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2" r:id="rId3"/>
    <p:sldId id="273" r:id="rId4"/>
    <p:sldId id="276" r:id="rId5"/>
    <p:sldId id="289" r:id="rId6"/>
    <p:sldId id="290" r:id="rId7"/>
    <p:sldId id="292" r:id="rId8"/>
    <p:sldId id="278" r:id="rId9"/>
    <p:sldId id="293" r:id="rId10"/>
    <p:sldId id="279" r:id="rId11"/>
    <p:sldId id="280" r:id="rId12"/>
    <p:sldId id="282" r:id="rId13"/>
    <p:sldId id="283" r:id="rId14"/>
    <p:sldId id="286" r:id="rId15"/>
  </p:sldIdLst>
  <p:sldSz cx="9144000" cy="6858000" type="screen4x3"/>
  <p:notesSz cx="10234613" cy="70993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33CC"/>
    <a:srgbClr val="7C7CD4"/>
    <a:srgbClr val="6969CD"/>
    <a:srgbClr val="EAEAEA"/>
    <a:srgbClr val="B2B2B2"/>
    <a:srgbClr val="009900"/>
    <a:srgbClr val="00A47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3" autoAdjust="0"/>
    <p:restoredTop sz="92435" autoAdjust="0"/>
  </p:normalViewPr>
  <p:slideViewPr>
    <p:cSldViewPr snapToGrid="0">
      <p:cViewPr varScale="1">
        <p:scale>
          <a:sx n="63" d="100"/>
          <a:sy n="63" d="100"/>
        </p:scale>
        <p:origin x="1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7" tIns="45769" rIns="91537" bIns="45769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7" tIns="45769" rIns="91537" bIns="45769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7" tIns="45769" rIns="91537" bIns="45769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7" tIns="45769" rIns="91537" bIns="4576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ahoma" panose="020B0604030504040204" pitchFamily="34" charset="0"/>
              </a:defRPr>
            </a:lvl1pPr>
          </a:lstStyle>
          <a:p>
            <a:fld id="{5B0EE694-D038-45D7-A4F5-7B567D88248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7357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37" tIns="45769" rIns="91537" bIns="45769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51525" y="0"/>
            <a:ext cx="4357688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37" tIns="45769" rIns="91537" bIns="45769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32163" y="546100"/>
            <a:ext cx="3557587" cy="2668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77950" y="3378200"/>
            <a:ext cx="7456488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37" tIns="45769" rIns="91537" bIns="457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86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57988"/>
            <a:ext cx="44735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37" tIns="45769" rIns="91537" bIns="45769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6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51525" y="6757988"/>
            <a:ext cx="4357688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37" tIns="45769" rIns="91537" bIns="4576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ahoma" panose="020B0604030504040204" pitchFamily="34" charset="0"/>
              </a:defRPr>
            </a:lvl1pPr>
          </a:lstStyle>
          <a:p>
            <a:fld id="{673B8863-8C27-43FA-8486-8EBAA479E38E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 of</a:t>
            </a:r>
            <a:r>
              <a:rPr lang="en-US" baseline="0" dirty="0"/>
              <a:t> b</a:t>
            </a:r>
            <a:r>
              <a:rPr lang="en-US" dirty="0"/>
              <a:t>aby taking first steps.</a:t>
            </a:r>
          </a:p>
          <a:p>
            <a:r>
              <a:rPr lang="en-US" dirty="0"/>
              <a:t>https://www.youtube.com/watch?v=1H_XqO5OwWM</a:t>
            </a:r>
          </a:p>
          <a:p>
            <a:r>
              <a:rPr lang="en-US" dirty="0"/>
              <a:t>https://www.youtube.com/watch?v=jOIgR4o9Iu8</a:t>
            </a:r>
          </a:p>
          <a:p>
            <a:r>
              <a:rPr lang="en-US" dirty="0"/>
              <a:t>https://www.youtube.com/watch?v=jIzuy9fcf1k</a:t>
            </a:r>
          </a:p>
          <a:p>
            <a:r>
              <a:rPr lang="en-US" dirty="0"/>
              <a:t>Why are walking robots useful</a:t>
            </a:r>
          </a:p>
          <a:p>
            <a:r>
              <a:rPr lang="en-US" dirty="0"/>
              <a:t>How do humans and other</a:t>
            </a:r>
            <a:r>
              <a:rPr lang="en-US" baseline="0" dirty="0"/>
              <a:t> animals walk</a:t>
            </a:r>
          </a:p>
          <a:p>
            <a:r>
              <a:rPr lang="en-US" baseline="0" dirty="0"/>
              <a:t>The neural circuitry for rhythmic motion</a:t>
            </a:r>
            <a:r>
              <a:rPr lang="en-US" dirty="0"/>
              <a:t> is already present</a:t>
            </a:r>
          </a:p>
          <a:p>
            <a:r>
              <a:rPr lang="en-US" dirty="0"/>
              <a:t>Practice needed</a:t>
            </a:r>
            <a:r>
              <a:rPr lang="en-US" baseline="0" dirty="0"/>
              <a:t> for balancing and fine tuning walk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8863-8C27-43FA-8486-8EBAA479E38E}" type="slidenum">
              <a:rPr lang="de-DE" altLang="en-US" smtClean="0"/>
              <a:pPr/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7241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Mathematical model of neural rhythm generators</a:t>
            </a:r>
          </a:p>
          <a:p>
            <a:r>
              <a:rPr lang="en-US" sz="1200" dirty="0"/>
              <a:t>Set of mutually inhibiting neurons</a:t>
            </a:r>
          </a:p>
          <a:p>
            <a:r>
              <a:rPr lang="en-US" sz="1200" dirty="0"/>
              <a:t>Based on a piece-wise linear set differential equations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8863-8C27-43FA-8486-8EBAA479E38E}" type="slidenum">
              <a:rPr lang="de-DE" altLang="en-US" smtClean="0"/>
              <a:pPr/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7666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75" y="3435350"/>
            <a:ext cx="1728788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188" y="5357813"/>
            <a:ext cx="8286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defRPr/>
            </a:pPr>
            <a:r>
              <a:rPr kumimoji="1" lang="en-AU" kern="0" dirty="0">
                <a:latin typeface="Arial" charset="0"/>
              </a:rPr>
              <a:t>http://www.informatik.uni-hamburg.de/WTM/</a:t>
            </a: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9" y="642918"/>
            <a:ext cx="8286808" cy="1143008"/>
          </a:xfrm>
        </p:spPr>
        <p:txBody>
          <a:bodyPr/>
          <a:lstStyle>
            <a:lvl1pPr>
              <a:defRPr b="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7158" y="1857364"/>
            <a:ext cx="8286808" cy="1285884"/>
          </a:xfr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4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600"/>
              </a:spcBef>
              <a:buClr>
                <a:srgbClr val="FF3300"/>
              </a:buClr>
              <a:defRPr sz="2200">
                <a:latin typeface="Arial" pitchFamily="34" charset="0"/>
                <a:cs typeface="Arial" pitchFamily="34" charset="0"/>
              </a:defRPr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0" y="6286499"/>
            <a:ext cx="1815548" cy="474663"/>
          </a:xfrm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1880152" y="6286499"/>
            <a:ext cx="6216926" cy="474663"/>
          </a:xfrm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 Neural Oscillator for Position Controlled Joints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F5F259CF-6904-4198-969C-73F70D22FFD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9456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4244340" cy="4876800"/>
          </a:xfrm>
        </p:spPr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600"/>
              </a:spcBef>
              <a:buClr>
                <a:srgbClr val="FF3300"/>
              </a:buClr>
              <a:defRPr sz="2200">
                <a:latin typeface="Arial" pitchFamily="34" charset="0"/>
                <a:cs typeface="Arial" pitchFamily="34" charset="0"/>
              </a:defRPr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47259" y="1370256"/>
            <a:ext cx="4248823" cy="4876800"/>
          </a:xfrm>
        </p:spPr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600"/>
              </a:spcBef>
              <a:buClr>
                <a:srgbClr val="FF3300"/>
              </a:buClr>
              <a:defRPr sz="2200">
                <a:latin typeface="Arial" pitchFamily="34" charset="0"/>
                <a:cs typeface="Arial" pitchFamily="34" charset="0"/>
              </a:defRPr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e Placeholder 3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Your full name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short title of this presentation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3"/>
          </p:nvPr>
        </p:nvSpPr>
        <p:spPr/>
        <p:txBody>
          <a:bodyPr/>
          <a:lstStyle>
            <a:lvl1pPr>
              <a:defRPr/>
            </a:lvl1pPr>
          </a:lstStyle>
          <a:p>
            <a:fld id="{0469AB76-A044-4136-8890-F9B0448B25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10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2944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600"/>
              </a:spcBef>
              <a:buClr>
                <a:srgbClr val="FF3300"/>
              </a:buClr>
              <a:defRPr sz="2200">
                <a:latin typeface="Arial" pitchFamily="34" charset="0"/>
                <a:cs typeface="Arial" pitchFamily="34" charset="0"/>
              </a:defRPr>
            </a:lvl2pPr>
            <a:lvl3pPr>
              <a:spcBef>
                <a:spcPts val="600"/>
              </a:spcBef>
              <a:buClr>
                <a:srgbClr val="800000"/>
              </a:buClr>
              <a:defRPr sz="2000"/>
            </a:lvl3pPr>
            <a:lvl4pPr>
              <a:spcBef>
                <a:spcPts val="600"/>
              </a:spcBef>
              <a:buClr>
                <a:srgbClr val="800000"/>
              </a:buClr>
              <a:defRPr sz="18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e Placeholder 3"/>
          <p:cNvSpPr>
            <a:spLocks noGrp="1"/>
          </p:cNvSpPr>
          <p:nvPr>
            <p:ph type="dt" idx="10"/>
          </p:nvPr>
        </p:nvSpPr>
        <p:spPr>
          <a:xfrm>
            <a:off x="642938" y="6286500"/>
            <a:ext cx="2071687" cy="474663"/>
          </a:xfrm>
        </p:spPr>
        <p:txBody>
          <a:bodyPr/>
          <a:lstStyle>
            <a:lvl1pPr algn="l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Your full name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The short title of this presentation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942F068-BAC5-453A-99A8-557E931819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87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out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600"/>
              </a:spcBef>
              <a:buClr>
                <a:srgbClr val="FF3300"/>
              </a:buClr>
              <a:defRPr sz="2200">
                <a:latin typeface="Arial" pitchFamily="34" charset="0"/>
                <a:cs typeface="Arial" pitchFamily="34" charset="0"/>
              </a:defRPr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208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56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84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idx="2"/>
          </p:nvPr>
        </p:nvSpPr>
        <p:spPr>
          <a:xfrm>
            <a:off x="142875" y="6286500"/>
            <a:ext cx="2571750" cy="474663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Your full name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2857500" y="6286500"/>
            <a:ext cx="5357813" cy="474663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The short title of this presentation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4"/>
          </p:nvPr>
        </p:nvSpPr>
        <p:spPr>
          <a:xfrm>
            <a:off x="8358188" y="6286500"/>
            <a:ext cx="665162" cy="4746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panose="020B0604020202020204" pitchFamily="34" charset="0"/>
              </a:defRPr>
            </a:lvl1pPr>
          </a:lstStyle>
          <a:p>
            <a:fld id="{23B20E92-C185-4796-92EF-134F71C56B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7" r:id="rId3"/>
    <p:sldLayoutId id="2147483699" r:id="rId4"/>
    <p:sldLayoutId id="2147483700" r:id="rId5"/>
    <p:sldLayoutId id="2147483701" r:id="rId6"/>
    <p:sldLayoutId id="2147483702" r:id="rId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0000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0000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0000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§"/>
        <a:defRPr kumimoji="1"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Clr>
          <a:srgbClr val="FF3300"/>
        </a:buClr>
        <a:buChar char="•"/>
        <a:defRPr kumimoji="1"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lr>
          <a:srgbClr val="800000"/>
        </a:buClr>
        <a:buChar char="•"/>
        <a:defRPr kumimoji="1"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lr>
          <a:srgbClr val="0066FF"/>
        </a:buClr>
        <a:buChar char="•"/>
        <a:defRPr kumimoji="1"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88" y="642938"/>
            <a:ext cx="8286750" cy="1143000"/>
          </a:xfrm>
        </p:spPr>
        <p:txBody>
          <a:bodyPr/>
          <a:lstStyle/>
          <a:p>
            <a:r>
              <a:rPr lang="en-US" altLang="en-US" sz="2900" dirty="0"/>
              <a:t>A Neural Oscillator for Position Controlled Joints</a:t>
            </a:r>
            <a:endParaRPr lang="de-DE" altLang="en-US" sz="29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7188" y="1857375"/>
            <a:ext cx="8286750" cy="12858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en-US" dirty="0"/>
              <a:t>Sayantan Auddy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11" y="979263"/>
            <a:ext cx="6777378" cy="508634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50800"/>
            <a:ext cx="8610600" cy="838200"/>
          </a:xfrm>
        </p:spPr>
        <p:txBody>
          <a:bodyPr anchor="t"/>
          <a:lstStyle/>
          <a:p>
            <a:r>
              <a:rPr lang="en-US" dirty="0"/>
              <a:t>Robot Joint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682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50800"/>
            <a:ext cx="8610600" cy="838200"/>
          </a:xfrm>
        </p:spPr>
        <p:txBody>
          <a:bodyPr anchor="t"/>
          <a:lstStyle/>
          <a:p>
            <a:r>
              <a:rPr lang="en-US" dirty="0"/>
              <a:t>Joint Control Demonstration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9015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AU" dirty="0">
                <a:latin typeface="Arial" charset="0"/>
                <a:cs typeface="Arial" charset="0"/>
              </a:rPr>
              <a:t>Novelty and contribution of this work: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Sum up the approach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Sum op the results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...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Show that it solves the question</a:t>
            </a:r>
          </a:p>
          <a:p>
            <a:pPr>
              <a:defRPr/>
            </a:pPr>
            <a:endParaRPr lang="en-AU" dirty="0">
              <a:latin typeface="Arial" charset="0"/>
              <a:cs typeface="Arial" charset="0"/>
            </a:endParaRPr>
          </a:p>
          <a:p>
            <a:pPr lvl="4">
              <a:spcBef>
                <a:spcPct val="0"/>
              </a:spcBef>
              <a:defRPr/>
            </a:pPr>
            <a:endParaRPr lang="en-AU" sz="1050" dirty="0"/>
          </a:p>
          <a:p>
            <a:pPr>
              <a:buNone/>
              <a:defRPr/>
            </a:pPr>
            <a:r>
              <a:rPr lang="en-AU" dirty="0">
                <a:latin typeface="Arial" charset="0"/>
                <a:cs typeface="Arial" charset="0"/>
              </a:rPr>
              <a:t>Open Questions: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Something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... is always missing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50800"/>
            <a:ext cx="8610600" cy="838200"/>
          </a:xfrm>
        </p:spPr>
        <p:txBody>
          <a:bodyPr anchor="t"/>
          <a:lstStyle/>
          <a:p>
            <a:r>
              <a:rPr lang="en-US" dirty="0"/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293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50800"/>
            <a:ext cx="8610600" cy="838200"/>
          </a:xfrm>
        </p:spPr>
        <p:txBody>
          <a:bodyPr anchor="t"/>
          <a:lstStyle/>
          <a:p>
            <a:r>
              <a:rPr lang="en-US" dirty="0"/>
              <a:t>Future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085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AU" altLang="en-US" dirty="0"/>
          </a:p>
          <a:p>
            <a:pPr algn="ctr">
              <a:buNone/>
            </a:pPr>
            <a:r>
              <a:rPr lang="en-AU" altLang="en-US" dirty="0"/>
              <a:t>Thank you for your attention.</a:t>
            </a:r>
          </a:p>
          <a:p>
            <a:pPr algn="ctr">
              <a:buNone/>
            </a:pPr>
            <a:r>
              <a:rPr lang="en-AU" altLang="en-US" dirty="0"/>
              <a:t>Any questions?</a:t>
            </a:r>
          </a:p>
          <a:p>
            <a:pPr algn="ctr">
              <a:buNone/>
            </a:pPr>
            <a:endParaRPr lang="en-AU" altLang="en-US" dirty="0"/>
          </a:p>
          <a:p>
            <a:pPr>
              <a:buNone/>
            </a:pPr>
            <a:r>
              <a:rPr lang="en-AU" altLang="en-US" dirty="0"/>
              <a:t>Literature:</a:t>
            </a:r>
          </a:p>
          <a:p>
            <a:r>
              <a:rPr lang="en-AU" altLang="en-US" dirty="0"/>
              <a:t>Author , Author , Author, and Author</a:t>
            </a:r>
            <a:r>
              <a:rPr lang="en-US" altLang="en-US" dirty="0"/>
              <a:t>. Name of the conference paper</a:t>
            </a:r>
            <a:r>
              <a:rPr lang="en-US" altLang="en-US" i="1" dirty="0"/>
              <a:t>. In: Proceedings of the Conference Name</a:t>
            </a:r>
            <a:r>
              <a:rPr lang="en-US" altLang="en-US" dirty="0"/>
              <a:t>, 2008</a:t>
            </a:r>
          </a:p>
          <a:p>
            <a:r>
              <a:rPr lang="en-AU" altLang="en-US" dirty="0"/>
              <a:t>Author, Author, and Author. Name of the Article. </a:t>
            </a:r>
            <a:r>
              <a:rPr lang="en-AU" altLang="en-US" i="1" dirty="0"/>
              <a:t>Name of the Journal</a:t>
            </a:r>
            <a:r>
              <a:rPr lang="en-AU" altLang="en-US" dirty="0"/>
              <a:t>, 42:111-133, 2010</a:t>
            </a:r>
          </a:p>
          <a:p>
            <a:r>
              <a:rPr lang="en-AU" altLang="en-US" dirty="0"/>
              <a:t>Author, and Author. </a:t>
            </a:r>
            <a:r>
              <a:rPr lang="en-AU" altLang="en-US" i="1" dirty="0"/>
              <a:t>Name of the Book</a:t>
            </a:r>
            <a:r>
              <a:rPr lang="en-AU" altLang="en-US" dirty="0"/>
              <a:t>. Publisher, 2009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50800"/>
            <a:ext cx="8610600" cy="838200"/>
          </a:xfrm>
        </p:spPr>
        <p:txBody>
          <a:bodyPr anchor="t"/>
          <a:lstStyle/>
          <a:p>
            <a:r>
              <a:rPr lang="en-US" dirty="0"/>
              <a:t>The 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2333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50800"/>
            <a:ext cx="8610600" cy="838200"/>
          </a:xfrm>
        </p:spPr>
        <p:txBody>
          <a:bodyPr anchor="t"/>
          <a:lstStyle/>
          <a:p>
            <a:r>
              <a:rPr lang="en-US" dirty="0"/>
              <a:t>Motivation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Legged robots can go places wheeled robots cannot</a:t>
            </a:r>
          </a:p>
          <a:p>
            <a:r>
              <a:rPr lang="en-US" dirty="0"/>
              <a:t>Efficiency of human movement</a:t>
            </a:r>
          </a:p>
          <a:p>
            <a:r>
              <a:rPr lang="en-US" dirty="0"/>
              <a:t>Stable bipedal motion – difficult to achieve</a:t>
            </a:r>
          </a:p>
          <a:p>
            <a:r>
              <a:rPr lang="en-US" dirty="0"/>
              <a:t>ZMP based approaches do not utilize dynamics of the robot</a:t>
            </a:r>
          </a:p>
          <a:p>
            <a:r>
              <a:rPr lang="en-US" dirty="0"/>
              <a:t>Alternative bio-inspired approach</a:t>
            </a:r>
          </a:p>
          <a:p>
            <a:r>
              <a:rPr lang="en-US" dirty="0"/>
              <a:t>Talk a bit about alternative approaches</a:t>
            </a:r>
          </a:p>
          <a:p>
            <a:r>
              <a:rPr lang="en-US" dirty="0"/>
              <a:t>CPGs in position controlled robots</a:t>
            </a:r>
          </a:p>
        </p:txBody>
      </p:sp>
    </p:spTree>
    <p:extLst>
      <p:ext uri="{BB962C8B-B14F-4D97-AF65-F5344CB8AC3E}">
        <p14:creationId xmlns:p14="http://schemas.microsoft.com/office/powerpoint/2010/main" val="2397150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50800"/>
            <a:ext cx="8610600" cy="838200"/>
          </a:xfrm>
        </p:spPr>
        <p:txBody>
          <a:bodyPr anchor="t"/>
          <a:lstStyle/>
          <a:p>
            <a:r>
              <a:rPr lang="en-US" dirty="0"/>
              <a:t>Outline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411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77" y="1232275"/>
            <a:ext cx="3765750" cy="4876800"/>
          </a:xfrm>
        </p:spPr>
        <p:txBody>
          <a:bodyPr/>
          <a:lstStyle/>
          <a:p>
            <a:r>
              <a:rPr lang="en-US" sz="2000" dirty="0"/>
              <a:t>Neural Circuits (CPGs) exist in the spinal cord </a:t>
            </a:r>
          </a:p>
          <a:p>
            <a:endParaRPr lang="en-US" sz="1050" dirty="0"/>
          </a:p>
          <a:p>
            <a:r>
              <a:rPr lang="en-US" sz="2000" dirty="0"/>
              <a:t>Rhythmic patterns produced without rhythmic input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sz="2000" dirty="0"/>
              <a:t>Sensory feedback used for modulation of the patterns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50800"/>
            <a:ext cx="8610600" cy="838200"/>
          </a:xfrm>
        </p:spPr>
        <p:txBody>
          <a:bodyPr anchor="t"/>
          <a:lstStyle/>
          <a:p>
            <a:r>
              <a:rPr lang="en-US" dirty="0"/>
              <a:t>Biological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0376" y="3961616"/>
            <a:ext cx="1589743" cy="1856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75305" y="1516945"/>
            <a:ext cx="5302136" cy="40044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1303397" y="5876184"/>
            <a:ext cx="1803699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Half-center model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933254" y="5876184"/>
            <a:ext cx="3586238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Neural components of motor systems</a:t>
            </a:r>
          </a:p>
        </p:txBody>
      </p:sp>
    </p:spTree>
    <p:extLst>
      <p:ext uri="{BB962C8B-B14F-4D97-AF65-F5344CB8AC3E}">
        <p14:creationId xmlns:p14="http://schemas.microsoft.com/office/powerpoint/2010/main" val="119455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48680"/>
            <a:ext cx="8642350" cy="3158836"/>
          </a:xfrm>
        </p:spPr>
        <p:txBody>
          <a:bodyPr/>
          <a:lstStyle/>
          <a:p>
            <a:r>
              <a:rPr lang="en-US" dirty="0"/>
              <a:t>Stable limit cycle behavior</a:t>
            </a:r>
          </a:p>
          <a:p>
            <a:endParaRPr lang="en-US" dirty="0"/>
          </a:p>
          <a:p>
            <a:r>
              <a:rPr lang="en-US" dirty="0"/>
              <a:t>CPGs handle low level motor commands, higher controllers can focus on important tasks such as maintaining balance</a:t>
            </a:r>
          </a:p>
          <a:p>
            <a:endParaRPr lang="en-US" dirty="0"/>
          </a:p>
          <a:p>
            <a:r>
              <a:rPr lang="en-US" dirty="0"/>
              <a:t>Sensory feedback can be easily integrated</a:t>
            </a:r>
          </a:p>
          <a:p>
            <a:endParaRPr lang="en-US" dirty="0"/>
          </a:p>
          <a:p>
            <a:r>
              <a:rPr lang="en-US" dirty="0"/>
              <a:t>Can utilize the dynamics of the mechanical system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50800"/>
            <a:ext cx="8610600" cy="838200"/>
          </a:xfrm>
        </p:spPr>
        <p:txBody>
          <a:bodyPr anchor="t"/>
          <a:lstStyle/>
          <a:p>
            <a:r>
              <a:rPr lang="en-US" dirty="0"/>
              <a:t>Benefits of CPGs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4199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930377"/>
            <a:ext cx="3928694" cy="271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50800"/>
            <a:ext cx="8610600" cy="838200"/>
          </a:xfrm>
        </p:spPr>
        <p:txBody>
          <a:bodyPr anchor="t"/>
          <a:lstStyle/>
          <a:p>
            <a:r>
              <a:rPr lang="en-US" dirty="0"/>
              <a:t>Matsuoka Oscillator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54638" y="1937981"/>
            <a:ext cx="4347271" cy="2743562"/>
            <a:chOff x="498761" y="2764840"/>
            <a:chExt cx="4065863" cy="27943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 bwMode="auto">
                <a:xfrm>
                  <a:off x="498763" y="2764840"/>
                  <a:ext cx="4059382" cy="734291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tx2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indent="0" algn="l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pc="-15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 spc="-150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en-US" sz="1800" i="1" spc="-15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sz="1800" i="1" spc="-150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1800" spc="-15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l-GR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spc="-15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𝛽𝜙</m:t>
                        </m:r>
                        <m:r>
                          <a:rPr lang="en-US" sz="1800" i="1" spc="-15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l-GR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spc="-15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sz="1800" spc="-150" baseline="30000" dirty="0"/>
                          <m:t>+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pc="-15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(</m:t>
                            </m:r>
                            <m:r>
                              <a:rPr lang="en-US" sz="18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 spc="-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spc="-300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 </m:t>
                            </m:r>
                            <m:r>
                              <a:rPr lang="en-US" sz="1800" b="0" i="1" spc="-3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𝑢𝑖</m:t>
                        </m:r>
                      </m:oMath>
                    </m:oMathPara>
                  </a14:m>
                  <a:endParaRPr lang="en-US" sz="1800" spc="-150" baseline="-25000" dirty="0"/>
                </a:p>
                <a:p>
                  <a:pPr marL="0" indent="0" algn="l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pc="-15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 spc="-150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en-US" sz="1800" i="1" spc="-15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sz="1800" i="1" spc="-150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sz="1800" spc="-15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l-GR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spc="-15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𝛽𝜙</m:t>
                        </m:r>
                        <m:r>
                          <a:rPr lang="en-US" sz="1800" i="1" spc="-15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spc="-15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sz="1800" spc="-150" baseline="30000" dirty="0"/>
                          <m:t>+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sz="18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 spc="-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spc="-300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 </m:t>
                            </m:r>
                            <m:r>
                              <a:rPr lang="en-US" sz="1800" spc="-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𝑢𝑗</m:t>
                        </m:r>
                      </m:oMath>
                    </m:oMathPara>
                  </a14:m>
                  <a:endParaRPr lang="en-US" sz="1800" spc="-150" baseline="-250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8763" y="2764840"/>
                  <a:ext cx="4059382" cy="7342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 cap="flat" cmpd="sng" algn="ctr">
                  <a:solidFill>
                    <a:schemeClr val="tx2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 bwMode="auto">
                <a:xfrm>
                  <a:off x="505241" y="3616046"/>
                  <a:ext cx="4059382" cy="711779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tx2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a:rPr lang="en-US" sz="1800" i="1" spc="-15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 spc="-150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i="1" spc="-15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sz="1800" i="1" spc="-15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 spc="-15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1800" i="1" spc="-150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1800" spc="-15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l-GR" sz="1800" i="1" spc="-15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1800" i="1" spc="-150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800" i="1" spc="-15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+[</m:t>
                      </m:r>
                      <m:r>
                        <a:rPr lang="el-GR" sz="1800" i="1" spc="-15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 spc="-150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800" spc="-15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sz="1800" spc="-150" baseline="30000" dirty="0"/>
                    <a:t>+</a:t>
                  </a:r>
                </a:p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a:rPr lang="en-US" sz="1800" i="1" spc="-15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 spc="-150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i="1" spc="-15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sz="1800" i="1" spc="-15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 spc="-15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1800" i="1" spc="-150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1800" spc="-15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l-GR" sz="1800" i="1" spc="-15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1800" i="1" spc="-150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800" i="1" spc="-15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+[</m:t>
                      </m:r>
                      <m:r>
                        <a:rPr lang="el-GR" sz="1800" i="1" spc="-15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 spc="-150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800" spc="-15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sz="1800" spc="-150" baseline="30000" dirty="0"/>
                    <a:t>+</a:t>
                  </a: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5241" y="3616046"/>
                  <a:ext cx="4059382" cy="71177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 cap="flat" cmpd="sng" algn="ctr">
                  <a:solidFill>
                    <a:schemeClr val="tx2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 bwMode="auto">
                <a:xfrm>
                  <a:off x="505241" y="4444742"/>
                  <a:ext cx="4059383" cy="512618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tx2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eaLnBrk="0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spc="-15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 spc="-15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([</m:t>
                        </m:r>
                        <m:r>
                          <a:rPr lang="el-GR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spc="-15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sz="1800" spc="-150" baseline="30000" dirty="0"/>
                          <m:t>+</m:t>
                        </m:r>
                        <m:r>
                          <a:rPr lang="en-US" sz="1800" i="1" spc="-15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l-GR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spc="-15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sz="1800" spc="-150" baseline="30000" dirty="0"/>
                          <m:t>+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spc="-15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5241" y="4444742"/>
                  <a:ext cx="4059383" cy="5126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 cap="flat" cmpd="sng" algn="ctr">
                  <a:solidFill>
                    <a:schemeClr val="tx2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 bwMode="auto">
                <a:xfrm>
                  <a:off x="498761" y="5074275"/>
                  <a:ext cx="4059384" cy="484910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tx2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eaLnBrk="0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pc="-150">
                            <a:latin typeface="Cambria Math" panose="02040503050406030204" pitchFamily="18" charset="0"/>
                          </a:rPr>
                          <m:t>𝐼</m:t>
                        </m:r>
                        <m:acc>
                          <m:accPr>
                            <m:chr m:val="̈"/>
                            <m:ctrlPr>
                              <a:rPr lang="en-US" sz="1800" i="1" spc="-15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1800" i="1" spc="-15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̇"/>
                            <m:ctrlPr>
                              <a:rPr lang="en-US" sz="18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pc="-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1800" i="1" spc="-15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spc="-150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 spc="-15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800" spc="-15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8761" y="5074275"/>
                  <a:ext cx="4059384" cy="4849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 cap="flat" cmpd="sng" algn="ctr">
                  <a:solidFill>
                    <a:schemeClr val="tx2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 bwMode="auto">
              <a:xfrm>
                <a:off x="152400" y="4970923"/>
                <a:ext cx="5722079" cy="129266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l-GR" sz="180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 spc="-15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l-GR" sz="1800" i="1" spc="-1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pc="-15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pc="-15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: Discharge rates of neurons </a:t>
                </a:r>
                <a14:m>
                  <m:oMath xmlns:m="http://schemas.openxmlformats.org/officeDocument/2006/math">
                    <m:r>
                      <a:rPr lang="en-US" sz="1800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 spc="-1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800" spc="-150" dirty="0">
                  <a:ea typeface="Cambria Math" panose="02040503050406030204" pitchFamily="18" charset="0"/>
                </a:endParaRPr>
              </a:p>
              <a:p>
                <a:pPr algn="l"/>
                <a:endParaRPr lang="en-US" sz="200" spc="-150" dirty="0">
                  <a:ea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1800" i="1" spc="-1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i="1" spc="-15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i="1" dirty="0"/>
                  <a:t>, </a:t>
                </a:r>
                <a14:m>
                  <m:oMath xmlns:m="http://schemas.openxmlformats.org/officeDocument/2006/math">
                    <m:r>
                      <a:rPr lang="en-US" sz="1800" i="1" spc="-1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1" spc="-15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pc="-15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i="1" dirty="0"/>
                  <a:t> </a:t>
                </a:r>
                <a:r>
                  <a:rPr lang="en-US" sz="1800" dirty="0"/>
                  <a:t>: Self inhibition of neurons </a:t>
                </a:r>
                <a14:m>
                  <m:oMath xmlns:m="http://schemas.openxmlformats.org/officeDocument/2006/math">
                    <m:r>
                      <a:rPr lang="en-US" sz="1800" i="1" spc="-1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 spc="-1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800" spc="-150" dirty="0">
                  <a:ea typeface="Cambria Math" panose="02040503050406030204" pitchFamily="18" charset="0"/>
                </a:endParaRPr>
              </a:p>
              <a:p>
                <a:pPr algn="l"/>
                <a:endParaRPr lang="en-US" sz="200" spc="-150" dirty="0">
                  <a:ea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1800" i="1" spc="-1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1800" b="0" i="1" spc="-15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spc="-15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spc="-1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1800" i="1" spc="-15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spc="-150" dirty="0">
                    <a:ea typeface="Cambria Math" panose="02040503050406030204" pitchFamily="18" charset="0"/>
                  </a:rPr>
                  <a:t>    :  </a:t>
                </a:r>
                <a:r>
                  <a:rPr lang="en-US" sz="1800" dirty="0">
                    <a:ea typeface="Cambria Math" panose="02040503050406030204" pitchFamily="18" charset="0"/>
                  </a:rPr>
                  <a:t>Tonic inputs</a:t>
                </a:r>
              </a:p>
              <a:p>
                <a:pPr algn="l"/>
                <a:endParaRPr lang="en-US" sz="200" spc="-150" dirty="0">
                  <a:ea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1800" i="1" spc="-1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800" b="0" i="1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1800" i="1" spc="-3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800" spc="-300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800" i="1" dirty="0"/>
                  <a:t>  </a:t>
                </a:r>
                <a:r>
                  <a:rPr lang="en-US" sz="1800" dirty="0"/>
                  <a:t>: Proprioceptive feedback and reference position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970923"/>
                <a:ext cx="5722079" cy="1292662"/>
              </a:xfrm>
              <a:prstGeom prst="rect">
                <a:avLst/>
              </a:prstGeom>
              <a:blipFill>
                <a:blip r:embed="rId8"/>
                <a:stretch>
                  <a:fillRect l="-319" t="-2358" r="-213" b="-6604"/>
                </a:stretch>
              </a:blipFill>
              <a:ln w="1270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 bwMode="auto">
          <a:xfrm>
            <a:off x="381000" y="823213"/>
            <a:ext cx="7423264" cy="10156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Mathematical model of neural rhythm generators</a:t>
            </a:r>
          </a:p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Based on a piece-wise linear set differential equations</a:t>
            </a:r>
          </a:p>
          <a:p>
            <a:pPr algn="l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 bwMode="auto">
              <a:xfrm>
                <a:off x="7438551" y="4885824"/>
                <a:ext cx="1667123" cy="36933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pc="-15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0" spc="-15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m:rPr>
                          <m:nor/>
                        </m:rPr>
                        <a:rPr lang="en-US" sz="1800" spc="-150" baseline="30000" dirty="0"/>
                        <m:t>+</m:t>
                      </m:r>
                      <m:r>
                        <a:rPr lang="en-US" sz="1800" b="0" i="0" spc="-15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(0,∙)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38551" y="4885824"/>
                <a:ext cx="1667123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  <a:ln w="12700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87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50800"/>
            <a:ext cx="8610600" cy="838200"/>
          </a:xfrm>
        </p:spPr>
        <p:txBody>
          <a:bodyPr anchor="t"/>
          <a:lstStyle/>
          <a:p>
            <a:r>
              <a:rPr lang="en-US" dirty="0"/>
              <a:t>Pattern Modulation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195" name="AutoShape 186"/>
          <p:cNvSpPr>
            <a:spLocks noChangeAspect="1" noChangeArrowheads="1" noTextEdit="1"/>
          </p:cNvSpPr>
          <p:nvPr/>
        </p:nvSpPr>
        <p:spPr bwMode="auto">
          <a:xfrm>
            <a:off x="65250" y="2782079"/>
            <a:ext cx="338455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Rectangle 191"/>
          <p:cNvSpPr>
            <a:spLocks noChangeArrowheads="1"/>
          </p:cNvSpPr>
          <p:nvPr/>
        </p:nvSpPr>
        <p:spPr bwMode="auto">
          <a:xfrm>
            <a:off x="435812" y="2181209"/>
            <a:ext cx="2624138" cy="1363663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84" name="Group 583"/>
          <p:cNvGrpSpPr/>
          <p:nvPr/>
        </p:nvGrpSpPr>
        <p:grpSpPr>
          <a:xfrm>
            <a:off x="121603" y="755813"/>
            <a:ext cx="9187595" cy="2128541"/>
            <a:chOff x="121603" y="755813"/>
            <a:chExt cx="9187595" cy="2128541"/>
          </a:xfrm>
        </p:grpSpPr>
        <p:sp>
          <p:nvSpPr>
            <p:cNvPr id="551" name="TextBox 550"/>
            <p:cNvSpPr txBox="1"/>
            <p:nvPr/>
          </p:nvSpPr>
          <p:spPr bwMode="auto">
            <a:xfrm>
              <a:off x="5290746" y="795693"/>
              <a:ext cx="1402797" cy="307777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000" dirty="0">
                  <a:solidFill>
                    <a:srgbClr val="0000FF"/>
                  </a:solidFill>
                  <a:latin typeface="+mj-lt"/>
                </a:rPr>
                <a:t>--</a:t>
              </a:r>
              <a:r>
                <a:rPr lang="en-US" sz="1000" b="1" dirty="0">
                  <a:latin typeface="+mj-lt"/>
                </a:rPr>
                <a:t> </a:t>
              </a:r>
              <a:r>
                <a:rPr lang="en-US" sz="1000" b="1" dirty="0">
                  <a:cs typeface="Arial" panose="020B0604020202020204" pitchFamily="34" charset="0"/>
                </a:rPr>
                <a:t>joint angle</a:t>
              </a:r>
            </a:p>
            <a:p>
              <a:pPr algn="l"/>
              <a:r>
                <a:rPr lang="en-US" sz="1000" dirty="0">
                  <a:solidFill>
                    <a:srgbClr val="FF0000"/>
                  </a:solidFill>
                  <a:latin typeface="+mj-lt"/>
                </a:rPr>
                <a:t>--</a:t>
              </a:r>
              <a:r>
                <a:rPr lang="en-US" sz="1000" b="1" dirty="0">
                  <a:latin typeface="+mj-lt"/>
                </a:rPr>
                <a:t> </a:t>
              </a:r>
              <a:r>
                <a:rPr lang="en-US" sz="1000" b="1" dirty="0">
                  <a:cs typeface="Arial" panose="020B0604020202020204" pitchFamily="34" charset="0"/>
                </a:rPr>
                <a:t>reference position</a:t>
              </a:r>
            </a:p>
          </p:txBody>
        </p:sp>
        <p:sp>
          <p:nvSpPr>
            <p:cNvPr id="572" name="TextBox 571"/>
            <p:cNvSpPr txBox="1"/>
            <p:nvPr/>
          </p:nvSpPr>
          <p:spPr bwMode="auto">
            <a:xfrm>
              <a:off x="3806943" y="755813"/>
              <a:ext cx="1531188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b="1" dirty="0"/>
                <a:t>Joint angles</a:t>
              </a:r>
            </a:p>
          </p:txBody>
        </p:sp>
        <p:sp>
          <p:nvSpPr>
            <p:cNvPr id="573" name="TextBox 572"/>
            <p:cNvSpPr txBox="1"/>
            <p:nvPr/>
          </p:nvSpPr>
          <p:spPr bwMode="auto">
            <a:xfrm>
              <a:off x="1010237" y="763791"/>
              <a:ext cx="1646605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b="1" dirty="0"/>
                <a:t>Joint torques</a:t>
              </a:r>
            </a:p>
          </p:txBody>
        </p:sp>
        <p:grpSp>
          <p:nvGrpSpPr>
            <p:cNvPr id="579" name="Group 578"/>
            <p:cNvGrpSpPr/>
            <p:nvPr/>
          </p:nvGrpSpPr>
          <p:grpSpPr>
            <a:xfrm>
              <a:off x="121603" y="1095242"/>
              <a:ext cx="9187595" cy="1789112"/>
              <a:chOff x="121603" y="1225868"/>
              <a:chExt cx="9187595" cy="1789112"/>
            </a:xfrm>
          </p:grpSpPr>
          <p:grpSp>
            <p:nvGrpSpPr>
              <p:cNvPr id="574" name="Group 573"/>
              <p:cNvGrpSpPr/>
              <p:nvPr/>
            </p:nvGrpSpPr>
            <p:grpSpPr>
              <a:xfrm>
                <a:off x="121603" y="1225868"/>
                <a:ext cx="6171768" cy="1789112"/>
                <a:chOff x="121603" y="1225868"/>
                <a:chExt cx="6171768" cy="1789112"/>
              </a:xfrm>
            </p:grpSpPr>
            <p:sp>
              <p:nvSpPr>
                <p:cNvPr id="14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21603" y="1225868"/>
                  <a:ext cx="3384550" cy="17891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Line 9"/>
                <p:cNvSpPr>
                  <a:spLocks noChangeShapeType="1"/>
                </p:cNvSpPr>
                <p:nvPr/>
              </p:nvSpPr>
              <p:spPr bwMode="auto">
                <a:xfrm>
                  <a:off x="504988" y="2665690"/>
                  <a:ext cx="2624138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504988" y="2638703"/>
                  <a:ext cx="0" cy="2698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941550" y="2638703"/>
                  <a:ext cx="0" cy="2698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379700" y="2638703"/>
                  <a:ext cx="0" cy="2698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816263" y="2638703"/>
                  <a:ext cx="0" cy="2698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254413" y="2638703"/>
                  <a:ext cx="0" cy="2698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690975" y="2638703"/>
                  <a:ext cx="0" cy="2698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129125" y="2638703"/>
                  <a:ext cx="0" cy="2698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Line 18"/>
                <p:cNvSpPr>
                  <a:spLocks noChangeShapeType="1"/>
                </p:cNvSpPr>
                <p:nvPr/>
              </p:nvSpPr>
              <p:spPr bwMode="auto">
                <a:xfrm>
                  <a:off x="504988" y="1300440"/>
                  <a:ext cx="0" cy="2540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25"/>
                <p:cNvSpPr>
                  <a:spLocks noEditPoints="1"/>
                </p:cNvSpPr>
                <p:nvPr/>
              </p:nvSpPr>
              <p:spPr bwMode="auto">
                <a:xfrm>
                  <a:off x="474825" y="2716490"/>
                  <a:ext cx="49213" cy="74612"/>
                </a:xfrm>
                <a:custGeom>
                  <a:avLst/>
                  <a:gdLst>
                    <a:gd name="T0" fmla="*/ 0 w 61"/>
                    <a:gd name="T1" fmla="*/ 48 h 95"/>
                    <a:gd name="T2" fmla="*/ 1 w 61"/>
                    <a:gd name="T3" fmla="*/ 32 h 95"/>
                    <a:gd name="T4" fmla="*/ 4 w 61"/>
                    <a:gd name="T5" fmla="*/ 21 h 95"/>
                    <a:gd name="T6" fmla="*/ 6 w 61"/>
                    <a:gd name="T7" fmla="*/ 14 h 95"/>
                    <a:gd name="T8" fmla="*/ 9 w 61"/>
                    <a:gd name="T9" fmla="*/ 9 h 95"/>
                    <a:gd name="T10" fmla="*/ 13 w 61"/>
                    <a:gd name="T11" fmla="*/ 5 h 95"/>
                    <a:gd name="T12" fmla="*/ 18 w 61"/>
                    <a:gd name="T13" fmla="*/ 3 h 95"/>
                    <a:gd name="T14" fmla="*/ 24 w 61"/>
                    <a:gd name="T15" fmla="*/ 0 h 95"/>
                    <a:gd name="T16" fmla="*/ 31 w 61"/>
                    <a:gd name="T17" fmla="*/ 0 h 95"/>
                    <a:gd name="T18" fmla="*/ 37 w 61"/>
                    <a:gd name="T19" fmla="*/ 1 h 95"/>
                    <a:gd name="T20" fmla="*/ 44 w 61"/>
                    <a:gd name="T21" fmla="*/ 3 h 95"/>
                    <a:gd name="T22" fmla="*/ 48 w 61"/>
                    <a:gd name="T23" fmla="*/ 5 h 95"/>
                    <a:gd name="T24" fmla="*/ 50 w 61"/>
                    <a:gd name="T25" fmla="*/ 8 h 95"/>
                    <a:gd name="T26" fmla="*/ 53 w 61"/>
                    <a:gd name="T27" fmla="*/ 12 h 95"/>
                    <a:gd name="T28" fmla="*/ 57 w 61"/>
                    <a:gd name="T29" fmla="*/ 18 h 95"/>
                    <a:gd name="T30" fmla="*/ 59 w 61"/>
                    <a:gd name="T31" fmla="*/ 26 h 95"/>
                    <a:gd name="T32" fmla="*/ 61 w 61"/>
                    <a:gd name="T33" fmla="*/ 35 h 95"/>
                    <a:gd name="T34" fmla="*/ 61 w 61"/>
                    <a:gd name="T35" fmla="*/ 48 h 95"/>
                    <a:gd name="T36" fmla="*/ 61 w 61"/>
                    <a:gd name="T37" fmla="*/ 62 h 95"/>
                    <a:gd name="T38" fmla="*/ 58 w 61"/>
                    <a:gd name="T39" fmla="*/ 74 h 95"/>
                    <a:gd name="T40" fmla="*/ 55 w 61"/>
                    <a:gd name="T41" fmla="*/ 80 h 95"/>
                    <a:gd name="T42" fmla="*/ 52 w 61"/>
                    <a:gd name="T43" fmla="*/ 85 h 95"/>
                    <a:gd name="T44" fmla="*/ 48 w 61"/>
                    <a:gd name="T45" fmla="*/ 89 h 95"/>
                    <a:gd name="T46" fmla="*/ 42 w 61"/>
                    <a:gd name="T47" fmla="*/ 93 h 95"/>
                    <a:gd name="T48" fmla="*/ 37 w 61"/>
                    <a:gd name="T49" fmla="*/ 95 h 95"/>
                    <a:gd name="T50" fmla="*/ 31 w 61"/>
                    <a:gd name="T51" fmla="*/ 95 h 95"/>
                    <a:gd name="T52" fmla="*/ 18 w 61"/>
                    <a:gd name="T53" fmla="*/ 93 h 95"/>
                    <a:gd name="T54" fmla="*/ 9 w 61"/>
                    <a:gd name="T55" fmla="*/ 87 h 95"/>
                    <a:gd name="T56" fmla="*/ 4 w 61"/>
                    <a:gd name="T57" fmla="*/ 76 h 95"/>
                    <a:gd name="T58" fmla="*/ 1 w 61"/>
                    <a:gd name="T59" fmla="*/ 63 h 95"/>
                    <a:gd name="T60" fmla="*/ 0 w 61"/>
                    <a:gd name="T61" fmla="*/ 48 h 95"/>
                    <a:gd name="T62" fmla="*/ 11 w 61"/>
                    <a:gd name="T63" fmla="*/ 48 h 95"/>
                    <a:gd name="T64" fmla="*/ 13 w 61"/>
                    <a:gd name="T65" fmla="*/ 61 h 95"/>
                    <a:gd name="T66" fmla="*/ 14 w 61"/>
                    <a:gd name="T67" fmla="*/ 71 h 95"/>
                    <a:gd name="T68" fmla="*/ 17 w 61"/>
                    <a:gd name="T69" fmla="*/ 78 h 95"/>
                    <a:gd name="T70" fmla="*/ 21 w 61"/>
                    <a:gd name="T71" fmla="*/ 82 h 95"/>
                    <a:gd name="T72" fmla="*/ 26 w 61"/>
                    <a:gd name="T73" fmla="*/ 83 h 95"/>
                    <a:gd name="T74" fmla="*/ 31 w 61"/>
                    <a:gd name="T75" fmla="*/ 84 h 95"/>
                    <a:gd name="T76" fmla="*/ 35 w 61"/>
                    <a:gd name="T77" fmla="*/ 83 h 95"/>
                    <a:gd name="T78" fmla="*/ 40 w 61"/>
                    <a:gd name="T79" fmla="*/ 82 h 95"/>
                    <a:gd name="T80" fmla="*/ 44 w 61"/>
                    <a:gd name="T81" fmla="*/ 78 h 95"/>
                    <a:gd name="T82" fmla="*/ 46 w 61"/>
                    <a:gd name="T83" fmla="*/ 71 h 95"/>
                    <a:gd name="T84" fmla="*/ 48 w 61"/>
                    <a:gd name="T85" fmla="*/ 61 h 95"/>
                    <a:gd name="T86" fmla="*/ 49 w 61"/>
                    <a:gd name="T87" fmla="*/ 48 h 95"/>
                    <a:gd name="T88" fmla="*/ 48 w 61"/>
                    <a:gd name="T89" fmla="*/ 29 h 95"/>
                    <a:gd name="T90" fmla="*/ 44 w 61"/>
                    <a:gd name="T91" fmla="*/ 18 h 95"/>
                    <a:gd name="T92" fmla="*/ 40 w 61"/>
                    <a:gd name="T93" fmla="*/ 14 h 95"/>
                    <a:gd name="T94" fmla="*/ 35 w 61"/>
                    <a:gd name="T95" fmla="*/ 12 h 95"/>
                    <a:gd name="T96" fmla="*/ 30 w 61"/>
                    <a:gd name="T97" fmla="*/ 10 h 95"/>
                    <a:gd name="T98" fmla="*/ 26 w 61"/>
                    <a:gd name="T99" fmla="*/ 12 h 95"/>
                    <a:gd name="T100" fmla="*/ 21 w 61"/>
                    <a:gd name="T101" fmla="*/ 14 h 95"/>
                    <a:gd name="T102" fmla="*/ 18 w 61"/>
                    <a:gd name="T103" fmla="*/ 17 h 95"/>
                    <a:gd name="T104" fmla="*/ 13 w 61"/>
                    <a:gd name="T105" fmla="*/ 29 h 95"/>
                    <a:gd name="T106" fmla="*/ 11 w 61"/>
                    <a:gd name="T107" fmla="*/ 48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1" h="95">
                      <a:moveTo>
                        <a:pt x="0" y="48"/>
                      </a:moveTo>
                      <a:lnTo>
                        <a:pt x="1" y="32"/>
                      </a:lnTo>
                      <a:lnTo>
                        <a:pt x="4" y="21"/>
                      </a:lnTo>
                      <a:lnTo>
                        <a:pt x="6" y="14"/>
                      </a:lnTo>
                      <a:lnTo>
                        <a:pt x="9" y="9"/>
                      </a:lnTo>
                      <a:lnTo>
                        <a:pt x="13" y="5"/>
                      </a:lnTo>
                      <a:lnTo>
                        <a:pt x="18" y="3"/>
                      </a:lnTo>
                      <a:lnTo>
                        <a:pt x="24" y="0"/>
                      </a:lnTo>
                      <a:lnTo>
                        <a:pt x="31" y="0"/>
                      </a:lnTo>
                      <a:lnTo>
                        <a:pt x="37" y="1"/>
                      </a:lnTo>
                      <a:lnTo>
                        <a:pt x="44" y="3"/>
                      </a:lnTo>
                      <a:lnTo>
                        <a:pt x="48" y="5"/>
                      </a:lnTo>
                      <a:lnTo>
                        <a:pt x="50" y="8"/>
                      </a:lnTo>
                      <a:lnTo>
                        <a:pt x="53" y="12"/>
                      </a:lnTo>
                      <a:lnTo>
                        <a:pt x="57" y="18"/>
                      </a:lnTo>
                      <a:lnTo>
                        <a:pt x="59" y="26"/>
                      </a:lnTo>
                      <a:lnTo>
                        <a:pt x="61" y="35"/>
                      </a:lnTo>
                      <a:lnTo>
                        <a:pt x="61" y="48"/>
                      </a:lnTo>
                      <a:lnTo>
                        <a:pt x="61" y="62"/>
                      </a:lnTo>
                      <a:lnTo>
                        <a:pt x="58" y="74"/>
                      </a:lnTo>
                      <a:lnTo>
                        <a:pt x="55" y="80"/>
                      </a:lnTo>
                      <a:lnTo>
                        <a:pt x="52" y="85"/>
                      </a:lnTo>
                      <a:lnTo>
                        <a:pt x="48" y="89"/>
                      </a:lnTo>
                      <a:lnTo>
                        <a:pt x="42" y="93"/>
                      </a:lnTo>
                      <a:lnTo>
                        <a:pt x="37" y="95"/>
                      </a:lnTo>
                      <a:lnTo>
                        <a:pt x="31" y="95"/>
                      </a:lnTo>
                      <a:lnTo>
                        <a:pt x="18" y="93"/>
                      </a:lnTo>
                      <a:lnTo>
                        <a:pt x="9" y="87"/>
                      </a:lnTo>
                      <a:lnTo>
                        <a:pt x="4" y="76"/>
                      </a:lnTo>
                      <a:lnTo>
                        <a:pt x="1" y="63"/>
                      </a:lnTo>
                      <a:lnTo>
                        <a:pt x="0" y="48"/>
                      </a:lnTo>
                      <a:close/>
                      <a:moveTo>
                        <a:pt x="11" y="48"/>
                      </a:moveTo>
                      <a:lnTo>
                        <a:pt x="13" y="61"/>
                      </a:lnTo>
                      <a:lnTo>
                        <a:pt x="14" y="71"/>
                      </a:lnTo>
                      <a:lnTo>
                        <a:pt x="17" y="78"/>
                      </a:lnTo>
                      <a:lnTo>
                        <a:pt x="21" y="82"/>
                      </a:lnTo>
                      <a:lnTo>
                        <a:pt x="26" y="83"/>
                      </a:lnTo>
                      <a:lnTo>
                        <a:pt x="31" y="84"/>
                      </a:lnTo>
                      <a:lnTo>
                        <a:pt x="35" y="83"/>
                      </a:lnTo>
                      <a:lnTo>
                        <a:pt x="40" y="82"/>
                      </a:lnTo>
                      <a:lnTo>
                        <a:pt x="44" y="78"/>
                      </a:lnTo>
                      <a:lnTo>
                        <a:pt x="46" y="71"/>
                      </a:lnTo>
                      <a:lnTo>
                        <a:pt x="48" y="61"/>
                      </a:lnTo>
                      <a:lnTo>
                        <a:pt x="49" y="48"/>
                      </a:lnTo>
                      <a:lnTo>
                        <a:pt x="48" y="29"/>
                      </a:lnTo>
                      <a:lnTo>
                        <a:pt x="44" y="18"/>
                      </a:lnTo>
                      <a:lnTo>
                        <a:pt x="40" y="14"/>
                      </a:lnTo>
                      <a:lnTo>
                        <a:pt x="35" y="12"/>
                      </a:lnTo>
                      <a:lnTo>
                        <a:pt x="30" y="10"/>
                      </a:lnTo>
                      <a:lnTo>
                        <a:pt x="26" y="12"/>
                      </a:lnTo>
                      <a:lnTo>
                        <a:pt x="21" y="14"/>
                      </a:lnTo>
                      <a:lnTo>
                        <a:pt x="18" y="17"/>
                      </a:lnTo>
                      <a:lnTo>
                        <a:pt x="13" y="29"/>
                      </a:lnTo>
                      <a:lnTo>
                        <a:pt x="11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26"/>
                <p:cNvSpPr>
                  <a:spLocks/>
                </p:cNvSpPr>
                <p:nvPr/>
              </p:nvSpPr>
              <p:spPr bwMode="auto">
                <a:xfrm>
                  <a:off x="912975" y="2718078"/>
                  <a:ext cx="49213" cy="73025"/>
                </a:xfrm>
                <a:custGeom>
                  <a:avLst/>
                  <a:gdLst>
                    <a:gd name="T0" fmla="*/ 0 w 62"/>
                    <a:gd name="T1" fmla="*/ 69 h 94"/>
                    <a:gd name="T2" fmla="*/ 13 w 62"/>
                    <a:gd name="T3" fmla="*/ 66 h 94"/>
                    <a:gd name="T4" fmla="*/ 15 w 62"/>
                    <a:gd name="T5" fmla="*/ 72 h 94"/>
                    <a:gd name="T6" fmla="*/ 16 w 62"/>
                    <a:gd name="T7" fmla="*/ 75 h 94"/>
                    <a:gd name="T8" fmla="*/ 18 w 62"/>
                    <a:gd name="T9" fmla="*/ 79 h 94"/>
                    <a:gd name="T10" fmla="*/ 22 w 62"/>
                    <a:gd name="T11" fmla="*/ 82 h 94"/>
                    <a:gd name="T12" fmla="*/ 26 w 62"/>
                    <a:gd name="T13" fmla="*/ 83 h 94"/>
                    <a:gd name="T14" fmla="*/ 30 w 62"/>
                    <a:gd name="T15" fmla="*/ 83 h 94"/>
                    <a:gd name="T16" fmla="*/ 36 w 62"/>
                    <a:gd name="T17" fmla="*/ 83 h 94"/>
                    <a:gd name="T18" fmla="*/ 40 w 62"/>
                    <a:gd name="T19" fmla="*/ 81 h 94"/>
                    <a:gd name="T20" fmla="*/ 44 w 62"/>
                    <a:gd name="T21" fmla="*/ 77 h 94"/>
                    <a:gd name="T22" fmla="*/ 47 w 62"/>
                    <a:gd name="T23" fmla="*/ 73 h 94"/>
                    <a:gd name="T24" fmla="*/ 49 w 62"/>
                    <a:gd name="T25" fmla="*/ 68 h 94"/>
                    <a:gd name="T26" fmla="*/ 49 w 62"/>
                    <a:gd name="T27" fmla="*/ 61 h 94"/>
                    <a:gd name="T28" fmla="*/ 49 w 62"/>
                    <a:gd name="T29" fmla="*/ 56 h 94"/>
                    <a:gd name="T30" fmla="*/ 47 w 62"/>
                    <a:gd name="T31" fmla="*/ 51 h 94"/>
                    <a:gd name="T32" fmla="*/ 44 w 62"/>
                    <a:gd name="T33" fmla="*/ 47 h 94"/>
                    <a:gd name="T34" fmla="*/ 42 w 62"/>
                    <a:gd name="T35" fmla="*/ 43 h 94"/>
                    <a:gd name="T36" fmla="*/ 36 w 62"/>
                    <a:gd name="T37" fmla="*/ 42 h 94"/>
                    <a:gd name="T38" fmla="*/ 30 w 62"/>
                    <a:gd name="T39" fmla="*/ 42 h 94"/>
                    <a:gd name="T40" fmla="*/ 25 w 62"/>
                    <a:gd name="T41" fmla="*/ 42 h 94"/>
                    <a:gd name="T42" fmla="*/ 21 w 62"/>
                    <a:gd name="T43" fmla="*/ 43 h 94"/>
                    <a:gd name="T44" fmla="*/ 17 w 62"/>
                    <a:gd name="T45" fmla="*/ 46 h 94"/>
                    <a:gd name="T46" fmla="*/ 15 w 62"/>
                    <a:gd name="T47" fmla="*/ 50 h 94"/>
                    <a:gd name="T48" fmla="*/ 2 w 62"/>
                    <a:gd name="T49" fmla="*/ 48 h 94"/>
                    <a:gd name="T50" fmla="*/ 12 w 62"/>
                    <a:gd name="T51" fmla="*/ 0 h 94"/>
                    <a:gd name="T52" fmla="*/ 56 w 62"/>
                    <a:gd name="T53" fmla="*/ 0 h 94"/>
                    <a:gd name="T54" fmla="*/ 56 w 62"/>
                    <a:gd name="T55" fmla="*/ 12 h 94"/>
                    <a:gd name="T56" fmla="*/ 21 w 62"/>
                    <a:gd name="T57" fmla="*/ 12 h 94"/>
                    <a:gd name="T58" fmla="*/ 17 w 62"/>
                    <a:gd name="T59" fmla="*/ 37 h 94"/>
                    <a:gd name="T60" fmla="*/ 22 w 62"/>
                    <a:gd name="T61" fmla="*/ 33 h 94"/>
                    <a:gd name="T62" fmla="*/ 27 w 62"/>
                    <a:gd name="T63" fmla="*/ 31 h 94"/>
                    <a:gd name="T64" fmla="*/ 34 w 62"/>
                    <a:gd name="T65" fmla="*/ 30 h 94"/>
                    <a:gd name="T66" fmla="*/ 39 w 62"/>
                    <a:gd name="T67" fmla="*/ 31 h 94"/>
                    <a:gd name="T68" fmla="*/ 44 w 62"/>
                    <a:gd name="T69" fmla="*/ 33 h 94"/>
                    <a:gd name="T70" fmla="*/ 49 w 62"/>
                    <a:gd name="T71" fmla="*/ 35 h 94"/>
                    <a:gd name="T72" fmla="*/ 53 w 62"/>
                    <a:gd name="T73" fmla="*/ 39 h 94"/>
                    <a:gd name="T74" fmla="*/ 60 w 62"/>
                    <a:gd name="T75" fmla="*/ 48 h 94"/>
                    <a:gd name="T76" fmla="*/ 62 w 62"/>
                    <a:gd name="T77" fmla="*/ 61 h 94"/>
                    <a:gd name="T78" fmla="*/ 60 w 62"/>
                    <a:gd name="T79" fmla="*/ 73 h 94"/>
                    <a:gd name="T80" fmla="*/ 55 w 62"/>
                    <a:gd name="T81" fmla="*/ 83 h 94"/>
                    <a:gd name="T82" fmla="*/ 44 w 62"/>
                    <a:gd name="T83" fmla="*/ 91 h 94"/>
                    <a:gd name="T84" fmla="*/ 30 w 62"/>
                    <a:gd name="T85" fmla="*/ 94 h 94"/>
                    <a:gd name="T86" fmla="*/ 25 w 62"/>
                    <a:gd name="T87" fmla="*/ 94 h 94"/>
                    <a:gd name="T88" fmla="*/ 18 w 62"/>
                    <a:gd name="T89" fmla="*/ 92 h 94"/>
                    <a:gd name="T90" fmla="*/ 15 w 62"/>
                    <a:gd name="T91" fmla="*/ 90 h 94"/>
                    <a:gd name="T92" fmla="*/ 9 w 62"/>
                    <a:gd name="T93" fmla="*/ 87 h 94"/>
                    <a:gd name="T94" fmla="*/ 5 w 62"/>
                    <a:gd name="T95" fmla="*/ 82 h 94"/>
                    <a:gd name="T96" fmla="*/ 2 w 62"/>
                    <a:gd name="T97" fmla="*/ 75 h 94"/>
                    <a:gd name="T98" fmla="*/ 0 w 62"/>
                    <a:gd name="T99" fmla="*/ 69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2" h="94">
                      <a:moveTo>
                        <a:pt x="0" y="69"/>
                      </a:moveTo>
                      <a:lnTo>
                        <a:pt x="13" y="66"/>
                      </a:lnTo>
                      <a:lnTo>
                        <a:pt x="15" y="72"/>
                      </a:lnTo>
                      <a:lnTo>
                        <a:pt x="16" y="75"/>
                      </a:lnTo>
                      <a:lnTo>
                        <a:pt x="18" y="79"/>
                      </a:lnTo>
                      <a:lnTo>
                        <a:pt x="22" y="82"/>
                      </a:lnTo>
                      <a:lnTo>
                        <a:pt x="26" y="83"/>
                      </a:lnTo>
                      <a:lnTo>
                        <a:pt x="30" y="83"/>
                      </a:lnTo>
                      <a:lnTo>
                        <a:pt x="36" y="83"/>
                      </a:lnTo>
                      <a:lnTo>
                        <a:pt x="40" y="81"/>
                      </a:lnTo>
                      <a:lnTo>
                        <a:pt x="44" y="77"/>
                      </a:lnTo>
                      <a:lnTo>
                        <a:pt x="47" y="73"/>
                      </a:lnTo>
                      <a:lnTo>
                        <a:pt x="49" y="68"/>
                      </a:lnTo>
                      <a:lnTo>
                        <a:pt x="49" y="61"/>
                      </a:lnTo>
                      <a:lnTo>
                        <a:pt x="49" y="56"/>
                      </a:lnTo>
                      <a:lnTo>
                        <a:pt x="47" y="51"/>
                      </a:lnTo>
                      <a:lnTo>
                        <a:pt x="44" y="47"/>
                      </a:lnTo>
                      <a:lnTo>
                        <a:pt x="42" y="43"/>
                      </a:lnTo>
                      <a:lnTo>
                        <a:pt x="36" y="42"/>
                      </a:lnTo>
                      <a:lnTo>
                        <a:pt x="30" y="42"/>
                      </a:lnTo>
                      <a:lnTo>
                        <a:pt x="25" y="42"/>
                      </a:lnTo>
                      <a:lnTo>
                        <a:pt x="21" y="43"/>
                      </a:lnTo>
                      <a:lnTo>
                        <a:pt x="17" y="46"/>
                      </a:lnTo>
                      <a:lnTo>
                        <a:pt x="15" y="50"/>
                      </a:lnTo>
                      <a:lnTo>
                        <a:pt x="2" y="48"/>
                      </a:lnTo>
                      <a:lnTo>
                        <a:pt x="12" y="0"/>
                      </a:lnTo>
                      <a:lnTo>
                        <a:pt x="56" y="0"/>
                      </a:lnTo>
                      <a:lnTo>
                        <a:pt x="56" y="12"/>
                      </a:lnTo>
                      <a:lnTo>
                        <a:pt x="21" y="12"/>
                      </a:lnTo>
                      <a:lnTo>
                        <a:pt x="17" y="37"/>
                      </a:lnTo>
                      <a:lnTo>
                        <a:pt x="22" y="33"/>
                      </a:lnTo>
                      <a:lnTo>
                        <a:pt x="27" y="31"/>
                      </a:lnTo>
                      <a:lnTo>
                        <a:pt x="34" y="30"/>
                      </a:lnTo>
                      <a:lnTo>
                        <a:pt x="39" y="31"/>
                      </a:lnTo>
                      <a:lnTo>
                        <a:pt x="44" y="33"/>
                      </a:lnTo>
                      <a:lnTo>
                        <a:pt x="49" y="35"/>
                      </a:lnTo>
                      <a:lnTo>
                        <a:pt x="53" y="39"/>
                      </a:lnTo>
                      <a:lnTo>
                        <a:pt x="60" y="48"/>
                      </a:lnTo>
                      <a:lnTo>
                        <a:pt x="62" y="61"/>
                      </a:lnTo>
                      <a:lnTo>
                        <a:pt x="60" y="73"/>
                      </a:lnTo>
                      <a:lnTo>
                        <a:pt x="55" y="83"/>
                      </a:lnTo>
                      <a:lnTo>
                        <a:pt x="44" y="91"/>
                      </a:lnTo>
                      <a:lnTo>
                        <a:pt x="30" y="94"/>
                      </a:lnTo>
                      <a:lnTo>
                        <a:pt x="25" y="94"/>
                      </a:lnTo>
                      <a:lnTo>
                        <a:pt x="18" y="92"/>
                      </a:lnTo>
                      <a:lnTo>
                        <a:pt x="15" y="90"/>
                      </a:lnTo>
                      <a:lnTo>
                        <a:pt x="9" y="87"/>
                      </a:lnTo>
                      <a:lnTo>
                        <a:pt x="5" y="82"/>
                      </a:lnTo>
                      <a:lnTo>
                        <a:pt x="2" y="75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27"/>
                <p:cNvSpPr>
                  <a:spLocks/>
                </p:cNvSpPr>
                <p:nvPr/>
              </p:nvSpPr>
              <p:spPr bwMode="auto">
                <a:xfrm>
                  <a:off x="1324138" y="2716490"/>
                  <a:ext cx="26988" cy="74612"/>
                </a:xfrm>
                <a:custGeom>
                  <a:avLst/>
                  <a:gdLst>
                    <a:gd name="T0" fmla="*/ 35 w 35"/>
                    <a:gd name="T1" fmla="*/ 93 h 93"/>
                    <a:gd name="T2" fmla="*/ 22 w 35"/>
                    <a:gd name="T3" fmla="*/ 93 h 93"/>
                    <a:gd name="T4" fmla="*/ 22 w 35"/>
                    <a:gd name="T5" fmla="*/ 21 h 93"/>
                    <a:gd name="T6" fmla="*/ 19 w 35"/>
                    <a:gd name="T7" fmla="*/ 25 h 93"/>
                    <a:gd name="T8" fmla="*/ 12 w 35"/>
                    <a:gd name="T9" fmla="*/ 29 h 93"/>
                    <a:gd name="T10" fmla="*/ 7 w 35"/>
                    <a:gd name="T11" fmla="*/ 32 h 93"/>
                    <a:gd name="T12" fmla="*/ 0 w 35"/>
                    <a:gd name="T13" fmla="*/ 35 h 93"/>
                    <a:gd name="T14" fmla="*/ 0 w 35"/>
                    <a:gd name="T15" fmla="*/ 23 h 93"/>
                    <a:gd name="T16" fmla="*/ 9 w 35"/>
                    <a:gd name="T17" fmla="*/ 18 h 93"/>
                    <a:gd name="T18" fmla="*/ 17 w 35"/>
                    <a:gd name="T19" fmla="*/ 13 h 93"/>
                    <a:gd name="T20" fmla="*/ 24 w 35"/>
                    <a:gd name="T21" fmla="*/ 7 h 93"/>
                    <a:gd name="T22" fmla="*/ 28 w 35"/>
                    <a:gd name="T23" fmla="*/ 0 h 93"/>
                    <a:gd name="T24" fmla="*/ 35 w 35"/>
                    <a:gd name="T25" fmla="*/ 0 h 93"/>
                    <a:gd name="T26" fmla="*/ 35 w 35"/>
                    <a:gd name="T27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5" h="93">
                      <a:moveTo>
                        <a:pt x="35" y="93"/>
                      </a:moveTo>
                      <a:lnTo>
                        <a:pt x="22" y="93"/>
                      </a:lnTo>
                      <a:lnTo>
                        <a:pt x="22" y="21"/>
                      </a:lnTo>
                      <a:lnTo>
                        <a:pt x="19" y="25"/>
                      </a:lnTo>
                      <a:lnTo>
                        <a:pt x="12" y="29"/>
                      </a:lnTo>
                      <a:lnTo>
                        <a:pt x="7" y="32"/>
                      </a:lnTo>
                      <a:lnTo>
                        <a:pt x="0" y="35"/>
                      </a:lnTo>
                      <a:lnTo>
                        <a:pt x="0" y="23"/>
                      </a:lnTo>
                      <a:lnTo>
                        <a:pt x="9" y="18"/>
                      </a:lnTo>
                      <a:lnTo>
                        <a:pt x="17" y="13"/>
                      </a:lnTo>
                      <a:lnTo>
                        <a:pt x="24" y="7"/>
                      </a:lnTo>
                      <a:lnTo>
                        <a:pt x="28" y="0"/>
                      </a:lnTo>
                      <a:lnTo>
                        <a:pt x="35" y="0"/>
                      </a:lnTo>
                      <a:lnTo>
                        <a:pt x="35" y="9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28"/>
                <p:cNvSpPr>
                  <a:spLocks noEditPoints="1"/>
                </p:cNvSpPr>
                <p:nvPr/>
              </p:nvSpPr>
              <p:spPr bwMode="auto">
                <a:xfrm>
                  <a:off x="1374938" y="2716490"/>
                  <a:ext cx="47625" cy="74612"/>
                </a:xfrm>
                <a:custGeom>
                  <a:avLst/>
                  <a:gdLst>
                    <a:gd name="T0" fmla="*/ 0 w 61"/>
                    <a:gd name="T1" fmla="*/ 48 h 95"/>
                    <a:gd name="T2" fmla="*/ 0 w 61"/>
                    <a:gd name="T3" fmla="*/ 32 h 95"/>
                    <a:gd name="T4" fmla="*/ 3 w 61"/>
                    <a:gd name="T5" fmla="*/ 21 h 95"/>
                    <a:gd name="T6" fmla="*/ 5 w 61"/>
                    <a:gd name="T7" fmla="*/ 14 h 95"/>
                    <a:gd name="T8" fmla="*/ 9 w 61"/>
                    <a:gd name="T9" fmla="*/ 9 h 95"/>
                    <a:gd name="T10" fmla="*/ 13 w 61"/>
                    <a:gd name="T11" fmla="*/ 5 h 95"/>
                    <a:gd name="T12" fmla="*/ 18 w 61"/>
                    <a:gd name="T13" fmla="*/ 3 h 95"/>
                    <a:gd name="T14" fmla="*/ 23 w 61"/>
                    <a:gd name="T15" fmla="*/ 0 h 95"/>
                    <a:gd name="T16" fmla="*/ 30 w 61"/>
                    <a:gd name="T17" fmla="*/ 0 h 95"/>
                    <a:gd name="T18" fmla="*/ 38 w 61"/>
                    <a:gd name="T19" fmla="*/ 1 h 95"/>
                    <a:gd name="T20" fmla="*/ 44 w 61"/>
                    <a:gd name="T21" fmla="*/ 3 h 95"/>
                    <a:gd name="T22" fmla="*/ 48 w 61"/>
                    <a:gd name="T23" fmla="*/ 5 h 95"/>
                    <a:gd name="T24" fmla="*/ 50 w 61"/>
                    <a:gd name="T25" fmla="*/ 8 h 95"/>
                    <a:gd name="T26" fmla="*/ 53 w 61"/>
                    <a:gd name="T27" fmla="*/ 12 h 95"/>
                    <a:gd name="T28" fmla="*/ 57 w 61"/>
                    <a:gd name="T29" fmla="*/ 18 h 95"/>
                    <a:gd name="T30" fmla="*/ 58 w 61"/>
                    <a:gd name="T31" fmla="*/ 26 h 95"/>
                    <a:gd name="T32" fmla="*/ 61 w 61"/>
                    <a:gd name="T33" fmla="*/ 35 h 95"/>
                    <a:gd name="T34" fmla="*/ 61 w 61"/>
                    <a:gd name="T35" fmla="*/ 48 h 95"/>
                    <a:gd name="T36" fmla="*/ 59 w 61"/>
                    <a:gd name="T37" fmla="*/ 62 h 95"/>
                    <a:gd name="T38" fmla="*/ 57 w 61"/>
                    <a:gd name="T39" fmla="*/ 74 h 95"/>
                    <a:gd name="T40" fmla="*/ 54 w 61"/>
                    <a:gd name="T41" fmla="*/ 80 h 95"/>
                    <a:gd name="T42" fmla="*/ 52 w 61"/>
                    <a:gd name="T43" fmla="*/ 85 h 95"/>
                    <a:gd name="T44" fmla="*/ 48 w 61"/>
                    <a:gd name="T45" fmla="*/ 89 h 95"/>
                    <a:gd name="T46" fmla="*/ 43 w 61"/>
                    <a:gd name="T47" fmla="*/ 93 h 95"/>
                    <a:gd name="T48" fmla="*/ 36 w 61"/>
                    <a:gd name="T49" fmla="*/ 95 h 95"/>
                    <a:gd name="T50" fmla="*/ 30 w 61"/>
                    <a:gd name="T51" fmla="*/ 95 h 95"/>
                    <a:gd name="T52" fmla="*/ 18 w 61"/>
                    <a:gd name="T53" fmla="*/ 93 h 95"/>
                    <a:gd name="T54" fmla="*/ 9 w 61"/>
                    <a:gd name="T55" fmla="*/ 87 h 95"/>
                    <a:gd name="T56" fmla="*/ 4 w 61"/>
                    <a:gd name="T57" fmla="*/ 76 h 95"/>
                    <a:gd name="T58" fmla="*/ 1 w 61"/>
                    <a:gd name="T59" fmla="*/ 63 h 95"/>
                    <a:gd name="T60" fmla="*/ 0 w 61"/>
                    <a:gd name="T61" fmla="*/ 48 h 95"/>
                    <a:gd name="T62" fmla="*/ 12 w 61"/>
                    <a:gd name="T63" fmla="*/ 48 h 95"/>
                    <a:gd name="T64" fmla="*/ 13 w 61"/>
                    <a:gd name="T65" fmla="*/ 61 h 95"/>
                    <a:gd name="T66" fmla="*/ 14 w 61"/>
                    <a:gd name="T67" fmla="*/ 71 h 95"/>
                    <a:gd name="T68" fmla="*/ 17 w 61"/>
                    <a:gd name="T69" fmla="*/ 78 h 95"/>
                    <a:gd name="T70" fmla="*/ 21 w 61"/>
                    <a:gd name="T71" fmla="*/ 82 h 95"/>
                    <a:gd name="T72" fmla="*/ 26 w 61"/>
                    <a:gd name="T73" fmla="*/ 83 h 95"/>
                    <a:gd name="T74" fmla="*/ 30 w 61"/>
                    <a:gd name="T75" fmla="*/ 84 h 95"/>
                    <a:gd name="T76" fmla="*/ 35 w 61"/>
                    <a:gd name="T77" fmla="*/ 83 h 95"/>
                    <a:gd name="T78" fmla="*/ 40 w 61"/>
                    <a:gd name="T79" fmla="*/ 82 h 95"/>
                    <a:gd name="T80" fmla="*/ 43 w 61"/>
                    <a:gd name="T81" fmla="*/ 78 h 95"/>
                    <a:gd name="T82" fmla="*/ 47 w 61"/>
                    <a:gd name="T83" fmla="*/ 71 h 95"/>
                    <a:gd name="T84" fmla="*/ 48 w 61"/>
                    <a:gd name="T85" fmla="*/ 61 h 95"/>
                    <a:gd name="T86" fmla="*/ 49 w 61"/>
                    <a:gd name="T87" fmla="*/ 48 h 95"/>
                    <a:gd name="T88" fmla="*/ 48 w 61"/>
                    <a:gd name="T89" fmla="*/ 29 h 95"/>
                    <a:gd name="T90" fmla="*/ 44 w 61"/>
                    <a:gd name="T91" fmla="*/ 18 h 95"/>
                    <a:gd name="T92" fmla="*/ 40 w 61"/>
                    <a:gd name="T93" fmla="*/ 14 h 95"/>
                    <a:gd name="T94" fmla="*/ 35 w 61"/>
                    <a:gd name="T95" fmla="*/ 12 h 95"/>
                    <a:gd name="T96" fmla="*/ 30 w 61"/>
                    <a:gd name="T97" fmla="*/ 10 h 95"/>
                    <a:gd name="T98" fmla="*/ 26 w 61"/>
                    <a:gd name="T99" fmla="*/ 12 h 95"/>
                    <a:gd name="T100" fmla="*/ 21 w 61"/>
                    <a:gd name="T101" fmla="*/ 14 h 95"/>
                    <a:gd name="T102" fmla="*/ 17 w 61"/>
                    <a:gd name="T103" fmla="*/ 17 h 95"/>
                    <a:gd name="T104" fmla="*/ 13 w 61"/>
                    <a:gd name="T105" fmla="*/ 29 h 95"/>
                    <a:gd name="T106" fmla="*/ 12 w 61"/>
                    <a:gd name="T107" fmla="*/ 48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1" h="95">
                      <a:moveTo>
                        <a:pt x="0" y="48"/>
                      </a:moveTo>
                      <a:lnTo>
                        <a:pt x="0" y="32"/>
                      </a:lnTo>
                      <a:lnTo>
                        <a:pt x="3" y="21"/>
                      </a:lnTo>
                      <a:lnTo>
                        <a:pt x="5" y="14"/>
                      </a:lnTo>
                      <a:lnTo>
                        <a:pt x="9" y="9"/>
                      </a:lnTo>
                      <a:lnTo>
                        <a:pt x="13" y="5"/>
                      </a:lnTo>
                      <a:lnTo>
                        <a:pt x="18" y="3"/>
                      </a:lnTo>
                      <a:lnTo>
                        <a:pt x="23" y="0"/>
                      </a:lnTo>
                      <a:lnTo>
                        <a:pt x="30" y="0"/>
                      </a:lnTo>
                      <a:lnTo>
                        <a:pt x="38" y="1"/>
                      </a:lnTo>
                      <a:lnTo>
                        <a:pt x="44" y="3"/>
                      </a:lnTo>
                      <a:lnTo>
                        <a:pt x="48" y="5"/>
                      </a:lnTo>
                      <a:lnTo>
                        <a:pt x="50" y="8"/>
                      </a:lnTo>
                      <a:lnTo>
                        <a:pt x="53" y="12"/>
                      </a:lnTo>
                      <a:lnTo>
                        <a:pt x="57" y="18"/>
                      </a:lnTo>
                      <a:lnTo>
                        <a:pt x="58" y="26"/>
                      </a:lnTo>
                      <a:lnTo>
                        <a:pt x="61" y="35"/>
                      </a:lnTo>
                      <a:lnTo>
                        <a:pt x="61" y="48"/>
                      </a:lnTo>
                      <a:lnTo>
                        <a:pt x="59" y="62"/>
                      </a:lnTo>
                      <a:lnTo>
                        <a:pt x="57" y="74"/>
                      </a:lnTo>
                      <a:lnTo>
                        <a:pt x="54" y="80"/>
                      </a:lnTo>
                      <a:lnTo>
                        <a:pt x="52" y="85"/>
                      </a:lnTo>
                      <a:lnTo>
                        <a:pt x="48" y="89"/>
                      </a:lnTo>
                      <a:lnTo>
                        <a:pt x="43" y="93"/>
                      </a:lnTo>
                      <a:lnTo>
                        <a:pt x="36" y="95"/>
                      </a:lnTo>
                      <a:lnTo>
                        <a:pt x="30" y="95"/>
                      </a:lnTo>
                      <a:lnTo>
                        <a:pt x="18" y="93"/>
                      </a:lnTo>
                      <a:lnTo>
                        <a:pt x="9" y="87"/>
                      </a:lnTo>
                      <a:lnTo>
                        <a:pt x="4" y="76"/>
                      </a:lnTo>
                      <a:lnTo>
                        <a:pt x="1" y="63"/>
                      </a:lnTo>
                      <a:lnTo>
                        <a:pt x="0" y="48"/>
                      </a:lnTo>
                      <a:close/>
                      <a:moveTo>
                        <a:pt x="12" y="48"/>
                      </a:moveTo>
                      <a:lnTo>
                        <a:pt x="13" y="61"/>
                      </a:lnTo>
                      <a:lnTo>
                        <a:pt x="14" y="71"/>
                      </a:lnTo>
                      <a:lnTo>
                        <a:pt x="17" y="78"/>
                      </a:lnTo>
                      <a:lnTo>
                        <a:pt x="21" y="82"/>
                      </a:lnTo>
                      <a:lnTo>
                        <a:pt x="26" y="83"/>
                      </a:lnTo>
                      <a:lnTo>
                        <a:pt x="30" y="84"/>
                      </a:lnTo>
                      <a:lnTo>
                        <a:pt x="35" y="83"/>
                      </a:lnTo>
                      <a:lnTo>
                        <a:pt x="40" y="82"/>
                      </a:lnTo>
                      <a:lnTo>
                        <a:pt x="43" y="78"/>
                      </a:lnTo>
                      <a:lnTo>
                        <a:pt x="47" y="71"/>
                      </a:lnTo>
                      <a:lnTo>
                        <a:pt x="48" y="61"/>
                      </a:lnTo>
                      <a:lnTo>
                        <a:pt x="49" y="48"/>
                      </a:lnTo>
                      <a:lnTo>
                        <a:pt x="48" y="29"/>
                      </a:lnTo>
                      <a:lnTo>
                        <a:pt x="44" y="18"/>
                      </a:lnTo>
                      <a:lnTo>
                        <a:pt x="40" y="14"/>
                      </a:lnTo>
                      <a:lnTo>
                        <a:pt x="35" y="12"/>
                      </a:lnTo>
                      <a:lnTo>
                        <a:pt x="30" y="10"/>
                      </a:lnTo>
                      <a:lnTo>
                        <a:pt x="26" y="12"/>
                      </a:lnTo>
                      <a:lnTo>
                        <a:pt x="21" y="14"/>
                      </a:lnTo>
                      <a:lnTo>
                        <a:pt x="17" y="17"/>
                      </a:lnTo>
                      <a:lnTo>
                        <a:pt x="13" y="29"/>
                      </a:lnTo>
                      <a:lnTo>
                        <a:pt x="12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29"/>
                <p:cNvSpPr>
                  <a:spLocks/>
                </p:cNvSpPr>
                <p:nvPr/>
              </p:nvSpPr>
              <p:spPr bwMode="auto">
                <a:xfrm>
                  <a:off x="1762288" y="2716490"/>
                  <a:ext cx="25400" cy="74612"/>
                </a:xfrm>
                <a:custGeom>
                  <a:avLst/>
                  <a:gdLst>
                    <a:gd name="T0" fmla="*/ 34 w 34"/>
                    <a:gd name="T1" fmla="*/ 93 h 93"/>
                    <a:gd name="T2" fmla="*/ 22 w 34"/>
                    <a:gd name="T3" fmla="*/ 93 h 93"/>
                    <a:gd name="T4" fmla="*/ 22 w 34"/>
                    <a:gd name="T5" fmla="*/ 21 h 93"/>
                    <a:gd name="T6" fmla="*/ 17 w 34"/>
                    <a:gd name="T7" fmla="*/ 25 h 93"/>
                    <a:gd name="T8" fmla="*/ 12 w 34"/>
                    <a:gd name="T9" fmla="*/ 29 h 93"/>
                    <a:gd name="T10" fmla="*/ 5 w 34"/>
                    <a:gd name="T11" fmla="*/ 32 h 93"/>
                    <a:gd name="T12" fmla="*/ 0 w 34"/>
                    <a:gd name="T13" fmla="*/ 35 h 93"/>
                    <a:gd name="T14" fmla="*/ 0 w 34"/>
                    <a:gd name="T15" fmla="*/ 23 h 93"/>
                    <a:gd name="T16" fmla="*/ 9 w 34"/>
                    <a:gd name="T17" fmla="*/ 18 h 93"/>
                    <a:gd name="T18" fmla="*/ 16 w 34"/>
                    <a:gd name="T19" fmla="*/ 13 h 93"/>
                    <a:gd name="T20" fmla="*/ 22 w 34"/>
                    <a:gd name="T21" fmla="*/ 7 h 93"/>
                    <a:gd name="T22" fmla="*/ 26 w 34"/>
                    <a:gd name="T23" fmla="*/ 0 h 93"/>
                    <a:gd name="T24" fmla="*/ 34 w 34"/>
                    <a:gd name="T25" fmla="*/ 0 h 93"/>
                    <a:gd name="T26" fmla="*/ 34 w 34"/>
                    <a:gd name="T27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4" h="93">
                      <a:moveTo>
                        <a:pt x="34" y="93"/>
                      </a:moveTo>
                      <a:lnTo>
                        <a:pt x="22" y="93"/>
                      </a:lnTo>
                      <a:lnTo>
                        <a:pt x="22" y="21"/>
                      </a:lnTo>
                      <a:lnTo>
                        <a:pt x="17" y="25"/>
                      </a:lnTo>
                      <a:lnTo>
                        <a:pt x="12" y="29"/>
                      </a:lnTo>
                      <a:lnTo>
                        <a:pt x="5" y="32"/>
                      </a:lnTo>
                      <a:lnTo>
                        <a:pt x="0" y="35"/>
                      </a:lnTo>
                      <a:lnTo>
                        <a:pt x="0" y="23"/>
                      </a:lnTo>
                      <a:lnTo>
                        <a:pt x="9" y="18"/>
                      </a:lnTo>
                      <a:lnTo>
                        <a:pt x="16" y="13"/>
                      </a:lnTo>
                      <a:lnTo>
                        <a:pt x="22" y="7"/>
                      </a:lnTo>
                      <a:lnTo>
                        <a:pt x="26" y="0"/>
                      </a:lnTo>
                      <a:lnTo>
                        <a:pt x="34" y="0"/>
                      </a:lnTo>
                      <a:lnTo>
                        <a:pt x="34" y="9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30"/>
                <p:cNvSpPr>
                  <a:spLocks/>
                </p:cNvSpPr>
                <p:nvPr/>
              </p:nvSpPr>
              <p:spPr bwMode="auto">
                <a:xfrm>
                  <a:off x="1811500" y="2718078"/>
                  <a:ext cx="49213" cy="73025"/>
                </a:xfrm>
                <a:custGeom>
                  <a:avLst/>
                  <a:gdLst>
                    <a:gd name="T0" fmla="*/ 0 w 61"/>
                    <a:gd name="T1" fmla="*/ 69 h 94"/>
                    <a:gd name="T2" fmla="*/ 13 w 61"/>
                    <a:gd name="T3" fmla="*/ 66 h 94"/>
                    <a:gd name="T4" fmla="*/ 15 w 61"/>
                    <a:gd name="T5" fmla="*/ 72 h 94"/>
                    <a:gd name="T6" fmla="*/ 16 w 61"/>
                    <a:gd name="T7" fmla="*/ 75 h 94"/>
                    <a:gd name="T8" fmla="*/ 19 w 61"/>
                    <a:gd name="T9" fmla="*/ 79 h 94"/>
                    <a:gd name="T10" fmla="*/ 22 w 61"/>
                    <a:gd name="T11" fmla="*/ 82 h 94"/>
                    <a:gd name="T12" fmla="*/ 26 w 61"/>
                    <a:gd name="T13" fmla="*/ 83 h 94"/>
                    <a:gd name="T14" fmla="*/ 30 w 61"/>
                    <a:gd name="T15" fmla="*/ 83 h 94"/>
                    <a:gd name="T16" fmla="*/ 35 w 61"/>
                    <a:gd name="T17" fmla="*/ 83 h 94"/>
                    <a:gd name="T18" fmla="*/ 41 w 61"/>
                    <a:gd name="T19" fmla="*/ 81 h 94"/>
                    <a:gd name="T20" fmla="*/ 44 w 61"/>
                    <a:gd name="T21" fmla="*/ 77 h 94"/>
                    <a:gd name="T22" fmla="*/ 47 w 61"/>
                    <a:gd name="T23" fmla="*/ 73 h 94"/>
                    <a:gd name="T24" fmla="*/ 50 w 61"/>
                    <a:gd name="T25" fmla="*/ 68 h 94"/>
                    <a:gd name="T26" fmla="*/ 50 w 61"/>
                    <a:gd name="T27" fmla="*/ 61 h 94"/>
                    <a:gd name="T28" fmla="*/ 50 w 61"/>
                    <a:gd name="T29" fmla="*/ 56 h 94"/>
                    <a:gd name="T30" fmla="*/ 47 w 61"/>
                    <a:gd name="T31" fmla="*/ 51 h 94"/>
                    <a:gd name="T32" fmla="*/ 44 w 61"/>
                    <a:gd name="T33" fmla="*/ 47 h 94"/>
                    <a:gd name="T34" fmla="*/ 41 w 61"/>
                    <a:gd name="T35" fmla="*/ 43 h 94"/>
                    <a:gd name="T36" fmla="*/ 37 w 61"/>
                    <a:gd name="T37" fmla="*/ 42 h 94"/>
                    <a:gd name="T38" fmla="*/ 30 w 61"/>
                    <a:gd name="T39" fmla="*/ 42 h 94"/>
                    <a:gd name="T40" fmla="*/ 25 w 61"/>
                    <a:gd name="T41" fmla="*/ 42 h 94"/>
                    <a:gd name="T42" fmla="*/ 21 w 61"/>
                    <a:gd name="T43" fmla="*/ 43 h 94"/>
                    <a:gd name="T44" fmla="*/ 17 w 61"/>
                    <a:gd name="T45" fmla="*/ 46 h 94"/>
                    <a:gd name="T46" fmla="*/ 15 w 61"/>
                    <a:gd name="T47" fmla="*/ 50 h 94"/>
                    <a:gd name="T48" fmla="*/ 2 w 61"/>
                    <a:gd name="T49" fmla="*/ 48 h 94"/>
                    <a:gd name="T50" fmla="*/ 12 w 61"/>
                    <a:gd name="T51" fmla="*/ 0 h 94"/>
                    <a:gd name="T52" fmla="*/ 56 w 61"/>
                    <a:gd name="T53" fmla="*/ 0 h 94"/>
                    <a:gd name="T54" fmla="*/ 56 w 61"/>
                    <a:gd name="T55" fmla="*/ 12 h 94"/>
                    <a:gd name="T56" fmla="*/ 21 w 61"/>
                    <a:gd name="T57" fmla="*/ 12 h 94"/>
                    <a:gd name="T58" fmla="*/ 17 w 61"/>
                    <a:gd name="T59" fmla="*/ 37 h 94"/>
                    <a:gd name="T60" fmla="*/ 22 w 61"/>
                    <a:gd name="T61" fmla="*/ 33 h 94"/>
                    <a:gd name="T62" fmla="*/ 28 w 61"/>
                    <a:gd name="T63" fmla="*/ 31 h 94"/>
                    <a:gd name="T64" fmla="*/ 34 w 61"/>
                    <a:gd name="T65" fmla="*/ 30 h 94"/>
                    <a:gd name="T66" fmla="*/ 39 w 61"/>
                    <a:gd name="T67" fmla="*/ 31 h 94"/>
                    <a:gd name="T68" fmla="*/ 44 w 61"/>
                    <a:gd name="T69" fmla="*/ 33 h 94"/>
                    <a:gd name="T70" fmla="*/ 50 w 61"/>
                    <a:gd name="T71" fmla="*/ 35 h 94"/>
                    <a:gd name="T72" fmla="*/ 53 w 61"/>
                    <a:gd name="T73" fmla="*/ 39 h 94"/>
                    <a:gd name="T74" fmla="*/ 60 w 61"/>
                    <a:gd name="T75" fmla="*/ 48 h 94"/>
                    <a:gd name="T76" fmla="*/ 61 w 61"/>
                    <a:gd name="T77" fmla="*/ 61 h 94"/>
                    <a:gd name="T78" fmla="*/ 60 w 61"/>
                    <a:gd name="T79" fmla="*/ 73 h 94"/>
                    <a:gd name="T80" fmla="*/ 55 w 61"/>
                    <a:gd name="T81" fmla="*/ 83 h 94"/>
                    <a:gd name="T82" fmla="*/ 44 w 61"/>
                    <a:gd name="T83" fmla="*/ 91 h 94"/>
                    <a:gd name="T84" fmla="*/ 30 w 61"/>
                    <a:gd name="T85" fmla="*/ 94 h 94"/>
                    <a:gd name="T86" fmla="*/ 24 w 61"/>
                    <a:gd name="T87" fmla="*/ 94 h 94"/>
                    <a:gd name="T88" fmla="*/ 19 w 61"/>
                    <a:gd name="T89" fmla="*/ 92 h 94"/>
                    <a:gd name="T90" fmla="*/ 13 w 61"/>
                    <a:gd name="T91" fmla="*/ 90 h 94"/>
                    <a:gd name="T92" fmla="*/ 10 w 61"/>
                    <a:gd name="T93" fmla="*/ 87 h 94"/>
                    <a:gd name="T94" fmla="*/ 6 w 61"/>
                    <a:gd name="T95" fmla="*/ 82 h 94"/>
                    <a:gd name="T96" fmla="*/ 2 w 61"/>
                    <a:gd name="T97" fmla="*/ 75 h 94"/>
                    <a:gd name="T98" fmla="*/ 0 w 61"/>
                    <a:gd name="T99" fmla="*/ 69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1" h="94">
                      <a:moveTo>
                        <a:pt x="0" y="69"/>
                      </a:moveTo>
                      <a:lnTo>
                        <a:pt x="13" y="66"/>
                      </a:lnTo>
                      <a:lnTo>
                        <a:pt x="15" y="72"/>
                      </a:lnTo>
                      <a:lnTo>
                        <a:pt x="16" y="75"/>
                      </a:lnTo>
                      <a:lnTo>
                        <a:pt x="19" y="79"/>
                      </a:lnTo>
                      <a:lnTo>
                        <a:pt x="22" y="82"/>
                      </a:lnTo>
                      <a:lnTo>
                        <a:pt x="26" y="83"/>
                      </a:lnTo>
                      <a:lnTo>
                        <a:pt x="30" y="83"/>
                      </a:lnTo>
                      <a:lnTo>
                        <a:pt x="35" y="83"/>
                      </a:lnTo>
                      <a:lnTo>
                        <a:pt x="41" y="81"/>
                      </a:lnTo>
                      <a:lnTo>
                        <a:pt x="44" y="77"/>
                      </a:lnTo>
                      <a:lnTo>
                        <a:pt x="47" y="73"/>
                      </a:lnTo>
                      <a:lnTo>
                        <a:pt x="50" y="68"/>
                      </a:lnTo>
                      <a:lnTo>
                        <a:pt x="50" y="61"/>
                      </a:lnTo>
                      <a:lnTo>
                        <a:pt x="50" y="56"/>
                      </a:lnTo>
                      <a:lnTo>
                        <a:pt x="47" y="51"/>
                      </a:lnTo>
                      <a:lnTo>
                        <a:pt x="44" y="47"/>
                      </a:lnTo>
                      <a:lnTo>
                        <a:pt x="41" y="43"/>
                      </a:lnTo>
                      <a:lnTo>
                        <a:pt x="37" y="42"/>
                      </a:lnTo>
                      <a:lnTo>
                        <a:pt x="30" y="42"/>
                      </a:lnTo>
                      <a:lnTo>
                        <a:pt x="25" y="42"/>
                      </a:lnTo>
                      <a:lnTo>
                        <a:pt x="21" y="43"/>
                      </a:lnTo>
                      <a:lnTo>
                        <a:pt x="17" y="46"/>
                      </a:lnTo>
                      <a:lnTo>
                        <a:pt x="15" y="50"/>
                      </a:lnTo>
                      <a:lnTo>
                        <a:pt x="2" y="48"/>
                      </a:lnTo>
                      <a:lnTo>
                        <a:pt x="12" y="0"/>
                      </a:lnTo>
                      <a:lnTo>
                        <a:pt x="56" y="0"/>
                      </a:lnTo>
                      <a:lnTo>
                        <a:pt x="56" y="12"/>
                      </a:lnTo>
                      <a:lnTo>
                        <a:pt x="21" y="12"/>
                      </a:lnTo>
                      <a:lnTo>
                        <a:pt x="17" y="37"/>
                      </a:lnTo>
                      <a:lnTo>
                        <a:pt x="22" y="33"/>
                      </a:lnTo>
                      <a:lnTo>
                        <a:pt x="28" y="31"/>
                      </a:lnTo>
                      <a:lnTo>
                        <a:pt x="34" y="30"/>
                      </a:lnTo>
                      <a:lnTo>
                        <a:pt x="39" y="31"/>
                      </a:lnTo>
                      <a:lnTo>
                        <a:pt x="44" y="33"/>
                      </a:lnTo>
                      <a:lnTo>
                        <a:pt x="50" y="35"/>
                      </a:lnTo>
                      <a:lnTo>
                        <a:pt x="53" y="39"/>
                      </a:lnTo>
                      <a:lnTo>
                        <a:pt x="60" y="48"/>
                      </a:lnTo>
                      <a:lnTo>
                        <a:pt x="61" y="61"/>
                      </a:lnTo>
                      <a:lnTo>
                        <a:pt x="60" y="73"/>
                      </a:lnTo>
                      <a:lnTo>
                        <a:pt x="55" y="83"/>
                      </a:lnTo>
                      <a:lnTo>
                        <a:pt x="44" y="91"/>
                      </a:lnTo>
                      <a:lnTo>
                        <a:pt x="30" y="94"/>
                      </a:lnTo>
                      <a:lnTo>
                        <a:pt x="24" y="94"/>
                      </a:lnTo>
                      <a:lnTo>
                        <a:pt x="19" y="92"/>
                      </a:lnTo>
                      <a:lnTo>
                        <a:pt x="13" y="90"/>
                      </a:lnTo>
                      <a:lnTo>
                        <a:pt x="10" y="87"/>
                      </a:lnTo>
                      <a:lnTo>
                        <a:pt x="6" y="82"/>
                      </a:lnTo>
                      <a:lnTo>
                        <a:pt x="2" y="75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31"/>
                <p:cNvSpPr>
                  <a:spLocks/>
                </p:cNvSpPr>
                <p:nvPr/>
              </p:nvSpPr>
              <p:spPr bwMode="auto">
                <a:xfrm>
                  <a:off x="2190913" y="2716490"/>
                  <a:ext cx="49213" cy="74612"/>
                </a:xfrm>
                <a:custGeom>
                  <a:avLst/>
                  <a:gdLst>
                    <a:gd name="T0" fmla="*/ 60 w 60"/>
                    <a:gd name="T1" fmla="*/ 82 h 93"/>
                    <a:gd name="T2" fmla="*/ 60 w 60"/>
                    <a:gd name="T3" fmla="*/ 93 h 93"/>
                    <a:gd name="T4" fmla="*/ 0 w 60"/>
                    <a:gd name="T5" fmla="*/ 93 h 93"/>
                    <a:gd name="T6" fmla="*/ 0 w 60"/>
                    <a:gd name="T7" fmla="*/ 89 h 93"/>
                    <a:gd name="T8" fmla="*/ 1 w 60"/>
                    <a:gd name="T9" fmla="*/ 85 h 93"/>
                    <a:gd name="T10" fmla="*/ 3 w 60"/>
                    <a:gd name="T11" fmla="*/ 79 h 93"/>
                    <a:gd name="T12" fmla="*/ 7 w 60"/>
                    <a:gd name="T13" fmla="*/ 73 h 93"/>
                    <a:gd name="T14" fmla="*/ 11 w 60"/>
                    <a:gd name="T15" fmla="*/ 69 h 93"/>
                    <a:gd name="T16" fmla="*/ 16 w 60"/>
                    <a:gd name="T17" fmla="*/ 63 h 93"/>
                    <a:gd name="T18" fmla="*/ 22 w 60"/>
                    <a:gd name="T19" fmla="*/ 58 h 93"/>
                    <a:gd name="T20" fmla="*/ 29 w 60"/>
                    <a:gd name="T21" fmla="*/ 53 h 93"/>
                    <a:gd name="T22" fmla="*/ 34 w 60"/>
                    <a:gd name="T23" fmla="*/ 48 h 93"/>
                    <a:gd name="T24" fmla="*/ 38 w 60"/>
                    <a:gd name="T25" fmla="*/ 43 h 93"/>
                    <a:gd name="T26" fmla="*/ 42 w 60"/>
                    <a:gd name="T27" fmla="*/ 39 h 93"/>
                    <a:gd name="T28" fmla="*/ 45 w 60"/>
                    <a:gd name="T29" fmla="*/ 35 h 93"/>
                    <a:gd name="T30" fmla="*/ 46 w 60"/>
                    <a:gd name="T31" fmla="*/ 30 h 93"/>
                    <a:gd name="T32" fmla="*/ 47 w 60"/>
                    <a:gd name="T33" fmla="*/ 26 h 93"/>
                    <a:gd name="T34" fmla="*/ 46 w 60"/>
                    <a:gd name="T35" fmla="*/ 22 h 93"/>
                    <a:gd name="T36" fmla="*/ 45 w 60"/>
                    <a:gd name="T37" fmla="*/ 18 h 93"/>
                    <a:gd name="T38" fmla="*/ 42 w 60"/>
                    <a:gd name="T39" fmla="*/ 16 h 93"/>
                    <a:gd name="T40" fmla="*/ 38 w 60"/>
                    <a:gd name="T41" fmla="*/ 13 h 93"/>
                    <a:gd name="T42" fmla="*/ 34 w 60"/>
                    <a:gd name="T43" fmla="*/ 12 h 93"/>
                    <a:gd name="T44" fmla="*/ 31 w 60"/>
                    <a:gd name="T45" fmla="*/ 10 h 93"/>
                    <a:gd name="T46" fmla="*/ 25 w 60"/>
                    <a:gd name="T47" fmla="*/ 12 h 93"/>
                    <a:gd name="T48" fmla="*/ 22 w 60"/>
                    <a:gd name="T49" fmla="*/ 13 h 93"/>
                    <a:gd name="T50" fmla="*/ 18 w 60"/>
                    <a:gd name="T51" fmla="*/ 16 h 93"/>
                    <a:gd name="T52" fmla="*/ 15 w 60"/>
                    <a:gd name="T53" fmla="*/ 18 h 93"/>
                    <a:gd name="T54" fmla="*/ 14 w 60"/>
                    <a:gd name="T55" fmla="*/ 22 h 93"/>
                    <a:gd name="T56" fmla="*/ 12 w 60"/>
                    <a:gd name="T57" fmla="*/ 27 h 93"/>
                    <a:gd name="T58" fmla="*/ 1 w 60"/>
                    <a:gd name="T59" fmla="*/ 26 h 93"/>
                    <a:gd name="T60" fmla="*/ 2 w 60"/>
                    <a:gd name="T61" fmla="*/ 20 h 93"/>
                    <a:gd name="T62" fmla="*/ 3 w 60"/>
                    <a:gd name="T63" fmla="*/ 14 h 93"/>
                    <a:gd name="T64" fmla="*/ 6 w 60"/>
                    <a:gd name="T65" fmla="*/ 10 h 93"/>
                    <a:gd name="T66" fmla="*/ 10 w 60"/>
                    <a:gd name="T67" fmla="*/ 7 h 93"/>
                    <a:gd name="T68" fmla="*/ 19 w 60"/>
                    <a:gd name="T69" fmla="*/ 1 h 93"/>
                    <a:gd name="T70" fmla="*/ 31 w 60"/>
                    <a:gd name="T71" fmla="*/ 0 h 93"/>
                    <a:gd name="T72" fmla="*/ 42 w 60"/>
                    <a:gd name="T73" fmla="*/ 1 h 93"/>
                    <a:gd name="T74" fmla="*/ 51 w 60"/>
                    <a:gd name="T75" fmla="*/ 8 h 93"/>
                    <a:gd name="T76" fmla="*/ 55 w 60"/>
                    <a:gd name="T77" fmla="*/ 13 h 93"/>
                    <a:gd name="T78" fmla="*/ 58 w 60"/>
                    <a:gd name="T79" fmla="*/ 20 h 93"/>
                    <a:gd name="T80" fmla="*/ 59 w 60"/>
                    <a:gd name="T81" fmla="*/ 26 h 93"/>
                    <a:gd name="T82" fmla="*/ 59 w 60"/>
                    <a:gd name="T83" fmla="*/ 31 h 93"/>
                    <a:gd name="T84" fmla="*/ 56 w 60"/>
                    <a:gd name="T85" fmla="*/ 36 h 93"/>
                    <a:gd name="T86" fmla="*/ 54 w 60"/>
                    <a:gd name="T87" fmla="*/ 43 h 93"/>
                    <a:gd name="T88" fmla="*/ 50 w 60"/>
                    <a:gd name="T89" fmla="*/ 48 h 93"/>
                    <a:gd name="T90" fmla="*/ 46 w 60"/>
                    <a:gd name="T91" fmla="*/ 53 h 93"/>
                    <a:gd name="T92" fmla="*/ 41 w 60"/>
                    <a:gd name="T93" fmla="*/ 58 h 93"/>
                    <a:gd name="T94" fmla="*/ 33 w 60"/>
                    <a:gd name="T95" fmla="*/ 65 h 93"/>
                    <a:gd name="T96" fmla="*/ 28 w 60"/>
                    <a:gd name="T97" fmla="*/ 69 h 93"/>
                    <a:gd name="T98" fmla="*/ 25 w 60"/>
                    <a:gd name="T99" fmla="*/ 71 h 93"/>
                    <a:gd name="T100" fmla="*/ 22 w 60"/>
                    <a:gd name="T101" fmla="*/ 74 h 93"/>
                    <a:gd name="T102" fmla="*/ 20 w 60"/>
                    <a:gd name="T103" fmla="*/ 75 h 93"/>
                    <a:gd name="T104" fmla="*/ 15 w 60"/>
                    <a:gd name="T105" fmla="*/ 82 h 93"/>
                    <a:gd name="T106" fmla="*/ 60 w 60"/>
                    <a:gd name="T107" fmla="*/ 82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0" h="93">
                      <a:moveTo>
                        <a:pt x="60" y="82"/>
                      </a:moveTo>
                      <a:lnTo>
                        <a:pt x="60" y="93"/>
                      </a:lnTo>
                      <a:lnTo>
                        <a:pt x="0" y="93"/>
                      </a:lnTo>
                      <a:lnTo>
                        <a:pt x="0" y="89"/>
                      </a:lnTo>
                      <a:lnTo>
                        <a:pt x="1" y="85"/>
                      </a:lnTo>
                      <a:lnTo>
                        <a:pt x="3" y="79"/>
                      </a:lnTo>
                      <a:lnTo>
                        <a:pt x="7" y="73"/>
                      </a:lnTo>
                      <a:lnTo>
                        <a:pt x="11" y="69"/>
                      </a:lnTo>
                      <a:lnTo>
                        <a:pt x="16" y="63"/>
                      </a:lnTo>
                      <a:lnTo>
                        <a:pt x="22" y="58"/>
                      </a:lnTo>
                      <a:lnTo>
                        <a:pt x="29" y="53"/>
                      </a:lnTo>
                      <a:lnTo>
                        <a:pt x="34" y="48"/>
                      </a:lnTo>
                      <a:lnTo>
                        <a:pt x="38" y="43"/>
                      </a:lnTo>
                      <a:lnTo>
                        <a:pt x="42" y="39"/>
                      </a:lnTo>
                      <a:lnTo>
                        <a:pt x="45" y="35"/>
                      </a:lnTo>
                      <a:lnTo>
                        <a:pt x="46" y="30"/>
                      </a:lnTo>
                      <a:lnTo>
                        <a:pt x="47" y="26"/>
                      </a:lnTo>
                      <a:lnTo>
                        <a:pt x="46" y="22"/>
                      </a:lnTo>
                      <a:lnTo>
                        <a:pt x="45" y="18"/>
                      </a:lnTo>
                      <a:lnTo>
                        <a:pt x="42" y="16"/>
                      </a:lnTo>
                      <a:lnTo>
                        <a:pt x="38" y="13"/>
                      </a:lnTo>
                      <a:lnTo>
                        <a:pt x="34" y="12"/>
                      </a:lnTo>
                      <a:lnTo>
                        <a:pt x="31" y="10"/>
                      </a:lnTo>
                      <a:lnTo>
                        <a:pt x="25" y="12"/>
                      </a:lnTo>
                      <a:lnTo>
                        <a:pt x="22" y="13"/>
                      </a:lnTo>
                      <a:lnTo>
                        <a:pt x="18" y="16"/>
                      </a:lnTo>
                      <a:lnTo>
                        <a:pt x="15" y="18"/>
                      </a:lnTo>
                      <a:lnTo>
                        <a:pt x="14" y="22"/>
                      </a:lnTo>
                      <a:lnTo>
                        <a:pt x="12" y="27"/>
                      </a:lnTo>
                      <a:lnTo>
                        <a:pt x="1" y="26"/>
                      </a:lnTo>
                      <a:lnTo>
                        <a:pt x="2" y="20"/>
                      </a:lnTo>
                      <a:lnTo>
                        <a:pt x="3" y="14"/>
                      </a:lnTo>
                      <a:lnTo>
                        <a:pt x="6" y="10"/>
                      </a:lnTo>
                      <a:lnTo>
                        <a:pt x="10" y="7"/>
                      </a:lnTo>
                      <a:lnTo>
                        <a:pt x="19" y="1"/>
                      </a:lnTo>
                      <a:lnTo>
                        <a:pt x="31" y="0"/>
                      </a:lnTo>
                      <a:lnTo>
                        <a:pt x="42" y="1"/>
                      </a:lnTo>
                      <a:lnTo>
                        <a:pt x="51" y="8"/>
                      </a:lnTo>
                      <a:lnTo>
                        <a:pt x="55" y="13"/>
                      </a:lnTo>
                      <a:lnTo>
                        <a:pt x="58" y="20"/>
                      </a:lnTo>
                      <a:lnTo>
                        <a:pt x="59" y="26"/>
                      </a:lnTo>
                      <a:lnTo>
                        <a:pt x="59" y="31"/>
                      </a:lnTo>
                      <a:lnTo>
                        <a:pt x="56" y="36"/>
                      </a:lnTo>
                      <a:lnTo>
                        <a:pt x="54" y="43"/>
                      </a:lnTo>
                      <a:lnTo>
                        <a:pt x="50" y="48"/>
                      </a:lnTo>
                      <a:lnTo>
                        <a:pt x="46" y="53"/>
                      </a:lnTo>
                      <a:lnTo>
                        <a:pt x="41" y="58"/>
                      </a:lnTo>
                      <a:lnTo>
                        <a:pt x="33" y="65"/>
                      </a:lnTo>
                      <a:lnTo>
                        <a:pt x="28" y="69"/>
                      </a:lnTo>
                      <a:lnTo>
                        <a:pt x="25" y="71"/>
                      </a:lnTo>
                      <a:lnTo>
                        <a:pt x="22" y="74"/>
                      </a:lnTo>
                      <a:lnTo>
                        <a:pt x="20" y="75"/>
                      </a:lnTo>
                      <a:lnTo>
                        <a:pt x="15" y="82"/>
                      </a:lnTo>
                      <a:lnTo>
                        <a:pt x="60" y="8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32"/>
                <p:cNvSpPr>
                  <a:spLocks noEditPoints="1"/>
                </p:cNvSpPr>
                <p:nvPr/>
              </p:nvSpPr>
              <p:spPr bwMode="auto">
                <a:xfrm>
                  <a:off x="2248063" y="2716490"/>
                  <a:ext cx="49213" cy="74612"/>
                </a:xfrm>
                <a:custGeom>
                  <a:avLst/>
                  <a:gdLst>
                    <a:gd name="T0" fmla="*/ 0 w 62"/>
                    <a:gd name="T1" fmla="*/ 48 h 95"/>
                    <a:gd name="T2" fmla="*/ 1 w 62"/>
                    <a:gd name="T3" fmla="*/ 32 h 95"/>
                    <a:gd name="T4" fmla="*/ 4 w 62"/>
                    <a:gd name="T5" fmla="*/ 21 h 95"/>
                    <a:gd name="T6" fmla="*/ 6 w 62"/>
                    <a:gd name="T7" fmla="*/ 14 h 95"/>
                    <a:gd name="T8" fmla="*/ 10 w 62"/>
                    <a:gd name="T9" fmla="*/ 9 h 95"/>
                    <a:gd name="T10" fmla="*/ 14 w 62"/>
                    <a:gd name="T11" fmla="*/ 5 h 95"/>
                    <a:gd name="T12" fmla="*/ 19 w 62"/>
                    <a:gd name="T13" fmla="*/ 3 h 95"/>
                    <a:gd name="T14" fmla="*/ 24 w 62"/>
                    <a:gd name="T15" fmla="*/ 0 h 95"/>
                    <a:gd name="T16" fmla="*/ 31 w 62"/>
                    <a:gd name="T17" fmla="*/ 0 h 95"/>
                    <a:gd name="T18" fmla="*/ 39 w 62"/>
                    <a:gd name="T19" fmla="*/ 1 h 95"/>
                    <a:gd name="T20" fmla="*/ 45 w 62"/>
                    <a:gd name="T21" fmla="*/ 3 h 95"/>
                    <a:gd name="T22" fmla="*/ 49 w 62"/>
                    <a:gd name="T23" fmla="*/ 5 h 95"/>
                    <a:gd name="T24" fmla="*/ 52 w 62"/>
                    <a:gd name="T25" fmla="*/ 8 h 95"/>
                    <a:gd name="T26" fmla="*/ 54 w 62"/>
                    <a:gd name="T27" fmla="*/ 12 h 95"/>
                    <a:gd name="T28" fmla="*/ 57 w 62"/>
                    <a:gd name="T29" fmla="*/ 18 h 95"/>
                    <a:gd name="T30" fmla="*/ 59 w 62"/>
                    <a:gd name="T31" fmla="*/ 26 h 95"/>
                    <a:gd name="T32" fmla="*/ 61 w 62"/>
                    <a:gd name="T33" fmla="*/ 35 h 95"/>
                    <a:gd name="T34" fmla="*/ 62 w 62"/>
                    <a:gd name="T35" fmla="*/ 48 h 95"/>
                    <a:gd name="T36" fmla="*/ 61 w 62"/>
                    <a:gd name="T37" fmla="*/ 62 h 95"/>
                    <a:gd name="T38" fmla="*/ 58 w 62"/>
                    <a:gd name="T39" fmla="*/ 74 h 95"/>
                    <a:gd name="T40" fmla="*/ 55 w 62"/>
                    <a:gd name="T41" fmla="*/ 80 h 95"/>
                    <a:gd name="T42" fmla="*/ 52 w 62"/>
                    <a:gd name="T43" fmla="*/ 85 h 95"/>
                    <a:gd name="T44" fmla="*/ 48 w 62"/>
                    <a:gd name="T45" fmla="*/ 89 h 95"/>
                    <a:gd name="T46" fmla="*/ 44 w 62"/>
                    <a:gd name="T47" fmla="*/ 93 h 95"/>
                    <a:gd name="T48" fmla="*/ 37 w 62"/>
                    <a:gd name="T49" fmla="*/ 95 h 95"/>
                    <a:gd name="T50" fmla="*/ 31 w 62"/>
                    <a:gd name="T51" fmla="*/ 95 h 95"/>
                    <a:gd name="T52" fmla="*/ 19 w 62"/>
                    <a:gd name="T53" fmla="*/ 93 h 95"/>
                    <a:gd name="T54" fmla="*/ 10 w 62"/>
                    <a:gd name="T55" fmla="*/ 87 h 95"/>
                    <a:gd name="T56" fmla="*/ 5 w 62"/>
                    <a:gd name="T57" fmla="*/ 76 h 95"/>
                    <a:gd name="T58" fmla="*/ 1 w 62"/>
                    <a:gd name="T59" fmla="*/ 63 h 95"/>
                    <a:gd name="T60" fmla="*/ 0 w 62"/>
                    <a:gd name="T61" fmla="*/ 48 h 95"/>
                    <a:gd name="T62" fmla="*/ 13 w 62"/>
                    <a:gd name="T63" fmla="*/ 48 h 95"/>
                    <a:gd name="T64" fmla="*/ 13 w 62"/>
                    <a:gd name="T65" fmla="*/ 61 h 95"/>
                    <a:gd name="T66" fmla="*/ 15 w 62"/>
                    <a:gd name="T67" fmla="*/ 71 h 95"/>
                    <a:gd name="T68" fmla="*/ 18 w 62"/>
                    <a:gd name="T69" fmla="*/ 78 h 95"/>
                    <a:gd name="T70" fmla="*/ 22 w 62"/>
                    <a:gd name="T71" fmla="*/ 82 h 95"/>
                    <a:gd name="T72" fmla="*/ 26 w 62"/>
                    <a:gd name="T73" fmla="*/ 83 h 95"/>
                    <a:gd name="T74" fmla="*/ 31 w 62"/>
                    <a:gd name="T75" fmla="*/ 84 h 95"/>
                    <a:gd name="T76" fmla="*/ 36 w 62"/>
                    <a:gd name="T77" fmla="*/ 83 h 95"/>
                    <a:gd name="T78" fmla="*/ 40 w 62"/>
                    <a:gd name="T79" fmla="*/ 82 h 95"/>
                    <a:gd name="T80" fmla="*/ 44 w 62"/>
                    <a:gd name="T81" fmla="*/ 78 h 95"/>
                    <a:gd name="T82" fmla="*/ 46 w 62"/>
                    <a:gd name="T83" fmla="*/ 71 h 95"/>
                    <a:gd name="T84" fmla="*/ 49 w 62"/>
                    <a:gd name="T85" fmla="*/ 61 h 95"/>
                    <a:gd name="T86" fmla="*/ 49 w 62"/>
                    <a:gd name="T87" fmla="*/ 48 h 95"/>
                    <a:gd name="T88" fmla="*/ 48 w 62"/>
                    <a:gd name="T89" fmla="*/ 29 h 95"/>
                    <a:gd name="T90" fmla="*/ 44 w 62"/>
                    <a:gd name="T91" fmla="*/ 18 h 95"/>
                    <a:gd name="T92" fmla="*/ 40 w 62"/>
                    <a:gd name="T93" fmla="*/ 14 h 95"/>
                    <a:gd name="T94" fmla="*/ 36 w 62"/>
                    <a:gd name="T95" fmla="*/ 12 h 95"/>
                    <a:gd name="T96" fmla="*/ 31 w 62"/>
                    <a:gd name="T97" fmla="*/ 10 h 95"/>
                    <a:gd name="T98" fmla="*/ 26 w 62"/>
                    <a:gd name="T99" fmla="*/ 12 h 95"/>
                    <a:gd name="T100" fmla="*/ 22 w 62"/>
                    <a:gd name="T101" fmla="*/ 14 h 95"/>
                    <a:gd name="T102" fmla="*/ 18 w 62"/>
                    <a:gd name="T103" fmla="*/ 17 h 95"/>
                    <a:gd name="T104" fmla="*/ 14 w 62"/>
                    <a:gd name="T105" fmla="*/ 29 h 95"/>
                    <a:gd name="T106" fmla="*/ 13 w 62"/>
                    <a:gd name="T107" fmla="*/ 48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95">
                      <a:moveTo>
                        <a:pt x="0" y="48"/>
                      </a:moveTo>
                      <a:lnTo>
                        <a:pt x="1" y="32"/>
                      </a:lnTo>
                      <a:lnTo>
                        <a:pt x="4" y="21"/>
                      </a:lnTo>
                      <a:lnTo>
                        <a:pt x="6" y="14"/>
                      </a:lnTo>
                      <a:lnTo>
                        <a:pt x="10" y="9"/>
                      </a:lnTo>
                      <a:lnTo>
                        <a:pt x="14" y="5"/>
                      </a:lnTo>
                      <a:lnTo>
                        <a:pt x="19" y="3"/>
                      </a:lnTo>
                      <a:lnTo>
                        <a:pt x="24" y="0"/>
                      </a:lnTo>
                      <a:lnTo>
                        <a:pt x="31" y="0"/>
                      </a:lnTo>
                      <a:lnTo>
                        <a:pt x="39" y="1"/>
                      </a:lnTo>
                      <a:lnTo>
                        <a:pt x="45" y="3"/>
                      </a:lnTo>
                      <a:lnTo>
                        <a:pt x="49" y="5"/>
                      </a:lnTo>
                      <a:lnTo>
                        <a:pt x="52" y="8"/>
                      </a:lnTo>
                      <a:lnTo>
                        <a:pt x="54" y="12"/>
                      </a:lnTo>
                      <a:lnTo>
                        <a:pt x="57" y="18"/>
                      </a:lnTo>
                      <a:lnTo>
                        <a:pt x="59" y="26"/>
                      </a:lnTo>
                      <a:lnTo>
                        <a:pt x="61" y="35"/>
                      </a:lnTo>
                      <a:lnTo>
                        <a:pt x="62" y="48"/>
                      </a:lnTo>
                      <a:lnTo>
                        <a:pt x="61" y="62"/>
                      </a:lnTo>
                      <a:lnTo>
                        <a:pt x="58" y="74"/>
                      </a:lnTo>
                      <a:lnTo>
                        <a:pt x="55" y="80"/>
                      </a:lnTo>
                      <a:lnTo>
                        <a:pt x="52" y="85"/>
                      </a:lnTo>
                      <a:lnTo>
                        <a:pt x="48" y="89"/>
                      </a:lnTo>
                      <a:lnTo>
                        <a:pt x="44" y="93"/>
                      </a:lnTo>
                      <a:lnTo>
                        <a:pt x="37" y="95"/>
                      </a:lnTo>
                      <a:lnTo>
                        <a:pt x="31" y="95"/>
                      </a:lnTo>
                      <a:lnTo>
                        <a:pt x="19" y="93"/>
                      </a:lnTo>
                      <a:lnTo>
                        <a:pt x="10" y="87"/>
                      </a:lnTo>
                      <a:lnTo>
                        <a:pt x="5" y="76"/>
                      </a:lnTo>
                      <a:lnTo>
                        <a:pt x="1" y="63"/>
                      </a:lnTo>
                      <a:lnTo>
                        <a:pt x="0" y="48"/>
                      </a:lnTo>
                      <a:close/>
                      <a:moveTo>
                        <a:pt x="13" y="48"/>
                      </a:moveTo>
                      <a:lnTo>
                        <a:pt x="13" y="61"/>
                      </a:lnTo>
                      <a:lnTo>
                        <a:pt x="15" y="71"/>
                      </a:lnTo>
                      <a:lnTo>
                        <a:pt x="18" y="78"/>
                      </a:lnTo>
                      <a:lnTo>
                        <a:pt x="22" y="82"/>
                      </a:lnTo>
                      <a:lnTo>
                        <a:pt x="26" y="83"/>
                      </a:lnTo>
                      <a:lnTo>
                        <a:pt x="31" y="84"/>
                      </a:lnTo>
                      <a:lnTo>
                        <a:pt x="36" y="83"/>
                      </a:lnTo>
                      <a:lnTo>
                        <a:pt x="40" y="82"/>
                      </a:lnTo>
                      <a:lnTo>
                        <a:pt x="44" y="78"/>
                      </a:lnTo>
                      <a:lnTo>
                        <a:pt x="46" y="71"/>
                      </a:lnTo>
                      <a:lnTo>
                        <a:pt x="49" y="61"/>
                      </a:lnTo>
                      <a:lnTo>
                        <a:pt x="49" y="48"/>
                      </a:lnTo>
                      <a:lnTo>
                        <a:pt x="48" y="29"/>
                      </a:lnTo>
                      <a:lnTo>
                        <a:pt x="44" y="18"/>
                      </a:lnTo>
                      <a:lnTo>
                        <a:pt x="40" y="14"/>
                      </a:lnTo>
                      <a:lnTo>
                        <a:pt x="36" y="12"/>
                      </a:lnTo>
                      <a:lnTo>
                        <a:pt x="31" y="10"/>
                      </a:lnTo>
                      <a:lnTo>
                        <a:pt x="26" y="12"/>
                      </a:lnTo>
                      <a:lnTo>
                        <a:pt x="22" y="14"/>
                      </a:lnTo>
                      <a:lnTo>
                        <a:pt x="18" y="17"/>
                      </a:lnTo>
                      <a:lnTo>
                        <a:pt x="14" y="29"/>
                      </a:lnTo>
                      <a:lnTo>
                        <a:pt x="13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33"/>
                <p:cNvSpPr>
                  <a:spLocks/>
                </p:cNvSpPr>
                <p:nvPr/>
              </p:nvSpPr>
              <p:spPr bwMode="auto">
                <a:xfrm>
                  <a:off x="2629063" y="2716490"/>
                  <a:ext cx="47625" cy="74612"/>
                </a:xfrm>
                <a:custGeom>
                  <a:avLst/>
                  <a:gdLst>
                    <a:gd name="T0" fmla="*/ 61 w 61"/>
                    <a:gd name="T1" fmla="*/ 82 h 93"/>
                    <a:gd name="T2" fmla="*/ 61 w 61"/>
                    <a:gd name="T3" fmla="*/ 93 h 93"/>
                    <a:gd name="T4" fmla="*/ 0 w 61"/>
                    <a:gd name="T5" fmla="*/ 93 h 93"/>
                    <a:gd name="T6" fmla="*/ 0 w 61"/>
                    <a:gd name="T7" fmla="*/ 89 h 93"/>
                    <a:gd name="T8" fmla="*/ 1 w 61"/>
                    <a:gd name="T9" fmla="*/ 85 h 93"/>
                    <a:gd name="T10" fmla="*/ 4 w 61"/>
                    <a:gd name="T11" fmla="*/ 79 h 93"/>
                    <a:gd name="T12" fmla="*/ 8 w 61"/>
                    <a:gd name="T13" fmla="*/ 73 h 93"/>
                    <a:gd name="T14" fmla="*/ 12 w 61"/>
                    <a:gd name="T15" fmla="*/ 69 h 93"/>
                    <a:gd name="T16" fmla="*/ 17 w 61"/>
                    <a:gd name="T17" fmla="*/ 63 h 93"/>
                    <a:gd name="T18" fmla="*/ 23 w 61"/>
                    <a:gd name="T19" fmla="*/ 58 h 93"/>
                    <a:gd name="T20" fmla="*/ 30 w 61"/>
                    <a:gd name="T21" fmla="*/ 53 h 93"/>
                    <a:gd name="T22" fmla="*/ 35 w 61"/>
                    <a:gd name="T23" fmla="*/ 48 h 93"/>
                    <a:gd name="T24" fmla="*/ 40 w 61"/>
                    <a:gd name="T25" fmla="*/ 43 h 93"/>
                    <a:gd name="T26" fmla="*/ 43 w 61"/>
                    <a:gd name="T27" fmla="*/ 39 h 93"/>
                    <a:gd name="T28" fmla="*/ 45 w 61"/>
                    <a:gd name="T29" fmla="*/ 35 h 93"/>
                    <a:gd name="T30" fmla="*/ 47 w 61"/>
                    <a:gd name="T31" fmla="*/ 30 h 93"/>
                    <a:gd name="T32" fmla="*/ 48 w 61"/>
                    <a:gd name="T33" fmla="*/ 26 h 93"/>
                    <a:gd name="T34" fmla="*/ 48 w 61"/>
                    <a:gd name="T35" fmla="*/ 22 h 93"/>
                    <a:gd name="T36" fmla="*/ 45 w 61"/>
                    <a:gd name="T37" fmla="*/ 18 h 93"/>
                    <a:gd name="T38" fmla="*/ 43 w 61"/>
                    <a:gd name="T39" fmla="*/ 16 h 93"/>
                    <a:gd name="T40" fmla="*/ 40 w 61"/>
                    <a:gd name="T41" fmla="*/ 13 h 93"/>
                    <a:gd name="T42" fmla="*/ 36 w 61"/>
                    <a:gd name="T43" fmla="*/ 12 h 93"/>
                    <a:gd name="T44" fmla="*/ 31 w 61"/>
                    <a:gd name="T45" fmla="*/ 10 h 93"/>
                    <a:gd name="T46" fmla="*/ 26 w 61"/>
                    <a:gd name="T47" fmla="*/ 12 h 93"/>
                    <a:gd name="T48" fmla="*/ 22 w 61"/>
                    <a:gd name="T49" fmla="*/ 13 h 93"/>
                    <a:gd name="T50" fmla="*/ 18 w 61"/>
                    <a:gd name="T51" fmla="*/ 16 h 93"/>
                    <a:gd name="T52" fmla="*/ 16 w 61"/>
                    <a:gd name="T53" fmla="*/ 18 h 93"/>
                    <a:gd name="T54" fmla="*/ 14 w 61"/>
                    <a:gd name="T55" fmla="*/ 22 h 93"/>
                    <a:gd name="T56" fmla="*/ 14 w 61"/>
                    <a:gd name="T57" fmla="*/ 27 h 93"/>
                    <a:gd name="T58" fmla="*/ 1 w 61"/>
                    <a:gd name="T59" fmla="*/ 26 h 93"/>
                    <a:gd name="T60" fmla="*/ 3 w 61"/>
                    <a:gd name="T61" fmla="*/ 20 h 93"/>
                    <a:gd name="T62" fmla="*/ 4 w 61"/>
                    <a:gd name="T63" fmla="*/ 14 h 93"/>
                    <a:gd name="T64" fmla="*/ 6 w 61"/>
                    <a:gd name="T65" fmla="*/ 10 h 93"/>
                    <a:gd name="T66" fmla="*/ 10 w 61"/>
                    <a:gd name="T67" fmla="*/ 7 h 93"/>
                    <a:gd name="T68" fmla="*/ 19 w 61"/>
                    <a:gd name="T69" fmla="*/ 1 h 93"/>
                    <a:gd name="T70" fmla="*/ 31 w 61"/>
                    <a:gd name="T71" fmla="*/ 0 h 93"/>
                    <a:gd name="T72" fmla="*/ 43 w 61"/>
                    <a:gd name="T73" fmla="*/ 1 h 93"/>
                    <a:gd name="T74" fmla="*/ 52 w 61"/>
                    <a:gd name="T75" fmla="*/ 8 h 93"/>
                    <a:gd name="T76" fmla="*/ 57 w 61"/>
                    <a:gd name="T77" fmla="*/ 13 h 93"/>
                    <a:gd name="T78" fmla="*/ 59 w 61"/>
                    <a:gd name="T79" fmla="*/ 20 h 93"/>
                    <a:gd name="T80" fmla="*/ 59 w 61"/>
                    <a:gd name="T81" fmla="*/ 26 h 93"/>
                    <a:gd name="T82" fmla="*/ 59 w 61"/>
                    <a:gd name="T83" fmla="*/ 31 h 93"/>
                    <a:gd name="T84" fmla="*/ 58 w 61"/>
                    <a:gd name="T85" fmla="*/ 36 h 93"/>
                    <a:gd name="T86" fmla="*/ 56 w 61"/>
                    <a:gd name="T87" fmla="*/ 43 h 93"/>
                    <a:gd name="T88" fmla="*/ 50 w 61"/>
                    <a:gd name="T89" fmla="*/ 48 h 93"/>
                    <a:gd name="T90" fmla="*/ 47 w 61"/>
                    <a:gd name="T91" fmla="*/ 53 h 93"/>
                    <a:gd name="T92" fmla="*/ 41 w 61"/>
                    <a:gd name="T93" fmla="*/ 58 h 93"/>
                    <a:gd name="T94" fmla="*/ 34 w 61"/>
                    <a:gd name="T95" fmla="*/ 65 h 93"/>
                    <a:gd name="T96" fmla="*/ 30 w 61"/>
                    <a:gd name="T97" fmla="*/ 69 h 93"/>
                    <a:gd name="T98" fmla="*/ 26 w 61"/>
                    <a:gd name="T99" fmla="*/ 71 h 93"/>
                    <a:gd name="T100" fmla="*/ 23 w 61"/>
                    <a:gd name="T101" fmla="*/ 74 h 93"/>
                    <a:gd name="T102" fmla="*/ 21 w 61"/>
                    <a:gd name="T103" fmla="*/ 75 h 93"/>
                    <a:gd name="T104" fmla="*/ 16 w 61"/>
                    <a:gd name="T105" fmla="*/ 82 h 93"/>
                    <a:gd name="T106" fmla="*/ 61 w 61"/>
                    <a:gd name="T107" fmla="*/ 82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1" h="93">
                      <a:moveTo>
                        <a:pt x="61" y="82"/>
                      </a:moveTo>
                      <a:lnTo>
                        <a:pt x="61" y="93"/>
                      </a:lnTo>
                      <a:lnTo>
                        <a:pt x="0" y="93"/>
                      </a:lnTo>
                      <a:lnTo>
                        <a:pt x="0" y="89"/>
                      </a:lnTo>
                      <a:lnTo>
                        <a:pt x="1" y="85"/>
                      </a:lnTo>
                      <a:lnTo>
                        <a:pt x="4" y="79"/>
                      </a:lnTo>
                      <a:lnTo>
                        <a:pt x="8" y="73"/>
                      </a:lnTo>
                      <a:lnTo>
                        <a:pt x="12" y="69"/>
                      </a:lnTo>
                      <a:lnTo>
                        <a:pt x="17" y="63"/>
                      </a:lnTo>
                      <a:lnTo>
                        <a:pt x="23" y="58"/>
                      </a:lnTo>
                      <a:lnTo>
                        <a:pt x="30" y="53"/>
                      </a:lnTo>
                      <a:lnTo>
                        <a:pt x="35" y="48"/>
                      </a:lnTo>
                      <a:lnTo>
                        <a:pt x="40" y="43"/>
                      </a:lnTo>
                      <a:lnTo>
                        <a:pt x="43" y="39"/>
                      </a:lnTo>
                      <a:lnTo>
                        <a:pt x="45" y="35"/>
                      </a:lnTo>
                      <a:lnTo>
                        <a:pt x="47" y="30"/>
                      </a:lnTo>
                      <a:lnTo>
                        <a:pt x="48" y="26"/>
                      </a:lnTo>
                      <a:lnTo>
                        <a:pt x="48" y="22"/>
                      </a:lnTo>
                      <a:lnTo>
                        <a:pt x="45" y="18"/>
                      </a:lnTo>
                      <a:lnTo>
                        <a:pt x="43" y="16"/>
                      </a:lnTo>
                      <a:lnTo>
                        <a:pt x="40" y="13"/>
                      </a:lnTo>
                      <a:lnTo>
                        <a:pt x="36" y="12"/>
                      </a:lnTo>
                      <a:lnTo>
                        <a:pt x="31" y="10"/>
                      </a:lnTo>
                      <a:lnTo>
                        <a:pt x="26" y="12"/>
                      </a:lnTo>
                      <a:lnTo>
                        <a:pt x="22" y="13"/>
                      </a:lnTo>
                      <a:lnTo>
                        <a:pt x="18" y="16"/>
                      </a:lnTo>
                      <a:lnTo>
                        <a:pt x="16" y="18"/>
                      </a:lnTo>
                      <a:lnTo>
                        <a:pt x="14" y="22"/>
                      </a:lnTo>
                      <a:lnTo>
                        <a:pt x="14" y="27"/>
                      </a:lnTo>
                      <a:lnTo>
                        <a:pt x="1" y="26"/>
                      </a:lnTo>
                      <a:lnTo>
                        <a:pt x="3" y="20"/>
                      </a:lnTo>
                      <a:lnTo>
                        <a:pt x="4" y="14"/>
                      </a:lnTo>
                      <a:lnTo>
                        <a:pt x="6" y="10"/>
                      </a:lnTo>
                      <a:lnTo>
                        <a:pt x="10" y="7"/>
                      </a:lnTo>
                      <a:lnTo>
                        <a:pt x="19" y="1"/>
                      </a:lnTo>
                      <a:lnTo>
                        <a:pt x="31" y="0"/>
                      </a:lnTo>
                      <a:lnTo>
                        <a:pt x="43" y="1"/>
                      </a:lnTo>
                      <a:lnTo>
                        <a:pt x="52" y="8"/>
                      </a:lnTo>
                      <a:lnTo>
                        <a:pt x="57" y="13"/>
                      </a:lnTo>
                      <a:lnTo>
                        <a:pt x="59" y="20"/>
                      </a:lnTo>
                      <a:lnTo>
                        <a:pt x="59" y="26"/>
                      </a:lnTo>
                      <a:lnTo>
                        <a:pt x="59" y="31"/>
                      </a:lnTo>
                      <a:lnTo>
                        <a:pt x="58" y="36"/>
                      </a:lnTo>
                      <a:lnTo>
                        <a:pt x="56" y="43"/>
                      </a:lnTo>
                      <a:lnTo>
                        <a:pt x="50" y="48"/>
                      </a:lnTo>
                      <a:lnTo>
                        <a:pt x="47" y="53"/>
                      </a:lnTo>
                      <a:lnTo>
                        <a:pt x="41" y="58"/>
                      </a:lnTo>
                      <a:lnTo>
                        <a:pt x="34" y="65"/>
                      </a:lnTo>
                      <a:lnTo>
                        <a:pt x="30" y="69"/>
                      </a:lnTo>
                      <a:lnTo>
                        <a:pt x="26" y="71"/>
                      </a:lnTo>
                      <a:lnTo>
                        <a:pt x="23" y="74"/>
                      </a:lnTo>
                      <a:lnTo>
                        <a:pt x="21" y="75"/>
                      </a:lnTo>
                      <a:lnTo>
                        <a:pt x="16" y="82"/>
                      </a:lnTo>
                      <a:lnTo>
                        <a:pt x="61" y="8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34"/>
                <p:cNvSpPr>
                  <a:spLocks/>
                </p:cNvSpPr>
                <p:nvPr/>
              </p:nvSpPr>
              <p:spPr bwMode="auto">
                <a:xfrm>
                  <a:off x="2686213" y="2718078"/>
                  <a:ext cx="49213" cy="73025"/>
                </a:xfrm>
                <a:custGeom>
                  <a:avLst/>
                  <a:gdLst>
                    <a:gd name="T0" fmla="*/ 0 w 60"/>
                    <a:gd name="T1" fmla="*/ 69 h 94"/>
                    <a:gd name="T2" fmla="*/ 11 w 60"/>
                    <a:gd name="T3" fmla="*/ 66 h 94"/>
                    <a:gd name="T4" fmla="*/ 13 w 60"/>
                    <a:gd name="T5" fmla="*/ 72 h 94"/>
                    <a:gd name="T6" fmla="*/ 15 w 60"/>
                    <a:gd name="T7" fmla="*/ 75 h 94"/>
                    <a:gd name="T8" fmla="*/ 18 w 60"/>
                    <a:gd name="T9" fmla="*/ 79 h 94"/>
                    <a:gd name="T10" fmla="*/ 20 w 60"/>
                    <a:gd name="T11" fmla="*/ 82 h 94"/>
                    <a:gd name="T12" fmla="*/ 24 w 60"/>
                    <a:gd name="T13" fmla="*/ 83 h 94"/>
                    <a:gd name="T14" fmla="*/ 29 w 60"/>
                    <a:gd name="T15" fmla="*/ 83 h 94"/>
                    <a:gd name="T16" fmla="*/ 35 w 60"/>
                    <a:gd name="T17" fmla="*/ 83 h 94"/>
                    <a:gd name="T18" fmla="*/ 40 w 60"/>
                    <a:gd name="T19" fmla="*/ 81 h 94"/>
                    <a:gd name="T20" fmla="*/ 44 w 60"/>
                    <a:gd name="T21" fmla="*/ 77 h 94"/>
                    <a:gd name="T22" fmla="*/ 46 w 60"/>
                    <a:gd name="T23" fmla="*/ 73 h 94"/>
                    <a:gd name="T24" fmla="*/ 47 w 60"/>
                    <a:gd name="T25" fmla="*/ 68 h 94"/>
                    <a:gd name="T26" fmla="*/ 49 w 60"/>
                    <a:gd name="T27" fmla="*/ 61 h 94"/>
                    <a:gd name="T28" fmla="*/ 47 w 60"/>
                    <a:gd name="T29" fmla="*/ 56 h 94"/>
                    <a:gd name="T30" fmla="*/ 46 w 60"/>
                    <a:gd name="T31" fmla="*/ 51 h 94"/>
                    <a:gd name="T32" fmla="*/ 44 w 60"/>
                    <a:gd name="T33" fmla="*/ 47 h 94"/>
                    <a:gd name="T34" fmla="*/ 40 w 60"/>
                    <a:gd name="T35" fmla="*/ 43 h 94"/>
                    <a:gd name="T36" fmla="*/ 35 w 60"/>
                    <a:gd name="T37" fmla="*/ 42 h 94"/>
                    <a:gd name="T38" fmla="*/ 29 w 60"/>
                    <a:gd name="T39" fmla="*/ 42 h 94"/>
                    <a:gd name="T40" fmla="*/ 24 w 60"/>
                    <a:gd name="T41" fmla="*/ 42 h 94"/>
                    <a:gd name="T42" fmla="*/ 19 w 60"/>
                    <a:gd name="T43" fmla="*/ 43 h 94"/>
                    <a:gd name="T44" fmla="*/ 16 w 60"/>
                    <a:gd name="T45" fmla="*/ 46 h 94"/>
                    <a:gd name="T46" fmla="*/ 13 w 60"/>
                    <a:gd name="T47" fmla="*/ 50 h 94"/>
                    <a:gd name="T48" fmla="*/ 1 w 60"/>
                    <a:gd name="T49" fmla="*/ 48 h 94"/>
                    <a:gd name="T50" fmla="*/ 10 w 60"/>
                    <a:gd name="T51" fmla="*/ 0 h 94"/>
                    <a:gd name="T52" fmla="*/ 55 w 60"/>
                    <a:gd name="T53" fmla="*/ 0 h 94"/>
                    <a:gd name="T54" fmla="*/ 55 w 60"/>
                    <a:gd name="T55" fmla="*/ 12 h 94"/>
                    <a:gd name="T56" fmla="*/ 20 w 60"/>
                    <a:gd name="T57" fmla="*/ 12 h 94"/>
                    <a:gd name="T58" fmla="*/ 15 w 60"/>
                    <a:gd name="T59" fmla="*/ 37 h 94"/>
                    <a:gd name="T60" fmla="*/ 22 w 60"/>
                    <a:gd name="T61" fmla="*/ 33 h 94"/>
                    <a:gd name="T62" fmla="*/ 27 w 60"/>
                    <a:gd name="T63" fmla="*/ 31 h 94"/>
                    <a:gd name="T64" fmla="*/ 32 w 60"/>
                    <a:gd name="T65" fmla="*/ 30 h 94"/>
                    <a:gd name="T66" fmla="*/ 38 w 60"/>
                    <a:gd name="T67" fmla="*/ 31 h 94"/>
                    <a:gd name="T68" fmla="*/ 44 w 60"/>
                    <a:gd name="T69" fmla="*/ 33 h 94"/>
                    <a:gd name="T70" fmla="*/ 49 w 60"/>
                    <a:gd name="T71" fmla="*/ 35 h 94"/>
                    <a:gd name="T72" fmla="*/ 53 w 60"/>
                    <a:gd name="T73" fmla="*/ 39 h 94"/>
                    <a:gd name="T74" fmla="*/ 59 w 60"/>
                    <a:gd name="T75" fmla="*/ 48 h 94"/>
                    <a:gd name="T76" fmla="*/ 60 w 60"/>
                    <a:gd name="T77" fmla="*/ 61 h 94"/>
                    <a:gd name="T78" fmla="*/ 59 w 60"/>
                    <a:gd name="T79" fmla="*/ 73 h 94"/>
                    <a:gd name="T80" fmla="*/ 53 w 60"/>
                    <a:gd name="T81" fmla="*/ 83 h 94"/>
                    <a:gd name="T82" fmla="*/ 42 w 60"/>
                    <a:gd name="T83" fmla="*/ 91 h 94"/>
                    <a:gd name="T84" fmla="*/ 29 w 60"/>
                    <a:gd name="T85" fmla="*/ 94 h 94"/>
                    <a:gd name="T86" fmla="*/ 23 w 60"/>
                    <a:gd name="T87" fmla="*/ 94 h 94"/>
                    <a:gd name="T88" fmla="*/ 18 w 60"/>
                    <a:gd name="T89" fmla="*/ 92 h 94"/>
                    <a:gd name="T90" fmla="*/ 13 w 60"/>
                    <a:gd name="T91" fmla="*/ 90 h 94"/>
                    <a:gd name="T92" fmla="*/ 9 w 60"/>
                    <a:gd name="T93" fmla="*/ 87 h 94"/>
                    <a:gd name="T94" fmla="*/ 4 w 60"/>
                    <a:gd name="T95" fmla="*/ 82 h 94"/>
                    <a:gd name="T96" fmla="*/ 1 w 60"/>
                    <a:gd name="T97" fmla="*/ 75 h 94"/>
                    <a:gd name="T98" fmla="*/ 0 w 60"/>
                    <a:gd name="T99" fmla="*/ 69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0" h="94">
                      <a:moveTo>
                        <a:pt x="0" y="69"/>
                      </a:moveTo>
                      <a:lnTo>
                        <a:pt x="11" y="66"/>
                      </a:lnTo>
                      <a:lnTo>
                        <a:pt x="13" y="72"/>
                      </a:lnTo>
                      <a:lnTo>
                        <a:pt x="15" y="75"/>
                      </a:lnTo>
                      <a:lnTo>
                        <a:pt x="18" y="79"/>
                      </a:lnTo>
                      <a:lnTo>
                        <a:pt x="20" y="82"/>
                      </a:lnTo>
                      <a:lnTo>
                        <a:pt x="24" y="83"/>
                      </a:lnTo>
                      <a:lnTo>
                        <a:pt x="29" y="83"/>
                      </a:lnTo>
                      <a:lnTo>
                        <a:pt x="35" y="83"/>
                      </a:lnTo>
                      <a:lnTo>
                        <a:pt x="40" y="81"/>
                      </a:lnTo>
                      <a:lnTo>
                        <a:pt x="44" y="77"/>
                      </a:lnTo>
                      <a:lnTo>
                        <a:pt x="46" y="73"/>
                      </a:lnTo>
                      <a:lnTo>
                        <a:pt x="47" y="68"/>
                      </a:lnTo>
                      <a:lnTo>
                        <a:pt x="49" y="61"/>
                      </a:lnTo>
                      <a:lnTo>
                        <a:pt x="47" y="56"/>
                      </a:lnTo>
                      <a:lnTo>
                        <a:pt x="46" y="51"/>
                      </a:lnTo>
                      <a:lnTo>
                        <a:pt x="44" y="47"/>
                      </a:lnTo>
                      <a:lnTo>
                        <a:pt x="40" y="43"/>
                      </a:lnTo>
                      <a:lnTo>
                        <a:pt x="35" y="42"/>
                      </a:lnTo>
                      <a:lnTo>
                        <a:pt x="29" y="42"/>
                      </a:lnTo>
                      <a:lnTo>
                        <a:pt x="24" y="42"/>
                      </a:lnTo>
                      <a:lnTo>
                        <a:pt x="19" y="43"/>
                      </a:lnTo>
                      <a:lnTo>
                        <a:pt x="16" y="46"/>
                      </a:lnTo>
                      <a:lnTo>
                        <a:pt x="13" y="50"/>
                      </a:lnTo>
                      <a:lnTo>
                        <a:pt x="1" y="48"/>
                      </a:lnTo>
                      <a:lnTo>
                        <a:pt x="10" y="0"/>
                      </a:lnTo>
                      <a:lnTo>
                        <a:pt x="55" y="0"/>
                      </a:lnTo>
                      <a:lnTo>
                        <a:pt x="55" y="12"/>
                      </a:lnTo>
                      <a:lnTo>
                        <a:pt x="20" y="12"/>
                      </a:lnTo>
                      <a:lnTo>
                        <a:pt x="15" y="37"/>
                      </a:lnTo>
                      <a:lnTo>
                        <a:pt x="22" y="33"/>
                      </a:lnTo>
                      <a:lnTo>
                        <a:pt x="27" y="31"/>
                      </a:lnTo>
                      <a:lnTo>
                        <a:pt x="32" y="30"/>
                      </a:lnTo>
                      <a:lnTo>
                        <a:pt x="38" y="31"/>
                      </a:lnTo>
                      <a:lnTo>
                        <a:pt x="44" y="33"/>
                      </a:lnTo>
                      <a:lnTo>
                        <a:pt x="49" y="35"/>
                      </a:lnTo>
                      <a:lnTo>
                        <a:pt x="53" y="39"/>
                      </a:lnTo>
                      <a:lnTo>
                        <a:pt x="59" y="48"/>
                      </a:lnTo>
                      <a:lnTo>
                        <a:pt x="60" y="61"/>
                      </a:lnTo>
                      <a:lnTo>
                        <a:pt x="59" y="73"/>
                      </a:lnTo>
                      <a:lnTo>
                        <a:pt x="53" y="83"/>
                      </a:lnTo>
                      <a:lnTo>
                        <a:pt x="42" y="91"/>
                      </a:lnTo>
                      <a:lnTo>
                        <a:pt x="29" y="94"/>
                      </a:lnTo>
                      <a:lnTo>
                        <a:pt x="23" y="94"/>
                      </a:lnTo>
                      <a:lnTo>
                        <a:pt x="18" y="92"/>
                      </a:lnTo>
                      <a:lnTo>
                        <a:pt x="13" y="90"/>
                      </a:lnTo>
                      <a:lnTo>
                        <a:pt x="9" y="87"/>
                      </a:lnTo>
                      <a:lnTo>
                        <a:pt x="4" y="82"/>
                      </a:lnTo>
                      <a:lnTo>
                        <a:pt x="1" y="75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35"/>
                <p:cNvSpPr>
                  <a:spLocks/>
                </p:cNvSpPr>
                <p:nvPr/>
              </p:nvSpPr>
              <p:spPr bwMode="auto">
                <a:xfrm>
                  <a:off x="3067213" y="2716490"/>
                  <a:ext cx="47625" cy="74612"/>
                </a:xfrm>
                <a:custGeom>
                  <a:avLst/>
                  <a:gdLst>
                    <a:gd name="T0" fmla="*/ 12 w 61"/>
                    <a:gd name="T1" fmla="*/ 67 h 95"/>
                    <a:gd name="T2" fmla="*/ 16 w 61"/>
                    <a:gd name="T3" fmla="*/ 78 h 95"/>
                    <a:gd name="T4" fmla="*/ 21 w 61"/>
                    <a:gd name="T5" fmla="*/ 83 h 95"/>
                    <a:gd name="T6" fmla="*/ 30 w 61"/>
                    <a:gd name="T7" fmla="*/ 84 h 95"/>
                    <a:gd name="T8" fmla="*/ 39 w 61"/>
                    <a:gd name="T9" fmla="*/ 82 h 95"/>
                    <a:gd name="T10" fmla="*/ 47 w 61"/>
                    <a:gd name="T11" fmla="*/ 75 h 95"/>
                    <a:gd name="T12" fmla="*/ 48 w 61"/>
                    <a:gd name="T13" fmla="*/ 65 h 95"/>
                    <a:gd name="T14" fmla="*/ 47 w 61"/>
                    <a:gd name="T15" fmla="*/ 56 h 95"/>
                    <a:gd name="T16" fmla="*/ 40 w 61"/>
                    <a:gd name="T17" fmla="*/ 51 h 95"/>
                    <a:gd name="T18" fmla="*/ 31 w 61"/>
                    <a:gd name="T19" fmla="*/ 48 h 95"/>
                    <a:gd name="T20" fmla="*/ 22 w 61"/>
                    <a:gd name="T21" fmla="*/ 49 h 95"/>
                    <a:gd name="T22" fmla="*/ 26 w 61"/>
                    <a:gd name="T23" fmla="*/ 38 h 95"/>
                    <a:gd name="T24" fmla="*/ 38 w 61"/>
                    <a:gd name="T25" fmla="*/ 35 h 95"/>
                    <a:gd name="T26" fmla="*/ 43 w 61"/>
                    <a:gd name="T27" fmla="*/ 29 h 95"/>
                    <a:gd name="T28" fmla="*/ 43 w 61"/>
                    <a:gd name="T29" fmla="*/ 21 h 95"/>
                    <a:gd name="T30" fmla="*/ 39 w 61"/>
                    <a:gd name="T31" fmla="*/ 14 h 95"/>
                    <a:gd name="T32" fmla="*/ 32 w 61"/>
                    <a:gd name="T33" fmla="*/ 12 h 95"/>
                    <a:gd name="T34" fmla="*/ 25 w 61"/>
                    <a:gd name="T35" fmla="*/ 12 h 95"/>
                    <a:gd name="T36" fmla="*/ 18 w 61"/>
                    <a:gd name="T37" fmla="*/ 14 h 95"/>
                    <a:gd name="T38" fmla="*/ 14 w 61"/>
                    <a:gd name="T39" fmla="*/ 21 h 95"/>
                    <a:gd name="T40" fmla="*/ 1 w 61"/>
                    <a:gd name="T41" fmla="*/ 25 h 95"/>
                    <a:gd name="T42" fmla="*/ 6 w 61"/>
                    <a:gd name="T43" fmla="*/ 12 h 95"/>
                    <a:gd name="T44" fmla="*/ 16 w 61"/>
                    <a:gd name="T45" fmla="*/ 3 h 95"/>
                    <a:gd name="T46" fmla="*/ 28 w 61"/>
                    <a:gd name="T47" fmla="*/ 0 h 95"/>
                    <a:gd name="T48" fmla="*/ 43 w 61"/>
                    <a:gd name="T49" fmla="*/ 3 h 95"/>
                    <a:gd name="T50" fmla="*/ 49 w 61"/>
                    <a:gd name="T51" fmla="*/ 9 h 95"/>
                    <a:gd name="T52" fmla="*/ 54 w 61"/>
                    <a:gd name="T53" fmla="*/ 18 h 95"/>
                    <a:gd name="T54" fmla="*/ 54 w 61"/>
                    <a:gd name="T55" fmla="*/ 30 h 95"/>
                    <a:gd name="T56" fmla="*/ 48 w 61"/>
                    <a:gd name="T57" fmla="*/ 39 h 95"/>
                    <a:gd name="T58" fmla="*/ 48 w 61"/>
                    <a:gd name="T59" fmla="*/ 44 h 95"/>
                    <a:gd name="T60" fmla="*/ 56 w 61"/>
                    <a:gd name="T61" fmla="*/ 51 h 95"/>
                    <a:gd name="T62" fmla="*/ 59 w 61"/>
                    <a:gd name="T63" fmla="*/ 60 h 95"/>
                    <a:gd name="T64" fmla="*/ 58 w 61"/>
                    <a:gd name="T65" fmla="*/ 76 h 95"/>
                    <a:gd name="T66" fmla="*/ 41 w 61"/>
                    <a:gd name="T67" fmla="*/ 93 h 95"/>
                    <a:gd name="T68" fmla="*/ 22 w 61"/>
                    <a:gd name="T69" fmla="*/ 95 h 95"/>
                    <a:gd name="T70" fmla="*/ 9 w 61"/>
                    <a:gd name="T71" fmla="*/ 88 h 95"/>
                    <a:gd name="T72" fmla="*/ 1 w 61"/>
                    <a:gd name="T73" fmla="*/ 7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1" h="95">
                      <a:moveTo>
                        <a:pt x="0" y="70"/>
                      </a:moveTo>
                      <a:lnTo>
                        <a:pt x="12" y="67"/>
                      </a:lnTo>
                      <a:lnTo>
                        <a:pt x="13" y="74"/>
                      </a:lnTo>
                      <a:lnTo>
                        <a:pt x="16" y="78"/>
                      </a:lnTo>
                      <a:lnTo>
                        <a:pt x="18" y="80"/>
                      </a:lnTo>
                      <a:lnTo>
                        <a:pt x="21" y="83"/>
                      </a:lnTo>
                      <a:lnTo>
                        <a:pt x="25" y="84"/>
                      </a:lnTo>
                      <a:lnTo>
                        <a:pt x="30" y="84"/>
                      </a:lnTo>
                      <a:lnTo>
                        <a:pt x="35" y="84"/>
                      </a:lnTo>
                      <a:lnTo>
                        <a:pt x="39" y="82"/>
                      </a:lnTo>
                      <a:lnTo>
                        <a:pt x="43" y="79"/>
                      </a:lnTo>
                      <a:lnTo>
                        <a:pt x="47" y="75"/>
                      </a:lnTo>
                      <a:lnTo>
                        <a:pt x="48" y="70"/>
                      </a:lnTo>
                      <a:lnTo>
                        <a:pt x="48" y="65"/>
                      </a:lnTo>
                      <a:lnTo>
                        <a:pt x="48" y="61"/>
                      </a:lnTo>
                      <a:lnTo>
                        <a:pt x="47" y="56"/>
                      </a:lnTo>
                      <a:lnTo>
                        <a:pt x="43" y="53"/>
                      </a:lnTo>
                      <a:lnTo>
                        <a:pt x="40" y="51"/>
                      </a:lnTo>
                      <a:lnTo>
                        <a:pt x="35" y="48"/>
                      </a:lnTo>
                      <a:lnTo>
                        <a:pt x="31" y="48"/>
                      </a:lnTo>
                      <a:lnTo>
                        <a:pt x="27" y="48"/>
                      </a:lnTo>
                      <a:lnTo>
                        <a:pt x="22" y="49"/>
                      </a:lnTo>
                      <a:lnTo>
                        <a:pt x="23" y="38"/>
                      </a:lnTo>
                      <a:lnTo>
                        <a:pt x="26" y="38"/>
                      </a:lnTo>
                      <a:lnTo>
                        <a:pt x="32" y="38"/>
                      </a:lnTo>
                      <a:lnTo>
                        <a:pt x="38" y="35"/>
                      </a:lnTo>
                      <a:lnTo>
                        <a:pt x="40" y="32"/>
                      </a:lnTo>
                      <a:lnTo>
                        <a:pt x="43" y="29"/>
                      </a:lnTo>
                      <a:lnTo>
                        <a:pt x="43" y="25"/>
                      </a:lnTo>
                      <a:lnTo>
                        <a:pt x="43" y="21"/>
                      </a:lnTo>
                      <a:lnTo>
                        <a:pt x="41" y="17"/>
                      </a:lnTo>
                      <a:lnTo>
                        <a:pt x="39" y="14"/>
                      </a:lnTo>
                      <a:lnTo>
                        <a:pt x="36" y="13"/>
                      </a:lnTo>
                      <a:lnTo>
                        <a:pt x="32" y="12"/>
                      </a:lnTo>
                      <a:lnTo>
                        <a:pt x="28" y="10"/>
                      </a:lnTo>
                      <a:lnTo>
                        <a:pt x="25" y="12"/>
                      </a:lnTo>
                      <a:lnTo>
                        <a:pt x="21" y="13"/>
                      </a:lnTo>
                      <a:lnTo>
                        <a:pt x="18" y="14"/>
                      </a:lnTo>
                      <a:lnTo>
                        <a:pt x="16" y="17"/>
                      </a:lnTo>
                      <a:lnTo>
                        <a:pt x="14" y="21"/>
                      </a:lnTo>
                      <a:lnTo>
                        <a:pt x="13" y="26"/>
                      </a:lnTo>
                      <a:lnTo>
                        <a:pt x="1" y="25"/>
                      </a:lnTo>
                      <a:lnTo>
                        <a:pt x="3" y="17"/>
                      </a:lnTo>
                      <a:lnTo>
                        <a:pt x="6" y="12"/>
                      </a:lnTo>
                      <a:lnTo>
                        <a:pt x="10" y="7"/>
                      </a:lnTo>
                      <a:lnTo>
                        <a:pt x="16" y="3"/>
                      </a:lnTo>
                      <a:lnTo>
                        <a:pt x="22" y="1"/>
                      </a:lnTo>
                      <a:lnTo>
                        <a:pt x="28" y="0"/>
                      </a:lnTo>
                      <a:lnTo>
                        <a:pt x="35" y="1"/>
                      </a:lnTo>
                      <a:lnTo>
                        <a:pt x="43" y="3"/>
                      </a:lnTo>
                      <a:lnTo>
                        <a:pt x="47" y="5"/>
                      </a:lnTo>
                      <a:lnTo>
                        <a:pt x="49" y="9"/>
                      </a:lnTo>
                      <a:lnTo>
                        <a:pt x="52" y="12"/>
                      </a:lnTo>
                      <a:lnTo>
                        <a:pt x="54" y="18"/>
                      </a:lnTo>
                      <a:lnTo>
                        <a:pt x="56" y="23"/>
                      </a:lnTo>
                      <a:lnTo>
                        <a:pt x="54" y="30"/>
                      </a:lnTo>
                      <a:lnTo>
                        <a:pt x="52" y="35"/>
                      </a:lnTo>
                      <a:lnTo>
                        <a:pt x="48" y="39"/>
                      </a:lnTo>
                      <a:lnTo>
                        <a:pt x="43" y="42"/>
                      </a:lnTo>
                      <a:lnTo>
                        <a:pt x="48" y="44"/>
                      </a:lnTo>
                      <a:lnTo>
                        <a:pt x="52" y="47"/>
                      </a:lnTo>
                      <a:lnTo>
                        <a:pt x="56" y="51"/>
                      </a:lnTo>
                      <a:lnTo>
                        <a:pt x="58" y="54"/>
                      </a:lnTo>
                      <a:lnTo>
                        <a:pt x="59" y="60"/>
                      </a:lnTo>
                      <a:lnTo>
                        <a:pt x="61" y="66"/>
                      </a:lnTo>
                      <a:lnTo>
                        <a:pt x="58" y="76"/>
                      </a:lnTo>
                      <a:lnTo>
                        <a:pt x="52" y="87"/>
                      </a:lnTo>
                      <a:lnTo>
                        <a:pt x="41" y="93"/>
                      </a:lnTo>
                      <a:lnTo>
                        <a:pt x="30" y="95"/>
                      </a:lnTo>
                      <a:lnTo>
                        <a:pt x="22" y="95"/>
                      </a:lnTo>
                      <a:lnTo>
                        <a:pt x="14" y="92"/>
                      </a:lnTo>
                      <a:lnTo>
                        <a:pt x="9" y="88"/>
                      </a:lnTo>
                      <a:lnTo>
                        <a:pt x="4" y="83"/>
                      </a:lnTo>
                      <a:lnTo>
                        <a:pt x="1" y="76"/>
                      </a:lnTo>
                      <a:lnTo>
                        <a:pt x="0" y="7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36"/>
                <p:cNvSpPr>
                  <a:spLocks noEditPoints="1"/>
                </p:cNvSpPr>
                <p:nvPr/>
              </p:nvSpPr>
              <p:spPr bwMode="auto">
                <a:xfrm>
                  <a:off x="3124363" y="2716490"/>
                  <a:ext cx="47625" cy="74612"/>
                </a:xfrm>
                <a:custGeom>
                  <a:avLst/>
                  <a:gdLst>
                    <a:gd name="T0" fmla="*/ 0 w 61"/>
                    <a:gd name="T1" fmla="*/ 48 h 95"/>
                    <a:gd name="T2" fmla="*/ 1 w 61"/>
                    <a:gd name="T3" fmla="*/ 32 h 95"/>
                    <a:gd name="T4" fmla="*/ 4 w 61"/>
                    <a:gd name="T5" fmla="*/ 21 h 95"/>
                    <a:gd name="T6" fmla="*/ 7 w 61"/>
                    <a:gd name="T7" fmla="*/ 14 h 95"/>
                    <a:gd name="T8" fmla="*/ 10 w 61"/>
                    <a:gd name="T9" fmla="*/ 9 h 95"/>
                    <a:gd name="T10" fmla="*/ 14 w 61"/>
                    <a:gd name="T11" fmla="*/ 5 h 95"/>
                    <a:gd name="T12" fmla="*/ 19 w 61"/>
                    <a:gd name="T13" fmla="*/ 3 h 95"/>
                    <a:gd name="T14" fmla="*/ 25 w 61"/>
                    <a:gd name="T15" fmla="*/ 0 h 95"/>
                    <a:gd name="T16" fmla="*/ 31 w 61"/>
                    <a:gd name="T17" fmla="*/ 0 h 95"/>
                    <a:gd name="T18" fmla="*/ 38 w 61"/>
                    <a:gd name="T19" fmla="*/ 1 h 95"/>
                    <a:gd name="T20" fmla="*/ 44 w 61"/>
                    <a:gd name="T21" fmla="*/ 3 h 95"/>
                    <a:gd name="T22" fmla="*/ 48 w 61"/>
                    <a:gd name="T23" fmla="*/ 5 h 95"/>
                    <a:gd name="T24" fmla="*/ 52 w 61"/>
                    <a:gd name="T25" fmla="*/ 8 h 95"/>
                    <a:gd name="T26" fmla="*/ 54 w 61"/>
                    <a:gd name="T27" fmla="*/ 12 h 95"/>
                    <a:gd name="T28" fmla="*/ 57 w 61"/>
                    <a:gd name="T29" fmla="*/ 18 h 95"/>
                    <a:gd name="T30" fmla="*/ 60 w 61"/>
                    <a:gd name="T31" fmla="*/ 26 h 95"/>
                    <a:gd name="T32" fmla="*/ 61 w 61"/>
                    <a:gd name="T33" fmla="*/ 35 h 95"/>
                    <a:gd name="T34" fmla="*/ 61 w 61"/>
                    <a:gd name="T35" fmla="*/ 48 h 95"/>
                    <a:gd name="T36" fmla="*/ 61 w 61"/>
                    <a:gd name="T37" fmla="*/ 62 h 95"/>
                    <a:gd name="T38" fmla="*/ 58 w 61"/>
                    <a:gd name="T39" fmla="*/ 74 h 95"/>
                    <a:gd name="T40" fmla="*/ 56 w 61"/>
                    <a:gd name="T41" fmla="*/ 80 h 95"/>
                    <a:gd name="T42" fmla="*/ 52 w 61"/>
                    <a:gd name="T43" fmla="*/ 85 h 95"/>
                    <a:gd name="T44" fmla="*/ 48 w 61"/>
                    <a:gd name="T45" fmla="*/ 89 h 95"/>
                    <a:gd name="T46" fmla="*/ 43 w 61"/>
                    <a:gd name="T47" fmla="*/ 93 h 95"/>
                    <a:gd name="T48" fmla="*/ 38 w 61"/>
                    <a:gd name="T49" fmla="*/ 95 h 95"/>
                    <a:gd name="T50" fmla="*/ 31 w 61"/>
                    <a:gd name="T51" fmla="*/ 95 h 95"/>
                    <a:gd name="T52" fmla="*/ 18 w 61"/>
                    <a:gd name="T53" fmla="*/ 93 h 95"/>
                    <a:gd name="T54" fmla="*/ 9 w 61"/>
                    <a:gd name="T55" fmla="*/ 87 h 95"/>
                    <a:gd name="T56" fmla="*/ 4 w 61"/>
                    <a:gd name="T57" fmla="*/ 76 h 95"/>
                    <a:gd name="T58" fmla="*/ 1 w 61"/>
                    <a:gd name="T59" fmla="*/ 63 h 95"/>
                    <a:gd name="T60" fmla="*/ 0 w 61"/>
                    <a:gd name="T61" fmla="*/ 48 h 95"/>
                    <a:gd name="T62" fmla="*/ 13 w 61"/>
                    <a:gd name="T63" fmla="*/ 48 h 95"/>
                    <a:gd name="T64" fmla="*/ 13 w 61"/>
                    <a:gd name="T65" fmla="*/ 61 h 95"/>
                    <a:gd name="T66" fmla="*/ 14 w 61"/>
                    <a:gd name="T67" fmla="*/ 71 h 95"/>
                    <a:gd name="T68" fmla="*/ 18 w 61"/>
                    <a:gd name="T69" fmla="*/ 78 h 95"/>
                    <a:gd name="T70" fmla="*/ 22 w 61"/>
                    <a:gd name="T71" fmla="*/ 82 h 95"/>
                    <a:gd name="T72" fmla="*/ 26 w 61"/>
                    <a:gd name="T73" fmla="*/ 83 h 95"/>
                    <a:gd name="T74" fmla="*/ 31 w 61"/>
                    <a:gd name="T75" fmla="*/ 84 h 95"/>
                    <a:gd name="T76" fmla="*/ 36 w 61"/>
                    <a:gd name="T77" fmla="*/ 83 h 95"/>
                    <a:gd name="T78" fmla="*/ 40 w 61"/>
                    <a:gd name="T79" fmla="*/ 82 h 95"/>
                    <a:gd name="T80" fmla="*/ 44 w 61"/>
                    <a:gd name="T81" fmla="*/ 78 h 95"/>
                    <a:gd name="T82" fmla="*/ 47 w 61"/>
                    <a:gd name="T83" fmla="*/ 71 h 95"/>
                    <a:gd name="T84" fmla="*/ 49 w 61"/>
                    <a:gd name="T85" fmla="*/ 61 h 95"/>
                    <a:gd name="T86" fmla="*/ 49 w 61"/>
                    <a:gd name="T87" fmla="*/ 48 h 95"/>
                    <a:gd name="T88" fmla="*/ 48 w 61"/>
                    <a:gd name="T89" fmla="*/ 29 h 95"/>
                    <a:gd name="T90" fmla="*/ 44 w 61"/>
                    <a:gd name="T91" fmla="*/ 18 h 95"/>
                    <a:gd name="T92" fmla="*/ 40 w 61"/>
                    <a:gd name="T93" fmla="*/ 14 h 95"/>
                    <a:gd name="T94" fmla="*/ 36 w 61"/>
                    <a:gd name="T95" fmla="*/ 12 h 95"/>
                    <a:gd name="T96" fmla="*/ 31 w 61"/>
                    <a:gd name="T97" fmla="*/ 10 h 95"/>
                    <a:gd name="T98" fmla="*/ 26 w 61"/>
                    <a:gd name="T99" fmla="*/ 12 h 95"/>
                    <a:gd name="T100" fmla="*/ 22 w 61"/>
                    <a:gd name="T101" fmla="*/ 14 h 95"/>
                    <a:gd name="T102" fmla="*/ 18 w 61"/>
                    <a:gd name="T103" fmla="*/ 17 h 95"/>
                    <a:gd name="T104" fmla="*/ 14 w 61"/>
                    <a:gd name="T105" fmla="*/ 29 h 95"/>
                    <a:gd name="T106" fmla="*/ 13 w 61"/>
                    <a:gd name="T107" fmla="*/ 48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1" h="95">
                      <a:moveTo>
                        <a:pt x="0" y="48"/>
                      </a:moveTo>
                      <a:lnTo>
                        <a:pt x="1" y="32"/>
                      </a:lnTo>
                      <a:lnTo>
                        <a:pt x="4" y="21"/>
                      </a:lnTo>
                      <a:lnTo>
                        <a:pt x="7" y="14"/>
                      </a:lnTo>
                      <a:lnTo>
                        <a:pt x="10" y="9"/>
                      </a:lnTo>
                      <a:lnTo>
                        <a:pt x="14" y="5"/>
                      </a:lnTo>
                      <a:lnTo>
                        <a:pt x="19" y="3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8" y="1"/>
                      </a:lnTo>
                      <a:lnTo>
                        <a:pt x="44" y="3"/>
                      </a:lnTo>
                      <a:lnTo>
                        <a:pt x="48" y="5"/>
                      </a:lnTo>
                      <a:lnTo>
                        <a:pt x="52" y="8"/>
                      </a:lnTo>
                      <a:lnTo>
                        <a:pt x="54" y="12"/>
                      </a:lnTo>
                      <a:lnTo>
                        <a:pt x="57" y="18"/>
                      </a:lnTo>
                      <a:lnTo>
                        <a:pt x="60" y="26"/>
                      </a:lnTo>
                      <a:lnTo>
                        <a:pt x="61" y="35"/>
                      </a:lnTo>
                      <a:lnTo>
                        <a:pt x="61" y="48"/>
                      </a:lnTo>
                      <a:lnTo>
                        <a:pt x="61" y="62"/>
                      </a:lnTo>
                      <a:lnTo>
                        <a:pt x="58" y="74"/>
                      </a:lnTo>
                      <a:lnTo>
                        <a:pt x="56" y="80"/>
                      </a:lnTo>
                      <a:lnTo>
                        <a:pt x="52" y="85"/>
                      </a:lnTo>
                      <a:lnTo>
                        <a:pt x="48" y="89"/>
                      </a:lnTo>
                      <a:lnTo>
                        <a:pt x="43" y="93"/>
                      </a:lnTo>
                      <a:lnTo>
                        <a:pt x="38" y="95"/>
                      </a:lnTo>
                      <a:lnTo>
                        <a:pt x="31" y="95"/>
                      </a:lnTo>
                      <a:lnTo>
                        <a:pt x="18" y="93"/>
                      </a:lnTo>
                      <a:lnTo>
                        <a:pt x="9" y="87"/>
                      </a:lnTo>
                      <a:lnTo>
                        <a:pt x="4" y="76"/>
                      </a:lnTo>
                      <a:lnTo>
                        <a:pt x="1" y="63"/>
                      </a:lnTo>
                      <a:lnTo>
                        <a:pt x="0" y="48"/>
                      </a:lnTo>
                      <a:close/>
                      <a:moveTo>
                        <a:pt x="13" y="48"/>
                      </a:moveTo>
                      <a:lnTo>
                        <a:pt x="13" y="61"/>
                      </a:lnTo>
                      <a:lnTo>
                        <a:pt x="14" y="71"/>
                      </a:lnTo>
                      <a:lnTo>
                        <a:pt x="18" y="78"/>
                      </a:lnTo>
                      <a:lnTo>
                        <a:pt x="22" y="82"/>
                      </a:lnTo>
                      <a:lnTo>
                        <a:pt x="26" y="83"/>
                      </a:lnTo>
                      <a:lnTo>
                        <a:pt x="31" y="84"/>
                      </a:lnTo>
                      <a:lnTo>
                        <a:pt x="36" y="83"/>
                      </a:lnTo>
                      <a:lnTo>
                        <a:pt x="40" y="82"/>
                      </a:lnTo>
                      <a:lnTo>
                        <a:pt x="44" y="78"/>
                      </a:lnTo>
                      <a:lnTo>
                        <a:pt x="47" y="71"/>
                      </a:lnTo>
                      <a:lnTo>
                        <a:pt x="49" y="61"/>
                      </a:lnTo>
                      <a:lnTo>
                        <a:pt x="49" y="48"/>
                      </a:lnTo>
                      <a:lnTo>
                        <a:pt x="48" y="29"/>
                      </a:lnTo>
                      <a:lnTo>
                        <a:pt x="44" y="18"/>
                      </a:lnTo>
                      <a:lnTo>
                        <a:pt x="40" y="14"/>
                      </a:lnTo>
                      <a:lnTo>
                        <a:pt x="36" y="12"/>
                      </a:lnTo>
                      <a:lnTo>
                        <a:pt x="31" y="10"/>
                      </a:lnTo>
                      <a:lnTo>
                        <a:pt x="26" y="12"/>
                      </a:lnTo>
                      <a:lnTo>
                        <a:pt x="22" y="14"/>
                      </a:lnTo>
                      <a:lnTo>
                        <a:pt x="18" y="17"/>
                      </a:lnTo>
                      <a:lnTo>
                        <a:pt x="14" y="29"/>
                      </a:lnTo>
                      <a:lnTo>
                        <a:pt x="13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37"/>
                <p:cNvSpPr>
                  <a:spLocks/>
                </p:cNvSpPr>
                <p:nvPr/>
              </p:nvSpPr>
              <p:spPr bwMode="auto">
                <a:xfrm>
                  <a:off x="1597188" y="2846665"/>
                  <a:ext cx="28575" cy="80962"/>
                </a:xfrm>
                <a:custGeom>
                  <a:avLst/>
                  <a:gdLst>
                    <a:gd name="T0" fmla="*/ 35 w 37"/>
                    <a:gd name="T1" fmla="*/ 90 h 102"/>
                    <a:gd name="T2" fmla="*/ 37 w 37"/>
                    <a:gd name="T3" fmla="*/ 102 h 102"/>
                    <a:gd name="T4" fmla="*/ 31 w 37"/>
                    <a:gd name="T5" fmla="*/ 102 h 102"/>
                    <a:gd name="T6" fmla="*/ 28 w 37"/>
                    <a:gd name="T7" fmla="*/ 102 h 102"/>
                    <a:gd name="T8" fmla="*/ 21 w 37"/>
                    <a:gd name="T9" fmla="*/ 102 h 102"/>
                    <a:gd name="T10" fmla="*/ 17 w 37"/>
                    <a:gd name="T11" fmla="*/ 101 h 102"/>
                    <a:gd name="T12" fmla="*/ 13 w 37"/>
                    <a:gd name="T13" fmla="*/ 98 h 102"/>
                    <a:gd name="T14" fmla="*/ 11 w 37"/>
                    <a:gd name="T15" fmla="*/ 96 h 102"/>
                    <a:gd name="T16" fmla="*/ 11 w 37"/>
                    <a:gd name="T17" fmla="*/ 92 h 102"/>
                    <a:gd name="T18" fmla="*/ 9 w 37"/>
                    <a:gd name="T19" fmla="*/ 87 h 102"/>
                    <a:gd name="T20" fmla="*/ 9 w 37"/>
                    <a:gd name="T21" fmla="*/ 80 h 102"/>
                    <a:gd name="T22" fmla="*/ 9 w 37"/>
                    <a:gd name="T23" fmla="*/ 39 h 102"/>
                    <a:gd name="T24" fmla="*/ 0 w 37"/>
                    <a:gd name="T25" fmla="*/ 39 h 102"/>
                    <a:gd name="T26" fmla="*/ 0 w 37"/>
                    <a:gd name="T27" fmla="*/ 27 h 102"/>
                    <a:gd name="T28" fmla="*/ 9 w 37"/>
                    <a:gd name="T29" fmla="*/ 27 h 102"/>
                    <a:gd name="T30" fmla="*/ 9 w 37"/>
                    <a:gd name="T31" fmla="*/ 8 h 102"/>
                    <a:gd name="T32" fmla="*/ 24 w 37"/>
                    <a:gd name="T33" fmla="*/ 0 h 102"/>
                    <a:gd name="T34" fmla="*/ 24 w 37"/>
                    <a:gd name="T35" fmla="*/ 27 h 102"/>
                    <a:gd name="T36" fmla="*/ 35 w 37"/>
                    <a:gd name="T37" fmla="*/ 27 h 102"/>
                    <a:gd name="T38" fmla="*/ 35 w 37"/>
                    <a:gd name="T39" fmla="*/ 39 h 102"/>
                    <a:gd name="T40" fmla="*/ 24 w 37"/>
                    <a:gd name="T41" fmla="*/ 39 h 102"/>
                    <a:gd name="T42" fmla="*/ 24 w 37"/>
                    <a:gd name="T43" fmla="*/ 80 h 102"/>
                    <a:gd name="T44" fmla="*/ 24 w 37"/>
                    <a:gd name="T45" fmla="*/ 85 h 102"/>
                    <a:gd name="T46" fmla="*/ 24 w 37"/>
                    <a:gd name="T47" fmla="*/ 88 h 102"/>
                    <a:gd name="T48" fmla="*/ 25 w 37"/>
                    <a:gd name="T49" fmla="*/ 89 h 102"/>
                    <a:gd name="T50" fmla="*/ 26 w 37"/>
                    <a:gd name="T51" fmla="*/ 90 h 102"/>
                    <a:gd name="T52" fmla="*/ 28 w 37"/>
                    <a:gd name="T53" fmla="*/ 90 h 102"/>
                    <a:gd name="T54" fmla="*/ 30 w 37"/>
                    <a:gd name="T55" fmla="*/ 90 h 102"/>
                    <a:gd name="T56" fmla="*/ 33 w 37"/>
                    <a:gd name="T57" fmla="*/ 90 h 102"/>
                    <a:gd name="T58" fmla="*/ 35 w 37"/>
                    <a:gd name="T59" fmla="*/ 9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7" h="102">
                      <a:moveTo>
                        <a:pt x="35" y="90"/>
                      </a:moveTo>
                      <a:lnTo>
                        <a:pt x="37" y="102"/>
                      </a:lnTo>
                      <a:lnTo>
                        <a:pt x="31" y="102"/>
                      </a:lnTo>
                      <a:lnTo>
                        <a:pt x="28" y="102"/>
                      </a:lnTo>
                      <a:lnTo>
                        <a:pt x="21" y="102"/>
                      </a:lnTo>
                      <a:lnTo>
                        <a:pt x="17" y="101"/>
                      </a:lnTo>
                      <a:lnTo>
                        <a:pt x="13" y="98"/>
                      </a:lnTo>
                      <a:lnTo>
                        <a:pt x="11" y="96"/>
                      </a:lnTo>
                      <a:lnTo>
                        <a:pt x="11" y="92"/>
                      </a:lnTo>
                      <a:lnTo>
                        <a:pt x="9" y="87"/>
                      </a:lnTo>
                      <a:lnTo>
                        <a:pt x="9" y="80"/>
                      </a:lnTo>
                      <a:lnTo>
                        <a:pt x="9" y="39"/>
                      </a:lnTo>
                      <a:lnTo>
                        <a:pt x="0" y="39"/>
                      </a:lnTo>
                      <a:lnTo>
                        <a:pt x="0" y="27"/>
                      </a:lnTo>
                      <a:lnTo>
                        <a:pt x="9" y="27"/>
                      </a:lnTo>
                      <a:lnTo>
                        <a:pt x="9" y="8"/>
                      </a:lnTo>
                      <a:lnTo>
                        <a:pt x="24" y="0"/>
                      </a:lnTo>
                      <a:lnTo>
                        <a:pt x="24" y="27"/>
                      </a:lnTo>
                      <a:lnTo>
                        <a:pt x="35" y="27"/>
                      </a:lnTo>
                      <a:lnTo>
                        <a:pt x="35" y="39"/>
                      </a:lnTo>
                      <a:lnTo>
                        <a:pt x="24" y="39"/>
                      </a:lnTo>
                      <a:lnTo>
                        <a:pt x="24" y="80"/>
                      </a:lnTo>
                      <a:lnTo>
                        <a:pt x="24" y="85"/>
                      </a:lnTo>
                      <a:lnTo>
                        <a:pt x="24" y="88"/>
                      </a:lnTo>
                      <a:lnTo>
                        <a:pt x="25" y="89"/>
                      </a:lnTo>
                      <a:lnTo>
                        <a:pt x="26" y="90"/>
                      </a:lnTo>
                      <a:lnTo>
                        <a:pt x="28" y="90"/>
                      </a:lnTo>
                      <a:lnTo>
                        <a:pt x="30" y="90"/>
                      </a:lnTo>
                      <a:lnTo>
                        <a:pt x="33" y="90"/>
                      </a:lnTo>
                      <a:lnTo>
                        <a:pt x="35" y="9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38"/>
                <p:cNvSpPr>
                  <a:spLocks noEditPoints="1"/>
                </p:cNvSpPr>
                <p:nvPr/>
              </p:nvSpPr>
              <p:spPr bwMode="auto">
                <a:xfrm>
                  <a:off x="1635288" y="2845078"/>
                  <a:ext cx="11113" cy="80962"/>
                </a:xfrm>
                <a:custGeom>
                  <a:avLst/>
                  <a:gdLst>
                    <a:gd name="T0" fmla="*/ 0 w 14"/>
                    <a:gd name="T1" fmla="*/ 13 h 102"/>
                    <a:gd name="T2" fmla="*/ 0 w 14"/>
                    <a:gd name="T3" fmla="*/ 0 h 102"/>
                    <a:gd name="T4" fmla="*/ 14 w 14"/>
                    <a:gd name="T5" fmla="*/ 0 h 102"/>
                    <a:gd name="T6" fmla="*/ 14 w 14"/>
                    <a:gd name="T7" fmla="*/ 13 h 102"/>
                    <a:gd name="T8" fmla="*/ 0 w 14"/>
                    <a:gd name="T9" fmla="*/ 13 h 102"/>
                    <a:gd name="T10" fmla="*/ 0 w 14"/>
                    <a:gd name="T11" fmla="*/ 102 h 102"/>
                    <a:gd name="T12" fmla="*/ 0 w 14"/>
                    <a:gd name="T13" fmla="*/ 28 h 102"/>
                    <a:gd name="T14" fmla="*/ 14 w 14"/>
                    <a:gd name="T15" fmla="*/ 28 h 102"/>
                    <a:gd name="T16" fmla="*/ 14 w 14"/>
                    <a:gd name="T17" fmla="*/ 102 h 102"/>
                    <a:gd name="T18" fmla="*/ 0 w 14"/>
                    <a:gd name="T19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102">
                      <a:moveTo>
                        <a:pt x="0" y="13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14" y="13"/>
                      </a:lnTo>
                      <a:lnTo>
                        <a:pt x="0" y="13"/>
                      </a:lnTo>
                      <a:close/>
                      <a:moveTo>
                        <a:pt x="0" y="102"/>
                      </a:moveTo>
                      <a:lnTo>
                        <a:pt x="0" y="28"/>
                      </a:lnTo>
                      <a:lnTo>
                        <a:pt x="14" y="28"/>
                      </a:lnTo>
                      <a:lnTo>
                        <a:pt x="14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41"/>
                <p:cNvSpPr>
                  <a:spLocks/>
                </p:cNvSpPr>
                <p:nvPr/>
              </p:nvSpPr>
              <p:spPr bwMode="auto">
                <a:xfrm>
                  <a:off x="1851188" y="2845078"/>
                  <a:ext cx="26988" cy="103187"/>
                </a:xfrm>
                <a:custGeom>
                  <a:avLst/>
                  <a:gdLst>
                    <a:gd name="T0" fmla="*/ 24 w 33"/>
                    <a:gd name="T1" fmla="*/ 130 h 130"/>
                    <a:gd name="T2" fmla="*/ 15 w 33"/>
                    <a:gd name="T3" fmla="*/ 116 h 130"/>
                    <a:gd name="T4" fmla="*/ 6 w 33"/>
                    <a:gd name="T5" fmla="*/ 101 h 130"/>
                    <a:gd name="T6" fmla="*/ 1 w 33"/>
                    <a:gd name="T7" fmla="*/ 82 h 130"/>
                    <a:gd name="T8" fmla="*/ 0 w 33"/>
                    <a:gd name="T9" fmla="*/ 64 h 130"/>
                    <a:gd name="T10" fmla="*/ 1 w 33"/>
                    <a:gd name="T11" fmla="*/ 49 h 130"/>
                    <a:gd name="T12" fmla="*/ 5 w 33"/>
                    <a:gd name="T13" fmla="*/ 33 h 130"/>
                    <a:gd name="T14" fmla="*/ 13 w 33"/>
                    <a:gd name="T15" fmla="*/ 17 h 130"/>
                    <a:gd name="T16" fmla="*/ 24 w 33"/>
                    <a:gd name="T17" fmla="*/ 0 h 130"/>
                    <a:gd name="T18" fmla="*/ 33 w 33"/>
                    <a:gd name="T19" fmla="*/ 0 h 130"/>
                    <a:gd name="T20" fmla="*/ 30 w 33"/>
                    <a:gd name="T21" fmla="*/ 6 h 130"/>
                    <a:gd name="T22" fmla="*/ 27 w 33"/>
                    <a:gd name="T23" fmla="*/ 11 h 130"/>
                    <a:gd name="T24" fmla="*/ 24 w 33"/>
                    <a:gd name="T25" fmla="*/ 17 h 130"/>
                    <a:gd name="T26" fmla="*/ 22 w 33"/>
                    <a:gd name="T27" fmla="*/ 19 h 130"/>
                    <a:gd name="T28" fmla="*/ 19 w 33"/>
                    <a:gd name="T29" fmla="*/ 29 h 130"/>
                    <a:gd name="T30" fmla="*/ 15 w 33"/>
                    <a:gd name="T31" fmla="*/ 40 h 130"/>
                    <a:gd name="T32" fmla="*/ 13 w 33"/>
                    <a:gd name="T33" fmla="*/ 64 h 130"/>
                    <a:gd name="T34" fmla="*/ 15 w 33"/>
                    <a:gd name="T35" fmla="*/ 86 h 130"/>
                    <a:gd name="T36" fmla="*/ 22 w 33"/>
                    <a:gd name="T37" fmla="*/ 108 h 130"/>
                    <a:gd name="T38" fmla="*/ 33 w 33"/>
                    <a:gd name="T39" fmla="*/ 130 h 130"/>
                    <a:gd name="T40" fmla="*/ 24 w 33"/>
                    <a:gd name="T41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3" h="130">
                      <a:moveTo>
                        <a:pt x="24" y="130"/>
                      </a:moveTo>
                      <a:lnTo>
                        <a:pt x="15" y="116"/>
                      </a:lnTo>
                      <a:lnTo>
                        <a:pt x="6" y="101"/>
                      </a:lnTo>
                      <a:lnTo>
                        <a:pt x="1" y="82"/>
                      </a:lnTo>
                      <a:lnTo>
                        <a:pt x="0" y="64"/>
                      </a:lnTo>
                      <a:lnTo>
                        <a:pt x="1" y="49"/>
                      </a:lnTo>
                      <a:lnTo>
                        <a:pt x="5" y="33"/>
                      </a:lnTo>
                      <a:lnTo>
                        <a:pt x="13" y="17"/>
                      </a:lnTo>
                      <a:lnTo>
                        <a:pt x="24" y="0"/>
                      </a:lnTo>
                      <a:lnTo>
                        <a:pt x="33" y="0"/>
                      </a:lnTo>
                      <a:lnTo>
                        <a:pt x="30" y="6"/>
                      </a:lnTo>
                      <a:lnTo>
                        <a:pt x="27" y="11"/>
                      </a:lnTo>
                      <a:lnTo>
                        <a:pt x="24" y="17"/>
                      </a:lnTo>
                      <a:lnTo>
                        <a:pt x="22" y="19"/>
                      </a:lnTo>
                      <a:lnTo>
                        <a:pt x="19" y="29"/>
                      </a:lnTo>
                      <a:lnTo>
                        <a:pt x="15" y="40"/>
                      </a:lnTo>
                      <a:lnTo>
                        <a:pt x="13" y="64"/>
                      </a:lnTo>
                      <a:lnTo>
                        <a:pt x="15" y="86"/>
                      </a:lnTo>
                      <a:lnTo>
                        <a:pt x="22" y="108"/>
                      </a:lnTo>
                      <a:lnTo>
                        <a:pt x="33" y="130"/>
                      </a:lnTo>
                      <a:lnTo>
                        <a:pt x="24" y="13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43"/>
                <p:cNvSpPr>
                  <a:spLocks/>
                </p:cNvSpPr>
                <p:nvPr/>
              </p:nvSpPr>
              <p:spPr bwMode="auto">
                <a:xfrm>
                  <a:off x="1943263" y="2845078"/>
                  <a:ext cx="26988" cy="103187"/>
                </a:xfrm>
                <a:custGeom>
                  <a:avLst/>
                  <a:gdLst>
                    <a:gd name="T0" fmla="*/ 8 w 33"/>
                    <a:gd name="T1" fmla="*/ 130 h 130"/>
                    <a:gd name="T2" fmla="*/ 0 w 33"/>
                    <a:gd name="T3" fmla="*/ 130 h 130"/>
                    <a:gd name="T4" fmla="*/ 12 w 33"/>
                    <a:gd name="T5" fmla="*/ 108 h 130"/>
                    <a:gd name="T6" fmla="*/ 18 w 33"/>
                    <a:gd name="T7" fmla="*/ 86 h 130"/>
                    <a:gd name="T8" fmla="*/ 21 w 33"/>
                    <a:gd name="T9" fmla="*/ 64 h 130"/>
                    <a:gd name="T10" fmla="*/ 17 w 33"/>
                    <a:gd name="T11" fmla="*/ 40 h 130"/>
                    <a:gd name="T12" fmla="*/ 14 w 33"/>
                    <a:gd name="T13" fmla="*/ 29 h 130"/>
                    <a:gd name="T14" fmla="*/ 10 w 33"/>
                    <a:gd name="T15" fmla="*/ 19 h 130"/>
                    <a:gd name="T16" fmla="*/ 9 w 33"/>
                    <a:gd name="T17" fmla="*/ 17 h 130"/>
                    <a:gd name="T18" fmla="*/ 6 w 33"/>
                    <a:gd name="T19" fmla="*/ 11 h 130"/>
                    <a:gd name="T20" fmla="*/ 4 w 33"/>
                    <a:gd name="T21" fmla="*/ 6 h 130"/>
                    <a:gd name="T22" fmla="*/ 0 w 33"/>
                    <a:gd name="T23" fmla="*/ 0 h 130"/>
                    <a:gd name="T24" fmla="*/ 8 w 33"/>
                    <a:gd name="T25" fmla="*/ 0 h 130"/>
                    <a:gd name="T26" fmla="*/ 19 w 33"/>
                    <a:gd name="T27" fmla="*/ 17 h 130"/>
                    <a:gd name="T28" fmla="*/ 28 w 33"/>
                    <a:gd name="T29" fmla="*/ 33 h 130"/>
                    <a:gd name="T30" fmla="*/ 32 w 33"/>
                    <a:gd name="T31" fmla="*/ 49 h 130"/>
                    <a:gd name="T32" fmla="*/ 33 w 33"/>
                    <a:gd name="T33" fmla="*/ 64 h 130"/>
                    <a:gd name="T34" fmla="*/ 32 w 33"/>
                    <a:gd name="T35" fmla="*/ 82 h 130"/>
                    <a:gd name="T36" fmla="*/ 26 w 33"/>
                    <a:gd name="T37" fmla="*/ 101 h 130"/>
                    <a:gd name="T38" fmla="*/ 18 w 33"/>
                    <a:gd name="T39" fmla="*/ 116 h 130"/>
                    <a:gd name="T40" fmla="*/ 8 w 33"/>
                    <a:gd name="T41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3" h="130">
                      <a:moveTo>
                        <a:pt x="8" y="130"/>
                      </a:moveTo>
                      <a:lnTo>
                        <a:pt x="0" y="130"/>
                      </a:lnTo>
                      <a:lnTo>
                        <a:pt x="12" y="108"/>
                      </a:lnTo>
                      <a:lnTo>
                        <a:pt x="18" y="86"/>
                      </a:lnTo>
                      <a:lnTo>
                        <a:pt x="21" y="64"/>
                      </a:lnTo>
                      <a:lnTo>
                        <a:pt x="17" y="40"/>
                      </a:lnTo>
                      <a:lnTo>
                        <a:pt x="14" y="29"/>
                      </a:lnTo>
                      <a:lnTo>
                        <a:pt x="10" y="19"/>
                      </a:lnTo>
                      <a:lnTo>
                        <a:pt x="9" y="17"/>
                      </a:lnTo>
                      <a:lnTo>
                        <a:pt x="6" y="11"/>
                      </a:lnTo>
                      <a:lnTo>
                        <a:pt x="4" y="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9" y="17"/>
                      </a:lnTo>
                      <a:lnTo>
                        <a:pt x="28" y="33"/>
                      </a:lnTo>
                      <a:lnTo>
                        <a:pt x="32" y="49"/>
                      </a:lnTo>
                      <a:lnTo>
                        <a:pt x="33" y="64"/>
                      </a:lnTo>
                      <a:lnTo>
                        <a:pt x="32" y="82"/>
                      </a:lnTo>
                      <a:lnTo>
                        <a:pt x="26" y="101"/>
                      </a:lnTo>
                      <a:lnTo>
                        <a:pt x="18" y="116"/>
                      </a:lnTo>
                      <a:lnTo>
                        <a:pt x="8" y="13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04988" y="1300440"/>
                  <a:ext cx="0" cy="136525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46"/>
                <p:cNvSpPr>
                  <a:spLocks noChangeShapeType="1"/>
                </p:cNvSpPr>
                <p:nvPr/>
              </p:nvSpPr>
              <p:spPr bwMode="auto">
                <a:xfrm>
                  <a:off x="504988" y="2665690"/>
                  <a:ext cx="25400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Line 47"/>
                <p:cNvSpPr>
                  <a:spLocks noChangeShapeType="1"/>
                </p:cNvSpPr>
                <p:nvPr/>
              </p:nvSpPr>
              <p:spPr bwMode="auto">
                <a:xfrm>
                  <a:off x="504988" y="2392640"/>
                  <a:ext cx="25400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48"/>
                <p:cNvSpPr>
                  <a:spLocks noChangeShapeType="1"/>
                </p:cNvSpPr>
                <p:nvPr/>
              </p:nvSpPr>
              <p:spPr bwMode="auto">
                <a:xfrm>
                  <a:off x="504988" y="2118003"/>
                  <a:ext cx="25400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Line 49"/>
                <p:cNvSpPr>
                  <a:spLocks noChangeShapeType="1"/>
                </p:cNvSpPr>
                <p:nvPr/>
              </p:nvSpPr>
              <p:spPr bwMode="auto">
                <a:xfrm>
                  <a:off x="504988" y="1844953"/>
                  <a:ext cx="25400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Line 50"/>
                <p:cNvSpPr>
                  <a:spLocks noChangeShapeType="1"/>
                </p:cNvSpPr>
                <p:nvPr/>
              </p:nvSpPr>
              <p:spPr bwMode="auto">
                <a:xfrm>
                  <a:off x="504988" y="1573490"/>
                  <a:ext cx="25400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Line 51"/>
                <p:cNvSpPr>
                  <a:spLocks noChangeShapeType="1"/>
                </p:cNvSpPr>
                <p:nvPr/>
              </p:nvSpPr>
              <p:spPr bwMode="auto">
                <a:xfrm>
                  <a:off x="504988" y="1300440"/>
                  <a:ext cx="25400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3102138" y="2665690"/>
                  <a:ext cx="26988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Rectangle 58"/>
                <p:cNvSpPr>
                  <a:spLocks noChangeArrowheads="1"/>
                </p:cNvSpPr>
                <p:nvPr/>
              </p:nvSpPr>
              <p:spPr bwMode="auto">
                <a:xfrm>
                  <a:off x="376400" y="2670453"/>
                  <a:ext cx="28575" cy="7937"/>
                </a:xfrm>
                <a:prstGeom prst="rect">
                  <a:avLst/>
                </a:pr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59"/>
                <p:cNvSpPr>
                  <a:spLocks noEditPoints="1"/>
                </p:cNvSpPr>
                <p:nvPr/>
              </p:nvSpPr>
              <p:spPr bwMode="auto">
                <a:xfrm>
                  <a:off x="411325" y="2627590"/>
                  <a:ext cx="49213" cy="74612"/>
                </a:xfrm>
                <a:custGeom>
                  <a:avLst/>
                  <a:gdLst>
                    <a:gd name="T0" fmla="*/ 48 w 62"/>
                    <a:gd name="T1" fmla="*/ 26 h 94"/>
                    <a:gd name="T2" fmla="*/ 44 w 62"/>
                    <a:gd name="T3" fmla="*/ 15 h 94"/>
                    <a:gd name="T4" fmla="*/ 37 w 62"/>
                    <a:gd name="T5" fmla="*/ 10 h 94"/>
                    <a:gd name="T6" fmla="*/ 27 w 62"/>
                    <a:gd name="T7" fmla="*/ 11 h 94"/>
                    <a:gd name="T8" fmla="*/ 18 w 62"/>
                    <a:gd name="T9" fmla="*/ 18 h 94"/>
                    <a:gd name="T10" fmla="*/ 13 w 62"/>
                    <a:gd name="T11" fmla="*/ 32 h 94"/>
                    <a:gd name="T12" fmla="*/ 17 w 62"/>
                    <a:gd name="T13" fmla="*/ 38 h 94"/>
                    <a:gd name="T14" fmla="*/ 28 w 62"/>
                    <a:gd name="T15" fmla="*/ 32 h 94"/>
                    <a:gd name="T16" fmla="*/ 40 w 62"/>
                    <a:gd name="T17" fmla="*/ 32 h 94"/>
                    <a:gd name="T18" fmla="*/ 49 w 62"/>
                    <a:gd name="T19" fmla="*/ 36 h 94"/>
                    <a:gd name="T20" fmla="*/ 59 w 62"/>
                    <a:gd name="T21" fmla="*/ 50 h 94"/>
                    <a:gd name="T22" fmla="*/ 60 w 62"/>
                    <a:gd name="T23" fmla="*/ 71 h 94"/>
                    <a:gd name="T24" fmla="*/ 55 w 62"/>
                    <a:gd name="T25" fmla="*/ 84 h 94"/>
                    <a:gd name="T26" fmla="*/ 48 w 62"/>
                    <a:gd name="T27" fmla="*/ 90 h 94"/>
                    <a:gd name="T28" fmla="*/ 37 w 62"/>
                    <a:gd name="T29" fmla="*/ 94 h 94"/>
                    <a:gd name="T30" fmla="*/ 19 w 62"/>
                    <a:gd name="T31" fmla="*/ 91 h 94"/>
                    <a:gd name="T32" fmla="*/ 4 w 62"/>
                    <a:gd name="T33" fmla="*/ 75 h 94"/>
                    <a:gd name="T34" fmla="*/ 0 w 62"/>
                    <a:gd name="T35" fmla="*/ 49 h 94"/>
                    <a:gd name="T36" fmla="*/ 4 w 62"/>
                    <a:gd name="T37" fmla="*/ 19 h 94"/>
                    <a:gd name="T38" fmla="*/ 19 w 62"/>
                    <a:gd name="T39" fmla="*/ 2 h 94"/>
                    <a:gd name="T40" fmla="*/ 40 w 62"/>
                    <a:gd name="T41" fmla="*/ 0 h 94"/>
                    <a:gd name="T42" fmla="*/ 51 w 62"/>
                    <a:gd name="T43" fmla="*/ 6 h 94"/>
                    <a:gd name="T44" fmla="*/ 59 w 62"/>
                    <a:gd name="T45" fmla="*/ 17 h 94"/>
                    <a:gd name="T46" fmla="*/ 11 w 62"/>
                    <a:gd name="T47" fmla="*/ 62 h 94"/>
                    <a:gd name="T48" fmla="*/ 14 w 62"/>
                    <a:gd name="T49" fmla="*/ 73 h 94"/>
                    <a:gd name="T50" fmla="*/ 20 w 62"/>
                    <a:gd name="T51" fmla="*/ 81 h 94"/>
                    <a:gd name="T52" fmla="*/ 31 w 62"/>
                    <a:gd name="T53" fmla="*/ 84 h 94"/>
                    <a:gd name="T54" fmla="*/ 41 w 62"/>
                    <a:gd name="T55" fmla="*/ 81 h 94"/>
                    <a:gd name="T56" fmla="*/ 48 w 62"/>
                    <a:gd name="T57" fmla="*/ 73 h 94"/>
                    <a:gd name="T58" fmla="*/ 49 w 62"/>
                    <a:gd name="T59" fmla="*/ 63 h 94"/>
                    <a:gd name="T60" fmla="*/ 48 w 62"/>
                    <a:gd name="T61" fmla="*/ 51 h 94"/>
                    <a:gd name="T62" fmla="*/ 41 w 62"/>
                    <a:gd name="T63" fmla="*/ 45 h 94"/>
                    <a:gd name="T64" fmla="*/ 31 w 62"/>
                    <a:gd name="T65" fmla="*/ 42 h 94"/>
                    <a:gd name="T66" fmla="*/ 20 w 62"/>
                    <a:gd name="T67" fmla="*/ 45 h 94"/>
                    <a:gd name="T68" fmla="*/ 14 w 62"/>
                    <a:gd name="T69" fmla="*/ 51 h 94"/>
                    <a:gd name="T70" fmla="*/ 11 w 62"/>
                    <a:gd name="T71" fmla="*/ 6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2" h="94">
                      <a:moveTo>
                        <a:pt x="60" y="23"/>
                      </a:moveTo>
                      <a:lnTo>
                        <a:pt x="48" y="26"/>
                      </a:lnTo>
                      <a:lnTo>
                        <a:pt x="46" y="19"/>
                      </a:lnTo>
                      <a:lnTo>
                        <a:pt x="44" y="15"/>
                      </a:lnTo>
                      <a:lnTo>
                        <a:pt x="40" y="13"/>
                      </a:lnTo>
                      <a:lnTo>
                        <a:pt x="37" y="10"/>
                      </a:lnTo>
                      <a:lnTo>
                        <a:pt x="32" y="10"/>
                      </a:lnTo>
                      <a:lnTo>
                        <a:pt x="27" y="11"/>
                      </a:lnTo>
                      <a:lnTo>
                        <a:pt x="22" y="13"/>
                      </a:lnTo>
                      <a:lnTo>
                        <a:pt x="18" y="18"/>
                      </a:lnTo>
                      <a:lnTo>
                        <a:pt x="14" y="23"/>
                      </a:lnTo>
                      <a:lnTo>
                        <a:pt x="13" y="32"/>
                      </a:lnTo>
                      <a:lnTo>
                        <a:pt x="11" y="44"/>
                      </a:lnTo>
                      <a:lnTo>
                        <a:pt x="17" y="38"/>
                      </a:lnTo>
                      <a:lnTo>
                        <a:pt x="22" y="35"/>
                      </a:lnTo>
                      <a:lnTo>
                        <a:pt x="28" y="32"/>
                      </a:lnTo>
                      <a:lnTo>
                        <a:pt x="33" y="32"/>
                      </a:lnTo>
                      <a:lnTo>
                        <a:pt x="40" y="32"/>
                      </a:lnTo>
                      <a:lnTo>
                        <a:pt x="45" y="33"/>
                      </a:lnTo>
                      <a:lnTo>
                        <a:pt x="49" y="36"/>
                      </a:lnTo>
                      <a:lnTo>
                        <a:pt x="54" y="40"/>
                      </a:lnTo>
                      <a:lnTo>
                        <a:pt x="59" y="50"/>
                      </a:lnTo>
                      <a:lnTo>
                        <a:pt x="62" y="62"/>
                      </a:lnTo>
                      <a:lnTo>
                        <a:pt x="60" y="71"/>
                      </a:lnTo>
                      <a:lnTo>
                        <a:pt x="58" y="79"/>
                      </a:lnTo>
                      <a:lnTo>
                        <a:pt x="55" y="84"/>
                      </a:lnTo>
                      <a:lnTo>
                        <a:pt x="51" y="88"/>
                      </a:lnTo>
                      <a:lnTo>
                        <a:pt x="48" y="90"/>
                      </a:lnTo>
                      <a:lnTo>
                        <a:pt x="42" y="93"/>
                      </a:lnTo>
                      <a:lnTo>
                        <a:pt x="37" y="94"/>
                      </a:lnTo>
                      <a:lnTo>
                        <a:pt x="32" y="94"/>
                      </a:lnTo>
                      <a:lnTo>
                        <a:pt x="19" y="91"/>
                      </a:lnTo>
                      <a:lnTo>
                        <a:pt x="9" y="84"/>
                      </a:lnTo>
                      <a:lnTo>
                        <a:pt x="4" y="75"/>
                      </a:lnTo>
                      <a:lnTo>
                        <a:pt x="0" y="63"/>
                      </a:lnTo>
                      <a:lnTo>
                        <a:pt x="0" y="49"/>
                      </a:lnTo>
                      <a:lnTo>
                        <a:pt x="0" y="33"/>
                      </a:lnTo>
                      <a:lnTo>
                        <a:pt x="4" y="19"/>
                      </a:lnTo>
                      <a:lnTo>
                        <a:pt x="9" y="10"/>
                      </a:lnTo>
                      <a:lnTo>
                        <a:pt x="19" y="2"/>
                      </a:lnTo>
                      <a:lnTo>
                        <a:pt x="33" y="0"/>
                      </a:lnTo>
                      <a:lnTo>
                        <a:pt x="40" y="0"/>
                      </a:lnTo>
                      <a:lnTo>
                        <a:pt x="46" y="2"/>
                      </a:lnTo>
                      <a:lnTo>
                        <a:pt x="51" y="6"/>
                      </a:lnTo>
                      <a:lnTo>
                        <a:pt x="55" y="10"/>
                      </a:lnTo>
                      <a:lnTo>
                        <a:pt x="59" y="17"/>
                      </a:lnTo>
                      <a:lnTo>
                        <a:pt x="60" y="23"/>
                      </a:lnTo>
                      <a:close/>
                      <a:moveTo>
                        <a:pt x="11" y="62"/>
                      </a:moveTo>
                      <a:lnTo>
                        <a:pt x="11" y="67"/>
                      </a:lnTo>
                      <a:lnTo>
                        <a:pt x="14" y="73"/>
                      </a:lnTo>
                      <a:lnTo>
                        <a:pt x="17" y="77"/>
                      </a:lnTo>
                      <a:lnTo>
                        <a:pt x="20" y="81"/>
                      </a:lnTo>
                      <a:lnTo>
                        <a:pt x="26" y="82"/>
                      </a:lnTo>
                      <a:lnTo>
                        <a:pt x="31" y="84"/>
                      </a:lnTo>
                      <a:lnTo>
                        <a:pt x="36" y="82"/>
                      </a:lnTo>
                      <a:lnTo>
                        <a:pt x="41" y="81"/>
                      </a:lnTo>
                      <a:lnTo>
                        <a:pt x="44" y="77"/>
                      </a:lnTo>
                      <a:lnTo>
                        <a:pt x="48" y="73"/>
                      </a:lnTo>
                      <a:lnTo>
                        <a:pt x="49" y="68"/>
                      </a:lnTo>
                      <a:lnTo>
                        <a:pt x="49" y="63"/>
                      </a:lnTo>
                      <a:lnTo>
                        <a:pt x="49" y="57"/>
                      </a:lnTo>
                      <a:lnTo>
                        <a:pt x="48" y="51"/>
                      </a:lnTo>
                      <a:lnTo>
                        <a:pt x="45" y="48"/>
                      </a:lnTo>
                      <a:lnTo>
                        <a:pt x="41" y="45"/>
                      </a:lnTo>
                      <a:lnTo>
                        <a:pt x="36" y="44"/>
                      </a:lnTo>
                      <a:lnTo>
                        <a:pt x="31" y="42"/>
                      </a:lnTo>
                      <a:lnTo>
                        <a:pt x="26" y="44"/>
                      </a:lnTo>
                      <a:lnTo>
                        <a:pt x="20" y="45"/>
                      </a:lnTo>
                      <a:lnTo>
                        <a:pt x="17" y="48"/>
                      </a:lnTo>
                      <a:lnTo>
                        <a:pt x="14" y="51"/>
                      </a:lnTo>
                      <a:lnTo>
                        <a:pt x="11" y="57"/>
                      </a:lnTo>
                      <a:lnTo>
                        <a:pt x="11" y="6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Rectangle 60"/>
                <p:cNvSpPr>
                  <a:spLocks noChangeArrowheads="1"/>
                </p:cNvSpPr>
                <p:nvPr/>
              </p:nvSpPr>
              <p:spPr bwMode="auto">
                <a:xfrm>
                  <a:off x="376400" y="2395815"/>
                  <a:ext cx="28575" cy="9525"/>
                </a:xfrm>
                <a:prstGeom prst="rect">
                  <a:avLst/>
                </a:pr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61"/>
                <p:cNvSpPr>
                  <a:spLocks noEditPoints="1"/>
                </p:cNvSpPr>
                <p:nvPr/>
              </p:nvSpPr>
              <p:spPr bwMode="auto">
                <a:xfrm>
                  <a:off x="408150" y="2354540"/>
                  <a:ext cx="52388" cy="73025"/>
                </a:xfrm>
                <a:custGeom>
                  <a:avLst/>
                  <a:gdLst>
                    <a:gd name="T0" fmla="*/ 43 w 66"/>
                    <a:gd name="T1" fmla="*/ 93 h 93"/>
                    <a:gd name="T2" fmla="*/ 43 w 66"/>
                    <a:gd name="T3" fmla="*/ 71 h 93"/>
                    <a:gd name="T4" fmla="*/ 0 w 66"/>
                    <a:gd name="T5" fmla="*/ 71 h 93"/>
                    <a:gd name="T6" fmla="*/ 0 w 66"/>
                    <a:gd name="T7" fmla="*/ 59 h 93"/>
                    <a:gd name="T8" fmla="*/ 45 w 66"/>
                    <a:gd name="T9" fmla="*/ 0 h 93"/>
                    <a:gd name="T10" fmla="*/ 54 w 66"/>
                    <a:gd name="T11" fmla="*/ 0 h 93"/>
                    <a:gd name="T12" fmla="*/ 54 w 66"/>
                    <a:gd name="T13" fmla="*/ 59 h 93"/>
                    <a:gd name="T14" fmla="*/ 66 w 66"/>
                    <a:gd name="T15" fmla="*/ 59 h 93"/>
                    <a:gd name="T16" fmla="*/ 66 w 66"/>
                    <a:gd name="T17" fmla="*/ 71 h 93"/>
                    <a:gd name="T18" fmla="*/ 54 w 66"/>
                    <a:gd name="T19" fmla="*/ 71 h 93"/>
                    <a:gd name="T20" fmla="*/ 54 w 66"/>
                    <a:gd name="T21" fmla="*/ 93 h 93"/>
                    <a:gd name="T22" fmla="*/ 43 w 66"/>
                    <a:gd name="T23" fmla="*/ 93 h 93"/>
                    <a:gd name="T24" fmla="*/ 43 w 66"/>
                    <a:gd name="T25" fmla="*/ 59 h 93"/>
                    <a:gd name="T26" fmla="*/ 43 w 66"/>
                    <a:gd name="T27" fmla="*/ 23 h 93"/>
                    <a:gd name="T28" fmla="*/ 15 w 66"/>
                    <a:gd name="T29" fmla="*/ 59 h 93"/>
                    <a:gd name="T30" fmla="*/ 43 w 66"/>
                    <a:gd name="T31" fmla="*/ 5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6" h="93">
                      <a:moveTo>
                        <a:pt x="43" y="93"/>
                      </a:moveTo>
                      <a:lnTo>
                        <a:pt x="43" y="71"/>
                      </a:lnTo>
                      <a:lnTo>
                        <a:pt x="0" y="71"/>
                      </a:lnTo>
                      <a:lnTo>
                        <a:pt x="0" y="59"/>
                      </a:lnTo>
                      <a:lnTo>
                        <a:pt x="45" y="0"/>
                      </a:lnTo>
                      <a:lnTo>
                        <a:pt x="54" y="0"/>
                      </a:lnTo>
                      <a:lnTo>
                        <a:pt x="54" y="59"/>
                      </a:lnTo>
                      <a:lnTo>
                        <a:pt x="66" y="59"/>
                      </a:lnTo>
                      <a:lnTo>
                        <a:pt x="66" y="71"/>
                      </a:lnTo>
                      <a:lnTo>
                        <a:pt x="54" y="71"/>
                      </a:lnTo>
                      <a:lnTo>
                        <a:pt x="54" y="93"/>
                      </a:lnTo>
                      <a:lnTo>
                        <a:pt x="43" y="93"/>
                      </a:lnTo>
                      <a:close/>
                      <a:moveTo>
                        <a:pt x="43" y="59"/>
                      </a:moveTo>
                      <a:lnTo>
                        <a:pt x="43" y="23"/>
                      </a:lnTo>
                      <a:lnTo>
                        <a:pt x="15" y="59"/>
                      </a:lnTo>
                      <a:lnTo>
                        <a:pt x="43" y="5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Rectangle 62"/>
                <p:cNvSpPr>
                  <a:spLocks noChangeArrowheads="1"/>
                </p:cNvSpPr>
                <p:nvPr/>
              </p:nvSpPr>
              <p:spPr bwMode="auto">
                <a:xfrm>
                  <a:off x="376400" y="2124353"/>
                  <a:ext cx="28575" cy="7937"/>
                </a:xfrm>
                <a:prstGeom prst="rect">
                  <a:avLst/>
                </a:pr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63"/>
                <p:cNvSpPr>
                  <a:spLocks/>
                </p:cNvSpPr>
                <p:nvPr/>
              </p:nvSpPr>
              <p:spPr bwMode="auto">
                <a:xfrm>
                  <a:off x="411325" y="2079903"/>
                  <a:ext cx="49213" cy="76200"/>
                </a:xfrm>
                <a:custGeom>
                  <a:avLst/>
                  <a:gdLst>
                    <a:gd name="T0" fmla="*/ 60 w 60"/>
                    <a:gd name="T1" fmla="*/ 81 h 94"/>
                    <a:gd name="T2" fmla="*/ 60 w 60"/>
                    <a:gd name="T3" fmla="*/ 94 h 94"/>
                    <a:gd name="T4" fmla="*/ 0 w 60"/>
                    <a:gd name="T5" fmla="*/ 94 h 94"/>
                    <a:gd name="T6" fmla="*/ 0 w 60"/>
                    <a:gd name="T7" fmla="*/ 89 h 94"/>
                    <a:gd name="T8" fmla="*/ 0 w 60"/>
                    <a:gd name="T9" fmla="*/ 85 h 94"/>
                    <a:gd name="T10" fmla="*/ 4 w 60"/>
                    <a:gd name="T11" fmla="*/ 79 h 94"/>
                    <a:gd name="T12" fmla="*/ 7 w 60"/>
                    <a:gd name="T13" fmla="*/ 72 h 94"/>
                    <a:gd name="T14" fmla="*/ 11 w 60"/>
                    <a:gd name="T15" fmla="*/ 68 h 94"/>
                    <a:gd name="T16" fmla="*/ 15 w 60"/>
                    <a:gd name="T17" fmla="*/ 63 h 94"/>
                    <a:gd name="T18" fmla="*/ 22 w 60"/>
                    <a:gd name="T19" fmla="*/ 59 h 94"/>
                    <a:gd name="T20" fmla="*/ 28 w 60"/>
                    <a:gd name="T21" fmla="*/ 53 h 94"/>
                    <a:gd name="T22" fmla="*/ 35 w 60"/>
                    <a:gd name="T23" fmla="*/ 48 h 94"/>
                    <a:gd name="T24" fmla="*/ 39 w 60"/>
                    <a:gd name="T25" fmla="*/ 42 h 94"/>
                    <a:gd name="T26" fmla="*/ 41 w 60"/>
                    <a:gd name="T27" fmla="*/ 39 h 94"/>
                    <a:gd name="T28" fmla="*/ 45 w 60"/>
                    <a:gd name="T29" fmla="*/ 35 h 94"/>
                    <a:gd name="T30" fmla="*/ 46 w 60"/>
                    <a:gd name="T31" fmla="*/ 31 h 94"/>
                    <a:gd name="T32" fmla="*/ 46 w 60"/>
                    <a:gd name="T33" fmla="*/ 26 h 94"/>
                    <a:gd name="T34" fmla="*/ 46 w 60"/>
                    <a:gd name="T35" fmla="*/ 22 h 94"/>
                    <a:gd name="T36" fmla="*/ 45 w 60"/>
                    <a:gd name="T37" fmla="*/ 18 h 94"/>
                    <a:gd name="T38" fmla="*/ 42 w 60"/>
                    <a:gd name="T39" fmla="*/ 15 h 94"/>
                    <a:gd name="T40" fmla="*/ 39 w 60"/>
                    <a:gd name="T41" fmla="*/ 13 h 94"/>
                    <a:gd name="T42" fmla="*/ 35 w 60"/>
                    <a:gd name="T43" fmla="*/ 11 h 94"/>
                    <a:gd name="T44" fmla="*/ 29 w 60"/>
                    <a:gd name="T45" fmla="*/ 11 h 94"/>
                    <a:gd name="T46" fmla="*/ 26 w 60"/>
                    <a:gd name="T47" fmla="*/ 11 h 94"/>
                    <a:gd name="T48" fmla="*/ 20 w 60"/>
                    <a:gd name="T49" fmla="*/ 13 h 94"/>
                    <a:gd name="T50" fmla="*/ 18 w 60"/>
                    <a:gd name="T51" fmla="*/ 15 h 94"/>
                    <a:gd name="T52" fmla="*/ 15 w 60"/>
                    <a:gd name="T53" fmla="*/ 19 h 94"/>
                    <a:gd name="T54" fmla="*/ 13 w 60"/>
                    <a:gd name="T55" fmla="*/ 23 h 94"/>
                    <a:gd name="T56" fmla="*/ 13 w 60"/>
                    <a:gd name="T57" fmla="*/ 27 h 94"/>
                    <a:gd name="T58" fmla="*/ 1 w 60"/>
                    <a:gd name="T59" fmla="*/ 26 h 94"/>
                    <a:gd name="T60" fmla="*/ 1 w 60"/>
                    <a:gd name="T61" fmla="*/ 21 h 94"/>
                    <a:gd name="T62" fmla="*/ 4 w 60"/>
                    <a:gd name="T63" fmla="*/ 15 h 94"/>
                    <a:gd name="T64" fmla="*/ 6 w 60"/>
                    <a:gd name="T65" fmla="*/ 10 h 94"/>
                    <a:gd name="T66" fmla="*/ 9 w 60"/>
                    <a:gd name="T67" fmla="*/ 6 h 94"/>
                    <a:gd name="T68" fmla="*/ 19 w 60"/>
                    <a:gd name="T69" fmla="*/ 2 h 94"/>
                    <a:gd name="T70" fmla="*/ 31 w 60"/>
                    <a:gd name="T71" fmla="*/ 0 h 94"/>
                    <a:gd name="T72" fmla="*/ 42 w 60"/>
                    <a:gd name="T73" fmla="*/ 2 h 94"/>
                    <a:gd name="T74" fmla="*/ 51 w 60"/>
                    <a:gd name="T75" fmla="*/ 8 h 94"/>
                    <a:gd name="T76" fmla="*/ 55 w 60"/>
                    <a:gd name="T77" fmla="*/ 13 h 94"/>
                    <a:gd name="T78" fmla="*/ 58 w 60"/>
                    <a:gd name="T79" fmla="*/ 19 h 94"/>
                    <a:gd name="T80" fmla="*/ 59 w 60"/>
                    <a:gd name="T81" fmla="*/ 26 h 94"/>
                    <a:gd name="T82" fmla="*/ 58 w 60"/>
                    <a:gd name="T83" fmla="*/ 32 h 94"/>
                    <a:gd name="T84" fmla="*/ 57 w 60"/>
                    <a:gd name="T85" fmla="*/ 37 h 94"/>
                    <a:gd name="T86" fmla="*/ 54 w 60"/>
                    <a:gd name="T87" fmla="*/ 42 h 94"/>
                    <a:gd name="T88" fmla="*/ 50 w 60"/>
                    <a:gd name="T89" fmla="*/ 49 h 94"/>
                    <a:gd name="T90" fmla="*/ 46 w 60"/>
                    <a:gd name="T91" fmla="*/ 53 h 94"/>
                    <a:gd name="T92" fmla="*/ 40 w 60"/>
                    <a:gd name="T93" fmla="*/ 58 h 94"/>
                    <a:gd name="T94" fmla="*/ 33 w 60"/>
                    <a:gd name="T95" fmla="*/ 64 h 94"/>
                    <a:gd name="T96" fmla="*/ 28 w 60"/>
                    <a:gd name="T97" fmla="*/ 68 h 94"/>
                    <a:gd name="T98" fmla="*/ 24 w 60"/>
                    <a:gd name="T99" fmla="*/ 71 h 94"/>
                    <a:gd name="T100" fmla="*/ 22 w 60"/>
                    <a:gd name="T101" fmla="*/ 74 h 94"/>
                    <a:gd name="T102" fmla="*/ 20 w 60"/>
                    <a:gd name="T103" fmla="*/ 76 h 94"/>
                    <a:gd name="T104" fmla="*/ 15 w 60"/>
                    <a:gd name="T105" fmla="*/ 81 h 94"/>
                    <a:gd name="T106" fmla="*/ 60 w 60"/>
                    <a:gd name="T107" fmla="*/ 81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0" h="94">
                      <a:moveTo>
                        <a:pt x="60" y="81"/>
                      </a:moveTo>
                      <a:lnTo>
                        <a:pt x="60" y="94"/>
                      </a:lnTo>
                      <a:lnTo>
                        <a:pt x="0" y="94"/>
                      </a:lnTo>
                      <a:lnTo>
                        <a:pt x="0" y="89"/>
                      </a:lnTo>
                      <a:lnTo>
                        <a:pt x="0" y="85"/>
                      </a:lnTo>
                      <a:lnTo>
                        <a:pt x="4" y="79"/>
                      </a:lnTo>
                      <a:lnTo>
                        <a:pt x="7" y="72"/>
                      </a:lnTo>
                      <a:lnTo>
                        <a:pt x="11" y="68"/>
                      </a:lnTo>
                      <a:lnTo>
                        <a:pt x="15" y="63"/>
                      </a:lnTo>
                      <a:lnTo>
                        <a:pt x="22" y="59"/>
                      </a:lnTo>
                      <a:lnTo>
                        <a:pt x="28" y="53"/>
                      </a:lnTo>
                      <a:lnTo>
                        <a:pt x="35" y="48"/>
                      </a:lnTo>
                      <a:lnTo>
                        <a:pt x="39" y="42"/>
                      </a:lnTo>
                      <a:lnTo>
                        <a:pt x="41" y="39"/>
                      </a:lnTo>
                      <a:lnTo>
                        <a:pt x="45" y="35"/>
                      </a:lnTo>
                      <a:lnTo>
                        <a:pt x="46" y="31"/>
                      </a:lnTo>
                      <a:lnTo>
                        <a:pt x="46" y="26"/>
                      </a:lnTo>
                      <a:lnTo>
                        <a:pt x="46" y="22"/>
                      </a:lnTo>
                      <a:lnTo>
                        <a:pt x="45" y="18"/>
                      </a:lnTo>
                      <a:lnTo>
                        <a:pt x="42" y="15"/>
                      </a:lnTo>
                      <a:lnTo>
                        <a:pt x="39" y="13"/>
                      </a:lnTo>
                      <a:lnTo>
                        <a:pt x="35" y="11"/>
                      </a:lnTo>
                      <a:lnTo>
                        <a:pt x="29" y="11"/>
                      </a:lnTo>
                      <a:lnTo>
                        <a:pt x="26" y="11"/>
                      </a:lnTo>
                      <a:lnTo>
                        <a:pt x="20" y="13"/>
                      </a:lnTo>
                      <a:lnTo>
                        <a:pt x="18" y="15"/>
                      </a:lnTo>
                      <a:lnTo>
                        <a:pt x="15" y="19"/>
                      </a:lnTo>
                      <a:lnTo>
                        <a:pt x="13" y="23"/>
                      </a:lnTo>
                      <a:lnTo>
                        <a:pt x="13" y="27"/>
                      </a:lnTo>
                      <a:lnTo>
                        <a:pt x="1" y="26"/>
                      </a:lnTo>
                      <a:lnTo>
                        <a:pt x="1" y="21"/>
                      </a:lnTo>
                      <a:lnTo>
                        <a:pt x="4" y="15"/>
                      </a:lnTo>
                      <a:lnTo>
                        <a:pt x="6" y="10"/>
                      </a:lnTo>
                      <a:lnTo>
                        <a:pt x="9" y="6"/>
                      </a:lnTo>
                      <a:lnTo>
                        <a:pt x="19" y="2"/>
                      </a:lnTo>
                      <a:lnTo>
                        <a:pt x="31" y="0"/>
                      </a:lnTo>
                      <a:lnTo>
                        <a:pt x="42" y="2"/>
                      </a:lnTo>
                      <a:lnTo>
                        <a:pt x="51" y="8"/>
                      </a:lnTo>
                      <a:lnTo>
                        <a:pt x="55" y="13"/>
                      </a:lnTo>
                      <a:lnTo>
                        <a:pt x="58" y="19"/>
                      </a:lnTo>
                      <a:lnTo>
                        <a:pt x="59" y="26"/>
                      </a:lnTo>
                      <a:lnTo>
                        <a:pt x="58" y="32"/>
                      </a:lnTo>
                      <a:lnTo>
                        <a:pt x="57" y="37"/>
                      </a:lnTo>
                      <a:lnTo>
                        <a:pt x="54" y="42"/>
                      </a:lnTo>
                      <a:lnTo>
                        <a:pt x="50" y="49"/>
                      </a:lnTo>
                      <a:lnTo>
                        <a:pt x="46" y="53"/>
                      </a:lnTo>
                      <a:lnTo>
                        <a:pt x="40" y="58"/>
                      </a:lnTo>
                      <a:lnTo>
                        <a:pt x="33" y="64"/>
                      </a:lnTo>
                      <a:lnTo>
                        <a:pt x="28" y="68"/>
                      </a:lnTo>
                      <a:lnTo>
                        <a:pt x="24" y="71"/>
                      </a:lnTo>
                      <a:lnTo>
                        <a:pt x="22" y="74"/>
                      </a:lnTo>
                      <a:lnTo>
                        <a:pt x="20" y="76"/>
                      </a:lnTo>
                      <a:lnTo>
                        <a:pt x="15" y="81"/>
                      </a:lnTo>
                      <a:lnTo>
                        <a:pt x="60" y="8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64"/>
                <p:cNvSpPr>
                  <a:spLocks noEditPoints="1"/>
                </p:cNvSpPr>
                <p:nvPr/>
              </p:nvSpPr>
              <p:spPr bwMode="auto">
                <a:xfrm>
                  <a:off x="414500" y="1808440"/>
                  <a:ext cx="49213" cy="74612"/>
                </a:xfrm>
                <a:custGeom>
                  <a:avLst/>
                  <a:gdLst>
                    <a:gd name="T0" fmla="*/ 0 w 62"/>
                    <a:gd name="T1" fmla="*/ 48 h 96"/>
                    <a:gd name="T2" fmla="*/ 2 w 62"/>
                    <a:gd name="T3" fmla="*/ 32 h 96"/>
                    <a:gd name="T4" fmla="*/ 4 w 62"/>
                    <a:gd name="T5" fmla="*/ 21 h 96"/>
                    <a:gd name="T6" fmla="*/ 7 w 62"/>
                    <a:gd name="T7" fmla="*/ 14 h 96"/>
                    <a:gd name="T8" fmla="*/ 11 w 62"/>
                    <a:gd name="T9" fmla="*/ 9 h 96"/>
                    <a:gd name="T10" fmla="*/ 15 w 62"/>
                    <a:gd name="T11" fmla="*/ 5 h 96"/>
                    <a:gd name="T12" fmla="*/ 20 w 62"/>
                    <a:gd name="T13" fmla="*/ 3 h 96"/>
                    <a:gd name="T14" fmla="*/ 25 w 62"/>
                    <a:gd name="T15" fmla="*/ 1 h 96"/>
                    <a:gd name="T16" fmla="*/ 31 w 62"/>
                    <a:gd name="T17" fmla="*/ 0 h 96"/>
                    <a:gd name="T18" fmla="*/ 38 w 62"/>
                    <a:gd name="T19" fmla="*/ 1 h 96"/>
                    <a:gd name="T20" fmla="*/ 44 w 62"/>
                    <a:gd name="T21" fmla="*/ 3 h 96"/>
                    <a:gd name="T22" fmla="*/ 48 w 62"/>
                    <a:gd name="T23" fmla="*/ 5 h 96"/>
                    <a:gd name="T24" fmla="*/ 52 w 62"/>
                    <a:gd name="T25" fmla="*/ 8 h 96"/>
                    <a:gd name="T26" fmla="*/ 55 w 62"/>
                    <a:gd name="T27" fmla="*/ 12 h 96"/>
                    <a:gd name="T28" fmla="*/ 57 w 62"/>
                    <a:gd name="T29" fmla="*/ 18 h 96"/>
                    <a:gd name="T30" fmla="*/ 60 w 62"/>
                    <a:gd name="T31" fmla="*/ 26 h 96"/>
                    <a:gd name="T32" fmla="*/ 61 w 62"/>
                    <a:gd name="T33" fmla="*/ 35 h 96"/>
                    <a:gd name="T34" fmla="*/ 62 w 62"/>
                    <a:gd name="T35" fmla="*/ 48 h 96"/>
                    <a:gd name="T36" fmla="*/ 61 w 62"/>
                    <a:gd name="T37" fmla="*/ 62 h 96"/>
                    <a:gd name="T38" fmla="*/ 58 w 62"/>
                    <a:gd name="T39" fmla="*/ 75 h 96"/>
                    <a:gd name="T40" fmla="*/ 56 w 62"/>
                    <a:gd name="T41" fmla="*/ 81 h 96"/>
                    <a:gd name="T42" fmla="*/ 52 w 62"/>
                    <a:gd name="T43" fmla="*/ 87 h 96"/>
                    <a:gd name="T44" fmla="*/ 48 w 62"/>
                    <a:gd name="T45" fmla="*/ 91 h 96"/>
                    <a:gd name="T46" fmla="*/ 43 w 62"/>
                    <a:gd name="T47" fmla="*/ 93 h 96"/>
                    <a:gd name="T48" fmla="*/ 38 w 62"/>
                    <a:gd name="T49" fmla="*/ 94 h 96"/>
                    <a:gd name="T50" fmla="*/ 31 w 62"/>
                    <a:gd name="T51" fmla="*/ 96 h 96"/>
                    <a:gd name="T52" fmla="*/ 20 w 62"/>
                    <a:gd name="T53" fmla="*/ 93 h 96"/>
                    <a:gd name="T54" fmla="*/ 9 w 62"/>
                    <a:gd name="T55" fmla="*/ 87 h 96"/>
                    <a:gd name="T56" fmla="*/ 4 w 62"/>
                    <a:gd name="T57" fmla="*/ 76 h 96"/>
                    <a:gd name="T58" fmla="*/ 2 w 62"/>
                    <a:gd name="T59" fmla="*/ 63 h 96"/>
                    <a:gd name="T60" fmla="*/ 0 w 62"/>
                    <a:gd name="T61" fmla="*/ 48 h 96"/>
                    <a:gd name="T62" fmla="*/ 13 w 62"/>
                    <a:gd name="T63" fmla="*/ 48 h 96"/>
                    <a:gd name="T64" fmla="*/ 13 w 62"/>
                    <a:gd name="T65" fmla="*/ 61 h 96"/>
                    <a:gd name="T66" fmla="*/ 16 w 62"/>
                    <a:gd name="T67" fmla="*/ 71 h 96"/>
                    <a:gd name="T68" fmla="*/ 18 w 62"/>
                    <a:gd name="T69" fmla="*/ 78 h 96"/>
                    <a:gd name="T70" fmla="*/ 22 w 62"/>
                    <a:gd name="T71" fmla="*/ 81 h 96"/>
                    <a:gd name="T72" fmla="*/ 26 w 62"/>
                    <a:gd name="T73" fmla="*/ 84 h 96"/>
                    <a:gd name="T74" fmla="*/ 31 w 62"/>
                    <a:gd name="T75" fmla="*/ 84 h 96"/>
                    <a:gd name="T76" fmla="*/ 37 w 62"/>
                    <a:gd name="T77" fmla="*/ 84 h 96"/>
                    <a:gd name="T78" fmla="*/ 40 w 62"/>
                    <a:gd name="T79" fmla="*/ 81 h 96"/>
                    <a:gd name="T80" fmla="*/ 44 w 62"/>
                    <a:gd name="T81" fmla="*/ 78 h 96"/>
                    <a:gd name="T82" fmla="*/ 47 w 62"/>
                    <a:gd name="T83" fmla="*/ 71 h 96"/>
                    <a:gd name="T84" fmla="*/ 49 w 62"/>
                    <a:gd name="T85" fmla="*/ 61 h 96"/>
                    <a:gd name="T86" fmla="*/ 49 w 62"/>
                    <a:gd name="T87" fmla="*/ 48 h 96"/>
                    <a:gd name="T88" fmla="*/ 48 w 62"/>
                    <a:gd name="T89" fmla="*/ 30 h 96"/>
                    <a:gd name="T90" fmla="*/ 44 w 62"/>
                    <a:gd name="T91" fmla="*/ 18 h 96"/>
                    <a:gd name="T92" fmla="*/ 40 w 62"/>
                    <a:gd name="T93" fmla="*/ 14 h 96"/>
                    <a:gd name="T94" fmla="*/ 37 w 62"/>
                    <a:gd name="T95" fmla="*/ 12 h 96"/>
                    <a:gd name="T96" fmla="*/ 31 w 62"/>
                    <a:gd name="T97" fmla="*/ 12 h 96"/>
                    <a:gd name="T98" fmla="*/ 26 w 62"/>
                    <a:gd name="T99" fmla="*/ 12 h 96"/>
                    <a:gd name="T100" fmla="*/ 22 w 62"/>
                    <a:gd name="T101" fmla="*/ 14 h 96"/>
                    <a:gd name="T102" fmla="*/ 18 w 62"/>
                    <a:gd name="T103" fmla="*/ 17 h 96"/>
                    <a:gd name="T104" fmla="*/ 15 w 62"/>
                    <a:gd name="T105" fmla="*/ 30 h 96"/>
                    <a:gd name="T106" fmla="*/ 13 w 62"/>
                    <a:gd name="T107" fmla="*/ 48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96">
                      <a:moveTo>
                        <a:pt x="0" y="48"/>
                      </a:moveTo>
                      <a:lnTo>
                        <a:pt x="2" y="32"/>
                      </a:lnTo>
                      <a:lnTo>
                        <a:pt x="4" y="21"/>
                      </a:lnTo>
                      <a:lnTo>
                        <a:pt x="7" y="14"/>
                      </a:lnTo>
                      <a:lnTo>
                        <a:pt x="11" y="9"/>
                      </a:lnTo>
                      <a:lnTo>
                        <a:pt x="15" y="5"/>
                      </a:lnTo>
                      <a:lnTo>
                        <a:pt x="20" y="3"/>
                      </a:lnTo>
                      <a:lnTo>
                        <a:pt x="25" y="1"/>
                      </a:lnTo>
                      <a:lnTo>
                        <a:pt x="31" y="0"/>
                      </a:lnTo>
                      <a:lnTo>
                        <a:pt x="38" y="1"/>
                      </a:lnTo>
                      <a:lnTo>
                        <a:pt x="44" y="3"/>
                      </a:lnTo>
                      <a:lnTo>
                        <a:pt x="48" y="5"/>
                      </a:lnTo>
                      <a:lnTo>
                        <a:pt x="52" y="8"/>
                      </a:lnTo>
                      <a:lnTo>
                        <a:pt x="55" y="12"/>
                      </a:lnTo>
                      <a:lnTo>
                        <a:pt x="57" y="18"/>
                      </a:lnTo>
                      <a:lnTo>
                        <a:pt x="60" y="26"/>
                      </a:lnTo>
                      <a:lnTo>
                        <a:pt x="61" y="35"/>
                      </a:lnTo>
                      <a:lnTo>
                        <a:pt x="62" y="48"/>
                      </a:lnTo>
                      <a:lnTo>
                        <a:pt x="61" y="62"/>
                      </a:lnTo>
                      <a:lnTo>
                        <a:pt x="58" y="75"/>
                      </a:lnTo>
                      <a:lnTo>
                        <a:pt x="56" y="81"/>
                      </a:lnTo>
                      <a:lnTo>
                        <a:pt x="52" y="87"/>
                      </a:lnTo>
                      <a:lnTo>
                        <a:pt x="48" y="91"/>
                      </a:lnTo>
                      <a:lnTo>
                        <a:pt x="43" y="93"/>
                      </a:lnTo>
                      <a:lnTo>
                        <a:pt x="38" y="94"/>
                      </a:lnTo>
                      <a:lnTo>
                        <a:pt x="31" y="96"/>
                      </a:lnTo>
                      <a:lnTo>
                        <a:pt x="20" y="93"/>
                      </a:lnTo>
                      <a:lnTo>
                        <a:pt x="9" y="87"/>
                      </a:lnTo>
                      <a:lnTo>
                        <a:pt x="4" y="76"/>
                      </a:lnTo>
                      <a:lnTo>
                        <a:pt x="2" y="63"/>
                      </a:lnTo>
                      <a:lnTo>
                        <a:pt x="0" y="48"/>
                      </a:lnTo>
                      <a:close/>
                      <a:moveTo>
                        <a:pt x="13" y="48"/>
                      </a:moveTo>
                      <a:lnTo>
                        <a:pt x="13" y="61"/>
                      </a:lnTo>
                      <a:lnTo>
                        <a:pt x="16" y="71"/>
                      </a:lnTo>
                      <a:lnTo>
                        <a:pt x="18" y="78"/>
                      </a:lnTo>
                      <a:lnTo>
                        <a:pt x="22" y="81"/>
                      </a:lnTo>
                      <a:lnTo>
                        <a:pt x="26" y="84"/>
                      </a:lnTo>
                      <a:lnTo>
                        <a:pt x="31" y="84"/>
                      </a:lnTo>
                      <a:lnTo>
                        <a:pt x="37" y="84"/>
                      </a:lnTo>
                      <a:lnTo>
                        <a:pt x="40" y="81"/>
                      </a:lnTo>
                      <a:lnTo>
                        <a:pt x="44" y="78"/>
                      </a:lnTo>
                      <a:lnTo>
                        <a:pt x="47" y="71"/>
                      </a:lnTo>
                      <a:lnTo>
                        <a:pt x="49" y="61"/>
                      </a:lnTo>
                      <a:lnTo>
                        <a:pt x="49" y="48"/>
                      </a:lnTo>
                      <a:lnTo>
                        <a:pt x="48" y="30"/>
                      </a:lnTo>
                      <a:lnTo>
                        <a:pt x="44" y="18"/>
                      </a:lnTo>
                      <a:lnTo>
                        <a:pt x="40" y="14"/>
                      </a:lnTo>
                      <a:lnTo>
                        <a:pt x="37" y="12"/>
                      </a:lnTo>
                      <a:lnTo>
                        <a:pt x="31" y="12"/>
                      </a:lnTo>
                      <a:lnTo>
                        <a:pt x="26" y="12"/>
                      </a:lnTo>
                      <a:lnTo>
                        <a:pt x="22" y="14"/>
                      </a:lnTo>
                      <a:lnTo>
                        <a:pt x="18" y="17"/>
                      </a:lnTo>
                      <a:lnTo>
                        <a:pt x="15" y="30"/>
                      </a:lnTo>
                      <a:lnTo>
                        <a:pt x="13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65"/>
                <p:cNvSpPr>
                  <a:spLocks/>
                </p:cNvSpPr>
                <p:nvPr/>
              </p:nvSpPr>
              <p:spPr bwMode="auto">
                <a:xfrm>
                  <a:off x="412913" y="1535390"/>
                  <a:ext cx="47625" cy="73025"/>
                </a:xfrm>
                <a:custGeom>
                  <a:avLst/>
                  <a:gdLst>
                    <a:gd name="T0" fmla="*/ 61 w 61"/>
                    <a:gd name="T1" fmla="*/ 82 h 93"/>
                    <a:gd name="T2" fmla="*/ 61 w 61"/>
                    <a:gd name="T3" fmla="*/ 93 h 93"/>
                    <a:gd name="T4" fmla="*/ 0 w 61"/>
                    <a:gd name="T5" fmla="*/ 93 h 93"/>
                    <a:gd name="T6" fmla="*/ 0 w 61"/>
                    <a:gd name="T7" fmla="*/ 89 h 93"/>
                    <a:gd name="T8" fmla="*/ 1 w 61"/>
                    <a:gd name="T9" fmla="*/ 86 h 93"/>
                    <a:gd name="T10" fmla="*/ 4 w 61"/>
                    <a:gd name="T11" fmla="*/ 79 h 93"/>
                    <a:gd name="T12" fmla="*/ 8 w 61"/>
                    <a:gd name="T13" fmla="*/ 73 h 93"/>
                    <a:gd name="T14" fmla="*/ 12 w 61"/>
                    <a:gd name="T15" fmla="*/ 69 h 93"/>
                    <a:gd name="T16" fmla="*/ 17 w 61"/>
                    <a:gd name="T17" fmla="*/ 64 h 93"/>
                    <a:gd name="T18" fmla="*/ 23 w 61"/>
                    <a:gd name="T19" fmla="*/ 58 h 93"/>
                    <a:gd name="T20" fmla="*/ 30 w 61"/>
                    <a:gd name="T21" fmla="*/ 53 h 93"/>
                    <a:gd name="T22" fmla="*/ 35 w 61"/>
                    <a:gd name="T23" fmla="*/ 48 h 93"/>
                    <a:gd name="T24" fmla="*/ 40 w 61"/>
                    <a:gd name="T25" fmla="*/ 43 h 93"/>
                    <a:gd name="T26" fmla="*/ 43 w 61"/>
                    <a:gd name="T27" fmla="*/ 39 h 93"/>
                    <a:gd name="T28" fmla="*/ 45 w 61"/>
                    <a:gd name="T29" fmla="*/ 35 h 93"/>
                    <a:gd name="T30" fmla="*/ 48 w 61"/>
                    <a:gd name="T31" fmla="*/ 30 h 93"/>
                    <a:gd name="T32" fmla="*/ 48 w 61"/>
                    <a:gd name="T33" fmla="*/ 26 h 93"/>
                    <a:gd name="T34" fmla="*/ 48 w 61"/>
                    <a:gd name="T35" fmla="*/ 22 h 93"/>
                    <a:gd name="T36" fmla="*/ 45 w 61"/>
                    <a:gd name="T37" fmla="*/ 18 h 93"/>
                    <a:gd name="T38" fmla="*/ 43 w 61"/>
                    <a:gd name="T39" fmla="*/ 16 h 93"/>
                    <a:gd name="T40" fmla="*/ 40 w 61"/>
                    <a:gd name="T41" fmla="*/ 13 h 93"/>
                    <a:gd name="T42" fmla="*/ 36 w 61"/>
                    <a:gd name="T43" fmla="*/ 12 h 93"/>
                    <a:gd name="T44" fmla="*/ 31 w 61"/>
                    <a:gd name="T45" fmla="*/ 11 h 93"/>
                    <a:gd name="T46" fmla="*/ 26 w 61"/>
                    <a:gd name="T47" fmla="*/ 12 h 93"/>
                    <a:gd name="T48" fmla="*/ 22 w 61"/>
                    <a:gd name="T49" fmla="*/ 13 h 93"/>
                    <a:gd name="T50" fmla="*/ 18 w 61"/>
                    <a:gd name="T51" fmla="*/ 16 h 93"/>
                    <a:gd name="T52" fmla="*/ 16 w 61"/>
                    <a:gd name="T53" fmla="*/ 18 h 93"/>
                    <a:gd name="T54" fmla="*/ 14 w 61"/>
                    <a:gd name="T55" fmla="*/ 22 h 93"/>
                    <a:gd name="T56" fmla="*/ 14 w 61"/>
                    <a:gd name="T57" fmla="*/ 27 h 93"/>
                    <a:gd name="T58" fmla="*/ 1 w 61"/>
                    <a:gd name="T59" fmla="*/ 26 h 93"/>
                    <a:gd name="T60" fmla="*/ 3 w 61"/>
                    <a:gd name="T61" fmla="*/ 20 h 93"/>
                    <a:gd name="T62" fmla="*/ 4 w 61"/>
                    <a:gd name="T63" fmla="*/ 14 h 93"/>
                    <a:gd name="T64" fmla="*/ 6 w 61"/>
                    <a:gd name="T65" fmla="*/ 11 h 93"/>
                    <a:gd name="T66" fmla="*/ 10 w 61"/>
                    <a:gd name="T67" fmla="*/ 7 h 93"/>
                    <a:gd name="T68" fmla="*/ 19 w 61"/>
                    <a:gd name="T69" fmla="*/ 2 h 93"/>
                    <a:gd name="T70" fmla="*/ 31 w 61"/>
                    <a:gd name="T71" fmla="*/ 0 h 93"/>
                    <a:gd name="T72" fmla="*/ 43 w 61"/>
                    <a:gd name="T73" fmla="*/ 2 h 93"/>
                    <a:gd name="T74" fmla="*/ 52 w 61"/>
                    <a:gd name="T75" fmla="*/ 8 h 93"/>
                    <a:gd name="T76" fmla="*/ 57 w 61"/>
                    <a:gd name="T77" fmla="*/ 13 h 93"/>
                    <a:gd name="T78" fmla="*/ 59 w 61"/>
                    <a:gd name="T79" fmla="*/ 20 h 93"/>
                    <a:gd name="T80" fmla="*/ 59 w 61"/>
                    <a:gd name="T81" fmla="*/ 26 h 93"/>
                    <a:gd name="T82" fmla="*/ 59 w 61"/>
                    <a:gd name="T83" fmla="*/ 31 h 93"/>
                    <a:gd name="T84" fmla="*/ 58 w 61"/>
                    <a:gd name="T85" fmla="*/ 36 h 93"/>
                    <a:gd name="T86" fmla="*/ 56 w 61"/>
                    <a:gd name="T87" fmla="*/ 43 h 93"/>
                    <a:gd name="T88" fmla="*/ 50 w 61"/>
                    <a:gd name="T89" fmla="*/ 48 h 93"/>
                    <a:gd name="T90" fmla="*/ 47 w 61"/>
                    <a:gd name="T91" fmla="*/ 53 h 93"/>
                    <a:gd name="T92" fmla="*/ 41 w 61"/>
                    <a:gd name="T93" fmla="*/ 58 h 93"/>
                    <a:gd name="T94" fmla="*/ 35 w 61"/>
                    <a:gd name="T95" fmla="*/ 65 h 93"/>
                    <a:gd name="T96" fmla="*/ 30 w 61"/>
                    <a:gd name="T97" fmla="*/ 69 h 93"/>
                    <a:gd name="T98" fmla="*/ 26 w 61"/>
                    <a:gd name="T99" fmla="*/ 71 h 93"/>
                    <a:gd name="T100" fmla="*/ 23 w 61"/>
                    <a:gd name="T101" fmla="*/ 74 h 93"/>
                    <a:gd name="T102" fmla="*/ 21 w 61"/>
                    <a:gd name="T103" fmla="*/ 75 h 93"/>
                    <a:gd name="T104" fmla="*/ 16 w 61"/>
                    <a:gd name="T105" fmla="*/ 82 h 93"/>
                    <a:gd name="T106" fmla="*/ 61 w 61"/>
                    <a:gd name="T107" fmla="*/ 82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1" h="93">
                      <a:moveTo>
                        <a:pt x="61" y="82"/>
                      </a:moveTo>
                      <a:lnTo>
                        <a:pt x="61" y="93"/>
                      </a:lnTo>
                      <a:lnTo>
                        <a:pt x="0" y="93"/>
                      </a:lnTo>
                      <a:lnTo>
                        <a:pt x="0" y="89"/>
                      </a:lnTo>
                      <a:lnTo>
                        <a:pt x="1" y="86"/>
                      </a:lnTo>
                      <a:lnTo>
                        <a:pt x="4" y="79"/>
                      </a:lnTo>
                      <a:lnTo>
                        <a:pt x="8" y="73"/>
                      </a:lnTo>
                      <a:lnTo>
                        <a:pt x="12" y="69"/>
                      </a:lnTo>
                      <a:lnTo>
                        <a:pt x="17" y="64"/>
                      </a:lnTo>
                      <a:lnTo>
                        <a:pt x="23" y="58"/>
                      </a:lnTo>
                      <a:lnTo>
                        <a:pt x="30" y="53"/>
                      </a:lnTo>
                      <a:lnTo>
                        <a:pt x="35" y="48"/>
                      </a:lnTo>
                      <a:lnTo>
                        <a:pt x="40" y="43"/>
                      </a:lnTo>
                      <a:lnTo>
                        <a:pt x="43" y="39"/>
                      </a:lnTo>
                      <a:lnTo>
                        <a:pt x="45" y="35"/>
                      </a:lnTo>
                      <a:lnTo>
                        <a:pt x="48" y="30"/>
                      </a:lnTo>
                      <a:lnTo>
                        <a:pt x="48" y="26"/>
                      </a:lnTo>
                      <a:lnTo>
                        <a:pt x="48" y="22"/>
                      </a:lnTo>
                      <a:lnTo>
                        <a:pt x="45" y="18"/>
                      </a:lnTo>
                      <a:lnTo>
                        <a:pt x="43" y="16"/>
                      </a:lnTo>
                      <a:lnTo>
                        <a:pt x="40" y="13"/>
                      </a:lnTo>
                      <a:lnTo>
                        <a:pt x="36" y="12"/>
                      </a:lnTo>
                      <a:lnTo>
                        <a:pt x="31" y="11"/>
                      </a:lnTo>
                      <a:lnTo>
                        <a:pt x="26" y="12"/>
                      </a:lnTo>
                      <a:lnTo>
                        <a:pt x="22" y="13"/>
                      </a:lnTo>
                      <a:lnTo>
                        <a:pt x="18" y="16"/>
                      </a:lnTo>
                      <a:lnTo>
                        <a:pt x="16" y="18"/>
                      </a:lnTo>
                      <a:lnTo>
                        <a:pt x="14" y="22"/>
                      </a:lnTo>
                      <a:lnTo>
                        <a:pt x="14" y="27"/>
                      </a:lnTo>
                      <a:lnTo>
                        <a:pt x="1" y="26"/>
                      </a:lnTo>
                      <a:lnTo>
                        <a:pt x="3" y="20"/>
                      </a:lnTo>
                      <a:lnTo>
                        <a:pt x="4" y="14"/>
                      </a:lnTo>
                      <a:lnTo>
                        <a:pt x="6" y="11"/>
                      </a:lnTo>
                      <a:lnTo>
                        <a:pt x="10" y="7"/>
                      </a:lnTo>
                      <a:lnTo>
                        <a:pt x="19" y="2"/>
                      </a:lnTo>
                      <a:lnTo>
                        <a:pt x="31" y="0"/>
                      </a:lnTo>
                      <a:lnTo>
                        <a:pt x="43" y="2"/>
                      </a:lnTo>
                      <a:lnTo>
                        <a:pt x="52" y="8"/>
                      </a:lnTo>
                      <a:lnTo>
                        <a:pt x="57" y="13"/>
                      </a:lnTo>
                      <a:lnTo>
                        <a:pt x="59" y="20"/>
                      </a:lnTo>
                      <a:lnTo>
                        <a:pt x="59" y="26"/>
                      </a:lnTo>
                      <a:lnTo>
                        <a:pt x="59" y="31"/>
                      </a:lnTo>
                      <a:lnTo>
                        <a:pt x="58" y="36"/>
                      </a:lnTo>
                      <a:lnTo>
                        <a:pt x="56" y="43"/>
                      </a:lnTo>
                      <a:lnTo>
                        <a:pt x="50" y="48"/>
                      </a:lnTo>
                      <a:lnTo>
                        <a:pt x="47" y="53"/>
                      </a:lnTo>
                      <a:lnTo>
                        <a:pt x="41" y="58"/>
                      </a:lnTo>
                      <a:lnTo>
                        <a:pt x="35" y="65"/>
                      </a:lnTo>
                      <a:lnTo>
                        <a:pt x="30" y="69"/>
                      </a:lnTo>
                      <a:lnTo>
                        <a:pt x="26" y="71"/>
                      </a:lnTo>
                      <a:lnTo>
                        <a:pt x="23" y="74"/>
                      </a:lnTo>
                      <a:lnTo>
                        <a:pt x="21" y="75"/>
                      </a:lnTo>
                      <a:lnTo>
                        <a:pt x="16" y="82"/>
                      </a:lnTo>
                      <a:lnTo>
                        <a:pt x="61" y="8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66"/>
                <p:cNvSpPr>
                  <a:spLocks noEditPoints="1"/>
                </p:cNvSpPr>
                <p:nvPr/>
              </p:nvSpPr>
              <p:spPr bwMode="auto">
                <a:xfrm>
                  <a:off x="411325" y="1262340"/>
                  <a:ext cx="52388" cy="73025"/>
                </a:xfrm>
                <a:custGeom>
                  <a:avLst/>
                  <a:gdLst>
                    <a:gd name="T0" fmla="*/ 43 w 66"/>
                    <a:gd name="T1" fmla="*/ 92 h 92"/>
                    <a:gd name="T2" fmla="*/ 43 w 66"/>
                    <a:gd name="T3" fmla="*/ 70 h 92"/>
                    <a:gd name="T4" fmla="*/ 0 w 66"/>
                    <a:gd name="T5" fmla="*/ 70 h 92"/>
                    <a:gd name="T6" fmla="*/ 0 w 66"/>
                    <a:gd name="T7" fmla="*/ 58 h 92"/>
                    <a:gd name="T8" fmla="*/ 46 w 66"/>
                    <a:gd name="T9" fmla="*/ 0 h 92"/>
                    <a:gd name="T10" fmla="*/ 55 w 66"/>
                    <a:gd name="T11" fmla="*/ 0 h 92"/>
                    <a:gd name="T12" fmla="*/ 55 w 66"/>
                    <a:gd name="T13" fmla="*/ 58 h 92"/>
                    <a:gd name="T14" fmla="*/ 66 w 66"/>
                    <a:gd name="T15" fmla="*/ 58 h 92"/>
                    <a:gd name="T16" fmla="*/ 66 w 66"/>
                    <a:gd name="T17" fmla="*/ 70 h 92"/>
                    <a:gd name="T18" fmla="*/ 55 w 66"/>
                    <a:gd name="T19" fmla="*/ 70 h 92"/>
                    <a:gd name="T20" fmla="*/ 55 w 66"/>
                    <a:gd name="T21" fmla="*/ 92 h 92"/>
                    <a:gd name="T22" fmla="*/ 43 w 66"/>
                    <a:gd name="T23" fmla="*/ 92 h 92"/>
                    <a:gd name="T24" fmla="*/ 43 w 66"/>
                    <a:gd name="T25" fmla="*/ 58 h 92"/>
                    <a:gd name="T26" fmla="*/ 43 w 66"/>
                    <a:gd name="T27" fmla="*/ 23 h 92"/>
                    <a:gd name="T28" fmla="*/ 16 w 66"/>
                    <a:gd name="T29" fmla="*/ 58 h 92"/>
                    <a:gd name="T30" fmla="*/ 43 w 66"/>
                    <a:gd name="T31" fmla="*/ 58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6" h="92">
                      <a:moveTo>
                        <a:pt x="43" y="92"/>
                      </a:moveTo>
                      <a:lnTo>
                        <a:pt x="43" y="70"/>
                      </a:lnTo>
                      <a:lnTo>
                        <a:pt x="0" y="70"/>
                      </a:lnTo>
                      <a:lnTo>
                        <a:pt x="0" y="58"/>
                      </a:lnTo>
                      <a:lnTo>
                        <a:pt x="46" y="0"/>
                      </a:lnTo>
                      <a:lnTo>
                        <a:pt x="55" y="0"/>
                      </a:lnTo>
                      <a:lnTo>
                        <a:pt x="55" y="58"/>
                      </a:lnTo>
                      <a:lnTo>
                        <a:pt x="66" y="58"/>
                      </a:lnTo>
                      <a:lnTo>
                        <a:pt x="66" y="70"/>
                      </a:lnTo>
                      <a:lnTo>
                        <a:pt x="55" y="70"/>
                      </a:lnTo>
                      <a:lnTo>
                        <a:pt x="55" y="92"/>
                      </a:lnTo>
                      <a:lnTo>
                        <a:pt x="43" y="92"/>
                      </a:lnTo>
                      <a:close/>
                      <a:moveTo>
                        <a:pt x="43" y="58"/>
                      </a:moveTo>
                      <a:lnTo>
                        <a:pt x="43" y="23"/>
                      </a:lnTo>
                      <a:lnTo>
                        <a:pt x="16" y="58"/>
                      </a:lnTo>
                      <a:lnTo>
                        <a:pt x="43" y="5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67"/>
                <p:cNvSpPr>
                  <a:spLocks/>
                </p:cNvSpPr>
                <p:nvPr/>
              </p:nvSpPr>
              <p:spPr bwMode="auto">
                <a:xfrm>
                  <a:off x="255750" y="2300565"/>
                  <a:ext cx="80963" cy="28575"/>
                </a:xfrm>
                <a:custGeom>
                  <a:avLst/>
                  <a:gdLst>
                    <a:gd name="T0" fmla="*/ 90 w 102"/>
                    <a:gd name="T1" fmla="*/ 1 h 35"/>
                    <a:gd name="T2" fmla="*/ 101 w 102"/>
                    <a:gd name="T3" fmla="*/ 0 h 35"/>
                    <a:gd name="T4" fmla="*/ 102 w 102"/>
                    <a:gd name="T5" fmla="*/ 4 h 35"/>
                    <a:gd name="T6" fmla="*/ 102 w 102"/>
                    <a:gd name="T7" fmla="*/ 9 h 35"/>
                    <a:gd name="T8" fmla="*/ 102 w 102"/>
                    <a:gd name="T9" fmla="*/ 15 h 35"/>
                    <a:gd name="T10" fmla="*/ 100 w 102"/>
                    <a:gd name="T11" fmla="*/ 19 h 35"/>
                    <a:gd name="T12" fmla="*/ 98 w 102"/>
                    <a:gd name="T13" fmla="*/ 23 h 35"/>
                    <a:gd name="T14" fmla="*/ 94 w 102"/>
                    <a:gd name="T15" fmla="*/ 24 h 35"/>
                    <a:gd name="T16" fmla="*/ 92 w 102"/>
                    <a:gd name="T17" fmla="*/ 26 h 35"/>
                    <a:gd name="T18" fmla="*/ 87 w 102"/>
                    <a:gd name="T19" fmla="*/ 26 h 35"/>
                    <a:gd name="T20" fmla="*/ 80 w 102"/>
                    <a:gd name="T21" fmla="*/ 26 h 35"/>
                    <a:gd name="T22" fmla="*/ 38 w 102"/>
                    <a:gd name="T23" fmla="*/ 26 h 35"/>
                    <a:gd name="T24" fmla="*/ 38 w 102"/>
                    <a:gd name="T25" fmla="*/ 35 h 35"/>
                    <a:gd name="T26" fmla="*/ 26 w 102"/>
                    <a:gd name="T27" fmla="*/ 35 h 35"/>
                    <a:gd name="T28" fmla="*/ 26 w 102"/>
                    <a:gd name="T29" fmla="*/ 26 h 35"/>
                    <a:gd name="T30" fmla="*/ 8 w 102"/>
                    <a:gd name="T31" fmla="*/ 26 h 35"/>
                    <a:gd name="T32" fmla="*/ 0 w 102"/>
                    <a:gd name="T33" fmla="*/ 13 h 35"/>
                    <a:gd name="T34" fmla="*/ 26 w 102"/>
                    <a:gd name="T35" fmla="*/ 13 h 35"/>
                    <a:gd name="T36" fmla="*/ 26 w 102"/>
                    <a:gd name="T37" fmla="*/ 1 h 35"/>
                    <a:gd name="T38" fmla="*/ 38 w 102"/>
                    <a:gd name="T39" fmla="*/ 1 h 35"/>
                    <a:gd name="T40" fmla="*/ 38 w 102"/>
                    <a:gd name="T41" fmla="*/ 13 h 35"/>
                    <a:gd name="T42" fmla="*/ 80 w 102"/>
                    <a:gd name="T43" fmla="*/ 13 h 35"/>
                    <a:gd name="T44" fmla="*/ 84 w 102"/>
                    <a:gd name="T45" fmla="*/ 13 h 35"/>
                    <a:gd name="T46" fmla="*/ 87 w 102"/>
                    <a:gd name="T47" fmla="*/ 13 h 35"/>
                    <a:gd name="T48" fmla="*/ 88 w 102"/>
                    <a:gd name="T49" fmla="*/ 11 h 35"/>
                    <a:gd name="T50" fmla="*/ 89 w 102"/>
                    <a:gd name="T51" fmla="*/ 10 h 35"/>
                    <a:gd name="T52" fmla="*/ 90 w 102"/>
                    <a:gd name="T53" fmla="*/ 9 h 35"/>
                    <a:gd name="T54" fmla="*/ 90 w 102"/>
                    <a:gd name="T55" fmla="*/ 6 h 35"/>
                    <a:gd name="T56" fmla="*/ 90 w 102"/>
                    <a:gd name="T57" fmla="*/ 4 h 35"/>
                    <a:gd name="T58" fmla="*/ 90 w 102"/>
                    <a:gd name="T59" fmla="*/ 1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02" h="35">
                      <a:moveTo>
                        <a:pt x="90" y="1"/>
                      </a:moveTo>
                      <a:lnTo>
                        <a:pt x="101" y="0"/>
                      </a:lnTo>
                      <a:lnTo>
                        <a:pt x="102" y="4"/>
                      </a:lnTo>
                      <a:lnTo>
                        <a:pt x="102" y="9"/>
                      </a:lnTo>
                      <a:lnTo>
                        <a:pt x="102" y="15"/>
                      </a:lnTo>
                      <a:lnTo>
                        <a:pt x="100" y="19"/>
                      </a:lnTo>
                      <a:lnTo>
                        <a:pt x="98" y="23"/>
                      </a:lnTo>
                      <a:lnTo>
                        <a:pt x="94" y="24"/>
                      </a:lnTo>
                      <a:lnTo>
                        <a:pt x="92" y="26"/>
                      </a:lnTo>
                      <a:lnTo>
                        <a:pt x="87" y="26"/>
                      </a:lnTo>
                      <a:lnTo>
                        <a:pt x="80" y="26"/>
                      </a:lnTo>
                      <a:lnTo>
                        <a:pt x="38" y="26"/>
                      </a:lnTo>
                      <a:lnTo>
                        <a:pt x="38" y="35"/>
                      </a:lnTo>
                      <a:lnTo>
                        <a:pt x="26" y="35"/>
                      </a:lnTo>
                      <a:lnTo>
                        <a:pt x="26" y="26"/>
                      </a:lnTo>
                      <a:lnTo>
                        <a:pt x="8" y="26"/>
                      </a:lnTo>
                      <a:lnTo>
                        <a:pt x="0" y="13"/>
                      </a:lnTo>
                      <a:lnTo>
                        <a:pt x="26" y="13"/>
                      </a:lnTo>
                      <a:lnTo>
                        <a:pt x="26" y="1"/>
                      </a:lnTo>
                      <a:lnTo>
                        <a:pt x="38" y="1"/>
                      </a:lnTo>
                      <a:lnTo>
                        <a:pt x="38" y="13"/>
                      </a:lnTo>
                      <a:lnTo>
                        <a:pt x="80" y="13"/>
                      </a:lnTo>
                      <a:lnTo>
                        <a:pt x="84" y="13"/>
                      </a:lnTo>
                      <a:lnTo>
                        <a:pt x="87" y="13"/>
                      </a:lnTo>
                      <a:lnTo>
                        <a:pt x="88" y="11"/>
                      </a:lnTo>
                      <a:lnTo>
                        <a:pt x="89" y="10"/>
                      </a:lnTo>
                      <a:lnTo>
                        <a:pt x="90" y="9"/>
                      </a:lnTo>
                      <a:lnTo>
                        <a:pt x="90" y="6"/>
                      </a:lnTo>
                      <a:lnTo>
                        <a:pt x="90" y="4"/>
                      </a:lnTo>
                      <a:lnTo>
                        <a:pt x="90" y="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68"/>
                <p:cNvSpPr>
                  <a:spLocks noEditPoints="1"/>
                </p:cNvSpPr>
                <p:nvPr/>
              </p:nvSpPr>
              <p:spPr bwMode="auto">
                <a:xfrm>
                  <a:off x="274800" y="2241828"/>
                  <a:ext cx="61913" cy="52387"/>
                </a:xfrm>
                <a:custGeom>
                  <a:avLst/>
                  <a:gdLst>
                    <a:gd name="T0" fmla="*/ 38 w 77"/>
                    <a:gd name="T1" fmla="*/ 67 h 67"/>
                    <a:gd name="T2" fmla="*/ 25 w 77"/>
                    <a:gd name="T3" fmla="*/ 66 h 67"/>
                    <a:gd name="T4" fmla="*/ 15 w 77"/>
                    <a:gd name="T5" fmla="*/ 62 h 67"/>
                    <a:gd name="T6" fmla="*/ 7 w 77"/>
                    <a:gd name="T7" fmla="*/ 55 h 67"/>
                    <a:gd name="T8" fmla="*/ 2 w 77"/>
                    <a:gd name="T9" fmla="*/ 45 h 67"/>
                    <a:gd name="T10" fmla="*/ 0 w 77"/>
                    <a:gd name="T11" fmla="*/ 33 h 67"/>
                    <a:gd name="T12" fmla="*/ 2 w 77"/>
                    <a:gd name="T13" fmla="*/ 19 h 67"/>
                    <a:gd name="T14" fmla="*/ 10 w 77"/>
                    <a:gd name="T15" fmla="*/ 9 h 67"/>
                    <a:gd name="T16" fmla="*/ 22 w 77"/>
                    <a:gd name="T17" fmla="*/ 2 h 67"/>
                    <a:gd name="T18" fmla="*/ 37 w 77"/>
                    <a:gd name="T19" fmla="*/ 0 h 67"/>
                    <a:gd name="T20" fmla="*/ 50 w 77"/>
                    <a:gd name="T21" fmla="*/ 1 h 67"/>
                    <a:gd name="T22" fmla="*/ 60 w 77"/>
                    <a:gd name="T23" fmla="*/ 4 h 67"/>
                    <a:gd name="T24" fmla="*/ 65 w 77"/>
                    <a:gd name="T25" fmla="*/ 8 h 67"/>
                    <a:gd name="T26" fmla="*/ 69 w 77"/>
                    <a:gd name="T27" fmla="*/ 11 h 67"/>
                    <a:gd name="T28" fmla="*/ 73 w 77"/>
                    <a:gd name="T29" fmla="*/ 15 h 67"/>
                    <a:gd name="T30" fmla="*/ 76 w 77"/>
                    <a:gd name="T31" fmla="*/ 22 h 67"/>
                    <a:gd name="T32" fmla="*/ 77 w 77"/>
                    <a:gd name="T33" fmla="*/ 27 h 67"/>
                    <a:gd name="T34" fmla="*/ 77 w 77"/>
                    <a:gd name="T35" fmla="*/ 33 h 67"/>
                    <a:gd name="T36" fmla="*/ 75 w 77"/>
                    <a:gd name="T37" fmla="*/ 46 h 67"/>
                    <a:gd name="T38" fmla="*/ 67 w 77"/>
                    <a:gd name="T39" fmla="*/ 58 h 67"/>
                    <a:gd name="T40" fmla="*/ 55 w 77"/>
                    <a:gd name="T41" fmla="*/ 64 h 67"/>
                    <a:gd name="T42" fmla="*/ 38 w 77"/>
                    <a:gd name="T43" fmla="*/ 67 h 67"/>
                    <a:gd name="T44" fmla="*/ 38 w 77"/>
                    <a:gd name="T45" fmla="*/ 53 h 67"/>
                    <a:gd name="T46" fmla="*/ 45 w 77"/>
                    <a:gd name="T47" fmla="*/ 53 h 67"/>
                    <a:gd name="T48" fmla="*/ 50 w 77"/>
                    <a:gd name="T49" fmla="*/ 51 h 67"/>
                    <a:gd name="T50" fmla="*/ 55 w 77"/>
                    <a:gd name="T51" fmla="*/ 50 h 67"/>
                    <a:gd name="T52" fmla="*/ 59 w 77"/>
                    <a:gd name="T53" fmla="*/ 48 h 67"/>
                    <a:gd name="T54" fmla="*/ 63 w 77"/>
                    <a:gd name="T55" fmla="*/ 44 h 67"/>
                    <a:gd name="T56" fmla="*/ 64 w 77"/>
                    <a:gd name="T57" fmla="*/ 39 h 67"/>
                    <a:gd name="T58" fmla="*/ 65 w 77"/>
                    <a:gd name="T59" fmla="*/ 33 h 67"/>
                    <a:gd name="T60" fmla="*/ 64 w 77"/>
                    <a:gd name="T61" fmla="*/ 28 h 67"/>
                    <a:gd name="T62" fmla="*/ 63 w 77"/>
                    <a:gd name="T63" fmla="*/ 23 h 67"/>
                    <a:gd name="T64" fmla="*/ 59 w 77"/>
                    <a:gd name="T65" fmla="*/ 19 h 67"/>
                    <a:gd name="T66" fmla="*/ 55 w 77"/>
                    <a:gd name="T67" fmla="*/ 17 h 67"/>
                    <a:gd name="T68" fmla="*/ 50 w 77"/>
                    <a:gd name="T69" fmla="*/ 14 h 67"/>
                    <a:gd name="T70" fmla="*/ 45 w 77"/>
                    <a:gd name="T71" fmla="*/ 14 h 67"/>
                    <a:gd name="T72" fmla="*/ 38 w 77"/>
                    <a:gd name="T73" fmla="*/ 13 h 67"/>
                    <a:gd name="T74" fmla="*/ 32 w 77"/>
                    <a:gd name="T75" fmla="*/ 14 h 67"/>
                    <a:gd name="T76" fmla="*/ 27 w 77"/>
                    <a:gd name="T77" fmla="*/ 14 h 67"/>
                    <a:gd name="T78" fmla="*/ 22 w 77"/>
                    <a:gd name="T79" fmla="*/ 17 h 67"/>
                    <a:gd name="T80" fmla="*/ 18 w 77"/>
                    <a:gd name="T81" fmla="*/ 19 h 67"/>
                    <a:gd name="T82" fmla="*/ 15 w 77"/>
                    <a:gd name="T83" fmla="*/ 23 h 67"/>
                    <a:gd name="T84" fmla="*/ 13 w 77"/>
                    <a:gd name="T85" fmla="*/ 28 h 67"/>
                    <a:gd name="T86" fmla="*/ 11 w 77"/>
                    <a:gd name="T87" fmla="*/ 33 h 67"/>
                    <a:gd name="T88" fmla="*/ 13 w 77"/>
                    <a:gd name="T89" fmla="*/ 39 h 67"/>
                    <a:gd name="T90" fmla="*/ 15 w 77"/>
                    <a:gd name="T91" fmla="*/ 44 h 67"/>
                    <a:gd name="T92" fmla="*/ 18 w 77"/>
                    <a:gd name="T93" fmla="*/ 48 h 67"/>
                    <a:gd name="T94" fmla="*/ 22 w 77"/>
                    <a:gd name="T95" fmla="*/ 50 h 67"/>
                    <a:gd name="T96" fmla="*/ 27 w 77"/>
                    <a:gd name="T97" fmla="*/ 51 h 67"/>
                    <a:gd name="T98" fmla="*/ 32 w 77"/>
                    <a:gd name="T99" fmla="*/ 53 h 67"/>
                    <a:gd name="T100" fmla="*/ 38 w 77"/>
                    <a:gd name="T101" fmla="*/ 53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7" h="67">
                      <a:moveTo>
                        <a:pt x="38" y="67"/>
                      </a:moveTo>
                      <a:lnTo>
                        <a:pt x="25" y="66"/>
                      </a:lnTo>
                      <a:lnTo>
                        <a:pt x="15" y="62"/>
                      </a:lnTo>
                      <a:lnTo>
                        <a:pt x="7" y="55"/>
                      </a:lnTo>
                      <a:lnTo>
                        <a:pt x="2" y="45"/>
                      </a:lnTo>
                      <a:lnTo>
                        <a:pt x="0" y="33"/>
                      </a:lnTo>
                      <a:lnTo>
                        <a:pt x="2" y="19"/>
                      </a:lnTo>
                      <a:lnTo>
                        <a:pt x="10" y="9"/>
                      </a:lnTo>
                      <a:lnTo>
                        <a:pt x="22" y="2"/>
                      </a:lnTo>
                      <a:lnTo>
                        <a:pt x="37" y="0"/>
                      </a:lnTo>
                      <a:lnTo>
                        <a:pt x="50" y="1"/>
                      </a:lnTo>
                      <a:lnTo>
                        <a:pt x="60" y="4"/>
                      </a:lnTo>
                      <a:lnTo>
                        <a:pt x="65" y="8"/>
                      </a:lnTo>
                      <a:lnTo>
                        <a:pt x="69" y="11"/>
                      </a:lnTo>
                      <a:lnTo>
                        <a:pt x="73" y="15"/>
                      </a:lnTo>
                      <a:lnTo>
                        <a:pt x="76" y="22"/>
                      </a:lnTo>
                      <a:lnTo>
                        <a:pt x="77" y="27"/>
                      </a:lnTo>
                      <a:lnTo>
                        <a:pt x="77" y="33"/>
                      </a:lnTo>
                      <a:lnTo>
                        <a:pt x="75" y="46"/>
                      </a:lnTo>
                      <a:lnTo>
                        <a:pt x="67" y="58"/>
                      </a:lnTo>
                      <a:lnTo>
                        <a:pt x="55" y="64"/>
                      </a:lnTo>
                      <a:lnTo>
                        <a:pt x="38" y="67"/>
                      </a:lnTo>
                      <a:close/>
                      <a:moveTo>
                        <a:pt x="38" y="53"/>
                      </a:moveTo>
                      <a:lnTo>
                        <a:pt x="45" y="53"/>
                      </a:lnTo>
                      <a:lnTo>
                        <a:pt x="50" y="51"/>
                      </a:lnTo>
                      <a:lnTo>
                        <a:pt x="55" y="50"/>
                      </a:lnTo>
                      <a:lnTo>
                        <a:pt x="59" y="48"/>
                      </a:lnTo>
                      <a:lnTo>
                        <a:pt x="63" y="44"/>
                      </a:lnTo>
                      <a:lnTo>
                        <a:pt x="64" y="39"/>
                      </a:lnTo>
                      <a:lnTo>
                        <a:pt x="65" y="33"/>
                      </a:lnTo>
                      <a:lnTo>
                        <a:pt x="64" y="28"/>
                      </a:lnTo>
                      <a:lnTo>
                        <a:pt x="63" y="23"/>
                      </a:lnTo>
                      <a:lnTo>
                        <a:pt x="59" y="19"/>
                      </a:lnTo>
                      <a:lnTo>
                        <a:pt x="55" y="17"/>
                      </a:lnTo>
                      <a:lnTo>
                        <a:pt x="50" y="14"/>
                      </a:lnTo>
                      <a:lnTo>
                        <a:pt x="45" y="14"/>
                      </a:lnTo>
                      <a:lnTo>
                        <a:pt x="38" y="13"/>
                      </a:lnTo>
                      <a:lnTo>
                        <a:pt x="32" y="14"/>
                      </a:lnTo>
                      <a:lnTo>
                        <a:pt x="27" y="14"/>
                      </a:lnTo>
                      <a:lnTo>
                        <a:pt x="22" y="17"/>
                      </a:lnTo>
                      <a:lnTo>
                        <a:pt x="18" y="19"/>
                      </a:lnTo>
                      <a:lnTo>
                        <a:pt x="15" y="23"/>
                      </a:lnTo>
                      <a:lnTo>
                        <a:pt x="13" y="28"/>
                      </a:lnTo>
                      <a:lnTo>
                        <a:pt x="11" y="33"/>
                      </a:lnTo>
                      <a:lnTo>
                        <a:pt x="13" y="39"/>
                      </a:lnTo>
                      <a:lnTo>
                        <a:pt x="15" y="44"/>
                      </a:lnTo>
                      <a:lnTo>
                        <a:pt x="18" y="48"/>
                      </a:lnTo>
                      <a:lnTo>
                        <a:pt x="22" y="50"/>
                      </a:lnTo>
                      <a:lnTo>
                        <a:pt x="27" y="51"/>
                      </a:lnTo>
                      <a:lnTo>
                        <a:pt x="32" y="53"/>
                      </a:lnTo>
                      <a:lnTo>
                        <a:pt x="38" y="5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69"/>
                <p:cNvSpPr>
                  <a:spLocks/>
                </p:cNvSpPr>
                <p:nvPr/>
              </p:nvSpPr>
              <p:spPr bwMode="auto">
                <a:xfrm>
                  <a:off x="274800" y="2197378"/>
                  <a:ext cx="60325" cy="30162"/>
                </a:xfrm>
                <a:custGeom>
                  <a:avLst/>
                  <a:gdLst>
                    <a:gd name="T0" fmla="*/ 76 w 76"/>
                    <a:gd name="T1" fmla="*/ 39 h 39"/>
                    <a:gd name="T2" fmla="*/ 1 w 76"/>
                    <a:gd name="T3" fmla="*/ 39 h 39"/>
                    <a:gd name="T4" fmla="*/ 1 w 76"/>
                    <a:gd name="T5" fmla="*/ 27 h 39"/>
                    <a:gd name="T6" fmla="*/ 11 w 76"/>
                    <a:gd name="T7" fmla="*/ 27 h 39"/>
                    <a:gd name="T8" fmla="*/ 7 w 76"/>
                    <a:gd name="T9" fmla="*/ 25 h 39"/>
                    <a:gd name="T10" fmla="*/ 3 w 76"/>
                    <a:gd name="T11" fmla="*/ 22 h 39"/>
                    <a:gd name="T12" fmla="*/ 2 w 76"/>
                    <a:gd name="T13" fmla="*/ 20 h 39"/>
                    <a:gd name="T14" fmla="*/ 0 w 76"/>
                    <a:gd name="T15" fmla="*/ 16 h 39"/>
                    <a:gd name="T16" fmla="*/ 0 w 76"/>
                    <a:gd name="T17" fmla="*/ 12 h 39"/>
                    <a:gd name="T18" fmla="*/ 1 w 76"/>
                    <a:gd name="T19" fmla="*/ 7 h 39"/>
                    <a:gd name="T20" fmla="*/ 3 w 76"/>
                    <a:gd name="T21" fmla="*/ 0 h 39"/>
                    <a:gd name="T22" fmla="*/ 15 w 76"/>
                    <a:gd name="T23" fmla="*/ 4 h 39"/>
                    <a:gd name="T24" fmla="*/ 13 w 76"/>
                    <a:gd name="T25" fmla="*/ 8 h 39"/>
                    <a:gd name="T26" fmla="*/ 11 w 76"/>
                    <a:gd name="T27" fmla="*/ 13 h 39"/>
                    <a:gd name="T28" fmla="*/ 13 w 76"/>
                    <a:gd name="T29" fmla="*/ 16 h 39"/>
                    <a:gd name="T30" fmla="*/ 14 w 76"/>
                    <a:gd name="T31" fmla="*/ 20 h 39"/>
                    <a:gd name="T32" fmla="*/ 18 w 76"/>
                    <a:gd name="T33" fmla="*/ 22 h 39"/>
                    <a:gd name="T34" fmla="*/ 22 w 76"/>
                    <a:gd name="T35" fmla="*/ 23 h 39"/>
                    <a:gd name="T36" fmla="*/ 28 w 76"/>
                    <a:gd name="T37" fmla="*/ 25 h 39"/>
                    <a:gd name="T38" fmla="*/ 36 w 76"/>
                    <a:gd name="T39" fmla="*/ 26 h 39"/>
                    <a:gd name="T40" fmla="*/ 76 w 76"/>
                    <a:gd name="T41" fmla="*/ 26 h 39"/>
                    <a:gd name="T42" fmla="*/ 76 w 76"/>
                    <a:gd name="T43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6" h="39">
                      <a:moveTo>
                        <a:pt x="76" y="39"/>
                      </a:moveTo>
                      <a:lnTo>
                        <a:pt x="1" y="39"/>
                      </a:lnTo>
                      <a:lnTo>
                        <a:pt x="1" y="27"/>
                      </a:lnTo>
                      <a:lnTo>
                        <a:pt x="11" y="27"/>
                      </a:lnTo>
                      <a:lnTo>
                        <a:pt x="7" y="25"/>
                      </a:lnTo>
                      <a:lnTo>
                        <a:pt x="3" y="22"/>
                      </a:lnTo>
                      <a:lnTo>
                        <a:pt x="2" y="20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1" y="7"/>
                      </a:lnTo>
                      <a:lnTo>
                        <a:pt x="3" y="0"/>
                      </a:lnTo>
                      <a:lnTo>
                        <a:pt x="15" y="4"/>
                      </a:lnTo>
                      <a:lnTo>
                        <a:pt x="13" y="8"/>
                      </a:lnTo>
                      <a:lnTo>
                        <a:pt x="11" y="13"/>
                      </a:lnTo>
                      <a:lnTo>
                        <a:pt x="13" y="16"/>
                      </a:lnTo>
                      <a:lnTo>
                        <a:pt x="14" y="20"/>
                      </a:lnTo>
                      <a:lnTo>
                        <a:pt x="18" y="22"/>
                      </a:lnTo>
                      <a:lnTo>
                        <a:pt x="22" y="23"/>
                      </a:lnTo>
                      <a:lnTo>
                        <a:pt x="28" y="25"/>
                      </a:lnTo>
                      <a:lnTo>
                        <a:pt x="36" y="26"/>
                      </a:lnTo>
                      <a:lnTo>
                        <a:pt x="76" y="26"/>
                      </a:lnTo>
                      <a:lnTo>
                        <a:pt x="76" y="3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70"/>
                <p:cNvSpPr>
                  <a:spLocks noEditPoints="1"/>
                </p:cNvSpPr>
                <p:nvPr/>
              </p:nvSpPr>
              <p:spPr bwMode="auto">
                <a:xfrm>
                  <a:off x="274800" y="2143403"/>
                  <a:ext cx="82550" cy="52387"/>
                </a:xfrm>
                <a:custGeom>
                  <a:avLst/>
                  <a:gdLst>
                    <a:gd name="T0" fmla="*/ 104 w 104"/>
                    <a:gd name="T1" fmla="*/ 14 h 65"/>
                    <a:gd name="T2" fmla="*/ 67 w 104"/>
                    <a:gd name="T3" fmla="*/ 14 h 65"/>
                    <a:gd name="T4" fmla="*/ 71 w 104"/>
                    <a:gd name="T5" fmla="*/ 17 h 65"/>
                    <a:gd name="T6" fmla="*/ 75 w 104"/>
                    <a:gd name="T7" fmla="*/ 22 h 65"/>
                    <a:gd name="T8" fmla="*/ 77 w 104"/>
                    <a:gd name="T9" fmla="*/ 27 h 65"/>
                    <a:gd name="T10" fmla="*/ 77 w 104"/>
                    <a:gd name="T11" fmla="*/ 32 h 65"/>
                    <a:gd name="T12" fmla="*/ 75 w 104"/>
                    <a:gd name="T13" fmla="*/ 45 h 65"/>
                    <a:gd name="T14" fmla="*/ 67 w 104"/>
                    <a:gd name="T15" fmla="*/ 56 h 65"/>
                    <a:gd name="T16" fmla="*/ 54 w 104"/>
                    <a:gd name="T17" fmla="*/ 62 h 65"/>
                    <a:gd name="T18" fmla="*/ 38 w 104"/>
                    <a:gd name="T19" fmla="*/ 65 h 65"/>
                    <a:gd name="T20" fmla="*/ 31 w 104"/>
                    <a:gd name="T21" fmla="*/ 63 h 65"/>
                    <a:gd name="T22" fmla="*/ 24 w 104"/>
                    <a:gd name="T23" fmla="*/ 63 h 65"/>
                    <a:gd name="T24" fmla="*/ 18 w 104"/>
                    <a:gd name="T25" fmla="*/ 61 h 65"/>
                    <a:gd name="T26" fmla="*/ 13 w 104"/>
                    <a:gd name="T27" fmla="*/ 58 h 65"/>
                    <a:gd name="T28" fmla="*/ 7 w 104"/>
                    <a:gd name="T29" fmla="*/ 54 h 65"/>
                    <a:gd name="T30" fmla="*/ 5 w 104"/>
                    <a:gd name="T31" fmla="*/ 50 h 65"/>
                    <a:gd name="T32" fmla="*/ 2 w 104"/>
                    <a:gd name="T33" fmla="*/ 45 h 65"/>
                    <a:gd name="T34" fmla="*/ 0 w 104"/>
                    <a:gd name="T35" fmla="*/ 40 h 65"/>
                    <a:gd name="T36" fmla="*/ 0 w 104"/>
                    <a:gd name="T37" fmla="*/ 35 h 65"/>
                    <a:gd name="T38" fmla="*/ 3 w 104"/>
                    <a:gd name="T39" fmla="*/ 22 h 65"/>
                    <a:gd name="T40" fmla="*/ 13 w 104"/>
                    <a:gd name="T41" fmla="*/ 14 h 65"/>
                    <a:gd name="T42" fmla="*/ 1 w 104"/>
                    <a:gd name="T43" fmla="*/ 14 h 65"/>
                    <a:gd name="T44" fmla="*/ 1 w 104"/>
                    <a:gd name="T45" fmla="*/ 0 h 65"/>
                    <a:gd name="T46" fmla="*/ 104 w 104"/>
                    <a:gd name="T47" fmla="*/ 0 h 65"/>
                    <a:gd name="T48" fmla="*/ 104 w 104"/>
                    <a:gd name="T49" fmla="*/ 14 h 65"/>
                    <a:gd name="T50" fmla="*/ 38 w 104"/>
                    <a:gd name="T51" fmla="*/ 50 h 65"/>
                    <a:gd name="T52" fmla="*/ 45 w 104"/>
                    <a:gd name="T53" fmla="*/ 50 h 65"/>
                    <a:gd name="T54" fmla="*/ 50 w 104"/>
                    <a:gd name="T55" fmla="*/ 49 h 65"/>
                    <a:gd name="T56" fmla="*/ 55 w 104"/>
                    <a:gd name="T57" fmla="*/ 48 h 65"/>
                    <a:gd name="T58" fmla="*/ 59 w 104"/>
                    <a:gd name="T59" fmla="*/ 45 h 65"/>
                    <a:gd name="T60" fmla="*/ 63 w 104"/>
                    <a:gd name="T61" fmla="*/ 41 h 65"/>
                    <a:gd name="T62" fmla="*/ 64 w 104"/>
                    <a:gd name="T63" fmla="*/ 37 h 65"/>
                    <a:gd name="T64" fmla="*/ 65 w 104"/>
                    <a:gd name="T65" fmla="*/ 32 h 65"/>
                    <a:gd name="T66" fmla="*/ 64 w 104"/>
                    <a:gd name="T67" fmla="*/ 27 h 65"/>
                    <a:gd name="T68" fmla="*/ 63 w 104"/>
                    <a:gd name="T69" fmla="*/ 23 h 65"/>
                    <a:gd name="T70" fmla="*/ 59 w 104"/>
                    <a:gd name="T71" fmla="*/ 19 h 65"/>
                    <a:gd name="T72" fmla="*/ 55 w 104"/>
                    <a:gd name="T73" fmla="*/ 17 h 65"/>
                    <a:gd name="T74" fmla="*/ 51 w 104"/>
                    <a:gd name="T75" fmla="*/ 15 h 65"/>
                    <a:gd name="T76" fmla="*/ 46 w 104"/>
                    <a:gd name="T77" fmla="*/ 14 h 65"/>
                    <a:gd name="T78" fmla="*/ 40 w 104"/>
                    <a:gd name="T79" fmla="*/ 14 h 65"/>
                    <a:gd name="T80" fmla="*/ 27 w 104"/>
                    <a:gd name="T81" fmla="*/ 15 h 65"/>
                    <a:gd name="T82" fmla="*/ 19 w 104"/>
                    <a:gd name="T83" fmla="*/ 19 h 65"/>
                    <a:gd name="T84" fmla="*/ 15 w 104"/>
                    <a:gd name="T85" fmla="*/ 23 h 65"/>
                    <a:gd name="T86" fmla="*/ 13 w 104"/>
                    <a:gd name="T87" fmla="*/ 27 h 65"/>
                    <a:gd name="T88" fmla="*/ 11 w 104"/>
                    <a:gd name="T89" fmla="*/ 32 h 65"/>
                    <a:gd name="T90" fmla="*/ 13 w 104"/>
                    <a:gd name="T91" fmla="*/ 37 h 65"/>
                    <a:gd name="T92" fmla="*/ 15 w 104"/>
                    <a:gd name="T93" fmla="*/ 41 h 65"/>
                    <a:gd name="T94" fmla="*/ 18 w 104"/>
                    <a:gd name="T95" fmla="*/ 45 h 65"/>
                    <a:gd name="T96" fmla="*/ 22 w 104"/>
                    <a:gd name="T97" fmla="*/ 48 h 65"/>
                    <a:gd name="T98" fmla="*/ 27 w 104"/>
                    <a:gd name="T99" fmla="*/ 49 h 65"/>
                    <a:gd name="T100" fmla="*/ 32 w 104"/>
                    <a:gd name="T101" fmla="*/ 50 h 65"/>
                    <a:gd name="T102" fmla="*/ 38 w 104"/>
                    <a:gd name="T103" fmla="*/ 5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4" h="65">
                      <a:moveTo>
                        <a:pt x="104" y="14"/>
                      </a:moveTo>
                      <a:lnTo>
                        <a:pt x="67" y="14"/>
                      </a:lnTo>
                      <a:lnTo>
                        <a:pt x="71" y="17"/>
                      </a:lnTo>
                      <a:lnTo>
                        <a:pt x="75" y="22"/>
                      </a:lnTo>
                      <a:lnTo>
                        <a:pt x="77" y="27"/>
                      </a:lnTo>
                      <a:lnTo>
                        <a:pt x="77" y="32"/>
                      </a:lnTo>
                      <a:lnTo>
                        <a:pt x="75" y="45"/>
                      </a:lnTo>
                      <a:lnTo>
                        <a:pt x="67" y="56"/>
                      </a:lnTo>
                      <a:lnTo>
                        <a:pt x="54" y="62"/>
                      </a:lnTo>
                      <a:lnTo>
                        <a:pt x="38" y="65"/>
                      </a:lnTo>
                      <a:lnTo>
                        <a:pt x="31" y="63"/>
                      </a:lnTo>
                      <a:lnTo>
                        <a:pt x="24" y="63"/>
                      </a:lnTo>
                      <a:lnTo>
                        <a:pt x="18" y="61"/>
                      </a:lnTo>
                      <a:lnTo>
                        <a:pt x="13" y="58"/>
                      </a:lnTo>
                      <a:lnTo>
                        <a:pt x="7" y="54"/>
                      </a:lnTo>
                      <a:lnTo>
                        <a:pt x="5" y="50"/>
                      </a:lnTo>
                      <a:lnTo>
                        <a:pt x="2" y="45"/>
                      </a:lnTo>
                      <a:lnTo>
                        <a:pt x="0" y="40"/>
                      </a:lnTo>
                      <a:lnTo>
                        <a:pt x="0" y="35"/>
                      </a:lnTo>
                      <a:lnTo>
                        <a:pt x="3" y="22"/>
                      </a:lnTo>
                      <a:lnTo>
                        <a:pt x="13" y="14"/>
                      </a:lnTo>
                      <a:lnTo>
                        <a:pt x="1" y="14"/>
                      </a:lnTo>
                      <a:lnTo>
                        <a:pt x="1" y="0"/>
                      </a:lnTo>
                      <a:lnTo>
                        <a:pt x="104" y="0"/>
                      </a:lnTo>
                      <a:lnTo>
                        <a:pt x="104" y="14"/>
                      </a:lnTo>
                      <a:close/>
                      <a:moveTo>
                        <a:pt x="38" y="50"/>
                      </a:moveTo>
                      <a:lnTo>
                        <a:pt x="45" y="50"/>
                      </a:lnTo>
                      <a:lnTo>
                        <a:pt x="50" y="49"/>
                      </a:lnTo>
                      <a:lnTo>
                        <a:pt x="55" y="48"/>
                      </a:lnTo>
                      <a:lnTo>
                        <a:pt x="59" y="45"/>
                      </a:lnTo>
                      <a:lnTo>
                        <a:pt x="63" y="41"/>
                      </a:lnTo>
                      <a:lnTo>
                        <a:pt x="64" y="37"/>
                      </a:lnTo>
                      <a:lnTo>
                        <a:pt x="65" y="32"/>
                      </a:lnTo>
                      <a:lnTo>
                        <a:pt x="64" y="27"/>
                      </a:lnTo>
                      <a:lnTo>
                        <a:pt x="63" y="23"/>
                      </a:lnTo>
                      <a:lnTo>
                        <a:pt x="59" y="19"/>
                      </a:lnTo>
                      <a:lnTo>
                        <a:pt x="55" y="17"/>
                      </a:lnTo>
                      <a:lnTo>
                        <a:pt x="51" y="15"/>
                      </a:lnTo>
                      <a:lnTo>
                        <a:pt x="46" y="14"/>
                      </a:lnTo>
                      <a:lnTo>
                        <a:pt x="40" y="14"/>
                      </a:lnTo>
                      <a:lnTo>
                        <a:pt x="27" y="15"/>
                      </a:lnTo>
                      <a:lnTo>
                        <a:pt x="19" y="19"/>
                      </a:lnTo>
                      <a:lnTo>
                        <a:pt x="15" y="23"/>
                      </a:lnTo>
                      <a:lnTo>
                        <a:pt x="13" y="27"/>
                      </a:lnTo>
                      <a:lnTo>
                        <a:pt x="11" y="32"/>
                      </a:lnTo>
                      <a:lnTo>
                        <a:pt x="13" y="37"/>
                      </a:lnTo>
                      <a:lnTo>
                        <a:pt x="15" y="41"/>
                      </a:lnTo>
                      <a:lnTo>
                        <a:pt x="18" y="45"/>
                      </a:lnTo>
                      <a:lnTo>
                        <a:pt x="22" y="48"/>
                      </a:lnTo>
                      <a:lnTo>
                        <a:pt x="27" y="49"/>
                      </a:lnTo>
                      <a:lnTo>
                        <a:pt x="32" y="50"/>
                      </a:lnTo>
                      <a:lnTo>
                        <a:pt x="38" y="5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71"/>
                <p:cNvSpPr>
                  <a:spLocks/>
                </p:cNvSpPr>
                <p:nvPr/>
              </p:nvSpPr>
              <p:spPr bwMode="auto">
                <a:xfrm>
                  <a:off x="274800" y="2081490"/>
                  <a:ext cx="61913" cy="46037"/>
                </a:xfrm>
                <a:custGeom>
                  <a:avLst/>
                  <a:gdLst>
                    <a:gd name="T0" fmla="*/ 75 w 76"/>
                    <a:gd name="T1" fmla="*/ 13 h 58"/>
                    <a:gd name="T2" fmla="*/ 63 w 76"/>
                    <a:gd name="T3" fmla="*/ 13 h 58"/>
                    <a:gd name="T4" fmla="*/ 72 w 76"/>
                    <a:gd name="T5" fmla="*/ 23 h 58"/>
                    <a:gd name="T6" fmla="*/ 76 w 76"/>
                    <a:gd name="T7" fmla="*/ 35 h 58"/>
                    <a:gd name="T8" fmla="*/ 76 w 76"/>
                    <a:gd name="T9" fmla="*/ 40 h 58"/>
                    <a:gd name="T10" fmla="*/ 74 w 76"/>
                    <a:gd name="T11" fmla="*/ 47 h 58"/>
                    <a:gd name="T12" fmla="*/ 71 w 76"/>
                    <a:gd name="T13" fmla="*/ 51 h 58"/>
                    <a:gd name="T14" fmla="*/ 67 w 76"/>
                    <a:gd name="T15" fmla="*/ 54 h 58"/>
                    <a:gd name="T16" fmla="*/ 63 w 76"/>
                    <a:gd name="T17" fmla="*/ 56 h 58"/>
                    <a:gd name="T18" fmla="*/ 58 w 76"/>
                    <a:gd name="T19" fmla="*/ 57 h 58"/>
                    <a:gd name="T20" fmla="*/ 53 w 76"/>
                    <a:gd name="T21" fmla="*/ 58 h 58"/>
                    <a:gd name="T22" fmla="*/ 46 w 76"/>
                    <a:gd name="T23" fmla="*/ 58 h 58"/>
                    <a:gd name="T24" fmla="*/ 0 w 76"/>
                    <a:gd name="T25" fmla="*/ 58 h 58"/>
                    <a:gd name="T26" fmla="*/ 0 w 76"/>
                    <a:gd name="T27" fmla="*/ 45 h 58"/>
                    <a:gd name="T28" fmla="*/ 41 w 76"/>
                    <a:gd name="T29" fmla="*/ 45 h 58"/>
                    <a:gd name="T30" fmla="*/ 46 w 76"/>
                    <a:gd name="T31" fmla="*/ 44 h 58"/>
                    <a:gd name="T32" fmla="*/ 50 w 76"/>
                    <a:gd name="T33" fmla="*/ 44 h 58"/>
                    <a:gd name="T34" fmla="*/ 54 w 76"/>
                    <a:gd name="T35" fmla="*/ 44 h 58"/>
                    <a:gd name="T36" fmla="*/ 58 w 76"/>
                    <a:gd name="T37" fmla="*/ 43 h 58"/>
                    <a:gd name="T38" fmla="*/ 62 w 76"/>
                    <a:gd name="T39" fmla="*/ 40 h 58"/>
                    <a:gd name="T40" fmla="*/ 63 w 76"/>
                    <a:gd name="T41" fmla="*/ 36 h 58"/>
                    <a:gd name="T42" fmla="*/ 64 w 76"/>
                    <a:gd name="T43" fmla="*/ 31 h 58"/>
                    <a:gd name="T44" fmla="*/ 63 w 76"/>
                    <a:gd name="T45" fmla="*/ 26 h 58"/>
                    <a:gd name="T46" fmla="*/ 62 w 76"/>
                    <a:gd name="T47" fmla="*/ 22 h 58"/>
                    <a:gd name="T48" fmla="*/ 58 w 76"/>
                    <a:gd name="T49" fmla="*/ 18 h 58"/>
                    <a:gd name="T50" fmla="*/ 54 w 76"/>
                    <a:gd name="T51" fmla="*/ 16 h 58"/>
                    <a:gd name="T52" fmla="*/ 50 w 76"/>
                    <a:gd name="T53" fmla="*/ 14 h 58"/>
                    <a:gd name="T54" fmla="*/ 45 w 76"/>
                    <a:gd name="T55" fmla="*/ 13 h 58"/>
                    <a:gd name="T56" fmla="*/ 40 w 76"/>
                    <a:gd name="T57" fmla="*/ 13 h 58"/>
                    <a:gd name="T58" fmla="*/ 0 w 76"/>
                    <a:gd name="T59" fmla="*/ 13 h 58"/>
                    <a:gd name="T60" fmla="*/ 0 w 76"/>
                    <a:gd name="T61" fmla="*/ 0 h 58"/>
                    <a:gd name="T62" fmla="*/ 75 w 76"/>
                    <a:gd name="T63" fmla="*/ 0 h 58"/>
                    <a:gd name="T64" fmla="*/ 75 w 76"/>
                    <a:gd name="T65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6" h="58">
                      <a:moveTo>
                        <a:pt x="75" y="13"/>
                      </a:moveTo>
                      <a:lnTo>
                        <a:pt x="63" y="13"/>
                      </a:lnTo>
                      <a:lnTo>
                        <a:pt x="72" y="23"/>
                      </a:lnTo>
                      <a:lnTo>
                        <a:pt x="76" y="35"/>
                      </a:lnTo>
                      <a:lnTo>
                        <a:pt x="76" y="40"/>
                      </a:lnTo>
                      <a:lnTo>
                        <a:pt x="74" y="47"/>
                      </a:lnTo>
                      <a:lnTo>
                        <a:pt x="71" y="51"/>
                      </a:lnTo>
                      <a:lnTo>
                        <a:pt x="67" y="54"/>
                      </a:lnTo>
                      <a:lnTo>
                        <a:pt x="63" y="56"/>
                      </a:lnTo>
                      <a:lnTo>
                        <a:pt x="58" y="57"/>
                      </a:lnTo>
                      <a:lnTo>
                        <a:pt x="53" y="58"/>
                      </a:lnTo>
                      <a:lnTo>
                        <a:pt x="46" y="58"/>
                      </a:lnTo>
                      <a:lnTo>
                        <a:pt x="0" y="58"/>
                      </a:lnTo>
                      <a:lnTo>
                        <a:pt x="0" y="45"/>
                      </a:lnTo>
                      <a:lnTo>
                        <a:pt x="41" y="45"/>
                      </a:lnTo>
                      <a:lnTo>
                        <a:pt x="46" y="44"/>
                      </a:lnTo>
                      <a:lnTo>
                        <a:pt x="50" y="44"/>
                      </a:lnTo>
                      <a:lnTo>
                        <a:pt x="54" y="44"/>
                      </a:lnTo>
                      <a:lnTo>
                        <a:pt x="58" y="43"/>
                      </a:lnTo>
                      <a:lnTo>
                        <a:pt x="62" y="40"/>
                      </a:lnTo>
                      <a:lnTo>
                        <a:pt x="63" y="36"/>
                      </a:lnTo>
                      <a:lnTo>
                        <a:pt x="64" y="31"/>
                      </a:lnTo>
                      <a:lnTo>
                        <a:pt x="63" y="26"/>
                      </a:lnTo>
                      <a:lnTo>
                        <a:pt x="62" y="22"/>
                      </a:lnTo>
                      <a:lnTo>
                        <a:pt x="58" y="18"/>
                      </a:lnTo>
                      <a:lnTo>
                        <a:pt x="54" y="16"/>
                      </a:lnTo>
                      <a:lnTo>
                        <a:pt x="50" y="14"/>
                      </a:lnTo>
                      <a:lnTo>
                        <a:pt x="45" y="13"/>
                      </a:lnTo>
                      <a:lnTo>
                        <a:pt x="40" y="13"/>
                      </a:lnTo>
                      <a:lnTo>
                        <a:pt x="0" y="13"/>
                      </a:lnTo>
                      <a:lnTo>
                        <a:pt x="0" y="0"/>
                      </a:lnTo>
                      <a:lnTo>
                        <a:pt x="75" y="0"/>
                      </a:lnTo>
                      <a:lnTo>
                        <a:pt x="75" y="1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72"/>
                <p:cNvSpPr>
                  <a:spLocks noEditPoints="1"/>
                </p:cNvSpPr>
                <p:nvPr/>
              </p:nvSpPr>
              <p:spPr bwMode="auto">
                <a:xfrm>
                  <a:off x="274800" y="2014815"/>
                  <a:ext cx="61913" cy="53975"/>
                </a:xfrm>
                <a:custGeom>
                  <a:avLst/>
                  <a:gdLst>
                    <a:gd name="T0" fmla="*/ 54 w 77"/>
                    <a:gd name="T1" fmla="*/ 14 h 69"/>
                    <a:gd name="T2" fmla="*/ 55 w 77"/>
                    <a:gd name="T3" fmla="*/ 1 h 69"/>
                    <a:gd name="T4" fmla="*/ 62 w 77"/>
                    <a:gd name="T5" fmla="*/ 4 h 69"/>
                    <a:gd name="T6" fmla="*/ 67 w 77"/>
                    <a:gd name="T7" fmla="*/ 8 h 69"/>
                    <a:gd name="T8" fmla="*/ 72 w 77"/>
                    <a:gd name="T9" fmla="*/ 12 h 69"/>
                    <a:gd name="T10" fmla="*/ 76 w 77"/>
                    <a:gd name="T11" fmla="*/ 22 h 69"/>
                    <a:gd name="T12" fmla="*/ 77 w 77"/>
                    <a:gd name="T13" fmla="*/ 34 h 69"/>
                    <a:gd name="T14" fmla="*/ 75 w 77"/>
                    <a:gd name="T15" fmla="*/ 48 h 69"/>
                    <a:gd name="T16" fmla="*/ 67 w 77"/>
                    <a:gd name="T17" fmla="*/ 60 h 69"/>
                    <a:gd name="T18" fmla="*/ 55 w 77"/>
                    <a:gd name="T19" fmla="*/ 66 h 69"/>
                    <a:gd name="T20" fmla="*/ 40 w 77"/>
                    <a:gd name="T21" fmla="*/ 69 h 69"/>
                    <a:gd name="T22" fmla="*/ 23 w 77"/>
                    <a:gd name="T23" fmla="*/ 66 h 69"/>
                    <a:gd name="T24" fmla="*/ 10 w 77"/>
                    <a:gd name="T25" fmla="*/ 60 h 69"/>
                    <a:gd name="T26" fmla="*/ 2 w 77"/>
                    <a:gd name="T27" fmla="*/ 48 h 69"/>
                    <a:gd name="T28" fmla="*/ 0 w 77"/>
                    <a:gd name="T29" fmla="*/ 34 h 69"/>
                    <a:gd name="T30" fmla="*/ 2 w 77"/>
                    <a:gd name="T31" fmla="*/ 21 h 69"/>
                    <a:gd name="T32" fmla="*/ 10 w 77"/>
                    <a:gd name="T33" fmla="*/ 10 h 69"/>
                    <a:gd name="T34" fmla="*/ 22 w 77"/>
                    <a:gd name="T35" fmla="*/ 3 h 69"/>
                    <a:gd name="T36" fmla="*/ 38 w 77"/>
                    <a:gd name="T37" fmla="*/ 0 h 69"/>
                    <a:gd name="T38" fmla="*/ 41 w 77"/>
                    <a:gd name="T39" fmla="*/ 0 h 69"/>
                    <a:gd name="T40" fmla="*/ 41 w 77"/>
                    <a:gd name="T41" fmla="*/ 56 h 69"/>
                    <a:gd name="T42" fmla="*/ 49 w 77"/>
                    <a:gd name="T43" fmla="*/ 54 h 69"/>
                    <a:gd name="T44" fmla="*/ 54 w 77"/>
                    <a:gd name="T45" fmla="*/ 52 h 69"/>
                    <a:gd name="T46" fmla="*/ 59 w 77"/>
                    <a:gd name="T47" fmla="*/ 49 h 69"/>
                    <a:gd name="T48" fmla="*/ 63 w 77"/>
                    <a:gd name="T49" fmla="*/ 44 h 69"/>
                    <a:gd name="T50" fmla="*/ 64 w 77"/>
                    <a:gd name="T51" fmla="*/ 39 h 69"/>
                    <a:gd name="T52" fmla="*/ 65 w 77"/>
                    <a:gd name="T53" fmla="*/ 34 h 69"/>
                    <a:gd name="T54" fmla="*/ 64 w 77"/>
                    <a:gd name="T55" fmla="*/ 27 h 69"/>
                    <a:gd name="T56" fmla="*/ 63 w 77"/>
                    <a:gd name="T57" fmla="*/ 22 h 69"/>
                    <a:gd name="T58" fmla="*/ 60 w 77"/>
                    <a:gd name="T59" fmla="*/ 18 h 69"/>
                    <a:gd name="T60" fmla="*/ 58 w 77"/>
                    <a:gd name="T61" fmla="*/ 16 h 69"/>
                    <a:gd name="T62" fmla="*/ 54 w 77"/>
                    <a:gd name="T63" fmla="*/ 14 h 69"/>
                    <a:gd name="T64" fmla="*/ 29 w 77"/>
                    <a:gd name="T65" fmla="*/ 56 h 69"/>
                    <a:gd name="T66" fmla="*/ 29 w 77"/>
                    <a:gd name="T67" fmla="*/ 14 h 69"/>
                    <a:gd name="T68" fmla="*/ 24 w 77"/>
                    <a:gd name="T69" fmla="*/ 14 h 69"/>
                    <a:gd name="T70" fmla="*/ 20 w 77"/>
                    <a:gd name="T71" fmla="*/ 17 h 69"/>
                    <a:gd name="T72" fmla="*/ 18 w 77"/>
                    <a:gd name="T73" fmla="*/ 18 h 69"/>
                    <a:gd name="T74" fmla="*/ 14 w 77"/>
                    <a:gd name="T75" fmla="*/ 23 h 69"/>
                    <a:gd name="T76" fmla="*/ 13 w 77"/>
                    <a:gd name="T77" fmla="*/ 29 h 69"/>
                    <a:gd name="T78" fmla="*/ 11 w 77"/>
                    <a:gd name="T79" fmla="*/ 34 h 69"/>
                    <a:gd name="T80" fmla="*/ 13 w 77"/>
                    <a:gd name="T81" fmla="*/ 40 h 69"/>
                    <a:gd name="T82" fmla="*/ 14 w 77"/>
                    <a:gd name="T83" fmla="*/ 45 h 69"/>
                    <a:gd name="T84" fmla="*/ 16 w 77"/>
                    <a:gd name="T85" fmla="*/ 49 h 69"/>
                    <a:gd name="T86" fmla="*/ 20 w 77"/>
                    <a:gd name="T87" fmla="*/ 52 h 69"/>
                    <a:gd name="T88" fmla="*/ 24 w 77"/>
                    <a:gd name="T89" fmla="*/ 54 h 69"/>
                    <a:gd name="T90" fmla="*/ 29 w 77"/>
                    <a:gd name="T91" fmla="*/ 56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7" h="69">
                      <a:moveTo>
                        <a:pt x="54" y="14"/>
                      </a:moveTo>
                      <a:lnTo>
                        <a:pt x="55" y="1"/>
                      </a:lnTo>
                      <a:lnTo>
                        <a:pt x="62" y="4"/>
                      </a:lnTo>
                      <a:lnTo>
                        <a:pt x="67" y="8"/>
                      </a:lnTo>
                      <a:lnTo>
                        <a:pt x="72" y="12"/>
                      </a:lnTo>
                      <a:lnTo>
                        <a:pt x="76" y="22"/>
                      </a:lnTo>
                      <a:lnTo>
                        <a:pt x="77" y="34"/>
                      </a:lnTo>
                      <a:lnTo>
                        <a:pt x="75" y="48"/>
                      </a:lnTo>
                      <a:lnTo>
                        <a:pt x="67" y="60"/>
                      </a:lnTo>
                      <a:lnTo>
                        <a:pt x="55" y="66"/>
                      </a:lnTo>
                      <a:lnTo>
                        <a:pt x="40" y="69"/>
                      </a:lnTo>
                      <a:lnTo>
                        <a:pt x="23" y="66"/>
                      </a:lnTo>
                      <a:lnTo>
                        <a:pt x="10" y="60"/>
                      </a:lnTo>
                      <a:lnTo>
                        <a:pt x="2" y="48"/>
                      </a:lnTo>
                      <a:lnTo>
                        <a:pt x="0" y="34"/>
                      </a:lnTo>
                      <a:lnTo>
                        <a:pt x="2" y="21"/>
                      </a:lnTo>
                      <a:lnTo>
                        <a:pt x="10" y="10"/>
                      </a:lnTo>
                      <a:lnTo>
                        <a:pt x="22" y="3"/>
                      </a:lnTo>
                      <a:lnTo>
                        <a:pt x="38" y="0"/>
                      </a:lnTo>
                      <a:lnTo>
                        <a:pt x="41" y="0"/>
                      </a:lnTo>
                      <a:lnTo>
                        <a:pt x="41" y="56"/>
                      </a:lnTo>
                      <a:lnTo>
                        <a:pt x="49" y="54"/>
                      </a:lnTo>
                      <a:lnTo>
                        <a:pt x="54" y="52"/>
                      </a:lnTo>
                      <a:lnTo>
                        <a:pt x="59" y="49"/>
                      </a:lnTo>
                      <a:lnTo>
                        <a:pt x="63" y="44"/>
                      </a:lnTo>
                      <a:lnTo>
                        <a:pt x="64" y="39"/>
                      </a:lnTo>
                      <a:lnTo>
                        <a:pt x="65" y="34"/>
                      </a:lnTo>
                      <a:lnTo>
                        <a:pt x="64" y="27"/>
                      </a:lnTo>
                      <a:lnTo>
                        <a:pt x="63" y="22"/>
                      </a:lnTo>
                      <a:lnTo>
                        <a:pt x="60" y="18"/>
                      </a:lnTo>
                      <a:lnTo>
                        <a:pt x="58" y="16"/>
                      </a:lnTo>
                      <a:lnTo>
                        <a:pt x="54" y="14"/>
                      </a:lnTo>
                      <a:close/>
                      <a:moveTo>
                        <a:pt x="29" y="56"/>
                      </a:moveTo>
                      <a:lnTo>
                        <a:pt x="29" y="14"/>
                      </a:lnTo>
                      <a:lnTo>
                        <a:pt x="24" y="14"/>
                      </a:lnTo>
                      <a:lnTo>
                        <a:pt x="20" y="17"/>
                      </a:lnTo>
                      <a:lnTo>
                        <a:pt x="18" y="18"/>
                      </a:lnTo>
                      <a:lnTo>
                        <a:pt x="14" y="23"/>
                      </a:lnTo>
                      <a:lnTo>
                        <a:pt x="13" y="29"/>
                      </a:lnTo>
                      <a:lnTo>
                        <a:pt x="11" y="34"/>
                      </a:lnTo>
                      <a:lnTo>
                        <a:pt x="13" y="40"/>
                      </a:lnTo>
                      <a:lnTo>
                        <a:pt x="14" y="45"/>
                      </a:lnTo>
                      <a:lnTo>
                        <a:pt x="16" y="49"/>
                      </a:lnTo>
                      <a:lnTo>
                        <a:pt x="20" y="52"/>
                      </a:lnTo>
                      <a:lnTo>
                        <a:pt x="24" y="54"/>
                      </a:lnTo>
                      <a:lnTo>
                        <a:pt x="29" y="5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73"/>
                <p:cNvSpPr>
                  <a:spLocks/>
                </p:cNvSpPr>
                <p:nvPr/>
              </p:nvSpPr>
              <p:spPr bwMode="auto">
                <a:xfrm>
                  <a:off x="252575" y="1943378"/>
                  <a:ext cx="104775" cy="26987"/>
                </a:xfrm>
                <a:custGeom>
                  <a:avLst/>
                  <a:gdLst>
                    <a:gd name="T0" fmla="*/ 132 w 132"/>
                    <a:gd name="T1" fmla="*/ 9 h 34"/>
                    <a:gd name="T2" fmla="*/ 118 w 132"/>
                    <a:gd name="T3" fmla="*/ 18 h 34"/>
                    <a:gd name="T4" fmla="*/ 103 w 132"/>
                    <a:gd name="T5" fmla="*/ 27 h 34"/>
                    <a:gd name="T6" fmla="*/ 84 w 132"/>
                    <a:gd name="T7" fmla="*/ 32 h 34"/>
                    <a:gd name="T8" fmla="*/ 66 w 132"/>
                    <a:gd name="T9" fmla="*/ 34 h 34"/>
                    <a:gd name="T10" fmla="*/ 51 w 132"/>
                    <a:gd name="T11" fmla="*/ 32 h 34"/>
                    <a:gd name="T12" fmla="*/ 35 w 132"/>
                    <a:gd name="T13" fmla="*/ 28 h 34"/>
                    <a:gd name="T14" fmla="*/ 19 w 132"/>
                    <a:gd name="T15" fmla="*/ 21 h 34"/>
                    <a:gd name="T16" fmla="*/ 0 w 132"/>
                    <a:gd name="T17" fmla="*/ 9 h 34"/>
                    <a:gd name="T18" fmla="*/ 0 w 132"/>
                    <a:gd name="T19" fmla="*/ 0 h 34"/>
                    <a:gd name="T20" fmla="*/ 7 w 132"/>
                    <a:gd name="T21" fmla="*/ 4 h 34"/>
                    <a:gd name="T22" fmla="*/ 13 w 132"/>
                    <a:gd name="T23" fmla="*/ 6 h 34"/>
                    <a:gd name="T24" fmla="*/ 17 w 132"/>
                    <a:gd name="T25" fmla="*/ 9 h 34"/>
                    <a:gd name="T26" fmla="*/ 21 w 132"/>
                    <a:gd name="T27" fmla="*/ 12 h 34"/>
                    <a:gd name="T28" fmla="*/ 30 w 132"/>
                    <a:gd name="T29" fmla="*/ 14 h 34"/>
                    <a:gd name="T30" fmla="*/ 41 w 132"/>
                    <a:gd name="T31" fmla="*/ 18 h 34"/>
                    <a:gd name="T32" fmla="*/ 66 w 132"/>
                    <a:gd name="T33" fmla="*/ 21 h 34"/>
                    <a:gd name="T34" fmla="*/ 88 w 132"/>
                    <a:gd name="T35" fmla="*/ 18 h 34"/>
                    <a:gd name="T36" fmla="*/ 110 w 132"/>
                    <a:gd name="T37" fmla="*/ 12 h 34"/>
                    <a:gd name="T38" fmla="*/ 132 w 132"/>
                    <a:gd name="T39" fmla="*/ 0 h 34"/>
                    <a:gd name="T40" fmla="*/ 132 w 132"/>
                    <a:gd name="T41" fmla="*/ 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2" h="34">
                      <a:moveTo>
                        <a:pt x="132" y="9"/>
                      </a:moveTo>
                      <a:lnTo>
                        <a:pt x="118" y="18"/>
                      </a:lnTo>
                      <a:lnTo>
                        <a:pt x="103" y="27"/>
                      </a:lnTo>
                      <a:lnTo>
                        <a:pt x="84" y="32"/>
                      </a:lnTo>
                      <a:lnTo>
                        <a:pt x="66" y="34"/>
                      </a:lnTo>
                      <a:lnTo>
                        <a:pt x="51" y="32"/>
                      </a:lnTo>
                      <a:lnTo>
                        <a:pt x="35" y="28"/>
                      </a:lnTo>
                      <a:lnTo>
                        <a:pt x="19" y="21"/>
                      </a:lnTo>
                      <a:lnTo>
                        <a:pt x="0" y="9"/>
                      </a:lnTo>
                      <a:lnTo>
                        <a:pt x="0" y="0"/>
                      </a:lnTo>
                      <a:lnTo>
                        <a:pt x="7" y="4"/>
                      </a:lnTo>
                      <a:lnTo>
                        <a:pt x="13" y="6"/>
                      </a:lnTo>
                      <a:lnTo>
                        <a:pt x="17" y="9"/>
                      </a:lnTo>
                      <a:lnTo>
                        <a:pt x="21" y="12"/>
                      </a:lnTo>
                      <a:lnTo>
                        <a:pt x="30" y="14"/>
                      </a:lnTo>
                      <a:lnTo>
                        <a:pt x="41" y="18"/>
                      </a:lnTo>
                      <a:lnTo>
                        <a:pt x="66" y="21"/>
                      </a:lnTo>
                      <a:lnTo>
                        <a:pt x="88" y="18"/>
                      </a:lnTo>
                      <a:lnTo>
                        <a:pt x="110" y="12"/>
                      </a:lnTo>
                      <a:lnTo>
                        <a:pt x="132" y="0"/>
                      </a:lnTo>
                      <a:lnTo>
                        <a:pt x="132" y="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 74"/>
                <p:cNvSpPr>
                  <a:spLocks/>
                </p:cNvSpPr>
                <p:nvPr/>
              </p:nvSpPr>
              <p:spPr bwMode="auto">
                <a:xfrm>
                  <a:off x="252575" y="1868765"/>
                  <a:ext cx="82550" cy="61912"/>
                </a:xfrm>
                <a:custGeom>
                  <a:avLst/>
                  <a:gdLst>
                    <a:gd name="T0" fmla="*/ 104 w 104"/>
                    <a:gd name="T1" fmla="*/ 79 h 79"/>
                    <a:gd name="T2" fmla="*/ 0 w 104"/>
                    <a:gd name="T3" fmla="*/ 79 h 79"/>
                    <a:gd name="T4" fmla="*/ 0 w 104"/>
                    <a:gd name="T5" fmla="*/ 65 h 79"/>
                    <a:gd name="T6" fmla="*/ 81 w 104"/>
                    <a:gd name="T7" fmla="*/ 13 h 79"/>
                    <a:gd name="T8" fmla="*/ 0 w 104"/>
                    <a:gd name="T9" fmla="*/ 13 h 79"/>
                    <a:gd name="T10" fmla="*/ 0 w 104"/>
                    <a:gd name="T11" fmla="*/ 0 h 79"/>
                    <a:gd name="T12" fmla="*/ 104 w 104"/>
                    <a:gd name="T13" fmla="*/ 0 h 79"/>
                    <a:gd name="T14" fmla="*/ 104 w 104"/>
                    <a:gd name="T15" fmla="*/ 15 h 79"/>
                    <a:gd name="T16" fmla="*/ 24 w 104"/>
                    <a:gd name="T17" fmla="*/ 66 h 79"/>
                    <a:gd name="T18" fmla="*/ 104 w 104"/>
                    <a:gd name="T19" fmla="*/ 66 h 79"/>
                    <a:gd name="T20" fmla="*/ 104 w 104"/>
                    <a:gd name="T21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4" h="79">
                      <a:moveTo>
                        <a:pt x="104" y="79"/>
                      </a:moveTo>
                      <a:lnTo>
                        <a:pt x="0" y="79"/>
                      </a:lnTo>
                      <a:lnTo>
                        <a:pt x="0" y="65"/>
                      </a:lnTo>
                      <a:lnTo>
                        <a:pt x="81" y="13"/>
                      </a:lnTo>
                      <a:lnTo>
                        <a:pt x="0" y="13"/>
                      </a:lnTo>
                      <a:lnTo>
                        <a:pt x="0" y="0"/>
                      </a:lnTo>
                      <a:lnTo>
                        <a:pt x="104" y="0"/>
                      </a:lnTo>
                      <a:lnTo>
                        <a:pt x="104" y="15"/>
                      </a:lnTo>
                      <a:lnTo>
                        <a:pt x="24" y="66"/>
                      </a:lnTo>
                      <a:lnTo>
                        <a:pt x="104" y="66"/>
                      </a:lnTo>
                      <a:lnTo>
                        <a:pt x="104" y="7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Freeform 75"/>
                <p:cNvSpPr>
                  <a:spLocks/>
                </p:cNvSpPr>
                <p:nvPr/>
              </p:nvSpPr>
              <p:spPr bwMode="auto">
                <a:xfrm>
                  <a:off x="274800" y="1770340"/>
                  <a:ext cx="60325" cy="80962"/>
                </a:xfrm>
                <a:custGeom>
                  <a:avLst/>
                  <a:gdLst>
                    <a:gd name="T0" fmla="*/ 76 w 76"/>
                    <a:gd name="T1" fmla="*/ 104 h 104"/>
                    <a:gd name="T2" fmla="*/ 1 w 76"/>
                    <a:gd name="T3" fmla="*/ 104 h 104"/>
                    <a:gd name="T4" fmla="*/ 1 w 76"/>
                    <a:gd name="T5" fmla="*/ 89 h 104"/>
                    <a:gd name="T6" fmla="*/ 13 w 76"/>
                    <a:gd name="T7" fmla="*/ 89 h 104"/>
                    <a:gd name="T8" fmla="*/ 7 w 76"/>
                    <a:gd name="T9" fmla="*/ 86 h 104"/>
                    <a:gd name="T10" fmla="*/ 3 w 76"/>
                    <a:gd name="T11" fmla="*/ 80 h 104"/>
                    <a:gd name="T12" fmla="*/ 1 w 76"/>
                    <a:gd name="T13" fmla="*/ 76 h 104"/>
                    <a:gd name="T14" fmla="*/ 0 w 76"/>
                    <a:gd name="T15" fmla="*/ 73 h 104"/>
                    <a:gd name="T16" fmla="*/ 0 w 76"/>
                    <a:gd name="T17" fmla="*/ 67 h 104"/>
                    <a:gd name="T18" fmla="*/ 0 w 76"/>
                    <a:gd name="T19" fmla="*/ 62 h 104"/>
                    <a:gd name="T20" fmla="*/ 1 w 76"/>
                    <a:gd name="T21" fmla="*/ 58 h 104"/>
                    <a:gd name="T22" fmla="*/ 3 w 76"/>
                    <a:gd name="T23" fmla="*/ 55 h 104"/>
                    <a:gd name="T24" fmla="*/ 6 w 76"/>
                    <a:gd name="T25" fmla="*/ 52 h 104"/>
                    <a:gd name="T26" fmla="*/ 10 w 76"/>
                    <a:gd name="T27" fmla="*/ 49 h 104"/>
                    <a:gd name="T28" fmla="*/ 14 w 76"/>
                    <a:gd name="T29" fmla="*/ 47 h 104"/>
                    <a:gd name="T30" fmla="*/ 3 w 76"/>
                    <a:gd name="T31" fmla="*/ 36 h 104"/>
                    <a:gd name="T32" fmla="*/ 0 w 76"/>
                    <a:gd name="T33" fmla="*/ 24 h 104"/>
                    <a:gd name="T34" fmla="*/ 1 w 76"/>
                    <a:gd name="T35" fmla="*/ 17 h 104"/>
                    <a:gd name="T36" fmla="*/ 2 w 76"/>
                    <a:gd name="T37" fmla="*/ 11 h 104"/>
                    <a:gd name="T38" fmla="*/ 6 w 76"/>
                    <a:gd name="T39" fmla="*/ 7 h 104"/>
                    <a:gd name="T40" fmla="*/ 9 w 76"/>
                    <a:gd name="T41" fmla="*/ 4 h 104"/>
                    <a:gd name="T42" fmla="*/ 14 w 76"/>
                    <a:gd name="T43" fmla="*/ 2 h 104"/>
                    <a:gd name="T44" fmla="*/ 19 w 76"/>
                    <a:gd name="T45" fmla="*/ 0 h 104"/>
                    <a:gd name="T46" fmla="*/ 24 w 76"/>
                    <a:gd name="T47" fmla="*/ 0 h 104"/>
                    <a:gd name="T48" fmla="*/ 76 w 76"/>
                    <a:gd name="T49" fmla="*/ 0 h 104"/>
                    <a:gd name="T50" fmla="*/ 76 w 76"/>
                    <a:gd name="T51" fmla="*/ 13 h 104"/>
                    <a:gd name="T52" fmla="*/ 29 w 76"/>
                    <a:gd name="T53" fmla="*/ 13 h 104"/>
                    <a:gd name="T54" fmla="*/ 25 w 76"/>
                    <a:gd name="T55" fmla="*/ 14 h 104"/>
                    <a:gd name="T56" fmla="*/ 22 w 76"/>
                    <a:gd name="T57" fmla="*/ 14 h 104"/>
                    <a:gd name="T58" fmla="*/ 19 w 76"/>
                    <a:gd name="T59" fmla="*/ 14 h 104"/>
                    <a:gd name="T60" fmla="*/ 16 w 76"/>
                    <a:gd name="T61" fmla="*/ 17 h 104"/>
                    <a:gd name="T62" fmla="*/ 14 w 76"/>
                    <a:gd name="T63" fmla="*/ 20 h 104"/>
                    <a:gd name="T64" fmla="*/ 13 w 76"/>
                    <a:gd name="T65" fmla="*/ 24 h 104"/>
                    <a:gd name="T66" fmla="*/ 11 w 76"/>
                    <a:gd name="T67" fmla="*/ 27 h 104"/>
                    <a:gd name="T68" fmla="*/ 13 w 76"/>
                    <a:gd name="T69" fmla="*/ 33 h 104"/>
                    <a:gd name="T70" fmla="*/ 14 w 76"/>
                    <a:gd name="T71" fmla="*/ 36 h 104"/>
                    <a:gd name="T72" fmla="*/ 16 w 76"/>
                    <a:gd name="T73" fmla="*/ 40 h 104"/>
                    <a:gd name="T74" fmla="*/ 20 w 76"/>
                    <a:gd name="T75" fmla="*/ 43 h 104"/>
                    <a:gd name="T76" fmla="*/ 27 w 76"/>
                    <a:gd name="T77" fmla="*/ 44 h 104"/>
                    <a:gd name="T78" fmla="*/ 33 w 76"/>
                    <a:gd name="T79" fmla="*/ 45 h 104"/>
                    <a:gd name="T80" fmla="*/ 76 w 76"/>
                    <a:gd name="T81" fmla="*/ 45 h 104"/>
                    <a:gd name="T82" fmla="*/ 76 w 76"/>
                    <a:gd name="T83" fmla="*/ 58 h 104"/>
                    <a:gd name="T84" fmla="*/ 28 w 76"/>
                    <a:gd name="T85" fmla="*/ 58 h 104"/>
                    <a:gd name="T86" fmla="*/ 23 w 76"/>
                    <a:gd name="T87" fmla="*/ 58 h 104"/>
                    <a:gd name="T88" fmla="*/ 19 w 76"/>
                    <a:gd name="T89" fmla="*/ 60 h 104"/>
                    <a:gd name="T90" fmla="*/ 15 w 76"/>
                    <a:gd name="T91" fmla="*/ 62 h 104"/>
                    <a:gd name="T92" fmla="*/ 14 w 76"/>
                    <a:gd name="T93" fmla="*/ 64 h 104"/>
                    <a:gd name="T94" fmla="*/ 13 w 76"/>
                    <a:gd name="T95" fmla="*/ 67 h 104"/>
                    <a:gd name="T96" fmla="*/ 11 w 76"/>
                    <a:gd name="T97" fmla="*/ 71 h 104"/>
                    <a:gd name="T98" fmla="*/ 13 w 76"/>
                    <a:gd name="T99" fmla="*/ 76 h 104"/>
                    <a:gd name="T100" fmla="*/ 14 w 76"/>
                    <a:gd name="T101" fmla="*/ 82 h 104"/>
                    <a:gd name="T102" fmla="*/ 18 w 76"/>
                    <a:gd name="T103" fmla="*/ 86 h 104"/>
                    <a:gd name="T104" fmla="*/ 23 w 76"/>
                    <a:gd name="T105" fmla="*/ 88 h 104"/>
                    <a:gd name="T106" fmla="*/ 27 w 76"/>
                    <a:gd name="T107" fmla="*/ 89 h 104"/>
                    <a:gd name="T108" fmla="*/ 32 w 76"/>
                    <a:gd name="T109" fmla="*/ 89 h 104"/>
                    <a:gd name="T110" fmla="*/ 38 w 76"/>
                    <a:gd name="T111" fmla="*/ 89 h 104"/>
                    <a:gd name="T112" fmla="*/ 76 w 76"/>
                    <a:gd name="T113" fmla="*/ 89 h 104"/>
                    <a:gd name="T114" fmla="*/ 76 w 76"/>
                    <a:gd name="T115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6" h="104">
                      <a:moveTo>
                        <a:pt x="76" y="104"/>
                      </a:moveTo>
                      <a:lnTo>
                        <a:pt x="1" y="104"/>
                      </a:lnTo>
                      <a:lnTo>
                        <a:pt x="1" y="89"/>
                      </a:lnTo>
                      <a:lnTo>
                        <a:pt x="13" y="89"/>
                      </a:lnTo>
                      <a:lnTo>
                        <a:pt x="7" y="86"/>
                      </a:lnTo>
                      <a:lnTo>
                        <a:pt x="3" y="80"/>
                      </a:lnTo>
                      <a:lnTo>
                        <a:pt x="1" y="76"/>
                      </a:lnTo>
                      <a:lnTo>
                        <a:pt x="0" y="73"/>
                      </a:lnTo>
                      <a:lnTo>
                        <a:pt x="0" y="67"/>
                      </a:lnTo>
                      <a:lnTo>
                        <a:pt x="0" y="62"/>
                      </a:lnTo>
                      <a:lnTo>
                        <a:pt x="1" y="58"/>
                      </a:lnTo>
                      <a:lnTo>
                        <a:pt x="3" y="55"/>
                      </a:lnTo>
                      <a:lnTo>
                        <a:pt x="6" y="52"/>
                      </a:lnTo>
                      <a:lnTo>
                        <a:pt x="10" y="49"/>
                      </a:lnTo>
                      <a:lnTo>
                        <a:pt x="14" y="47"/>
                      </a:lnTo>
                      <a:lnTo>
                        <a:pt x="3" y="36"/>
                      </a:lnTo>
                      <a:lnTo>
                        <a:pt x="0" y="24"/>
                      </a:lnTo>
                      <a:lnTo>
                        <a:pt x="1" y="17"/>
                      </a:lnTo>
                      <a:lnTo>
                        <a:pt x="2" y="11"/>
                      </a:lnTo>
                      <a:lnTo>
                        <a:pt x="6" y="7"/>
                      </a:lnTo>
                      <a:lnTo>
                        <a:pt x="9" y="4"/>
                      </a:lnTo>
                      <a:lnTo>
                        <a:pt x="14" y="2"/>
                      </a:lnTo>
                      <a:lnTo>
                        <a:pt x="19" y="0"/>
                      </a:lnTo>
                      <a:lnTo>
                        <a:pt x="24" y="0"/>
                      </a:lnTo>
                      <a:lnTo>
                        <a:pt x="76" y="0"/>
                      </a:lnTo>
                      <a:lnTo>
                        <a:pt x="76" y="13"/>
                      </a:lnTo>
                      <a:lnTo>
                        <a:pt x="29" y="13"/>
                      </a:lnTo>
                      <a:lnTo>
                        <a:pt x="25" y="14"/>
                      </a:lnTo>
                      <a:lnTo>
                        <a:pt x="22" y="14"/>
                      </a:lnTo>
                      <a:lnTo>
                        <a:pt x="19" y="14"/>
                      </a:lnTo>
                      <a:lnTo>
                        <a:pt x="16" y="17"/>
                      </a:lnTo>
                      <a:lnTo>
                        <a:pt x="14" y="20"/>
                      </a:lnTo>
                      <a:lnTo>
                        <a:pt x="13" y="24"/>
                      </a:lnTo>
                      <a:lnTo>
                        <a:pt x="11" y="27"/>
                      </a:lnTo>
                      <a:lnTo>
                        <a:pt x="13" y="33"/>
                      </a:lnTo>
                      <a:lnTo>
                        <a:pt x="14" y="36"/>
                      </a:lnTo>
                      <a:lnTo>
                        <a:pt x="16" y="40"/>
                      </a:lnTo>
                      <a:lnTo>
                        <a:pt x="20" y="43"/>
                      </a:lnTo>
                      <a:lnTo>
                        <a:pt x="27" y="44"/>
                      </a:lnTo>
                      <a:lnTo>
                        <a:pt x="33" y="45"/>
                      </a:lnTo>
                      <a:lnTo>
                        <a:pt x="76" y="45"/>
                      </a:lnTo>
                      <a:lnTo>
                        <a:pt x="76" y="58"/>
                      </a:lnTo>
                      <a:lnTo>
                        <a:pt x="28" y="58"/>
                      </a:lnTo>
                      <a:lnTo>
                        <a:pt x="23" y="58"/>
                      </a:lnTo>
                      <a:lnTo>
                        <a:pt x="19" y="60"/>
                      </a:lnTo>
                      <a:lnTo>
                        <a:pt x="15" y="62"/>
                      </a:lnTo>
                      <a:lnTo>
                        <a:pt x="14" y="64"/>
                      </a:lnTo>
                      <a:lnTo>
                        <a:pt x="13" y="67"/>
                      </a:lnTo>
                      <a:lnTo>
                        <a:pt x="11" y="71"/>
                      </a:lnTo>
                      <a:lnTo>
                        <a:pt x="13" y="76"/>
                      </a:lnTo>
                      <a:lnTo>
                        <a:pt x="14" y="82"/>
                      </a:lnTo>
                      <a:lnTo>
                        <a:pt x="18" y="86"/>
                      </a:lnTo>
                      <a:lnTo>
                        <a:pt x="23" y="88"/>
                      </a:lnTo>
                      <a:lnTo>
                        <a:pt x="27" y="89"/>
                      </a:lnTo>
                      <a:lnTo>
                        <a:pt x="32" y="89"/>
                      </a:lnTo>
                      <a:lnTo>
                        <a:pt x="38" y="89"/>
                      </a:lnTo>
                      <a:lnTo>
                        <a:pt x="76" y="89"/>
                      </a:lnTo>
                      <a:lnTo>
                        <a:pt x="76" y="10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76"/>
                <p:cNvSpPr>
                  <a:spLocks/>
                </p:cNvSpPr>
                <p:nvPr/>
              </p:nvSpPr>
              <p:spPr bwMode="auto">
                <a:xfrm>
                  <a:off x="252575" y="1730653"/>
                  <a:ext cx="104775" cy="28575"/>
                </a:xfrm>
                <a:custGeom>
                  <a:avLst/>
                  <a:gdLst>
                    <a:gd name="T0" fmla="*/ 132 w 132"/>
                    <a:gd name="T1" fmla="*/ 26 h 35"/>
                    <a:gd name="T2" fmla="*/ 132 w 132"/>
                    <a:gd name="T3" fmla="*/ 35 h 35"/>
                    <a:gd name="T4" fmla="*/ 110 w 132"/>
                    <a:gd name="T5" fmla="*/ 23 h 35"/>
                    <a:gd name="T6" fmla="*/ 88 w 132"/>
                    <a:gd name="T7" fmla="*/ 16 h 35"/>
                    <a:gd name="T8" fmla="*/ 66 w 132"/>
                    <a:gd name="T9" fmla="*/ 13 h 35"/>
                    <a:gd name="T10" fmla="*/ 41 w 132"/>
                    <a:gd name="T11" fmla="*/ 17 h 35"/>
                    <a:gd name="T12" fmla="*/ 31 w 132"/>
                    <a:gd name="T13" fmla="*/ 20 h 35"/>
                    <a:gd name="T14" fmla="*/ 21 w 132"/>
                    <a:gd name="T15" fmla="*/ 23 h 35"/>
                    <a:gd name="T16" fmla="*/ 17 w 132"/>
                    <a:gd name="T17" fmla="*/ 25 h 35"/>
                    <a:gd name="T18" fmla="*/ 13 w 132"/>
                    <a:gd name="T19" fmla="*/ 27 h 35"/>
                    <a:gd name="T20" fmla="*/ 7 w 132"/>
                    <a:gd name="T21" fmla="*/ 31 h 35"/>
                    <a:gd name="T22" fmla="*/ 0 w 132"/>
                    <a:gd name="T23" fmla="*/ 35 h 35"/>
                    <a:gd name="T24" fmla="*/ 0 w 132"/>
                    <a:gd name="T25" fmla="*/ 26 h 35"/>
                    <a:gd name="T26" fmla="*/ 19 w 132"/>
                    <a:gd name="T27" fmla="*/ 14 h 35"/>
                    <a:gd name="T28" fmla="*/ 35 w 132"/>
                    <a:gd name="T29" fmla="*/ 5 h 35"/>
                    <a:gd name="T30" fmla="*/ 51 w 132"/>
                    <a:gd name="T31" fmla="*/ 1 h 35"/>
                    <a:gd name="T32" fmla="*/ 66 w 132"/>
                    <a:gd name="T33" fmla="*/ 0 h 35"/>
                    <a:gd name="T34" fmla="*/ 84 w 132"/>
                    <a:gd name="T35" fmla="*/ 1 h 35"/>
                    <a:gd name="T36" fmla="*/ 103 w 132"/>
                    <a:gd name="T37" fmla="*/ 8 h 35"/>
                    <a:gd name="T38" fmla="*/ 118 w 132"/>
                    <a:gd name="T39" fmla="*/ 16 h 35"/>
                    <a:gd name="T40" fmla="*/ 132 w 132"/>
                    <a:gd name="T41" fmla="*/ 2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2" h="35">
                      <a:moveTo>
                        <a:pt x="132" y="26"/>
                      </a:moveTo>
                      <a:lnTo>
                        <a:pt x="132" y="35"/>
                      </a:lnTo>
                      <a:lnTo>
                        <a:pt x="110" y="23"/>
                      </a:lnTo>
                      <a:lnTo>
                        <a:pt x="88" y="16"/>
                      </a:lnTo>
                      <a:lnTo>
                        <a:pt x="66" y="13"/>
                      </a:lnTo>
                      <a:lnTo>
                        <a:pt x="41" y="17"/>
                      </a:lnTo>
                      <a:lnTo>
                        <a:pt x="31" y="20"/>
                      </a:lnTo>
                      <a:lnTo>
                        <a:pt x="21" y="23"/>
                      </a:lnTo>
                      <a:lnTo>
                        <a:pt x="17" y="25"/>
                      </a:lnTo>
                      <a:lnTo>
                        <a:pt x="13" y="27"/>
                      </a:lnTo>
                      <a:lnTo>
                        <a:pt x="7" y="31"/>
                      </a:lnTo>
                      <a:lnTo>
                        <a:pt x="0" y="35"/>
                      </a:lnTo>
                      <a:lnTo>
                        <a:pt x="0" y="26"/>
                      </a:lnTo>
                      <a:lnTo>
                        <a:pt x="19" y="14"/>
                      </a:lnTo>
                      <a:lnTo>
                        <a:pt x="35" y="5"/>
                      </a:lnTo>
                      <a:lnTo>
                        <a:pt x="51" y="1"/>
                      </a:lnTo>
                      <a:lnTo>
                        <a:pt x="66" y="0"/>
                      </a:lnTo>
                      <a:lnTo>
                        <a:pt x="84" y="1"/>
                      </a:lnTo>
                      <a:lnTo>
                        <a:pt x="103" y="8"/>
                      </a:lnTo>
                      <a:lnTo>
                        <a:pt x="118" y="16"/>
                      </a:lnTo>
                      <a:lnTo>
                        <a:pt x="132" y="2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Line 94"/>
                <p:cNvSpPr>
                  <a:spLocks noChangeShapeType="1"/>
                </p:cNvSpPr>
                <p:nvPr/>
              </p:nvSpPr>
              <p:spPr bwMode="auto">
                <a:xfrm>
                  <a:off x="3629812" y="2711094"/>
                  <a:ext cx="2620752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3629812" y="2684107"/>
                  <a:ext cx="0" cy="2698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4067396" y="2684107"/>
                  <a:ext cx="0" cy="2698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4503396" y="2684107"/>
                  <a:ext cx="0" cy="2698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940980" y="2684107"/>
                  <a:ext cx="0" cy="2698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5376980" y="2684107"/>
                  <a:ext cx="0" cy="2698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5812979" y="2684107"/>
                  <a:ext cx="0" cy="2698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6250564" y="2684107"/>
                  <a:ext cx="0" cy="2698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reeform 102"/>
                <p:cNvSpPr>
                  <a:spLocks noEditPoints="1"/>
                </p:cNvSpPr>
                <p:nvPr/>
              </p:nvSpPr>
              <p:spPr bwMode="auto">
                <a:xfrm>
                  <a:off x="3601274" y="2761894"/>
                  <a:ext cx="49149" cy="74612"/>
                </a:xfrm>
                <a:custGeom>
                  <a:avLst/>
                  <a:gdLst>
                    <a:gd name="T0" fmla="*/ 0 w 60"/>
                    <a:gd name="T1" fmla="*/ 48 h 95"/>
                    <a:gd name="T2" fmla="*/ 1 w 60"/>
                    <a:gd name="T3" fmla="*/ 32 h 95"/>
                    <a:gd name="T4" fmla="*/ 3 w 60"/>
                    <a:gd name="T5" fmla="*/ 21 h 95"/>
                    <a:gd name="T6" fmla="*/ 6 w 60"/>
                    <a:gd name="T7" fmla="*/ 14 h 95"/>
                    <a:gd name="T8" fmla="*/ 9 w 60"/>
                    <a:gd name="T9" fmla="*/ 9 h 95"/>
                    <a:gd name="T10" fmla="*/ 13 w 60"/>
                    <a:gd name="T11" fmla="*/ 5 h 95"/>
                    <a:gd name="T12" fmla="*/ 18 w 60"/>
                    <a:gd name="T13" fmla="*/ 3 h 95"/>
                    <a:gd name="T14" fmla="*/ 24 w 60"/>
                    <a:gd name="T15" fmla="*/ 0 h 95"/>
                    <a:gd name="T16" fmla="*/ 31 w 60"/>
                    <a:gd name="T17" fmla="*/ 0 h 95"/>
                    <a:gd name="T18" fmla="*/ 37 w 60"/>
                    <a:gd name="T19" fmla="*/ 1 h 95"/>
                    <a:gd name="T20" fmla="*/ 44 w 60"/>
                    <a:gd name="T21" fmla="*/ 3 h 95"/>
                    <a:gd name="T22" fmla="*/ 47 w 60"/>
                    <a:gd name="T23" fmla="*/ 5 h 95"/>
                    <a:gd name="T24" fmla="*/ 50 w 60"/>
                    <a:gd name="T25" fmla="*/ 8 h 95"/>
                    <a:gd name="T26" fmla="*/ 53 w 60"/>
                    <a:gd name="T27" fmla="*/ 12 h 95"/>
                    <a:gd name="T28" fmla="*/ 56 w 60"/>
                    <a:gd name="T29" fmla="*/ 18 h 95"/>
                    <a:gd name="T30" fmla="*/ 59 w 60"/>
                    <a:gd name="T31" fmla="*/ 26 h 95"/>
                    <a:gd name="T32" fmla="*/ 60 w 60"/>
                    <a:gd name="T33" fmla="*/ 35 h 95"/>
                    <a:gd name="T34" fmla="*/ 60 w 60"/>
                    <a:gd name="T35" fmla="*/ 48 h 95"/>
                    <a:gd name="T36" fmla="*/ 60 w 60"/>
                    <a:gd name="T37" fmla="*/ 62 h 95"/>
                    <a:gd name="T38" fmla="*/ 58 w 60"/>
                    <a:gd name="T39" fmla="*/ 74 h 95"/>
                    <a:gd name="T40" fmla="*/ 55 w 60"/>
                    <a:gd name="T41" fmla="*/ 80 h 95"/>
                    <a:gd name="T42" fmla="*/ 51 w 60"/>
                    <a:gd name="T43" fmla="*/ 85 h 95"/>
                    <a:gd name="T44" fmla="*/ 47 w 60"/>
                    <a:gd name="T45" fmla="*/ 89 h 95"/>
                    <a:gd name="T46" fmla="*/ 42 w 60"/>
                    <a:gd name="T47" fmla="*/ 93 h 95"/>
                    <a:gd name="T48" fmla="*/ 37 w 60"/>
                    <a:gd name="T49" fmla="*/ 95 h 95"/>
                    <a:gd name="T50" fmla="*/ 31 w 60"/>
                    <a:gd name="T51" fmla="*/ 95 h 95"/>
                    <a:gd name="T52" fmla="*/ 18 w 60"/>
                    <a:gd name="T53" fmla="*/ 93 h 95"/>
                    <a:gd name="T54" fmla="*/ 9 w 60"/>
                    <a:gd name="T55" fmla="*/ 87 h 95"/>
                    <a:gd name="T56" fmla="*/ 3 w 60"/>
                    <a:gd name="T57" fmla="*/ 76 h 95"/>
                    <a:gd name="T58" fmla="*/ 1 w 60"/>
                    <a:gd name="T59" fmla="*/ 63 h 95"/>
                    <a:gd name="T60" fmla="*/ 0 w 60"/>
                    <a:gd name="T61" fmla="*/ 48 h 95"/>
                    <a:gd name="T62" fmla="*/ 11 w 60"/>
                    <a:gd name="T63" fmla="*/ 48 h 95"/>
                    <a:gd name="T64" fmla="*/ 13 w 60"/>
                    <a:gd name="T65" fmla="*/ 61 h 95"/>
                    <a:gd name="T66" fmla="*/ 14 w 60"/>
                    <a:gd name="T67" fmla="*/ 71 h 95"/>
                    <a:gd name="T68" fmla="*/ 16 w 60"/>
                    <a:gd name="T69" fmla="*/ 78 h 95"/>
                    <a:gd name="T70" fmla="*/ 20 w 60"/>
                    <a:gd name="T71" fmla="*/ 82 h 95"/>
                    <a:gd name="T72" fmla="*/ 25 w 60"/>
                    <a:gd name="T73" fmla="*/ 83 h 95"/>
                    <a:gd name="T74" fmla="*/ 31 w 60"/>
                    <a:gd name="T75" fmla="*/ 84 h 95"/>
                    <a:gd name="T76" fmla="*/ 34 w 60"/>
                    <a:gd name="T77" fmla="*/ 83 h 95"/>
                    <a:gd name="T78" fmla="*/ 40 w 60"/>
                    <a:gd name="T79" fmla="*/ 82 h 95"/>
                    <a:gd name="T80" fmla="*/ 44 w 60"/>
                    <a:gd name="T81" fmla="*/ 78 h 95"/>
                    <a:gd name="T82" fmla="*/ 46 w 60"/>
                    <a:gd name="T83" fmla="*/ 71 h 95"/>
                    <a:gd name="T84" fmla="*/ 47 w 60"/>
                    <a:gd name="T85" fmla="*/ 61 h 95"/>
                    <a:gd name="T86" fmla="*/ 49 w 60"/>
                    <a:gd name="T87" fmla="*/ 48 h 95"/>
                    <a:gd name="T88" fmla="*/ 47 w 60"/>
                    <a:gd name="T89" fmla="*/ 29 h 95"/>
                    <a:gd name="T90" fmla="*/ 44 w 60"/>
                    <a:gd name="T91" fmla="*/ 18 h 95"/>
                    <a:gd name="T92" fmla="*/ 40 w 60"/>
                    <a:gd name="T93" fmla="*/ 14 h 95"/>
                    <a:gd name="T94" fmla="*/ 34 w 60"/>
                    <a:gd name="T95" fmla="*/ 12 h 95"/>
                    <a:gd name="T96" fmla="*/ 29 w 60"/>
                    <a:gd name="T97" fmla="*/ 10 h 95"/>
                    <a:gd name="T98" fmla="*/ 25 w 60"/>
                    <a:gd name="T99" fmla="*/ 12 h 95"/>
                    <a:gd name="T100" fmla="*/ 20 w 60"/>
                    <a:gd name="T101" fmla="*/ 14 h 95"/>
                    <a:gd name="T102" fmla="*/ 18 w 60"/>
                    <a:gd name="T103" fmla="*/ 17 h 95"/>
                    <a:gd name="T104" fmla="*/ 13 w 60"/>
                    <a:gd name="T105" fmla="*/ 29 h 95"/>
                    <a:gd name="T106" fmla="*/ 11 w 60"/>
                    <a:gd name="T107" fmla="*/ 48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0" h="95">
                      <a:moveTo>
                        <a:pt x="0" y="48"/>
                      </a:moveTo>
                      <a:lnTo>
                        <a:pt x="1" y="32"/>
                      </a:lnTo>
                      <a:lnTo>
                        <a:pt x="3" y="21"/>
                      </a:lnTo>
                      <a:lnTo>
                        <a:pt x="6" y="14"/>
                      </a:lnTo>
                      <a:lnTo>
                        <a:pt x="9" y="9"/>
                      </a:lnTo>
                      <a:lnTo>
                        <a:pt x="13" y="5"/>
                      </a:lnTo>
                      <a:lnTo>
                        <a:pt x="18" y="3"/>
                      </a:lnTo>
                      <a:lnTo>
                        <a:pt x="24" y="0"/>
                      </a:lnTo>
                      <a:lnTo>
                        <a:pt x="31" y="0"/>
                      </a:lnTo>
                      <a:lnTo>
                        <a:pt x="37" y="1"/>
                      </a:lnTo>
                      <a:lnTo>
                        <a:pt x="44" y="3"/>
                      </a:lnTo>
                      <a:lnTo>
                        <a:pt x="47" y="5"/>
                      </a:lnTo>
                      <a:lnTo>
                        <a:pt x="50" y="8"/>
                      </a:lnTo>
                      <a:lnTo>
                        <a:pt x="53" y="12"/>
                      </a:lnTo>
                      <a:lnTo>
                        <a:pt x="56" y="18"/>
                      </a:lnTo>
                      <a:lnTo>
                        <a:pt x="59" y="26"/>
                      </a:lnTo>
                      <a:lnTo>
                        <a:pt x="60" y="35"/>
                      </a:lnTo>
                      <a:lnTo>
                        <a:pt x="60" y="48"/>
                      </a:lnTo>
                      <a:lnTo>
                        <a:pt x="60" y="62"/>
                      </a:lnTo>
                      <a:lnTo>
                        <a:pt x="58" y="74"/>
                      </a:lnTo>
                      <a:lnTo>
                        <a:pt x="55" y="80"/>
                      </a:lnTo>
                      <a:lnTo>
                        <a:pt x="51" y="85"/>
                      </a:lnTo>
                      <a:lnTo>
                        <a:pt x="47" y="89"/>
                      </a:lnTo>
                      <a:lnTo>
                        <a:pt x="42" y="93"/>
                      </a:lnTo>
                      <a:lnTo>
                        <a:pt x="37" y="95"/>
                      </a:lnTo>
                      <a:lnTo>
                        <a:pt x="31" y="95"/>
                      </a:lnTo>
                      <a:lnTo>
                        <a:pt x="18" y="93"/>
                      </a:lnTo>
                      <a:lnTo>
                        <a:pt x="9" y="87"/>
                      </a:lnTo>
                      <a:lnTo>
                        <a:pt x="3" y="76"/>
                      </a:lnTo>
                      <a:lnTo>
                        <a:pt x="1" y="63"/>
                      </a:lnTo>
                      <a:lnTo>
                        <a:pt x="0" y="48"/>
                      </a:lnTo>
                      <a:close/>
                      <a:moveTo>
                        <a:pt x="11" y="48"/>
                      </a:moveTo>
                      <a:lnTo>
                        <a:pt x="13" y="61"/>
                      </a:lnTo>
                      <a:lnTo>
                        <a:pt x="14" y="71"/>
                      </a:lnTo>
                      <a:lnTo>
                        <a:pt x="16" y="78"/>
                      </a:lnTo>
                      <a:lnTo>
                        <a:pt x="20" y="82"/>
                      </a:lnTo>
                      <a:lnTo>
                        <a:pt x="25" y="83"/>
                      </a:lnTo>
                      <a:lnTo>
                        <a:pt x="31" y="84"/>
                      </a:lnTo>
                      <a:lnTo>
                        <a:pt x="34" y="83"/>
                      </a:lnTo>
                      <a:lnTo>
                        <a:pt x="40" y="82"/>
                      </a:lnTo>
                      <a:lnTo>
                        <a:pt x="44" y="78"/>
                      </a:lnTo>
                      <a:lnTo>
                        <a:pt x="46" y="71"/>
                      </a:lnTo>
                      <a:lnTo>
                        <a:pt x="47" y="61"/>
                      </a:lnTo>
                      <a:lnTo>
                        <a:pt x="49" y="48"/>
                      </a:lnTo>
                      <a:lnTo>
                        <a:pt x="47" y="29"/>
                      </a:lnTo>
                      <a:lnTo>
                        <a:pt x="44" y="18"/>
                      </a:lnTo>
                      <a:lnTo>
                        <a:pt x="40" y="14"/>
                      </a:lnTo>
                      <a:lnTo>
                        <a:pt x="34" y="12"/>
                      </a:lnTo>
                      <a:lnTo>
                        <a:pt x="29" y="10"/>
                      </a:lnTo>
                      <a:lnTo>
                        <a:pt x="25" y="12"/>
                      </a:lnTo>
                      <a:lnTo>
                        <a:pt x="20" y="14"/>
                      </a:lnTo>
                      <a:lnTo>
                        <a:pt x="18" y="17"/>
                      </a:lnTo>
                      <a:lnTo>
                        <a:pt x="13" y="29"/>
                      </a:lnTo>
                      <a:lnTo>
                        <a:pt x="11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103"/>
                <p:cNvSpPr>
                  <a:spLocks/>
                </p:cNvSpPr>
                <p:nvPr/>
              </p:nvSpPr>
              <p:spPr bwMode="auto">
                <a:xfrm>
                  <a:off x="4037273" y="2763482"/>
                  <a:ext cx="49149" cy="73025"/>
                </a:xfrm>
                <a:custGeom>
                  <a:avLst/>
                  <a:gdLst>
                    <a:gd name="T0" fmla="*/ 0 w 62"/>
                    <a:gd name="T1" fmla="*/ 69 h 94"/>
                    <a:gd name="T2" fmla="*/ 13 w 62"/>
                    <a:gd name="T3" fmla="*/ 66 h 94"/>
                    <a:gd name="T4" fmla="*/ 14 w 62"/>
                    <a:gd name="T5" fmla="*/ 72 h 94"/>
                    <a:gd name="T6" fmla="*/ 15 w 62"/>
                    <a:gd name="T7" fmla="*/ 75 h 94"/>
                    <a:gd name="T8" fmla="*/ 18 w 62"/>
                    <a:gd name="T9" fmla="*/ 79 h 94"/>
                    <a:gd name="T10" fmla="*/ 22 w 62"/>
                    <a:gd name="T11" fmla="*/ 82 h 94"/>
                    <a:gd name="T12" fmla="*/ 26 w 62"/>
                    <a:gd name="T13" fmla="*/ 83 h 94"/>
                    <a:gd name="T14" fmla="*/ 29 w 62"/>
                    <a:gd name="T15" fmla="*/ 83 h 94"/>
                    <a:gd name="T16" fmla="*/ 36 w 62"/>
                    <a:gd name="T17" fmla="*/ 83 h 94"/>
                    <a:gd name="T18" fmla="*/ 40 w 62"/>
                    <a:gd name="T19" fmla="*/ 81 h 94"/>
                    <a:gd name="T20" fmla="*/ 44 w 62"/>
                    <a:gd name="T21" fmla="*/ 77 h 94"/>
                    <a:gd name="T22" fmla="*/ 46 w 62"/>
                    <a:gd name="T23" fmla="*/ 73 h 94"/>
                    <a:gd name="T24" fmla="*/ 49 w 62"/>
                    <a:gd name="T25" fmla="*/ 68 h 94"/>
                    <a:gd name="T26" fmla="*/ 49 w 62"/>
                    <a:gd name="T27" fmla="*/ 61 h 94"/>
                    <a:gd name="T28" fmla="*/ 49 w 62"/>
                    <a:gd name="T29" fmla="*/ 56 h 94"/>
                    <a:gd name="T30" fmla="*/ 46 w 62"/>
                    <a:gd name="T31" fmla="*/ 51 h 94"/>
                    <a:gd name="T32" fmla="*/ 44 w 62"/>
                    <a:gd name="T33" fmla="*/ 47 h 94"/>
                    <a:gd name="T34" fmla="*/ 41 w 62"/>
                    <a:gd name="T35" fmla="*/ 43 h 94"/>
                    <a:gd name="T36" fmla="*/ 36 w 62"/>
                    <a:gd name="T37" fmla="*/ 42 h 94"/>
                    <a:gd name="T38" fmla="*/ 29 w 62"/>
                    <a:gd name="T39" fmla="*/ 42 h 94"/>
                    <a:gd name="T40" fmla="*/ 24 w 62"/>
                    <a:gd name="T41" fmla="*/ 42 h 94"/>
                    <a:gd name="T42" fmla="*/ 20 w 62"/>
                    <a:gd name="T43" fmla="*/ 43 h 94"/>
                    <a:gd name="T44" fmla="*/ 17 w 62"/>
                    <a:gd name="T45" fmla="*/ 46 h 94"/>
                    <a:gd name="T46" fmla="*/ 14 w 62"/>
                    <a:gd name="T47" fmla="*/ 50 h 94"/>
                    <a:gd name="T48" fmla="*/ 1 w 62"/>
                    <a:gd name="T49" fmla="*/ 48 h 94"/>
                    <a:gd name="T50" fmla="*/ 11 w 62"/>
                    <a:gd name="T51" fmla="*/ 0 h 94"/>
                    <a:gd name="T52" fmla="*/ 55 w 62"/>
                    <a:gd name="T53" fmla="*/ 0 h 94"/>
                    <a:gd name="T54" fmla="*/ 55 w 62"/>
                    <a:gd name="T55" fmla="*/ 12 h 94"/>
                    <a:gd name="T56" fmla="*/ 20 w 62"/>
                    <a:gd name="T57" fmla="*/ 12 h 94"/>
                    <a:gd name="T58" fmla="*/ 17 w 62"/>
                    <a:gd name="T59" fmla="*/ 37 h 94"/>
                    <a:gd name="T60" fmla="*/ 22 w 62"/>
                    <a:gd name="T61" fmla="*/ 33 h 94"/>
                    <a:gd name="T62" fmla="*/ 27 w 62"/>
                    <a:gd name="T63" fmla="*/ 31 h 94"/>
                    <a:gd name="T64" fmla="*/ 33 w 62"/>
                    <a:gd name="T65" fmla="*/ 30 h 94"/>
                    <a:gd name="T66" fmla="*/ 39 w 62"/>
                    <a:gd name="T67" fmla="*/ 31 h 94"/>
                    <a:gd name="T68" fmla="*/ 44 w 62"/>
                    <a:gd name="T69" fmla="*/ 33 h 94"/>
                    <a:gd name="T70" fmla="*/ 49 w 62"/>
                    <a:gd name="T71" fmla="*/ 35 h 94"/>
                    <a:gd name="T72" fmla="*/ 53 w 62"/>
                    <a:gd name="T73" fmla="*/ 39 h 94"/>
                    <a:gd name="T74" fmla="*/ 59 w 62"/>
                    <a:gd name="T75" fmla="*/ 48 h 94"/>
                    <a:gd name="T76" fmla="*/ 62 w 62"/>
                    <a:gd name="T77" fmla="*/ 61 h 94"/>
                    <a:gd name="T78" fmla="*/ 59 w 62"/>
                    <a:gd name="T79" fmla="*/ 73 h 94"/>
                    <a:gd name="T80" fmla="*/ 54 w 62"/>
                    <a:gd name="T81" fmla="*/ 83 h 94"/>
                    <a:gd name="T82" fmla="*/ 44 w 62"/>
                    <a:gd name="T83" fmla="*/ 91 h 94"/>
                    <a:gd name="T84" fmla="*/ 29 w 62"/>
                    <a:gd name="T85" fmla="*/ 94 h 94"/>
                    <a:gd name="T86" fmla="*/ 24 w 62"/>
                    <a:gd name="T87" fmla="*/ 94 h 94"/>
                    <a:gd name="T88" fmla="*/ 18 w 62"/>
                    <a:gd name="T89" fmla="*/ 92 h 94"/>
                    <a:gd name="T90" fmla="*/ 14 w 62"/>
                    <a:gd name="T91" fmla="*/ 90 h 94"/>
                    <a:gd name="T92" fmla="*/ 9 w 62"/>
                    <a:gd name="T93" fmla="*/ 87 h 94"/>
                    <a:gd name="T94" fmla="*/ 5 w 62"/>
                    <a:gd name="T95" fmla="*/ 82 h 94"/>
                    <a:gd name="T96" fmla="*/ 1 w 62"/>
                    <a:gd name="T97" fmla="*/ 75 h 94"/>
                    <a:gd name="T98" fmla="*/ 0 w 62"/>
                    <a:gd name="T99" fmla="*/ 69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2" h="94">
                      <a:moveTo>
                        <a:pt x="0" y="69"/>
                      </a:moveTo>
                      <a:lnTo>
                        <a:pt x="13" y="66"/>
                      </a:lnTo>
                      <a:lnTo>
                        <a:pt x="14" y="72"/>
                      </a:lnTo>
                      <a:lnTo>
                        <a:pt x="15" y="75"/>
                      </a:lnTo>
                      <a:lnTo>
                        <a:pt x="18" y="79"/>
                      </a:lnTo>
                      <a:lnTo>
                        <a:pt x="22" y="82"/>
                      </a:lnTo>
                      <a:lnTo>
                        <a:pt x="26" y="83"/>
                      </a:lnTo>
                      <a:lnTo>
                        <a:pt x="29" y="83"/>
                      </a:lnTo>
                      <a:lnTo>
                        <a:pt x="36" y="83"/>
                      </a:lnTo>
                      <a:lnTo>
                        <a:pt x="40" y="81"/>
                      </a:lnTo>
                      <a:lnTo>
                        <a:pt x="44" y="77"/>
                      </a:lnTo>
                      <a:lnTo>
                        <a:pt x="46" y="73"/>
                      </a:lnTo>
                      <a:lnTo>
                        <a:pt x="49" y="68"/>
                      </a:lnTo>
                      <a:lnTo>
                        <a:pt x="49" y="61"/>
                      </a:lnTo>
                      <a:lnTo>
                        <a:pt x="49" y="56"/>
                      </a:lnTo>
                      <a:lnTo>
                        <a:pt x="46" y="51"/>
                      </a:lnTo>
                      <a:lnTo>
                        <a:pt x="44" y="47"/>
                      </a:lnTo>
                      <a:lnTo>
                        <a:pt x="41" y="43"/>
                      </a:lnTo>
                      <a:lnTo>
                        <a:pt x="36" y="42"/>
                      </a:lnTo>
                      <a:lnTo>
                        <a:pt x="29" y="42"/>
                      </a:lnTo>
                      <a:lnTo>
                        <a:pt x="24" y="42"/>
                      </a:lnTo>
                      <a:lnTo>
                        <a:pt x="20" y="43"/>
                      </a:lnTo>
                      <a:lnTo>
                        <a:pt x="17" y="46"/>
                      </a:lnTo>
                      <a:lnTo>
                        <a:pt x="14" y="50"/>
                      </a:lnTo>
                      <a:lnTo>
                        <a:pt x="1" y="48"/>
                      </a:lnTo>
                      <a:lnTo>
                        <a:pt x="11" y="0"/>
                      </a:lnTo>
                      <a:lnTo>
                        <a:pt x="55" y="0"/>
                      </a:lnTo>
                      <a:lnTo>
                        <a:pt x="55" y="12"/>
                      </a:lnTo>
                      <a:lnTo>
                        <a:pt x="20" y="12"/>
                      </a:lnTo>
                      <a:lnTo>
                        <a:pt x="17" y="37"/>
                      </a:lnTo>
                      <a:lnTo>
                        <a:pt x="22" y="33"/>
                      </a:lnTo>
                      <a:lnTo>
                        <a:pt x="27" y="31"/>
                      </a:lnTo>
                      <a:lnTo>
                        <a:pt x="33" y="30"/>
                      </a:lnTo>
                      <a:lnTo>
                        <a:pt x="39" y="31"/>
                      </a:lnTo>
                      <a:lnTo>
                        <a:pt x="44" y="33"/>
                      </a:lnTo>
                      <a:lnTo>
                        <a:pt x="49" y="35"/>
                      </a:lnTo>
                      <a:lnTo>
                        <a:pt x="53" y="39"/>
                      </a:lnTo>
                      <a:lnTo>
                        <a:pt x="59" y="48"/>
                      </a:lnTo>
                      <a:lnTo>
                        <a:pt x="62" y="61"/>
                      </a:lnTo>
                      <a:lnTo>
                        <a:pt x="59" y="73"/>
                      </a:lnTo>
                      <a:lnTo>
                        <a:pt x="54" y="83"/>
                      </a:lnTo>
                      <a:lnTo>
                        <a:pt x="44" y="91"/>
                      </a:lnTo>
                      <a:lnTo>
                        <a:pt x="29" y="94"/>
                      </a:lnTo>
                      <a:lnTo>
                        <a:pt x="24" y="94"/>
                      </a:lnTo>
                      <a:lnTo>
                        <a:pt x="18" y="92"/>
                      </a:lnTo>
                      <a:lnTo>
                        <a:pt x="14" y="90"/>
                      </a:lnTo>
                      <a:lnTo>
                        <a:pt x="9" y="87"/>
                      </a:lnTo>
                      <a:lnTo>
                        <a:pt x="5" y="82"/>
                      </a:lnTo>
                      <a:lnTo>
                        <a:pt x="1" y="75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104"/>
                <p:cNvSpPr>
                  <a:spLocks/>
                </p:cNvSpPr>
                <p:nvPr/>
              </p:nvSpPr>
              <p:spPr bwMode="auto">
                <a:xfrm>
                  <a:off x="4447905" y="2761894"/>
                  <a:ext cx="28538" cy="74612"/>
                </a:xfrm>
                <a:custGeom>
                  <a:avLst/>
                  <a:gdLst>
                    <a:gd name="T0" fmla="*/ 35 w 35"/>
                    <a:gd name="T1" fmla="*/ 93 h 93"/>
                    <a:gd name="T2" fmla="*/ 22 w 35"/>
                    <a:gd name="T3" fmla="*/ 93 h 93"/>
                    <a:gd name="T4" fmla="*/ 22 w 35"/>
                    <a:gd name="T5" fmla="*/ 21 h 93"/>
                    <a:gd name="T6" fmla="*/ 18 w 35"/>
                    <a:gd name="T7" fmla="*/ 25 h 93"/>
                    <a:gd name="T8" fmla="*/ 11 w 35"/>
                    <a:gd name="T9" fmla="*/ 29 h 93"/>
                    <a:gd name="T10" fmla="*/ 6 w 35"/>
                    <a:gd name="T11" fmla="*/ 32 h 93"/>
                    <a:gd name="T12" fmla="*/ 0 w 35"/>
                    <a:gd name="T13" fmla="*/ 35 h 93"/>
                    <a:gd name="T14" fmla="*/ 0 w 35"/>
                    <a:gd name="T15" fmla="*/ 23 h 93"/>
                    <a:gd name="T16" fmla="*/ 9 w 35"/>
                    <a:gd name="T17" fmla="*/ 18 h 93"/>
                    <a:gd name="T18" fmla="*/ 16 w 35"/>
                    <a:gd name="T19" fmla="*/ 13 h 93"/>
                    <a:gd name="T20" fmla="*/ 23 w 35"/>
                    <a:gd name="T21" fmla="*/ 7 h 93"/>
                    <a:gd name="T22" fmla="*/ 27 w 35"/>
                    <a:gd name="T23" fmla="*/ 0 h 93"/>
                    <a:gd name="T24" fmla="*/ 35 w 35"/>
                    <a:gd name="T25" fmla="*/ 0 h 93"/>
                    <a:gd name="T26" fmla="*/ 35 w 35"/>
                    <a:gd name="T27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5" h="93">
                      <a:moveTo>
                        <a:pt x="35" y="93"/>
                      </a:moveTo>
                      <a:lnTo>
                        <a:pt x="22" y="93"/>
                      </a:lnTo>
                      <a:lnTo>
                        <a:pt x="22" y="21"/>
                      </a:lnTo>
                      <a:lnTo>
                        <a:pt x="18" y="25"/>
                      </a:lnTo>
                      <a:lnTo>
                        <a:pt x="11" y="29"/>
                      </a:lnTo>
                      <a:lnTo>
                        <a:pt x="6" y="32"/>
                      </a:lnTo>
                      <a:lnTo>
                        <a:pt x="0" y="35"/>
                      </a:lnTo>
                      <a:lnTo>
                        <a:pt x="0" y="23"/>
                      </a:lnTo>
                      <a:lnTo>
                        <a:pt x="9" y="18"/>
                      </a:lnTo>
                      <a:lnTo>
                        <a:pt x="16" y="13"/>
                      </a:lnTo>
                      <a:lnTo>
                        <a:pt x="23" y="7"/>
                      </a:lnTo>
                      <a:lnTo>
                        <a:pt x="27" y="0"/>
                      </a:lnTo>
                      <a:lnTo>
                        <a:pt x="35" y="0"/>
                      </a:lnTo>
                      <a:lnTo>
                        <a:pt x="35" y="9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105"/>
                <p:cNvSpPr>
                  <a:spLocks noEditPoints="1"/>
                </p:cNvSpPr>
                <p:nvPr/>
              </p:nvSpPr>
              <p:spPr bwMode="auto">
                <a:xfrm>
                  <a:off x="4500225" y="2761894"/>
                  <a:ext cx="47564" cy="74612"/>
                </a:xfrm>
                <a:custGeom>
                  <a:avLst/>
                  <a:gdLst>
                    <a:gd name="T0" fmla="*/ 0 w 61"/>
                    <a:gd name="T1" fmla="*/ 48 h 95"/>
                    <a:gd name="T2" fmla="*/ 0 w 61"/>
                    <a:gd name="T3" fmla="*/ 32 h 95"/>
                    <a:gd name="T4" fmla="*/ 3 w 61"/>
                    <a:gd name="T5" fmla="*/ 21 h 95"/>
                    <a:gd name="T6" fmla="*/ 5 w 61"/>
                    <a:gd name="T7" fmla="*/ 14 h 95"/>
                    <a:gd name="T8" fmla="*/ 9 w 61"/>
                    <a:gd name="T9" fmla="*/ 9 h 95"/>
                    <a:gd name="T10" fmla="*/ 13 w 61"/>
                    <a:gd name="T11" fmla="*/ 5 h 95"/>
                    <a:gd name="T12" fmla="*/ 18 w 61"/>
                    <a:gd name="T13" fmla="*/ 3 h 95"/>
                    <a:gd name="T14" fmla="*/ 24 w 61"/>
                    <a:gd name="T15" fmla="*/ 0 h 95"/>
                    <a:gd name="T16" fmla="*/ 30 w 61"/>
                    <a:gd name="T17" fmla="*/ 0 h 95"/>
                    <a:gd name="T18" fmla="*/ 38 w 61"/>
                    <a:gd name="T19" fmla="*/ 1 h 95"/>
                    <a:gd name="T20" fmla="*/ 44 w 61"/>
                    <a:gd name="T21" fmla="*/ 3 h 95"/>
                    <a:gd name="T22" fmla="*/ 48 w 61"/>
                    <a:gd name="T23" fmla="*/ 5 h 95"/>
                    <a:gd name="T24" fmla="*/ 51 w 61"/>
                    <a:gd name="T25" fmla="*/ 8 h 95"/>
                    <a:gd name="T26" fmla="*/ 53 w 61"/>
                    <a:gd name="T27" fmla="*/ 12 h 95"/>
                    <a:gd name="T28" fmla="*/ 57 w 61"/>
                    <a:gd name="T29" fmla="*/ 18 h 95"/>
                    <a:gd name="T30" fmla="*/ 58 w 61"/>
                    <a:gd name="T31" fmla="*/ 26 h 95"/>
                    <a:gd name="T32" fmla="*/ 61 w 61"/>
                    <a:gd name="T33" fmla="*/ 35 h 95"/>
                    <a:gd name="T34" fmla="*/ 61 w 61"/>
                    <a:gd name="T35" fmla="*/ 48 h 95"/>
                    <a:gd name="T36" fmla="*/ 60 w 61"/>
                    <a:gd name="T37" fmla="*/ 62 h 95"/>
                    <a:gd name="T38" fmla="*/ 57 w 61"/>
                    <a:gd name="T39" fmla="*/ 74 h 95"/>
                    <a:gd name="T40" fmla="*/ 55 w 61"/>
                    <a:gd name="T41" fmla="*/ 80 h 95"/>
                    <a:gd name="T42" fmla="*/ 52 w 61"/>
                    <a:gd name="T43" fmla="*/ 85 h 95"/>
                    <a:gd name="T44" fmla="*/ 48 w 61"/>
                    <a:gd name="T45" fmla="*/ 89 h 95"/>
                    <a:gd name="T46" fmla="*/ 43 w 61"/>
                    <a:gd name="T47" fmla="*/ 93 h 95"/>
                    <a:gd name="T48" fmla="*/ 36 w 61"/>
                    <a:gd name="T49" fmla="*/ 95 h 95"/>
                    <a:gd name="T50" fmla="*/ 30 w 61"/>
                    <a:gd name="T51" fmla="*/ 95 h 95"/>
                    <a:gd name="T52" fmla="*/ 18 w 61"/>
                    <a:gd name="T53" fmla="*/ 93 h 95"/>
                    <a:gd name="T54" fmla="*/ 9 w 61"/>
                    <a:gd name="T55" fmla="*/ 87 h 95"/>
                    <a:gd name="T56" fmla="*/ 4 w 61"/>
                    <a:gd name="T57" fmla="*/ 76 h 95"/>
                    <a:gd name="T58" fmla="*/ 2 w 61"/>
                    <a:gd name="T59" fmla="*/ 63 h 95"/>
                    <a:gd name="T60" fmla="*/ 0 w 61"/>
                    <a:gd name="T61" fmla="*/ 48 h 95"/>
                    <a:gd name="T62" fmla="*/ 12 w 61"/>
                    <a:gd name="T63" fmla="*/ 48 h 95"/>
                    <a:gd name="T64" fmla="*/ 13 w 61"/>
                    <a:gd name="T65" fmla="*/ 61 h 95"/>
                    <a:gd name="T66" fmla="*/ 14 w 61"/>
                    <a:gd name="T67" fmla="*/ 71 h 95"/>
                    <a:gd name="T68" fmla="*/ 17 w 61"/>
                    <a:gd name="T69" fmla="*/ 78 h 95"/>
                    <a:gd name="T70" fmla="*/ 21 w 61"/>
                    <a:gd name="T71" fmla="*/ 82 h 95"/>
                    <a:gd name="T72" fmla="*/ 26 w 61"/>
                    <a:gd name="T73" fmla="*/ 83 h 95"/>
                    <a:gd name="T74" fmla="*/ 30 w 61"/>
                    <a:gd name="T75" fmla="*/ 84 h 95"/>
                    <a:gd name="T76" fmla="*/ 35 w 61"/>
                    <a:gd name="T77" fmla="*/ 83 h 95"/>
                    <a:gd name="T78" fmla="*/ 40 w 61"/>
                    <a:gd name="T79" fmla="*/ 82 h 95"/>
                    <a:gd name="T80" fmla="*/ 43 w 61"/>
                    <a:gd name="T81" fmla="*/ 78 h 95"/>
                    <a:gd name="T82" fmla="*/ 47 w 61"/>
                    <a:gd name="T83" fmla="*/ 71 h 95"/>
                    <a:gd name="T84" fmla="*/ 48 w 61"/>
                    <a:gd name="T85" fmla="*/ 61 h 95"/>
                    <a:gd name="T86" fmla="*/ 49 w 61"/>
                    <a:gd name="T87" fmla="*/ 48 h 95"/>
                    <a:gd name="T88" fmla="*/ 48 w 61"/>
                    <a:gd name="T89" fmla="*/ 29 h 95"/>
                    <a:gd name="T90" fmla="*/ 44 w 61"/>
                    <a:gd name="T91" fmla="*/ 18 h 95"/>
                    <a:gd name="T92" fmla="*/ 40 w 61"/>
                    <a:gd name="T93" fmla="*/ 14 h 95"/>
                    <a:gd name="T94" fmla="*/ 35 w 61"/>
                    <a:gd name="T95" fmla="*/ 12 h 95"/>
                    <a:gd name="T96" fmla="*/ 30 w 61"/>
                    <a:gd name="T97" fmla="*/ 10 h 95"/>
                    <a:gd name="T98" fmla="*/ 26 w 61"/>
                    <a:gd name="T99" fmla="*/ 12 h 95"/>
                    <a:gd name="T100" fmla="*/ 21 w 61"/>
                    <a:gd name="T101" fmla="*/ 14 h 95"/>
                    <a:gd name="T102" fmla="*/ 17 w 61"/>
                    <a:gd name="T103" fmla="*/ 17 h 95"/>
                    <a:gd name="T104" fmla="*/ 13 w 61"/>
                    <a:gd name="T105" fmla="*/ 29 h 95"/>
                    <a:gd name="T106" fmla="*/ 12 w 61"/>
                    <a:gd name="T107" fmla="*/ 48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1" h="95">
                      <a:moveTo>
                        <a:pt x="0" y="48"/>
                      </a:moveTo>
                      <a:lnTo>
                        <a:pt x="0" y="32"/>
                      </a:lnTo>
                      <a:lnTo>
                        <a:pt x="3" y="21"/>
                      </a:lnTo>
                      <a:lnTo>
                        <a:pt x="5" y="14"/>
                      </a:lnTo>
                      <a:lnTo>
                        <a:pt x="9" y="9"/>
                      </a:lnTo>
                      <a:lnTo>
                        <a:pt x="13" y="5"/>
                      </a:lnTo>
                      <a:lnTo>
                        <a:pt x="18" y="3"/>
                      </a:lnTo>
                      <a:lnTo>
                        <a:pt x="24" y="0"/>
                      </a:lnTo>
                      <a:lnTo>
                        <a:pt x="30" y="0"/>
                      </a:lnTo>
                      <a:lnTo>
                        <a:pt x="38" y="1"/>
                      </a:lnTo>
                      <a:lnTo>
                        <a:pt x="44" y="3"/>
                      </a:lnTo>
                      <a:lnTo>
                        <a:pt x="48" y="5"/>
                      </a:lnTo>
                      <a:lnTo>
                        <a:pt x="51" y="8"/>
                      </a:lnTo>
                      <a:lnTo>
                        <a:pt x="53" y="12"/>
                      </a:lnTo>
                      <a:lnTo>
                        <a:pt x="57" y="18"/>
                      </a:lnTo>
                      <a:lnTo>
                        <a:pt x="58" y="26"/>
                      </a:lnTo>
                      <a:lnTo>
                        <a:pt x="61" y="35"/>
                      </a:lnTo>
                      <a:lnTo>
                        <a:pt x="61" y="48"/>
                      </a:lnTo>
                      <a:lnTo>
                        <a:pt x="60" y="62"/>
                      </a:lnTo>
                      <a:lnTo>
                        <a:pt x="57" y="74"/>
                      </a:lnTo>
                      <a:lnTo>
                        <a:pt x="55" y="80"/>
                      </a:lnTo>
                      <a:lnTo>
                        <a:pt x="52" y="85"/>
                      </a:lnTo>
                      <a:lnTo>
                        <a:pt x="48" y="89"/>
                      </a:lnTo>
                      <a:lnTo>
                        <a:pt x="43" y="93"/>
                      </a:lnTo>
                      <a:lnTo>
                        <a:pt x="36" y="95"/>
                      </a:lnTo>
                      <a:lnTo>
                        <a:pt x="30" y="95"/>
                      </a:lnTo>
                      <a:lnTo>
                        <a:pt x="18" y="93"/>
                      </a:lnTo>
                      <a:lnTo>
                        <a:pt x="9" y="87"/>
                      </a:lnTo>
                      <a:lnTo>
                        <a:pt x="4" y="76"/>
                      </a:lnTo>
                      <a:lnTo>
                        <a:pt x="2" y="63"/>
                      </a:lnTo>
                      <a:lnTo>
                        <a:pt x="0" y="48"/>
                      </a:lnTo>
                      <a:close/>
                      <a:moveTo>
                        <a:pt x="12" y="48"/>
                      </a:moveTo>
                      <a:lnTo>
                        <a:pt x="13" y="61"/>
                      </a:lnTo>
                      <a:lnTo>
                        <a:pt x="14" y="71"/>
                      </a:lnTo>
                      <a:lnTo>
                        <a:pt x="17" y="78"/>
                      </a:lnTo>
                      <a:lnTo>
                        <a:pt x="21" y="82"/>
                      </a:lnTo>
                      <a:lnTo>
                        <a:pt x="26" y="83"/>
                      </a:lnTo>
                      <a:lnTo>
                        <a:pt x="30" y="84"/>
                      </a:lnTo>
                      <a:lnTo>
                        <a:pt x="35" y="83"/>
                      </a:lnTo>
                      <a:lnTo>
                        <a:pt x="40" y="82"/>
                      </a:lnTo>
                      <a:lnTo>
                        <a:pt x="43" y="78"/>
                      </a:lnTo>
                      <a:lnTo>
                        <a:pt x="47" y="71"/>
                      </a:lnTo>
                      <a:lnTo>
                        <a:pt x="48" y="61"/>
                      </a:lnTo>
                      <a:lnTo>
                        <a:pt x="49" y="48"/>
                      </a:lnTo>
                      <a:lnTo>
                        <a:pt x="48" y="29"/>
                      </a:lnTo>
                      <a:lnTo>
                        <a:pt x="44" y="18"/>
                      </a:lnTo>
                      <a:lnTo>
                        <a:pt x="40" y="14"/>
                      </a:lnTo>
                      <a:lnTo>
                        <a:pt x="35" y="12"/>
                      </a:lnTo>
                      <a:lnTo>
                        <a:pt x="30" y="10"/>
                      </a:lnTo>
                      <a:lnTo>
                        <a:pt x="26" y="12"/>
                      </a:lnTo>
                      <a:lnTo>
                        <a:pt x="21" y="14"/>
                      </a:lnTo>
                      <a:lnTo>
                        <a:pt x="17" y="17"/>
                      </a:lnTo>
                      <a:lnTo>
                        <a:pt x="13" y="29"/>
                      </a:lnTo>
                      <a:lnTo>
                        <a:pt x="12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Freeform 106"/>
                <p:cNvSpPr>
                  <a:spLocks/>
                </p:cNvSpPr>
                <p:nvPr/>
              </p:nvSpPr>
              <p:spPr bwMode="auto">
                <a:xfrm>
                  <a:off x="4885490" y="2761894"/>
                  <a:ext cx="26953" cy="74612"/>
                </a:xfrm>
                <a:custGeom>
                  <a:avLst/>
                  <a:gdLst>
                    <a:gd name="T0" fmla="*/ 34 w 34"/>
                    <a:gd name="T1" fmla="*/ 93 h 93"/>
                    <a:gd name="T2" fmla="*/ 22 w 34"/>
                    <a:gd name="T3" fmla="*/ 93 h 93"/>
                    <a:gd name="T4" fmla="*/ 22 w 34"/>
                    <a:gd name="T5" fmla="*/ 21 h 93"/>
                    <a:gd name="T6" fmla="*/ 17 w 34"/>
                    <a:gd name="T7" fmla="*/ 25 h 93"/>
                    <a:gd name="T8" fmla="*/ 12 w 34"/>
                    <a:gd name="T9" fmla="*/ 29 h 93"/>
                    <a:gd name="T10" fmla="*/ 5 w 34"/>
                    <a:gd name="T11" fmla="*/ 32 h 93"/>
                    <a:gd name="T12" fmla="*/ 0 w 34"/>
                    <a:gd name="T13" fmla="*/ 35 h 93"/>
                    <a:gd name="T14" fmla="*/ 0 w 34"/>
                    <a:gd name="T15" fmla="*/ 23 h 93"/>
                    <a:gd name="T16" fmla="*/ 9 w 34"/>
                    <a:gd name="T17" fmla="*/ 18 h 93"/>
                    <a:gd name="T18" fmla="*/ 16 w 34"/>
                    <a:gd name="T19" fmla="*/ 13 h 93"/>
                    <a:gd name="T20" fmla="*/ 22 w 34"/>
                    <a:gd name="T21" fmla="*/ 7 h 93"/>
                    <a:gd name="T22" fmla="*/ 26 w 34"/>
                    <a:gd name="T23" fmla="*/ 0 h 93"/>
                    <a:gd name="T24" fmla="*/ 34 w 34"/>
                    <a:gd name="T25" fmla="*/ 0 h 93"/>
                    <a:gd name="T26" fmla="*/ 34 w 34"/>
                    <a:gd name="T27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4" h="93">
                      <a:moveTo>
                        <a:pt x="34" y="93"/>
                      </a:moveTo>
                      <a:lnTo>
                        <a:pt x="22" y="93"/>
                      </a:lnTo>
                      <a:lnTo>
                        <a:pt x="22" y="21"/>
                      </a:lnTo>
                      <a:lnTo>
                        <a:pt x="17" y="25"/>
                      </a:lnTo>
                      <a:lnTo>
                        <a:pt x="12" y="29"/>
                      </a:lnTo>
                      <a:lnTo>
                        <a:pt x="5" y="32"/>
                      </a:lnTo>
                      <a:lnTo>
                        <a:pt x="0" y="35"/>
                      </a:lnTo>
                      <a:lnTo>
                        <a:pt x="0" y="23"/>
                      </a:lnTo>
                      <a:lnTo>
                        <a:pt x="9" y="18"/>
                      </a:lnTo>
                      <a:lnTo>
                        <a:pt x="16" y="13"/>
                      </a:lnTo>
                      <a:lnTo>
                        <a:pt x="22" y="7"/>
                      </a:lnTo>
                      <a:lnTo>
                        <a:pt x="26" y="0"/>
                      </a:lnTo>
                      <a:lnTo>
                        <a:pt x="34" y="0"/>
                      </a:lnTo>
                      <a:lnTo>
                        <a:pt x="34" y="9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Freeform 107"/>
                <p:cNvSpPr>
                  <a:spLocks/>
                </p:cNvSpPr>
                <p:nvPr/>
              </p:nvSpPr>
              <p:spPr bwMode="auto">
                <a:xfrm>
                  <a:off x="4936224" y="2763482"/>
                  <a:ext cx="47564" cy="73025"/>
                </a:xfrm>
                <a:custGeom>
                  <a:avLst/>
                  <a:gdLst>
                    <a:gd name="T0" fmla="*/ 0 w 61"/>
                    <a:gd name="T1" fmla="*/ 69 h 94"/>
                    <a:gd name="T2" fmla="*/ 13 w 61"/>
                    <a:gd name="T3" fmla="*/ 66 h 94"/>
                    <a:gd name="T4" fmla="*/ 15 w 61"/>
                    <a:gd name="T5" fmla="*/ 72 h 94"/>
                    <a:gd name="T6" fmla="*/ 16 w 61"/>
                    <a:gd name="T7" fmla="*/ 75 h 94"/>
                    <a:gd name="T8" fmla="*/ 19 w 61"/>
                    <a:gd name="T9" fmla="*/ 79 h 94"/>
                    <a:gd name="T10" fmla="*/ 22 w 61"/>
                    <a:gd name="T11" fmla="*/ 82 h 94"/>
                    <a:gd name="T12" fmla="*/ 26 w 61"/>
                    <a:gd name="T13" fmla="*/ 83 h 94"/>
                    <a:gd name="T14" fmla="*/ 30 w 61"/>
                    <a:gd name="T15" fmla="*/ 83 h 94"/>
                    <a:gd name="T16" fmla="*/ 35 w 61"/>
                    <a:gd name="T17" fmla="*/ 83 h 94"/>
                    <a:gd name="T18" fmla="*/ 40 w 61"/>
                    <a:gd name="T19" fmla="*/ 81 h 94"/>
                    <a:gd name="T20" fmla="*/ 44 w 61"/>
                    <a:gd name="T21" fmla="*/ 77 h 94"/>
                    <a:gd name="T22" fmla="*/ 47 w 61"/>
                    <a:gd name="T23" fmla="*/ 73 h 94"/>
                    <a:gd name="T24" fmla="*/ 50 w 61"/>
                    <a:gd name="T25" fmla="*/ 68 h 94"/>
                    <a:gd name="T26" fmla="*/ 50 w 61"/>
                    <a:gd name="T27" fmla="*/ 61 h 94"/>
                    <a:gd name="T28" fmla="*/ 50 w 61"/>
                    <a:gd name="T29" fmla="*/ 56 h 94"/>
                    <a:gd name="T30" fmla="*/ 47 w 61"/>
                    <a:gd name="T31" fmla="*/ 51 h 94"/>
                    <a:gd name="T32" fmla="*/ 44 w 61"/>
                    <a:gd name="T33" fmla="*/ 47 h 94"/>
                    <a:gd name="T34" fmla="*/ 40 w 61"/>
                    <a:gd name="T35" fmla="*/ 43 h 94"/>
                    <a:gd name="T36" fmla="*/ 37 w 61"/>
                    <a:gd name="T37" fmla="*/ 42 h 94"/>
                    <a:gd name="T38" fmla="*/ 30 w 61"/>
                    <a:gd name="T39" fmla="*/ 42 h 94"/>
                    <a:gd name="T40" fmla="*/ 25 w 61"/>
                    <a:gd name="T41" fmla="*/ 42 h 94"/>
                    <a:gd name="T42" fmla="*/ 21 w 61"/>
                    <a:gd name="T43" fmla="*/ 43 h 94"/>
                    <a:gd name="T44" fmla="*/ 17 w 61"/>
                    <a:gd name="T45" fmla="*/ 46 h 94"/>
                    <a:gd name="T46" fmla="*/ 15 w 61"/>
                    <a:gd name="T47" fmla="*/ 50 h 94"/>
                    <a:gd name="T48" fmla="*/ 2 w 61"/>
                    <a:gd name="T49" fmla="*/ 48 h 94"/>
                    <a:gd name="T50" fmla="*/ 12 w 61"/>
                    <a:gd name="T51" fmla="*/ 0 h 94"/>
                    <a:gd name="T52" fmla="*/ 56 w 61"/>
                    <a:gd name="T53" fmla="*/ 0 h 94"/>
                    <a:gd name="T54" fmla="*/ 56 w 61"/>
                    <a:gd name="T55" fmla="*/ 12 h 94"/>
                    <a:gd name="T56" fmla="*/ 21 w 61"/>
                    <a:gd name="T57" fmla="*/ 12 h 94"/>
                    <a:gd name="T58" fmla="*/ 17 w 61"/>
                    <a:gd name="T59" fmla="*/ 37 h 94"/>
                    <a:gd name="T60" fmla="*/ 22 w 61"/>
                    <a:gd name="T61" fmla="*/ 33 h 94"/>
                    <a:gd name="T62" fmla="*/ 28 w 61"/>
                    <a:gd name="T63" fmla="*/ 31 h 94"/>
                    <a:gd name="T64" fmla="*/ 34 w 61"/>
                    <a:gd name="T65" fmla="*/ 30 h 94"/>
                    <a:gd name="T66" fmla="*/ 39 w 61"/>
                    <a:gd name="T67" fmla="*/ 31 h 94"/>
                    <a:gd name="T68" fmla="*/ 44 w 61"/>
                    <a:gd name="T69" fmla="*/ 33 h 94"/>
                    <a:gd name="T70" fmla="*/ 50 w 61"/>
                    <a:gd name="T71" fmla="*/ 35 h 94"/>
                    <a:gd name="T72" fmla="*/ 53 w 61"/>
                    <a:gd name="T73" fmla="*/ 39 h 94"/>
                    <a:gd name="T74" fmla="*/ 60 w 61"/>
                    <a:gd name="T75" fmla="*/ 48 h 94"/>
                    <a:gd name="T76" fmla="*/ 61 w 61"/>
                    <a:gd name="T77" fmla="*/ 61 h 94"/>
                    <a:gd name="T78" fmla="*/ 60 w 61"/>
                    <a:gd name="T79" fmla="*/ 73 h 94"/>
                    <a:gd name="T80" fmla="*/ 55 w 61"/>
                    <a:gd name="T81" fmla="*/ 83 h 94"/>
                    <a:gd name="T82" fmla="*/ 44 w 61"/>
                    <a:gd name="T83" fmla="*/ 91 h 94"/>
                    <a:gd name="T84" fmla="*/ 30 w 61"/>
                    <a:gd name="T85" fmla="*/ 94 h 94"/>
                    <a:gd name="T86" fmla="*/ 24 w 61"/>
                    <a:gd name="T87" fmla="*/ 94 h 94"/>
                    <a:gd name="T88" fmla="*/ 19 w 61"/>
                    <a:gd name="T89" fmla="*/ 92 h 94"/>
                    <a:gd name="T90" fmla="*/ 13 w 61"/>
                    <a:gd name="T91" fmla="*/ 90 h 94"/>
                    <a:gd name="T92" fmla="*/ 9 w 61"/>
                    <a:gd name="T93" fmla="*/ 87 h 94"/>
                    <a:gd name="T94" fmla="*/ 6 w 61"/>
                    <a:gd name="T95" fmla="*/ 82 h 94"/>
                    <a:gd name="T96" fmla="*/ 2 w 61"/>
                    <a:gd name="T97" fmla="*/ 75 h 94"/>
                    <a:gd name="T98" fmla="*/ 0 w 61"/>
                    <a:gd name="T99" fmla="*/ 69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1" h="94">
                      <a:moveTo>
                        <a:pt x="0" y="69"/>
                      </a:moveTo>
                      <a:lnTo>
                        <a:pt x="13" y="66"/>
                      </a:lnTo>
                      <a:lnTo>
                        <a:pt x="15" y="72"/>
                      </a:lnTo>
                      <a:lnTo>
                        <a:pt x="16" y="75"/>
                      </a:lnTo>
                      <a:lnTo>
                        <a:pt x="19" y="79"/>
                      </a:lnTo>
                      <a:lnTo>
                        <a:pt x="22" y="82"/>
                      </a:lnTo>
                      <a:lnTo>
                        <a:pt x="26" y="83"/>
                      </a:lnTo>
                      <a:lnTo>
                        <a:pt x="30" y="83"/>
                      </a:lnTo>
                      <a:lnTo>
                        <a:pt x="35" y="83"/>
                      </a:lnTo>
                      <a:lnTo>
                        <a:pt x="40" y="81"/>
                      </a:lnTo>
                      <a:lnTo>
                        <a:pt x="44" y="77"/>
                      </a:lnTo>
                      <a:lnTo>
                        <a:pt x="47" y="73"/>
                      </a:lnTo>
                      <a:lnTo>
                        <a:pt x="50" y="68"/>
                      </a:lnTo>
                      <a:lnTo>
                        <a:pt x="50" y="61"/>
                      </a:lnTo>
                      <a:lnTo>
                        <a:pt x="50" y="56"/>
                      </a:lnTo>
                      <a:lnTo>
                        <a:pt x="47" y="51"/>
                      </a:lnTo>
                      <a:lnTo>
                        <a:pt x="44" y="47"/>
                      </a:lnTo>
                      <a:lnTo>
                        <a:pt x="40" y="43"/>
                      </a:lnTo>
                      <a:lnTo>
                        <a:pt x="37" y="42"/>
                      </a:lnTo>
                      <a:lnTo>
                        <a:pt x="30" y="42"/>
                      </a:lnTo>
                      <a:lnTo>
                        <a:pt x="25" y="42"/>
                      </a:lnTo>
                      <a:lnTo>
                        <a:pt x="21" y="43"/>
                      </a:lnTo>
                      <a:lnTo>
                        <a:pt x="17" y="46"/>
                      </a:lnTo>
                      <a:lnTo>
                        <a:pt x="15" y="50"/>
                      </a:lnTo>
                      <a:lnTo>
                        <a:pt x="2" y="48"/>
                      </a:lnTo>
                      <a:lnTo>
                        <a:pt x="12" y="0"/>
                      </a:lnTo>
                      <a:lnTo>
                        <a:pt x="56" y="0"/>
                      </a:lnTo>
                      <a:lnTo>
                        <a:pt x="56" y="12"/>
                      </a:lnTo>
                      <a:lnTo>
                        <a:pt x="21" y="12"/>
                      </a:lnTo>
                      <a:lnTo>
                        <a:pt x="17" y="37"/>
                      </a:lnTo>
                      <a:lnTo>
                        <a:pt x="22" y="33"/>
                      </a:lnTo>
                      <a:lnTo>
                        <a:pt x="28" y="31"/>
                      </a:lnTo>
                      <a:lnTo>
                        <a:pt x="34" y="30"/>
                      </a:lnTo>
                      <a:lnTo>
                        <a:pt x="39" y="31"/>
                      </a:lnTo>
                      <a:lnTo>
                        <a:pt x="44" y="33"/>
                      </a:lnTo>
                      <a:lnTo>
                        <a:pt x="50" y="35"/>
                      </a:lnTo>
                      <a:lnTo>
                        <a:pt x="53" y="39"/>
                      </a:lnTo>
                      <a:lnTo>
                        <a:pt x="60" y="48"/>
                      </a:lnTo>
                      <a:lnTo>
                        <a:pt x="61" y="61"/>
                      </a:lnTo>
                      <a:lnTo>
                        <a:pt x="60" y="73"/>
                      </a:lnTo>
                      <a:lnTo>
                        <a:pt x="55" y="83"/>
                      </a:lnTo>
                      <a:lnTo>
                        <a:pt x="44" y="91"/>
                      </a:lnTo>
                      <a:lnTo>
                        <a:pt x="30" y="94"/>
                      </a:lnTo>
                      <a:lnTo>
                        <a:pt x="24" y="94"/>
                      </a:lnTo>
                      <a:lnTo>
                        <a:pt x="19" y="92"/>
                      </a:lnTo>
                      <a:lnTo>
                        <a:pt x="13" y="90"/>
                      </a:lnTo>
                      <a:lnTo>
                        <a:pt x="9" y="87"/>
                      </a:lnTo>
                      <a:lnTo>
                        <a:pt x="6" y="82"/>
                      </a:lnTo>
                      <a:lnTo>
                        <a:pt x="2" y="75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Freeform 108"/>
                <p:cNvSpPr>
                  <a:spLocks/>
                </p:cNvSpPr>
                <p:nvPr/>
              </p:nvSpPr>
              <p:spPr bwMode="auto">
                <a:xfrm>
                  <a:off x="5315147" y="2761894"/>
                  <a:ext cx="47564" cy="74612"/>
                </a:xfrm>
                <a:custGeom>
                  <a:avLst/>
                  <a:gdLst>
                    <a:gd name="T0" fmla="*/ 61 w 61"/>
                    <a:gd name="T1" fmla="*/ 82 h 93"/>
                    <a:gd name="T2" fmla="*/ 61 w 61"/>
                    <a:gd name="T3" fmla="*/ 93 h 93"/>
                    <a:gd name="T4" fmla="*/ 0 w 61"/>
                    <a:gd name="T5" fmla="*/ 93 h 93"/>
                    <a:gd name="T6" fmla="*/ 0 w 61"/>
                    <a:gd name="T7" fmla="*/ 89 h 93"/>
                    <a:gd name="T8" fmla="*/ 2 w 61"/>
                    <a:gd name="T9" fmla="*/ 85 h 93"/>
                    <a:gd name="T10" fmla="*/ 4 w 61"/>
                    <a:gd name="T11" fmla="*/ 79 h 93"/>
                    <a:gd name="T12" fmla="*/ 8 w 61"/>
                    <a:gd name="T13" fmla="*/ 73 h 93"/>
                    <a:gd name="T14" fmla="*/ 12 w 61"/>
                    <a:gd name="T15" fmla="*/ 69 h 93"/>
                    <a:gd name="T16" fmla="*/ 17 w 61"/>
                    <a:gd name="T17" fmla="*/ 63 h 93"/>
                    <a:gd name="T18" fmla="*/ 22 w 61"/>
                    <a:gd name="T19" fmla="*/ 58 h 93"/>
                    <a:gd name="T20" fmla="*/ 30 w 61"/>
                    <a:gd name="T21" fmla="*/ 53 h 93"/>
                    <a:gd name="T22" fmla="*/ 35 w 61"/>
                    <a:gd name="T23" fmla="*/ 48 h 93"/>
                    <a:gd name="T24" fmla="*/ 39 w 61"/>
                    <a:gd name="T25" fmla="*/ 43 h 93"/>
                    <a:gd name="T26" fmla="*/ 43 w 61"/>
                    <a:gd name="T27" fmla="*/ 39 h 93"/>
                    <a:gd name="T28" fmla="*/ 46 w 61"/>
                    <a:gd name="T29" fmla="*/ 35 h 93"/>
                    <a:gd name="T30" fmla="*/ 47 w 61"/>
                    <a:gd name="T31" fmla="*/ 30 h 93"/>
                    <a:gd name="T32" fmla="*/ 48 w 61"/>
                    <a:gd name="T33" fmla="*/ 26 h 93"/>
                    <a:gd name="T34" fmla="*/ 47 w 61"/>
                    <a:gd name="T35" fmla="*/ 22 h 93"/>
                    <a:gd name="T36" fmla="*/ 46 w 61"/>
                    <a:gd name="T37" fmla="*/ 18 h 93"/>
                    <a:gd name="T38" fmla="*/ 43 w 61"/>
                    <a:gd name="T39" fmla="*/ 16 h 93"/>
                    <a:gd name="T40" fmla="*/ 39 w 61"/>
                    <a:gd name="T41" fmla="*/ 13 h 93"/>
                    <a:gd name="T42" fmla="*/ 35 w 61"/>
                    <a:gd name="T43" fmla="*/ 12 h 93"/>
                    <a:gd name="T44" fmla="*/ 31 w 61"/>
                    <a:gd name="T45" fmla="*/ 10 h 93"/>
                    <a:gd name="T46" fmla="*/ 26 w 61"/>
                    <a:gd name="T47" fmla="*/ 12 h 93"/>
                    <a:gd name="T48" fmla="*/ 22 w 61"/>
                    <a:gd name="T49" fmla="*/ 13 h 93"/>
                    <a:gd name="T50" fmla="*/ 18 w 61"/>
                    <a:gd name="T51" fmla="*/ 16 h 93"/>
                    <a:gd name="T52" fmla="*/ 16 w 61"/>
                    <a:gd name="T53" fmla="*/ 18 h 93"/>
                    <a:gd name="T54" fmla="*/ 15 w 61"/>
                    <a:gd name="T55" fmla="*/ 22 h 93"/>
                    <a:gd name="T56" fmla="*/ 13 w 61"/>
                    <a:gd name="T57" fmla="*/ 27 h 93"/>
                    <a:gd name="T58" fmla="*/ 2 w 61"/>
                    <a:gd name="T59" fmla="*/ 26 h 93"/>
                    <a:gd name="T60" fmla="*/ 3 w 61"/>
                    <a:gd name="T61" fmla="*/ 20 h 93"/>
                    <a:gd name="T62" fmla="*/ 4 w 61"/>
                    <a:gd name="T63" fmla="*/ 14 h 93"/>
                    <a:gd name="T64" fmla="*/ 7 w 61"/>
                    <a:gd name="T65" fmla="*/ 10 h 93"/>
                    <a:gd name="T66" fmla="*/ 11 w 61"/>
                    <a:gd name="T67" fmla="*/ 7 h 93"/>
                    <a:gd name="T68" fmla="*/ 20 w 61"/>
                    <a:gd name="T69" fmla="*/ 1 h 93"/>
                    <a:gd name="T70" fmla="*/ 31 w 61"/>
                    <a:gd name="T71" fmla="*/ 0 h 93"/>
                    <a:gd name="T72" fmla="*/ 43 w 61"/>
                    <a:gd name="T73" fmla="*/ 1 h 93"/>
                    <a:gd name="T74" fmla="*/ 52 w 61"/>
                    <a:gd name="T75" fmla="*/ 8 h 93"/>
                    <a:gd name="T76" fmla="*/ 56 w 61"/>
                    <a:gd name="T77" fmla="*/ 13 h 93"/>
                    <a:gd name="T78" fmla="*/ 58 w 61"/>
                    <a:gd name="T79" fmla="*/ 20 h 93"/>
                    <a:gd name="T80" fmla="*/ 60 w 61"/>
                    <a:gd name="T81" fmla="*/ 26 h 93"/>
                    <a:gd name="T82" fmla="*/ 60 w 61"/>
                    <a:gd name="T83" fmla="*/ 31 h 93"/>
                    <a:gd name="T84" fmla="*/ 57 w 61"/>
                    <a:gd name="T85" fmla="*/ 36 h 93"/>
                    <a:gd name="T86" fmla="*/ 55 w 61"/>
                    <a:gd name="T87" fmla="*/ 43 h 93"/>
                    <a:gd name="T88" fmla="*/ 51 w 61"/>
                    <a:gd name="T89" fmla="*/ 48 h 93"/>
                    <a:gd name="T90" fmla="*/ 47 w 61"/>
                    <a:gd name="T91" fmla="*/ 53 h 93"/>
                    <a:gd name="T92" fmla="*/ 42 w 61"/>
                    <a:gd name="T93" fmla="*/ 58 h 93"/>
                    <a:gd name="T94" fmla="*/ 34 w 61"/>
                    <a:gd name="T95" fmla="*/ 65 h 93"/>
                    <a:gd name="T96" fmla="*/ 29 w 61"/>
                    <a:gd name="T97" fmla="*/ 69 h 93"/>
                    <a:gd name="T98" fmla="*/ 26 w 61"/>
                    <a:gd name="T99" fmla="*/ 71 h 93"/>
                    <a:gd name="T100" fmla="*/ 22 w 61"/>
                    <a:gd name="T101" fmla="*/ 74 h 93"/>
                    <a:gd name="T102" fmla="*/ 21 w 61"/>
                    <a:gd name="T103" fmla="*/ 75 h 93"/>
                    <a:gd name="T104" fmla="*/ 16 w 61"/>
                    <a:gd name="T105" fmla="*/ 82 h 93"/>
                    <a:gd name="T106" fmla="*/ 61 w 61"/>
                    <a:gd name="T107" fmla="*/ 82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1" h="93">
                      <a:moveTo>
                        <a:pt x="61" y="82"/>
                      </a:moveTo>
                      <a:lnTo>
                        <a:pt x="61" y="93"/>
                      </a:lnTo>
                      <a:lnTo>
                        <a:pt x="0" y="93"/>
                      </a:lnTo>
                      <a:lnTo>
                        <a:pt x="0" y="89"/>
                      </a:lnTo>
                      <a:lnTo>
                        <a:pt x="2" y="85"/>
                      </a:lnTo>
                      <a:lnTo>
                        <a:pt x="4" y="79"/>
                      </a:lnTo>
                      <a:lnTo>
                        <a:pt x="8" y="73"/>
                      </a:lnTo>
                      <a:lnTo>
                        <a:pt x="12" y="69"/>
                      </a:lnTo>
                      <a:lnTo>
                        <a:pt x="17" y="63"/>
                      </a:lnTo>
                      <a:lnTo>
                        <a:pt x="22" y="58"/>
                      </a:lnTo>
                      <a:lnTo>
                        <a:pt x="30" y="53"/>
                      </a:lnTo>
                      <a:lnTo>
                        <a:pt x="35" y="48"/>
                      </a:lnTo>
                      <a:lnTo>
                        <a:pt x="39" y="43"/>
                      </a:lnTo>
                      <a:lnTo>
                        <a:pt x="43" y="39"/>
                      </a:lnTo>
                      <a:lnTo>
                        <a:pt x="46" y="35"/>
                      </a:lnTo>
                      <a:lnTo>
                        <a:pt x="47" y="30"/>
                      </a:lnTo>
                      <a:lnTo>
                        <a:pt x="48" y="26"/>
                      </a:lnTo>
                      <a:lnTo>
                        <a:pt x="47" y="22"/>
                      </a:lnTo>
                      <a:lnTo>
                        <a:pt x="46" y="18"/>
                      </a:lnTo>
                      <a:lnTo>
                        <a:pt x="43" y="16"/>
                      </a:lnTo>
                      <a:lnTo>
                        <a:pt x="39" y="13"/>
                      </a:lnTo>
                      <a:lnTo>
                        <a:pt x="35" y="12"/>
                      </a:lnTo>
                      <a:lnTo>
                        <a:pt x="31" y="10"/>
                      </a:lnTo>
                      <a:lnTo>
                        <a:pt x="26" y="12"/>
                      </a:lnTo>
                      <a:lnTo>
                        <a:pt x="22" y="13"/>
                      </a:lnTo>
                      <a:lnTo>
                        <a:pt x="18" y="16"/>
                      </a:lnTo>
                      <a:lnTo>
                        <a:pt x="16" y="18"/>
                      </a:lnTo>
                      <a:lnTo>
                        <a:pt x="15" y="22"/>
                      </a:lnTo>
                      <a:lnTo>
                        <a:pt x="13" y="27"/>
                      </a:lnTo>
                      <a:lnTo>
                        <a:pt x="2" y="26"/>
                      </a:lnTo>
                      <a:lnTo>
                        <a:pt x="3" y="20"/>
                      </a:lnTo>
                      <a:lnTo>
                        <a:pt x="4" y="14"/>
                      </a:lnTo>
                      <a:lnTo>
                        <a:pt x="7" y="10"/>
                      </a:lnTo>
                      <a:lnTo>
                        <a:pt x="11" y="7"/>
                      </a:lnTo>
                      <a:lnTo>
                        <a:pt x="20" y="1"/>
                      </a:lnTo>
                      <a:lnTo>
                        <a:pt x="31" y="0"/>
                      </a:lnTo>
                      <a:lnTo>
                        <a:pt x="43" y="1"/>
                      </a:lnTo>
                      <a:lnTo>
                        <a:pt x="52" y="8"/>
                      </a:lnTo>
                      <a:lnTo>
                        <a:pt x="56" y="13"/>
                      </a:lnTo>
                      <a:lnTo>
                        <a:pt x="58" y="20"/>
                      </a:lnTo>
                      <a:lnTo>
                        <a:pt x="60" y="26"/>
                      </a:lnTo>
                      <a:lnTo>
                        <a:pt x="60" y="31"/>
                      </a:lnTo>
                      <a:lnTo>
                        <a:pt x="57" y="36"/>
                      </a:lnTo>
                      <a:lnTo>
                        <a:pt x="55" y="43"/>
                      </a:lnTo>
                      <a:lnTo>
                        <a:pt x="51" y="48"/>
                      </a:lnTo>
                      <a:lnTo>
                        <a:pt x="47" y="53"/>
                      </a:lnTo>
                      <a:lnTo>
                        <a:pt x="42" y="58"/>
                      </a:lnTo>
                      <a:lnTo>
                        <a:pt x="34" y="65"/>
                      </a:lnTo>
                      <a:lnTo>
                        <a:pt x="29" y="69"/>
                      </a:lnTo>
                      <a:lnTo>
                        <a:pt x="26" y="71"/>
                      </a:lnTo>
                      <a:lnTo>
                        <a:pt x="22" y="74"/>
                      </a:lnTo>
                      <a:lnTo>
                        <a:pt x="21" y="75"/>
                      </a:lnTo>
                      <a:lnTo>
                        <a:pt x="16" y="82"/>
                      </a:lnTo>
                      <a:lnTo>
                        <a:pt x="61" y="8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Freeform 109"/>
                <p:cNvSpPr>
                  <a:spLocks noEditPoints="1"/>
                </p:cNvSpPr>
                <p:nvPr/>
              </p:nvSpPr>
              <p:spPr bwMode="auto">
                <a:xfrm>
                  <a:off x="5372223" y="2761894"/>
                  <a:ext cx="49149" cy="74612"/>
                </a:xfrm>
                <a:custGeom>
                  <a:avLst/>
                  <a:gdLst>
                    <a:gd name="T0" fmla="*/ 0 w 62"/>
                    <a:gd name="T1" fmla="*/ 48 h 95"/>
                    <a:gd name="T2" fmla="*/ 1 w 62"/>
                    <a:gd name="T3" fmla="*/ 32 h 95"/>
                    <a:gd name="T4" fmla="*/ 4 w 62"/>
                    <a:gd name="T5" fmla="*/ 21 h 95"/>
                    <a:gd name="T6" fmla="*/ 6 w 62"/>
                    <a:gd name="T7" fmla="*/ 14 h 95"/>
                    <a:gd name="T8" fmla="*/ 10 w 62"/>
                    <a:gd name="T9" fmla="*/ 9 h 95"/>
                    <a:gd name="T10" fmla="*/ 14 w 62"/>
                    <a:gd name="T11" fmla="*/ 5 h 95"/>
                    <a:gd name="T12" fmla="*/ 19 w 62"/>
                    <a:gd name="T13" fmla="*/ 3 h 95"/>
                    <a:gd name="T14" fmla="*/ 24 w 62"/>
                    <a:gd name="T15" fmla="*/ 0 h 95"/>
                    <a:gd name="T16" fmla="*/ 31 w 62"/>
                    <a:gd name="T17" fmla="*/ 0 h 95"/>
                    <a:gd name="T18" fmla="*/ 38 w 62"/>
                    <a:gd name="T19" fmla="*/ 1 h 95"/>
                    <a:gd name="T20" fmla="*/ 45 w 62"/>
                    <a:gd name="T21" fmla="*/ 3 h 95"/>
                    <a:gd name="T22" fmla="*/ 49 w 62"/>
                    <a:gd name="T23" fmla="*/ 5 h 95"/>
                    <a:gd name="T24" fmla="*/ 51 w 62"/>
                    <a:gd name="T25" fmla="*/ 8 h 95"/>
                    <a:gd name="T26" fmla="*/ 54 w 62"/>
                    <a:gd name="T27" fmla="*/ 12 h 95"/>
                    <a:gd name="T28" fmla="*/ 56 w 62"/>
                    <a:gd name="T29" fmla="*/ 18 h 95"/>
                    <a:gd name="T30" fmla="*/ 59 w 62"/>
                    <a:gd name="T31" fmla="*/ 26 h 95"/>
                    <a:gd name="T32" fmla="*/ 60 w 62"/>
                    <a:gd name="T33" fmla="*/ 35 h 95"/>
                    <a:gd name="T34" fmla="*/ 62 w 62"/>
                    <a:gd name="T35" fmla="*/ 48 h 95"/>
                    <a:gd name="T36" fmla="*/ 60 w 62"/>
                    <a:gd name="T37" fmla="*/ 62 h 95"/>
                    <a:gd name="T38" fmla="*/ 58 w 62"/>
                    <a:gd name="T39" fmla="*/ 74 h 95"/>
                    <a:gd name="T40" fmla="*/ 55 w 62"/>
                    <a:gd name="T41" fmla="*/ 80 h 95"/>
                    <a:gd name="T42" fmla="*/ 51 w 62"/>
                    <a:gd name="T43" fmla="*/ 85 h 95"/>
                    <a:gd name="T44" fmla="*/ 47 w 62"/>
                    <a:gd name="T45" fmla="*/ 89 h 95"/>
                    <a:gd name="T46" fmla="*/ 44 w 62"/>
                    <a:gd name="T47" fmla="*/ 93 h 95"/>
                    <a:gd name="T48" fmla="*/ 37 w 62"/>
                    <a:gd name="T49" fmla="*/ 95 h 95"/>
                    <a:gd name="T50" fmla="*/ 31 w 62"/>
                    <a:gd name="T51" fmla="*/ 95 h 95"/>
                    <a:gd name="T52" fmla="*/ 19 w 62"/>
                    <a:gd name="T53" fmla="*/ 93 h 95"/>
                    <a:gd name="T54" fmla="*/ 10 w 62"/>
                    <a:gd name="T55" fmla="*/ 87 h 95"/>
                    <a:gd name="T56" fmla="*/ 5 w 62"/>
                    <a:gd name="T57" fmla="*/ 76 h 95"/>
                    <a:gd name="T58" fmla="*/ 1 w 62"/>
                    <a:gd name="T59" fmla="*/ 63 h 95"/>
                    <a:gd name="T60" fmla="*/ 0 w 62"/>
                    <a:gd name="T61" fmla="*/ 48 h 95"/>
                    <a:gd name="T62" fmla="*/ 13 w 62"/>
                    <a:gd name="T63" fmla="*/ 48 h 95"/>
                    <a:gd name="T64" fmla="*/ 13 w 62"/>
                    <a:gd name="T65" fmla="*/ 61 h 95"/>
                    <a:gd name="T66" fmla="*/ 15 w 62"/>
                    <a:gd name="T67" fmla="*/ 71 h 95"/>
                    <a:gd name="T68" fmla="*/ 18 w 62"/>
                    <a:gd name="T69" fmla="*/ 78 h 95"/>
                    <a:gd name="T70" fmla="*/ 22 w 62"/>
                    <a:gd name="T71" fmla="*/ 82 h 95"/>
                    <a:gd name="T72" fmla="*/ 25 w 62"/>
                    <a:gd name="T73" fmla="*/ 83 h 95"/>
                    <a:gd name="T74" fmla="*/ 31 w 62"/>
                    <a:gd name="T75" fmla="*/ 84 h 95"/>
                    <a:gd name="T76" fmla="*/ 36 w 62"/>
                    <a:gd name="T77" fmla="*/ 83 h 95"/>
                    <a:gd name="T78" fmla="*/ 40 w 62"/>
                    <a:gd name="T79" fmla="*/ 82 h 95"/>
                    <a:gd name="T80" fmla="*/ 44 w 62"/>
                    <a:gd name="T81" fmla="*/ 78 h 95"/>
                    <a:gd name="T82" fmla="*/ 46 w 62"/>
                    <a:gd name="T83" fmla="*/ 71 h 95"/>
                    <a:gd name="T84" fmla="*/ 49 w 62"/>
                    <a:gd name="T85" fmla="*/ 61 h 95"/>
                    <a:gd name="T86" fmla="*/ 49 w 62"/>
                    <a:gd name="T87" fmla="*/ 48 h 95"/>
                    <a:gd name="T88" fmla="*/ 47 w 62"/>
                    <a:gd name="T89" fmla="*/ 29 h 95"/>
                    <a:gd name="T90" fmla="*/ 44 w 62"/>
                    <a:gd name="T91" fmla="*/ 18 h 95"/>
                    <a:gd name="T92" fmla="*/ 40 w 62"/>
                    <a:gd name="T93" fmla="*/ 14 h 95"/>
                    <a:gd name="T94" fmla="*/ 36 w 62"/>
                    <a:gd name="T95" fmla="*/ 12 h 95"/>
                    <a:gd name="T96" fmla="*/ 31 w 62"/>
                    <a:gd name="T97" fmla="*/ 10 h 95"/>
                    <a:gd name="T98" fmla="*/ 25 w 62"/>
                    <a:gd name="T99" fmla="*/ 12 h 95"/>
                    <a:gd name="T100" fmla="*/ 22 w 62"/>
                    <a:gd name="T101" fmla="*/ 14 h 95"/>
                    <a:gd name="T102" fmla="*/ 18 w 62"/>
                    <a:gd name="T103" fmla="*/ 17 h 95"/>
                    <a:gd name="T104" fmla="*/ 14 w 62"/>
                    <a:gd name="T105" fmla="*/ 29 h 95"/>
                    <a:gd name="T106" fmla="*/ 13 w 62"/>
                    <a:gd name="T107" fmla="*/ 48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95">
                      <a:moveTo>
                        <a:pt x="0" y="48"/>
                      </a:moveTo>
                      <a:lnTo>
                        <a:pt x="1" y="32"/>
                      </a:lnTo>
                      <a:lnTo>
                        <a:pt x="4" y="21"/>
                      </a:lnTo>
                      <a:lnTo>
                        <a:pt x="6" y="14"/>
                      </a:lnTo>
                      <a:lnTo>
                        <a:pt x="10" y="9"/>
                      </a:lnTo>
                      <a:lnTo>
                        <a:pt x="14" y="5"/>
                      </a:lnTo>
                      <a:lnTo>
                        <a:pt x="19" y="3"/>
                      </a:lnTo>
                      <a:lnTo>
                        <a:pt x="24" y="0"/>
                      </a:lnTo>
                      <a:lnTo>
                        <a:pt x="31" y="0"/>
                      </a:lnTo>
                      <a:lnTo>
                        <a:pt x="38" y="1"/>
                      </a:lnTo>
                      <a:lnTo>
                        <a:pt x="45" y="3"/>
                      </a:lnTo>
                      <a:lnTo>
                        <a:pt x="49" y="5"/>
                      </a:lnTo>
                      <a:lnTo>
                        <a:pt x="51" y="8"/>
                      </a:lnTo>
                      <a:lnTo>
                        <a:pt x="54" y="12"/>
                      </a:lnTo>
                      <a:lnTo>
                        <a:pt x="56" y="18"/>
                      </a:lnTo>
                      <a:lnTo>
                        <a:pt x="59" y="26"/>
                      </a:lnTo>
                      <a:lnTo>
                        <a:pt x="60" y="35"/>
                      </a:lnTo>
                      <a:lnTo>
                        <a:pt x="62" y="48"/>
                      </a:lnTo>
                      <a:lnTo>
                        <a:pt x="60" y="62"/>
                      </a:lnTo>
                      <a:lnTo>
                        <a:pt x="58" y="74"/>
                      </a:lnTo>
                      <a:lnTo>
                        <a:pt x="55" y="80"/>
                      </a:lnTo>
                      <a:lnTo>
                        <a:pt x="51" y="85"/>
                      </a:lnTo>
                      <a:lnTo>
                        <a:pt x="47" y="89"/>
                      </a:lnTo>
                      <a:lnTo>
                        <a:pt x="44" y="93"/>
                      </a:lnTo>
                      <a:lnTo>
                        <a:pt x="37" y="95"/>
                      </a:lnTo>
                      <a:lnTo>
                        <a:pt x="31" y="95"/>
                      </a:lnTo>
                      <a:lnTo>
                        <a:pt x="19" y="93"/>
                      </a:lnTo>
                      <a:lnTo>
                        <a:pt x="10" y="87"/>
                      </a:lnTo>
                      <a:lnTo>
                        <a:pt x="5" y="76"/>
                      </a:lnTo>
                      <a:lnTo>
                        <a:pt x="1" y="63"/>
                      </a:lnTo>
                      <a:lnTo>
                        <a:pt x="0" y="48"/>
                      </a:lnTo>
                      <a:close/>
                      <a:moveTo>
                        <a:pt x="13" y="48"/>
                      </a:moveTo>
                      <a:lnTo>
                        <a:pt x="13" y="61"/>
                      </a:lnTo>
                      <a:lnTo>
                        <a:pt x="15" y="71"/>
                      </a:lnTo>
                      <a:lnTo>
                        <a:pt x="18" y="78"/>
                      </a:lnTo>
                      <a:lnTo>
                        <a:pt x="22" y="82"/>
                      </a:lnTo>
                      <a:lnTo>
                        <a:pt x="25" y="83"/>
                      </a:lnTo>
                      <a:lnTo>
                        <a:pt x="31" y="84"/>
                      </a:lnTo>
                      <a:lnTo>
                        <a:pt x="36" y="83"/>
                      </a:lnTo>
                      <a:lnTo>
                        <a:pt x="40" y="82"/>
                      </a:lnTo>
                      <a:lnTo>
                        <a:pt x="44" y="78"/>
                      </a:lnTo>
                      <a:lnTo>
                        <a:pt x="46" y="71"/>
                      </a:lnTo>
                      <a:lnTo>
                        <a:pt x="49" y="61"/>
                      </a:lnTo>
                      <a:lnTo>
                        <a:pt x="49" y="48"/>
                      </a:lnTo>
                      <a:lnTo>
                        <a:pt x="47" y="29"/>
                      </a:lnTo>
                      <a:lnTo>
                        <a:pt x="44" y="18"/>
                      </a:lnTo>
                      <a:lnTo>
                        <a:pt x="40" y="14"/>
                      </a:lnTo>
                      <a:lnTo>
                        <a:pt x="36" y="12"/>
                      </a:lnTo>
                      <a:lnTo>
                        <a:pt x="31" y="10"/>
                      </a:lnTo>
                      <a:lnTo>
                        <a:pt x="25" y="12"/>
                      </a:lnTo>
                      <a:lnTo>
                        <a:pt x="22" y="14"/>
                      </a:lnTo>
                      <a:lnTo>
                        <a:pt x="18" y="17"/>
                      </a:lnTo>
                      <a:lnTo>
                        <a:pt x="14" y="29"/>
                      </a:lnTo>
                      <a:lnTo>
                        <a:pt x="13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Freeform 110"/>
                <p:cNvSpPr>
                  <a:spLocks/>
                </p:cNvSpPr>
                <p:nvPr/>
              </p:nvSpPr>
              <p:spPr bwMode="auto">
                <a:xfrm>
                  <a:off x="5751146" y="2761894"/>
                  <a:ext cx="47564" cy="74612"/>
                </a:xfrm>
                <a:custGeom>
                  <a:avLst/>
                  <a:gdLst>
                    <a:gd name="T0" fmla="*/ 61 w 61"/>
                    <a:gd name="T1" fmla="*/ 82 h 93"/>
                    <a:gd name="T2" fmla="*/ 61 w 61"/>
                    <a:gd name="T3" fmla="*/ 93 h 93"/>
                    <a:gd name="T4" fmla="*/ 0 w 61"/>
                    <a:gd name="T5" fmla="*/ 93 h 93"/>
                    <a:gd name="T6" fmla="*/ 0 w 61"/>
                    <a:gd name="T7" fmla="*/ 89 h 93"/>
                    <a:gd name="T8" fmla="*/ 2 w 61"/>
                    <a:gd name="T9" fmla="*/ 85 h 93"/>
                    <a:gd name="T10" fmla="*/ 4 w 61"/>
                    <a:gd name="T11" fmla="*/ 79 h 93"/>
                    <a:gd name="T12" fmla="*/ 8 w 61"/>
                    <a:gd name="T13" fmla="*/ 73 h 93"/>
                    <a:gd name="T14" fmla="*/ 12 w 61"/>
                    <a:gd name="T15" fmla="*/ 69 h 93"/>
                    <a:gd name="T16" fmla="*/ 17 w 61"/>
                    <a:gd name="T17" fmla="*/ 63 h 93"/>
                    <a:gd name="T18" fmla="*/ 24 w 61"/>
                    <a:gd name="T19" fmla="*/ 58 h 93"/>
                    <a:gd name="T20" fmla="*/ 30 w 61"/>
                    <a:gd name="T21" fmla="*/ 53 h 93"/>
                    <a:gd name="T22" fmla="*/ 35 w 61"/>
                    <a:gd name="T23" fmla="*/ 48 h 93"/>
                    <a:gd name="T24" fmla="*/ 41 w 61"/>
                    <a:gd name="T25" fmla="*/ 43 h 93"/>
                    <a:gd name="T26" fmla="*/ 43 w 61"/>
                    <a:gd name="T27" fmla="*/ 39 h 93"/>
                    <a:gd name="T28" fmla="*/ 46 w 61"/>
                    <a:gd name="T29" fmla="*/ 35 h 93"/>
                    <a:gd name="T30" fmla="*/ 47 w 61"/>
                    <a:gd name="T31" fmla="*/ 30 h 93"/>
                    <a:gd name="T32" fmla="*/ 48 w 61"/>
                    <a:gd name="T33" fmla="*/ 26 h 93"/>
                    <a:gd name="T34" fmla="*/ 48 w 61"/>
                    <a:gd name="T35" fmla="*/ 22 h 93"/>
                    <a:gd name="T36" fmla="*/ 46 w 61"/>
                    <a:gd name="T37" fmla="*/ 18 h 93"/>
                    <a:gd name="T38" fmla="*/ 43 w 61"/>
                    <a:gd name="T39" fmla="*/ 16 h 93"/>
                    <a:gd name="T40" fmla="*/ 41 w 61"/>
                    <a:gd name="T41" fmla="*/ 13 h 93"/>
                    <a:gd name="T42" fmla="*/ 37 w 61"/>
                    <a:gd name="T43" fmla="*/ 12 h 93"/>
                    <a:gd name="T44" fmla="*/ 31 w 61"/>
                    <a:gd name="T45" fmla="*/ 10 h 93"/>
                    <a:gd name="T46" fmla="*/ 26 w 61"/>
                    <a:gd name="T47" fmla="*/ 12 h 93"/>
                    <a:gd name="T48" fmla="*/ 22 w 61"/>
                    <a:gd name="T49" fmla="*/ 13 h 93"/>
                    <a:gd name="T50" fmla="*/ 19 w 61"/>
                    <a:gd name="T51" fmla="*/ 16 h 93"/>
                    <a:gd name="T52" fmla="*/ 16 w 61"/>
                    <a:gd name="T53" fmla="*/ 18 h 93"/>
                    <a:gd name="T54" fmla="*/ 15 w 61"/>
                    <a:gd name="T55" fmla="*/ 22 h 93"/>
                    <a:gd name="T56" fmla="*/ 15 w 61"/>
                    <a:gd name="T57" fmla="*/ 27 h 93"/>
                    <a:gd name="T58" fmla="*/ 2 w 61"/>
                    <a:gd name="T59" fmla="*/ 26 h 93"/>
                    <a:gd name="T60" fmla="*/ 3 w 61"/>
                    <a:gd name="T61" fmla="*/ 20 h 93"/>
                    <a:gd name="T62" fmla="*/ 4 w 61"/>
                    <a:gd name="T63" fmla="*/ 14 h 93"/>
                    <a:gd name="T64" fmla="*/ 7 w 61"/>
                    <a:gd name="T65" fmla="*/ 10 h 93"/>
                    <a:gd name="T66" fmla="*/ 11 w 61"/>
                    <a:gd name="T67" fmla="*/ 7 h 93"/>
                    <a:gd name="T68" fmla="*/ 20 w 61"/>
                    <a:gd name="T69" fmla="*/ 1 h 93"/>
                    <a:gd name="T70" fmla="*/ 31 w 61"/>
                    <a:gd name="T71" fmla="*/ 0 h 93"/>
                    <a:gd name="T72" fmla="*/ 43 w 61"/>
                    <a:gd name="T73" fmla="*/ 1 h 93"/>
                    <a:gd name="T74" fmla="*/ 52 w 61"/>
                    <a:gd name="T75" fmla="*/ 8 h 93"/>
                    <a:gd name="T76" fmla="*/ 57 w 61"/>
                    <a:gd name="T77" fmla="*/ 13 h 93"/>
                    <a:gd name="T78" fmla="*/ 60 w 61"/>
                    <a:gd name="T79" fmla="*/ 20 h 93"/>
                    <a:gd name="T80" fmla="*/ 60 w 61"/>
                    <a:gd name="T81" fmla="*/ 26 h 93"/>
                    <a:gd name="T82" fmla="*/ 60 w 61"/>
                    <a:gd name="T83" fmla="*/ 31 h 93"/>
                    <a:gd name="T84" fmla="*/ 59 w 61"/>
                    <a:gd name="T85" fmla="*/ 36 h 93"/>
                    <a:gd name="T86" fmla="*/ 56 w 61"/>
                    <a:gd name="T87" fmla="*/ 43 h 93"/>
                    <a:gd name="T88" fmla="*/ 51 w 61"/>
                    <a:gd name="T89" fmla="*/ 48 h 93"/>
                    <a:gd name="T90" fmla="*/ 47 w 61"/>
                    <a:gd name="T91" fmla="*/ 53 h 93"/>
                    <a:gd name="T92" fmla="*/ 42 w 61"/>
                    <a:gd name="T93" fmla="*/ 58 h 93"/>
                    <a:gd name="T94" fmla="*/ 34 w 61"/>
                    <a:gd name="T95" fmla="*/ 65 h 93"/>
                    <a:gd name="T96" fmla="*/ 30 w 61"/>
                    <a:gd name="T97" fmla="*/ 69 h 93"/>
                    <a:gd name="T98" fmla="*/ 26 w 61"/>
                    <a:gd name="T99" fmla="*/ 71 h 93"/>
                    <a:gd name="T100" fmla="*/ 24 w 61"/>
                    <a:gd name="T101" fmla="*/ 74 h 93"/>
                    <a:gd name="T102" fmla="*/ 21 w 61"/>
                    <a:gd name="T103" fmla="*/ 75 h 93"/>
                    <a:gd name="T104" fmla="*/ 16 w 61"/>
                    <a:gd name="T105" fmla="*/ 82 h 93"/>
                    <a:gd name="T106" fmla="*/ 61 w 61"/>
                    <a:gd name="T107" fmla="*/ 82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1" h="93">
                      <a:moveTo>
                        <a:pt x="61" y="82"/>
                      </a:moveTo>
                      <a:lnTo>
                        <a:pt x="61" y="93"/>
                      </a:lnTo>
                      <a:lnTo>
                        <a:pt x="0" y="93"/>
                      </a:lnTo>
                      <a:lnTo>
                        <a:pt x="0" y="89"/>
                      </a:lnTo>
                      <a:lnTo>
                        <a:pt x="2" y="85"/>
                      </a:lnTo>
                      <a:lnTo>
                        <a:pt x="4" y="79"/>
                      </a:lnTo>
                      <a:lnTo>
                        <a:pt x="8" y="73"/>
                      </a:lnTo>
                      <a:lnTo>
                        <a:pt x="12" y="69"/>
                      </a:lnTo>
                      <a:lnTo>
                        <a:pt x="17" y="63"/>
                      </a:lnTo>
                      <a:lnTo>
                        <a:pt x="24" y="58"/>
                      </a:lnTo>
                      <a:lnTo>
                        <a:pt x="30" y="53"/>
                      </a:lnTo>
                      <a:lnTo>
                        <a:pt x="35" y="48"/>
                      </a:lnTo>
                      <a:lnTo>
                        <a:pt x="41" y="43"/>
                      </a:lnTo>
                      <a:lnTo>
                        <a:pt x="43" y="39"/>
                      </a:lnTo>
                      <a:lnTo>
                        <a:pt x="46" y="35"/>
                      </a:lnTo>
                      <a:lnTo>
                        <a:pt x="47" y="30"/>
                      </a:lnTo>
                      <a:lnTo>
                        <a:pt x="48" y="26"/>
                      </a:lnTo>
                      <a:lnTo>
                        <a:pt x="48" y="22"/>
                      </a:lnTo>
                      <a:lnTo>
                        <a:pt x="46" y="18"/>
                      </a:lnTo>
                      <a:lnTo>
                        <a:pt x="43" y="16"/>
                      </a:lnTo>
                      <a:lnTo>
                        <a:pt x="41" y="13"/>
                      </a:lnTo>
                      <a:lnTo>
                        <a:pt x="37" y="12"/>
                      </a:lnTo>
                      <a:lnTo>
                        <a:pt x="31" y="10"/>
                      </a:lnTo>
                      <a:lnTo>
                        <a:pt x="26" y="12"/>
                      </a:lnTo>
                      <a:lnTo>
                        <a:pt x="22" y="13"/>
                      </a:lnTo>
                      <a:lnTo>
                        <a:pt x="19" y="16"/>
                      </a:lnTo>
                      <a:lnTo>
                        <a:pt x="16" y="18"/>
                      </a:lnTo>
                      <a:lnTo>
                        <a:pt x="15" y="22"/>
                      </a:lnTo>
                      <a:lnTo>
                        <a:pt x="15" y="27"/>
                      </a:lnTo>
                      <a:lnTo>
                        <a:pt x="2" y="26"/>
                      </a:lnTo>
                      <a:lnTo>
                        <a:pt x="3" y="20"/>
                      </a:lnTo>
                      <a:lnTo>
                        <a:pt x="4" y="14"/>
                      </a:lnTo>
                      <a:lnTo>
                        <a:pt x="7" y="10"/>
                      </a:lnTo>
                      <a:lnTo>
                        <a:pt x="11" y="7"/>
                      </a:lnTo>
                      <a:lnTo>
                        <a:pt x="20" y="1"/>
                      </a:lnTo>
                      <a:lnTo>
                        <a:pt x="31" y="0"/>
                      </a:lnTo>
                      <a:lnTo>
                        <a:pt x="43" y="1"/>
                      </a:lnTo>
                      <a:lnTo>
                        <a:pt x="52" y="8"/>
                      </a:lnTo>
                      <a:lnTo>
                        <a:pt x="57" y="13"/>
                      </a:lnTo>
                      <a:lnTo>
                        <a:pt x="60" y="20"/>
                      </a:lnTo>
                      <a:lnTo>
                        <a:pt x="60" y="26"/>
                      </a:lnTo>
                      <a:lnTo>
                        <a:pt x="60" y="31"/>
                      </a:lnTo>
                      <a:lnTo>
                        <a:pt x="59" y="36"/>
                      </a:lnTo>
                      <a:lnTo>
                        <a:pt x="56" y="43"/>
                      </a:lnTo>
                      <a:lnTo>
                        <a:pt x="51" y="48"/>
                      </a:lnTo>
                      <a:lnTo>
                        <a:pt x="47" y="53"/>
                      </a:lnTo>
                      <a:lnTo>
                        <a:pt x="42" y="58"/>
                      </a:lnTo>
                      <a:lnTo>
                        <a:pt x="34" y="65"/>
                      </a:lnTo>
                      <a:lnTo>
                        <a:pt x="30" y="69"/>
                      </a:lnTo>
                      <a:lnTo>
                        <a:pt x="26" y="71"/>
                      </a:lnTo>
                      <a:lnTo>
                        <a:pt x="24" y="74"/>
                      </a:lnTo>
                      <a:lnTo>
                        <a:pt x="21" y="75"/>
                      </a:lnTo>
                      <a:lnTo>
                        <a:pt x="16" y="82"/>
                      </a:lnTo>
                      <a:lnTo>
                        <a:pt x="61" y="8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Freeform 111"/>
                <p:cNvSpPr>
                  <a:spLocks/>
                </p:cNvSpPr>
                <p:nvPr/>
              </p:nvSpPr>
              <p:spPr bwMode="auto">
                <a:xfrm>
                  <a:off x="5809808" y="2763482"/>
                  <a:ext cx="47564" cy="73025"/>
                </a:xfrm>
                <a:custGeom>
                  <a:avLst/>
                  <a:gdLst>
                    <a:gd name="T0" fmla="*/ 0 w 61"/>
                    <a:gd name="T1" fmla="*/ 69 h 94"/>
                    <a:gd name="T2" fmla="*/ 12 w 61"/>
                    <a:gd name="T3" fmla="*/ 66 h 94"/>
                    <a:gd name="T4" fmla="*/ 13 w 61"/>
                    <a:gd name="T5" fmla="*/ 72 h 94"/>
                    <a:gd name="T6" fmla="*/ 16 w 61"/>
                    <a:gd name="T7" fmla="*/ 75 h 94"/>
                    <a:gd name="T8" fmla="*/ 18 w 61"/>
                    <a:gd name="T9" fmla="*/ 79 h 94"/>
                    <a:gd name="T10" fmla="*/ 21 w 61"/>
                    <a:gd name="T11" fmla="*/ 82 h 94"/>
                    <a:gd name="T12" fmla="*/ 25 w 61"/>
                    <a:gd name="T13" fmla="*/ 83 h 94"/>
                    <a:gd name="T14" fmla="*/ 30 w 61"/>
                    <a:gd name="T15" fmla="*/ 83 h 94"/>
                    <a:gd name="T16" fmla="*/ 35 w 61"/>
                    <a:gd name="T17" fmla="*/ 83 h 94"/>
                    <a:gd name="T18" fmla="*/ 40 w 61"/>
                    <a:gd name="T19" fmla="*/ 81 h 94"/>
                    <a:gd name="T20" fmla="*/ 44 w 61"/>
                    <a:gd name="T21" fmla="*/ 77 h 94"/>
                    <a:gd name="T22" fmla="*/ 47 w 61"/>
                    <a:gd name="T23" fmla="*/ 73 h 94"/>
                    <a:gd name="T24" fmla="*/ 48 w 61"/>
                    <a:gd name="T25" fmla="*/ 68 h 94"/>
                    <a:gd name="T26" fmla="*/ 49 w 61"/>
                    <a:gd name="T27" fmla="*/ 61 h 94"/>
                    <a:gd name="T28" fmla="*/ 48 w 61"/>
                    <a:gd name="T29" fmla="*/ 56 h 94"/>
                    <a:gd name="T30" fmla="*/ 47 w 61"/>
                    <a:gd name="T31" fmla="*/ 51 h 94"/>
                    <a:gd name="T32" fmla="*/ 44 w 61"/>
                    <a:gd name="T33" fmla="*/ 47 h 94"/>
                    <a:gd name="T34" fmla="*/ 40 w 61"/>
                    <a:gd name="T35" fmla="*/ 43 h 94"/>
                    <a:gd name="T36" fmla="*/ 35 w 61"/>
                    <a:gd name="T37" fmla="*/ 42 h 94"/>
                    <a:gd name="T38" fmla="*/ 30 w 61"/>
                    <a:gd name="T39" fmla="*/ 42 h 94"/>
                    <a:gd name="T40" fmla="*/ 25 w 61"/>
                    <a:gd name="T41" fmla="*/ 42 h 94"/>
                    <a:gd name="T42" fmla="*/ 19 w 61"/>
                    <a:gd name="T43" fmla="*/ 43 h 94"/>
                    <a:gd name="T44" fmla="*/ 17 w 61"/>
                    <a:gd name="T45" fmla="*/ 46 h 94"/>
                    <a:gd name="T46" fmla="*/ 13 w 61"/>
                    <a:gd name="T47" fmla="*/ 50 h 94"/>
                    <a:gd name="T48" fmla="*/ 1 w 61"/>
                    <a:gd name="T49" fmla="*/ 48 h 94"/>
                    <a:gd name="T50" fmla="*/ 10 w 61"/>
                    <a:gd name="T51" fmla="*/ 0 h 94"/>
                    <a:gd name="T52" fmla="*/ 56 w 61"/>
                    <a:gd name="T53" fmla="*/ 0 h 94"/>
                    <a:gd name="T54" fmla="*/ 56 w 61"/>
                    <a:gd name="T55" fmla="*/ 12 h 94"/>
                    <a:gd name="T56" fmla="*/ 21 w 61"/>
                    <a:gd name="T57" fmla="*/ 12 h 94"/>
                    <a:gd name="T58" fmla="*/ 16 w 61"/>
                    <a:gd name="T59" fmla="*/ 37 h 94"/>
                    <a:gd name="T60" fmla="*/ 22 w 61"/>
                    <a:gd name="T61" fmla="*/ 33 h 94"/>
                    <a:gd name="T62" fmla="*/ 27 w 61"/>
                    <a:gd name="T63" fmla="*/ 31 h 94"/>
                    <a:gd name="T64" fmla="*/ 32 w 61"/>
                    <a:gd name="T65" fmla="*/ 30 h 94"/>
                    <a:gd name="T66" fmla="*/ 39 w 61"/>
                    <a:gd name="T67" fmla="*/ 31 h 94"/>
                    <a:gd name="T68" fmla="*/ 44 w 61"/>
                    <a:gd name="T69" fmla="*/ 33 h 94"/>
                    <a:gd name="T70" fmla="*/ 49 w 61"/>
                    <a:gd name="T71" fmla="*/ 35 h 94"/>
                    <a:gd name="T72" fmla="*/ 53 w 61"/>
                    <a:gd name="T73" fmla="*/ 39 h 94"/>
                    <a:gd name="T74" fmla="*/ 60 w 61"/>
                    <a:gd name="T75" fmla="*/ 48 h 94"/>
                    <a:gd name="T76" fmla="*/ 61 w 61"/>
                    <a:gd name="T77" fmla="*/ 61 h 94"/>
                    <a:gd name="T78" fmla="*/ 60 w 61"/>
                    <a:gd name="T79" fmla="*/ 73 h 94"/>
                    <a:gd name="T80" fmla="*/ 53 w 61"/>
                    <a:gd name="T81" fmla="*/ 83 h 94"/>
                    <a:gd name="T82" fmla="*/ 43 w 61"/>
                    <a:gd name="T83" fmla="*/ 91 h 94"/>
                    <a:gd name="T84" fmla="*/ 30 w 61"/>
                    <a:gd name="T85" fmla="*/ 94 h 94"/>
                    <a:gd name="T86" fmla="*/ 23 w 61"/>
                    <a:gd name="T87" fmla="*/ 94 h 94"/>
                    <a:gd name="T88" fmla="*/ 18 w 61"/>
                    <a:gd name="T89" fmla="*/ 92 h 94"/>
                    <a:gd name="T90" fmla="*/ 13 w 61"/>
                    <a:gd name="T91" fmla="*/ 90 h 94"/>
                    <a:gd name="T92" fmla="*/ 9 w 61"/>
                    <a:gd name="T93" fmla="*/ 87 h 94"/>
                    <a:gd name="T94" fmla="*/ 4 w 61"/>
                    <a:gd name="T95" fmla="*/ 82 h 94"/>
                    <a:gd name="T96" fmla="*/ 1 w 61"/>
                    <a:gd name="T97" fmla="*/ 75 h 94"/>
                    <a:gd name="T98" fmla="*/ 0 w 61"/>
                    <a:gd name="T99" fmla="*/ 69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1" h="94">
                      <a:moveTo>
                        <a:pt x="0" y="69"/>
                      </a:moveTo>
                      <a:lnTo>
                        <a:pt x="12" y="66"/>
                      </a:lnTo>
                      <a:lnTo>
                        <a:pt x="13" y="72"/>
                      </a:lnTo>
                      <a:lnTo>
                        <a:pt x="16" y="75"/>
                      </a:lnTo>
                      <a:lnTo>
                        <a:pt x="18" y="79"/>
                      </a:lnTo>
                      <a:lnTo>
                        <a:pt x="21" y="82"/>
                      </a:lnTo>
                      <a:lnTo>
                        <a:pt x="25" y="83"/>
                      </a:lnTo>
                      <a:lnTo>
                        <a:pt x="30" y="83"/>
                      </a:lnTo>
                      <a:lnTo>
                        <a:pt x="35" y="83"/>
                      </a:lnTo>
                      <a:lnTo>
                        <a:pt x="40" y="81"/>
                      </a:lnTo>
                      <a:lnTo>
                        <a:pt x="44" y="77"/>
                      </a:lnTo>
                      <a:lnTo>
                        <a:pt x="47" y="73"/>
                      </a:lnTo>
                      <a:lnTo>
                        <a:pt x="48" y="68"/>
                      </a:lnTo>
                      <a:lnTo>
                        <a:pt x="49" y="61"/>
                      </a:lnTo>
                      <a:lnTo>
                        <a:pt x="48" y="56"/>
                      </a:lnTo>
                      <a:lnTo>
                        <a:pt x="47" y="51"/>
                      </a:lnTo>
                      <a:lnTo>
                        <a:pt x="44" y="47"/>
                      </a:lnTo>
                      <a:lnTo>
                        <a:pt x="40" y="43"/>
                      </a:lnTo>
                      <a:lnTo>
                        <a:pt x="35" y="42"/>
                      </a:lnTo>
                      <a:lnTo>
                        <a:pt x="30" y="42"/>
                      </a:lnTo>
                      <a:lnTo>
                        <a:pt x="25" y="42"/>
                      </a:lnTo>
                      <a:lnTo>
                        <a:pt x="19" y="43"/>
                      </a:lnTo>
                      <a:lnTo>
                        <a:pt x="17" y="46"/>
                      </a:lnTo>
                      <a:lnTo>
                        <a:pt x="13" y="50"/>
                      </a:lnTo>
                      <a:lnTo>
                        <a:pt x="1" y="48"/>
                      </a:lnTo>
                      <a:lnTo>
                        <a:pt x="10" y="0"/>
                      </a:lnTo>
                      <a:lnTo>
                        <a:pt x="56" y="0"/>
                      </a:lnTo>
                      <a:lnTo>
                        <a:pt x="56" y="12"/>
                      </a:lnTo>
                      <a:lnTo>
                        <a:pt x="21" y="12"/>
                      </a:lnTo>
                      <a:lnTo>
                        <a:pt x="16" y="37"/>
                      </a:lnTo>
                      <a:lnTo>
                        <a:pt x="22" y="33"/>
                      </a:lnTo>
                      <a:lnTo>
                        <a:pt x="27" y="31"/>
                      </a:lnTo>
                      <a:lnTo>
                        <a:pt x="32" y="30"/>
                      </a:lnTo>
                      <a:lnTo>
                        <a:pt x="39" y="31"/>
                      </a:lnTo>
                      <a:lnTo>
                        <a:pt x="44" y="33"/>
                      </a:lnTo>
                      <a:lnTo>
                        <a:pt x="49" y="35"/>
                      </a:lnTo>
                      <a:lnTo>
                        <a:pt x="53" y="39"/>
                      </a:lnTo>
                      <a:lnTo>
                        <a:pt x="60" y="48"/>
                      </a:lnTo>
                      <a:lnTo>
                        <a:pt x="61" y="61"/>
                      </a:lnTo>
                      <a:lnTo>
                        <a:pt x="60" y="73"/>
                      </a:lnTo>
                      <a:lnTo>
                        <a:pt x="53" y="83"/>
                      </a:lnTo>
                      <a:lnTo>
                        <a:pt x="43" y="91"/>
                      </a:lnTo>
                      <a:lnTo>
                        <a:pt x="30" y="94"/>
                      </a:lnTo>
                      <a:lnTo>
                        <a:pt x="23" y="94"/>
                      </a:lnTo>
                      <a:lnTo>
                        <a:pt x="18" y="92"/>
                      </a:lnTo>
                      <a:lnTo>
                        <a:pt x="13" y="90"/>
                      </a:lnTo>
                      <a:lnTo>
                        <a:pt x="9" y="87"/>
                      </a:lnTo>
                      <a:lnTo>
                        <a:pt x="4" y="82"/>
                      </a:lnTo>
                      <a:lnTo>
                        <a:pt x="1" y="75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Freeform 112"/>
                <p:cNvSpPr>
                  <a:spLocks/>
                </p:cNvSpPr>
                <p:nvPr/>
              </p:nvSpPr>
              <p:spPr bwMode="auto">
                <a:xfrm>
                  <a:off x="6188731" y="2761894"/>
                  <a:ext cx="47564" cy="74612"/>
                </a:xfrm>
                <a:custGeom>
                  <a:avLst/>
                  <a:gdLst>
                    <a:gd name="T0" fmla="*/ 12 w 61"/>
                    <a:gd name="T1" fmla="*/ 67 h 95"/>
                    <a:gd name="T2" fmla="*/ 16 w 61"/>
                    <a:gd name="T3" fmla="*/ 78 h 95"/>
                    <a:gd name="T4" fmla="*/ 21 w 61"/>
                    <a:gd name="T5" fmla="*/ 83 h 95"/>
                    <a:gd name="T6" fmla="*/ 30 w 61"/>
                    <a:gd name="T7" fmla="*/ 84 h 95"/>
                    <a:gd name="T8" fmla="*/ 39 w 61"/>
                    <a:gd name="T9" fmla="*/ 82 h 95"/>
                    <a:gd name="T10" fmla="*/ 47 w 61"/>
                    <a:gd name="T11" fmla="*/ 75 h 95"/>
                    <a:gd name="T12" fmla="*/ 48 w 61"/>
                    <a:gd name="T13" fmla="*/ 65 h 95"/>
                    <a:gd name="T14" fmla="*/ 47 w 61"/>
                    <a:gd name="T15" fmla="*/ 56 h 95"/>
                    <a:gd name="T16" fmla="*/ 40 w 61"/>
                    <a:gd name="T17" fmla="*/ 51 h 95"/>
                    <a:gd name="T18" fmla="*/ 31 w 61"/>
                    <a:gd name="T19" fmla="*/ 48 h 95"/>
                    <a:gd name="T20" fmla="*/ 22 w 61"/>
                    <a:gd name="T21" fmla="*/ 49 h 95"/>
                    <a:gd name="T22" fmla="*/ 26 w 61"/>
                    <a:gd name="T23" fmla="*/ 38 h 95"/>
                    <a:gd name="T24" fmla="*/ 38 w 61"/>
                    <a:gd name="T25" fmla="*/ 35 h 95"/>
                    <a:gd name="T26" fmla="*/ 43 w 61"/>
                    <a:gd name="T27" fmla="*/ 29 h 95"/>
                    <a:gd name="T28" fmla="*/ 43 w 61"/>
                    <a:gd name="T29" fmla="*/ 21 h 95"/>
                    <a:gd name="T30" fmla="*/ 39 w 61"/>
                    <a:gd name="T31" fmla="*/ 14 h 95"/>
                    <a:gd name="T32" fmla="*/ 33 w 61"/>
                    <a:gd name="T33" fmla="*/ 12 h 95"/>
                    <a:gd name="T34" fmla="*/ 25 w 61"/>
                    <a:gd name="T35" fmla="*/ 12 h 95"/>
                    <a:gd name="T36" fmla="*/ 18 w 61"/>
                    <a:gd name="T37" fmla="*/ 14 h 95"/>
                    <a:gd name="T38" fmla="*/ 14 w 61"/>
                    <a:gd name="T39" fmla="*/ 21 h 95"/>
                    <a:gd name="T40" fmla="*/ 2 w 61"/>
                    <a:gd name="T41" fmla="*/ 25 h 95"/>
                    <a:gd name="T42" fmla="*/ 7 w 61"/>
                    <a:gd name="T43" fmla="*/ 12 h 95"/>
                    <a:gd name="T44" fmla="*/ 16 w 61"/>
                    <a:gd name="T45" fmla="*/ 3 h 95"/>
                    <a:gd name="T46" fmla="*/ 29 w 61"/>
                    <a:gd name="T47" fmla="*/ 0 h 95"/>
                    <a:gd name="T48" fmla="*/ 43 w 61"/>
                    <a:gd name="T49" fmla="*/ 3 h 95"/>
                    <a:gd name="T50" fmla="*/ 49 w 61"/>
                    <a:gd name="T51" fmla="*/ 9 h 95"/>
                    <a:gd name="T52" fmla="*/ 55 w 61"/>
                    <a:gd name="T53" fmla="*/ 18 h 95"/>
                    <a:gd name="T54" fmla="*/ 55 w 61"/>
                    <a:gd name="T55" fmla="*/ 30 h 95"/>
                    <a:gd name="T56" fmla="*/ 48 w 61"/>
                    <a:gd name="T57" fmla="*/ 39 h 95"/>
                    <a:gd name="T58" fmla="*/ 48 w 61"/>
                    <a:gd name="T59" fmla="*/ 44 h 95"/>
                    <a:gd name="T60" fmla="*/ 56 w 61"/>
                    <a:gd name="T61" fmla="*/ 51 h 95"/>
                    <a:gd name="T62" fmla="*/ 60 w 61"/>
                    <a:gd name="T63" fmla="*/ 60 h 95"/>
                    <a:gd name="T64" fmla="*/ 58 w 61"/>
                    <a:gd name="T65" fmla="*/ 76 h 95"/>
                    <a:gd name="T66" fmla="*/ 42 w 61"/>
                    <a:gd name="T67" fmla="*/ 93 h 95"/>
                    <a:gd name="T68" fmla="*/ 22 w 61"/>
                    <a:gd name="T69" fmla="*/ 95 h 95"/>
                    <a:gd name="T70" fmla="*/ 9 w 61"/>
                    <a:gd name="T71" fmla="*/ 88 h 95"/>
                    <a:gd name="T72" fmla="*/ 2 w 61"/>
                    <a:gd name="T73" fmla="*/ 7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1" h="95">
                      <a:moveTo>
                        <a:pt x="0" y="70"/>
                      </a:moveTo>
                      <a:lnTo>
                        <a:pt x="12" y="67"/>
                      </a:lnTo>
                      <a:lnTo>
                        <a:pt x="13" y="74"/>
                      </a:lnTo>
                      <a:lnTo>
                        <a:pt x="16" y="78"/>
                      </a:lnTo>
                      <a:lnTo>
                        <a:pt x="18" y="80"/>
                      </a:lnTo>
                      <a:lnTo>
                        <a:pt x="21" y="83"/>
                      </a:lnTo>
                      <a:lnTo>
                        <a:pt x="25" y="84"/>
                      </a:lnTo>
                      <a:lnTo>
                        <a:pt x="30" y="84"/>
                      </a:lnTo>
                      <a:lnTo>
                        <a:pt x="35" y="84"/>
                      </a:lnTo>
                      <a:lnTo>
                        <a:pt x="39" y="82"/>
                      </a:lnTo>
                      <a:lnTo>
                        <a:pt x="43" y="79"/>
                      </a:lnTo>
                      <a:lnTo>
                        <a:pt x="47" y="75"/>
                      </a:lnTo>
                      <a:lnTo>
                        <a:pt x="48" y="70"/>
                      </a:lnTo>
                      <a:lnTo>
                        <a:pt x="48" y="65"/>
                      </a:lnTo>
                      <a:lnTo>
                        <a:pt x="48" y="61"/>
                      </a:lnTo>
                      <a:lnTo>
                        <a:pt x="47" y="56"/>
                      </a:lnTo>
                      <a:lnTo>
                        <a:pt x="43" y="53"/>
                      </a:lnTo>
                      <a:lnTo>
                        <a:pt x="40" y="51"/>
                      </a:lnTo>
                      <a:lnTo>
                        <a:pt x="35" y="48"/>
                      </a:lnTo>
                      <a:lnTo>
                        <a:pt x="31" y="48"/>
                      </a:lnTo>
                      <a:lnTo>
                        <a:pt x="27" y="48"/>
                      </a:lnTo>
                      <a:lnTo>
                        <a:pt x="22" y="49"/>
                      </a:lnTo>
                      <a:lnTo>
                        <a:pt x="24" y="38"/>
                      </a:lnTo>
                      <a:lnTo>
                        <a:pt x="26" y="38"/>
                      </a:lnTo>
                      <a:lnTo>
                        <a:pt x="33" y="38"/>
                      </a:lnTo>
                      <a:lnTo>
                        <a:pt x="38" y="35"/>
                      </a:lnTo>
                      <a:lnTo>
                        <a:pt x="40" y="32"/>
                      </a:lnTo>
                      <a:lnTo>
                        <a:pt x="43" y="29"/>
                      </a:lnTo>
                      <a:lnTo>
                        <a:pt x="43" y="25"/>
                      </a:lnTo>
                      <a:lnTo>
                        <a:pt x="43" y="21"/>
                      </a:lnTo>
                      <a:lnTo>
                        <a:pt x="42" y="17"/>
                      </a:lnTo>
                      <a:lnTo>
                        <a:pt x="39" y="14"/>
                      </a:lnTo>
                      <a:lnTo>
                        <a:pt x="36" y="13"/>
                      </a:lnTo>
                      <a:lnTo>
                        <a:pt x="33" y="12"/>
                      </a:lnTo>
                      <a:lnTo>
                        <a:pt x="29" y="10"/>
                      </a:lnTo>
                      <a:lnTo>
                        <a:pt x="25" y="12"/>
                      </a:lnTo>
                      <a:lnTo>
                        <a:pt x="21" y="13"/>
                      </a:lnTo>
                      <a:lnTo>
                        <a:pt x="18" y="14"/>
                      </a:lnTo>
                      <a:lnTo>
                        <a:pt x="16" y="17"/>
                      </a:lnTo>
                      <a:lnTo>
                        <a:pt x="14" y="21"/>
                      </a:lnTo>
                      <a:lnTo>
                        <a:pt x="13" y="26"/>
                      </a:lnTo>
                      <a:lnTo>
                        <a:pt x="2" y="25"/>
                      </a:lnTo>
                      <a:lnTo>
                        <a:pt x="3" y="17"/>
                      </a:lnTo>
                      <a:lnTo>
                        <a:pt x="7" y="12"/>
                      </a:lnTo>
                      <a:lnTo>
                        <a:pt x="11" y="7"/>
                      </a:lnTo>
                      <a:lnTo>
                        <a:pt x="16" y="3"/>
                      </a:lnTo>
                      <a:lnTo>
                        <a:pt x="22" y="1"/>
                      </a:lnTo>
                      <a:lnTo>
                        <a:pt x="29" y="0"/>
                      </a:lnTo>
                      <a:lnTo>
                        <a:pt x="35" y="1"/>
                      </a:lnTo>
                      <a:lnTo>
                        <a:pt x="43" y="3"/>
                      </a:lnTo>
                      <a:lnTo>
                        <a:pt x="47" y="5"/>
                      </a:lnTo>
                      <a:lnTo>
                        <a:pt x="49" y="9"/>
                      </a:lnTo>
                      <a:lnTo>
                        <a:pt x="52" y="12"/>
                      </a:lnTo>
                      <a:lnTo>
                        <a:pt x="55" y="18"/>
                      </a:lnTo>
                      <a:lnTo>
                        <a:pt x="56" y="23"/>
                      </a:lnTo>
                      <a:lnTo>
                        <a:pt x="55" y="30"/>
                      </a:lnTo>
                      <a:lnTo>
                        <a:pt x="52" y="35"/>
                      </a:lnTo>
                      <a:lnTo>
                        <a:pt x="48" y="39"/>
                      </a:lnTo>
                      <a:lnTo>
                        <a:pt x="43" y="42"/>
                      </a:lnTo>
                      <a:lnTo>
                        <a:pt x="48" y="44"/>
                      </a:lnTo>
                      <a:lnTo>
                        <a:pt x="52" y="47"/>
                      </a:lnTo>
                      <a:lnTo>
                        <a:pt x="56" y="51"/>
                      </a:lnTo>
                      <a:lnTo>
                        <a:pt x="58" y="54"/>
                      </a:lnTo>
                      <a:lnTo>
                        <a:pt x="60" y="60"/>
                      </a:lnTo>
                      <a:lnTo>
                        <a:pt x="61" y="66"/>
                      </a:lnTo>
                      <a:lnTo>
                        <a:pt x="58" y="76"/>
                      </a:lnTo>
                      <a:lnTo>
                        <a:pt x="52" y="87"/>
                      </a:lnTo>
                      <a:lnTo>
                        <a:pt x="42" y="93"/>
                      </a:lnTo>
                      <a:lnTo>
                        <a:pt x="30" y="95"/>
                      </a:lnTo>
                      <a:lnTo>
                        <a:pt x="22" y="95"/>
                      </a:lnTo>
                      <a:lnTo>
                        <a:pt x="14" y="92"/>
                      </a:lnTo>
                      <a:lnTo>
                        <a:pt x="9" y="88"/>
                      </a:lnTo>
                      <a:lnTo>
                        <a:pt x="4" y="83"/>
                      </a:lnTo>
                      <a:lnTo>
                        <a:pt x="2" y="76"/>
                      </a:lnTo>
                      <a:lnTo>
                        <a:pt x="0" y="7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113"/>
                <p:cNvSpPr>
                  <a:spLocks noEditPoints="1"/>
                </p:cNvSpPr>
                <p:nvPr/>
              </p:nvSpPr>
              <p:spPr bwMode="auto">
                <a:xfrm>
                  <a:off x="6245807" y="2761894"/>
                  <a:ext cx="47564" cy="74612"/>
                </a:xfrm>
                <a:custGeom>
                  <a:avLst/>
                  <a:gdLst>
                    <a:gd name="T0" fmla="*/ 0 w 61"/>
                    <a:gd name="T1" fmla="*/ 48 h 95"/>
                    <a:gd name="T2" fmla="*/ 2 w 61"/>
                    <a:gd name="T3" fmla="*/ 32 h 95"/>
                    <a:gd name="T4" fmla="*/ 4 w 61"/>
                    <a:gd name="T5" fmla="*/ 21 h 95"/>
                    <a:gd name="T6" fmla="*/ 7 w 61"/>
                    <a:gd name="T7" fmla="*/ 14 h 95"/>
                    <a:gd name="T8" fmla="*/ 11 w 61"/>
                    <a:gd name="T9" fmla="*/ 9 h 95"/>
                    <a:gd name="T10" fmla="*/ 15 w 61"/>
                    <a:gd name="T11" fmla="*/ 5 h 95"/>
                    <a:gd name="T12" fmla="*/ 20 w 61"/>
                    <a:gd name="T13" fmla="*/ 3 h 95"/>
                    <a:gd name="T14" fmla="*/ 25 w 61"/>
                    <a:gd name="T15" fmla="*/ 0 h 95"/>
                    <a:gd name="T16" fmla="*/ 31 w 61"/>
                    <a:gd name="T17" fmla="*/ 0 h 95"/>
                    <a:gd name="T18" fmla="*/ 38 w 61"/>
                    <a:gd name="T19" fmla="*/ 1 h 95"/>
                    <a:gd name="T20" fmla="*/ 44 w 61"/>
                    <a:gd name="T21" fmla="*/ 3 h 95"/>
                    <a:gd name="T22" fmla="*/ 48 w 61"/>
                    <a:gd name="T23" fmla="*/ 5 h 95"/>
                    <a:gd name="T24" fmla="*/ 52 w 61"/>
                    <a:gd name="T25" fmla="*/ 8 h 95"/>
                    <a:gd name="T26" fmla="*/ 55 w 61"/>
                    <a:gd name="T27" fmla="*/ 12 h 95"/>
                    <a:gd name="T28" fmla="*/ 57 w 61"/>
                    <a:gd name="T29" fmla="*/ 18 h 95"/>
                    <a:gd name="T30" fmla="*/ 60 w 61"/>
                    <a:gd name="T31" fmla="*/ 26 h 95"/>
                    <a:gd name="T32" fmla="*/ 61 w 61"/>
                    <a:gd name="T33" fmla="*/ 35 h 95"/>
                    <a:gd name="T34" fmla="*/ 61 w 61"/>
                    <a:gd name="T35" fmla="*/ 48 h 95"/>
                    <a:gd name="T36" fmla="*/ 61 w 61"/>
                    <a:gd name="T37" fmla="*/ 62 h 95"/>
                    <a:gd name="T38" fmla="*/ 58 w 61"/>
                    <a:gd name="T39" fmla="*/ 74 h 95"/>
                    <a:gd name="T40" fmla="*/ 56 w 61"/>
                    <a:gd name="T41" fmla="*/ 80 h 95"/>
                    <a:gd name="T42" fmla="*/ 52 w 61"/>
                    <a:gd name="T43" fmla="*/ 85 h 95"/>
                    <a:gd name="T44" fmla="*/ 48 w 61"/>
                    <a:gd name="T45" fmla="*/ 89 h 95"/>
                    <a:gd name="T46" fmla="*/ 43 w 61"/>
                    <a:gd name="T47" fmla="*/ 93 h 95"/>
                    <a:gd name="T48" fmla="*/ 38 w 61"/>
                    <a:gd name="T49" fmla="*/ 95 h 95"/>
                    <a:gd name="T50" fmla="*/ 31 w 61"/>
                    <a:gd name="T51" fmla="*/ 95 h 95"/>
                    <a:gd name="T52" fmla="*/ 18 w 61"/>
                    <a:gd name="T53" fmla="*/ 93 h 95"/>
                    <a:gd name="T54" fmla="*/ 9 w 61"/>
                    <a:gd name="T55" fmla="*/ 87 h 95"/>
                    <a:gd name="T56" fmla="*/ 4 w 61"/>
                    <a:gd name="T57" fmla="*/ 76 h 95"/>
                    <a:gd name="T58" fmla="*/ 2 w 61"/>
                    <a:gd name="T59" fmla="*/ 63 h 95"/>
                    <a:gd name="T60" fmla="*/ 0 w 61"/>
                    <a:gd name="T61" fmla="*/ 48 h 95"/>
                    <a:gd name="T62" fmla="*/ 13 w 61"/>
                    <a:gd name="T63" fmla="*/ 48 h 95"/>
                    <a:gd name="T64" fmla="*/ 13 w 61"/>
                    <a:gd name="T65" fmla="*/ 61 h 95"/>
                    <a:gd name="T66" fmla="*/ 15 w 61"/>
                    <a:gd name="T67" fmla="*/ 71 h 95"/>
                    <a:gd name="T68" fmla="*/ 18 w 61"/>
                    <a:gd name="T69" fmla="*/ 78 h 95"/>
                    <a:gd name="T70" fmla="*/ 22 w 61"/>
                    <a:gd name="T71" fmla="*/ 82 h 95"/>
                    <a:gd name="T72" fmla="*/ 26 w 61"/>
                    <a:gd name="T73" fmla="*/ 83 h 95"/>
                    <a:gd name="T74" fmla="*/ 31 w 61"/>
                    <a:gd name="T75" fmla="*/ 84 h 95"/>
                    <a:gd name="T76" fmla="*/ 36 w 61"/>
                    <a:gd name="T77" fmla="*/ 83 h 95"/>
                    <a:gd name="T78" fmla="*/ 40 w 61"/>
                    <a:gd name="T79" fmla="*/ 82 h 95"/>
                    <a:gd name="T80" fmla="*/ 44 w 61"/>
                    <a:gd name="T81" fmla="*/ 78 h 95"/>
                    <a:gd name="T82" fmla="*/ 47 w 61"/>
                    <a:gd name="T83" fmla="*/ 71 h 95"/>
                    <a:gd name="T84" fmla="*/ 49 w 61"/>
                    <a:gd name="T85" fmla="*/ 61 h 95"/>
                    <a:gd name="T86" fmla="*/ 49 w 61"/>
                    <a:gd name="T87" fmla="*/ 48 h 95"/>
                    <a:gd name="T88" fmla="*/ 48 w 61"/>
                    <a:gd name="T89" fmla="*/ 29 h 95"/>
                    <a:gd name="T90" fmla="*/ 44 w 61"/>
                    <a:gd name="T91" fmla="*/ 18 h 95"/>
                    <a:gd name="T92" fmla="*/ 40 w 61"/>
                    <a:gd name="T93" fmla="*/ 14 h 95"/>
                    <a:gd name="T94" fmla="*/ 36 w 61"/>
                    <a:gd name="T95" fmla="*/ 12 h 95"/>
                    <a:gd name="T96" fmla="*/ 31 w 61"/>
                    <a:gd name="T97" fmla="*/ 10 h 95"/>
                    <a:gd name="T98" fmla="*/ 26 w 61"/>
                    <a:gd name="T99" fmla="*/ 12 h 95"/>
                    <a:gd name="T100" fmla="*/ 22 w 61"/>
                    <a:gd name="T101" fmla="*/ 14 h 95"/>
                    <a:gd name="T102" fmla="*/ 18 w 61"/>
                    <a:gd name="T103" fmla="*/ 17 h 95"/>
                    <a:gd name="T104" fmla="*/ 15 w 61"/>
                    <a:gd name="T105" fmla="*/ 29 h 95"/>
                    <a:gd name="T106" fmla="*/ 13 w 61"/>
                    <a:gd name="T107" fmla="*/ 48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1" h="95">
                      <a:moveTo>
                        <a:pt x="0" y="48"/>
                      </a:moveTo>
                      <a:lnTo>
                        <a:pt x="2" y="32"/>
                      </a:lnTo>
                      <a:lnTo>
                        <a:pt x="4" y="21"/>
                      </a:lnTo>
                      <a:lnTo>
                        <a:pt x="7" y="14"/>
                      </a:lnTo>
                      <a:lnTo>
                        <a:pt x="11" y="9"/>
                      </a:lnTo>
                      <a:lnTo>
                        <a:pt x="15" y="5"/>
                      </a:lnTo>
                      <a:lnTo>
                        <a:pt x="20" y="3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8" y="1"/>
                      </a:lnTo>
                      <a:lnTo>
                        <a:pt x="44" y="3"/>
                      </a:lnTo>
                      <a:lnTo>
                        <a:pt x="48" y="5"/>
                      </a:lnTo>
                      <a:lnTo>
                        <a:pt x="52" y="8"/>
                      </a:lnTo>
                      <a:lnTo>
                        <a:pt x="55" y="12"/>
                      </a:lnTo>
                      <a:lnTo>
                        <a:pt x="57" y="18"/>
                      </a:lnTo>
                      <a:lnTo>
                        <a:pt x="60" y="26"/>
                      </a:lnTo>
                      <a:lnTo>
                        <a:pt x="61" y="35"/>
                      </a:lnTo>
                      <a:lnTo>
                        <a:pt x="61" y="48"/>
                      </a:lnTo>
                      <a:lnTo>
                        <a:pt x="61" y="62"/>
                      </a:lnTo>
                      <a:lnTo>
                        <a:pt x="58" y="74"/>
                      </a:lnTo>
                      <a:lnTo>
                        <a:pt x="56" y="80"/>
                      </a:lnTo>
                      <a:lnTo>
                        <a:pt x="52" y="85"/>
                      </a:lnTo>
                      <a:lnTo>
                        <a:pt x="48" y="89"/>
                      </a:lnTo>
                      <a:lnTo>
                        <a:pt x="43" y="93"/>
                      </a:lnTo>
                      <a:lnTo>
                        <a:pt x="38" y="95"/>
                      </a:lnTo>
                      <a:lnTo>
                        <a:pt x="31" y="95"/>
                      </a:lnTo>
                      <a:lnTo>
                        <a:pt x="18" y="93"/>
                      </a:lnTo>
                      <a:lnTo>
                        <a:pt x="9" y="87"/>
                      </a:lnTo>
                      <a:lnTo>
                        <a:pt x="4" y="76"/>
                      </a:lnTo>
                      <a:lnTo>
                        <a:pt x="2" y="63"/>
                      </a:lnTo>
                      <a:lnTo>
                        <a:pt x="0" y="48"/>
                      </a:lnTo>
                      <a:close/>
                      <a:moveTo>
                        <a:pt x="13" y="48"/>
                      </a:moveTo>
                      <a:lnTo>
                        <a:pt x="13" y="61"/>
                      </a:lnTo>
                      <a:lnTo>
                        <a:pt x="15" y="71"/>
                      </a:lnTo>
                      <a:lnTo>
                        <a:pt x="18" y="78"/>
                      </a:lnTo>
                      <a:lnTo>
                        <a:pt x="22" y="82"/>
                      </a:lnTo>
                      <a:lnTo>
                        <a:pt x="26" y="83"/>
                      </a:lnTo>
                      <a:lnTo>
                        <a:pt x="31" y="84"/>
                      </a:lnTo>
                      <a:lnTo>
                        <a:pt x="36" y="83"/>
                      </a:lnTo>
                      <a:lnTo>
                        <a:pt x="40" y="82"/>
                      </a:lnTo>
                      <a:lnTo>
                        <a:pt x="44" y="78"/>
                      </a:lnTo>
                      <a:lnTo>
                        <a:pt x="47" y="71"/>
                      </a:lnTo>
                      <a:lnTo>
                        <a:pt x="49" y="61"/>
                      </a:lnTo>
                      <a:lnTo>
                        <a:pt x="49" y="48"/>
                      </a:lnTo>
                      <a:lnTo>
                        <a:pt x="48" y="29"/>
                      </a:lnTo>
                      <a:lnTo>
                        <a:pt x="44" y="18"/>
                      </a:lnTo>
                      <a:lnTo>
                        <a:pt x="40" y="14"/>
                      </a:lnTo>
                      <a:lnTo>
                        <a:pt x="36" y="12"/>
                      </a:lnTo>
                      <a:lnTo>
                        <a:pt x="31" y="10"/>
                      </a:lnTo>
                      <a:lnTo>
                        <a:pt x="26" y="12"/>
                      </a:lnTo>
                      <a:lnTo>
                        <a:pt x="22" y="14"/>
                      </a:lnTo>
                      <a:lnTo>
                        <a:pt x="18" y="17"/>
                      </a:lnTo>
                      <a:lnTo>
                        <a:pt x="15" y="29"/>
                      </a:lnTo>
                      <a:lnTo>
                        <a:pt x="13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Freeform 114"/>
                <p:cNvSpPr>
                  <a:spLocks/>
                </p:cNvSpPr>
                <p:nvPr/>
              </p:nvSpPr>
              <p:spPr bwMode="auto">
                <a:xfrm>
                  <a:off x="4722188" y="2892069"/>
                  <a:ext cx="28538" cy="80962"/>
                </a:xfrm>
                <a:custGeom>
                  <a:avLst/>
                  <a:gdLst>
                    <a:gd name="T0" fmla="*/ 34 w 36"/>
                    <a:gd name="T1" fmla="*/ 90 h 102"/>
                    <a:gd name="T2" fmla="*/ 36 w 36"/>
                    <a:gd name="T3" fmla="*/ 102 h 102"/>
                    <a:gd name="T4" fmla="*/ 31 w 36"/>
                    <a:gd name="T5" fmla="*/ 102 h 102"/>
                    <a:gd name="T6" fmla="*/ 27 w 36"/>
                    <a:gd name="T7" fmla="*/ 102 h 102"/>
                    <a:gd name="T8" fmla="*/ 20 w 36"/>
                    <a:gd name="T9" fmla="*/ 102 h 102"/>
                    <a:gd name="T10" fmla="*/ 16 w 36"/>
                    <a:gd name="T11" fmla="*/ 101 h 102"/>
                    <a:gd name="T12" fmla="*/ 12 w 36"/>
                    <a:gd name="T13" fmla="*/ 98 h 102"/>
                    <a:gd name="T14" fmla="*/ 10 w 36"/>
                    <a:gd name="T15" fmla="*/ 96 h 102"/>
                    <a:gd name="T16" fmla="*/ 10 w 36"/>
                    <a:gd name="T17" fmla="*/ 92 h 102"/>
                    <a:gd name="T18" fmla="*/ 9 w 36"/>
                    <a:gd name="T19" fmla="*/ 87 h 102"/>
                    <a:gd name="T20" fmla="*/ 9 w 36"/>
                    <a:gd name="T21" fmla="*/ 80 h 102"/>
                    <a:gd name="T22" fmla="*/ 9 w 36"/>
                    <a:gd name="T23" fmla="*/ 39 h 102"/>
                    <a:gd name="T24" fmla="*/ 0 w 36"/>
                    <a:gd name="T25" fmla="*/ 39 h 102"/>
                    <a:gd name="T26" fmla="*/ 0 w 36"/>
                    <a:gd name="T27" fmla="*/ 27 h 102"/>
                    <a:gd name="T28" fmla="*/ 9 w 36"/>
                    <a:gd name="T29" fmla="*/ 27 h 102"/>
                    <a:gd name="T30" fmla="*/ 9 w 36"/>
                    <a:gd name="T31" fmla="*/ 8 h 102"/>
                    <a:gd name="T32" fmla="*/ 23 w 36"/>
                    <a:gd name="T33" fmla="*/ 0 h 102"/>
                    <a:gd name="T34" fmla="*/ 23 w 36"/>
                    <a:gd name="T35" fmla="*/ 27 h 102"/>
                    <a:gd name="T36" fmla="*/ 34 w 36"/>
                    <a:gd name="T37" fmla="*/ 27 h 102"/>
                    <a:gd name="T38" fmla="*/ 34 w 36"/>
                    <a:gd name="T39" fmla="*/ 39 h 102"/>
                    <a:gd name="T40" fmla="*/ 23 w 36"/>
                    <a:gd name="T41" fmla="*/ 39 h 102"/>
                    <a:gd name="T42" fmla="*/ 23 w 36"/>
                    <a:gd name="T43" fmla="*/ 80 h 102"/>
                    <a:gd name="T44" fmla="*/ 23 w 36"/>
                    <a:gd name="T45" fmla="*/ 85 h 102"/>
                    <a:gd name="T46" fmla="*/ 23 w 36"/>
                    <a:gd name="T47" fmla="*/ 88 h 102"/>
                    <a:gd name="T48" fmla="*/ 24 w 36"/>
                    <a:gd name="T49" fmla="*/ 89 h 102"/>
                    <a:gd name="T50" fmla="*/ 25 w 36"/>
                    <a:gd name="T51" fmla="*/ 90 h 102"/>
                    <a:gd name="T52" fmla="*/ 27 w 36"/>
                    <a:gd name="T53" fmla="*/ 90 h 102"/>
                    <a:gd name="T54" fmla="*/ 29 w 36"/>
                    <a:gd name="T55" fmla="*/ 90 h 102"/>
                    <a:gd name="T56" fmla="*/ 32 w 36"/>
                    <a:gd name="T57" fmla="*/ 90 h 102"/>
                    <a:gd name="T58" fmla="*/ 34 w 36"/>
                    <a:gd name="T59" fmla="*/ 9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6" h="102">
                      <a:moveTo>
                        <a:pt x="34" y="90"/>
                      </a:moveTo>
                      <a:lnTo>
                        <a:pt x="36" y="102"/>
                      </a:lnTo>
                      <a:lnTo>
                        <a:pt x="31" y="102"/>
                      </a:lnTo>
                      <a:lnTo>
                        <a:pt x="27" y="102"/>
                      </a:lnTo>
                      <a:lnTo>
                        <a:pt x="20" y="102"/>
                      </a:lnTo>
                      <a:lnTo>
                        <a:pt x="16" y="101"/>
                      </a:lnTo>
                      <a:lnTo>
                        <a:pt x="12" y="98"/>
                      </a:lnTo>
                      <a:lnTo>
                        <a:pt x="10" y="96"/>
                      </a:lnTo>
                      <a:lnTo>
                        <a:pt x="10" y="92"/>
                      </a:lnTo>
                      <a:lnTo>
                        <a:pt x="9" y="87"/>
                      </a:lnTo>
                      <a:lnTo>
                        <a:pt x="9" y="80"/>
                      </a:lnTo>
                      <a:lnTo>
                        <a:pt x="9" y="39"/>
                      </a:lnTo>
                      <a:lnTo>
                        <a:pt x="0" y="39"/>
                      </a:lnTo>
                      <a:lnTo>
                        <a:pt x="0" y="27"/>
                      </a:lnTo>
                      <a:lnTo>
                        <a:pt x="9" y="27"/>
                      </a:lnTo>
                      <a:lnTo>
                        <a:pt x="9" y="8"/>
                      </a:lnTo>
                      <a:lnTo>
                        <a:pt x="23" y="0"/>
                      </a:lnTo>
                      <a:lnTo>
                        <a:pt x="23" y="27"/>
                      </a:lnTo>
                      <a:lnTo>
                        <a:pt x="34" y="27"/>
                      </a:lnTo>
                      <a:lnTo>
                        <a:pt x="34" y="39"/>
                      </a:lnTo>
                      <a:lnTo>
                        <a:pt x="23" y="39"/>
                      </a:lnTo>
                      <a:lnTo>
                        <a:pt x="23" y="80"/>
                      </a:lnTo>
                      <a:lnTo>
                        <a:pt x="23" y="85"/>
                      </a:lnTo>
                      <a:lnTo>
                        <a:pt x="23" y="88"/>
                      </a:lnTo>
                      <a:lnTo>
                        <a:pt x="24" y="89"/>
                      </a:lnTo>
                      <a:lnTo>
                        <a:pt x="25" y="90"/>
                      </a:lnTo>
                      <a:lnTo>
                        <a:pt x="27" y="90"/>
                      </a:lnTo>
                      <a:lnTo>
                        <a:pt x="29" y="90"/>
                      </a:lnTo>
                      <a:lnTo>
                        <a:pt x="32" y="90"/>
                      </a:lnTo>
                      <a:lnTo>
                        <a:pt x="34" y="9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115"/>
                <p:cNvSpPr>
                  <a:spLocks noEditPoints="1"/>
                </p:cNvSpPr>
                <p:nvPr/>
              </p:nvSpPr>
              <p:spPr bwMode="auto">
                <a:xfrm>
                  <a:off x="4760239" y="2890482"/>
                  <a:ext cx="11098" cy="80962"/>
                </a:xfrm>
                <a:custGeom>
                  <a:avLst/>
                  <a:gdLst>
                    <a:gd name="T0" fmla="*/ 0 w 15"/>
                    <a:gd name="T1" fmla="*/ 13 h 102"/>
                    <a:gd name="T2" fmla="*/ 0 w 15"/>
                    <a:gd name="T3" fmla="*/ 0 h 102"/>
                    <a:gd name="T4" fmla="*/ 15 w 15"/>
                    <a:gd name="T5" fmla="*/ 0 h 102"/>
                    <a:gd name="T6" fmla="*/ 15 w 15"/>
                    <a:gd name="T7" fmla="*/ 13 h 102"/>
                    <a:gd name="T8" fmla="*/ 0 w 15"/>
                    <a:gd name="T9" fmla="*/ 13 h 102"/>
                    <a:gd name="T10" fmla="*/ 0 w 15"/>
                    <a:gd name="T11" fmla="*/ 102 h 102"/>
                    <a:gd name="T12" fmla="*/ 0 w 15"/>
                    <a:gd name="T13" fmla="*/ 28 h 102"/>
                    <a:gd name="T14" fmla="*/ 15 w 15"/>
                    <a:gd name="T15" fmla="*/ 28 h 102"/>
                    <a:gd name="T16" fmla="*/ 15 w 15"/>
                    <a:gd name="T17" fmla="*/ 102 h 102"/>
                    <a:gd name="T18" fmla="*/ 0 w 15"/>
                    <a:gd name="T19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02">
                      <a:moveTo>
                        <a:pt x="0" y="13"/>
                      </a:move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15" y="13"/>
                      </a:lnTo>
                      <a:lnTo>
                        <a:pt x="0" y="13"/>
                      </a:lnTo>
                      <a:close/>
                      <a:moveTo>
                        <a:pt x="0" y="102"/>
                      </a:moveTo>
                      <a:lnTo>
                        <a:pt x="0" y="28"/>
                      </a:lnTo>
                      <a:lnTo>
                        <a:pt x="15" y="28"/>
                      </a:lnTo>
                      <a:lnTo>
                        <a:pt x="15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116"/>
                <p:cNvSpPr>
                  <a:spLocks/>
                </p:cNvSpPr>
                <p:nvPr/>
              </p:nvSpPr>
              <p:spPr bwMode="auto">
                <a:xfrm>
                  <a:off x="4784021" y="2911119"/>
                  <a:ext cx="80858" cy="60325"/>
                </a:xfrm>
                <a:custGeom>
                  <a:avLst/>
                  <a:gdLst>
                    <a:gd name="T0" fmla="*/ 0 w 103"/>
                    <a:gd name="T1" fmla="*/ 76 h 76"/>
                    <a:gd name="T2" fmla="*/ 0 w 103"/>
                    <a:gd name="T3" fmla="*/ 2 h 76"/>
                    <a:gd name="T4" fmla="*/ 14 w 103"/>
                    <a:gd name="T5" fmla="*/ 2 h 76"/>
                    <a:gd name="T6" fmla="*/ 14 w 103"/>
                    <a:gd name="T7" fmla="*/ 14 h 76"/>
                    <a:gd name="T8" fmla="*/ 18 w 103"/>
                    <a:gd name="T9" fmla="*/ 7 h 76"/>
                    <a:gd name="T10" fmla="*/ 23 w 103"/>
                    <a:gd name="T11" fmla="*/ 3 h 76"/>
                    <a:gd name="T12" fmla="*/ 27 w 103"/>
                    <a:gd name="T13" fmla="*/ 2 h 76"/>
                    <a:gd name="T14" fmla="*/ 31 w 103"/>
                    <a:gd name="T15" fmla="*/ 1 h 76"/>
                    <a:gd name="T16" fmla="*/ 36 w 103"/>
                    <a:gd name="T17" fmla="*/ 0 h 76"/>
                    <a:gd name="T18" fmla="*/ 41 w 103"/>
                    <a:gd name="T19" fmla="*/ 1 h 76"/>
                    <a:gd name="T20" fmla="*/ 45 w 103"/>
                    <a:gd name="T21" fmla="*/ 2 h 76"/>
                    <a:gd name="T22" fmla="*/ 49 w 103"/>
                    <a:gd name="T23" fmla="*/ 3 h 76"/>
                    <a:gd name="T24" fmla="*/ 53 w 103"/>
                    <a:gd name="T25" fmla="*/ 6 h 76"/>
                    <a:gd name="T26" fmla="*/ 56 w 103"/>
                    <a:gd name="T27" fmla="*/ 10 h 76"/>
                    <a:gd name="T28" fmla="*/ 57 w 103"/>
                    <a:gd name="T29" fmla="*/ 14 h 76"/>
                    <a:gd name="T30" fmla="*/ 67 w 103"/>
                    <a:gd name="T31" fmla="*/ 3 h 76"/>
                    <a:gd name="T32" fmla="*/ 80 w 103"/>
                    <a:gd name="T33" fmla="*/ 0 h 76"/>
                    <a:gd name="T34" fmla="*/ 87 w 103"/>
                    <a:gd name="T35" fmla="*/ 1 h 76"/>
                    <a:gd name="T36" fmla="*/ 93 w 103"/>
                    <a:gd name="T37" fmla="*/ 3 h 76"/>
                    <a:gd name="T38" fmla="*/ 97 w 103"/>
                    <a:gd name="T39" fmla="*/ 6 h 76"/>
                    <a:gd name="T40" fmla="*/ 99 w 103"/>
                    <a:gd name="T41" fmla="*/ 10 h 76"/>
                    <a:gd name="T42" fmla="*/ 102 w 103"/>
                    <a:gd name="T43" fmla="*/ 14 h 76"/>
                    <a:gd name="T44" fmla="*/ 103 w 103"/>
                    <a:gd name="T45" fmla="*/ 19 h 76"/>
                    <a:gd name="T46" fmla="*/ 103 w 103"/>
                    <a:gd name="T47" fmla="*/ 25 h 76"/>
                    <a:gd name="T48" fmla="*/ 103 w 103"/>
                    <a:gd name="T49" fmla="*/ 76 h 76"/>
                    <a:gd name="T50" fmla="*/ 90 w 103"/>
                    <a:gd name="T51" fmla="*/ 76 h 76"/>
                    <a:gd name="T52" fmla="*/ 90 w 103"/>
                    <a:gd name="T53" fmla="*/ 31 h 76"/>
                    <a:gd name="T54" fmla="*/ 90 w 103"/>
                    <a:gd name="T55" fmla="*/ 25 h 76"/>
                    <a:gd name="T56" fmla="*/ 89 w 103"/>
                    <a:gd name="T57" fmla="*/ 22 h 76"/>
                    <a:gd name="T58" fmla="*/ 89 w 103"/>
                    <a:gd name="T59" fmla="*/ 19 h 76"/>
                    <a:gd name="T60" fmla="*/ 87 w 103"/>
                    <a:gd name="T61" fmla="*/ 16 h 76"/>
                    <a:gd name="T62" fmla="*/ 84 w 103"/>
                    <a:gd name="T63" fmla="*/ 14 h 76"/>
                    <a:gd name="T64" fmla="*/ 81 w 103"/>
                    <a:gd name="T65" fmla="*/ 12 h 76"/>
                    <a:gd name="T66" fmla="*/ 78 w 103"/>
                    <a:gd name="T67" fmla="*/ 12 h 76"/>
                    <a:gd name="T68" fmla="*/ 72 w 103"/>
                    <a:gd name="T69" fmla="*/ 12 h 76"/>
                    <a:gd name="T70" fmla="*/ 67 w 103"/>
                    <a:gd name="T71" fmla="*/ 14 h 76"/>
                    <a:gd name="T72" fmla="*/ 63 w 103"/>
                    <a:gd name="T73" fmla="*/ 18 h 76"/>
                    <a:gd name="T74" fmla="*/ 61 w 103"/>
                    <a:gd name="T75" fmla="*/ 22 h 76"/>
                    <a:gd name="T76" fmla="*/ 59 w 103"/>
                    <a:gd name="T77" fmla="*/ 27 h 76"/>
                    <a:gd name="T78" fmla="*/ 58 w 103"/>
                    <a:gd name="T79" fmla="*/ 33 h 76"/>
                    <a:gd name="T80" fmla="*/ 58 w 103"/>
                    <a:gd name="T81" fmla="*/ 76 h 76"/>
                    <a:gd name="T82" fmla="*/ 45 w 103"/>
                    <a:gd name="T83" fmla="*/ 76 h 76"/>
                    <a:gd name="T84" fmla="*/ 45 w 103"/>
                    <a:gd name="T85" fmla="*/ 28 h 76"/>
                    <a:gd name="T86" fmla="*/ 45 w 103"/>
                    <a:gd name="T87" fmla="*/ 24 h 76"/>
                    <a:gd name="T88" fmla="*/ 44 w 103"/>
                    <a:gd name="T89" fmla="*/ 19 h 76"/>
                    <a:gd name="T90" fmla="*/ 43 w 103"/>
                    <a:gd name="T91" fmla="*/ 16 h 76"/>
                    <a:gd name="T92" fmla="*/ 40 w 103"/>
                    <a:gd name="T93" fmla="*/ 14 h 76"/>
                    <a:gd name="T94" fmla="*/ 36 w 103"/>
                    <a:gd name="T95" fmla="*/ 12 h 76"/>
                    <a:gd name="T96" fmla="*/ 32 w 103"/>
                    <a:gd name="T97" fmla="*/ 12 h 76"/>
                    <a:gd name="T98" fmla="*/ 27 w 103"/>
                    <a:gd name="T99" fmla="*/ 12 h 76"/>
                    <a:gd name="T100" fmla="*/ 22 w 103"/>
                    <a:gd name="T101" fmla="*/ 15 h 76"/>
                    <a:gd name="T102" fmla="*/ 18 w 103"/>
                    <a:gd name="T103" fmla="*/ 18 h 76"/>
                    <a:gd name="T104" fmla="*/ 16 w 103"/>
                    <a:gd name="T105" fmla="*/ 23 h 76"/>
                    <a:gd name="T106" fmla="*/ 16 w 103"/>
                    <a:gd name="T107" fmla="*/ 27 h 76"/>
                    <a:gd name="T108" fmla="*/ 14 w 103"/>
                    <a:gd name="T109" fmla="*/ 32 h 76"/>
                    <a:gd name="T110" fmla="*/ 14 w 103"/>
                    <a:gd name="T111" fmla="*/ 38 h 76"/>
                    <a:gd name="T112" fmla="*/ 14 w 103"/>
                    <a:gd name="T113" fmla="*/ 76 h 76"/>
                    <a:gd name="T114" fmla="*/ 0 w 103"/>
                    <a:gd name="T115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3" h="76">
                      <a:moveTo>
                        <a:pt x="0" y="76"/>
                      </a:move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4"/>
                      </a:lnTo>
                      <a:lnTo>
                        <a:pt x="18" y="7"/>
                      </a:lnTo>
                      <a:lnTo>
                        <a:pt x="23" y="3"/>
                      </a:lnTo>
                      <a:lnTo>
                        <a:pt x="27" y="2"/>
                      </a:lnTo>
                      <a:lnTo>
                        <a:pt x="31" y="1"/>
                      </a:lnTo>
                      <a:lnTo>
                        <a:pt x="36" y="0"/>
                      </a:lnTo>
                      <a:lnTo>
                        <a:pt x="41" y="1"/>
                      </a:lnTo>
                      <a:lnTo>
                        <a:pt x="45" y="2"/>
                      </a:lnTo>
                      <a:lnTo>
                        <a:pt x="49" y="3"/>
                      </a:lnTo>
                      <a:lnTo>
                        <a:pt x="53" y="6"/>
                      </a:lnTo>
                      <a:lnTo>
                        <a:pt x="56" y="10"/>
                      </a:lnTo>
                      <a:lnTo>
                        <a:pt x="57" y="14"/>
                      </a:lnTo>
                      <a:lnTo>
                        <a:pt x="67" y="3"/>
                      </a:lnTo>
                      <a:lnTo>
                        <a:pt x="80" y="0"/>
                      </a:lnTo>
                      <a:lnTo>
                        <a:pt x="87" y="1"/>
                      </a:lnTo>
                      <a:lnTo>
                        <a:pt x="93" y="3"/>
                      </a:lnTo>
                      <a:lnTo>
                        <a:pt x="97" y="6"/>
                      </a:lnTo>
                      <a:lnTo>
                        <a:pt x="99" y="10"/>
                      </a:lnTo>
                      <a:lnTo>
                        <a:pt x="102" y="14"/>
                      </a:lnTo>
                      <a:lnTo>
                        <a:pt x="103" y="19"/>
                      </a:lnTo>
                      <a:lnTo>
                        <a:pt x="103" y="25"/>
                      </a:lnTo>
                      <a:lnTo>
                        <a:pt x="103" y="76"/>
                      </a:lnTo>
                      <a:lnTo>
                        <a:pt x="90" y="76"/>
                      </a:lnTo>
                      <a:lnTo>
                        <a:pt x="90" y="31"/>
                      </a:lnTo>
                      <a:lnTo>
                        <a:pt x="90" y="25"/>
                      </a:lnTo>
                      <a:lnTo>
                        <a:pt x="89" y="22"/>
                      </a:lnTo>
                      <a:lnTo>
                        <a:pt x="89" y="19"/>
                      </a:lnTo>
                      <a:lnTo>
                        <a:pt x="87" y="16"/>
                      </a:lnTo>
                      <a:lnTo>
                        <a:pt x="84" y="14"/>
                      </a:lnTo>
                      <a:lnTo>
                        <a:pt x="81" y="12"/>
                      </a:lnTo>
                      <a:lnTo>
                        <a:pt x="78" y="12"/>
                      </a:lnTo>
                      <a:lnTo>
                        <a:pt x="72" y="12"/>
                      </a:lnTo>
                      <a:lnTo>
                        <a:pt x="67" y="14"/>
                      </a:lnTo>
                      <a:lnTo>
                        <a:pt x="63" y="18"/>
                      </a:lnTo>
                      <a:lnTo>
                        <a:pt x="61" y="22"/>
                      </a:lnTo>
                      <a:lnTo>
                        <a:pt x="59" y="27"/>
                      </a:lnTo>
                      <a:lnTo>
                        <a:pt x="58" y="33"/>
                      </a:lnTo>
                      <a:lnTo>
                        <a:pt x="58" y="76"/>
                      </a:lnTo>
                      <a:lnTo>
                        <a:pt x="45" y="76"/>
                      </a:lnTo>
                      <a:lnTo>
                        <a:pt x="45" y="28"/>
                      </a:lnTo>
                      <a:lnTo>
                        <a:pt x="45" y="24"/>
                      </a:lnTo>
                      <a:lnTo>
                        <a:pt x="44" y="19"/>
                      </a:lnTo>
                      <a:lnTo>
                        <a:pt x="43" y="16"/>
                      </a:lnTo>
                      <a:lnTo>
                        <a:pt x="40" y="14"/>
                      </a:lnTo>
                      <a:lnTo>
                        <a:pt x="36" y="12"/>
                      </a:lnTo>
                      <a:lnTo>
                        <a:pt x="32" y="12"/>
                      </a:lnTo>
                      <a:lnTo>
                        <a:pt x="27" y="12"/>
                      </a:lnTo>
                      <a:lnTo>
                        <a:pt x="22" y="15"/>
                      </a:lnTo>
                      <a:lnTo>
                        <a:pt x="18" y="18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14" y="32"/>
                      </a:lnTo>
                      <a:lnTo>
                        <a:pt x="14" y="38"/>
                      </a:lnTo>
                      <a:lnTo>
                        <a:pt x="14" y="76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117"/>
                <p:cNvSpPr>
                  <a:spLocks noEditPoints="1"/>
                </p:cNvSpPr>
                <p:nvPr/>
              </p:nvSpPr>
              <p:spPr bwMode="auto">
                <a:xfrm>
                  <a:off x="4877562" y="2911119"/>
                  <a:ext cx="53905" cy="61912"/>
                </a:xfrm>
                <a:custGeom>
                  <a:avLst/>
                  <a:gdLst>
                    <a:gd name="T0" fmla="*/ 54 w 68"/>
                    <a:gd name="T1" fmla="*/ 54 h 77"/>
                    <a:gd name="T2" fmla="*/ 68 w 68"/>
                    <a:gd name="T3" fmla="*/ 55 h 77"/>
                    <a:gd name="T4" fmla="*/ 64 w 68"/>
                    <a:gd name="T5" fmla="*/ 62 h 77"/>
                    <a:gd name="T6" fmla="*/ 62 w 68"/>
                    <a:gd name="T7" fmla="*/ 67 h 77"/>
                    <a:gd name="T8" fmla="*/ 57 w 68"/>
                    <a:gd name="T9" fmla="*/ 72 h 77"/>
                    <a:gd name="T10" fmla="*/ 46 w 68"/>
                    <a:gd name="T11" fmla="*/ 76 h 77"/>
                    <a:gd name="T12" fmla="*/ 35 w 68"/>
                    <a:gd name="T13" fmla="*/ 77 h 77"/>
                    <a:gd name="T14" fmla="*/ 20 w 68"/>
                    <a:gd name="T15" fmla="*/ 76 h 77"/>
                    <a:gd name="T16" fmla="*/ 9 w 68"/>
                    <a:gd name="T17" fmla="*/ 68 h 77"/>
                    <a:gd name="T18" fmla="*/ 2 w 68"/>
                    <a:gd name="T19" fmla="*/ 55 h 77"/>
                    <a:gd name="T20" fmla="*/ 0 w 68"/>
                    <a:gd name="T21" fmla="*/ 40 h 77"/>
                    <a:gd name="T22" fmla="*/ 2 w 68"/>
                    <a:gd name="T23" fmla="*/ 23 h 77"/>
                    <a:gd name="T24" fmla="*/ 9 w 68"/>
                    <a:gd name="T25" fmla="*/ 10 h 77"/>
                    <a:gd name="T26" fmla="*/ 20 w 68"/>
                    <a:gd name="T27" fmla="*/ 2 h 77"/>
                    <a:gd name="T28" fmla="*/ 35 w 68"/>
                    <a:gd name="T29" fmla="*/ 0 h 77"/>
                    <a:gd name="T30" fmla="*/ 48 w 68"/>
                    <a:gd name="T31" fmla="*/ 2 h 77"/>
                    <a:gd name="T32" fmla="*/ 59 w 68"/>
                    <a:gd name="T33" fmla="*/ 10 h 77"/>
                    <a:gd name="T34" fmla="*/ 66 w 68"/>
                    <a:gd name="T35" fmla="*/ 23 h 77"/>
                    <a:gd name="T36" fmla="*/ 68 w 68"/>
                    <a:gd name="T37" fmla="*/ 38 h 77"/>
                    <a:gd name="T38" fmla="*/ 68 w 68"/>
                    <a:gd name="T39" fmla="*/ 42 h 77"/>
                    <a:gd name="T40" fmla="*/ 13 w 68"/>
                    <a:gd name="T41" fmla="*/ 42 h 77"/>
                    <a:gd name="T42" fmla="*/ 14 w 68"/>
                    <a:gd name="T43" fmla="*/ 49 h 77"/>
                    <a:gd name="T44" fmla="*/ 17 w 68"/>
                    <a:gd name="T45" fmla="*/ 55 h 77"/>
                    <a:gd name="T46" fmla="*/ 19 w 68"/>
                    <a:gd name="T47" fmla="*/ 59 h 77"/>
                    <a:gd name="T48" fmla="*/ 24 w 68"/>
                    <a:gd name="T49" fmla="*/ 63 h 77"/>
                    <a:gd name="T50" fmla="*/ 30 w 68"/>
                    <a:gd name="T51" fmla="*/ 65 h 77"/>
                    <a:gd name="T52" fmla="*/ 35 w 68"/>
                    <a:gd name="T53" fmla="*/ 65 h 77"/>
                    <a:gd name="T54" fmla="*/ 41 w 68"/>
                    <a:gd name="T55" fmla="*/ 65 h 77"/>
                    <a:gd name="T56" fmla="*/ 46 w 68"/>
                    <a:gd name="T57" fmla="*/ 63 h 77"/>
                    <a:gd name="T58" fmla="*/ 50 w 68"/>
                    <a:gd name="T59" fmla="*/ 60 h 77"/>
                    <a:gd name="T60" fmla="*/ 53 w 68"/>
                    <a:gd name="T61" fmla="*/ 58 h 77"/>
                    <a:gd name="T62" fmla="*/ 54 w 68"/>
                    <a:gd name="T63" fmla="*/ 54 h 77"/>
                    <a:gd name="T64" fmla="*/ 13 w 68"/>
                    <a:gd name="T65" fmla="*/ 31 h 77"/>
                    <a:gd name="T66" fmla="*/ 54 w 68"/>
                    <a:gd name="T67" fmla="*/ 31 h 77"/>
                    <a:gd name="T68" fmla="*/ 54 w 68"/>
                    <a:gd name="T69" fmla="*/ 25 h 77"/>
                    <a:gd name="T70" fmla="*/ 53 w 68"/>
                    <a:gd name="T71" fmla="*/ 22 h 77"/>
                    <a:gd name="T72" fmla="*/ 50 w 68"/>
                    <a:gd name="T73" fmla="*/ 18 h 77"/>
                    <a:gd name="T74" fmla="*/ 45 w 68"/>
                    <a:gd name="T75" fmla="*/ 15 h 77"/>
                    <a:gd name="T76" fmla="*/ 40 w 68"/>
                    <a:gd name="T77" fmla="*/ 12 h 77"/>
                    <a:gd name="T78" fmla="*/ 35 w 68"/>
                    <a:gd name="T79" fmla="*/ 12 h 77"/>
                    <a:gd name="T80" fmla="*/ 28 w 68"/>
                    <a:gd name="T81" fmla="*/ 12 h 77"/>
                    <a:gd name="T82" fmla="*/ 24 w 68"/>
                    <a:gd name="T83" fmla="*/ 14 h 77"/>
                    <a:gd name="T84" fmla="*/ 19 w 68"/>
                    <a:gd name="T85" fmla="*/ 16 h 77"/>
                    <a:gd name="T86" fmla="*/ 17 w 68"/>
                    <a:gd name="T87" fmla="*/ 20 h 77"/>
                    <a:gd name="T88" fmla="*/ 14 w 68"/>
                    <a:gd name="T89" fmla="*/ 25 h 77"/>
                    <a:gd name="T90" fmla="*/ 13 w 68"/>
                    <a:gd name="T91" fmla="*/ 31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8" h="77">
                      <a:moveTo>
                        <a:pt x="54" y="54"/>
                      </a:moveTo>
                      <a:lnTo>
                        <a:pt x="68" y="55"/>
                      </a:lnTo>
                      <a:lnTo>
                        <a:pt x="64" y="62"/>
                      </a:lnTo>
                      <a:lnTo>
                        <a:pt x="62" y="67"/>
                      </a:lnTo>
                      <a:lnTo>
                        <a:pt x="57" y="72"/>
                      </a:lnTo>
                      <a:lnTo>
                        <a:pt x="46" y="76"/>
                      </a:lnTo>
                      <a:lnTo>
                        <a:pt x="35" y="77"/>
                      </a:lnTo>
                      <a:lnTo>
                        <a:pt x="20" y="76"/>
                      </a:lnTo>
                      <a:lnTo>
                        <a:pt x="9" y="68"/>
                      </a:lnTo>
                      <a:lnTo>
                        <a:pt x="2" y="55"/>
                      </a:lnTo>
                      <a:lnTo>
                        <a:pt x="0" y="40"/>
                      </a:lnTo>
                      <a:lnTo>
                        <a:pt x="2" y="23"/>
                      </a:lnTo>
                      <a:lnTo>
                        <a:pt x="9" y="10"/>
                      </a:lnTo>
                      <a:lnTo>
                        <a:pt x="20" y="2"/>
                      </a:lnTo>
                      <a:lnTo>
                        <a:pt x="35" y="0"/>
                      </a:lnTo>
                      <a:lnTo>
                        <a:pt x="48" y="2"/>
                      </a:lnTo>
                      <a:lnTo>
                        <a:pt x="59" y="10"/>
                      </a:lnTo>
                      <a:lnTo>
                        <a:pt x="66" y="23"/>
                      </a:lnTo>
                      <a:lnTo>
                        <a:pt x="68" y="38"/>
                      </a:lnTo>
                      <a:lnTo>
                        <a:pt x="68" y="42"/>
                      </a:lnTo>
                      <a:lnTo>
                        <a:pt x="13" y="42"/>
                      </a:lnTo>
                      <a:lnTo>
                        <a:pt x="14" y="49"/>
                      </a:lnTo>
                      <a:lnTo>
                        <a:pt x="17" y="55"/>
                      </a:lnTo>
                      <a:lnTo>
                        <a:pt x="19" y="59"/>
                      </a:lnTo>
                      <a:lnTo>
                        <a:pt x="24" y="63"/>
                      </a:lnTo>
                      <a:lnTo>
                        <a:pt x="30" y="65"/>
                      </a:lnTo>
                      <a:lnTo>
                        <a:pt x="35" y="65"/>
                      </a:lnTo>
                      <a:lnTo>
                        <a:pt x="41" y="65"/>
                      </a:lnTo>
                      <a:lnTo>
                        <a:pt x="46" y="63"/>
                      </a:lnTo>
                      <a:lnTo>
                        <a:pt x="50" y="60"/>
                      </a:lnTo>
                      <a:lnTo>
                        <a:pt x="53" y="58"/>
                      </a:lnTo>
                      <a:lnTo>
                        <a:pt x="54" y="54"/>
                      </a:lnTo>
                      <a:close/>
                      <a:moveTo>
                        <a:pt x="13" y="31"/>
                      </a:moveTo>
                      <a:lnTo>
                        <a:pt x="54" y="31"/>
                      </a:lnTo>
                      <a:lnTo>
                        <a:pt x="54" y="25"/>
                      </a:lnTo>
                      <a:lnTo>
                        <a:pt x="53" y="22"/>
                      </a:lnTo>
                      <a:lnTo>
                        <a:pt x="50" y="18"/>
                      </a:lnTo>
                      <a:lnTo>
                        <a:pt x="45" y="15"/>
                      </a:lnTo>
                      <a:lnTo>
                        <a:pt x="40" y="12"/>
                      </a:lnTo>
                      <a:lnTo>
                        <a:pt x="35" y="12"/>
                      </a:lnTo>
                      <a:lnTo>
                        <a:pt x="28" y="12"/>
                      </a:lnTo>
                      <a:lnTo>
                        <a:pt x="24" y="14"/>
                      </a:lnTo>
                      <a:lnTo>
                        <a:pt x="19" y="16"/>
                      </a:lnTo>
                      <a:lnTo>
                        <a:pt x="17" y="20"/>
                      </a:lnTo>
                      <a:lnTo>
                        <a:pt x="14" y="25"/>
                      </a:lnTo>
                      <a:lnTo>
                        <a:pt x="13" y="3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118"/>
                <p:cNvSpPr>
                  <a:spLocks/>
                </p:cNvSpPr>
                <p:nvPr/>
              </p:nvSpPr>
              <p:spPr bwMode="auto">
                <a:xfrm>
                  <a:off x="4975860" y="2890482"/>
                  <a:ext cx="26953" cy="103187"/>
                </a:xfrm>
                <a:custGeom>
                  <a:avLst/>
                  <a:gdLst>
                    <a:gd name="T0" fmla="*/ 24 w 33"/>
                    <a:gd name="T1" fmla="*/ 130 h 130"/>
                    <a:gd name="T2" fmla="*/ 15 w 33"/>
                    <a:gd name="T3" fmla="*/ 116 h 130"/>
                    <a:gd name="T4" fmla="*/ 6 w 33"/>
                    <a:gd name="T5" fmla="*/ 101 h 130"/>
                    <a:gd name="T6" fmla="*/ 1 w 33"/>
                    <a:gd name="T7" fmla="*/ 82 h 130"/>
                    <a:gd name="T8" fmla="*/ 0 w 33"/>
                    <a:gd name="T9" fmla="*/ 64 h 130"/>
                    <a:gd name="T10" fmla="*/ 1 w 33"/>
                    <a:gd name="T11" fmla="*/ 49 h 130"/>
                    <a:gd name="T12" fmla="*/ 5 w 33"/>
                    <a:gd name="T13" fmla="*/ 33 h 130"/>
                    <a:gd name="T14" fmla="*/ 13 w 33"/>
                    <a:gd name="T15" fmla="*/ 17 h 130"/>
                    <a:gd name="T16" fmla="*/ 24 w 33"/>
                    <a:gd name="T17" fmla="*/ 0 h 130"/>
                    <a:gd name="T18" fmla="*/ 33 w 33"/>
                    <a:gd name="T19" fmla="*/ 0 h 130"/>
                    <a:gd name="T20" fmla="*/ 30 w 33"/>
                    <a:gd name="T21" fmla="*/ 6 h 130"/>
                    <a:gd name="T22" fmla="*/ 27 w 33"/>
                    <a:gd name="T23" fmla="*/ 11 h 130"/>
                    <a:gd name="T24" fmla="*/ 24 w 33"/>
                    <a:gd name="T25" fmla="*/ 17 h 130"/>
                    <a:gd name="T26" fmla="*/ 22 w 33"/>
                    <a:gd name="T27" fmla="*/ 19 h 130"/>
                    <a:gd name="T28" fmla="*/ 19 w 33"/>
                    <a:gd name="T29" fmla="*/ 29 h 130"/>
                    <a:gd name="T30" fmla="*/ 15 w 33"/>
                    <a:gd name="T31" fmla="*/ 40 h 130"/>
                    <a:gd name="T32" fmla="*/ 13 w 33"/>
                    <a:gd name="T33" fmla="*/ 64 h 130"/>
                    <a:gd name="T34" fmla="*/ 15 w 33"/>
                    <a:gd name="T35" fmla="*/ 86 h 130"/>
                    <a:gd name="T36" fmla="*/ 22 w 33"/>
                    <a:gd name="T37" fmla="*/ 108 h 130"/>
                    <a:gd name="T38" fmla="*/ 33 w 33"/>
                    <a:gd name="T39" fmla="*/ 130 h 130"/>
                    <a:gd name="T40" fmla="*/ 24 w 33"/>
                    <a:gd name="T41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3" h="130">
                      <a:moveTo>
                        <a:pt x="24" y="130"/>
                      </a:moveTo>
                      <a:lnTo>
                        <a:pt x="15" y="116"/>
                      </a:lnTo>
                      <a:lnTo>
                        <a:pt x="6" y="101"/>
                      </a:lnTo>
                      <a:lnTo>
                        <a:pt x="1" y="82"/>
                      </a:lnTo>
                      <a:lnTo>
                        <a:pt x="0" y="64"/>
                      </a:lnTo>
                      <a:lnTo>
                        <a:pt x="1" y="49"/>
                      </a:lnTo>
                      <a:lnTo>
                        <a:pt x="5" y="33"/>
                      </a:lnTo>
                      <a:lnTo>
                        <a:pt x="13" y="17"/>
                      </a:lnTo>
                      <a:lnTo>
                        <a:pt x="24" y="0"/>
                      </a:lnTo>
                      <a:lnTo>
                        <a:pt x="33" y="0"/>
                      </a:lnTo>
                      <a:lnTo>
                        <a:pt x="30" y="6"/>
                      </a:lnTo>
                      <a:lnTo>
                        <a:pt x="27" y="11"/>
                      </a:lnTo>
                      <a:lnTo>
                        <a:pt x="24" y="17"/>
                      </a:lnTo>
                      <a:lnTo>
                        <a:pt x="22" y="19"/>
                      </a:lnTo>
                      <a:lnTo>
                        <a:pt x="19" y="29"/>
                      </a:lnTo>
                      <a:lnTo>
                        <a:pt x="15" y="40"/>
                      </a:lnTo>
                      <a:lnTo>
                        <a:pt x="13" y="64"/>
                      </a:lnTo>
                      <a:lnTo>
                        <a:pt x="15" y="86"/>
                      </a:lnTo>
                      <a:lnTo>
                        <a:pt x="22" y="108"/>
                      </a:lnTo>
                      <a:lnTo>
                        <a:pt x="33" y="130"/>
                      </a:lnTo>
                      <a:lnTo>
                        <a:pt x="24" y="13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119"/>
                <p:cNvSpPr>
                  <a:spLocks/>
                </p:cNvSpPr>
                <p:nvPr/>
              </p:nvSpPr>
              <p:spPr bwMode="auto">
                <a:xfrm>
                  <a:off x="5009155" y="2911119"/>
                  <a:ext cx="49149" cy="61912"/>
                </a:xfrm>
                <a:custGeom>
                  <a:avLst/>
                  <a:gdLst>
                    <a:gd name="T0" fmla="*/ 13 w 61"/>
                    <a:gd name="T1" fmla="*/ 53 h 77"/>
                    <a:gd name="T2" fmla="*/ 17 w 61"/>
                    <a:gd name="T3" fmla="*/ 60 h 77"/>
                    <a:gd name="T4" fmla="*/ 22 w 61"/>
                    <a:gd name="T5" fmla="*/ 64 h 77"/>
                    <a:gd name="T6" fmla="*/ 33 w 61"/>
                    <a:gd name="T7" fmla="*/ 65 h 77"/>
                    <a:gd name="T8" fmla="*/ 42 w 61"/>
                    <a:gd name="T9" fmla="*/ 64 h 77"/>
                    <a:gd name="T10" fmla="*/ 47 w 61"/>
                    <a:gd name="T11" fmla="*/ 59 h 77"/>
                    <a:gd name="T12" fmla="*/ 48 w 61"/>
                    <a:gd name="T13" fmla="*/ 53 h 77"/>
                    <a:gd name="T14" fmla="*/ 43 w 61"/>
                    <a:gd name="T15" fmla="*/ 49 h 77"/>
                    <a:gd name="T16" fmla="*/ 37 w 61"/>
                    <a:gd name="T17" fmla="*/ 47 h 77"/>
                    <a:gd name="T18" fmla="*/ 24 w 61"/>
                    <a:gd name="T19" fmla="*/ 44 h 77"/>
                    <a:gd name="T20" fmla="*/ 13 w 61"/>
                    <a:gd name="T21" fmla="*/ 40 h 77"/>
                    <a:gd name="T22" fmla="*/ 4 w 61"/>
                    <a:gd name="T23" fmla="*/ 32 h 77"/>
                    <a:gd name="T24" fmla="*/ 2 w 61"/>
                    <a:gd name="T25" fmla="*/ 22 h 77"/>
                    <a:gd name="T26" fmla="*/ 4 w 61"/>
                    <a:gd name="T27" fmla="*/ 12 h 77"/>
                    <a:gd name="T28" fmla="*/ 11 w 61"/>
                    <a:gd name="T29" fmla="*/ 5 h 77"/>
                    <a:gd name="T30" fmla="*/ 19 w 61"/>
                    <a:gd name="T31" fmla="*/ 2 h 77"/>
                    <a:gd name="T32" fmla="*/ 29 w 61"/>
                    <a:gd name="T33" fmla="*/ 0 h 77"/>
                    <a:gd name="T34" fmla="*/ 43 w 61"/>
                    <a:gd name="T35" fmla="*/ 2 h 77"/>
                    <a:gd name="T36" fmla="*/ 53 w 61"/>
                    <a:gd name="T37" fmla="*/ 10 h 77"/>
                    <a:gd name="T38" fmla="*/ 57 w 61"/>
                    <a:gd name="T39" fmla="*/ 22 h 77"/>
                    <a:gd name="T40" fmla="*/ 42 w 61"/>
                    <a:gd name="T41" fmla="*/ 18 h 77"/>
                    <a:gd name="T42" fmla="*/ 37 w 61"/>
                    <a:gd name="T43" fmla="*/ 14 h 77"/>
                    <a:gd name="T44" fmla="*/ 30 w 61"/>
                    <a:gd name="T45" fmla="*/ 12 h 77"/>
                    <a:gd name="T46" fmla="*/ 21 w 61"/>
                    <a:gd name="T47" fmla="*/ 14 h 77"/>
                    <a:gd name="T48" fmla="*/ 16 w 61"/>
                    <a:gd name="T49" fmla="*/ 18 h 77"/>
                    <a:gd name="T50" fmla="*/ 16 w 61"/>
                    <a:gd name="T51" fmla="*/ 23 h 77"/>
                    <a:gd name="T52" fmla="*/ 19 w 61"/>
                    <a:gd name="T53" fmla="*/ 27 h 77"/>
                    <a:gd name="T54" fmla="*/ 22 w 61"/>
                    <a:gd name="T55" fmla="*/ 28 h 77"/>
                    <a:gd name="T56" fmla="*/ 31 w 61"/>
                    <a:gd name="T57" fmla="*/ 31 h 77"/>
                    <a:gd name="T58" fmla="*/ 44 w 61"/>
                    <a:gd name="T59" fmla="*/ 34 h 77"/>
                    <a:gd name="T60" fmla="*/ 55 w 61"/>
                    <a:gd name="T61" fmla="*/ 40 h 77"/>
                    <a:gd name="T62" fmla="*/ 60 w 61"/>
                    <a:gd name="T63" fmla="*/ 46 h 77"/>
                    <a:gd name="T64" fmla="*/ 61 w 61"/>
                    <a:gd name="T65" fmla="*/ 54 h 77"/>
                    <a:gd name="T66" fmla="*/ 59 w 61"/>
                    <a:gd name="T67" fmla="*/ 65 h 77"/>
                    <a:gd name="T68" fmla="*/ 52 w 61"/>
                    <a:gd name="T69" fmla="*/ 72 h 77"/>
                    <a:gd name="T70" fmla="*/ 40 w 61"/>
                    <a:gd name="T71" fmla="*/ 77 h 77"/>
                    <a:gd name="T72" fmla="*/ 20 w 61"/>
                    <a:gd name="T73" fmla="*/ 76 h 77"/>
                    <a:gd name="T74" fmla="*/ 6 w 61"/>
                    <a:gd name="T75" fmla="*/ 67 h 77"/>
                    <a:gd name="T76" fmla="*/ 0 w 61"/>
                    <a:gd name="T77" fmla="*/ 54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1" h="77">
                      <a:moveTo>
                        <a:pt x="0" y="54"/>
                      </a:moveTo>
                      <a:lnTo>
                        <a:pt x="13" y="53"/>
                      </a:lnTo>
                      <a:lnTo>
                        <a:pt x="15" y="56"/>
                      </a:lnTo>
                      <a:lnTo>
                        <a:pt x="17" y="60"/>
                      </a:lnTo>
                      <a:lnTo>
                        <a:pt x="20" y="63"/>
                      </a:lnTo>
                      <a:lnTo>
                        <a:pt x="22" y="64"/>
                      </a:lnTo>
                      <a:lnTo>
                        <a:pt x="28" y="65"/>
                      </a:lnTo>
                      <a:lnTo>
                        <a:pt x="33" y="65"/>
                      </a:lnTo>
                      <a:lnTo>
                        <a:pt x="37" y="65"/>
                      </a:lnTo>
                      <a:lnTo>
                        <a:pt x="42" y="64"/>
                      </a:lnTo>
                      <a:lnTo>
                        <a:pt x="44" y="63"/>
                      </a:lnTo>
                      <a:lnTo>
                        <a:pt x="47" y="59"/>
                      </a:lnTo>
                      <a:lnTo>
                        <a:pt x="48" y="55"/>
                      </a:lnTo>
                      <a:lnTo>
                        <a:pt x="48" y="53"/>
                      </a:lnTo>
                      <a:lnTo>
                        <a:pt x="46" y="51"/>
                      </a:lnTo>
                      <a:lnTo>
                        <a:pt x="43" y="49"/>
                      </a:lnTo>
                      <a:lnTo>
                        <a:pt x="40" y="49"/>
                      </a:lnTo>
                      <a:lnTo>
                        <a:pt x="37" y="47"/>
                      </a:lnTo>
                      <a:lnTo>
                        <a:pt x="31" y="45"/>
                      </a:lnTo>
                      <a:lnTo>
                        <a:pt x="24" y="44"/>
                      </a:lnTo>
                      <a:lnTo>
                        <a:pt x="19" y="41"/>
                      </a:lnTo>
                      <a:lnTo>
                        <a:pt x="13" y="40"/>
                      </a:lnTo>
                      <a:lnTo>
                        <a:pt x="8" y="36"/>
                      </a:lnTo>
                      <a:lnTo>
                        <a:pt x="4" y="32"/>
                      </a:lnTo>
                      <a:lnTo>
                        <a:pt x="3" y="27"/>
                      </a:lnTo>
                      <a:lnTo>
                        <a:pt x="2" y="22"/>
                      </a:lnTo>
                      <a:lnTo>
                        <a:pt x="3" y="16"/>
                      </a:lnTo>
                      <a:lnTo>
                        <a:pt x="4" y="12"/>
                      </a:lnTo>
                      <a:lnTo>
                        <a:pt x="7" y="9"/>
                      </a:lnTo>
                      <a:lnTo>
                        <a:pt x="11" y="5"/>
                      </a:lnTo>
                      <a:lnTo>
                        <a:pt x="13" y="3"/>
                      </a:lnTo>
                      <a:lnTo>
                        <a:pt x="19" y="2"/>
                      </a:lnTo>
                      <a:lnTo>
                        <a:pt x="24" y="1"/>
                      </a:lnTo>
                      <a:lnTo>
                        <a:pt x="29" y="0"/>
                      </a:lnTo>
                      <a:lnTo>
                        <a:pt x="37" y="1"/>
                      </a:lnTo>
                      <a:lnTo>
                        <a:pt x="43" y="2"/>
                      </a:lnTo>
                      <a:lnTo>
                        <a:pt x="50" y="6"/>
                      </a:lnTo>
                      <a:lnTo>
                        <a:pt x="53" y="10"/>
                      </a:lnTo>
                      <a:lnTo>
                        <a:pt x="56" y="15"/>
                      </a:lnTo>
                      <a:lnTo>
                        <a:pt x="57" y="22"/>
                      </a:lnTo>
                      <a:lnTo>
                        <a:pt x="44" y="23"/>
                      </a:lnTo>
                      <a:lnTo>
                        <a:pt x="42" y="18"/>
                      </a:lnTo>
                      <a:lnTo>
                        <a:pt x="39" y="15"/>
                      </a:lnTo>
                      <a:lnTo>
                        <a:pt x="37" y="14"/>
                      </a:lnTo>
                      <a:lnTo>
                        <a:pt x="34" y="12"/>
                      </a:lnTo>
                      <a:lnTo>
                        <a:pt x="30" y="12"/>
                      </a:lnTo>
                      <a:lnTo>
                        <a:pt x="25" y="12"/>
                      </a:lnTo>
                      <a:lnTo>
                        <a:pt x="21" y="14"/>
                      </a:lnTo>
                      <a:lnTo>
                        <a:pt x="19" y="15"/>
                      </a:lnTo>
                      <a:lnTo>
                        <a:pt x="16" y="18"/>
                      </a:lnTo>
                      <a:lnTo>
                        <a:pt x="16" y="20"/>
                      </a:lnTo>
                      <a:lnTo>
                        <a:pt x="16" y="23"/>
                      </a:lnTo>
                      <a:lnTo>
                        <a:pt x="17" y="24"/>
                      </a:lnTo>
                      <a:lnTo>
                        <a:pt x="19" y="27"/>
                      </a:lnTo>
                      <a:lnTo>
                        <a:pt x="21" y="28"/>
                      </a:lnTo>
                      <a:lnTo>
                        <a:pt x="22" y="28"/>
                      </a:lnTo>
                      <a:lnTo>
                        <a:pt x="26" y="29"/>
                      </a:lnTo>
                      <a:lnTo>
                        <a:pt x="31" y="31"/>
                      </a:lnTo>
                      <a:lnTo>
                        <a:pt x="38" y="33"/>
                      </a:lnTo>
                      <a:lnTo>
                        <a:pt x="44" y="34"/>
                      </a:lnTo>
                      <a:lnTo>
                        <a:pt x="48" y="36"/>
                      </a:lnTo>
                      <a:lnTo>
                        <a:pt x="55" y="40"/>
                      </a:lnTo>
                      <a:lnTo>
                        <a:pt x="59" y="44"/>
                      </a:lnTo>
                      <a:lnTo>
                        <a:pt x="60" y="46"/>
                      </a:lnTo>
                      <a:lnTo>
                        <a:pt x="61" y="50"/>
                      </a:lnTo>
                      <a:lnTo>
                        <a:pt x="61" y="54"/>
                      </a:lnTo>
                      <a:lnTo>
                        <a:pt x="61" y="60"/>
                      </a:lnTo>
                      <a:lnTo>
                        <a:pt x="59" y="65"/>
                      </a:lnTo>
                      <a:lnTo>
                        <a:pt x="55" y="69"/>
                      </a:lnTo>
                      <a:lnTo>
                        <a:pt x="52" y="72"/>
                      </a:lnTo>
                      <a:lnTo>
                        <a:pt x="47" y="75"/>
                      </a:lnTo>
                      <a:lnTo>
                        <a:pt x="40" y="77"/>
                      </a:lnTo>
                      <a:lnTo>
                        <a:pt x="31" y="77"/>
                      </a:lnTo>
                      <a:lnTo>
                        <a:pt x="20" y="76"/>
                      </a:lnTo>
                      <a:lnTo>
                        <a:pt x="11" y="72"/>
                      </a:lnTo>
                      <a:lnTo>
                        <a:pt x="6" y="67"/>
                      </a:lnTo>
                      <a:lnTo>
                        <a:pt x="3" y="62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Freeform 120"/>
                <p:cNvSpPr>
                  <a:spLocks/>
                </p:cNvSpPr>
                <p:nvPr/>
              </p:nvSpPr>
              <p:spPr bwMode="auto">
                <a:xfrm>
                  <a:off x="5066231" y="2890482"/>
                  <a:ext cx="26953" cy="103187"/>
                </a:xfrm>
                <a:custGeom>
                  <a:avLst/>
                  <a:gdLst>
                    <a:gd name="T0" fmla="*/ 8 w 33"/>
                    <a:gd name="T1" fmla="*/ 130 h 130"/>
                    <a:gd name="T2" fmla="*/ 0 w 33"/>
                    <a:gd name="T3" fmla="*/ 130 h 130"/>
                    <a:gd name="T4" fmla="*/ 11 w 33"/>
                    <a:gd name="T5" fmla="*/ 108 h 130"/>
                    <a:gd name="T6" fmla="*/ 18 w 33"/>
                    <a:gd name="T7" fmla="*/ 86 h 130"/>
                    <a:gd name="T8" fmla="*/ 20 w 33"/>
                    <a:gd name="T9" fmla="*/ 64 h 130"/>
                    <a:gd name="T10" fmla="*/ 17 w 33"/>
                    <a:gd name="T11" fmla="*/ 40 h 130"/>
                    <a:gd name="T12" fmla="*/ 14 w 33"/>
                    <a:gd name="T13" fmla="*/ 29 h 130"/>
                    <a:gd name="T14" fmla="*/ 10 w 33"/>
                    <a:gd name="T15" fmla="*/ 19 h 130"/>
                    <a:gd name="T16" fmla="*/ 9 w 33"/>
                    <a:gd name="T17" fmla="*/ 17 h 130"/>
                    <a:gd name="T18" fmla="*/ 6 w 33"/>
                    <a:gd name="T19" fmla="*/ 11 h 130"/>
                    <a:gd name="T20" fmla="*/ 4 w 33"/>
                    <a:gd name="T21" fmla="*/ 6 h 130"/>
                    <a:gd name="T22" fmla="*/ 0 w 33"/>
                    <a:gd name="T23" fmla="*/ 0 h 130"/>
                    <a:gd name="T24" fmla="*/ 8 w 33"/>
                    <a:gd name="T25" fmla="*/ 0 h 130"/>
                    <a:gd name="T26" fmla="*/ 19 w 33"/>
                    <a:gd name="T27" fmla="*/ 17 h 130"/>
                    <a:gd name="T28" fmla="*/ 28 w 33"/>
                    <a:gd name="T29" fmla="*/ 33 h 130"/>
                    <a:gd name="T30" fmla="*/ 32 w 33"/>
                    <a:gd name="T31" fmla="*/ 49 h 130"/>
                    <a:gd name="T32" fmla="*/ 33 w 33"/>
                    <a:gd name="T33" fmla="*/ 64 h 130"/>
                    <a:gd name="T34" fmla="*/ 32 w 33"/>
                    <a:gd name="T35" fmla="*/ 82 h 130"/>
                    <a:gd name="T36" fmla="*/ 26 w 33"/>
                    <a:gd name="T37" fmla="*/ 101 h 130"/>
                    <a:gd name="T38" fmla="*/ 18 w 33"/>
                    <a:gd name="T39" fmla="*/ 116 h 130"/>
                    <a:gd name="T40" fmla="*/ 8 w 33"/>
                    <a:gd name="T41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3" h="130">
                      <a:moveTo>
                        <a:pt x="8" y="130"/>
                      </a:moveTo>
                      <a:lnTo>
                        <a:pt x="0" y="130"/>
                      </a:lnTo>
                      <a:lnTo>
                        <a:pt x="11" y="108"/>
                      </a:lnTo>
                      <a:lnTo>
                        <a:pt x="18" y="86"/>
                      </a:lnTo>
                      <a:lnTo>
                        <a:pt x="20" y="64"/>
                      </a:lnTo>
                      <a:lnTo>
                        <a:pt x="17" y="40"/>
                      </a:lnTo>
                      <a:lnTo>
                        <a:pt x="14" y="29"/>
                      </a:lnTo>
                      <a:lnTo>
                        <a:pt x="10" y="19"/>
                      </a:lnTo>
                      <a:lnTo>
                        <a:pt x="9" y="17"/>
                      </a:lnTo>
                      <a:lnTo>
                        <a:pt x="6" y="11"/>
                      </a:lnTo>
                      <a:lnTo>
                        <a:pt x="4" y="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9" y="17"/>
                      </a:lnTo>
                      <a:lnTo>
                        <a:pt x="28" y="33"/>
                      </a:lnTo>
                      <a:lnTo>
                        <a:pt x="32" y="49"/>
                      </a:lnTo>
                      <a:lnTo>
                        <a:pt x="33" y="64"/>
                      </a:lnTo>
                      <a:lnTo>
                        <a:pt x="32" y="82"/>
                      </a:lnTo>
                      <a:lnTo>
                        <a:pt x="26" y="101"/>
                      </a:lnTo>
                      <a:lnTo>
                        <a:pt x="18" y="116"/>
                      </a:lnTo>
                      <a:lnTo>
                        <a:pt x="8" y="13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3629812" y="1345844"/>
                  <a:ext cx="0" cy="136525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Line 122"/>
                <p:cNvSpPr>
                  <a:spLocks noChangeShapeType="1"/>
                </p:cNvSpPr>
                <p:nvPr/>
              </p:nvSpPr>
              <p:spPr bwMode="auto">
                <a:xfrm>
                  <a:off x="3629812" y="2711094"/>
                  <a:ext cx="26953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Line 123"/>
                <p:cNvSpPr>
                  <a:spLocks noChangeShapeType="1"/>
                </p:cNvSpPr>
                <p:nvPr/>
              </p:nvSpPr>
              <p:spPr bwMode="auto">
                <a:xfrm>
                  <a:off x="3629812" y="2482494"/>
                  <a:ext cx="26953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Line 124"/>
                <p:cNvSpPr>
                  <a:spLocks noChangeShapeType="1"/>
                </p:cNvSpPr>
                <p:nvPr/>
              </p:nvSpPr>
              <p:spPr bwMode="auto">
                <a:xfrm>
                  <a:off x="3629812" y="2255482"/>
                  <a:ext cx="26953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Line 125"/>
                <p:cNvSpPr>
                  <a:spLocks noChangeShapeType="1"/>
                </p:cNvSpPr>
                <p:nvPr/>
              </p:nvSpPr>
              <p:spPr bwMode="auto">
                <a:xfrm>
                  <a:off x="3629812" y="2026882"/>
                  <a:ext cx="26953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Line 126"/>
                <p:cNvSpPr>
                  <a:spLocks noChangeShapeType="1"/>
                </p:cNvSpPr>
                <p:nvPr/>
              </p:nvSpPr>
              <p:spPr bwMode="auto">
                <a:xfrm>
                  <a:off x="3629812" y="1801457"/>
                  <a:ext cx="26953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Line 127"/>
                <p:cNvSpPr>
                  <a:spLocks noChangeShapeType="1"/>
                </p:cNvSpPr>
                <p:nvPr/>
              </p:nvSpPr>
              <p:spPr bwMode="auto">
                <a:xfrm>
                  <a:off x="3629812" y="1572857"/>
                  <a:ext cx="26953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Line 128"/>
                <p:cNvSpPr>
                  <a:spLocks noChangeShapeType="1"/>
                </p:cNvSpPr>
                <p:nvPr/>
              </p:nvSpPr>
              <p:spPr bwMode="auto">
                <a:xfrm>
                  <a:off x="3629812" y="1345844"/>
                  <a:ext cx="26953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Rectangle 129"/>
                <p:cNvSpPr>
                  <a:spLocks noChangeArrowheads="1"/>
                </p:cNvSpPr>
                <p:nvPr/>
              </p:nvSpPr>
              <p:spPr bwMode="auto">
                <a:xfrm>
                  <a:off x="3502976" y="2715857"/>
                  <a:ext cx="28538" cy="7937"/>
                </a:xfrm>
                <a:prstGeom prst="rect">
                  <a:avLst/>
                </a:pr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130"/>
                <p:cNvSpPr>
                  <a:spLocks/>
                </p:cNvSpPr>
                <p:nvPr/>
              </p:nvSpPr>
              <p:spPr bwMode="auto">
                <a:xfrm>
                  <a:off x="3539441" y="2672994"/>
                  <a:ext cx="47564" cy="74612"/>
                </a:xfrm>
                <a:custGeom>
                  <a:avLst/>
                  <a:gdLst>
                    <a:gd name="T0" fmla="*/ 11 w 61"/>
                    <a:gd name="T1" fmla="*/ 67 h 94"/>
                    <a:gd name="T2" fmla="*/ 15 w 61"/>
                    <a:gd name="T3" fmla="*/ 76 h 94"/>
                    <a:gd name="T4" fmla="*/ 20 w 61"/>
                    <a:gd name="T5" fmla="*/ 81 h 94"/>
                    <a:gd name="T6" fmla="*/ 30 w 61"/>
                    <a:gd name="T7" fmla="*/ 84 h 94"/>
                    <a:gd name="T8" fmla="*/ 39 w 61"/>
                    <a:gd name="T9" fmla="*/ 81 h 94"/>
                    <a:gd name="T10" fmla="*/ 46 w 61"/>
                    <a:gd name="T11" fmla="*/ 73 h 94"/>
                    <a:gd name="T12" fmla="*/ 48 w 61"/>
                    <a:gd name="T13" fmla="*/ 64 h 94"/>
                    <a:gd name="T14" fmla="*/ 46 w 61"/>
                    <a:gd name="T15" fmla="*/ 55 h 94"/>
                    <a:gd name="T16" fmla="*/ 40 w 61"/>
                    <a:gd name="T17" fmla="*/ 49 h 94"/>
                    <a:gd name="T18" fmla="*/ 31 w 61"/>
                    <a:gd name="T19" fmla="*/ 46 h 94"/>
                    <a:gd name="T20" fmla="*/ 22 w 61"/>
                    <a:gd name="T21" fmla="*/ 48 h 94"/>
                    <a:gd name="T22" fmla="*/ 26 w 61"/>
                    <a:gd name="T23" fmla="*/ 37 h 94"/>
                    <a:gd name="T24" fmla="*/ 37 w 61"/>
                    <a:gd name="T25" fmla="*/ 33 h 94"/>
                    <a:gd name="T26" fmla="*/ 42 w 61"/>
                    <a:gd name="T27" fmla="*/ 28 h 94"/>
                    <a:gd name="T28" fmla="*/ 42 w 61"/>
                    <a:gd name="T29" fmla="*/ 19 h 94"/>
                    <a:gd name="T30" fmla="*/ 39 w 61"/>
                    <a:gd name="T31" fmla="*/ 14 h 94"/>
                    <a:gd name="T32" fmla="*/ 32 w 61"/>
                    <a:gd name="T33" fmla="*/ 10 h 94"/>
                    <a:gd name="T34" fmla="*/ 24 w 61"/>
                    <a:gd name="T35" fmla="*/ 10 h 94"/>
                    <a:gd name="T36" fmla="*/ 18 w 61"/>
                    <a:gd name="T37" fmla="*/ 14 h 94"/>
                    <a:gd name="T38" fmla="*/ 14 w 61"/>
                    <a:gd name="T39" fmla="*/ 20 h 94"/>
                    <a:gd name="T40" fmla="*/ 1 w 61"/>
                    <a:gd name="T41" fmla="*/ 23 h 94"/>
                    <a:gd name="T42" fmla="*/ 6 w 61"/>
                    <a:gd name="T43" fmla="*/ 10 h 94"/>
                    <a:gd name="T44" fmla="*/ 15 w 61"/>
                    <a:gd name="T45" fmla="*/ 2 h 94"/>
                    <a:gd name="T46" fmla="*/ 28 w 61"/>
                    <a:gd name="T47" fmla="*/ 0 h 94"/>
                    <a:gd name="T48" fmla="*/ 42 w 61"/>
                    <a:gd name="T49" fmla="*/ 2 h 94"/>
                    <a:gd name="T50" fmla="*/ 49 w 61"/>
                    <a:gd name="T51" fmla="*/ 7 h 94"/>
                    <a:gd name="T52" fmla="*/ 54 w 61"/>
                    <a:gd name="T53" fmla="*/ 17 h 94"/>
                    <a:gd name="T54" fmla="*/ 54 w 61"/>
                    <a:gd name="T55" fmla="*/ 28 h 94"/>
                    <a:gd name="T56" fmla="*/ 48 w 61"/>
                    <a:gd name="T57" fmla="*/ 37 h 94"/>
                    <a:gd name="T58" fmla="*/ 48 w 61"/>
                    <a:gd name="T59" fmla="*/ 42 h 94"/>
                    <a:gd name="T60" fmla="*/ 55 w 61"/>
                    <a:gd name="T61" fmla="*/ 49 h 94"/>
                    <a:gd name="T62" fmla="*/ 59 w 61"/>
                    <a:gd name="T63" fmla="*/ 59 h 94"/>
                    <a:gd name="T64" fmla="*/ 58 w 61"/>
                    <a:gd name="T65" fmla="*/ 76 h 94"/>
                    <a:gd name="T66" fmla="*/ 41 w 61"/>
                    <a:gd name="T67" fmla="*/ 91 h 94"/>
                    <a:gd name="T68" fmla="*/ 22 w 61"/>
                    <a:gd name="T69" fmla="*/ 93 h 94"/>
                    <a:gd name="T70" fmla="*/ 9 w 61"/>
                    <a:gd name="T71" fmla="*/ 88 h 94"/>
                    <a:gd name="T72" fmla="*/ 1 w 61"/>
                    <a:gd name="T73" fmla="*/ 76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1" h="94">
                      <a:moveTo>
                        <a:pt x="0" y="68"/>
                      </a:moveTo>
                      <a:lnTo>
                        <a:pt x="11" y="67"/>
                      </a:lnTo>
                      <a:lnTo>
                        <a:pt x="13" y="72"/>
                      </a:lnTo>
                      <a:lnTo>
                        <a:pt x="15" y="76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4" y="82"/>
                      </a:lnTo>
                      <a:lnTo>
                        <a:pt x="30" y="84"/>
                      </a:lnTo>
                      <a:lnTo>
                        <a:pt x="35" y="82"/>
                      </a:lnTo>
                      <a:lnTo>
                        <a:pt x="39" y="81"/>
                      </a:lnTo>
                      <a:lnTo>
                        <a:pt x="42" y="77"/>
                      </a:lnTo>
                      <a:lnTo>
                        <a:pt x="46" y="73"/>
                      </a:lnTo>
                      <a:lnTo>
                        <a:pt x="48" y="70"/>
                      </a:lnTo>
                      <a:lnTo>
                        <a:pt x="48" y="64"/>
                      </a:lnTo>
                      <a:lnTo>
                        <a:pt x="48" y="59"/>
                      </a:lnTo>
                      <a:lnTo>
                        <a:pt x="46" y="55"/>
                      </a:lnTo>
                      <a:lnTo>
                        <a:pt x="42" y="51"/>
                      </a:lnTo>
                      <a:lnTo>
                        <a:pt x="40" y="49"/>
                      </a:lnTo>
                      <a:lnTo>
                        <a:pt x="35" y="48"/>
                      </a:lnTo>
                      <a:lnTo>
                        <a:pt x="31" y="46"/>
                      </a:lnTo>
                      <a:lnTo>
                        <a:pt x="27" y="48"/>
                      </a:lnTo>
                      <a:lnTo>
                        <a:pt x="22" y="48"/>
                      </a:lnTo>
                      <a:lnTo>
                        <a:pt x="23" y="37"/>
                      </a:lnTo>
                      <a:lnTo>
                        <a:pt x="26" y="37"/>
                      </a:lnTo>
                      <a:lnTo>
                        <a:pt x="32" y="36"/>
                      </a:lnTo>
                      <a:lnTo>
                        <a:pt x="37" y="33"/>
                      </a:lnTo>
                      <a:lnTo>
                        <a:pt x="40" y="31"/>
                      </a:lnTo>
                      <a:lnTo>
                        <a:pt x="42" y="28"/>
                      </a:lnTo>
                      <a:lnTo>
                        <a:pt x="42" y="23"/>
                      </a:lnTo>
                      <a:lnTo>
                        <a:pt x="42" y="19"/>
                      </a:lnTo>
                      <a:lnTo>
                        <a:pt x="41" y="17"/>
                      </a:lnTo>
                      <a:lnTo>
                        <a:pt x="39" y="14"/>
                      </a:lnTo>
                      <a:lnTo>
                        <a:pt x="36" y="11"/>
                      </a:lnTo>
                      <a:lnTo>
                        <a:pt x="32" y="10"/>
                      </a:lnTo>
                      <a:lnTo>
                        <a:pt x="28" y="10"/>
                      </a:lnTo>
                      <a:lnTo>
                        <a:pt x="24" y="10"/>
                      </a:lnTo>
                      <a:lnTo>
                        <a:pt x="22" y="11"/>
                      </a:lnTo>
                      <a:lnTo>
                        <a:pt x="18" y="14"/>
                      </a:lnTo>
                      <a:lnTo>
                        <a:pt x="15" y="17"/>
                      </a:lnTo>
                      <a:lnTo>
                        <a:pt x="14" y="20"/>
                      </a:lnTo>
                      <a:lnTo>
                        <a:pt x="13" y="26"/>
                      </a:lnTo>
                      <a:lnTo>
                        <a:pt x="1" y="23"/>
                      </a:lnTo>
                      <a:lnTo>
                        <a:pt x="2" y="17"/>
                      </a:lnTo>
                      <a:lnTo>
                        <a:pt x="6" y="10"/>
                      </a:lnTo>
                      <a:lnTo>
                        <a:pt x="10" y="6"/>
                      </a:lnTo>
                      <a:lnTo>
                        <a:pt x="15" y="2"/>
                      </a:lnTo>
                      <a:lnTo>
                        <a:pt x="22" y="0"/>
                      </a:lnTo>
                      <a:lnTo>
                        <a:pt x="28" y="0"/>
                      </a:lnTo>
                      <a:lnTo>
                        <a:pt x="35" y="0"/>
                      </a:lnTo>
                      <a:lnTo>
                        <a:pt x="42" y="2"/>
                      </a:lnTo>
                      <a:lnTo>
                        <a:pt x="46" y="5"/>
                      </a:lnTo>
                      <a:lnTo>
                        <a:pt x="49" y="7"/>
                      </a:lnTo>
                      <a:lnTo>
                        <a:pt x="51" y="11"/>
                      </a:lnTo>
                      <a:lnTo>
                        <a:pt x="54" y="17"/>
                      </a:lnTo>
                      <a:lnTo>
                        <a:pt x="55" y="23"/>
                      </a:lnTo>
                      <a:lnTo>
                        <a:pt x="54" y="28"/>
                      </a:lnTo>
                      <a:lnTo>
                        <a:pt x="51" y="33"/>
                      </a:lnTo>
                      <a:lnTo>
                        <a:pt x="48" y="37"/>
                      </a:lnTo>
                      <a:lnTo>
                        <a:pt x="42" y="41"/>
                      </a:lnTo>
                      <a:lnTo>
                        <a:pt x="48" y="42"/>
                      </a:lnTo>
                      <a:lnTo>
                        <a:pt x="51" y="46"/>
                      </a:lnTo>
                      <a:lnTo>
                        <a:pt x="55" y="49"/>
                      </a:lnTo>
                      <a:lnTo>
                        <a:pt x="58" y="54"/>
                      </a:lnTo>
                      <a:lnTo>
                        <a:pt x="59" y="59"/>
                      </a:lnTo>
                      <a:lnTo>
                        <a:pt x="61" y="64"/>
                      </a:lnTo>
                      <a:lnTo>
                        <a:pt x="58" y="76"/>
                      </a:lnTo>
                      <a:lnTo>
                        <a:pt x="51" y="85"/>
                      </a:lnTo>
                      <a:lnTo>
                        <a:pt x="41" y="91"/>
                      </a:lnTo>
                      <a:lnTo>
                        <a:pt x="30" y="94"/>
                      </a:lnTo>
                      <a:lnTo>
                        <a:pt x="22" y="93"/>
                      </a:lnTo>
                      <a:lnTo>
                        <a:pt x="14" y="91"/>
                      </a:lnTo>
                      <a:lnTo>
                        <a:pt x="9" y="88"/>
                      </a:lnTo>
                      <a:lnTo>
                        <a:pt x="4" y="81"/>
                      </a:lnTo>
                      <a:lnTo>
                        <a:pt x="1" y="76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Rectangle 131"/>
                <p:cNvSpPr>
                  <a:spLocks noChangeArrowheads="1"/>
                </p:cNvSpPr>
                <p:nvPr/>
              </p:nvSpPr>
              <p:spPr bwMode="auto">
                <a:xfrm>
                  <a:off x="3502976" y="2488844"/>
                  <a:ext cx="28538" cy="7937"/>
                </a:xfrm>
                <a:prstGeom prst="rect">
                  <a:avLst/>
                </a:pr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32"/>
                <p:cNvSpPr>
                  <a:spLocks/>
                </p:cNvSpPr>
                <p:nvPr/>
              </p:nvSpPr>
              <p:spPr bwMode="auto">
                <a:xfrm>
                  <a:off x="3537856" y="2444394"/>
                  <a:ext cx="49149" cy="74612"/>
                </a:xfrm>
                <a:custGeom>
                  <a:avLst/>
                  <a:gdLst>
                    <a:gd name="T0" fmla="*/ 60 w 60"/>
                    <a:gd name="T1" fmla="*/ 81 h 93"/>
                    <a:gd name="T2" fmla="*/ 60 w 60"/>
                    <a:gd name="T3" fmla="*/ 93 h 93"/>
                    <a:gd name="T4" fmla="*/ 0 w 60"/>
                    <a:gd name="T5" fmla="*/ 93 h 93"/>
                    <a:gd name="T6" fmla="*/ 0 w 60"/>
                    <a:gd name="T7" fmla="*/ 89 h 93"/>
                    <a:gd name="T8" fmla="*/ 0 w 60"/>
                    <a:gd name="T9" fmla="*/ 85 h 93"/>
                    <a:gd name="T10" fmla="*/ 3 w 60"/>
                    <a:gd name="T11" fmla="*/ 79 h 93"/>
                    <a:gd name="T12" fmla="*/ 7 w 60"/>
                    <a:gd name="T13" fmla="*/ 72 h 93"/>
                    <a:gd name="T14" fmla="*/ 11 w 60"/>
                    <a:gd name="T15" fmla="*/ 67 h 93"/>
                    <a:gd name="T16" fmla="*/ 15 w 60"/>
                    <a:gd name="T17" fmla="*/ 63 h 93"/>
                    <a:gd name="T18" fmla="*/ 21 w 60"/>
                    <a:gd name="T19" fmla="*/ 58 h 93"/>
                    <a:gd name="T20" fmla="*/ 28 w 60"/>
                    <a:gd name="T21" fmla="*/ 51 h 93"/>
                    <a:gd name="T22" fmla="*/ 34 w 60"/>
                    <a:gd name="T23" fmla="*/ 46 h 93"/>
                    <a:gd name="T24" fmla="*/ 38 w 60"/>
                    <a:gd name="T25" fmla="*/ 42 h 93"/>
                    <a:gd name="T26" fmla="*/ 41 w 60"/>
                    <a:gd name="T27" fmla="*/ 39 h 93"/>
                    <a:gd name="T28" fmla="*/ 45 w 60"/>
                    <a:gd name="T29" fmla="*/ 35 h 93"/>
                    <a:gd name="T30" fmla="*/ 46 w 60"/>
                    <a:gd name="T31" fmla="*/ 30 h 93"/>
                    <a:gd name="T32" fmla="*/ 46 w 60"/>
                    <a:gd name="T33" fmla="*/ 26 h 93"/>
                    <a:gd name="T34" fmla="*/ 46 w 60"/>
                    <a:gd name="T35" fmla="*/ 22 h 93"/>
                    <a:gd name="T36" fmla="*/ 45 w 60"/>
                    <a:gd name="T37" fmla="*/ 18 h 93"/>
                    <a:gd name="T38" fmla="*/ 42 w 60"/>
                    <a:gd name="T39" fmla="*/ 15 h 93"/>
                    <a:gd name="T40" fmla="*/ 38 w 60"/>
                    <a:gd name="T41" fmla="*/ 13 h 93"/>
                    <a:gd name="T42" fmla="*/ 34 w 60"/>
                    <a:gd name="T43" fmla="*/ 11 h 93"/>
                    <a:gd name="T44" fmla="*/ 29 w 60"/>
                    <a:gd name="T45" fmla="*/ 10 h 93"/>
                    <a:gd name="T46" fmla="*/ 25 w 60"/>
                    <a:gd name="T47" fmla="*/ 11 h 93"/>
                    <a:gd name="T48" fmla="*/ 20 w 60"/>
                    <a:gd name="T49" fmla="*/ 13 h 93"/>
                    <a:gd name="T50" fmla="*/ 18 w 60"/>
                    <a:gd name="T51" fmla="*/ 15 h 93"/>
                    <a:gd name="T52" fmla="*/ 15 w 60"/>
                    <a:gd name="T53" fmla="*/ 18 h 93"/>
                    <a:gd name="T54" fmla="*/ 12 w 60"/>
                    <a:gd name="T55" fmla="*/ 22 h 93"/>
                    <a:gd name="T56" fmla="*/ 12 w 60"/>
                    <a:gd name="T57" fmla="*/ 27 h 93"/>
                    <a:gd name="T58" fmla="*/ 1 w 60"/>
                    <a:gd name="T59" fmla="*/ 26 h 93"/>
                    <a:gd name="T60" fmla="*/ 1 w 60"/>
                    <a:gd name="T61" fmla="*/ 19 h 93"/>
                    <a:gd name="T62" fmla="*/ 3 w 60"/>
                    <a:gd name="T63" fmla="*/ 14 h 93"/>
                    <a:gd name="T64" fmla="*/ 6 w 60"/>
                    <a:gd name="T65" fmla="*/ 10 h 93"/>
                    <a:gd name="T66" fmla="*/ 9 w 60"/>
                    <a:gd name="T67" fmla="*/ 6 h 93"/>
                    <a:gd name="T68" fmla="*/ 19 w 60"/>
                    <a:gd name="T69" fmla="*/ 1 h 93"/>
                    <a:gd name="T70" fmla="*/ 31 w 60"/>
                    <a:gd name="T71" fmla="*/ 0 h 93"/>
                    <a:gd name="T72" fmla="*/ 42 w 60"/>
                    <a:gd name="T73" fmla="*/ 1 h 93"/>
                    <a:gd name="T74" fmla="*/ 51 w 60"/>
                    <a:gd name="T75" fmla="*/ 8 h 93"/>
                    <a:gd name="T76" fmla="*/ 55 w 60"/>
                    <a:gd name="T77" fmla="*/ 13 h 93"/>
                    <a:gd name="T78" fmla="*/ 58 w 60"/>
                    <a:gd name="T79" fmla="*/ 18 h 93"/>
                    <a:gd name="T80" fmla="*/ 59 w 60"/>
                    <a:gd name="T81" fmla="*/ 26 h 93"/>
                    <a:gd name="T82" fmla="*/ 58 w 60"/>
                    <a:gd name="T83" fmla="*/ 31 h 93"/>
                    <a:gd name="T84" fmla="*/ 56 w 60"/>
                    <a:gd name="T85" fmla="*/ 36 h 93"/>
                    <a:gd name="T86" fmla="*/ 54 w 60"/>
                    <a:gd name="T87" fmla="*/ 42 h 93"/>
                    <a:gd name="T88" fmla="*/ 50 w 60"/>
                    <a:gd name="T89" fmla="*/ 48 h 93"/>
                    <a:gd name="T90" fmla="*/ 46 w 60"/>
                    <a:gd name="T91" fmla="*/ 51 h 93"/>
                    <a:gd name="T92" fmla="*/ 40 w 60"/>
                    <a:gd name="T93" fmla="*/ 58 h 93"/>
                    <a:gd name="T94" fmla="*/ 33 w 60"/>
                    <a:gd name="T95" fmla="*/ 63 h 93"/>
                    <a:gd name="T96" fmla="*/ 28 w 60"/>
                    <a:gd name="T97" fmla="*/ 67 h 93"/>
                    <a:gd name="T98" fmla="*/ 24 w 60"/>
                    <a:gd name="T99" fmla="*/ 71 h 93"/>
                    <a:gd name="T100" fmla="*/ 21 w 60"/>
                    <a:gd name="T101" fmla="*/ 73 h 93"/>
                    <a:gd name="T102" fmla="*/ 20 w 60"/>
                    <a:gd name="T103" fmla="*/ 75 h 93"/>
                    <a:gd name="T104" fmla="*/ 15 w 60"/>
                    <a:gd name="T105" fmla="*/ 81 h 93"/>
                    <a:gd name="T106" fmla="*/ 60 w 60"/>
                    <a:gd name="T107" fmla="*/ 8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0" h="93">
                      <a:moveTo>
                        <a:pt x="60" y="81"/>
                      </a:moveTo>
                      <a:lnTo>
                        <a:pt x="60" y="93"/>
                      </a:lnTo>
                      <a:lnTo>
                        <a:pt x="0" y="93"/>
                      </a:lnTo>
                      <a:lnTo>
                        <a:pt x="0" y="89"/>
                      </a:lnTo>
                      <a:lnTo>
                        <a:pt x="0" y="85"/>
                      </a:lnTo>
                      <a:lnTo>
                        <a:pt x="3" y="79"/>
                      </a:lnTo>
                      <a:lnTo>
                        <a:pt x="7" y="72"/>
                      </a:lnTo>
                      <a:lnTo>
                        <a:pt x="11" y="67"/>
                      </a:lnTo>
                      <a:lnTo>
                        <a:pt x="15" y="63"/>
                      </a:lnTo>
                      <a:lnTo>
                        <a:pt x="21" y="58"/>
                      </a:lnTo>
                      <a:lnTo>
                        <a:pt x="28" y="51"/>
                      </a:lnTo>
                      <a:lnTo>
                        <a:pt x="34" y="46"/>
                      </a:lnTo>
                      <a:lnTo>
                        <a:pt x="38" y="42"/>
                      </a:lnTo>
                      <a:lnTo>
                        <a:pt x="41" y="39"/>
                      </a:lnTo>
                      <a:lnTo>
                        <a:pt x="45" y="35"/>
                      </a:lnTo>
                      <a:lnTo>
                        <a:pt x="46" y="30"/>
                      </a:lnTo>
                      <a:lnTo>
                        <a:pt x="46" y="26"/>
                      </a:lnTo>
                      <a:lnTo>
                        <a:pt x="46" y="22"/>
                      </a:lnTo>
                      <a:lnTo>
                        <a:pt x="45" y="18"/>
                      </a:lnTo>
                      <a:lnTo>
                        <a:pt x="42" y="15"/>
                      </a:lnTo>
                      <a:lnTo>
                        <a:pt x="38" y="13"/>
                      </a:lnTo>
                      <a:lnTo>
                        <a:pt x="34" y="11"/>
                      </a:lnTo>
                      <a:lnTo>
                        <a:pt x="29" y="10"/>
                      </a:lnTo>
                      <a:lnTo>
                        <a:pt x="25" y="11"/>
                      </a:lnTo>
                      <a:lnTo>
                        <a:pt x="20" y="13"/>
                      </a:lnTo>
                      <a:lnTo>
                        <a:pt x="18" y="15"/>
                      </a:lnTo>
                      <a:lnTo>
                        <a:pt x="15" y="18"/>
                      </a:lnTo>
                      <a:lnTo>
                        <a:pt x="12" y="22"/>
                      </a:lnTo>
                      <a:lnTo>
                        <a:pt x="12" y="27"/>
                      </a:lnTo>
                      <a:lnTo>
                        <a:pt x="1" y="26"/>
                      </a:lnTo>
                      <a:lnTo>
                        <a:pt x="1" y="19"/>
                      </a:lnTo>
                      <a:lnTo>
                        <a:pt x="3" y="14"/>
                      </a:lnTo>
                      <a:lnTo>
                        <a:pt x="6" y="10"/>
                      </a:lnTo>
                      <a:lnTo>
                        <a:pt x="9" y="6"/>
                      </a:lnTo>
                      <a:lnTo>
                        <a:pt x="19" y="1"/>
                      </a:lnTo>
                      <a:lnTo>
                        <a:pt x="31" y="0"/>
                      </a:lnTo>
                      <a:lnTo>
                        <a:pt x="42" y="1"/>
                      </a:lnTo>
                      <a:lnTo>
                        <a:pt x="51" y="8"/>
                      </a:lnTo>
                      <a:lnTo>
                        <a:pt x="55" y="13"/>
                      </a:lnTo>
                      <a:lnTo>
                        <a:pt x="58" y="18"/>
                      </a:lnTo>
                      <a:lnTo>
                        <a:pt x="59" y="26"/>
                      </a:lnTo>
                      <a:lnTo>
                        <a:pt x="58" y="31"/>
                      </a:lnTo>
                      <a:lnTo>
                        <a:pt x="56" y="36"/>
                      </a:lnTo>
                      <a:lnTo>
                        <a:pt x="54" y="42"/>
                      </a:lnTo>
                      <a:lnTo>
                        <a:pt x="50" y="48"/>
                      </a:lnTo>
                      <a:lnTo>
                        <a:pt x="46" y="51"/>
                      </a:lnTo>
                      <a:lnTo>
                        <a:pt x="40" y="58"/>
                      </a:lnTo>
                      <a:lnTo>
                        <a:pt x="33" y="63"/>
                      </a:lnTo>
                      <a:lnTo>
                        <a:pt x="28" y="67"/>
                      </a:lnTo>
                      <a:lnTo>
                        <a:pt x="24" y="71"/>
                      </a:lnTo>
                      <a:lnTo>
                        <a:pt x="21" y="73"/>
                      </a:lnTo>
                      <a:lnTo>
                        <a:pt x="20" y="75"/>
                      </a:lnTo>
                      <a:lnTo>
                        <a:pt x="15" y="81"/>
                      </a:lnTo>
                      <a:lnTo>
                        <a:pt x="60" y="8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Rectangle 133"/>
                <p:cNvSpPr>
                  <a:spLocks noChangeArrowheads="1"/>
                </p:cNvSpPr>
                <p:nvPr/>
              </p:nvSpPr>
              <p:spPr bwMode="auto">
                <a:xfrm>
                  <a:off x="3502976" y="2260244"/>
                  <a:ext cx="28538" cy="7937"/>
                </a:xfrm>
                <a:prstGeom prst="rect">
                  <a:avLst/>
                </a:pr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4"/>
                <p:cNvSpPr>
                  <a:spLocks/>
                </p:cNvSpPr>
                <p:nvPr/>
              </p:nvSpPr>
              <p:spPr bwMode="auto">
                <a:xfrm>
                  <a:off x="3545783" y="2217382"/>
                  <a:ext cx="26953" cy="73025"/>
                </a:xfrm>
                <a:custGeom>
                  <a:avLst/>
                  <a:gdLst>
                    <a:gd name="T0" fmla="*/ 33 w 33"/>
                    <a:gd name="T1" fmla="*/ 93 h 93"/>
                    <a:gd name="T2" fmla="*/ 22 w 33"/>
                    <a:gd name="T3" fmla="*/ 93 h 93"/>
                    <a:gd name="T4" fmla="*/ 22 w 33"/>
                    <a:gd name="T5" fmla="*/ 21 h 93"/>
                    <a:gd name="T6" fmla="*/ 16 w 33"/>
                    <a:gd name="T7" fmla="*/ 24 h 93"/>
                    <a:gd name="T8" fmla="*/ 11 w 33"/>
                    <a:gd name="T9" fmla="*/ 28 h 93"/>
                    <a:gd name="T10" fmla="*/ 5 w 33"/>
                    <a:gd name="T11" fmla="*/ 32 h 93"/>
                    <a:gd name="T12" fmla="*/ 0 w 33"/>
                    <a:gd name="T13" fmla="*/ 35 h 93"/>
                    <a:gd name="T14" fmla="*/ 0 w 33"/>
                    <a:gd name="T15" fmla="*/ 23 h 93"/>
                    <a:gd name="T16" fmla="*/ 9 w 33"/>
                    <a:gd name="T17" fmla="*/ 18 h 93"/>
                    <a:gd name="T18" fmla="*/ 15 w 33"/>
                    <a:gd name="T19" fmla="*/ 13 h 93"/>
                    <a:gd name="T20" fmla="*/ 22 w 33"/>
                    <a:gd name="T21" fmla="*/ 6 h 93"/>
                    <a:gd name="T22" fmla="*/ 25 w 33"/>
                    <a:gd name="T23" fmla="*/ 0 h 93"/>
                    <a:gd name="T24" fmla="*/ 33 w 33"/>
                    <a:gd name="T25" fmla="*/ 0 h 93"/>
                    <a:gd name="T26" fmla="*/ 33 w 33"/>
                    <a:gd name="T27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93">
                      <a:moveTo>
                        <a:pt x="33" y="93"/>
                      </a:moveTo>
                      <a:lnTo>
                        <a:pt x="22" y="93"/>
                      </a:lnTo>
                      <a:lnTo>
                        <a:pt x="22" y="21"/>
                      </a:lnTo>
                      <a:lnTo>
                        <a:pt x="16" y="24"/>
                      </a:lnTo>
                      <a:lnTo>
                        <a:pt x="11" y="28"/>
                      </a:lnTo>
                      <a:lnTo>
                        <a:pt x="5" y="32"/>
                      </a:lnTo>
                      <a:lnTo>
                        <a:pt x="0" y="35"/>
                      </a:lnTo>
                      <a:lnTo>
                        <a:pt x="0" y="23"/>
                      </a:lnTo>
                      <a:lnTo>
                        <a:pt x="9" y="18"/>
                      </a:lnTo>
                      <a:lnTo>
                        <a:pt x="15" y="13"/>
                      </a:lnTo>
                      <a:lnTo>
                        <a:pt x="22" y="6"/>
                      </a:lnTo>
                      <a:lnTo>
                        <a:pt x="25" y="0"/>
                      </a:lnTo>
                      <a:lnTo>
                        <a:pt x="33" y="0"/>
                      </a:lnTo>
                      <a:lnTo>
                        <a:pt x="33" y="9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35"/>
                <p:cNvSpPr>
                  <a:spLocks noEditPoints="1"/>
                </p:cNvSpPr>
                <p:nvPr/>
              </p:nvSpPr>
              <p:spPr bwMode="auto">
                <a:xfrm>
                  <a:off x="3541026" y="1988782"/>
                  <a:ext cx="49149" cy="76200"/>
                </a:xfrm>
                <a:custGeom>
                  <a:avLst/>
                  <a:gdLst>
                    <a:gd name="T0" fmla="*/ 0 w 62"/>
                    <a:gd name="T1" fmla="*/ 48 h 96"/>
                    <a:gd name="T2" fmla="*/ 1 w 62"/>
                    <a:gd name="T3" fmla="*/ 32 h 96"/>
                    <a:gd name="T4" fmla="*/ 4 w 62"/>
                    <a:gd name="T5" fmla="*/ 21 h 96"/>
                    <a:gd name="T6" fmla="*/ 7 w 62"/>
                    <a:gd name="T7" fmla="*/ 14 h 96"/>
                    <a:gd name="T8" fmla="*/ 10 w 62"/>
                    <a:gd name="T9" fmla="*/ 9 h 96"/>
                    <a:gd name="T10" fmla="*/ 14 w 62"/>
                    <a:gd name="T11" fmla="*/ 5 h 96"/>
                    <a:gd name="T12" fmla="*/ 19 w 62"/>
                    <a:gd name="T13" fmla="*/ 3 h 96"/>
                    <a:gd name="T14" fmla="*/ 25 w 62"/>
                    <a:gd name="T15" fmla="*/ 1 h 96"/>
                    <a:gd name="T16" fmla="*/ 31 w 62"/>
                    <a:gd name="T17" fmla="*/ 0 h 96"/>
                    <a:gd name="T18" fmla="*/ 38 w 62"/>
                    <a:gd name="T19" fmla="*/ 1 h 96"/>
                    <a:gd name="T20" fmla="*/ 44 w 62"/>
                    <a:gd name="T21" fmla="*/ 4 h 96"/>
                    <a:gd name="T22" fmla="*/ 48 w 62"/>
                    <a:gd name="T23" fmla="*/ 5 h 96"/>
                    <a:gd name="T24" fmla="*/ 52 w 62"/>
                    <a:gd name="T25" fmla="*/ 9 h 96"/>
                    <a:gd name="T26" fmla="*/ 54 w 62"/>
                    <a:gd name="T27" fmla="*/ 12 h 96"/>
                    <a:gd name="T28" fmla="*/ 57 w 62"/>
                    <a:gd name="T29" fmla="*/ 18 h 96"/>
                    <a:gd name="T30" fmla="*/ 60 w 62"/>
                    <a:gd name="T31" fmla="*/ 26 h 96"/>
                    <a:gd name="T32" fmla="*/ 61 w 62"/>
                    <a:gd name="T33" fmla="*/ 35 h 96"/>
                    <a:gd name="T34" fmla="*/ 62 w 62"/>
                    <a:gd name="T35" fmla="*/ 48 h 96"/>
                    <a:gd name="T36" fmla="*/ 61 w 62"/>
                    <a:gd name="T37" fmla="*/ 63 h 96"/>
                    <a:gd name="T38" fmla="*/ 58 w 62"/>
                    <a:gd name="T39" fmla="*/ 75 h 96"/>
                    <a:gd name="T40" fmla="*/ 56 w 62"/>
                    <a:gd name="T41" fmla="*/ 81 h 96"/>
                    <a:gd name="T42" fmla="*/ 52 w 62"/>
                    <a:gd name="T43" fmla="*/ 87 h 96"/>
                    <a:gd name="T44" fmla="*/ 48 w 62"/>
                    <a:gd name="T45" fmla="*/ 90 h 96"/>
                    <a:gd name="T46" fmla="*/ 43 w 62"/>
                    <a:gd name="T47" fmla="*/ 93 h 96"/>
                    <a:gd name="T48" fmla="*/ 38 w 62"/>
                    <a:gd name="T49" fmla="*/ 94 h 96"/>
                    <a:gd name="T50" fmla="*/ 31 w 62"/>
                    <a:gd name="T51" fmla="*/ 96 h 96"/>
                    <a:gd name="T52" fmla="*/ 19 w 62"/>
                    <a:gd name="T53" fmla="*/ 93 h 96"/>
                    <a:gd name="T54" fmla="*/ 9 w 62"/>
                    <a:gd name="T55" fmla="*/ 87 h 96"/>
                    <a:gd name="T56" fmla="*/ 4 w 62"/>
                    <a:gd name="T57" fmla="*/ 76 h 96"/>
                    <a:gd name="T58" fmla="*/ 1 w 62"/>
                    <a:gd name="T59" fmla="*/ 63 h 96"/>
                    <a:gd name="T60" fmla="*/ 0 w 62"/>
                    <a:gd name="T61" fmla="*/ 48 h 96"/>
                    <a:gd name="T62" fmla="*/ 13 w 62"/>
                    <a:gd name="T63" fmla="*/ 48 h 96"/>
                    <a:gd name="T64" fmla="*/ 13 w 62"/>
                    <a:gd name="T65" fmla="*/ 61 h 96"/>
                    <a:gd name="T66" fmla="*/ 16 w 62"/>
                    <a:gd name="T67" fmla="*/ 71 h 96"/>
                    <a:gd name="T68" fmla="*/ 18 w 62"/>
                    <a:gd name="T69" fmla="*/ 78 h 96"/>
                    <a:gd name="T70" fmla="*/ 22 w 62"/>
                    <a:gd name="T71" fmla="*/ 81 h 96"/>
                    <a:gd name="T72" fmla="*/ 26 w 62"/>
                    <a:gd name="T73" fmla="*/ 84 h 96"/>
                    <a:gd name="T74" fmla="*/ 31 w 62"/>
                    <a:gd name="T75" fmla="*/ 84 h 96"/>
                    <a:gd name="T76" fmla="*/ 36 w 62"/>
                    <a:gd name="T77" fmla="*/ 84 h 96"/>
                    <a:gd name="T78" fmla="*/ 40 w 62"/>
                    <a:gd name="T79" fmla="*/ 81 h 96"/>
                    <a:gd name="T80" fmla="*/ 44 w 62"/>
                    <a:gd name="T81" fmla="*/ 78 h 96"/>
                    <a:gd name="T82" fmla="*/ 47 w 62"/>
                    <a:gd name="T83" fmla="*/ 71 h 96"/>
                    <a:gd name="T84" fmla="*/ 49 w 62"/>
                    <a:gd name="T85" fmla="*/ 61 h 96"/>
                    <a:gd name="T86" fmla="*/ 49 w 62"/>
                    <a:gd name="T87" fmla="*/ 48 h 96"/>
                    <a:gd name="T88" fmla="*/ 48 w 62"/>
                    <a:gd name="T89" fmla="*/ 30 h 96"/>
                    <a:gd name="T90" fmla="*/ 44 w 62"/>
                    <a:gd name="T91" fmla="*/ 18 h 96"/>
                    <a:gd name="T92" fmla="*/ 40 w 62"/>
                    <a:gd name="T93" fmla="*/ 14 h 96"/>
                    <a:gd name="T94" fmla="*/ 36 w 62"/>
                    <a:gd name="T95" fmla="*/ 12 h 96"/>
                    <a:gd name="T96" fmla="*/ 31 w 62"/>
                    <a:gd name="T97" fmla="*/ 12 h 96"/>
                    <a:gd name="T98" fmla="*/ 26 w 62"/>
                    <a:gd name="T99" fmla="*/ 12 h 96"/>
                    <a:gd name="T100" fmla="*/ 22 w 62"/>
                    <a:gd name="T101" fmla="*/ 14 h 96"/>
                    <a:gd name="T102" fmla="*/ 18 w 62"/>
                    <a:gd name="T103" fmla="*/ 18 h 96"/>
                    <a:gd name="T104" fmla="*/ 14 w 62"/>
                    <a:gd name="T105" fmla="*/ 30 h 96"/>
                    <a:gd name="T106" fmla="*/ 13 w 62"/>
                    <a:gd name="T107" fmla="*/ 48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96">
                      <a:moveTo>
                        <a:pt x="0" y="48"/>
                      </a:moveTo>
                      <a:lnTo>
                        <a:pt x="1" y="32"/>
                      </a:lnTo>
                      <a:lnTo>
                        <a:pt x="4" y="21"/>
                      </a:lnTo>
                      <a:lnTo>
                        <a:pt x="7" y="14"/>
                      </a:lnTo>
                      <a:lnTo>
                        <a:pt x="10" y="9"/>
                      </a:lnTo>
                      <a:lnTo>
                        <a:pt x="14" y="5"/>
                      </a:lnTo>
                      <a:lnTo>
                        <a:pt x="19" y="3"/>
                      </a:lnTo>
                      <a:lnTo>
                        <a:pt x="25" y="1"/>
                      </a:lnTo>
                      <a:lnTo>
                        <a:pt x="31" y="0"/>
                      </a:lnTo>
                      <a:lnTo>
                        <a:pt x="38" y="1"/>
                      </a:lnTo>
                      <a:lnTo>
                        <a:pt x="44" y="4"/>
                      </a:lnTo>
                      <a:lnTo>
                        <a:pt x="48" y="5"/>
                      </a:lnTo>
                      <a:lnTo>
                        <a:pt x="52" y="9"/>
                      </a:lnTo>
                      <a:lnTo>
                        <a:pt x="54" y="12"/>
                      </a:lnTo>
                      <a:lnTo>
                        <a:pt x="57" y="18"/>
                      </a:lnTo>
                      <a:lnTo>
                        <a:pt x="60" y="26"/>
                      </a:lnTo>
                      <a:lnTo>
                        <a:pt x="61" y="35"/>
                      </a:lnTo>
                      <a:lnTo>
                        <a:pt x="62" y="48"/>
                      </a:lnTo>
                      <a:lnTo>
                        <a:pt x="61" y="63"/>
                      </a:lnTo>
                      <a:lnTo>
                        <a:pt x="58" y="75"/>
                      </a:lnTo>
                      <a:lnTo>
                        <a:pt x="56" y="81"/>
                      </a:lnTo>
                      <a:lnTo>
                        <a:pt x="52" y="87"/>
                      </a:lnTo>
                      <a:lnTo>
                        <a:pt x="48" y="90"/>
                      </a:lnTo>
                      <a:lnTo>
                        <a:pt x="43" y="93"/>
                      </a:lnTo>
                      <a:lnTo>
                        <a:pt x="38" y="94"/>
                      </a:lnTo>
                      <a:lnTo>
                        <a:pt x="31" y="96"/>
                      </a:lnTo>
                      <a:lnTo>
                        <a:pt x="19" y="93"/>
                      </a:lnTo>
                      <a:lnTo>
                        <a:pt x="9" y="87"/>
                      </a:lnTo>
                      <a:lnTo>
                        <a:pt x="4" y="76"/>
                      </a:lnTo>
                      <a:lnTo>
                        <a:pt x="1" y="63"/>
                      </a:lnTo>
                      <a:lnTo>
                        <a:pt x="0" y="48"/>
                      </a:lnTo>
                      <a:close/>
                      <a:moveTo>
                        <a:pt x="13" y="48"/>
                      </a:moveTo>
                      <a:lnTo>
                        <a:pt x="13" y="61"/>
                      </a:lnTo>
                      <a:lnTo>
                        <a:pt x="16" y="71"/>
                      </a:lnTo>
                      <a:lnTo>
                        <a:pt x="18" y="78"/>
                      </a:lnTo>
                      <a:lnTo>
                        <a:pt x="22" y="81"/>
                      </a:lnTo>
                      <a:lnTo>
                        <a:pt x="26" y="84"/>
                      </a:lnTo>
                      <a:lnTo>
                        <a:pt x="31" y="84"/>
                      </a:lnTo>
                      <a:lnTo>
                        <a:pt x="36" y="84"/>
                      </a:lnTo>
                      <a:lnTo>
                        <a:pt x="40" y="81"/>
                      </a:lnTo>
                      <a:lnTo>
                        <a:pt x="44" y="78"/>
                      </a:lnTo>
                      <a:lnTo>
                        <a:pt x="47" y="71"/>
                      </a:lnTo>
                      <a:lnTo>
                        <a:pt x="49" y="61"/>
                      </a:lnTo>
                      <a:lnTo>
                        <a:pt x="49" y="48"/>
                      </a:lnTo>
                      <a:lnTo>
                        <a:pt x="48" y="30"/>
                      </a:lnTo>
                      <a:lnTo>
                        <a:pt x="44" y="18"/>
                      </a:lnTo>
                      <a:lnTo>
                        <a:pt x="40" y="14"/>
                      </a:lnTo>
                      <a:lnTo>
                        <a:pt x="36" y="12"/>
                      </a:lnTo>
                      <a:lnTo>
                        <a:pt x="31" y="12"/>
                      </a:lnTo>
                      <a:lnTo>
                        <a:pt x="26" y="12"/>
                      </a:lnTo>
                      <a:lnTo>
                        <a:pt x="22" y="14"/>
                      </a:lnTo>
                      <a:lnTo>
                        <a:pt x="18" y="18"/>
                      </a:lnTo>
                      <a:lnTo>
                        <a:pt x="14" y="30"/>
                      </a:lnTo>
                      <a:lnTo>
                        <a:pt x="13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36"/>
                <p:cNvSpPr>
                  <a:spLocks/>
                </p:cNvSpPr>
                <p:nvPr/>
              </p:nvSpPr>
              <p:spPr bwMode="auto">
                <a:xfrm>
                  <a:off x="3547368" y="1761769"/>
                  <a:ext cx="26953" cy="74612"/>
                </a:xfrm>
                <a:custGeom>
                  <a:avLst/>
                  <a:gdLst>
                    <a:gd name="T0" fmla="*/ 34 w 34"/>
                    <a:gd name="T1" fmla="*/ 94 h 94"/>
                    <a:gd name="T2" fmla="*/ 21 w 34"/>
                    <a:gd name="T3" fmla="*/ 94 h 94"/>
                    <a:gd name="T4" fmla="*/ 21 w 34"/>
                    <a:gd name="T5" fmla="*/ 21 h 94"/>
                    <a:gd name="T6" fmla="*/ 17 w 34"/>
                    <a:gd name="T7" fmla="*/ 25 h 94"/>
                    <a:gd name="T8" fmla="*/ 10 w 34"/>
                    <a:gd name="T9" fmla="*/ 30 h 94"/>
                    <a:gd name="T10" fmla="*/ 5 w 34"/>
                    <a:gd name="T11" fmla="*/ 32 h 94"/>
                    <a:gd name="T12" fmla="*/ 0 w 34"/>
                    <a:gd name="T13" fmla="*/ 35 h 94"/>
                    <a:gd name="T14" fmla="*/ 0 w 34"/>
                    <a:gd name="T15" fmla="*/ 25 h 94"/>
                    <a:gd name="T16" fmla="*/ 8 w 34"/>
                    <a:gd name="T17" fmla="*/ 19 h 94"/>
                    <a:gd name="T18" fmla="*/ 16 w 34"/>
                    <a:gd name="T19" fmla="*/ 13 h 94"/>
                    <a:gd name="T20" fmla="*/ 22 w 34"/>
                    <a:gd name="T21" fmla="*/ 6 h 94"/>
                    <a:gd name="T22" fmla="*/ 26 w 34"/>
                    <a:gd name="T23" fmla="*/ 0 h 94"/>
                    <a:gd name="T24" fmla="*/ 34 w 34"/>
                    <a:gd name="T25" fmla="*/ 0 h 94"/>
                    <a:gd name="T26" fmla="*/ 34 w 34"/>
                    <a:gd name="T27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4" h="94">
                      <a:moveTo>
                        <a:pt x="34" y="94"/>
                      </a:moveTo>
                      <a:lnTo>
                        <a:pt x="21" y="94"/>
                      </a:lnTo>
                      <a:lnTo>
                        <a:pt x="21" y="21"/>
                      </a:lnTo>
                      <a:lnTo>
                        <a:pt x="17" y="25"/>
                      </a:lnTo>
                      <a:lnTo>
                        <a:pt x="10" y="30"/>
                      </a:lnTo>
                      <a:lnTo>
                        <a:pt x="5" y="32"/>
                      </a:lnTo>
                      <a:lnTo>
                        <a:pt x="0" y="35"/>
                      </a:lnTo>
                      <a:lnTo>
                        <a:pt x="0" y="25"/>
                      </a:lnTo>
                      <a:lnTo>
                        <a:pt x="8" y="19"/>
                      </a:lnTo>
                      <a:lnTo>
                        <a:pt x="16" y="13"/>
                      </a:lnTo>
                      <a:lnTo>
                        <a:pt x="22" y="6"/>
                      </a:lnTo>
                      <a:lnTo>
                        <a:pt x="26" y="0"/>
                      </a:lnTo>
                      <a:lnTo>
                        <a:pt x="34" y="0"/>
                      </a:lnTo>
                      <a:lnTo>
                        <a:pt x="34" y="9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37"/>
                <p:cNvSpPr>
                  <a:spLocks/>
                </p:cNvSpPr>
                <p:nvPr/>
              </p:nvSpPr>
              <p:spPr bwMode="auto">
                <a:xfrm>
                  <a:off x="3539441" y="1534757"/>
                  <a:ext cx="47564" cy="74612"/>
                </a:xfrm>
                <a:custGeom>
                  <a:avLst/>
                  <a:gdLst>
                    <a:gd name="T0" fmla="*/ 61 w 61"/>
                    <a:gd name="T1" fmla="*/ 82 h 93"/>
                    <a:gd name="T2" fmla="*/ 61 w 61"/>
                    <a:gd name="T3" fmla="*/ 93 h 93"/>
                    <a:gd name="T4" fmla="*/ 0 w 61"/>
                    <a:gd name="T5" fmla="*/ 93 h 93"/>
                    <a:gd name="T6" fmla="*/ 0 w 61"/>
                    <a:gd name="T7" fmla="*/ 90 h 93"/>
                    <a:gd name="T8" fmla="*/ 1 w 61"/>
                    <a:gd name="T9" fmla="*/ 86 h 93"/>
                    <a:gd name="T10" fmla="*/ 4 w 61"/>
                    <a:gd name="T11" fmla="*/ 79 h 93"/>
                    <a:gd name="T12" fmla="*/ 8 w 61"/>
                    <a:gd name="T13" fmla="*/ 73 h 93"/>
                    <a:gd name="T14" fmla="*/ 11 w 61"/>
                    <a:gd name="T15" fmla="*/ 68 h 93"/>
                    <a:gd name="T16" fmla="*/ 17 w 61"/>
                    <a:gd name="T17" fmla="*/ 64 h 93"/>
                    <a:gd name="T18" fmla="*/ 23 w 61"/>
                    <a:gd name="T19" fmla="*/ 59 h 93"/>
                    <a:gd name="T20" fmla="*/ 30 w 61"/>
                    <a:gd name="T21" fmla="*/ 52 h 93"/>
                    <a:gd name="T22" fmla="*/ 35 w 61"/>
                    <a:gd name="T23" fmla="*/ 47 h 93"/>
                    <a:gd name="T24" fmla="*/ 40 w 61"/>
                    <a:gd name="T25" fmla="*/ 43 h 93"/>
                    <a:gd name="T26" fmla="*/ 42 w 61"/>
                    <a:gd name="T27" fmla="*/ 39 h 93"/>
                    <a:gd name="T28" fmla="*/ 45 w 61"/>
                    <a:gd name="T29" fmla="*/ 34 h 93"/>
                    <a:gd name="T30" fmla="*/ 48 w 61"/>
                    <a:gd name="T31" fmla="*/ 30 h 93"/>
                    <a:gd name="T32" fmla="*/ 48 w 61"/>
                    <a:gd name="T33" fmla="*/ 26 h 93"/>
                    <a:gd name="T34" fmla="*/ 48 w 61"/>
                    <a:gd name="T35" fmla="*/ 22 h 93"/>
                    <a:gd name="T36" fmla="*/ 45 w 61"/>
                    <a:gd name="T37" fmla="*/ 19 h 93"/>
                    <a:gd name="T38" fmla="*/ 42 w 61"/>
                    <a:gd name="T39" fmla="*/ 15 h 93"/>
                    <a:gd name="T40" fmla="*/ 40 w 61"/>
                    <a:gd name="T41" fmla="*/ 13 h 93"/>
                    <a:gd name="T42" fmla="*/ 36 w 61"/>
                    <a:gd name="T43" fmla="*/ 11 h 93"/>
                    <a:gd name="T44" fmla="*/ 31 w 61"/>
                    <a:gd name="T45" fmla="*/ 11 h 93"/>
                    <a:gd name="T46" fmla="*/ 26 w 61"/>
                    <a:gd name="T47" fmla="*/ 11 h 93"/>
                    <a:gd name="T48" fmla="*/ 22 w 61"/>
                    <a:gd name="T49" fmla="*/ 13 h 93"/>
                    <a:gd name="T50" fmla="*/ 18 w 61"/>
                    <a:gd name="T51" fmla="*/ 15 h 93"/>
                    <a:gd name="T52" fmla="*/ 15 w 61"/>
                    <a:gd name="T53" fmla="*/ 19 h 93"/>
                    <a:gd name="T54" fmla="*/ 14 w 61"/>
                    <a:gd name="T55" fmla="*/ 22 h 93"/>
                    <a:gd name="T56" fmla="*/ 14 w 61"/>
                    <a:gd name="T57" fmla="*/ 28 h 93"/>
                    <a:gd name="T58" fmla="*/ 1 w 61"/>
                    <a:gd name="T59" fmla="*/ 26 h 93"/>
                    <a:gd name="T60" fmla="*/ 2 w 61"/>
                    <a:gd name="T61" fmla="*/ 20 h 93"/>
                    <a:gd name="T62" fmla="*/ 4 w 61"/>
                    <a:gd name="T63" fmla="*/ 15 h 93"/>
                    <a:gd name="T64" fmla="*/ 6 w 61"/>
                    <a:gd name="T65" fmla="*/ 11 h 93"/>
                    <a:gd name="T66" fmla="*/ 10 w 61"/>
                    <a:gd name="T67" fmla="*/ 7 h 93"/>
                    <a:gd name="T68" fmla="*/ 19 w 61"/>
                    <a:gd name="T69" fmla="*/ 2 h 93"/>
                    <a:gd name="T70" fmla="*/ 31 w 61"/>
                    <a:gd name="T71" fmla="*/ 0 h 93"/>
                    <a:gd name="T72" fmla="*/ 42 w 61"/>
                    <a:gd name="T73" fmla="*/ 2 h 93"/>
                    <a:gd name="T74" fmla="*/ 51 w 61"/>
                    <a:gd name="T75" fmla="*/ 7 h 93"/>
                    <a:gd name="T76" fmla="*/ 57 w 61"/>
                    <a:gd name="T77" fmla="*/ 12 h 93"/>
                    <a:gd name="T78" fmla="*/ 59 w 61"/>
                    <a:gd name="T79" fmla="*/ 19 h 93"/>
                    <a:gd name="T80" fmla="*/ 59 w 61"/>
                    <a:gd name="T81" fmla="*/ 26 h 93"/>
                    <a:gd name="T82" fmla="*/ 59 w 61"/>
                    <a:gd name="T83" fmla="*/ 31 h 93"/>
                    <a:gd name="T84" fmla="*/ 58 w 61"/>
                    <a:gd name="T85" fmla="*/ 37 h 93"/>
                    <a:gd name="T86" fmla="*/ 55 w 61"/>
                    <a:gd name="T87" fmla="*/ 42 h 93"/>
                    <a:gd name="T88" fmla="*/ 50 w 61"/>
                    <a:gd name="T89" fmla="*/ 48 h 93"/>
                    <a:gd name="T90" fmla="*/ 46 w 61"/>
                    <a:gd name="T91" fmla="*/ 52 h 93"/>
                    <a:gd name="T92" fmla="*/ 41 w 61"/>
                    <a:gd name="T93" fmla="*/ 57 h 93"/>
                    <a:gd name="T94" fmla="*/ 35 w 61"/>
                    <a:gd name="T95" fmla="*/ 64 h 93"/>
                    <a:gd name="T96" fmla="*/ 30 w 61"/>
                    <a:gd name="T97" fmla="*/ 68 h 93"/>
                    <a:gd name="T98" fmla="*/ 26 w 61"/>
                    <a:gd name="T99" fmla="*/ 71 h 93"/>
                    <a:gd name="T100" fmla="*/ 23 w 61"/>
                    <a:gd name="T101" fmla="*/ 74 h 93"/>
                    <a:gd name="T102" fmla="*/ 20 w 61"/>
                    <a:gd name="T103" fmla="*/ 75 h 93"/>
                    <a:gd name="T104" fmla="*/ 15 w 61"/>
                    <a:gd name="T105" fmla="*/ 82 h 93"/>
                    <a:gd name="T106" fmla="*/ 61 w 61"/>
                    <a:gd name="T107" fmla="*/ 82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1" h="93">
                      <a:moveTo>
                        <a:pt x="61" y="82"/>
                      </a:moveTo>
                      <a:lnTo>
                        <a:pt x="61" y="93"/>
                      </a:lnTo>
                      <a:lnTo>
                        <a:pt x="0" y="93"/>
                      </a:lnTo>
                      <a:lnTo>
                        <a:pt x="0" y="90"/>
                      </a:lnTo>
                      <a:lnTo>
                        <a:pt x="1" y="86"/>
                      </a:lnTo>
                      <a:lnTo>
                        <a:pt x="4" y="79"/>
                      </a:lnTo>
                      <a:lnTo>
                        <a:pt x="8" y="73"/>
                      </a:lnTo>
                      <a:lnTo>
                        <a:pt x="11" y="68"/>
                      </a:lnTo>
                      <a:lnTo>
                        <a:pt x="17" y="64"/>
                      </a:lnTo>
                      <a:lnTo>
                        <a:pt x="23" y="59"/>
                      </a:lnTo>
                      <a:lnTo>
                        <a:pt x="30" y="52"/>
                      </a:lnTo>
                      <a:lnTo>
                        <a:pt x="35" y="47"/>
                      </a:lnTo>
                      <a:lnTo>
                        <a:pt x="40" y="43"/>
                      </a:lnTo>
                      <a:lnTo>
                        <a:pt x="42" y="39"/>
                      </a:lnTo>
                      <a:lnTo>
                        <a:pt x="45" y="34"/>
                      </a:lnTo>
                      <a:lnTo>
                        <a:pt x="48" y="30"/>
                      </a:lnTo>
                      <a:lnTo>
                        <a:pt x="48" y="26"/>
                      </a:lnTo>
                      <a:lnTo>
                        <a:pt x="48" y="22"/>
                      </a:lnTo>
                      <a:lnTo>
                        <a:pt x="45" y="19"/>
                      </a:lnTo>
                      <a:lnTo>
                        <a:pt x="42" y="15"/>
                      </a:lnTo>
                      <a:lnTo>
                        <a:pt x="40" y="13"/>
                      </a:lnTo>
                      <a:lnTo>
                        <a:pt x="36" y="11"/>
                      </a:lnTo>
                      <a:lnTo>
                        <a:pt x="31" y="11"/>
                      </a:lnTo>
                      <a:lnTo>
                        <a:pt x="26" y="11"/>
                      </a:lnTo>
                      <a:lnTo>
                        <a:pt x="22" y="13"/>
                      </a:lnTo>
                      <a:lnTo>
                        <a:pt x="18" y="15"/>
                      </a:lnTo>
                      <a:lnTo>
                        <a:pt x="15" y="19"/>
                      </a:lnTo>
                      <a:lnTo>
                        <a:pt x="14" y="22"/>
                      </a:lnTo>
                      <a:lnTo>
                        <a:pt x="14" y="28"/>
                      </a:lnTo>
                      <a:lnTo>
                        <a:pt x="1" y="26"/>
                      </a:lnTo>
                      <a:lnTo>
                        <a:pt x="2" y="20"/>
                      </a:lnTo>
                      <a:lnTo>
                        <a:pt x="4" y="15"/>
                      </a:lnTo>
                      <a:lnTo>
                        <a:pt x="6" y="11"/>
                      </a:lnTo>
                      <a:lnTo>
                        <a:pt x="10" y="7"/>
                      </a:lnTo>
                      <a:lnTo>
                        <a:pt x="19" y="2"/>
                      </a:lnTo>
                      <a:lnTo>
                        <a:pt x="31" y="0"/>
                      </a:lnTo>
                      <a:lnTo>
                        <a:pt x="42" y="2"/>
                      </a:lnTo>
                      <a:lnTo>
                        <a:pt x="51" y="7"/>
                      </a:lnTo>
                      <a:lnTo>
                        <a:pt x="57" y="12"/>
                      </a:lnTo>
                      <a:lnTo>
                        <a:pt x="59" y="19"/>
                      </a:lnTo>
                      <a:lnTo>
                        <a:pt x="59" y="26"/>
                      </a:lnTo>
                      <a:lnTo>
                        <a:pt x="59" y="31"/>
                      </a:lnTo>
                      <a:lnTo>
                        <a:pt x="58" y="37"/>
                      </a:lnTo>
                      <a:lnTo>
                        <a:pt x="55" y="42"/>
                      </a:lnTo>
                      <a:lnTo>
                        <a:pt x="50" y="48"/>
                      </a:lnTo>
                      <a:lnTo>
                        <a:pt x="46" y="52"/>
                      </a:lnTo>
                      <a:lnTo>
                        <a:pt x="41" y="57"/>
                      </a:lnTo>
                      <a:lnTo>
                        <a:pt x="35" y="64"/>
                      </a:lnTo>
                      <a:lnTo>
                        <a:pt x="30" y="68"/>
                      </a:lnTo>
                      <a:lnTo>
                        <a:pt x="26" y="71"/>
                      </a:lnTo>
                      <a:lnTo>
                        <a:pt x="23" y="74"/>
                      </a:lnTo>
                      <a:lnTo>
                        <a:pt x="20" y="75"/>
                      </a:lnTo>
                      <a:lnTo>
                        <a:pt x="15" y="82"/>
                      </a:lnTo>
                      <a:lnTo>
                        <a:pt x="61" y="8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38"/>
                <p:cNvSpPr>
                  <a:spLocks/>
                </p:cNvSpPr>
                <p:nvPr/>
              </p:nvSpPr>
              <p:spPr bwMode="auto">
                <a:xfrm>
                  <a:off x="3541026" y="1307744"/>
                  <a:ext cx="49149" cy="74612"/>
                </a:xfrm>
                <a:custGeom>
                  <a:avLst/>
                  <a:gdLst>
                    <a:gd name="T0" fmla="*/ 13 w 62"/>
                    <a:gd name="T1" fmla="*/ 68 h 95"/>
                    <a:gd name="T2" fmla="*/ 17 w 62"/>
                    <a:gd name="T3" fmla="*/ 78 h 95"/>
                    <a:gd name="T4" fmla="*/ 22 w 62"/>
                    <a:gd name="T5" fmla="*/ 83 h 95"/>
                    <a:gd name="T6" fmla="*/ 31 w 62"/>
                    <a:gd name="T7" fmla="*/ 84 h 95"/>
                    <a:gd name="T8" fmla="*/ 40 w 62"/>
                    <a:gd name="T9" fmla="*/ 82 h 95"/>
                    <a:gd name="T10" fmla="*/ 47 w 62"/>
                    <a:gd name="T11" fmla="*/ 75 h 95"/>
                    <a:gd name="T12" fmla="*/ 49 w 62"/>
                    <a:gd name="T13" fmla="*/ 65 h 95"/>
                    <a:gd name="T14" fmla="*/ 47 w 62"/>
                    <a:gd name="T15" fmla="*/ 56 h 95"/>
                    <a:gd name="T16" fmla="*/ 40 w 62"/>
                    <a:gd name="T17" fmla="*/ 50 h 95"/>
                    <a:gd name="T18" fmla="*/ 31 w 62"/>
                    <a:gd name="T19" fmla="*/ 48 h 95"/>
                    <a:gd name="T20" fmla="*/ 23 w 62"/>
                    <a:gd name="T21" fmla="*/ 50 h 95"/>
                    <a:gd name="T22" fmla="*/ 26 w 62"/>
                    <a:gd name="T23" fmla="*/ 38 h 95"/>
                    <a:gd name="T24" fmla="*/ 39 w 62"/>
                    <a:gd name="T25" fmla="*/ 35 h 95"/>
                    <a:gd name="T26" fmla="*/ 43 w 62"/>
                    <a:gd name="T27" fmla="*/ 29 h 95"/>
                    <a:gd name="T28" fmla="*/ 44 w 62"/>
                    <a:gd name="T29" fmla="*/ 21 h 95"/>
                    <a:gd name="T30" fmla="*/ 40 w 62"/>
                    <a:gd name="T31" fmla="*/ 15 h 95"/>
                    <a:gd name="T32" fmla="*/ 34 w 62"/>
                    <a:gd name="T33" fmla="*/ 12 h 95"/>
                    <a:gd name="T34" fmla="*/ 26 w 62"/>
                    <a:gd name="T35" fmla="*/ 12 h 95"/>
                    <a:gd name="T36" fmla="*/ 19 w 62"/>
                    <a:gd name="T37" fmla="*/ 15 h 95"/>
                    <a:gd name="T38" fmla="*/ 16 w 62"/>
                    <a:gd name="T39" fmla="*/ 21 h 95"/>
                    <a:gd name="T40" fmla="*/ 1 w 62"/>
                    <a:gd name="T41" fmla="*/ 25 h 95"/>
                    <a:gd name="T42" fmla="*/ 7 w 62"/>
                    <a:gd name="T43" fmla="*/ 12 h 95"/>
                    <a:gd name="T44" fmla="*/ 17 w 62"/>
                    <a:gd name="T45" fmla="*/ 3 h 95"/>
                    <a:gd name="T46" fmla="*/ 30 w 62"/>
                    <a:gd name="T47" fmla="*/ 0 h 95"/>
                    <a:gd name="T48" fmla="*/ 43 w 62"/>
                    <a:gd name="T49" fmla="*/ 3 h 95"/>
                    <a:gd name="T50" fmla="*/ 50 w 62"/>
                    <a:gd name="T51" fmla="*/ 8 h 95"/>
                    <a:gd name="T52" fmla="*/ 56 w 62"/>
                    <a:gd name="T53" fmla="*/ 17 h 95"/>
                    <a:gd name="T54" fmla="*/ 56 w 62"/>
                    <a:gd name="T55" fmla="*/ 29 h 95"/>
                    <a:gd name="T56" fmla="*/ 49 w 62"/>
                    <a:gd name="T57" fmla="*/ 39 h 95"/>
                    <a:gd name="T58" fmla="*/ 48 w 62"/>
                    <a:gd name="T59" fmla="*/ 44 h 95"/>
                    <a:gd name="T60" fmla="*/ 57 w 62"/>
                    <a:gd name="T61" fmla="*/ 51 h 95"/>
                    <a:gd name="T62" fmla="*/ 61 w 62"/>
                    <a:gd name="T63" fmla="*/ 60 h 95"/>
                    <a:gd name="T64" fmla="*/ 60 w 62"/>
                    <a:gd name="T65" fmla="*/ 77 h 95"/>
                    <a:gd name="T66" fmla="*/ 43 w 62"/>
                    <a:gd name="T67" fmla="*/ 94 h 95"/>
                    <a:gd name="T68" fmla="*/ 22 w 62"/>
                    <a:gd name="T69" fmla="*/ 95 h 95"/>
                    <a:gd name="T70" fmla="*/ 9 w 62"/>
                    <a:gd name="T71" fmla="*/ 88 h 95"/>
                    <a:gd name="T72" fmla="*/ 1 w 62"/>
                    <a:gd name="T73" fmla="*/ 77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2" h="95">
                      <a:moveTo>
                        <a:pt x="0" y="69"/>
                      </a:moveTo>
                      <a:lnTo>
                        <a:pt x="13" y="68"/>
                      </a:lnTo>
                      <a:lnTo>
                        <a:pt x="14" y="73"/>
                      </a:lnTo>
                      <a:lnTo>
                        <a:pt x="17" y="78"/>
                      </a:lnTo>
                      <a:lnTo>
                        <a:pt x="19" y="81"/>
                      </a:lnTo>
                      <a:lnTo>
                        <a:pt x="22" y="83"/>
                      </a:lnTo>
                      <a:lnTo>
                        <a:pt x="26" y="84"/>
                      </a:lnTo>
                      <a:lnTo>
                        <a:pt x="31" y="84"/>
                      </a:lnTo>
                      <a:lnTo>
                        <a:pt x="36" y="83"/>
                      </a:lnTo>
                      <a:lnTo>
                        <a:pt x="40" y="82"/>
                      </a:lnTo>
                      <a:lnTo>
                        <a:pt x="44" y="79"/>
                      </a:lnTo>
                      <a:lnTo>
                        <a:pt x="47" y="75"/>
                      </a:lnTo>
                      <a:lnTo>
                        <a:pt x="49" y="70"/>
                      </a:lnTo>
                      <a:lnTo>
                        <a:pt x="49" y="65"/>
                      </a:lnTo>
                      <a:lnTo>
                        <a:pt x="49" y="61"/>
                      </a:lnTo>
                      <a:lnTo>
                        <a:pt x="47" y="56"/>
                      </a:lnTo>
                      <a:lnTo>
                        <a:pt x="44" y="53"/>
                      </a:lnTo>
                      <a:lnTo>
                        <a:pt x="40" y="50"/>
                      </a:lnTo>
                      <a:lnTo>
                        <a:pt x="36" y="48"/>
                      </a:lnTo>
                      <a:lnTo>
                        <a:pt x="31" y="48"/>
                      </a:lnTo>
                      <a:lnTo>
                        <a:pt x="27" y="48"/>
                      </a:lnTo>
                      <a:lnTo>
                        <a:pt x="23" y="50"/>
                      </a:lnTo>
                      <a:lnTo>
                        <a:pt x="25" y="38"/>
                      </a:lnTo>
                      <a:lnTo>
                        <a:pt x="26" y="38"/>
                      </a:lnTo>
                      <a:lnTo>
                        <a:pt x="32" y="38"/>
                      </a:lnTo>
                      <a:lnTo>
                        <a:pt x="39" y="35"/>
                      </a:lnTo>
                      <a:lnTo>
                        <a:pt x="41" y="33"/>
                      </a:lnTo>
                      <a:lnTo>
                        <a:pt x="43" y="29"/>
                      </a:lnTo>
                      <a:lnTo>
                        <a:pt x="44" y="24"/>
                      </a:lnTo>
                      <a:lnTo>
                        <a:pt x="44" y="21"/>
                      </a:lnTo>
                      <a:lnTo>
                        <a:pt x="41" y="17"/>
                      </a:lnTo>
                      <a:lnTo>
                        <a:pt x="40" y="15"/>
                      </a:lnTo>
                      <a:lnTo>
                        <a:pt x="38" y="13"/>
                      </a:lnTo>
                      <a:lnTo>
                        <a:pt x="34" y="12"/>
                      </a:lnTo>
                      <a:lnTo>
                        <a:pt x="30" y="11"/>
                      </a:lnTo>
                      <a:lnTo>
                        <a:pt x="26" y="12"/>
                      </a:lnTo>
                      <a:lnTo>
                        <a:pt x="22" y="13"/>
                      </a:lnTo>
                      <a:lnTo>
                        <a:pt x="19" y="15"/>
                      </a:lnTo>
                      <a:lnTo>
                        <a:pt x="17" y="17"/>
                      </a:lnTo>
                      <a:lnTo>
                        <a:pt x="16" y="21"/>
                      </a:lnTo>
                      <a:lnTo>
                        <a:pt x="14" y="26"/>
                      </a:lnTo>
                      <a:lnTo>
                        <a:pt x="1" y="25"/>
                      </a:lnTo>
                      <a:lnTo>
                        <a:pt x="4" y="17"/>
                      </a:lnTo>
                      <a:lnTo>
                        <a:pt x="7" y="12"/>
                      </a:lnTo>
                      <a:lnTo>
                        <a:pt x="12" y="7"/>
                      </a:lnTo>
                      <a:lnTo>
                        <a:pt x="17" y="3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36" y="0"/>
                      </a:lnTo>
                      <a:lnTo>
                        <a:pt x="43" y="3"/>
                      </a:lnTo>
                      <a:lnTo>
                        <a:pt x="47" y="6"/>
                      </a:lnTo>
                      <a:lnTo>
                        <a:pt x="50" y="8"/>
                      </a:lnTo>
                      <a:lnTo>
                        <a:pt x="53" y="12"/>
                      </a:lnTo>
                      <a:lnTo>
                        <a:pt x="56" y="17"/>
                      </a:lnTo>
                      <a:lnTo>
                        <a:pt x="56" y="24"/>
                      </a:lnTo>
                      <a:lnTo>
                        <a:pt x="56" y="29"/>
                      </a:lnTo>
                      <a:lnTo>
                        <a:pt x="53" y="34"/>
                      </a:lnTo>
                      <a:lnTo>
                        <a:pt x="49" y="39"/>
                      </a:lnTo>
                      <a:lnTo>
                        <a:pt x="43" y="42"/>
                      </a:lnTo>
                      <a:lnTo>
                        <a:pt x="48" y="44"/>
                      </a:lnTo>
                      <a:lnTo>
                        <a:pt x="53" y="47"/>
                      </a:lnTo>
                      <a:lnTo>
                        <a:pt x="57" y="51"/>
                      </a:lnTo>
                      <a:lnTo>
                        <a:pt x="60" y="55"/>
                      </a:lnTo>
                      <a:lnTo>
                        <a:pt x="61" y="60"/>
                      </a:lnTo>
                      <a:lnTo>
                        <a:pt x="62" y="65"/>
                      </a:lnTo>
                      <a:lnTo>
                        <a:pt x="60" y="77"/>
                      </a:lnTo>
                      <a:lnTo>
                        <a:pt x="53" y="87"/>
                      </a:lnTo>
                      <a:lnTo>
                        <a:pt x="43" y="94"/>
                      </a:lnTo>
                      <a:lnTo>
                        <a:pt x="30" y="95"/>
                      </a:lnTo>
                      <a:lnTo>
                        <a:pt x="22" y="95"/>
                      </a:lnTo>
                      <a:lnTo>
                        <a:pt x="16" y="92"/>
                      </a:lnTo>
                      <a:lnTo>
                        <a:pt x="9" y="88"/>
                      </a:lnTo>
                      <a:lnTo>
                        <a:pt x="5" y="83"/>
                      </a:lnTo>
                      <a:lnTo>
                        <a:pt x="1" y="77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39"/>
                <p:cNvSpPr>
                  <a:spLocks noEditPoints="1"/>
                </p:cNvSpPr>
                <p:nvPr/>
              </p:nvSpPr>
              <p:spPr bwMode="auto">
                <a:xfrm>
                  <a:off x="3379310" y="2468207"/>
                  <a:ext cx="106225" cy="22225"/>
                </a:xfrm>
                <a:custGeom>
                  <a:avLst/>
                  <a:gdLst>
                    <a:gd name="T0" fmla="*/ 15 w 133"/>
                    <a:gd name="T1" fmla="*/ 14 h 30"/>
                    <a:gd name="T2" fmla="*/ 0 w 133"/>
                    <a:gd name="T3" fmla="*/ 14 h 30"/>
                    <a:gd name="T4" fmla="*/ 0 w 133"/>
                    <a:gd name="T5" fmla="*/ 0 h 30"/>
                    <a:gd name="T6" fmla="*/ 15 w 133"/>
                    <a:gd name="T7" fmla="*/ 0 h 30"/>
                    <a:gd name="T8" fmla="*/ 15 w 133"/>
                    <a:gd name="T9" fmla="*/ 14 h 30"/>
                    <a:gd name="T10" fmla="*/ 132 w 133"/>
                    <a:gd name="T11" fmla="*/ 30 h 30"/>
                    <a:gd name="T12" fmla="*/ 120 w 133"/>
                    <a:gd name="T13" fmla="*/ 27 h 30"/>
                    <a:gd name="T14" fmla="*/ 122 w 133"/>
                    <a:gd name="T15" fmla="*/ 23 h 30"/>
                    <a:gd name="T16" fmla="*/ 122 w 133"/>
                    <a:gd name="T17" fmla="*/ 21 h 30"/>
                    <a:gd name="T18" fmla="*/ 120 w 133"/>
                    <a:gd name="T19" fmla="*/ 18 h 30"/>
                    <a:gd name="T20" fmla="*/ 119 w 133"/>
                    <a:gd name="T21" fmla="*/ 16 h 30"/>
                    <a:gd name="T22" fmla="*/ 117 w 133"/>
                    <a:gd name="T23" fmla="*/ 14 h 30"/>
                    <a:gd name="T24" fmla="*/ 113 w 133"/>
                    <a:gd name="T25" fmla="*/ 14 h 30"/>
                    <a:gd name="T26" fmla="*/ 106 w 133"/>
                    <a:gd name="T27" fmla="*/ 14 h 30"/>
                    <a:gd name="T28" fmla="*/ 29 w 133"/>
                    <a:gd name="T29" fmla="*/ 14 h 30"/>
                    <a:gd name="T30" fmla="*/ 29 w 133"/>
                    <a:gd name="T31" fmla="*/ 0 h 30"/>
                    <a:gd name="T32" fmla="*/ 108 w 133"/>
                    <a:gd name="T33" fmla="*/ 0 h 30"/>
                    <a:gd name="T34" fmla="*/ 114 w 133"/>
                    <a:gd name="T35" fmla="*/ 0 h 30"/>
                    <a:gd name="T36" fmla="*/ 119 w 133"/>
                    <a:gd name="T37" fmla="*/ 2 h 30"/>
                    <a:gd name="T38" fmla="*/ 123 w 133"/>
                    <a:gd name="T39" fmla="*/ 3 h 30"/>
                    <a:gd name="T40" fmla="*/ 127 w 133"/>
                    <a:gd name="T41" fmla="*/ 4 h 30"/>
                    <a:gd name="T42" fmla="*/ 129 w 133"/>
                    <a:gd name="T43" fmla="*/ 7 h 30"/>
                    <a:gd name="T44" fmla="*/ 132 w 133"/>
                    <a:gd name="T45" fmla="*/ 11 h 30"/>
                    <a:gd name="T46" fmla="*/ 133 w 133"/>
                    <a:gd name="T47" fmla="*/ 14 h 30"/>
                    <a:gd name="T48" fmla="*/ 133 w 133"/>
                    <a:gd name="T49" fmla="*/ 20 h 30"/>
                    <a:gd name="T50" fmla="*/ 133 w 133"/>
                    <a:gd name="T51" fmla="*/ 25 h 30"/>
                    <a:gd name="T52" fmla="*/ 132 w 133"/>
                    <a:gd name="T53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3" h="30">
                      <a:moveTo>
                        <a:pt x="15" y="14"/>
                      </a:move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15" y="14"/>
                      </a:lnTo>
                      <a:close/>
                      <a:moveTo>
                        <a:pt x="132" y="30"/>
                      </a:moveTo>
                      <a:lnTo>
                        <a:pt x="120" y="27"/>
                      </a:lnTo>
                      <a:lnTo>
                        <a:pt x="122" y="23"/>
                      </a:lnTo>
                      <a:lnTo>
                        <a:pt x="122" y="21"/>
                      </a:lnTo>
                      <a:lnTo>
                        <a:pt x="120" y="18"/>
                      </a:lnTo>
                      <a:lnTo>
                        <a:pt x="119" y="16"/>
                      </a:lnTo>
                      <a:lnTo>
                        <a:pt x="117" y="14"/>
                      </a:lnTo>
                      <a:lnTo>
                        <a:pt x="113" y="14"/>
                      </a:lnTo>
                      <a:lnTo>
                        <a:pt x="106" y="14"/>
                      </a:lnTo>
                      <a:lnTo>
                        <a:pt x="29" y="14"/>
                      </a:lnTo>
                      <a:lnTo>
                        <a:pt x="29" y="0"/>
                      </a:lnTo>
                      <a:lnTo>
                        <a:pt x="108" y="0"/>
                      </a:lnTo>
                      <a:lnTo>
                        <a:pt x="114" y="0"/>
                      </a:lnTo>
                      <a:lnTo>
                        <a:pt x="119" y="2"/>
                      </a:lnTo>
                      <a:lnTo>
                        <a:pt x="123" y="3"/>
                      </a:lnTo>
                      <a:lnTo>
                        <a:pt x="127" y="4"/>
                      </a:lnTo>
                      <a:lnTo>
                        <a:pt x="129" y="7"/>
                      </a:lnTo>
                      <a:lnTo>
                        <a:pt x="132" y="11"/>
                      </a:lnTo>
                      <a:lnTo>
                        <a:pt x="133" y="14"/>
                      </a:lnTo>
                      <a:lnTo>
                        <a:pt x="133" y="20"/>
                      </a:lnTo>
                      <a:lnTo>
                        <a:pt x="133" y="25"/>
                      </a:lnTo>
                      <a:lnTo>
                        <a:pt x="132" y="3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40"/>
                <p:cNvSpPr>
                  <a:spLocks noEditPoints="1"/>
                </p:cNvSpPr>
                <p:nvPr/>
              </p:nvSpPr>
              <p:spPr bwMode="auto">
                <a:xfrm>
                  <a:off x="3401507" y="2401532"/>
                  <a:ext cx="60247" cy="52387"/>
                </a:xfrm>
                <a:custGeom>
                  <a:avLst/>
                  <a:gdLst>
                    <a:gd name="T0" fmla="*/ 39 w 78"/>
                    <a:gd name="T1" fmla="*/ 67 h 67"/>
                    <a:gd name="T2" fmla="*/ 26 w 78"/>
                    <a:gd name="T3" fmla="*/ 67 h 67"/>
                    <a:gd name="T4" fmla="*/ 16 w 78"/>
                    <a:gd name="T5" fmla="*/ 64 h 67"/>
                    <a:gd name="T6" fmla="*/ 8 w 78"/>
                    <a:gd name="T7" fmla="*/ 57 h 67"/>
                    <a:gd name="T8" fmla="*/ 3 w 78"/>
                    <a:gd name="T9" fmla="*/ 47 h 67"/>
                    <a:gd name="T10" fmla="*/ 0 w 78"/>
                    <a:gd name="T11" fmla="*/ 34 h 67"/>
                    <a:gd name="T12" fmla="*/ 3 w 78"/>
                    <a:gd name="T13" fmla="*/ 21 h 67"/>
                    <a:gd name="T14" fmla="*/ 11 w 78"/>
                    <a:gd name="T15" fmla="*/ 11 h 67"/>
                    <a:gd name="T16" fmla="*/ 22 w 78"/>
                    <a:gd name="T17" fmla="*/ 3 h 67"/>
                    <a:gd name="T18" fmla="*/ 38 w 78"/>
                    <a:gd name="T19" fmla="*/ 0 h 67"/>
                    <a:gd name="T20" fmla="*/ 51 w 78"/>
                    <a:gd name="T21" fmla="*/ 2 h 67"/>
                    <a:gd name="T22" fmla="*/ 61 w 78"/>
                    <a:gd name="T23" fmla="*/ 5 h 67"/>
                    <a:gd name="T24" fmla="*/ 66 w 78"/>
                    <a:gd name="T25" fmla="*/ 8 h 67"/>
                    <a:gd name="T26" fmla="*/ 70 w 78"/>
                    <a:gd name="T27" fmla="*/ 12 h 67"/>
                    <a:gd name="T28" fmla="*/ 74 w 78"/>
                    <a:gd name="T29" fmla="*/ 17 h 67"/>
                    <a:gd name="T30" fmla="*/ 77 w 78"/>
                    <a:gd name="T31" fmla="*/ 22 h 67"/>
                    <a:gd name="T32" fmla="*/ 78 w 78"/>
                    <a:gd name="T33" fmla="*/ 29 h 67"/>
                    <a:gd name="T34" fmla="*/ 78 w 78"/>
                    <a:gd name="T35" fmla="*/ 34 h 67"/>
                    <a:gd name="T36" fmla="*/ 75 w 78"/>
                    <a:gd name="T37" fmla="*/ 48 h 67"/>
                    <a:gd name="T38" fmla="*/ 68 w 78"/>
                    <a:gd name="T39" fmla="*/ 58 h 67"/>
                    <a:gd name="T40" fmla="*/ 56 w 78"/>
                    <a:gd name="T41" fmla="*/ 66 h 67"/>
                    <a:gd name="T42" fmla="*/ 39 w 78"/>
                    <a:gd name="T43" fmla="*/ 67 h 67"/>
                    <a:gd name="T44" fmla="*/ 39 w 78"/>
                    <a:gd name="T45" fmla="*/ 55 h 67"/>
                    <a:gd name="T46" fmla="*/ 46 w 78"/>
                    <a:gd name="T47" fmla="*/ 55 h 67"/>
                    <a:gd name="T48" fmla="*/ 51 w 78"/>
                    <a:gd name="T49" fmla="*/ 53 h 67"/>
                    <a:gd name="T50" fmla="*/ 56 w 78"/>
                    <a:gd name="T51" fmla="*/ 52 h 67"/>
                    <a:gd name="T52" fmla="*/ 60 w 78"/>
                    <a:gd name="T53" fmla="*/ 49 h 67"/>
                    <a:gd name="T54" fmla="*/ 64 w 78"/>
                    <a:gd name="T55" fmla="*/ 44 h 67"/>
                    <a:gd name="T56" fmla="*/ 65 w 78"/>
                    <a:gd name="T57" fmla="*/ 40 h 67"/>
                    <a:gd name="T58" fmla="*/ 66 w 78"/>
                    <a:gd name="T59" fmla="*/ 34 h 67"/>
                    <a:gd name="T60" fmla="*/ 65 w 78"/>
                    <a:gd name="T61" fmla="*/ 29 h 67"/>
                    <a:gd name="T62" fmla="*/ 64 w 78"/>
                    <a:gd name="T63" fmla="*/ 25 h 67"/>
                    <a:gd name="T64" fmla="*/ 60 w 78"/>
                    <a:gd name="T65" fmla="*/ 20 h 67"/>
                    <a:gd name="T66" fmla="*/ 56 w 78"/>
                    <a:gd name="T67" fmla="*/ 17 h 67"/>
                    <a:gd name="T68" fmla="*/ 51 w 78"/>
                    <a:gd name="T69" fmla="*/ 16 h 67"/>
                    <a:gd name="T70" fmla="*/ 46 w 78"/>
                    <a:gd name="T71" fmla="*/ 14 h 67"/>
                    <a:gd name="T72" fmla="*/ 39 w 78"/>
                    <a:gd name="T73" fmla="*/ 14 h 67"/>
                    <a:gd name="T74" fmla="*/ 33 w 78"/>
                    <a:gd name="T75" fmla="*/ 14 h 67"/>
                    <a:gd name="T76" fmla="*/ 28 w 78"/>
                    <a:gd name="T77" fmla="*/ 16 h 67"/>
                    <a:gd name="T78" fmla="*/ 22 w 78"/>
                    <a:gd name="T79" fmla="*/ 17 h 67"/>
                    <a:gd name="T80" fmla="*/ 19 w 78"/>
                    <a:gd name="T81" fmla="*/ 20 h 67"/>
                    <a:gd name="T82" fmla="*/ 16 w 78"/>
                    <a:gd name="T83" fmla="*/ 25 h 67"/>
                    <a:gd name="T84" fmla="*/ 13 w 78"/>
                    <a:gd name="T85" fmla="*/ 29 h 67"/>
                    <a:gd name="T86" fmla="*/ 12 w 78"/>
                    <a:gd name="T87" fmla="*/ 34 h 67"/>
                    <a:gd name="T88" fmla="*/ 13 w 78"/>
                    <a:gd name="T89" fmla="*/ 40 h 67"/>
                    <a:gd name="T90" fmla="*/ 16 w 78"/>
                    <a:gd name="T91" fmla="*/ 44 h 67"/>
                    <a:gd name="T92" fmla="*/ 19 w 78"/>
                    <a:gd name="T93" fmla="*/ 49 h 67"/>
                    <a:gd name="T94" fmla="*/ 22 w 78"/>
                    <a:gd name="T95" fmla="*/ 52 h 67"/>
                    <a:gd name="T96" fmla="*/ 28 w 78"/>
                    <a:gd name="T97" fmla="*/ 53 h 67"/>
                    <a:gd name="T98" fmla="*/ 33 w 78"/>
                    <a:gd name="T99" fmla="*/ 55 h 67"/>
                    <a:gd name="T100" fmla="*/ 39 w 78"/>
                    <a:gd name="T101" fmla="*/ 5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8" h="67">
                      <a:moveTo>
                        <a:pt x="39" y="67"/>
                      </a:moveTo>
                      <a:lnTo>
                        <a:pt x="26" y="67"/>
                      </a:lnTo>
                      <a:lnTo>
                        <a:pt x="16" y="64"/>
                      </a:lnTo>
                      <a:lnTo>
                        <a:pt x="8" y="57"/>
                      </a:lnTo>
                      <a:lnTo>
                        <a:pt x="3" y="47"/>
                      </a:lnTo>
                      <a:lnTo>
                        <a:pt x="0" y="34"/>
                      </a:lnTo>
                      <a:lnTo>
                        <a:pt x="3" y="21"/>
                      </a:lnTo>
                      <a:lnTo>
                        <a:pt x="11" y="11"/>
                      </a:lnTo>
                      <a:lnTo>
                        <a:pt x="22" y="3"/>
                      </a:lnTo>
                      <a:lnTo>
                        <a:pt x="38" y="0"/>
                      </a:lnTo>
                      <a:lnTo>
                        <a:pt x="51" y="2"/>
                      </a:lnTo>
                      <a:lnTo>
                        <a:pt x="61" y="5"/>
                      </a:lnTo>
                      <a:lnTo>
                        <a:pt x="66" y="8"/>
                      </a:lnTo>
                      <a:lnTo>
                        <a:pt x="70" y="12"/>
                      </a:lnTo>
                      <a:lnTo>
                        <a:pt x="74" y="17"/>
                      </a:lnTo>
                      <a:lnTo>
                        <a:pt x="77" y="22"/>
                      </a:lnTo>
                      <a:lnTo>
                        <a:pt x="78" y="29"/>
                      </a:lnTo>
                      <a:lnTo>
                        <a:pt x="78" y="34"/>
                      </a:lnTo>
                      <a:lnTo>
                        <a:pt x="75" y="48"/>
                      </a:lnTo>
                      <a:lnTo>
                        <a:pt x="68" y="58"/>
                      </a:lnTo>
                      <a:lnTo>
                        <a:pt x="56" y="66"/>
                      </a:lnTo>
                      <a:lnTo>
                        <a:pt x="39" y="67"/>
                      </a:lnTo>
                      <a:close/>
                      <a:moveTo>
                        <a:pt x="39" y="55"/>
                      </a:moveTo>
                      <a:lnTo>
                        <a:pt x="46" y="55"/>
                      </a:lnTo>
                      <a:lnTo>
                        <a:pt x="51" y="53"/>
                      </a:lnTo>
                      <a:lnTo>
                        <a:pt x="56" y="52"/>
                      </a:lnTo>
                      <a:lnTo>
                        <a:pt x="60" y="49"/>
                      </a:lnTo>
                      <a:lnTo>
                        <a:pt x="64" y="44"/>
                      </a:lnTo>
                      <a:lnTo>
                        <a:pt x="65" y="40"/>
                      </a:lnTo>
                      <a:lnTo>
                        <a:pt x="66" y="34"/>
                      </a:lnTo>
                      <a:lnTo>
                        <a:pt x="65" y="29"/>
                      </a:lnTo>
                      <a:lnTo>
                        <a:pt x="64" y="25"/>
                      </a:lnTo>
                      <a:lnTo>
                        <a:pt x="60" y="20"/>
                      </a:lnTo>
                      <a:lnTo>
                        <a:pt x="56" y="17"/>
                      </a:lnTo>
                      <a:lnTo>
                        <a:pt x="51" y="16"/>
                      </a:lnTo>
                      <a:lnTo>
                        <a:pt x="46" y="14"/>
                      </a:lnTo>
                      <a:lnTo>
                        <a:pt x="39" y="14"/>
                      </a:lnTo>
                      <a:lnTo>
                        <a:pt x="33" y="14"/>
                      </a:lnTo>
                      <a:lnTo>
                        <a:pt x="28" y="16"/>
                      </a:lnTo>
                      <a:lnTo>
                        <a:pt x="22" y="17"/>
                      </a:lnTo>
                      <a:lnTo>
                        <a:pt x="19" y="20"/>
                      </a:lnTo>
                      <a:lnTo>
                        <a:pt x="16" y="25"/>
                      </a:lnTo>
                      <a:lnTo>
                        <a:pt x="13" y="29"/>
                      </a:lnTo>
                      <a:lnTo>
                        <a:pt x="12" y="34"/>
                      </a:lnTo>
                      <a:lnTo>
                        <a:pt x="13" y="40"/>
                      </a:lnTo>
                      <a:lnTo>
                        <a:pt x="16" y="44"/>
                      </a:lnTo>
                      <a:lnTo>
                        <a:pt x="19" y="49"/>
                      </a:lnTo>
                      <a:lnTo>
                        <a:pt x="22" y="52"/>
                      </a:lnTo>
                      <a:lnTo>
                        <a:pt x="28" y="53"/>
                      </a:lnTo>
                      <a:lnTo>
                        <a:pt x="33" y="55"/>
                      </a:lnTo>
                      <a:lnTo>
                        <a:pt x="39" y="55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141"/>
                <p:cNvSpPr>
                  <a:spLocks noEditPoints="1"/>
                </p:cNvSpPr>
                <p:nvPr/>
              </p:nvSpPr>
              <p:spPr bwMode="auto">
                <a:xfrm>
                  <a:off x="3379310" y="2377719"/>
                  <a:ext cx="82443" cy="11112"/>
                </a:xfrm>
                <a:custGeom>
                  <a:avLst/>
                  <a:gdLst>
                    <a:gd name="T0" fmla="*/ 15 w 104"/>
                    <a:gd name="T1" fmla="*/ 15 h 15"/>
                    <a:gd name="T2" fmla="*/ 0 w 104"/>
                    <a:gd name="T3" fmla="*/ 15 h 15"/>
                    <a:gd name="T4" fmla="*/ 0 w 104"/>
                    <a:gd name="T5" fmla="*/ 0 h 15"/>
                    <a:gd name="T6" fmla="*/ 15 w 104"/>
                    <a:gd name="T7" fmla="*/ 0 h 15"/>
                    <a:gd name="T8" fmla="*/ 15 w 104"/>
                    <a:gd name="T9" fmla="*/ 15 h 15"/>
                    <a:gd name="T10" fmla="*/ 104 w 104"/>
                    <a:gd name="T11" fmla="*/ 15 h 15"/>
                    <a:gd name="T12" fmla="*/ 29 w 104"/>
                    <a:gd name="T13" fmla="*/ 15 h 15"/>
                    <a:gd name="T14" fmla="*/ 29 w 104"/>
                    <a:gd name="T15" fmla="*/ 0 h 15"/>
                    <a:gd name="T16" fmla="*/ 104 w 104"/>
                    <a:gd name="T17" fmla="*/ 0 h 15"/>
                    <a:gd name="T18" fmla="*/ 104 w 104"/>
                    <a:gd name="T1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4" h="15">
                      <a:moveTo>
                        <a:pt x="15" y="15"/>
                      </a:moveTo>
                      <a:lnTo>
                        <a:pt x="0" y="15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15" y="15"/>
                      </a:lnTo>
                      <a:close/>
                      <a:moveTo>
                        <a:pt x="104" y="15"/>
                      </a:moveTo>
                      <a:lnTo>
                        <a:pt x="29" y="15"/>
                      </a:lnTo>
                      <a:lnTo>
                        <a:pt x="29" y="0"/>
                      </a:lnTo>
                      <a:lnTo>
                        <a:pt x="104" y="0"/>
                      </a:lnTo>
                      <a:lnTo>
                        <a:pt x="104" y="15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142"/>
                <p:cNvSpPr>
                  <a:spLocks/>
                </p:cNvSpPr>
                <p:nvPr/>
              </p:nvSpPr>
              <p:spPr bwMode="auto">
                <a:xfrm>
                  <a:off x="3401507" y="2317394"/>
                  <a:ext cx="60247" cy="46037"/>
                </a:xfrm>
                <a:custGeom>
                  <a:avLst/>
                  <a:gdLst>
                    <a:gd name="T0" fmla="*/ 77 w 77"/>
                    <a:gd name="T1" fmla="*/ 60 h 60"/>
                    <a:gd name="T2" fmla="*/ 2 w 77"/>
                    <a:gd name="T3" fmla="*/ 60 h 60"/>
                    <a:gd name="T4" fmla="*/ 2 w 77"/>
                    <a:gd name="T5" fmla="*/ 45 h 60"/>
                    <a:gd name="T6" fmla="*/ 12 w 77"/>
                    <a:gd name="T7" fmla="*/ 45 h 60"/>
                    <a:gd name="T8" fmla="*/ 3 w 77"/>
                    <a:gd name="T9" fmla="*/ 36 h 60"/>
                    <a:gd name="T10" fmla="*/ 0 w 77"/>
                    <a:gd name="T11" fmla="*/ 24 h 60"/>
                    <a:gd name="T12" fmla="*/ 2 w 77"/>
                    <a:gd name="T13" fmla="*/ 18 h 60"/>
                    <a:gd name="T14" fmla="*/ 3 w 77"/>
                    <a:gd name="T15" fmla="*/ 13 h 60"/>
                    <a:gd name="T16" fmla="*/ 6 w 77"/>
                    <a:gd name="T17" fmla="*/ 8 h 60"/>
                    <a:gd name="T18" fmla="*/ 10 w 77"/>
                    <a:gd name="T19" fmla="*/ 5 h 60"/>
                    <a:gd name="T20" fmla="*/ 13 w 77"/>
                    <a:gd name="T21" fmla="*/ 3 h 60"/>
                    <a:gd name="T22" fmla="*/ 19 w 77"/>
                    <a:gd name="T23" fmla="*/ 2 h 60"/>
                    <a:gd name="T24" fmla="*/ 21 w 77"/>
                    <a:gd name="T25" fmla="*/ 2 h 60"/>
                    <a:gd name="T26" fmla="*/ 25 w 77"/>
                    <a:gd name="T27" fmla="*/ 2 h 60"/>
                    <a:gd name="T28" fmla="*/ 31 w 77"/>
                    <a:gd name="T29" fmla="*/ 0 h 60"/>
                    <a:gd name="T30" fmla="*/ 77 w 77"/>
                    <a:gd name="T31" fmla="*/ 0 h 60"/>
                    <a:gd name="T32" fmla="*/ 77 w 77"/>
                    <a:gd name="T33" fmla="*/ 14 h 60"/>
                    <a:gd name="T34" fmla="*/ 31 w 77"/>
                    <a:gd name="T35" fmla="*/ 14 h 60"/>
                    <a:gd name="T36" fmla="*/ 25 w 77"/>
                    <a:gd name="T37" fmla="*/ 14 h 60"/>
                    <a:gd name="T38" fmla="*/ 21 w 77"/>
                    <a:gd name="T39" fmla="*/ 16 h 60"/>
                    <a:gd name="T40" fmla="*/ 17 w 77"/>
                    <a:gd name="T41" fmla="*/ 17 h 60"/>
                    <a:gd name="T42" fmla="*/ 15 w 77"/>
                    <a:gd name="T43" fmla="*/ 20 h 60"/>
                    <a:gd name="T44" fmla="*/ 13 w 77"/>
                    <a:gd name="T45" fmla="*/ 24 h 60"/>
                    <a:gd name="T46" fmla="*/ 12 w 77"/>
                    <a:gd name="T47" fmla="*/ 29 h 60"/>
                    <a:gd name="T48" fmla="*/ 13 w 77"/>
                    <a:gd name="T49" fmla="*/ 33 h 60"/>
                    <a:gd name="T50" fmla="*/ 15 w 77"/>
                    <a:gd name="T51" fmla="*/ 36 h 60"/>
                    <a:gd name="T52" fmla="*/ 17 w 77"/>
                    <a:gd name="T53" fmla="*/ 40 h 60"/>
                    <a:gd name="T54" fmla="*/ 21 w 77"/>
                    <a:gd name="T55" fmla="*/ 43 h 60"/>
                    <a:gd name="T56" fmla="*/ 25 w 77"/>
                    <a:gd name="T57" fmla="*/ 44 h 60"/>
                    <a:gd name="T58" fmla="*/ 30 w 77"/>
                    <a:gd name="T59" fmla="*/ 45 h 60"/>
                    <a:gd name="T60" fmla="*/ 37 w 77"/>
                    <a:gd name="T61" fmla="*/ 45 h 60"/>
                    <a:gd name="T62" fmla="*/ 77 w 77"/>
                    <a:gd name="T63" fmla="*/ 45 h 60"/>
                    <a:gd name="T64" fmla="*/ 77 w 77"/>
                    <a:gd name="T6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7" h="60">
                      <a:moveTo>
                        <a:pt x="77" y="60"/>
                      </a:moveTo>
                      <a:lnTo>
                        <a:pt x="2" y="60"/>
                      </a:lnTo>
                      <a:lnTo>
                        <a:pt x="2" y="45"/>
                      </a:lnTo>
                      <a:lnTo>
                        <a:pt x="12" y="45"/>
                      </a:lnTo>
                      <a:lnTo>
                        <a:pt x="3" y="36"/>
                      </a:lnTo>
                      <a:lnTo>
                        <a:pt x="0" y="24"/>
                      </a:lnTo>
                      <a:lnTo>
                        <a:pt x="2" y="18"/>
                      </a:lnTo>
                      <a:lnTo>
                        <a:pt x="3" y="13"/>
                      </a:lnTo>
                      <a:lnTo>
                        <a:pt x="6" y="8"/>
                      </a:lnTo>
                      <a:lnTo>
                        <a:pt x="10" y="5"/>
                      </a:lnTo>
                      <a:lnTo>
                        <a:pt x="13" y="3"/>
                      </a:lnTo>
                      <a:lnTo>
                        <a:pt x="19" y="2"/>
                      </a:lnTo>
                      <a:lnTo>
                        <a:pt x="21" y="2"/>
                      </a:lnTo>
                      <a:lnTo>
                        <a:pt x="25" y="2"/>
                      </a:lnTo>
                      <a:lnTo>
                        <a:pt x="31" y="0"/>
                      </a:lnTo>
                      <a:lnTo>
                        <a:pt x="77" y="0"/>
                      </a:lnTo>
                      <a:lnTo>
                        <a:pt x="77" y="14"/>
                      </a:lnTo>
                      <a:lnTo>
                        <a:pt x="31" y="14"/>
                      </a:lnTo>
                      <a:lnTo>
                        <a:pt x="25" y="14"/>
                      </a:lnTo>
                      <a:lnTo>
                        <a:pt x="21" y="16"/>
                      </a:lnTo>
                      <a:lnTo>
                        <a:pt x="17" y="17"/>
                      </a:lnTo>
                      <a:lnTo>
                        <a:pt x="15" y="20"/>
                      </a:lnTo>
                      <a:lnTo>
                        <a:pt x="13" y="24"/>
                      </a:lnTo>
                      <a:lnTo>
                        <a:pt x="12" y="29"/>
                      </a:lnTo>
                      <a:lnTo>
                        <a:pt x="13" y="33"/>
                      </a:lnTo>
                      <a:lnTo>
                        <a:pt x="15" y="36"/>
                      </a:lnTo>
                      <a:lnTo>
                        <a:pt x="17" y="40"/>
                      </a:lnTo>
                      <a:lnTo>
                        <a:pt x="21" y="43"/>
                      </a:lnTo>
                      <a:lnTo>
                        <a:pt x="25" y="44"/>
                      </a:lnTo>
                      <a:lnTo>
                        <a:pt x="30" y="45"/>
                      </a:lnTo>
                      <a:lnTo>
                        <a:pt x="37" y="45"/>
                      </a:lnTo>
                      <a:lnTo>
                        <a:pt x="77" y="45"/>
                      </a:lnTo>
                      <a:lnTo>
                        <a:pt x="77" y="6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143"/>
                <p:cNvSpPr>
                  <a:spLocks/>
                </p:cNvSpPr>
                <p:nvPr/>
              </p:nvSpPr>
              <p:spPr bwMode="auto">
                <a:xfrm>
                  <a:off x="3380896" y="2277707"/>
                  <a:ext cx="80858" cy="28575"/>
                </a:xfrm>
                <a:custGeom>
                  <a:avLst/>
                  <a:gdLst>
                    <a:gd name="T0" fmla="*/ 90 w 102"/>
                    <a:gd name="T1" fmla="*/ 1 h 36"/>
                    <a:gd name="T2" fmla="*/ 101 w 102"/>
                    <a:gd name="T3" fmla="*/ 0 h 36"/>
                    <a:gd name="T4" fmla="*/ 102 w 102"/>
                    <a:gd name="T5" fmla="*/ 5 h 36"/>
                    <a:gd name="T6" fmla="*/ 102 w 102"/>
                    <a:gd name="T7" fmla="*/ 10 h 36"/>
                    <a:gd name="T8" fmla="*/ 102 w 102"/>
                    <a:gd name="T9" fmla="*/ 16 h 36"/>
                    <a:gd name="T10" fmla="*/ 99 w 102"/>
                    <a:gd name="T11" fmla="*/ 21 h 36"/>
                    <a:gd name="T12" fmla="*/ 98 w 102"/>
                    <a:gd name="T13" fmla="*/ 23 h 36"/>
                    <a:gd name="T14" fmla="*/ 94 w 102"/>
                    <a:gd name="T15" fmla="*/ 26 h 36"/>
                    <a:gd name="T16" fmla="*/ 92 w 102"/>
                    <a:gd name="T17" fmla="*/ 27 h 36"/>
                    <a:gd name="T18" fmla="*/ 86 w 102"/>
                    <a:gd name="T19" fmla="*/ 27 h 36"/>
                    <a:gd name="T20" fmla="*/ 80 w 102"/>
                    <a:gd name="T21" fmla="*/ 27 h 36"/>
                    <a:gd name="T22" fmla="*/ 37 w 102"/>
                    <a:gd name="T23" fmla="*/ 27 h 36"/>
                    <a:gd name="T24" fmla="*/ 37 w 102"/>
                    <a:gd name="T25" fmla="*/ 36 h 36"/>
                    <a:gd name="T26" fmla="*/ 26 w 102"/>
                    <a:gd name="T27" fmla="*/ 36 h 36"/>
                    <a:gd name="T28" fmla="*/ 26 w 102"/>
                    <a:gd name="T29" fmla="*/ 27 h 36"/>
                    <a:gd name="T30" fmla="*/ 8 w 102"/>
                    <a:gd name="T31" fmla="*/ 27 h 36"/>
                    <a:gd name="T32" fmla="*/ 0 w 102"/>
                    <a:gd name="T33" fmla="*/ 14 h 36"/>
                    <a:gd name="T34" fmla="*/ 26 w 102"/>
                    <a:gd name="T35" fmla="*/ 14 h 36"/>
                    <a:gd name="T36" fmla="*/ 26 w 102"/>
                    <a:gd name="T37" fmla="*/ 1 h 36"/>
                    <a:gd name="T38" fmla="*/ 37 w 102"/>
                    <a:gd name="T39" fmla="*/ 1 h 36"/>
                    <a:gd name="T40" fmla="*/ 37 w 102"/>
                    <a:gd name="T41" fmla="*/ 14 h 36"/>
                    <a:gd name="T42" fmla="*/ 80 w 102"/>
                    <a:gd name="T43" fmla="*/ 14 h 36"/>
                    <a:gd name="T44" fmla="*/ 84 w 102"/>
                    <a:gd name="T45" fmla="*/ 14 h 36"/>
                    <a:gd name="T46" fmla="*/ 86 w 102"/>
                    <a:gd name="T47" fmla="*/ 13 h 36"/>
                    <a:gd name="T48" fmla="*/ 88 w 102"/>
                    <a:gd name="T49" fmla="*/ 13 h 36"/>
                    <a:gd name="T50" fmla="*/ 89 w 102"/>
                    <a:gd name="T51" fmla="*/ 12 h 36"/>
                    <a:gd name="T52" fmla="*/ 90 w 102"/>
                    <a:gd name="T53" fmla="*/ 9 h 36"/>
                    <a:gd name="T54" fmla="*/ 90 w 102"/>
                    <a:gd name="T55" fmla="*/ 8 h 36"/>
                    <a:gd name="T56" fmla="*/ 90 w 102"/>
                    <a:gd name="T57" fmla="*/ 5 h 36"/>
                    <a:gd name="T58" fmla="*/ 90 w 102"/>
                    <a:gd name="T59" fmla="*/ 1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02" h="36">
                      <a:moveTo>
                        <a:pt x="90" y="1"/>
                      </a:moveTo>
                      <a:lnTo>
                        <a:pt x="101" y="0"/>
                      </a:lnTo>
                      <a:lnTo>
                        <a:pt x="102" y="5"/>
                      </a:lnTo>
                      <a:lnTo>
                        <a:pt x="102" y="10"/>
                      </a:lnTo>
                      <a:lnTo>
                        <a:pt x="102" y="16"/>
                      </a:lnTo>
                      <a:lnTo>
                        <a:pt x="99" y="21"/>
                      </a:lnTo>
                      <a:lnTo>
                        <a:pt x="98" y="23"/>
                      </a:lnTo>
                      <a:lnTo>
                        <a:pt x="94" y="26"/>
                      </a:lnTo>
                      <a:lnTo>
                        <a:pt x="92" y="27"/>
                      </a:lnTo>
                      <a:lnTo>
                        <a:pt x="86" y="27"/>
                      </a:lnTo>
                      <a:lnTo>
                        <a:pt x="80" y="27"/>
                      </a:lnTo>
                      <a:lnTo>
                        <a:pt x="37" y="27"/>
                      </a:lnTo>
                      <a:lnTo>
                        <a:pt x="37" y="36"/>
                      </a:lnTo>
                      <a:lnTo>
                        <a:pt x="26" y="36"/>
                      </a:lnTo>
                      <a:lnTo>
                        <a:pt x="26" y="27"/>
                      </a:lnTo>
                      <a:lnTo>
                        <a:pt x="8" y="27"/>
                      </a:lnTo>
                      <a:lnTo>
                        <a:pt x="0" y="14"/>
                      </a:lnTo>
                      <a:lnTo>
                        <a:pt x="26" y="14"/>
                      </a:lnTo>
                      <a:lnTo>
                        <a:pt x="26" y="1"/>
                      </a:lnTo>
                      <a:lnTo>
                        <a:pt x="37" y="1"/>
                      </a:lnTo>
                      <a:lnTo>
                        <a:pt x="37" y="14"/>
                      </a:lnTo>
                      <a:lnTo>
                        <a:pt x="80" y="14"/>
                      </a:lnTo>
                      <a:lnTo>
                        <a:pt x="84" y="14"/>
                      </a:lnTo>
                      <a:lnTo>
                        <a:pt x="86" y="13"/>
                      </a:lnTo>
                      <a:lnTo>
                        <a:pt x="88" y="13"/>
                      </a:lnTo>
                      <a:lnTo>
                        <a:pt x="89" y="12"/>
                      </a:lnTo>
                      <a:lnTo>
                        <a:pt x="90" y="9"/>
                      </a:lnTo>
                      <a:lnTo>
                        <a:pt x="90" y="8"/>
                      </a:lnTo>
                      <a:lnTo>
                        <a:pt x="90" y="5"/>
                      </a:lnTo>
                      <a:lnTo>
                        <a:pt x="90" y="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144"/>
                <p:cNvSpPr>
                  <a:spLocks noEditPoints="1"/>
                </p:cNvSpPr>
                <p:nvPr/>
              </p:nvSpPr>
              <p:spPr bwMode="auto">
                <a:xfrm>
                  <a:off x="3401507" y="2187219"/>
                  <a:ext cx="60247" cy="52387"/>
                </a:xfrm>
                <a:custGeom>
                  <a:avLst/>
                  <a:gdLst>
                    <a:gd name="T0" fmla="*/ 73 w 78"/>
                    <a:gd name="T1" fmla="*/ 25 h 67"/>
                    <a:gd name="T2" fmla="*/ 78 w 78"/>
                    <a:gd name="T3" fmla="*/ 38 h 67"/>
                    <a:gd name="T4" fmla="*/ 78 w 78"/>
                    <a:gd name="T5" fmla="*/ 52 h 67"/>
                    <a:gd name="T6" fmla="*/ 72 w 78"/>
                    <a:gd name="T7" fmla="*/ 62 h 67"/>
                    <a:gd name="T8" fmla="*/ 62 w 78"/>
                    <a:gd name="T9" fmla="*/ 67 h 67"/>
                    <a:gd name="T10" fmla="*/ 51 w 78"/>
                    <a:gd name="T11" fmla="*/ 67 h 67"/>
                    <a:gd name="T12" fmla="*/ 43 w 78"/>
                    <a:gd name="T13" fmla="*/ 63 h 67"/>
                    <a:gd name="T14" fmla="*/ 37 w 78"/>
                    <a:gd name="T15" fmla="*/ 56 h 67"/>
                    <a:gd name="T16" fmla="*/ 34 w 78"/>
                    <a:gd name="T17" fmla="*/ 47 h 67"/>
                    <a:gd name="T18" fmla="*/ 31 w 78"/>
                    <a:gd name="T19" fmla="*/ 29 h 67"/>
                    <a:gd name="T20" fmla="*/ 28 w 78"/>
                    <a:gd name="T21" fmla="*/ 19 h 67"/>
                    <a:gd name="T22" fmla="*/ 22 w 78"/>
                    <a:gd name="T23" fmla="*/ 21 h 67"/>
                    <a:gd name="T24" fmla="*/ 16 w 78"/>
                    <a:gd name="T25" fmla="*/ 23 h 67"/>
                    <a:gd name="T26" fmla="*/ 13 w 78"/>
                    <a:gd name="T27" fmla="*/ 31 h 67"/>
                    <a:gd name="T28" fmla="*/ 13 w 78"/>
                    <a:gd name="T29" fmla="*/ 40 h 67"/>
                    <a:gd name="T30" fmla="*/ 15 w 78"/>
                    <a:gd name="T31" fmla="*/ 48 h 67"/>
                    <a:gd name="T32" fmla="*/ 20 w 78"/>
                    <a:gd name="T33" fmla="*/ 52 h 67"/>
                    <a:gd name="T34" fmla="*/ 22 w 78"/>
                    <a:gd name="T35" fmla="*/ 66 h 67"/>
                    <a:gd name="T36" fmla="*/ 11 w 78"/>
                    <a:gd name="T37" fmla="*/ 61 h 67"/>
                    <a:gd name="T38" fmla="*/ 6 w 78"/>
                    <a:gd name="T39" fmla="*/ 54 h 67"/>
                    <a:gd name="T40" fmla="*/ 2 w 78"/>
                    <a:gd name="T41" fmla="*/ 43 h 67"/>
                    <a:gd name="T42" fmla="*/ 0 w 78"/>
                    <a:gd name="T43" fmla="*/ 27 h 67"/>
                    <a:gd name="T44" fmla="*/ 3 w 78"/>
                    <a:gd name="T45" fmla="*/ 18 h 67"/>
                    <a:gd name="T46" fmla="*/ 8 w 78"/>
                    <a:gd name="T47" fmla="*/ 9 h 67"/>
                    <a:gd name="T48" fmla="*/ 17 w 78"/>
                    <a:gd name="T49" fmla="*/ 5 h 67"/>
                    <a:gd name="T50" fmla="*/ 24 w 78"/>
                    <a:gd name="T51" fmla="*/ 5 h 67"/>
                    <a:gd name="T52" fmla="*/ 44 w 78"/>
                    <a:gd name="T53" fmla="*/ 5 h 67"/>
                    <a:gd name="T54" fmla="*/ 66 w 78"/>
                    <a:gd name="T55" fmla="*/ 4 h 67"/>
                    <a:gd name="T56" fmla="*/ 77 w 78"/>
                    <a:gd name="T57" fmla="*/ 0 h 67"/>
                    <a:gd name="T58" fmla="*/ 73 w 78"/>
                    <a:gd name="T59" fmla="*/ 17 h 67"/>
                    <a:gd name="T60" fmla="*/ 41 w 78"/>
                    <a:gd name="T61" fmla="*/ 19 h 67"/>
                    <a:gd name="T62" fmla="*/ 44 w 78"/>
                    <a:gd name="T63" fmla="*/ 31 h 67"/>
                    <a:gd name="T64" fmla="*/ 46 w 78"/>
                    <a:gd name="T65" fmla="*/ 44 h 67"/>
                    <a:gd name="T66" fmla="*/ 48 w 78"/>
                    <a:gd name="T67" fmla="*/ 51 h 67"/>
                    <a:gd name="T68" fmla="*/ 53 w 78"/>
                    <a:gd name="T69" fmla="*/ 54 h 67"/>
                    <a:gd name="T70" fmla="*/ 60 w 78"/>
                    <a:gd name="T71" fmla="*/ 53 h 67"/>
                    <a:gd name="T72" fmla="*/ 65 w 78"/>
                    <a:gd name="T73" fmla="*/ 48 h 67"/>
                    <a:gd name="T74" fmla="*/ 66 w 78"/>
                    <a:gd name="T75" fmla="*/ 41 h 67"/>
                    <a:gd name="T76" fmla="*/ 62 w 78"/>
                    <a:gd name="T77" fmla="*/ 30 h 67"/>
                    <a:gd name="T78" fmla="*/ 55 w 78"/>
                    <a:gd name="T79" fmla="*/ 22 h 67"/>
                    <a:gd name="T80" fmla="*/ 50 w 78"/>
                    <a:gd name="T81" fmla="*/ 21 h 67"/>
                    <a:gd name="T82" fmla="*/ 41 w 78"/>
                    <a:gd name="T83" fmla="*/ 19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78" h="67">
                      <a:moveTo>
                        <a:pt x="68" y="18"/>
                      </a:moveTo>
                      <a:lnTo>
                        <a:pt x="73" y="25"/>
                      </a:lnTo>
                      <a:lnTo>
                        <a:pt x="75" y="31"/>
                      </a:lnTo>
                      <a:lnTo>
                        <a:pt x="78" y="38"/>
                      </a:lnTo>
                      <a:lnTo>
                        <a:pt x="78" y="44"/>
                      </a:lnTo>
                      <a:lnTo>
                        <a:pt x="78" y="52"/>
                      </a:lnTo>
                      <a:lnTo>
                        <a:pt x="75" y="57"/>
                      </a:lnTo>
                      <a:lnTo>
                        <a:pt x="72" y="62"/>
                      </a:lnTo>
                      <a:lnTo>
                        <a:pt x="68" y="65"/>
                      </a:lnTo>
                      <a:lnTo>
                        <a:pt x="62" y="67"/>
                      </a:lnTo>
                      <a:lnTo>
                        <a:pt x="57" y="67"/>
                      </a:lnTo>
                      <a:lnTo>
                        <a:pt x="51" y="67"/>
                      </a:lnTo>
                      <a:lnTo>
                        <a:pt x="47" y="66"/>
                      </a:lnTo>
                      <a:lnTo>
                        <a:pt x="43" y="63"/>
                      </a:lnTo>
                      <a:lnTo>
                        <a:pt x="39" y="60"/>
                      </a:lnTo>
                      <a:lnTo>
                        <a:pt x="37" y="56"/>
                      </a:lnTo>
                      <a:lnTo>
                        <a:pt x="35" y="51"/>
                      </a:lnTo>
                      <a:lnTo>
                        <a:pt x="34" y="47"/>
                      </a:lnTo>
                      <a:lnTo>
                        <a:pt x="33" y="40"/>
                      </a:lnTo>
                      <a:lnTo>
                        <a:pt x="31" y="29"/>
                      </a:lnTo>
                      <a:lnTo>
                        <a:pt x="29" y="19"/>
                      </a:lnTo>
                      <a:lnTo>
                        <a:pt x="28" y="19"/>
                      </a:lnTo>
                      <a:lnTo>
                        <a:pt x="26" y="19"/>
                      </a:lnTo>
                      <a:lnTo>
                        <a:pt x="22" y="21"/>
                      </a:lnTo>
                      <a:lnTo>
                        <a:pt x="19" y="21"/>
                      </a:lnTo>
                      <a:lnTo>
                        <a:pt x="16" y="23"/>
                      </a:lnTo>
                      <a:lnTo>
                        <a:pt x="15" y="26"/>
                      </a:lnTo>
                      <a:lnTo>
                        <a:pt x="13" y="31"/>
                      </a:lnTo>
                      <a:lnTo>
                        <a:pt x="12" y="36"/>
                      </a:lnTo>
                      <a:lnTo>
                        <a:pt x="13" y="40"/>
                      </a:lnTo>
                      <a:lnTo>
                        <a:pt x="13" y="44"/>
                      </a:lnTo>
                      <a:lnTo>
                        <a:pt x="15" y="48"/>
                      </a:lnTo>
                      <a:lnTo>
                        <a:pt x="17" y="49"/>
                      </a:lnTo>
                      <a:lnTo>
                        <a:pt x="20" y="52"/>
                      </a:lnTo>
                      <a:lnTo>
                        <a:pt x="25" y="53"/>
                      </a:lnTo>
                      <a:lnTo>
                        <a:pt x="22" y="66"/>
                      </a:lnTo>
                      <a:lnTo>
                        <a:pt x="16" y="65"/>
                      </a:lnTo>
                      <a:lnTo>
                        <a:pt x="11" y="61"/>
                      </a:lnTo>
                      <a:lnTo>
                        <a:pt x="7" y="58"/>
                      </a:lnTo>
                      <a:lnTo>
                        <a:pt x="6" y="54"/>
                      </a:lnTo>
                      <a:lnTo>
                        <a:pt x="3" y="51"/>
                      </a:lnTo>
                      <a:lnTo>
                        <a:pt x="2" y="43"/>
                      </a:lnTo>
                      <a:lnTo>
                        <a:pt x="0" y="34"/>
                      </a:lnTo>
                      <a:lnTo>
                        <a:pt x="0" y="27"/>
                      </a:lnTo>
                      <a:lnTo>
                        <a:pt x="2" y="22"/>
                      </a:lnTo>
                      <a:lnTo>
                        <a:pt x="3" y="18"/>
                      </a:lnTo>
                      <a:lnTo>
                        <a:pt x="6" y="13"/>
                      </a:lnTo>
                      <a:lnTo>
                        <a:pt x="8" y="9"/>
                      </a:lnTo>
                      <a:lnTo>
                        <a:pt x="12" y="8"/>
                      </a:lnTo>
                      <a:lnTo>
                        <a:pt x="17" y="5"/>
                      </a:lnTo>
                      <a:lnTo>
                        <a:pt x="20" y="5"/>
                      </a:lnTo>
                      <a:lnTo>
                        <a:pt x="24" y="5"/>
                      </a:lnTo>
                      <a:lnTo>
                        <a:pt x="28" y="5"/>
                      </a:lnTo>
                      <a:lnTo>
                        <a:pt x="44" y="5"/>
                      </a:lnTo>
                      <a:lnTo>
                        <a:pt x="59" y="5"/>
                      </a:lnTo>
                      <a:lnTo>
                        <a:pt x="66" y="4"/>
                      </a:lnTo>
                      <a:lnTo>
                        <a:pt x="72" y="3"/>
                      </a:lnTo>
                      <a:lnTo>
                        <a:pt x="77" y="0"/>
                      </a:lnTo>
                      <a:lnTo>
                        <a:pt x="77" y="14"/>
                      </a:lnTo>
                      <a:lnTo>
                        <a:pt x="73" y="17"/>
                      </a:lnTo>
                      <a:lnTo>
                        <a:pt x="68" y="18"/>
                      </a:lnTo>
                      <a:close/>
                      <a:moveTo>
                        <a:pt x="41" y="19"/>
                      </a:moveTo>
                      <a:lnTo>
                        <a:pt x="42" y="25"/>
                      </a:lnTo>
                      <a:lnTo>
                        <a:pt x="44" y="31"/>
                      </a:lnTo>
                      <a:lnTo>
                        <a:pt x="44" y="39"/>
                      </a:lnTo>
                      <a:lnTo>
                        <a:pt x="46" y="44"/>
                      </a:lnTo>
                      <a:lnTo>
                        <a:pt x="47" y="48"/>
                      </a:lnTo>
                      <a:lnTo>
                        <a:pt x="48" y="51"/>
                      </a:lnTo>
                      <a:lnTo>
                        <a:pt x="51" y="53"/>
                      </a:lnTo>
                      <a:lnTo>
                        <a:pt x="53" y="54"/>
                      </a:lnTo>
                      <a:lnTo>
                        <a:pt x="56" y="54"/>
                      </a:lnTo>
                      <a:lnTo>
                        <a:pt x="60" y="53"/>
                      </a:lnTo>
                      <a:lnTo>
                        <a:pt x="64" y="51"/>
                      </a:lnTo>
                      <a:lnTo>
                        <a:pt x="65" y="48"/>
                      </a:lnTo>
                      <a:lnTo>
                        <a:pt x="66" y="45"/>
                      </a:lnTo>
                      <a:lnTo>
                        <a:pt x="66" y="41"/>
                      </a:lnTo>
                      <a:lnTo>
                        <a:pt x="65" y="35"/>
                      </a:lnTo>
                      <a:lnTo>
                        <a:pt x="62" y="30"/>
                      </a:lnTo>
                      <a:lnTo>
                        <a:pt x="60" y="25"/>
                      </a:lnTo>
                      <a:lnTo>
                        <a:pt x="55" y="22"/>
                      </a:lnTo>
                      <a:lnTo>
                        <a:pt x="52" y="21"/>
                      </a:lnTo>
                      <a:lnTo>
                        <a:pt x="50" y="21"/>
                      </a:lnTo>
                      <a:lnTo>
                        <a:pt x="44" y="19"/>
                      </a:lnTo>
                      <a:lnTo>
                        <a:pt x="41" y="1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145"/>
                <p:cNvSpPr>
                  <a:spLocks/>
                </p:cNvSpPr>
                <p:nvPr/>
              </p:nvSpPr>
              <p:spPr bwMode="auto">
                <a:xfrm>
                  <a:off x="3401507" y="2128482"/>
                  <a:ext cx="60247" cy="46037"/>
                </a:xfrm>
                <a:custGeom>
                  <a:avLst/>
                  <a:gdLst>
                    <a:gd name="T0" fmla="*/ 77 w 77"/>
                    <a:gd name="T1" fmla="*/ 59 h 59"/>
                    <a:gd name="T2" fmla="*/ 2 w 77"/>
                    <a:gd name="T3" fmla="*/ 59 h 59"/>
                    <a:gd name="T4" fmla="*/ 2 w 77"/>
                    <a:gd name="T5" fmla="*/ 44 h 59"/>
                    <a:gd name="T6" fmla="*/ 12 w 77"/>
                    <a:gd name="T7" fmla="*/ 44 h 59"/>
                    <a:gd name="T8" fmla="*/ 3 w 77"/>
                    <a:gd name="T9" fmla="*/ 35 h 59"/>
                    <a:gd name="T10" fmla="*/ 0 w 77"/>
                    <a:gd name="T11" fmla="*/ 24 h 59"/>
                    <a:gd name="T12" fmla="*/ 2 w 77"/>
                    <a:gd name="T13" fmla="*/ 17 h 59"/>
                    <a:gd name="T14" fmla="*/ 3 w 77"/>
                    <a:gd name="T15" fmla="*/ 12 h 59"/>
                    <a:gd name="T16" fmla="*/ 6 w 77"/>
                    <a:gd name="T17" fmla="*/ 7 h 59"/>
                    <a:gd name="T18" fmla="*/ 10 w 77"/>
                    <a:gd name="T19" fmla="*/ 4 h 59"/>
                    <a:gd name="T20" fmla="*/ 13 w 77"/>
                    <a:gd name="T21" fmla="*/ 2 h 59"/>
                    <a:gd name="T22" fmla="*/ 19 w 77"/>
                    <a:gd name="T23" fmla="*/ 0 h 59"/>
                    <a:gd name="T24" fmla="*/ 21 w 77"/>
                    <a:gd name="T25" fmla="*/ 0 h 59"/>
                    <a:gd name="T26" fmla="*/ 25 w 77"/>
                    <a:gd name="T27" fmla="*/ 0 h 59"/>
                    <a:gd name="T28" fmla="*/ 31 w 77"/>
                    <a:gd name="T29" fmla="*/ 0 h 59"/>
                    <a:gd name="T30" fmla="*/ 77 w 77"/>
                    <a:gd name="T31" fmla="*/ 0 h 59"/>
                    <a:gd name="T32" fmla="*/ 77 w 77"/>
                    <a:gd name="T33" fmla="*/ 13 h 59"/>
                    <a:gd name="T34" fmla="*/ 31 w 77"/>
                    <a:gd name="T35" fmla="*/ 13 h 59"/>
                    <a:gd name="T36" fmla="*/ 25 w 77"/>
                    <a:gd name="T37" fmla="*/ 13 h 59"/>
                    <a:gd name="T38" fmla="*/ 21 w 77"/>
                    <a:gd name="T39" fmla="*/ 15 h 59"/>
                    <a:gd name="T40" fmla="*/ 17 w 77"/>
                    <a:gd name="T41" fmla="*/ 16 h 59"/>
                    <a:gd name="T42" fmla="*/ 15 w 77"/>
                    <a:gd name="T43" fmla="*/ 20 h 59"/>
                    <a:gd name="T44" fmla="*/ 13 w 77"/>
                    <a:gd name="T45" fmla="*/ 22 h 59"/>
                    <a:gd name="T46" fmla="*/ 12 w 77"/>
                    <a:gd name="T47" fmla="*/ 28 h 59"/>
                    <a:gd name="T48" fmla="*/ 13 w 77"/>
                    <a:gd name="T49" fmla="*/ 31 h 59"/>
                    <a:gd name="T50" fmla="*/ 15 w 77"/>
                    <a:gd name="T51" fmla="*/ 35 h 59"/>
                    <a:gd name="T52" fmla="*/ 17 w 77"/>
                    <a:gd name="T53" fmla="*/ 39 h 59"/>
                    <a:gd name="T54" fmla="*/ 21 w 77"/>
                    <a:gd name="T55" fmla="*/ 42 h 59"/>
                    <a:gd name="T56" fmla="*/ 25 w 77"/>
                    <a:gd name="T57" fmla="*/ 43 h 59"/>
                    <a:gd name="T58" fmla="*/ 30 w 77"/>
                    <a:gd name="T59" fmla="*/ 44 h 59"/>
                    <a:gd name="T60" fmla="*/ 37 w 77"/>
                    <a:gd name="T61" fmla="*/ 44 h 59"/>
                    <a:gd name="T62" fmla="*/ 77 w 77"/>
                    <a:gd name="T63" fmla="*/ 44 h 59"/>
                    <a:gd name="T64" fmla="*/ 77 w 77"/>
                    <a:gd name="T65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7" h="59">
                      <a:moveTo>
                        <a:pt x="77" y="59"/>
                      </a:moveTo>
                      <a:lnTo>
                        <a:pt x="2" y="59"/>
                      </a:lnTo>
                      <a:lnTo>
                        <a:pt x="2" y="44"/>
                      </a:lnTo>
                      <a:lnTo>
                        <a:pt x="12" y="44"/>
                      </a:lnTo>
                      <a:lnTo>
                        <a:pt x="3" y="35"/>
                      </a:lnTo>
                      <a:lnTo>
                        <a:pt x="0" y="24"/>
                      </a:lnTo>
                      <a:lnTo>
                        <a:pt x="2" y="17"/>
                      </a:lnTo>
                      <a:lnTo>
                        <a:pt x="3" y="12"/>
                      </a:lnTo>
                      <a:lnTo>
                        <a:pt x="6" y="7"/>
                      </a:lnTo>
                      <a:lnTo>
                        <a:pt x="10" y="4"/>
                      </a:lnTo>
                      <a:lnTo>
                        <a:pt x="13" y="2"/>
                      </a:lnTo>
                      <a:lnTo>
                        <a:pt x="19" y="0"/>
                      </a:lnTo>
                      <a:lnTo>
                        <a:pt x="21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77" y="0"/>
                      </a:lnTo>
                      <a:lnTo>
                        <a:pt x="77" y="13"/>
                      </a:lnTo>
                      <a:lnTo>
                        <a:pt x="31" y="13"/>
                      </a:lnTo>
                      <a:lnTo>
                        <a:pt x="25" y="13"/>
                      </a:lnTo>
                      <a:lnTo>
                        <a:pt x="21" y="15"/>
                      </a:lnTo>
                      <a:lnTo>
                        <a:pt x="17" y="16"/>
                      </a:lnTo>
                      <a:lnTo>
                        <a:pt x="15" y="20"/>
                      </a:lnTo>
                      <a:lnTo>
                        <a:pt x="13" y="22"/>
                      </a:lnTo>
                      <a:lnTo>
                        <a:pt x="12" y="28"/>
                      </a:lnTo>
                      <a:lnTo>
                        <a:pt x="13" y="31"/>
                      </a:lnTo>
                      <a:lnTo>
                        <a:pt x="15" y="35"/>
                      </a:lnTo>
                      <a:lnTo>
                        <a:pt x="17" y="39"/>
                      </a:lnTo>
                      <a:lnTo>
                        <a:pt x="21" y="42"/>
                      </a:lnTo>
                      <a:lnTo>
                        <a:pt x="25" y="43"/>
                      </a:lnTo>
                      <a:lnTo>
                        <a:pt x="30" y="44"/>
                      </a:lnTo>
                      <a:lnTo>
                        <a:pt x="37" y="44"/>
                      </a:lnTo>
                      <a:lnTo>
                        <a:pt x="77" y="44"/>
                      </a:lnTo>
                      <a:lnTo>
                        <a:pt x="77" y="5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146"/>
                <p:cNvSpPr>
                  <a:spLocks noEditPoints="1"/>
                </p:cNvSpPr>
                <p:nvPr/>
              </p:nvSpPr>
              <p:spPr bwMode="auto">
                <a:xfrm>
                  <a:off x="3401507" y="2064982"/>
                  <a:ext cx="84029" cy="50800"/>
                </a:xfrm>
                <a:custGeom>
                  <a:avLst/>
                  <a:gdLst>
                    <a:gd name="T0" fmla="*/ 84 w 106"/>
                    <a:gd name="T1" fmla="*/ 51 h 65"/>
                    <a:gd name="T2" fmla="*/ 90 w 106"/>
                    <a:gd name="T3" fmla="*/ 48 h 65"/>
                    <a:gd name="T4" fmla="*/ 93 w 106"/>
                    <a:gd name="T5" fmla="*/ 43 h 65"/>
                    <a:gd name="T6" fmla="*/ 95 w 106"/>
                    <a:gd name="T7" fmla="*/ 34 h 65"/>
                    <a:gd name="T8" fmla="*/ 93 w 106"/>
                    <a:gd name="T9" fmla="*/ 25 h 65"/>
                    <a:gd name="T10" fmla="*/ 88 w 106"/>
                    <a:gd name="T11" fmla="*/ 18 h 65"/>
                    <a:gd name="T12" fmla="*/ 82 w 106"/>
                    <a:gd name="T13" fmla="*/ 15 h 65"/>
                    <a:gd name="T14" fmla="*/ 74 w 106"/>
                    <a:gd name="T15" fmla="*/ 15 h 65"/>
                    <a:gd name="T16" fmla="*/ 72 w 106"/>
                    <a:gd name="T17" fmla="*/ 18 h 65"/>
                    <a:gd name="T18" fmla="*/ 77 w 106"/>
                    <a:gd name="T19" fmla="*/ 29 h 65"/>
                    <a:gd name="T20" fmla="*/ 74 w 106"/>
                    <a:gd name="T21" fmla="*/ 47 h 65"/>
                    <a:gd name="T22" fmla="*/ 53 w 106"/>
                    <a:gd name="T23" fmla="*/ 64 h 65"/>
                    <a:gd name="T24" fmla="*/ 31 w 106"/>
                    <a:gd name="T25" fmla="*/ 65 h 65"/>
                    <a:gd name="T26" fmla="*/ 20 w 106"/>
                    <a:gd name="T27" fmla="*/ 61 h 65"/>
                    <a:gd name="T28" fmla="*/ 10 w 106"/>
                    <a:gd name="T29" fmla="*/ 55 h 65"/>
                    <a:gd name="T30" fmla="*/ 3 w 106"/>
                    <a:gd name="T31" fmla="*/ 46 h 65"/>
                    <a:gd name="T32" fmla="*/ 0 w 106"/>
                    <a:gd name="T33" fmla="*/ 35 h 65"/>
                    <a:gd name="T34" fmla="*/ 3 w 106"/>
                    <a:gd name="T35" fmla="*/ 24 h 65"/>
                    <a:gd name="T36" fmla="*/ 11 w 106"/>
                    <a:gd name="T37" fmla="*/ 15 h 65"/>
                    <a:gd name="T38" fmla="*/ 2 w 106"/>
                    <a:gd name="T39" fmla="*/ 0 h 65"/>
                    <a:gd name="T40" fmla="*/ 81 w 106"/>
                    <a:gd name="T41" fmla="*/ 2 h 65"/>
                    <a:gd name="T42" fmla="*/ 95 w 106"/>
                    <a:gd name="T43" fmla="*/ 7 h 65"/>
                    <a:gd name="T44" fmla="*/ 102 w 106"/>
                    <a:gd name="T45" fmla="*/ 16 h 65"/>
                    <a:gd name="T46" fmla="*/ 106 w 106"/>
                    <a:gd name="T47" fmla="*/ 27 h 65"/>
                    <a:gd name="T48" fmla="*/ 105 w 106"/>
                    <a:gd name="T49" fmla="*/ 47 h 65"/>
                    <a:gd name="T50" fmla="*/ 97 w 106"/>
                    <a:gd name="T51" fmla="*/ 60 h 65"/>
                    <a:gd name="T52" fmla="*/ 88 w 106"/>
                    <a:gd name="T53" fmla="*/ 64 h 65"/>
                    <a:gd name="T54" fmla="*/ 38 w 106"/>
                    <a:gd name="T55" fmla="*/ 51 h 65"/>
                    <a:gd name="T56" fmla="*/ 50 w 106"/>
                    <a:gd name="T57" fmla="*/ 51 h 65"/>
                    <a:gd name="T58" fmla="*/ 59 w 106"/>
                    <a:gd name="T59" fmla="*/ 47 h 65"/>
                    <a:gd name="T60" fmla="*/ 64 w 106"/>
                    <a:gd name="T61" fmla="*/ 38 h 65"/>
                    <a:gd name="T62" fmla="*/ 64 w 106"/>
                    <a:gd name="T63" fmla="*/ 27 h 65"/>
                    <a:gd name="T64" fmla="*/ 59 w 106"/>
                    <a:gd name="T65" fmla="*/ 20 h 65"/>
                    <a:gd name="T66" fmla="*/ 51 w 106"/>
                    <a:gd name="T67" fmla="*/ 16 h 65"/>
                    <a:gd name="T68" fmla="*/ 38 w 106"/>
                    <a:gd name="T69" fmla="*/ 15 h 65"/>
                    <a:gd name="T70" fmla="*/ 28 w 106"/>
                    <a:gd name="T71" fmla="*/ 16 h 65"/>
                    <a:gd name="T72" fmla="*/ 19 w 106"/>
                    <a:gd name="T73" fmla="*/ 20 h 65"/>
                    <a:gd name="T74" fmla="*/ 13 w 106"/>
                    <a:gd name="T75" fmla="*/ 29 h 65"/>
                    <a:gd name="T76" fmla="*/ 13 w 106"/>
                    <a:gd name="T77" fmla="*/ 38 h 65"/>
                    <a:gd name="T78" fmla="*/ 19 w 106"/>
                    <a:gd name="T79" fmla="*/ 47 h 65"/>
                    <a:gd name="T80" fmla="*/ 26 w 106"/>
                    <a:gd name="T81" fmla="*/ 51 h 65"/>
                    <a:gd name="T82" fmla="*/ 38 w 106"/>
                    <a:gd name="T83" fmla="*/ 5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6" h="65">
                      <a:moveTo>
                        <a:pt x="83" y="64"/>
                      </a:moveTo>
                      <a:lnTo>
                        <a:pt x="84" y="51"/>
                      </a:lnTo>
                      <a:lnTo>
                        <a:pt x="87" y="49"/>
                      </a:lnTo>
                      <a:lnTo>
                        <a:pt x="90" y="48"/>
                      </a:lnTo>
                      <a:lnTo>
                        <a:pt x="91" y="46"/>
                      </a:lnTo>
                      <a:lnTo>
                        <a:pt x="93" y="43"/>
                      </a:lnTo>
                      <a:lnTo>
                        <a:pt x="95" y="39"/>
                      </a:lnTo>
                      <a:lnTo>
                        <a:pt x="95" y="34"/>
                      </a:lnTo>
                      <a:lnTo>
                        <a:pt x="95" y="29"/>
                      </a:lnTo>
                      <a:lnTo>
                        <a:pt x="93" y="25"/>
                      </a:lnTo>
                      <a:lnTo>
                        <a:pt x="91" y="21"/>
                      </a:lnTo>
                      <a:lnTo>
                        <a:pt x="88" y="18"/>
                      </a:lnTo>
                      <a:lnTo>
                        <a:pt x="86" y="17"/>
                      </a:lnTo>
                      <a:lnTo>
                        <a:pt x="82" y="15"/>
                      </a:lnTo>
                      <a:lnTo>
                        <a:pt x="79" y="15"/>
                      </a:lnTo>
                      <a:lnTo>
                        <a:pt x="74" y="15"/>
                      </a:lnTo>
                      <a:lnTo>
                        <a:pt x="68" y="15"/>
                      </a:lnTo>
                      <a:lnTo>
                        <a:pt x="72" y="18"/>
                      </a:lnTo>
                      <a:lnTo>
                        <a:pt x="74" y="24"/>
                      </a:lnTo>
                      <a:lnTo>
                        <a:pt x="77" y="29"/>
                      </a:lnTo>
                      <a:lnTo>
                        <a:pt x="77" y="34"/>
                      </a:lnTo>
                      <a:lnTo>
                        <a:pt x="74" y="47"/>
                      </a:lnTo>
                      <a:lnTo>
                        <a:pt x="65" y="57"/>
                      </a:lnTo>
                      <a:lnTo>
                        <a:pt x="53" y="64"/>
                      </a:lnTo>
                      <a:lnTo>
                        <a:pt x="39" y="65"/>
                      </a:lnTo>
                      <a:lnTo>
                        <a:pt x="31" y="65"/>
                      </a:lnTo>
                      <a:lnTo>
                        <a:pt x="25" y="64"/>
                      </a:lnTo>
                      <a:lnTo>
                        <a:pt x="20" y="61"/>
                      </a:lnTo>
                      <a:lnTo>
                        <a:pt x="13" y="58"/>
                      </a:lnTo>
                      <a:lnTo>
                        <a:pt x="10" y="55"/>
                      </a:lnTo>
                      <a:lnTo>
                        <a:pt x="6" y="51"/>
                      </a:lnTo>
                      <a:lnTo>
                        <a:pt x="3" y="46"/>
                      </a:lnTo>
                      <a:lnTo>
                        <a:pt x="0" y="40"/>
                      </a:lnTo>
                      <a:lnTo>
                        <a:pt x="0" y="35"/>
                      </a:lnTo>
                      <a:lnTo>
                        <a:pt x="2" y="29"/>
                      </a:lnTo>
                      <a:lnTo>
                        <a:pt x="3" y="24"/>
                      </a:lnTo>
                      <a:lnTo>
                        <a:pt x="7" y="18"/>
                      </a:lnTo>
                      <a:lnTo>
                        <a:pt x="11" y="15"/>
                      </a:lnTo>
                      <a:lnTo>
                        <a:pt x="2" y="15"/>
                      </a:lnTo>
                      <a:lnTo>
                        <a:pt x="2" y="0"/>
                      </a:lnTo>
                      <a:lnTo>
                        <a:pt x="66" y="0"/>
                      </a:lnTo>
                      <a:lnTo>
                        <a:pt x="81" y="2"/>
                      </a:lnTo>
                      <a:lnTo>
                        <a:pt x="91" y="4"/>
                      </a:lnTo>
                      <a:lnTo>
                        <a:pt x="95" y="7"/>
                      </a:lnTo>
                      <a:lnTo>
                        <a:pt x="99" y="11"/>
                      </a:lnTo>
                      <a:lnTo>
                        <a:pt x="102" y="16"/>
                      </a:lnTo>
                      <a:lnTo>
                        <a:pt x="105" y="21"/>
                      </a:lnTo>
                      <a:lnTo>
                        <a:pt x="106" y="27"/>
                      </a:lnTo>
                      <a:lnTo>
                        <a:pt x="106" y="34"/>
                      </a:lnTo>
                      <a:lnTo>
                        <a:pt x="105" y="47"/>
                      </a:lnTo>
                      <a:lnTo>
                        <a:pt x="100" y="56"/>
                      </a:lnTo>
                      <a:lnTo>
                        <a:pt x="97" y="60"/>
                      </a:lnTo>
                      <a:lnTo>
                        <a:pt x="93" y="62"/>
                      </a:lnTo>
                      <a:lnTo>
                        <a:pt x="88" y="64"/>
                      </a:lnTo>
                      <a:lnTo>
                        <a:pt x="83" y="64"/>
                      </a:lnTo>
                      <a:close/>
                      <a:moveTo>
                        <a:pt x="38" y="51"/>
                      </a:moveTo>
                      <a:lnTo>
                        <a:pt x="44" y="51"/>
                      </a:lnTo>
                      <a:lnTo>
                        <a:pt x="50" y="51"/>
                      </a:lnTo>
                      <a:lnTo>
                        <a:pt x="55" y="48"/>
                      </a:lnTo>
                      <a:lnTo>
                        <a:pt x="59" y="47"/>
                      </a:lnTo>
                      <a:lnTo>
                        <a:pt x="62" y="43"/>
                      </a:lnTo>
                      <a:lnTo>
                        <a:pt x="64" y="38"/>
                      </a:lnTo>
                      <a:lnTo>
                        <a:pt x="65" y="33"/>
                      </a:lnTo>
                      <a:lnTo>
                        <a:pt x="64" y="27"/>
                      </a:lnTo>
                      <a:lnTo>
                        <a:pt x="62" y="24"/>
                      </a:lnTo>
                      <a:lnTo>
                        <a:pt x="59" y="20"/>
                      </a:lnTo>
                      <a:lnTo>
                        <a:pt x="55" y="17"/>
                      </a:lnTo>
                      <a:lnTo>
                        <a:pt x="51" y="16"/>
                      </a:lnTo>
                      <a:lnTo>
                        <a:pt x="44" y="15"/>
                      </a:lnTo>
                      <a:lnTo>
                        <a:pt x="38" y="15"/>
                      </a:lnTo>
                      <a:lnTo>
                        <a:pt x="33" y="15"/>
                      </a:lnTo>
                      <a:lnTo>
                        <a:pt x="28" y="16"/>
                      </a:lnTo>
                      <a:lnTo>
                        <a:pt x="22" y="17"/>
                      </a:lnTo>
                      <a:lnTo>
                        <a:pt x="19" y="20"/>
                      </a:lnTo>
                      <a:lnTo>
                        <a:pt x="16" y="24"/>
                      </a:lnTo>
                      <a:lnTo>
                        <a:pt x="13" y="29"/>
                      </a:lnTo>
                      <a:lnTo>
                        <a:pt x="12" y="33"/>
                      </a:lnTo>
                      <a:lnTo>
                        <a:pt x="13" y="38"/>
                      </a:lnTo>
                      <a:lnTo>
                        <a:pt x="16" y="43"/>
                      </a:lnTo>
                      <a:lnTo>
                        <a:pt x="19" y="47"/>
                      </a:lnTo>
                      <a:lnTo>
                        <a:pt x="22" y="48"/>
                      </a:lnTo>
                      <a:lnTo>
                        <a:pt x="26" y="51"/>
                      </a:lnTo>
                      <a:lnTo>
                        <a:pt x="33" y="51"/>
                      </a:lnTo>
                      <a:lnTo>
                        <a:pt x="38" y="5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Rectangle 147"/>
                <p:cNvSpPr>
                  <a:spLocks noChangeArrowheads="1"/>
                </p:cNvSpPr>
                <p:nvPr/>
              </p:nvSpPr>
              <p:spPr bwMode="auto">
                <a:xfrm>
                  <a:off x="3379310" y="2037994"/>
                  <a:ext cx="82443" cy="9525"/>
                </a:xfrm>
                <a:prstGeom prst="rect">
                  <a:avLst/>
                </a:pr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148"/>
                <p:cNvSpPr>
                  <a:spLocks noEditPoints="1"/>
                </p:cNvSpPr>
                <p:nvPr/>
              </p:nvSpPr>
              <p:spPr bwMode="auto">
                <a:xfrm>
                  <a:off x="3401507" y="1972907"/>
                  <a:ext cx="60247" cy="55562"/>
                </a:xfrm>
                <a:custGeom>
                  <a:avLst/>
                  <a:gdLst>
                    <a:gd name="T0" fmla="*/ 55 w 78"/>
                    <a:gd name="T1" fmla="*/ 14 h 70"/>
                    <a:gd name="T2" fmla="*/ 56 w 78"/>
                    <a:gd name="T3" fmla="*/ 2 h 70"/>
                    <a:gd name="T4" fmla="*/ 62 w 78"/>
                    <a:gd name="T5" fmla="*/ 4 h 70"/>
                    <a:gd name="T6" fmla="*/ 68 w 78"/>
                    <a:gd name="T7" fmla="*/ 8 h 70"/>
                    <a:gd name="T8" fmla="*/ 73 w 78"/>
                    <a:gd name="T9" fmla="*/ 13 h 70"/>
                    <a:gd name="T10" fmla="*/ 77 w 78"/>
                    <a:gd name="T11" fmla="*/ 22 h 70"/>
                    <a:gd name="T12" fmla="*/ 78 w 78"/>
                    <a:gd name="T13" fmla="*/ 34 h 70"/>
                    <a:gd name="T14" fmla="*/ 75 w 78"/>
                    <a:gd name="T15" fmla="*/ 48 h 70"/>
                    <a:gd name="T16" fmla="*/ 68 w 78"/>
                    <a:gd name="T17" fmla="*/ 60 h 70"/>
                    <a:gd name="T18" fmla="*/ 56 w 78"/>
                    <a:gd name="T19" fmla="*/ 67 h 70"/>
                    <a:gd name="T20" fmla="*/ 41 w 78"/>
                    <a:gd name="T21" fmla="*/ 70 h 70"/>
                    <a:gd name="T22" fmla="*/ 24 w 78"/>
                    <a:gd name="T23" fmla="*/ 67 h 70"/>
                    <a:gd name="T24" fmla="*/ 11 w 78"/>
                    <a:gd name="T25" fmla="*/ 60 h 70"/>
                    <a:gd name="T26" fmla="*/ 3 w 78"/>
                    <a:gd name="T27" fmla="*/ 49 h 70"/>
                    <a:gd name="T28" fmla="*/ 0 w 78"/>
                    <a:gd name="T29" fmla="*/ 35 h 70"/>
                    <a:gd name="T30" fmla="*/ 3 w 78"/>
                    <a:gd name="T31" fmla="*/ 21 h 70"/>
                    <a:gd name="T32" fmla="*/ 11 w 78"/>
                    <a:gd name="T33" fmla="*/ 11 h 70"/>
                    <a:gd name="T34" fmla="*/ 22 w 78"/>
                    <a:gd name="T35" fmla="*/ 3 h 70"/>
                    <a:gd name="T36" fmla="*/ 39 w 78"/>
                    <a:gd name="T37" fmla="*/ 0 h 70"/>
                    <a:gd name="T38" fmla="*/ 42 w 78"/>
                    <a:gd name="T39" fmla="*/ 2 h 70"/>
                    <a:gd name="T40" fmla="*/ 42 w 78"/>
                    <a:gd name="T41" fmla="*/ 56 h 70"/>
                    <a:gd name="T42" fmla="*/ 50 w 78"/>
                    <a:gd name="T43" fmla="*/ 55 h 70"/>
                    <a:gd name="T44" fmla="*/ 55 w 78"/>
                    <a:gd name="T45" fmla="*/ 53 h 70"/>
                    <a:gd name="T46" fmla="*/ 60 w 78"/>
                    <a:gd name="T47" fmla="*/ 49 h 70"/>
                    <a:gd name="T48" fmla="*/ 64 w 78"/>
                    <a:gd name="T49" fmla="*/ 44 h 70"/>
                    <a:gd name="T50" fmla="*/ 65 w 78"/>
                    <a:gd name="T51" fmla="*/ 39 h 70"/>
                    <a:gd name="T52" fmla="*/ 66 w 78"/>
                    <a:gd name="T53" fmla="*/ 34 h 70"/>
                    <a:gd name="T54" fmla="*/ 65 w 78"/>
                    <a:gd name="T55" fmla="*/ 27 h 70"/>
                    <a:gd name="T56" fmla="*/ 64 w 78"/>
                    <a:gd name="T57" fmla="*/ 22 h 70"/>
                    <a:gd name="T58" fmla="*/ 61 w 78"/>
                    <a:gd name="T59" fmla="*/ 20 h 70"/>
                    <a:gd name="T60" fmla="*/ 59 w 78"/>
                    <a:gd name="T61" fmla="*/ 17 h 70"/>
                    <a:gd name="T62" fmla="*/ 55 w 78"/>
                    <a:gd name="T63" fmla="*/ 14 h 70"/>
                    <a:gd name="T64" fmla="*/ 30 w 78"/>
                    <a:gd name="T65" fmla="*/ 56 h 70"/>
                    <a:gd name="T66" fmla="*/ 30 w 78"/>
                    <a:gd name="T67" fmla="*/ 14 h 70"/>
                    <a:gd name="T68" fmla="*/ 25 w 78"/>
                    <a:gd name="T69" fmla="*/ 16 h 70"/>
                    <a:gd name="T70" fmla="*/ 21 w 78"/>
                    <a:gd name="T71" fmla="*/ 17 h 70"/>
                    <a:gd name="T72" fmla="*/ 19 w 78"/>
                    <a:gd name="T73" fmla="*/ 20 h 70"/>
                    <a:gd name="T74" fmla="*/ 15 w 78"/>
                    <a:gd name="T75" fmla="*/ 24 h 70"/>
                    <a:gd name="T76" fmla="*/ 13 w 78"/>
                    <a:gd name="T77" fmla="*/ 29 h 70"/>
                    <a:gd name="T78" fmla="*/ 12 w 78"/>
                    <a:gd name="T79" fmla="*/ 35 h 70"/>
                    <a:gd name="T80" fmla="*/ 13 w 78"/>
                    <a:gd name="T81" fmla="*/ 40 h 70"/>
                    <a:gd name="T82" fmla="*/ 15 w 78"/>
                    <a:gd name="T83" fmla="*/ 46 h 70"/>
                    <a:gd name="T84" fmla="*/ 17 w 78"/>
                    <a:gd name="T85" fmla="*/ 49 h 70"/>
                    <a:gd name="T86" fmla="*/ 21 w 78"/>
                    <a:gd name="T87" fmla="*/ 53 h 70"/>
                    <a:gd name="T88" fmla="*/ 25 w 78"/>
                    <a:gd name="T89" fmla="*/ 55 h 70"/>
                    <a:gd name="T90" fmla="*/ 30 w 78"/>
                    <a:gd name="T91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8" h="70">
                      <a:moveTo>
                        <a:pt x="55" y="14"/>
                      </a:moveTo>
                      <a:lnTo>
                        <a:pt x="56" y="2"/>
                      </a:lnTo>
                      <a:lnTo>
                        <a:pt x="62" y="4"/>
                      </a:lnTo>
                      <a:lnTo>
                        <a:pt x="68" y="8"/>
                      </a:lnTo>
                      <a:lnTo>
                        <a:pt x="73" y="13"/>
                      </a:lnTo>
                      <a:lnTo>
                        <a:pt x="77" y="22"/>
                      </a:lnTo>
                      <a:lnTo>
                        <a:pt x="78" y="34"/>
                      </a:lnTo>
                      <a:lnTo>
                        <a:pt x="75" y="48"/>
                      </a:lnTo>
                      <a:lnTo>
                        <a:pt x="68" y="60"/>
                      </a:lnTo>
                      <a:lnTo>
                        <a:pt x="56" y="67"/>
                      </a:lnTo>
                      <a:lnTo>
                        <a:pt x="41" y="70"/>
                      </a:lnTo>
                      <a:lnTo>
                        <a:pt x="24" y="67"/>
                      </a:lnTo>
                      <a:lnTo>
                        <a:pt x="11" y="60"/>
                      </a:lnTo>
                      <a:lnTo>
                        <a:pt x="3" y="49"/>
                      </a:lnTo>
                      <a:lnTo>
                        <a:pt x="0" y="35"/>
                      </a:lnTo>
                      <a:lnTo>
                        <a:pt x="3" y="21"/>
                      </a:lnTo>
                      <a:lnTo>
                        <a:pt x="11" y="11"/>
                      </a:lnTo>
                      <a:lnTo>
                        <a:pt x="22" y="3"/>
                      </a:lnTo>
                      <a:lnTo>
                        <a:pt x="39" y="0"/>
                      </a:lnTo>
                      <a:lnTo>
                        <a:pt x="42" y="2"/>
                      </a:lnTo>
                      <a:lnTo>
                        <a:pt x="42" y="56"/>
                      </a:lnTo>
                      <a:lnTo>
                        <a:pt x="50" y="55"/>
                      </a:lnTo>
                      <a:lnTo>
                        <a:pt x="55" y="53"/>
                      </a:lnTo>
                      <a:lnTo>
                        <a:pt x="60" y="49"/>
                      </a:lnTo>
                      <a:lnTo>
                        <a:pt x="64" y="44"/>
                      </a:lnTo>
                      <a:lnTo>
                        <a:pt x="65" y="39"/>
                      </a:lnTo>
                      <a:lnTo>
                        <a:pt x="66" y="34"/>
                      </a:lnTo>
                      <a:lnTo>
                        <a:pt x="65" y="27"/>
                      </a:lnTo>
                      <a:lnTo>
                        <a:pt x="64" y="22"/>
                      </a:lnTo>
                      <a:lnTo>
                        <a:pt x="61" y="20"/>
                      </a:lnTo>
                      <a:lnTo>
                        <a:pt x="59" y="17"/>
                      </a:lnTo>
                      <a:lnTo>
                        <a:pt x="55" y="14"/>
                      </a:lnTo>
                      <a:close/>
                      <a:moveTo>
                        <a:pt x="30" y="56"/>
                      </a:moveTo>
                      <a:lnTo>
                        <a:pt x="30" y="14"/>
                      </a:lnTo>
                      <a:lnTo>
                        <a:pt x="25" y="16"/>
                      </a:lnTo>
                      <a:lnTo>
                        <a:pt x="21" y="17"/>
                      </a:lnTo>
                      <a:lnTo>
                        <a:pt x="19" y="20"/>
                      </a:lnTo>
                      <a:lnTo>
                        <a:pt x="15" y="24"/>
                      </a:lnTo>
                      <a:lnTo>
                        <a:pt x="13" y="29"/>
                      </a:lnTo>
                      <a:lnTo>
                        <a:pt x="12" y="35"/>
                      </a:lnTo>
                      <a:lnTo>
                        <a:pt x="13" y="40"/>
                      </a:lnTo>
                      <a:lnTo>
                        <a:pt x="15" y="46"/>
                      </a:lnTo>
                      <a:lnTo>
                        <a:pt x="17" y="49"/>
                      </a:lnTo>
                      <a:lnTo>
                        <a:pt x="21" y="53"/>
                      </a:lnTo>
                      <a:lnTo>
                        <a:pt x="25" y="55"/>
                      </a:lnTo>
                      <a:lnTo>
                        <a:pt x="30" y="5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149"/>
                <p:cNvSpPr>
                  <a:spLocks/>
                </p:cNvSpPr>
                <p:nvPr/>
              </p:nvSpPr>
              <p:spPr bwMode="auto">
                <a:xfrm>
                  <a:off x="3379310" y="1903057"/>
                  <a:ext cx="104640" cy="26987"/>
                </a:xfrm>
                <a:custGeom>
                  <a:avLst/>
                  <a:gdLst>
                    <a:gd name="T0" fmla="*/ 132 w 132"/>
                    <a:gd name="T1" fmla="*/ 9 h 35"/>
                    <a:gd name="T2" fmla="*/ 118 w 132"/>
                    <a:gd name="T3" fmla="*/ 19 h 35"/>
                    <a:gd name="T4" fmla="*/ 102 w 132"/>
                    <a:gd name="T5" fmla="*/ 27 h 35"/>
                    <a:gd name="T6" fmla="*/ 84 w 132"/>
                    <a:gd name="T7" fmla="*/ 32 h 35"/>
                    <a:gd name="T8" fmla="*/ 66 w 132"/>
                    <a:gd name="T9" fmla="*/ 35 h 35"/>
                    <a:gd name="T10" fmla="*/ 51 w 132"/>
                    <a:gd name="T11" fmla="*/ 34 h 35"/>
                    <a:gd name="T12" fmla="*/ 35 w 132"/>
                    <a:gd name="T13" fmla="*/ 29 h 35"/>
                    <a:gd name="T14" fmla="*/ 18 w 132"/>
                    <a:gd name="T15" fmla="*/ 21 h 35"/>
                    <a:gd name="T16" fmla="*/ 0 w 132"/>
                    <a:gd name="T17" fmla="*/ 9 h 35"/>
                    <a:gd name="T18" fmla="*/ 0 w 132"/>
                    <a:gd name="T19" fmla="*/ 0 h 35"/>
                    <a:gd name="T20" fmla="*/ 7 w 132"/>
                    <a:gd name="T21" fmla="*/ 4 h 35"/>
                    <a:gd name="T22" fmla="*/ 13 w 132"/>
                    <a:gd name="T23" fmla="*/ 8 h 35"/>
                    <a:gd name="T24" fmla="*/ 17 w 132"/>
                    <a:gd name="T25" fmla="*/ 9 h 35"/>
                    <a:gd name="T26" fmla="*/ 21 w 132"/>
                    <a:gd name="T27" fmla="*/ 12 h 35"/>
                    <a:gd name="T28" fmla="*/ 30 w 132"/>
                    <a:gd name="T29" fmla="*/ 16 h 35"/>
                    <a:gd name="T30" fmla="*/ 40 w 132"/>
                    <a:gd name="T31" fmla="*/ 18 h 35"/>
                    <a:gd name="T32" fmla="*/ 66 w 132"/>
                    <a:gd name="T33" fmla="*/ 21 h 35"/>
                    <a:gd name="T34" fmla="*/ 88 w 132"/>
                    <a:gd name="T35" fmla="*/ 19 h 35"/>
                    <a:gd name="T36" fmla="*/ 110 w 132"/>
                    <a:gd name="T37" fmla="*/ 12 h 35"/>
                    <a:gd name="T38" fmla="*/ 132 w 132"/>
                    <a:gd name="T39" fmla="*/ 0 h 35"/>
                    <a:gd name="T40" fmla="*/ 132 w 132"/>
                    <a:gd name="T41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2" h="35">
                      <a:moveTo>
                        <a:pt x="132" y="9"/>
                      </a:moveTo>
                      <a:lnTo>
                        <a:pt x="118" y="19"/>
                      </a:lnTo>
                      <a:lnTo>
                        <a:pt x="102" y="27"/>
                      </a:lnTo>
                      <a:lnTo>
                        <a:pt x="84" y="32"/>
                      </a:lnTo>
                      <a:lnTo>
                        <a:pt x="66" y="35"/>
                      </a:lnTo>
                      <a:lnTo>
                        <a:pt x="51" y="34"/>
                      </a:lnTo>
                      <a:lnTo>
                        <a:pt x="35" y="29"/>
                      </a:lnTo>
                      <a:lnTo>
                        <a:pt x="18" y="21"/>
                      </a:lnTo>
                      <a:lnTo>
                        <a:pt x="0" y="9"/>
                      </a:lnTo>
                      <a:lnTo>
                        <a:pt x="0" y="0"/>
                      </a:lnTo>
                      <a:lnTo>
                        <a:pt x="7" y="4"/>
                      </a:lnTo>
                      <a:lnTo>
                        <a:pt x="13" y="8"/>
                      </a:lnTo>
                      <a:lnTo>
                        <a:pt x="17" y="9"/>
                      </a:lnTo>
                      <a:lnTo>
                        <a:pt x="21" y="12"/>
                      </a:lnTo>
                      <a:lnTo>
                        <a:pt x="30" y="16"/>
                      </a:lnTo>
                      <a:lnTo>
                        <a:pt x="40" y="18"/>
                      </a:lnTo>
                      <a:lnTo>
                        <a:pt x="66" y="21"/>
                      </a:lnTo>
                      <a:lnTo>
                        <a:pt x="88" y="19"/>
                      </a:lnTo>
                      <a:lnTo>
                        <a:pt x="110" y="12"/>
                      </a:lnTo>
                      <a:lnTo>
                        <a:pt x="132" y="0"/>
                      </a:lnTo>
                      <a:lnTo>
                        <a:pt x="132" y="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150"/>
                <p:cNvSpPr>
                  <a:spLocks/>
                </p:cNvSpPr>
                <p:nvPr/>
              </p:nvSpPr>
              <p:spPr bwMode="auto">
                <a:xfrm>
                  <a:off x="3401507" y="1860194"/>
                  <a:ext cx="60247" cy="30162"/>
                </a:xfrm>
                <a:custGeom>
                  <a:avLst/>
                  <a:gdLst>
                    <a:gd name="T0" fmla="*/ 77 w 77"/>
                    <a:gd name="T1" fmla="*/ 39 h 39"/>
                    <a:gd name="T2" fmla="*/ 2 w 77"/>
                    <a:gd name="T3" fmla="*/ 39 h 39"/>
                    <a:gd name="T4" fmla="*/ 2 w 77"/>
                    <a:gd name="T5" fmla="*/ 26 h 39"/>
                    <a:gd name="T6" fmla="*/ 12 w 77"/>
                    <a:gd name="T7" fmla="*/ 26 h 39"/>
                    <a:gd name="T8" fmla="*/ 8 w 77"/>
                    <a:gd name="T9" fmla="*/ 23 h 39"/>
                    <a:gd name="T10" fmla="*/ 4 w 77"/>
                    <a:gd name="T11" fmla="*/ 21 h 39"/>
                    <a:gd name="T12" fmla="*/ 3 w 77"/>
                    <a:gd name="T13" fmla="*/ 19 h 39"/>
                    <a:gd name="T14" fmla="*/ 0 w 77"/>
                    <a:gd name="T15" fmla="*/ 16 h 39"/>
                    <a:gd name="T16" fmla="*/ 0 w 77"/>
                    <a:gd name="T17" fmla="*/ 12 h 39"/>
                    <a:gd name="T18" fmla="*/ 2 w 77"/>
                    <a:gd name="T19" fmla="*/ 5 h 39"/>
                    <a:gd name="T20" fmla="*/ 4 w 77"/>
                    <a:gd name="T21" fmla="*/ 0 h 39"/>
                    <a:gd name="T22" fmla="*/ 16 w 77"/>
                    <a:gd name="T23" fmla="*/ 4 h 39"/>
                    <a:gd name="T24" fmla="*/ 13 w 77"/>
                    <a:gd name="T25" fmla="*/ 8 h 39"/>
                    <a:gd name="T26" fmla="*/ 12 w 77"/>
                    <a:gd name="T27" fmla="*/ 12 h 39"/>
                    <a:gd name="T28" fmla="*/ 13 w 77"/>
                    <a:gd name="T29" fmla="*/ 16 h 39"/>
                    <a:gd name="T30" fmla="*/ 15 w 77"/>
                    <a:gd name="T31" fmla="*/ 18 h 39"/>
                    <a:gd name="T32" fmla="*/ 19 w 77"/>
                    <a:gd name="T33" fmla="*/ 21 h 39"/>
                    <a:gd name="T34" fmla="*/ 22 w 77"/>
                    <a:gd name="T35" fmla="*/ 23 h 39"/>
                    <a:gd name="T36" fmla="*/ 29 w 77"/>
                    <a:gd name="T37" fmla="*/ 25 h 39"/>
                    <a:gd name="T38" fmla="*/ 37 w 77"/>
                    <a:gd name="T39" fmla="*/ 25 h 39"/>
                    <a:gd name="T40" fmla="*/ 77 w 77"/>
                    <a:gd name="T41" fmla="*/ 25 h 39"/>
                    <a:gd name="T42" fmla="*/ 77 w 77"/>
                    <a:gd name="T43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7" h="39">
                      <a:moveTo>
                        <a:pt x="77" y="39"/>
                      </a:moveTo>
                      <a:lnTo>
                        <a:pt x="2" y="39"/>
                      </a:lnTo>
                      <a:lnTo>
                        <a:pt x="2" y="26"/>
                      </a:lnTo>
                      <a:lnTo>
                        <a:pt x="12" y="26"/>
                      </a:lnTo>
                      <a:lnTo>
                        <a:pt x="8" y="23"/>
                      </a:lnTo>
                      <a:lnTo>
                        <a:pt x="4" y="21"/>
                      </a:lnTo>
                      <a:lnTo>
                        <a:pt x="3" y="19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2" y="5"/>
                      </a:lnTo>
                      <a:lnTo>
                        <a:pt x="4" y="0"/>
                      </a:lnTo>
                      <a:lnTo>
                        <a:pt x="16" y="4"/>
                      </a:lnTo>
                      <a:lnTo>
                        <a:pt x="13" y="8"/>
                      </a:lnTo>
                      <a:lnTo>
                        <a:pt x="12" y="12"/>
                      </a:lnTo>
                      <a:lnTo>
                        <a:pt x="13" y="16"/>
                      </a:lnTo>
                      <a:lnTo>
                        <a:pt x="15" y="18"/>
                      </a:lnTo>
                      <a:lnTo>
                        <a:pt x="19" y="21"/>
                      </a:lnTo>
                      <a:lnTo>
                        <a:pt x="22" y="23"/>
                      </a:lnTo>
                      <a:lnTo>
                        <a:pt x="29" y="25"/>
                      </a:lnTo>
                      <a:lnTo>
                        <a:pt x="37" y="25"/>
                      </a:lnTo>
                      <a:lnTo>
                        <a:pt x="77" y="25"/>
                      </a:lnTo>
                      <a:lnTo>
                        <a:pt x="77" y="3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151"/>
                <p:cNvSpPr>
                  <a:spLocks noEditPoints="1"/>
                </p:cNvSpPr>
                <p:nvPr/>
              </p:nvSpPr>
              <p:spPr bwMode="auto">
                <a:xfrm>
                  <a:off x="3401507" y="1803044"/>
                  <a:ext cx="60247" cy="52387"/>
                </a:xfrm>
                <a:custGeom>
                  <a:avLst/>
                  <a:gdLst>
                    <a:gd name="T0" fmla="*/ 73 w 78"/>
                    <a:gd name="T1" fmla="*/ 24 h 67"/>
                    <a:gd name="T2" fmla="*/ 78 w 78"/>
                    <a:gd name="T3" fmla="*/ 37 h 67"/>
                    <a:gd name="T4" fmla="*/ 78 w 78"/>
                    <a:gd name="T5" fmla="*/ 50 h 67"/>
                    <a:gd name="T6" fmla="*/ 72 w 78"/>
                    <a:gd name="T7" fmla="*/ 60 h 67"/>
                    <a:gd name="T8" fmla="*/ 62 w 78"/>
                    <a:gd name="T9" fmla="*/ 67 h 67"/>
                    <a:gd name="T10" fmla="*/ 51 w 78"/>
                    <a:gd name="T11" fmla="*/ 67 h 67"/>
                    <a:gd name="T12" fmla="*/ 43 w 78"/>
                    <a:gd name="T13" fmla="*/ 62 h 67"/>
                    <a:gd name="T14" fmla="*/ 37 w 78"/>
                    <a:gd name="T15" fmla="*/ 55 h 67"/>
                    <a:gd name="T16" fmla="*/ 34 w 78"/>
                    <a:gd name="T17" fmla="*/ 46 h 67"/>
                    <a:gd name="T18" fmla="*/ 31 w 78"/>
                    <a:gd name="T19" fmla="*/ 28 h 67"/>
                    <a:gd name="T20" fmla="*/ 28 w 78"/>
                    <a:gd name="T21" fmla="*/ 19 h 67"/>
                    <a:gd name="T22" fmla="*/ 22 w 78"/>
                    <a:gd name="T23" fmla="*/ 19 h 67"/>
                    <a:gd name="T24" fmla="*/ 16 w 78"/>
                    <a:gd name="T25" fmla="*/ 23 h 67"/>
                    <a:gd name="T26" fmla="*/ 13 w 78"/>
                    <a:gd name="T27" fmla="*/ 29 h 67"/>
                    <a:gd name="T28" fmla="*/ 13 w 78"/>
                    <a:gd name="T29" fmla="*/ 40 h 67"/>
                    <a:gd name="T30" fmla="*/ 15 w 78"/>
                    <a:gd name="T31" fmla="*/ 46 h 67"/>
                    <a:gd name="T32" fmla="*/ 20 w 78"/>
                    <a:gd name="T33" fmla="*/ 50 h 67"/>
                    <a:gd name="T34" fmla="*/ 22 w 78"/>
                    <a:gd name="T35" fmla="*/ 66 h 67"/>
                    <a:gd name="T36" fmla="*/ 11 w 78"/>
                    <a:gd name="T37" fmla="*/ 60 h 67"/>
                    <a:gd name="T38" fmla="*/ 6 w 78"/>
                    <a:gd name="T39" fmla="*/ 54 h 67"/>
                    <a:gd name="T40" fmla="*/ 2 w 78"/>
                    <a:gd name="T41" fmla="*/ 41 h 67"/>
                    <a:gd name="T42" fmla="*/ 0 w 78"/>
                    <a:gd name="T43" fmla="*/ 27 h 67"/>
                    <a:gd name="T44" fmla="*/ 3 w 78"/>
                    <a:gd name="T45" fmla="*/ 18 h 67"/>
                    <a:gd name="T46" fmla="*/ 8 w 78"/>
                    <a:gd name="T47" fmla="*/ 9 h 67"/>
                    <a:gd name="T48" fmla="*/ 17 w 78"/>
                    <a:gd name="T49" fmla="*/ 5 h 67"/>
                    <a:gd name="T50" fmla="*/ 24 w 78"/>
                    <a:gd name="T51" fmla="*/ 5 h 67"/>
                    <a:gd name="T52" fmla="*/ 44 w 78"/>
                    <a:gd name="T53" fmla="*/ 5 h 67"/>
                    <a:gd name="T54" fmla="*/ 66 w 78"/>
                    <a:gd name="T55" fmla="*/ 4 h 67"/>
                    <a:gd name="T56" fmla="*/ 77 w 78"/>
                    <a:gd name="T57" fmla="*/ 0 h 67"/>
                    <a:gd name="T58" fmla="*/ 73 w 78"/>
                    <a:gd name="T59" fmla="*/ 17 h 67"/>
                    <a:gd name="T60" fmla="*/ 41 w 78"/>
                    <a:gd name="T61" fmla="*/ 19 h 67"/>
                    <a:gd name="T62" fmla="*/ 44 w 78"/>
                    <a:gd name="T63" fmla="*/ 31 h 67"/>
                    <a:gd name="T64" fmla="*/ 46 w 78"/>
                    <a:gd name="T65" fmla="*/ 44 h 67"/>
                    <a:gd name="T66" fmla="*/ 48 w 78"/>
                    <a:gd name="T67" fmla="*/ 50 h 67"/>
                    <a:gd name="T68" fmla="*/ 53 w 78"/>
                    <a:gd name="T69" fmla="*/ 53 h 67"/>
                    <a:gd name="T70" fmla="*/ 60 w 78"/>
                    <a:gd name="T71" fmla="*/ 53 h 67"/>
                    <a:gd name="T72" fmla="*/ 65 w 78"/>
                    <a:gd name="T73" fmla="*/ 48 h 67"/>
                    <a:gd name="T74" fmla="*/ 66 w 78"/>
                    <a:gd name="T75" fmla="*/ 40 h 67"/>
                    <a:gd name="T76" fmla="*/ 62 w 78"/>
                    <a:gd name="T77" fmla="*/ 28 h 67"/>
                    <a:gd name="T78" fmla="*/ 55 w 78"/>
                    <a:gd name="T79" fmla="*/ 22 h 67"/>
                    <a:gd name="T80" fmla="*/ 50 w 78"/>
                    <a:gd name="T81" fmla="*/ 19 h 67"/>
                    <a:gd name="T82" fmla="*/ 41 w 78"/>
                    <a:gd name="T83" fmla="*/ 19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78" h="67">
                      <a:moveTo>
                        <a:pt x="68" y="18"/>
                      </a:moveTo>
                      <a:lnTo>
                        <a:pt x="73" y="24"/>
                      </a:lnTo>
                      <a:lnTo>
                        <a:pt x="75" y="31"/>
                      </a:lnTo>
                      <a:lnTo>
                        <a:pt x="78" y="37"/>
                      </a:lnTo>
                      <a:lnTo>
                        <a:pt x="78" y="44"/>
                      </a:lnTo>
                      <a:lnTo>
                        <a:pt x="78" y="50"/>
                      </a:lnTo>
                      <a:lnTo>
                        <a:pt x="75" y="57"/>
                      </a:lnTo>
                      <a:lnTo>
                        <a:pt x="72" y="60"/>
                      </a:lnTo>
                      <a:lnTo>
                        <a:pt x="68" y="64"/>
                      </a:lnTo>
                      <a:lnTo>
                        <a:pt x="62" y="67"/>
                      </a:lnTo>
                      <a:lnTo>
                        <a:pt x="57" y="67"/>
                      </a:lnTo>
                      <a:lnTo>
                        <a:pt x="51" y="67"/>
                      </a:lnTo>
                      <a:lnTo>
                        <a:pt x="47" y="64"/>
                      </a:lnTo>
                      <a:lnTo>
                        <a:pt x="43" y="62"/>
                      </a:lnTo>
                      <a:lnTo>
                        <a:pt x="39" y="59"/>
                      </a:lnTo>
                      <a:lnTo>
                        <a:pt x="37" y="55"/>
                      </a:lnTo>
                      <a:lnTo>
                        <a:pt x="35" y="50"/>
                      </a:lnTo>
                      <a:lnTo>
                        <a:pt x="34" y="46"/>
                      </a:lnTo>
                      <a:lnTo>
                        <a:pt x="33" y="40"/>
                      </a:lnTo>
                      <a:lnTo>
                        <a:pt x="31" y="28"/>
                      </a:lnTo>
                      <a:lnTo>
                        <a:pt x="29" y="19"/>
                      </a:lnTo>
                      <a:lnTo>
                        <a:pt x="28" y="19"/>
                      </a:lnTo>
                      <a:lnTo>
                        <a:pt x="26" y="19"/>
                      </a:lnTo>
                      <a:lnTo>
                        <a:pt x="22" y="19"/>
                      </a:lnTo>
                      <a:lnTo>
                        <a:pt x="19" y="20"/>
                      </a:lnTo>
                      <a:lnTo>
                        <a:pt x="16" y="23"/>
                      </a:lnTo>
                      <a:lnTo>
                        <a:pt x="15" y="26"/>
                      </a:lnTo>
                      <a:lnTo>
                        <a:pt x="13" y="29"/>
                      </a:lnTo>
                      <a:lnTo>
                        <a:pt x="12" y="35"/>
                      </a:lnTo>
                      <a:lnTo>
                        <a:pt x="13" y="40"/>
                      </a:lnTo>
                      <a:lnTo>
                        <a:pt x="13" y="44"/>
                      </a:lnTo>
                      <a:lnTo>
                        <a:pt x="15" y="46"/>
                      </a:lnTo>
                      <a:lnTo>
                        <a:pt x="17" y="49"/>
                      </a:lnTo>
                      <a:lnTo>
                        <a:pt x="20" y="50"/>
                      </a:lnTo>
                      <a:lnTo>
                        <a:pt x="25" y="53"/>
                      </a:lnTo>
                      <a:lnTo>
                        <a:pt x="22" y="66"/>
                      </a:lnTo>
                      <a:lnTo>
                        <a:pt x="16" y="63"/>
                      </a:lnTo>
                      <a:lnTo>
                        <a:pt x="11" y="60"/>
                      </a:lnTo>
                      <a:lnTo>
                        <a:pt x="7" y="57"/>
                      </a:lnTo>
                      <a:lnTo>
                        <a:pt x="6" y="54"/>
                      </a:lnTo>
                      <a:lnTo>
                        <a:pt x="3" y="49"/>
                      </a:lnTo>
                      <a:lnTo>
                        <a:pt x="2" y="41"/>
                      </a:lnTo>
                      <a:lnTo>
                        <a:pt x="0" y="32"/>
                      </a:lnTo>
                      <a:lnTo>
                        <a:pt x="0" y="27"/>
                      </a:lnTo>
                      <a:lnTo>
                        <a:pt x="2" y="22"/>
                      </a:lnTo>
                      <a:lnTo>
                        <a:pt x="3" y="18"/>
                      </a:lnTo>
                      <a:lnTo>
                        <a:pt x="6" y="13"/>
                      </a:lnTo>
                      <a:lnTo>
                        <a:pt x="8" y="9"/>
                      </a:lnTo>
                      <a:lnTo>
                        <a:pt x="12" y="6"/>
                      </a:lnTo>
                      <a:lnTo>
                        <a:pt x="17" y="5"/>
                      </a:lnTo>
                      <a:lnTo>
                        <a:pt x="20" y="5"/>
                      </a:lnTo>
                      <a:lnTo>
                        <a:pt x="24" y="5"/>
                      </a:lnTo>
                      <a:lnTo>
                        <a:pt x="28" y="5"/>
                      </a:lnTo>
                      <a:lnTo>
                        <a:pt x="44" y="5"/>
                      </a:lnTo>
                      <a:lnTo>
                        <a:pt x="59" y="4"/>
                      </a:lnTo>
                      <a:lnTo>
                        <a:pt x="66" y="4"/>
                      </a:lnTo>
                      <a:lnTo>
                        <a:pt x="72" y="2"/>
                      </a:lnTo>
                      <a:lnTo>
                        <a:pt x="77" y="0"/>
                      </a:lnTo>
                      <a:lnTo>
                        <a:pt x="77" y="14"/>
                      </a:lnTo>
                      <a:lnTo>
                        <a:pt x="73" y="17"/>
                      </a:lnTo>
                      <a:lnTo>
                        <a:pt x="68" y="18"/>
                      </a:lnTo>
                      <a:close/>
                      <a:moveTo>
                        <a:pt x="41" y="19"/>
                      </a:moveTo>
                      <a:lnTo>
                        <a:pt x="42" y="24"/>
                      </a:lnTo>
                      <a:lnTo>
                        <a:pt x="44" y="31"/>
                      </a:lnTo>
                      <a:lnTo>
                        <a:pt x="44" y="37"/>
                      </a:lnTo>
                      <a:lnTo>
                        <a:pt x="46" y="44"/>
                      </a:lnTo>
                      <a:lnTo>
                        <a:pt x="47" y="48"/>
                      </a:lnTo>
                      <a:lnTo>
                        <a:pt x="48" y="50"/>
                      </a:lnTo>
                      <a:lnTo>
                        <a:pt x="51" y="51"/>
                      </a:lnTo>
                      <a:lnTo>
                        <a:pt x="53" y="53"/>
                      </a:lnTo>
                      <a:lnTo>
                        <a:pt x="56" y="54"/>
                      </a:lnTo>
                      <a:lnTo>
                        <a:pt x="60" y="53"/>
                      </a:lnTo>
                      <a:lnTo>
                        <a:pt x="64" y="50"/>
                      </a:lnTo>
                      <a:lnTo>
                        <a:pt x="65" y="48"/>
                      </a:lnTo>
                      <a:lnTo>
                        <a:pt x="66" y="44"/>
                      </a:lnTo>
                      <a:lnTo>
                        <a:pt x="66" y="40"/>
                      </a:lnTo>
                      <a:lnTo>
                        <a:pt x="65" y="35"/>
                      </a:lnTo>
                      <a:lnTo>
                        <a:pt x="62" y="28"/>
                      </a:lnTo>
                      <a:lnTo>
                        <a:pt x="60" y="24"/>
                      </a:lnTo>
                      <a:lnTo>
                        <a:pt x="55" y="22"/>
                      </a:lnTo>
                      <a:lnTo>
                        <a:pt x="52" y="20"/>
                      </a:lnTo>
                      <a:lnTo>
                        <a:pt x="50" y="19"/>
                      </a:lnTo>
                      <a:lnTo>
                        <a:pt x="44" y="19"/>
                      </a:lnTo>
                      <a:lnTo>
                        <a:pt x="41" y="1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152"/>
                <p:cNvSpPr>
                  <a:spLocks noEditPoints="1"/>
                </p:cNvSpPr>
                <p:nvPr/>
              </p:nvSpPr>
              <p:spPr bwMode="auto">
                <a:xfrm>
                  <a:off x="3379310" y="1742719"/>
                  <a:ext cx="82443" cy="52387"/>
                </a:xfrm>
                <a:custGeom>
                  <a:avLst/>
                  <a:gdLst>
                    <a:gd name="T0" fmla="*/ 104 w 105"/>
                    <a:gd name="T1" fmla="*/ 14 h 64"/>
                    <a:gd name="T2" fmla="*/ 92 w 105"/>
                    <a:gd name="T3" fmla="*/ 14 h 64"/>
                    <a:gd name="T4" fmla="*/ 99 w 105"/>
                    <a:gd name="T5" fmla="*/ 18 h 64"/>
                    <a:gd name="T6" fmla="*/ 102 w 105"/>
                    <a:gd name="T7" fmla="*/ 22 h 64"/>
                    <a:gd name="T8" fmla="*/ 104 w 105"/>
                    <a:gd name="T9" fmla="*/ 27 h 64"/>
                    <a:gd name="T10" fmla="*/ 105 w 105"/>
                    <a:gd name="T11" fmla="*/ 33 h 64"/>
                    <a:gd name="T12" fmla="*/ 105 w 105"/>
                    <a:gd name="T13" fmla="*/ 40 h 64"/>
                    <a:gd name="T14" fmla="*/ 102 w 105"/>
                    <a:gd name="T15" fmla="*/ 45 h 64"/>
                    <a:gd name="T16" fmla="*/ 100 w 105"/>
                    <a:gd name="T17" fmla="*/ 49 h 64"/>
                    <a:gd name="T18" fmla="*/ 96 w 105"/>
                    <a:gd name="T19" fmla="*/ 54 h 64"/>
                    <a:gd name="T20" fmla="*/ 92 w 105"/>
                    <a:gd name="T21" fmla="*/ 58 h 64"/>
                    <a:gd name="T22" fmla="*/ 87 w 105"/>
                    <a:gd name="T23" fmla="*/ 61 h 64"/>
                    <a:gd name="T24" fmla="*/ 80 w 105"/>
                    <a:gd name="T25" fmla="*/ 63 h 64"/>
                    <a:gd name="T26" fmla="*/ 74 w 105"/>
                    <a:gd name="T27" fmla="*/ 64 h 64"/>
                    <a:gd name="T28" fmla="*/ 66 w 105"/>
                    <a:gd name="T29" fmla="*/ 64 h 64"/>
                    <a:gd name="T30" fmla="*/ 60 w 105"/>
                    <a:gd name="T31" fmla="*/ 64 h 64"/>
                    <a:gd name="T32" fmla="*/ 52 w 105"/>
                    <a:gd name="T33" fmla="*/ 63 h 64"/>
                    <a:gd name="T34" fmla="*/ 47 w 105"/>
                    <a:gd name="T35" fmla="*/ 61 h 64"/>
                    <a:gd name="T36" fmla="*/ 40 w 105"/>
                    <a:gd name="T37" fmla="*/ 58 h 64"/>
                    <a:gd name="T38" fmla="*/ 37 w 105"/>
                    <a:gd name="T39" fmla="*/ 54 h 64"/>
                    <a:gd name="T40" fmla="*/ 33 w 105"/>
                    <a:gd name="T41" fmla="*/ 50 h 64"/>
                    <a:gd name="T42" fmla="*/ 30 w 105"/>
                    <a:gd name="T43" fmla="*/ 45 h 64"/>
                    <a:gd name="T44" fmla="*/ 27 w 105"/>
                    <a:gd name="T45" fmla="*/ 40 h 64"/>
                    <a:gd name="T46" fmla="*/ 27 w 105"/>
                    <a:gd name="T47" fmla="*/ 33 h 64"/>
                    <a:gd name="T48" fmla="*/ 29 w 105"/>
                    <a:gd name="T49" fmla="*/ 27 h 64"/>
                    <a:gd name="T50" fmla="*/ 31 w 105"/>
                    <a:gd name="T51" fmla="*/ 22 h 64"/>
                    <a:gd name="T52" fmla="*/ 34 w 105"/>
                    <a:gd name="T53" fmla="*/ 18 h 64"/>
                    <a:gd name="T54" fmla="*/ 39 w 105"/>
                    <a:gd name="T55" fmla="*/ 14 h 64"/>
                    <a:gd name="T56" fmla="*/ 0 w 105"/>
                    <a:gd name="T57" fmla="*/ 14 h 64"/>
                    <a:gd name="T58" fmla="*/ 0 w 105"/>
                    <a:gd name="T59" fmla="*/ 0 h 64"/>
                    <a:gd name="T60" fmla="*/ 104 w 105"/>
                    <a:gd name="T61" fmla="*/ 0 h 64"/>
                    <a:gd name="T62" fmla="*/ 104 w 105"/>
                    <a:gd name="T63" fmla="*/ 14 h 64"/>
                    <a:gd name="T64" fmla="*/ 66 w 105"/>
                    <a:gd name="T65" fmla="*/ 51 h 64"/>
                    <a:gd name="T66" fmla="*/ 73 w 105"/>
                    <a:gd name="T67" fmla="*/ 50 h 64"/>
                    <a:gd name="T68" fmla="*/ 78 w 105"/>
                    <a:gd name="T69" fmla="*/ 50 h 64"/>
                    <a:gd name="T70" fmla="*/ 83 w 105"/>
                    <a:gd name="T71" fmla="*/ 48 h 64"/>
                    <a:gd name="T72" fmla="*/ 87 w 105"/>
                    <a:gd name="T73" fmla="*/ 45 h 64"/>
                    <a:gd name="T74" fmla="*/ 91 w 105"/>
                    <a:gd name="T75" fmla="*/ 41 h 64"/>
                    <a:gd name="T76" fmla="*/ 92 w 105"/>
                    <a:gd name="T77" fmla="*/ 37 h 64"/>
                    <a:gd name="T78" fmla="*/ 93 w 105"/>
                    <a:gd name="T79" fmla="*/ 32 h 64"/>
                    <a:gd name="T80" fmla="*/ 92 w 105"/>
                    <a:gd name="T81" fmla="*/ 27 h 64"/>
                    <a:gd name="T82" fmla="*/ 91 w 105"/>
                    <a:gd name="T83" fmla="*/ 23 h 64"/>
                    <a:gd name="T84" fmla="*/ 87 w 105"/>
                    <a:gd name="T85" fmla="*/ 19 h 64"/>
                    <a:gd name="T86" fmla="*/ 83 w 105"/>
                    <a:gd name="T87" fmla="*/ 17 h 64"/>
                    <a:gd name="T88" fmla="*/ 79 w 105"/>
                    <a:gd name="T89" fmla="*/ 15 h 64"/>
                    <a:gd name="T90" fmla="*/ 74 w 105"/>
                    <a:gd name="T91" fmla="*/ 14 h 64"/>
                    <a:gd name="T92" fmla="*/ 68 w 105"/>
                    <a:gd name="T93" fmla="*/ 14 h 64"/>
                    <a:gd name="T94" fmla="*/ 55 w 105"/>
                    <a:gd name="T95" fmla="*/ 15 h 64"/>
                    <a:gd name="T96" fmla="*/ 47 w 105"/>
                    <a:gd name="T97" fmla="*/ 19 h 64"/>
                    <a:gd name="T98" fmla="*/ 43 w 105"/>
                    <a:gd name="T99" fmla="*/ 23 h 64"/>
                    <a:gd name="T100" fmla="*/ 40 w 105"/>
                    <a:gd name="T101" fmla="*/ 28 h 64"/>
                    <a:gd name="T102" fmla="*/ 39 w 105"/>
                    <a:gd name="T103" fmla="*/ 32 h 64"/>
                    <a:gd name="T104" fmla="*/ 40 w 105"/>
                    <a:gd name="T105" fmla="*/ 37 h 64"/>
                    <a:gd name="T106" fmla="*/ 43 w 105"/>
                    <a:gd name="T107" fmla="*/ 42 h 64"/>
                    <a:gd name="T108" fmla="*/ 46 w 105"/>
                    <a:gd name="T109" fmla="*/ 46 h 64"/>
                    <a:gd name="T110" fmla="*/ 49 w 105"/>
                    <a:gd name="T111" fmla="*/ 48 h 64"/>
                    <a:gd name="T112" fmla="*/ 55 w 105"/>
                    <a:gd name="T113" fmla="*/ 50 h 64"/>
                    <a:gd name="T114" fmla="*/ 60 w 105"/>
                    <a:gd name="T115" fmla="*/ 50 h 64"/>
                    <a:gd name="T116" fmla="*/ 66 w 105"/>
                    <a:gd name="T117" fmla="*/ 5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05" h="64">
                      <a:moveTo>
                        <a:pt x="104" y="14"/>
                      </a:moveTo>
                      <a:lnTo>
                        <a:pt x="92" y="14"/>
                      </a:lnTo>
                      <a:lnTo>
                        <a:pt x="99" y="18"/>
                      </a:lnTo>
                      <a:lnTo>
                        <a:pt x="102" y="22"/>
                      </a:lnTo>
                      <a:lnTo>
                        <a:pt x="104" y="27"/>
                      </a:lnTo>
                      <a:lnTo>
                        <a:pt x="105" y="33"/>
                      </a:lnTo>
                      <a:lnTo>
                        <a:pt x="105" y="40"/>
                      </a:lnTo>
                      <a:lnTo>
                        <a:pt x="102" y="45"/>
                      </a:lnTo>
                      <a:lnTo>
                        <a:pt x="100" y="49"/>
                      </a:lnTo>
                      <a:lnTo>
                        <a:pt x="96" y="54"/>
                      </a:lnTo>
                      <a:lnTo>
                        <a:pt x="92" y="58"/>
                      </a:lnTo>
                      <a:lnTo>
                        <a:pt x="87" y="61"/>
                      </a:lnTo>
                      <a:lnTo>
                        <a:pt x="80" y="63"/>
                      </a:lnTo>
                      <a:lnTo>
                        <a:pt x="74" y="64"/>
                      </a:lnTo>
                      <a:lnTo>
                        <a:pt x="66" y="64"/>
                      </a:lnTo>
                      <a:lnTo>
                        <a:pt x="60" y="64"/>
                      </a:lnTo>
                      <a:lnTo>
                        <a:pt x="52" y="63"/>
                      </a:lnTo>
                      <a:lnTo>
                        <a:pt x="47" y="61"/>
                      </a:lnTo>
                      <a:lnTo>
                        <a:pt x="40" y="58"/>
                      </a:lnTo>
                      <a:lnTo>
                        <a:pt x="37" y="54"/>
                      </a:lnTo>
                      <a:lnTo>
                        <a:pt x="33" y="50"/>
                      </a:lnTo>
                      <a:lnTo>
                        <a:pt x="30" y="45"/>
                      </a:lnTo>
                      <a:lnTo>
                        <a:pt x="27" y="40"/>
                      </a:lnTo>
                      <a:lnTo>
                        <a:pt x="27" y="33"/>
                      </a:lnTo>
                      <a:lnTo>
                        <a:pt x="29" y="27"/>
                      </a:lnTo>
                      <a:lnTo>
                        <a:pt x="31" y="22"/>
                      </a:lnTo>
                      <a:lnTo>
                        <a:pt x="34" y="18"/>
                      </a:lnTo>
                      <a:lnTo>
                        <a:pt x="39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104" y="0"/>
                      </a:lnTo>
                      <a:lnTo>
                        <a:pt x="104" y="14"/>
                      </a:lnTo>
                      <a:close/>
                      <a:moveTo>
                        <a:pt x="66" y="51"/>
                      </a:moveTo>
                      <a:lnTo>
                        <a:pt x="73" y="50"/>
                      </a:lnTo>
                      <a:lnTo>
                        <a:pt x="78" y="50"/>
                      </a:lnTo>
                      <a:lnTo>
                        <a:pt x="83" y="48"/>
                      </a:lnTo>
                      <a:lnTo>
                        <a:pt x="87" y="45"/>
                      </a:lnTo>
                      <a:lnTo>
                        <a:pt x="91" y="41"/>
                      </a:lnTo>
                      <a:lnTo>
                        <a:pt x="92" y="37"/>
                      </a:lnTo>
                      <a:lnTo>
                        <a:pt x="93" y="32"/>
                      </a:lnTo>
                      <a:lnTo>
                        <a:pt x="92" y="27"/>
                      </a:lnTo>
                      <a:lnTo>
                        <a:pt x="91" y="23"/>
                      </a:lnTo>
                      <a:lnTo>
                        <a:pt x="87" y="19"/>
                      </a:lnTo>
                      <a:lnTo>
                        <a:pt x="83" y="17"/>
                      </a:lnTo>
                      <a:lnTo>
                        <a:pt x="79" y="15"/>
                      </a:lnTo>
                      <a:lnTo>
                        <a:pt x="74" y="14"/>
                      </a:lnTo>
                      <a:lnTo>
                        <a:pt x="68" y="14"/>
                      </a:lnTo>
                      <a:lnTo>
                        <a:pt x="55" y="15"/>
                      </a:lnTo>
                      <a:lnTo>
                        <a:pt x="47" y="19"/>
                      </a:lnTo>
                      <a:lnTo>
                        <a:pt x="43" y="23"/>
                      </a:lnTo>
                      <a:lnTo>
                        <a:pt x="40" y="28"/>
                      </a:lnTo>
                      <a:lnTo>
                        <a:pt x="39" y="32"/>
                      </a:lnTo>
                      <a:lnTo>
                        <a:pt x="40" y="37"/>
                      </a:lnTo>
                      <a:lnTo>
                        <a:pt x="43" y="42"/>
                      </a:lnTo>
                      <a:lnTo>
                        <a:pt x="46" y="46"/>
                      </a:lnTo>
                      <a:lnTo>
                        <a:pt x="49" y="48"/>
                      </a:lnTo>
                      <a:lnTo>
                        <a:pt x="55" y="50"/>
                      </a:lnTo>
                      <a:lnTo>
                        <a:pt x="60" y="50"/>
                      </a:lnTo>
                      <a:lnTo>
                        <a:pt x="66" y="5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153"/>
                <p:cNvSpPr>
                  <a:spLocks/>
                </p:cNvSpPr>
                <p:nvPr/>
              </p:nvSpPr>
              <p:spPr bwMode="auto">
                <a:xfrm>
                  <a:off x="3379310" y="1704619"/>
                  <a:ext cx="104640" cy="26987"/>
                </a:xfrm>
                <a:custGeom>
                  <a:avLst/>
                  <a:gdLst>
                    <a:gd name="T0" fmla="*/ 132 w 132"/>
                    <a:gd name="T1" fmla="*/ 26 h 35"/>
                    <a:gd name="T2" fmla="*/ 132 w 132"/>
                    <a:gd name="T3" fmla="*/ 35 h 35"/>
                    <a:gd name="T4" fmla="*/ 110 w 132"/>
                    <a:gd name="T5" fmla="*/ 23 h 35"/>
                    <a:gd name="T6" fmla="*/ 88 w 132"/>
                    <a:gd name="T7" fmla="*/ 15 h 35"/>
                    <a:gd name="T8" fmla="*/ 66 w 132"/>
                    <a:gd name="T9" fmla="*/ 14 h 35"/>
                    <a:gd name="T10" fmla="*/ 40 w 132"/>
                    <a:gd name="T11" fmla="*/ 16 h 35"/>
                    <a:gd name="T12" fmla="*/ 31 w 132"/>
                    <a:gd name="T13" fmla="*/ 19 h 35"/>
                    <a:gd name="T14" fmla="*/ 21 w 132"/>
                    <a:gd name="T15" fmla="*/ 23 h 35"/>
                    <a:gd name="T16" fmla="*/ 17 w 132"/>
                    <a:gd name="T17" fmla="*/ 24 h 35"/>
                    <a:gd name="T18" fmla="*/ 13 w 132"/>
                    <a:gd name="T19" fmla="*/ 27 h 35"/>
                    <a:gd name="T20" fmla="*/ 7 w 132"/>
                    <a:gd name="T21" fmla="*/ 31 h 35"/>
                    <a:gd name="T22" fmla="*/ 0 w 132"/>
                    <a:gd name="T23" fmla="*/ 35 h 35"/>
                    <a:gd name="T24" fmla="*/ 0 w 132"/>
                    <a:gd name="T25" fmla="*/ 26 h 35"/>
                    <a:gd name="T26" fmla="*/ 18 w 132"/>
                    <a:gd name="T27" fmla="*/ 14 h 35"/>
                    <a:gd name="T28" fmla="*/ 35 w 132"/>
                    <a:gd name="T29" fmla="*/ 5 h 35"/>
                    <a:gd name="T30" fmla="*/ 51 w 132"/>
                    <a:gd name="T31" fmla="*/ 1 h 35"/>
                    <a:gd name="T32" fmla="*/ 66 w 132"/>
                    <a:gd name="T33" fmla="*/ 0 h 35"/>
                    <a:gd name="T34" fmla="*/ 84 w 132"/>
                    <a:gd name="T35" fmla="*/ 2 h 35"/>
                    <a:gd name="T36" fmla="*/ 102 w 132"/>
                    <a:gd name="T37" fmla="*/ 7 h 35"/>
                    <a:gd name="T38" fmla="*/ 118 w 132"/>
                    <a:gd name="T39" fmla="*/ 15 h 35"/>
                    <a:gd name="T40" fmla="*/ 132 w 132"/>
                    <a:gd name="T41" fmla="*/ 2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2" h="35">
                      <a:moveTo>
                        <a:pt x="132" y="26"/>
                      </a:moveTo>
                      <a:lnTo>
                        <a:pt x="132" y="35"/>
                      </a:lnTo>
                      <a:lnTo>
                        <a:pt x="110" y="23"/>
                      </a:lnTo>
                      <a:lnTo>
                        <a:pt x="88" y="15"/>
                      </a:lnTo>
                      <a:lnTo>
                        <a:pt x="66" y="14"/>
                      </a:lnTo>
                      <a:lnTo>
                        <a:pt x="40" y="16"/>
                      </a:lnTo>
                      <a:lnTo>
                        <a:pt x="31" y="19"/>
                      </a:lnTo>
                      <a:lnTo>
                        <a:pt x="21" y="23"/>
                      </a:lnTo>
                      <a:lnTo>
                        <a:pt x="17" y="24"/>
                      </a:lnTo>
                      <a:lnTo>
                        <a:pt x="13" y="27"/>
                      </a:lnTo>
                      <a:lnTo>
                        <a:pt x="7" y="31"/>
                      </a:lnTo>
                      <a:lnTo>
                        <a:pt x="0" y="35"/>
                      </a:lnTo>
                      <a:lnTo>
                        <a:pt x="0" y="26"/>
                      </a:lnTo>
                      <a:lnTo>
                        <a:pt x="18" y="14"/>
                      </a:lnTo>
                      <a:lnTo>
                        <a:pt x="35" y="5"/>
                      </a:lnTo>
                      <a:lnTo>
                        <a:pt x="51" y="1"/>
                      </a:lnTo>
                      <a:lnTo>
                        <a:pt x="66" y="0"/>
                      </a:lnTo>
                      <a:lnTo>
                        <a:pt x="84" y="2"/>
                      </a:lnTo>
                      <a:lnTo>
                        <a:pt x="102" y="7"/>
                      </a:lnTo>
                      <a:lnTo>
                        <a:pt x="118" y="15"/>
                      </a:lnTo>
                      <a:lnTo>
                        <a:pt x="132" y="2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154"/>
                <p:cNvSpPr>
                  <a:spLocks/>
                </p:cNvSpPr>
                <p:nvPr/>
              </p:nvSpPr>
              <p:spPr bwMode="auto">
                <a:xfrm>
                  <a:off x="3629812" y="1544282"/>
                  <a:ext cx="2623923" cy="968375"/>
                </a:xfrm>
                <a:custGeom>
                  <a:avLst/>
                  <a:gdLst>
                    <a:gd name="T0" fmla="*/ 88 w 3312"/>
                    <a:gd name="T1" fmla="*/ 964 h 1220"/>
                    <a:gd name="T2" fmla="*/ 186 w 3312"/>
                    <a:gd name="T3" fmla="*/ 698 h 1220"/>
                    <a:gd name="T4" fmla="*/ 268 w 3312"/>
                    <a:gd name="T5" fmla="*/ 706 h 1220"/>
                    <a:gd name="T6" fmla="*/ 391 w 3312"/>
                    <a:gd name="T7" fmla="*/ 319 h 1220"/>
                    <a:gd name="T8" fmla="*/ 485 w 3312"/>
                    <a:gd name="T9" fmla="*/ 937 h 1220"/>
                    <a:gd name="T10" fmla="*/ 582 w 3312"/>
                    <a:gd name="T11" fmla="*/ 318 h 1220"/>
                    <a:gd name="T12" fmla="*/ 695 w 3312"/>
                    <a:gd name="T13" fmla="*/ 782 h 1220"/>
                    <a:gd name="T14" fmla="*/ 783 w 3312"/>
                    <a:gd name="T15" fmla="*/ 521 h 1220"/>
                    <a:gd name="T16" fmla="*/ 915 w 3312"/>
                    <a:gd name="T17" fmla="*/ 337 h 1220"/>
                    <a:gd name="T18" fmla="*/ 1008 w 3312"/>
                    <a:gd name="T19" fmla="*/ 928 h 1220"/>
                    <a:gd name="T20" fmla="*/ 1101 w 3312"/>
                    <a:gd name="T21" fmla="*/ 296 h 1220"/>
                    <a:gd name="T22" fmla="*/ 1215 w 3312"/>
                    <a:gd name="T23" fmla="*/ 331 h 1220"/>
                    <a:gd name="T24" fmla="*/ 1292 w 3312"/>
                    <a:gd name="T25" fmla="*/ 349 h 1220"/>
                    <a:gd name="T26" fmla="*/ 1415 w 3312"/>
                    <a:gd name="T27" fmla="*/ 57 h 1220"/>
                    <a:gd name="T28" fmla="*/ 1510 w 3312"/>
                    <a:gd name="T29" fmla="*/ 646 h 1220"/>
                    <a:gd name="T30" fmla="*/ 1602 w 3312"/>
                    <a:gd name="T31" fmla="*/ 9 h 1220"/>
                    <a:gd name="T32" fmla="*/ 1704 w 3312"/>
                    <a:gd name="T33" fmla="*/ 607 h 1220"/>
                    <a:gd name="T34" fmla="*/ 1793 w 3312"/>
                    <a:gd name="T35" fmla="*/ 74 h 1220"/>
                    <a:gd name="T36" fmla="*/ 1911 w 3312"/>
                    <a:gd name="T37" fmla="*/ 381 h 1220"/>
                    <a:gd name="T38" fmla="*/ 2002 w 3312"/>
                    <a:gd name="T39" fmla="*/ 407 h 1220"/>
                    <a:gd name="T40" fmla="*/ 2131 w 3312"/>
                    <a:gd name="T41" fmla="*/ 8 h 1220"/>
                    <a:gd name="T42" fmla="*/ 2223 w 3312"/>
                    <a:gd name="T43" fmla="*/ 655 h 1220"/>
                    <a:gd name="T44" fmla="*/ 2325 w 3312"/>
                    <a:gd name="T45" fmla="*/ 1086 h 1220"/>
                    <a:gd name="T46" fmla="*/ 2413 w 3312"/>
                    <a:gd name="T47" fmla="*/ 726 h 1220"/>
                    <a:gd name="T48" fmla="*/ 2542 w 3312"/>
                    <a:gd name="T49" fmla="*/ 689 h 1220"/>
                    <a:gd name="T50" fmla="*/ 2630 w 3312"/>
                    <a:gd name="T51" fmla="*/ 1158 h 1220"/>
                    <a:gd name="T52" fmla="*/ 2731 w 3312"/>
                    <a:gd name="T53" fmla="*/ 591 h 1220"/>
                    <a:gd name="T54" fmla="*/ 2835 w 3312"/>
                    <a:gd name="T55" fmla="*/ 1214 h 1220"/>
                    <a:gd name="T56" fmla="*/ 2918 w 3312"/>
                    <a:gd name="T57" fmla="*/ 589 h 1220"/>
                    <a:gd name="T58" fmla="*/ 3024 w 3312"/>
                    <a:gd name="T59" fmla="*/ 1165 h 1220"/>
                    <a:gd name="T60" fmla="*/ 3109 w 3312"/>
                    <a:gd name="T61" fmla="*/ 671 h 1220"/>
                    <a:gd name="T62" fmla="*/ 3236 w 3312"/>
                    <a:gd name="T63" fmla="*/ 807 h 1220"/>
                    <a:gd name="T64" fmla="*/ 3290 w 3312"/>
                    <a:gd name="T65" fmla="*/ 645 h 1220"/>
                    <a:gd name="T66" fmla="*/ 3183 w 3312"/>
                    <a:gd name="T67" fmla="*/ 1212 h 1220"/>
                    <a:gd name="T68" fmla="*/ 3079 w 3312"/>
                    <a:gd name="T69" fmla="*/ 589 h 1220"/>
                    <a:gd name="T70" fmla="*/ 2989 w 3312"/>
                    <a:gd name="T71" fmla="*/ 1157 h 1220"/>
                    <a:gd name="T72" fmla="*/ 2874 w 3312"/>
                    <a:gd name="T73" fmla="*/ 860 h 1220"/>
                    <a:gd name="T74" fmla="*/ 2785 w 3312"/>
                    <a:gd name="T75" fmla="*/ 867 h 1220"/>
                    <a:gd name="T76" fmla="*/ 2655 w 3312"/>
                    <a:gd name="T77" fmla="*/ 1205 h 1220"/>
                    <a:gd name="T78" fmla="*/ 2555 w 3312"/>
                    <a:gd name="T79" fmla="*/ 574 h 1220"/>
                    <a:gd name="T80" fmla="*/ 2456 w 3312"/>
                    <a:gd name="T81" fmla="*/ 1135 h 1220"/>
                    <a:gd name="T82" fmla="*/ 2328 w 3312"/>
                    <a:gd name="T83" fmla="*/ 1020 h 1220"/>
                    <a:gd name="T84" fmla="*/ 2236 w 3312"/>
                    <a:gd name="T85" fmla="*/ 671 h 1220"/>
                    <a:gd name="T86" fmla="*/ 2122 w 3312"/>
                    <a:gd name="T87" fmla="*/ 8 h 1220"/>
                    <a:gd name="T88" fmla="*/ 2026 w 3312"/>
                    <a:gd name="T89" fmla="*/ 551 h 1220"/>
                    <a:gd name="T90" fmla="*/ 1886 w 3312"/>
                    <a:gd name="T91" fmla="*/ 573 h 1220"/>
                    <a:gd name="T92" fmla="*/ 1801 w 3312"/>
                    <a:gd name="T93" fmla="*/ 57 h 1220"/>
                    <a:gd name="T94" fmla="*/ 1691 w 3312"/>
                    <a:gd name="T95" fmla="*/ 642 h 1220"/>
                    <a:gd name="T96" fmla="*/ 1584 w 3312"/>
                    <a:gd name="T97" fmla="*/ 49 h 1220"/>
                    <a:gd name="T98" fmla="*/ 1490 w 3312"/>
                    <a:gd name="T99" fmla="*/ 539 h 1220"/>
                    <a:gd name="T100" fmla="*/ 1351 w 3312"/>
                    <a:gd name="T101" fmla="*/ 597 h 1220"/>
                    <a:gd name="T102" fmla="*/ 1264 w 3312"/>
                    <a:gd name="T103" fmla="*/ 32 h 1220"/>
                    <a:gd name="T104" fmla="*/ 1163 w 3312"/>
                    <a:gd name="T105" fmla="*/ 624 h 1220"/>
                    <a:gd name="T106" fmla="*/ 1038 w 3312"/>
                    <a:gd name="T107" fmla="*/ 797 h 1220"/>
                    <a:gd name="T108" fmla="*/ 948 w 3312"/>
                    <a:gd name="T109" fmla="*/ 341 h 1220"/>
                    <a:gd name="T110" fmla="*/ 837 w 3312"/>
                    <a:gd name="T111" fmla="*/ 922 h 1220"/>
                    <a:gd name="T112" fmla="*/ 712 w 3312"/>
                    <a:gd name="T113" fmla="*/ 499 h 1220"/>
                    <a:gd name="T114" fmla="*/ 623 w 3312"/>
                    <a:gd name="T115" fmla="*/ 671 h 1220"/>
                    <a:gd name="T116" fmla="*/ 499 w 3312"/>
                    <a:gd name="T117" fmla="*/ 876 h 1220"/>
                    <a:gd name="T118" fmla="*/ 392 w 3312"/>
                    <a:gd name="T119" fmla="*/ 308 h 1220"/>
                    <a:gd name="T120" fmla="*/ 298 w 3312"/>
                    <a:gd name="T121" fmla="*/ 910 h 1220"/>
                    <a:gd name="T122" fmla="*/ 174 w 3312"/>
                    <a:gd name="T123" fmla="*/ 726 h 1220"/>
                    <a:gd name="T124" fmla="*/ 106 w 3312"/>
                    <a:gd name="T125" fmla="*/ 987 h 1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312" h="1220">
                      <a:moveTo>
                        <a:pt x="2" y="605"/>
                      </a:moveTo>
                      <a:lnTo>
                        <a:pt x="2" y="614"/>
                      </a:lnTo>
                      <a:lnTo>
                        <a:pt x="3" y="614"/>
                      </a:lnTo>
                      <a:lnTo>
                        <a:pt x="3" y="613"/>
                      </a:lnTo>
                      <a:lnTo>
                        <a:pt x="7" y="613"/>
                      </a:lnTo>
                      <a:lnTo>
                        <a:pt x="8" y="611"/>
                      </a:lnTo>
                      <a:lnTo>
                        <a:pt x="7" y="610"/>
                      </a:lnTo>
                      <a:lnTo>
                        <a:pt x="8" y="609"/>
                      </a:lnTo>
                      <a:lnTo>
                        <a:pt x="11" y="601"/>
                      </a:lnTo>
                      <a:lnTo>
                        <a:pt x="12" y="596"/>
                      </a:lnTo>
                      <a:lnTo>
                        <a:pt x="13" y="589"/>
                      </a:lnTo>
                      <a:lnTo>
                        <a:pt x="15" y="588"/>
                      </a:lnTo>
                      <a:lnTo>
                        <a:pt x="15" y="582"/>
                      </a:lnTo>
                      <a:lnTo>
                        <a:pt x="10" y="582"/>
                      </a:lnTo>
                      <a:lnTo>
                        <a:pt x="15" y="583"/>
                      </a:lnTo>
                      <a:lnTo>
                        <a:pt x="15" y="582"/>
                      </a:lnTo>
                      <a:lnTo>
                        <a:pt x="10" y="582"/>
                      </a:lnTo>
                      <a:lnTo>
                        <a:pt x="15" y="583"/>
                      </a:lnTo>
                      <a:lnTo>
                        <a:pt x="19" y="560"/>
                      </a:lnTo>
                      <a:lnTo>
                        <a:pt x="13" y="558"/>
                      </a:lnTo>
                      <a:lnTo>
                        <a:pt x="17" y="560"/>
                      </a:lnTo>
                      <a:lnTo>
                        <a:pt x="19" y="560"/>
                      </a:lnTo>
                      <a:lnTo>
                        <a:pt x="13" y="558"/>
                      </a:lnTo>
                      <a:lnTo>
                        <a:pt x="17" y="560"/>
                      </a:lnTo>
                      <a:lnTo>
                        <a:pt x="19" y="553"/>
                      </a:lnTo>
                      <a:lnTo>
                        <a:pt x="20" y="553"/>
                      </a:lnTo>
                      <a:lnTo>
                        <a:pt x="21" y="545"/>
                      </a:lnTo>
                      <a:lnTo>
                        <a:pt x="16" y="544"/>
                      </a:lnTo>
                      <a:lnTo>
                        <a:pt x="20" y="545"/>
                      </a:lnTo>
                      <a:lnTo>
                        <a:pt x="21" y="545"/>
                      </a:lnTo>
                      <a:lnTo>
                        <a:pt x="16" y="544"/>
                      </a:lnTo>
                      <a:lnTo>
                        <a:pt x="20" y="545"/>
                      </a:lnTo>
                      <a:lnTo>
                        <a:pt x="21" y="539"/>
                      </a:lnTo>
                      <a:lnTo>
                        <a:pt x="22" y="538"/>
                      </a:lnTo>
                      <a:lnTo>
                        <a:pt x="22" y="531"/>
                      </a:lnTo>
                      <a:lnTo>
                        <a:pt x="17" y="531"/>
                      </a:lnTo>
                      <a:lnTo>
                        <a:pt x="21" y="533"/>
                      </a:lnTo>
                      <a:lnTo>
                        <a:pt x="22" y="531"/>
                      </a:lnTo>
                      <a:lnTo>
                        <a:pt x="17" y="531"/>
                      </a:lnTo>
                      <a:lnTo>
                        <a:pt x="21" y="533"/>
                      </a:lnTo>
                      <a:lnTo>
                        <a:pt x="22" y="526"/>
                      </a:lnTo>
                      <a:lnTo>
                        <a:pt x="19" y="525"/>
                      </a:lnTo>
                      <a:lnTo>
                        <a:pt x="22" y="526"/>
                      </a:lnTo>
                      <a:lnTo>
                        <a:pt x="19" y="525"/>
                      </a:lnTo>
                      <a:lnTo>
                        <a:pt x="22" y="526"/>
                      </a:lnTo>
                      <a:lnTo>
                        <a:pt x="26" y="511"/>
                      </a:lnTo>
                      <a:lnTo>
                        <a:pt x="29" y="503"/>
                      </a:lnTo>
                      <a:lnTo>
                        <a:pt x="30" y="502"/>
                      </a:lnTo>
                      <a:lnTo>
                        <a:pt x="30" y="499"/>
                      </a:lnTo>
                      <a:lnTo>
                        <a:pt x="25" y="499"/>
                      </a:lnTo>
                      <a:lnTo>
                        <a:pt x="29" y="502"/>
                      </a:lnTo>
                      <a:lnTo>
                        <a:pt x="30" y="499"/>
                      </a:lnTo>
                      <a:lnTo>
                        <a:pt x="25" y="499"/>
                      </a:lnTo>
                      <a:lnTo>
                        <a:pt x="29" y="502"/>
                      </a:lnTo>
                      <a:lnTo>
                        <a:pt x="31" y="496"/>
                      </a:lnTo>
                      <a:lnTo>
                        <a:pt x="28" y="494"/>
                      </a:lnTo>
                      <a:lnTo>
                        <a:pt x="31" y="498"/>
                      </a:lnTo>
                      <a:lnTo>
                        <a:pt x="31" y="496"/>
                      </a:lnTo>
                      <a:lnTo>
                        <a:pt x="28" y="494"/>
                      </a:lnTo>
                      <a:lnTo>
                        <a:pt x="31" y="498"/>
                      </a:lnTo>
                      <a:lnTo>
                        <a:pt x="33" y="496"/>
                      </a:lnTo>
                      <a:lnTo>
                        <a:pt x="29" y="492"/>
                      </a:lnTo>
                      <a:lnTo>
                        <a:pt x="29" y="498"/>
                      </a:lnTo>
                      <a:lnTo>
                        <a:pt x="33" y="496"/>
                      </a:lnTo>
                      <a:lnTo>
                        <a:pt x="29" y="492"/>
                      </a:lnTo>
                      <a:lnTo>
                        <a:pt x="29" y="498"/>
                      </a:lnTo>
                      <a:lnTo>
                        <a:pt x="31" y="498"/>
                      </a:lnTo>
                      <a:lnTo>
                        <a:pt x="31" y="492"/>
                      </a:lnTo>
                      <a:lnTo>
                        <a:pt x="29" y="496"/>
                      </a:lnTo>
                      <a:lnTo>
                        <a:pt x="31" y="498"/>
                      </a:lnTo>
                      <a:lnTo>
                        <a:pt x="31" y="492"/>
                      </a:lnTo>
                      <a:lnTo>
                        <a:pt x="29" y="496"/>
                      </a:lnTo>
                      <a:lnTo>
                        <a:pt x="30" y="498"/>
                      </a:lnTo>
                      <a:lnTo>
                        <a:pt x="33" y="494"/>
                      </a:lnTo>
                      <a:lnTo>
                        <a:pt x="29" y="496"/>
                      </a:lnTo>
                      <a:lnTo>
                        <a:pt x="30" y="498"/>
                      </a:lnTo>
                      <a:lnTo>
                        <a:pt x="33" y="494"/>
                      </a:lnTo>
                      <a:lnTo>
                        <a:pt x="29" y="496"/>
                      </a:lnTo>
                      <a:lnTo>
                        <a:pt x="33" y="504"/>
                      </a:lnTo>
                      <a:lnTo>
                        <a:pt x="37" y="502"/>
                      </a:lnTo>
                      <a:lnTo>
                        <a:pt x="33" y="503"/>
                      </a:lnTo>
                      <a:lnTo>
                        <a:pt x="33" y="504"/>
                      </a:lnTo>
                      <a:lnTo>
                        <a:pt x="37" y="502"/>
                      </a:lnTo>
                      <a:lnTo>
                        <a:pt x="33" y="503"/>
                      </a:lnTo>
                      <a:lnTo>
                        <a:pt x="34" y="507"/>
                      </a:lnTo>
                      <a:lnTo>
                        <a:pt x="38" y="505"/>
                      </a:lnTo>
                      <a:lnTo>
                        <a:pt x="34" y="507"/>
                      </a:lnTo>
                      <a:lnTo>
                        <a:pt x="38" y="505"/>
                      </a:lnTo>
                      <a:lnTo>
                        <a:pt x="34" y="507"/>
                      </a:lnTo>
                      <a:lnTo>
                        <a:pt x="35" y="512"/>
                      </a:lnTo>
                      <a:lnTo>
                        <a:pt x="39" y="511"/>
                      </a:lnTo>
                      <a:lnTo>
                        <a:pt x="35" y="511"/>
                      </a:lnTo>
                      <a:lnTo>
                        <a:pt x="35" y="512"/>
                      </a:lnTo>
                      <a:lnTo>
                        <a:pt x="39" y="511"/>
                      </a:lnTo>
                      <a:lnTo>
                        <a:pt x="35" y="511"/>
                      </a:lnTo>
                      <a:lnTo>
                        <a:pt x="35" y="517"/>
                      </a:lnTo>
                      <a:lnTo>
                        <a:pt x="37" y="522"/>
                      </a:lnTo>
                      <a:lnTo>
                        <a:pt x="39" y="535"/>
                      </a:lnTo>
                      <a:lnTo>
                        <a:pt x="43" y="534"/>
                      </a:lnTo>
                      <a:lnTo>
                        <a:pt x="39" y="535"/>
                      </a:lnTo>
                      <a:lnTo>
                        <a:pt x="43" y="534"/>
                      </a:lnTo>
                      <a:lnTo>
                        <a:pt x="39" y="535"/>
                      </a:lnTo>
                      <a:lnTo>
                        <a:pt x="43" y="558"/>
                      </a:lnTo>
                      <a:lnTo>
                        <a:pt x="47" y="557"/>
                      </a:lnTo>
                      <a:lnTo>
                        <a:pt x="43" y="557"/>
                      </a:lnTo>
                      <a:lnTo>
                        <a:pt x="43" y="558"/>
                      </a:lnTo>
                      <a:lnTo>
                        <a:pt x="47" y="557"/>
                      </a:lnTo>
                      <a:lnTo>
                        <a:pt x="43" y="557"/>
                      </a:lnTo>
                      <a:lnTo>
                        <a:pt x="43" y="567"/>
                      </a:lnTo>
                      <a:lnTo>
                        <a:pt x="46" y="586"/>
                      </a:lnTo>
                      <a:lnTo>
                        <a:pt x="50" y="617"/>
                      </a:lnTo>
                      <a:lnTo>
                        <a:pt x="51" y="628"/>
                      </a:lnTo>
                      <a:lnTo>
                        <a:pt x="55" y="627"/>
                      </a:lnTo>
                      <a:lnTo>
                        <a:pt x="51" y="627"/>
                      </a:lnTo>
                      <a:lnTo>
                        <a:pt x="51" y="628"/>
                      </a:lnTo>
                      <a:lnTo>
                        <a:pt x="55" y="627"/>
                      </a:lnTo>
                      <a:lnTo>
                        <a:pt x="51" y="627"/>
                      </a:lnTo>
                      <a:lnTo>
                        <a:pt x="51" y="640"/>
                      </a:lnTo>
                      <a:lnTo>
                        <a:pt x="53" y="663"/>
                      </a:lnTo>
                      <a:lnTo>
                        <a:pt x="55" y="676"/>
                      </a:lnTo>
                      <a:lnTo>
                        <a:pt x="56" y="688"/>
                      </a:lnTo>
                      <a:lnTo>
                        <a:pt x="59" y="713"/>
                      </a:lnTo>
                      <a:lnTo>
                        <a:pt x="62" y="712"/>
                      </a:lnTo>
                      <a:lnTo>
                        <a:pt x="59" y="712"/>
                      </a:lnTo>
                      <a:lnTo>
                        <a:pt x="59" y="713"/>
                      </a:lnTo>
                      <a:lnTo>
                        <a:pt x="62" y="712"/>
                      </a:lnTo>
                      <a:lnTo>
                        <a:pt x="59" y="712"/>
                      </a:lnTo>
                      <a:lnTo>
                        <a:pt x="59" y="726"/>
                      </a:lnTo>
                      <a:lnTo>
                        <a:pt x="60" y="739"/>
                      </a:lnTo>
                      <a:lnTo>
                        <a:pt x="61" y="751"/>
                      </a:lnTo>
                      <a:lnTo>
                        <a:pt x="65" y="790"/>
                      </a:lnTo>
                      <a:lnTo>
                        <a:pt x="69" y="788"/>
                      </a:lnTo>
                      <a:lnTo>
                        <a:pt x="65" y="788"/>
                      </a:lnTo>
                      <a:lnTo>
                        <a:pt x="65" y="790"/>
                      </a:lnTo>
                      <a:lnTo>
                        <a:pt x="69" y="788"/>
                      </a:lnTo>
                      <a:lnTo>
                        <a:pt x="65" y="788"/>
                      </a:lnTo>
                      <a:lnTo>
                        <a:pt x="65" y="801"/>
                      </a:lnTo>
                      <a:lnTo>
                        <a:pt x="70" y="848"/>
                      </a:lnTo>
                      <a:lnTo>
                        <a:pt x="73" y="869"/>
                      </a:lnTo>
                      <a:lnTo>
                        <a:pt x="77" y="867"/>
                      </a:lnTo>
                      <a:lnTo>
                        <a:pt x="73" y="867"/>
                      </a:lnTo>
                      <a:lnTo>
                        <a:pt x="73" y="869"/>
                      </a:lnTo>
                      <a:lnTo>
                        <a:pt x="77" y="867"/>
                      </a:lnTo>
                      <a:lnTo>
                        <a:pt x="73" y="867"/>
                      </a:lnTo>
                      <a:lnTo>
                        <a:pt x="73" y="878"/>
                      </a:lnTo>
                      <a:lnTo>
                        <a:pt x="75" y="896"/>
                      </a:lnTo>
                      <a:lnTo>
                        <a:pt x="78" y="911"/>
                      </a:lnTo>
                      <a:lnTo>
                        <a:pt x="81" y="924"/>
                      </a:lnTo>
                      <a:lnTo>
                        <a:pt x="84" y="923"/>
                      </a:lnTo>
                      <a:lnTo>
                        <a:pt x="81" y="923"/>
                      </a:lnTo>
                      <a:lnTo>
                        <a:pt x="81" y="924"/>
                      </a:lnTo>
                      <a:lnTo>
                        <a:pt x="84" y="923"/>
                      </a:lnTo>
                      <a:lnTo>
                        <a:pt x="81" y="923"/>
                      </a:lnTo>
                      <a:lnTo>
                        <a:pt x="81" y="931"/>
                      </a:lnTo>
                      <a:lnTo>
                        <a:pt x="86" y="951"/>
                      </a:lnTo>
                      <a:lnTo>
                        <a:pt x="87" y="955"/>
                      </a:lnTo>
                      <a:lnTo>
                        <a:pt x="91" y="954"/>
                      </a:lnTo>
                      <a:lnTo>
                        <a:pt x="87" y="955"/>
                      </a:lnTo>
                      <a:lnTo>
                        <a:pt x="91" y="954"/>
                      </a:lnTo>
                      <a:lnTo>
                        <a:pt x="87" y="955"/>
                      </a:lnTo>
                      <a:lnTo>
                        <a:pt x="88" y="960"/>
                      </a:lnTo>
                      <a:lnTo>
                        <a:pt x="92" y="959"/>
                      </a:lnTo>
                      <a:lnTo>
                        <a:pt x="88" y="959"/>
                      </a:lnTo>
                      <a:lnTo>
                        <a:pt x="88" y="960"/>
                      </a:lnTo>
                      <a:lnTo>
                        <a:pt x="92" y="959"/>
                      </a:lnTo>
                      <a:lnTo>
                        <a:pt x="88" y="959"/>
                      </a:lnTo>
                      <a:lnTo>
                        <a:pt x="88" y="964"/>
                      </a:lnTo>
                      <a:lnTo>
                        <a:pt x="90" y="968"/>
                      </a:lnTo>
                      <a:lnTo>
                        <a:pt x="90" y="969"/>
                      </a:lnTo>
                      <a:lnTo>
                        <a:pt x="91" y="972"/>
                      </a:lnTo>
                      <a:lnTo>
                        <a:pt x="95" y="969"/>
                      </a:lnTo>
                      <a:lnTo>
                        <a:pt x="91" y="971"/>
                      </a:lnTo>
                      <a:lnTo>
                        <a:pt x="91" y="972"/>
                      </a:lnTo>
                      <a:lnTo>
                        <a:pt x="95" y="969"/>
                      </a:lnTo>
                      <a:lnTo>
                        <a:pt x="91" y="971"/>
                      </a:lnTo>
                      <a:lnTo>
                        <a:pt x="92" y="975"/>
                      </a:lnTo>
                      <a:lnTo>
                        <a:pt x="92" y="976"/>
                      </a:lnTo>
                      <a:lnTo>
                        <a:pt x="96" y="984"/>
                      </a:lnTo>
                      <a:lnTo>
                        <a:pt x="100" y="981"/>
                      </a:lnTo>
                      <a:lnTo>
                        <a:pt x="96" y="981"/>
                      </a:lnTo>
                      <a:lnTo>
                        <a:pt x="96" y="984"/>
                      </a:lnTo>
                      <a:lnTo>
                        <a:pt x="100" y="981"/>
                      </a:lnTo>
                      <a:lnTo>
                        <a:pt x="96" y="981"/>
                      </a:lnTo>
                      <a:lnTo>
                        <a:pt x="96" y="986"/>
                      </a:lnTo>
                      <a:lnTo>
                        <a:pt x="99" y="991"/>
                      </a:lnTo>
                      <a:lnTo>
                        <a:pt x="101" y="994"/>
                      </a:lnTo>
                      <a:lnTo>
                        <a:pt x="104" y="990"/>
                      </a:lnTo>
                      <a:lnTo>
                        <a:pt x="100" y="993"/>
                      </a:lnTo>
                      <a:lnTo>
                        <a:pt x="101" y="994"/>
                      </a:lnTo>
                      <a:lnTo>
                        <a:pt x="104" y="990"/>
                      </a:lnTo>
                      <a:lnTo>
                        <a:pt x="100" y="993"/>
                      </a:lnTo>
                      <a:lnTo>
                        <a:pt x="101" y="995"/>
                      </a:lnTo>
                      <a:lnTo>
                        <a:pt x="104" y="998"/>
                      </a:lnTo>
                      <a:lnTo>
                        <a:pt x="106" y="994"/>
                      </a:lnTo>
                      <a:lnTo>
                        <a:pt x="103" y="994"/>
                      </a:lnTo>
                      <a:lnTo>
                        <a:pt x="104" y="998"/>
                      </a:lnTo>
                      <a:lnTo>
                        <a:pt x="106" y="994"/>
                      </a:lnTo>
                      <a:lnTo>
                        <a:pt x="103" y="994"/>
                      </a:lnTo>
                      <a:lnTo>
                        <a:pt x="103" y="998"/>
                      </a:lnTo>
                      <a:lnTo>
                        <a:pt x="104" y="1000"/>
                      </a:lnTo>
                      <a:lnTo>
                        <a:pt x="112" y="1008"/>
                      </a:lnTo>
                      <a:lnTo>
                        <a:pt x="114" y="1004"/>
                      </a:lnTo>
                      <a:lnTo>
                        <a:pt x="110" y="1004"/>
                      </a:lnTo>
                      <a:lnTo>
                        <a:pt x="112" y="1008"/>
                      </a:lnTo>
                      <a:lnTo>
                        <a:pt x="114" y="1004"/>
                      </a:lnTo>
                      <a:lnTo>
                        <a:pt x="110" y="1004"/>
                      </a:lnTo>
                      <a:lnTo>
                        <a:pt x="110" y="1006"/>
                      </a:lnTo>
                      <a:lnTo>
                        <a:pt x="112" y="1008"/>
                      </a:lnTo>
                      <a:lnTo>
                        <a:pt x="114" y="1011"/>
                      </a:lnTo>
                      <a:lnTo>
                        <a:pt x="115" y="1011"/>
                      </a:lnTo>
                      <a:lnTo>
                        <a:pt x="115" y="1006"/>
                      </a:lnTo>
                      <a:lnTo>
                        <a:pt x="113" y="1009"/>
                      </a:lnTo>
                      <a:lnTo>
                        <a:pt x="115" y="1011"/>
                      </a:lnTo>
                      <a:lnTo>
                        <a:pt x="115" y="1006"/>
                      </a:lnTo>
                      <a:lnTo>
                        <a:pt x="113" y="1009"/>
                      </a:lnTo>
                      <a:lnTo>
                        <a:pt x="115" y="1012"/>
                      </a:lnTo>
                      <a:lnTo>
                        <a:pt x="115" y="1011"/>
                      </a:lnTo>
                      <a:lnTo>
                        <a:pt x="118" y="1013"/>
                      </a:lnTo>
                      <a:lnTo>
                        <a:pt x="119" y="1013"/>
                      </a:lnTo>
                      <a:lnTo>
                        <a:pt x="119" y="1008"/>
                      </a:lnTo>
                      <a:lnTo>
                        <a:pt x="117" y="1012"/>
                      </a:lnTo>
                      <a:lnTo>
                        <a:pt x="119" y="1013"/>
                      </a:lnTo>
                      <a:lnTo>
                        <a:pt x="119" y="1008"/>
                      </a:lnTo>
                      <a:lnTo>
                        <a:pt x="117" y="1012"/>
                      </a:lnTo>
                      <a:lnTo>
                        <a:pt x="118" y="1013"/>
                      </a:lnTo>
                      <a:lnTo>
                        <a:pt x="118" y="1012"/>
                      </a:lnTo>
                      <a:lnTo>
                        <a:pt x="121" y="1015"/>
                      </a:lnTo>
                      <a:lnTo>
                        <a:pt x="122" y="1015"/>
                      </a:lnTo>
                      <a:lnTo>
                        <a:pt x="122" y="1009"/>
                      </a:lnTo>
                      <a:lnTo>
                        <a:pt x="118" y="1009"/>
                      </a:lnTo>
                      <a:lnTo>
                        <a:pt x="119" y="1012"/>
                      </a:lnTo>
                      <a:lnTo>
                        <a:pt x="122" y="1015"/>
                      </a:lnTo>
                      <a:lnTo>
                        <a:pt x="122" y="1009"/>
                      </a:lnTo>
                      <a:lnTo>
                        <a:pt x="118" y="1009"/>
                      </a:lnTo>
                      <a:lnTo>
                        <a:pt x="118" y="1011"/>
                      </a:lnTo>
                      <a:lnTo>
                        <a:pt x="119" y="1013"/>
                      </a:lnTo>
                      <a:lnTo>
                        <a:pt x="122" y="1016"/>
                      </a:lnTo>
                      <a:lnTo>
                        <a:pt x="127" y="1016"/>
                      </a:lnTo>
                      <a:lnTo>
                        <a:pt x="127" y="1015"/>
                      </a:lnTo>
                      <a:lnTo>
                        <a:pt x="131" y="1015"/>
                      </a:lnTo>
                      <a:lnTo>
                        <a:pt x="132" y="1013"/>
                      </a:lnTo>
                      <a:lnTo>
                        <a:pt x="128" y="1009"/>
                      </a:lnTo>
                      <a:lnTo>
                        <a:pt x="128" y="1015"/>
                      </a:lnTo>
                      <a:lnTo>
                        <a:pt x="132" y="1013"/>
                      </a:lnTo>
                      <a:lnTo>
                        <a:pt x="128" y="1009"/>
                      </a:lnTo>
                      <a:lnTo>
                        <a:pt x="128" y="1015"/>
                      </a:lnTo>
                      <a:lnTo>
                        <a:pt x="130" y="1015"/>
                      </a:lnTo>
                      <a:lnTo>
                        <a:pt x="130" y="1013"/>
                      </a:lnTo>
                      <a:lnTo>
                        <a:pt x="132" y="1012"/>
                      </a:lnTo>
                      <a:lnTo>
                        <a:pt x="135" y="1009"/>
                      </a:lnTo>
                      <a:lnTo>
                        <a:pt x="135" y="1008"/>
                      </a:lnTo>
                      <a:lnTo>
                        <a:pt x="130" y="1008"/>
                      </a:lnTo>
                      <a:lnTo>
                        <a:pt x="134" y="1012"/>
                      </a:lnTo>
                      <a:lnTo>
                        <a:pt x="132" y="1011"/>
                      </a:lnTo>
                      <a:lnTo>
                        <a:pt x="135" y="1008"/>
                      </a:lnTo>
                      <a:lnTo>
                        <a:pt x="130" y="1008"/>
                      </a:lnTo>
                      <a:lnTo>
                        <a:pt x="134" y="1012"/>
                      </a:lnTo>
                      <a:lnTo>
                        <a:pt x="135" y="1011"/>
                      </a:lnTo>
                      <a:lnTo>
                        <a:pt x="135" y="1009"/>
                      </a:lnTo>
                      <a:lnTo>
                        <a:pt x="136" y="1007"/>
                      </a:lnTo>
                      <a:lnTo>
                        <a:pt x="132" y="1004"/>
                      </a:lnTo>
                      <a:lnTo>
                        <a:pt x="136" y="1008"/>
                      </a:lnTo>
                      <a:lnTo>
                        <a:pt x="136" y="1007"/>
                      </a:lnTo>
                      <a:lnTo>
                        <a:pt x="132" y="1004"/>
                      </a:lnTo>
                      <a:lnTo>
                        <a:pt x="136" y="1008"/>
                      </a:lnTo>
                      <a:lnTo>
                        <a:pt x="137" y="1007"/>
                      </a:lnTo>
                      <a:lnTo>
                        <a:pt x="137" y="1006"/>
                      </a:lnTo>
                      <a:lnTo>
                        <a:pt x="141" y="998"/>
                      </a:lnTo>
                      <a:lnTo>
                        <a:pt x="141" y="995"/>
                      </a:lnTo>
                      <a:lnTo>
                        <a:pt x="136" y="995"/>
                      </a:lnTo>
                      <a:lnTo>
                        <a:pt x="140" y="998"/>
                      </a:lnTo>
                      <a:lnTo>
                        <a:pt x="141" y="995"/>
                      </a:lnTo>
                      <a:lnTo>
                        <a:pt x="136" y="995"/>
                      </a:lnTo>
                      <a:lnTo>
                        <a:pt x="140" y="998"/>
                      </a:lnTo>
                      <a:lnTo>
                        <a:pt x="141" y="995"/>
                      </a:lnTo>
                      <a:lnTo>
                        <a:pt x="141" y="994"/>
                      </a:lnTo>
                      <a:lnTo>
                        <a:pt x="146" y="978"/>
                      </a:lnTo>
                      <a:lnTo>
                        <a:pt x="148" y="973"/>
                      </a:lnTo>
                      <a:lnTo>
                        <a:pt x="149" y="972"/>
                      </a:lnTo>
                      <a:lnTo>
                        <a:pt x="149" y="967"/>
                      </a:lnTo>
                      <a:lnTo>
                        <a:pt x="144" y="967"/>
                      </a:lnTo>
                      <a:lnTo>
                        <a:pt x="148" y="968"/>
                      </a:lnTo>
                      <a:lnTo>
                        <a:pt x="149" y="967"/>
                      </a:lnTo>
                      <a:lnTo>
                        <a:pt x="144" y="967"/>
                      </a:lnTo>
                      <a:lnTo>
                        <a:pt x="148" y="968"/>
                      </a:lnTo>
                      <a:lnTo>
                        <a:pt x="152" y="953"/>
                      </a:lnTo>
                      <a:lnTo>
                        <a:pt x="155" y="933"/>
                      </a:lnTo>
                      <a:lnTo>
                        <a:pt x="157" y="932"/>
                      </a:lnTo>
                      <a:lnTo>
                        <a:pt x="157" y="925"/>
                      </a:lnTo>
                      <a:lnTo>
                        <a:pt x="152" y="925"/>
                      </a:lnTo>
                      <a:lnTo>
                        <a:pt x="155" y="927"/>
                      </a:lnTo>
                      <a:lnTo>
                        <a:pt x="157" y="925"/>
                      </a:lnTo>
                      <a:lnTo>
                        <a:pt x="152" y="925"/>
                      </a:lnTo>
                      <a:lnTo>
                        <a:pt x="155" y="927"/>
                      </a:lnTo>
                      <a:lnTo>
                        <a:pt x="157" y="920"/>
                      </a:lnTo>
                      <a:lnTo>
                        <a:pt x="158" y="920"/>
                      </a:lnTo>
                      <a:lnTo>
                        <a:pt x="159" y="912"/>
                      </a:lnTo>
                      <a:lnTo>
                        <a:pt x="154" y="911"/>
                      </a:lnTo>
                      <a:lnTo>
                        <a:pt x="158" y="912"/>
                      </a:lnTo>
                      <a:lnTo>
                        <a:pt x="159" y="912"/>
                      </a:lnTo>
                      <a:lnTo>
                        <a:pt x="154" y="911"/>
                      </a:lnTo>
                      <a:lnTo>
                        <a:pt x="158" y="912"/>
                      </a:lnTo>
                      <a:lnTo>
                        <a:pt x="159" y="906"/>
                      </a:lnTo>
                      <a:lnTo>
                        <a:pt x="161" y="906"/>
                      </a:lnTo>
                      <a:lnTo>
                        <a:pt x="164" y="883"/>
                      </a:lnTo>
                      <a:lnTo>
                        <a:pt x="164" y="874"/>
                      </a:lnTo>
                      <a:lnTo>
                        <a:pt x="159" y="874"/>
                      </a:lnTo>
                      <a:lnTo>
                        <a:pt x="164" y="875"/>
                      </a:lnTo>
                      <a:lnTo>
                        <a:pt x="164" y="874"/>
                      </a:lnTo>
                      <a:lnTo>
                        <a:pt x="159" y="874"/>
                      </a:lnTo>
                      <a:lnTo>
                        <a:pt x="164" y="875"/>
                      </a:lnTo>
                      <a:lnTo>
                        <a:pt x="166" y="866"/>
                      </a:lnTo>
                      <a:lnTo>
                        <a:pt x="167" y="858"/>
                      </a:lnTo>
                      <a:lnTo>
                        <a:pt x="171" y="831"/>
                      </a:lnTo>
                      <a:lnTo>
                        <a:pt x="172" y="823"/>
                      </a:lnTo>
                      <a:lnTo>
                        <a:pt x="172" y="812"/>
                      </a:lnTo>
                      <a:lnTo>
                        <a:pt x="167" y="812"/>
                      </a:lnTo>
                      <a:lnTo>
                        <a:pt x="172" y="813"/>
                      </a:lnTo>
                      <a:lnTo>
                        <a:pt x="172" y="812"/>
                      </a:lnTo>
                      <a:lnTo>
                        <a:pt x="167" y="812"/>
                      </a:lnTo>
                      <a:lnTo>
                        <a:pt x="172" y="813"/>
                      </a:lnTo>
                      <a:lnTo>
                        <a:pt x="176" y="786"/>
                      </a:lnTo>
                      <a:lnTo>
                        <a:pt x="177" y="775"/>
                      </a:lnTo>
                      <a:lnTo>
                        <a:pt x="179" y="766"/>
                      </a:lnTo>
                      <a:lnTo>
                        <a:pt x="179" y="756"/>
                      </a:lnTo>
                      <a:lnTo>
                        <a:pt x="174" y="756"/>
                      </a:lnTo>
                      <a:lnTo>
                        <a:pt x="179" y="757"/>
                      </a:lnTo>
                      <a:lnTo>
                        <a:pt x="179" y="756"/>
                      </a:lnTo>
                      <a:lnTo>
                        <a:pt x="174" y="756"/>
                      </a:lnTo>
                      <a:lnTo>
                        <a:pt x="179" y="757"/>
                      </a:lnTo>
                      <a:lnTo>
                        <a:pt x="181" y="737"/>
                      </a:lnTo>
                      <a:lnTo>
                        <a:pt x="183" y="728"/>
                      </a:lnTo>
                      <a:lnTo>
                        <a:pt x="185" y="707"/>
                      </a:lnTo>
                      <a:lnTo>
                        <a:pt x="186" y="698"/>
                      </a:lnTo>
                      <a:lnTo>
                        <a:pt x="186" y="686"/>
                      </a:lnTo>
                      <a:lnTo>
                        <a:pt x="181" y="686"/>
                      </a:lnTo>
                      <a:lnTo>
                        <a:pt x="186" y="688"/>
                      </a:lnTo>
                      <a:lnTo>
                        <a:pt x="186" y="686"/>
                      </a:lnTo>
                      <a:lnTo>
                        <a:pt x="181" y="686"/>
                      </a:lnTo>
                      <a:lnTo>
                        <a:pt x="186" y="688"/>
                      </a:lnTo>
                      <a:lnTo>
                        <a:pt x="190" y="657"/>
                      </a:lnTo>
                      <a:lnTo>
                        <a:pt x="192" y="648"/>
                      </a:lnTo>
                      <a:lnTo>
                        <a:pt x="194" y="627"/>
                      </a:lnTo>
                      <a:lnTo>
                        <a:pt x="194" y="615"/>
                      </a:lnTo>
                      <a:lnTo>
                        <a:pt x="189" y="615"/>
                      </a:lnTo>
                      <a:lnTo>
                        <a:pt x="194" y="617"/>
                      </a:lnTo>
                      <a:lnTo>
                        <a:pt x="194" y="615"/>
                      </a:lnTo>
                      <a:lnTo>
                        <a:pt x="189" y="615"/>
                      </a:lnTo>
                      <a:lnTo>
                        <a:pt x="194" y="617"/>
                      </a:lnTo>
                      <a:lnTo>
                        <a:pt x="195" y="606"/>
                      </a:lnTo>
                      <a:lnTo>
                        <a:pt x="197" y="597"/>
                      </a:lnTo>
                      <a:lnTo>
                        <a:pt x="202" y="556"/>
                      </a:lnTo>
                      <a:lnTo>
                        <a:pt x="202" y="545"/>
                      </a:lnTo>
                      <a:lnTo>
                        <a:pt x="197" y="545"/>
                      </a:lnTo>
                      <a:lnTo>
                        <a:pt x="202" y="547"/>
                      </a:lnTo>
                      <a:lnTo>
                        <a:pt x="202" y="545"/>
                      </a:lnTo>
                      <a:lnTo>
                        <a:pt x="197" y="545"/>
                      </a:lnTo>
                      <a:lnTo>
                        <a:pt x="202" y="547"/>
                      </a:lnTo>
                      <a:lnTo>
                        <a:pt x="203" y="536"/>
                      </a:lnTo>
                      <a:lnTo>
                        <a:pt x="205" y="527"/>
                      </a:lnTo>
                      <a:lnTo>
                        <a:pt x="206" y="517"/>
                      </a:lnTo>
                      <a:lnTo>
                        <a:pt x="210" y="490"/>
                      </a:lnTo>
                      <a:lnTo>
                        <a:pt x="210" y="480"/>
                      </a:lnTo>
                      <a:lnTo>
                        <a:pt x="205" y="480"/>
                      </a:lnTo>
                      <a:lnTo>
                        <a:pt x="210" y="481"/>
                      </a:lnTo>
                      <a:lnTo>
                        <a:pt x="210" y="480"/>
                      </a:lnTo>
                      <a:lnTo>
                        <a:pt x="205" y="480"/>
                      </a:lnTo>
                      <a:lnTo>
                        <a:pt x="210" y="481"/>
                      </a:lnTo>
                      <a:lnTo>
                        <a:pt x="211" y="472"/>
                      </a:lnTo>
                      <a:lnTo>
                        <a:pt x="216" y="441"/>
                      </a:lnTo>
                      <a:lnTo>
                        <a:pt x="216" y="432"/>
                      </a:lnTo>
                      <a:lnTo>
                        <a:pt x="211" y="432"/>
                      </a:lnTo>
                      <a:lnTo>
                        <a:pt x="215" y="433"/>
                      </a:lnTo>
                      <a:lnTo>
                        <a:pt x="216" y="432"/>
                      </a:lnTo>
                      <a:lnTo>
                        <a:pt x="211" y="432"/>
                      </a:lnTo>
                      <a:lnTo>
                        <a:pt x="215" y="433"/>
                      </a:lnTo>
                      <a:lnTo>
                        <a:pt x="217" y="420"/>
                      </a:lnTo>
                      <a:lnTo>
                        <a:pt x="214" y="419"/>
                      </a:lnTo>
                      <a:lnTo>
                        <a:pt x="217" y="420"/>
                      </a:lnTo>
                      <a:lnTo>
                        <a:pt x="214" y="419"/>
                      </a:lnTo>
                      <a:lnTo>
                        <a:pt x="217" y="420"/>
                      </a:lnTo>
                      <a:lnTo>
                        <a:pt x="223" y="399"/>
                      </a:lnTo>
                      <a:lnTo>
                        <a:pt x="224" y="398"/>
                      </a:lnTo>
                      <a:lnTo>
                        <a:pt x="224" y="393"/>
                      </a:lnTo>
                      <a:lnTo>
                        <a:pt x="219" y="393"/>
                      </a:lnTo>
                      <a:lnTo>
                        <a:pt x="223" y="394"/>
                      </a:lnTo>
                      <a:lnTo>
                        <a:pt x="224" y="393"/>
                      </a:lnTo>
                      <a:lnTo>
                        <a:pt x="219" y="393"/>
                      </a:lnTo>
                      <a:lnTo>
                        <a:pt x="223" y="394"/>
                      </a:lnTo>
                      <a:lnTo>
                        <a:pt x="225" y="386"/>
                      </a:lnTo>
                      <a:lnTo>
                        <a:pt x="221" y="385"/>
                      </a:lnTo>
                      <a:lnTo>
                        <a:pt x="225" y="388"/>
                      </a:lnTo>
                      <a:lnTo>
                        <a:pt x="225" y="386"/>
                      </a:lnTo>
                      <a:lnTo>
                        <a:pt x="221" y="385"/>
                      </a:lnTo>
                      <a:lnTo>
                        <a:pt x="225" y="388"/>
                      </a:lnTo>
                      <a:lnTo>
                        <a:pt x="229" y="380"/>
                      </a:lnTo>
                      <a:lnTo>
                        <a:pt x="225" y="377"/>
                      </a:lnTo>
                      <a:lnTo>
                        <a:pt x="229" y="381"/>
                      </a:lnTo>
                      <a:lnTo>
                        <a:pt x="229" y="380"/>
                      </a:lnTo>
                      <a:lnTo>
                        <a:pt x="225" y="377"/>
                      </a:lnTo>
                      <a:lnTo>
                        <a:pt x="229" y="381"/>
                      </a:lnTo>
                      <a:lnTo>
                        <a:pt x="230" y="380"/>
                      </a:lnTo>
                      <a:lnTo>
                        <a:pt x="229" y="379"/>
                      </a:lnTo>
                      <a:lnTo>
                        <a:pt x="232" y="376"/>
                      </a:lnTo>
                      <a:lnTo>
                        <a:pt x="232" y="375"/>
                      </a:lnTo>
                      <a:lnTo>
                        <a:pt x="226" y="375"/>
                      </a:lnTo>
                      <a:lnTo>
                        <a:pt x="230" y="379"/>
                      </a:lnTo>
                      <a:lnTo>
                        <a:pt x="229" y="377"/>
                      </a:lnTo>
                      <a:lnTo>
                        <a:pt x="232" y="375"/>
                      </a:lnTo>
                      <a:lnTo>
                        <a:pt x="226" y="375"/>
                      </a:lnTo>
                      <a:lnTo>
                        <a:pt x="230" y="379"/>
                      </a:lnTo>
                      <a:lnTo>
                        <a:pt x="232" y="377"/>
                      </a:lnTo>
                      <a:lnTo>
                        <a:pt x="228" y="374"/>
                      </a:lnTo>
                      <a:lnTo>
                        <a:pt x="228" y="379"/>
                      </a:lnTo>
                      <a:lnTo>
                        <a:pt x="232" y="377"/>
                      </a:lnTo>
                      <a:lnTo>
                        <a:pt x="228" y="374"/>
                      </a:lnTo>
                      <a:lnTo>
                        <a:pt x="228" y="379"/>
                      </a:lnTo>
                      <a:lnTo>
                        <a:pt x="229" y="379"/>
                      </a:lnTo>
                      <a:lnTo>
                        <a:pt x="229" y="374"/>
                      </a:lnTo>
                      <a:lnTo>
                        <a:pt x="226" y="377"/>
                      </a:lnTo>
                      <a:lnTo>
                        <a:pt x="229" y="379"/>
                      </a:lnTo>
                      <a:lnTo>
                        <a:pt x="229" y="374"/>
                      </a:lnTo>
                      <a:lnTo>
                        <a:pt x="226" y="377"/>
                      </a:lnTo>
                      <a:lnTo>
                        <a:pt x="228" y="379"/>
                      </a:lnTo>
                      <a:lnTo>
                        <a:pt x="228" y="377"/>
                      </a:lnTo>
                      <a:lnTo>
                        <a:pt x="230" y="380"/>
                      </a:lnTo>
                      <a:lnTo>
                        <a:pt x="232" y="380"/>
                      </a:lnTo>
                      <a:lnTo>
                        <a:pt x="232" y="375"/>
                      </a:lnTo>
                      <a:lnTo>
                        <a:pt x="228" y="377"/>
                      </a:lnTo>
                      <a:lnTo>
                        <a:pt x="232" y="380"/>
                      </a:lnTo>
                      <a:lnTo>
                        <a:pt x="232" y="375"/>
                      </a:lnTo>
                      <a:lnTo>
                        <a:pt x="228" y="377"/>
                      </a:lnTo>
                      <a:lnTo>
                        <a:pt x="229" y="380"/>
                      </a:lnTo>
                      <a:lnTo>
                        <a:pt x="232" y="383"/>
                      </a:lnTo>
                      <a:lnTo>
                        <a:pt x="234" y="379"/>
                      </a:lnTo>
                      <a:lnTo>
                        <a:pt x="230" y="379"/>
                      </a:lnTo>
                      <a:lnTo>
                        <a:pt x="232" y="383"/>
                      </a:lnTo>
                      <a:lnTo>
                        <a:pt x="234" y="379"/>
                      </a:lnTo>
                      <a:lnTo>
                        <a:pt x="230" y="379"/>
                      </a:lnTo>
                      <a:lnTo>
                        <a:pt x="230" y="385"/>
                      </a:lnTo>
                      <a:lnTo>
                        <a:pt x="232" y="388"/>
                      </a:lnTo>
                      <a:lnTo>
                        <a:pt x="236" y="385"/>
                      </a:lnTo>
                      <a:lnTo>
                        <a:pt x="232" y="386"/>
                      </a:lnTo>
                      <a:lnTo>
                        <a:pt x="232" y="388"/>
                      </a:lnTo>
                      <a:lnTo>
                        <a:pt x="236" y="385"/>
                      </a:lnTo>
                      <a:lnTo>
                        <a:pt x="232" y="386"/>
                      </a:lnTo>
                      <a:lnTo>
                        <a:pt x="233" y="390"/>
                      </a:lnTo>
                      <a:lnTo>
                        <a:pt x="237" y="389"/>
                      </a:lnTo>
                      <a:lnTo>
                        <a:pt x="233" y="390"/>
                      </a:lnTo>
                      <a:lnTo>
                        <a:pt x="237" y="389"/>
                      </a:lnTo>
                      <a:lnTo>
                        <a:pt x="233" y="390"/>
                      </a:lnTo>
                      <a:lnTo>
                        <a:pt x="234" y="396"/>
                      </a:lnTo>
                      <a:lnTo>
                        <a:pt x="236" y="399"/>
                      </a:lnTo>
                      <a:lnTo>
                        <a:pt x="239" y="398"/>
                      </a:lnTo>
                      <a:lnTo>
                        <a:pt x="236" y="399"/>
                      </a:lnTo>
                      <a:lnTo>
                        <a:pt x="239" y="398"/>
                      </a:lnTo>
                      <a:lnTo>
                        <a:pt x="236" y="399"/>
                      </a:lnTo>
                      <a:lnTo>
                        <a:pt x="237" y="406"/>
                      </a:lnTo>
                      <a:lnTo>
                        <a:pt x="238" y="411"/>
                      </a:lnTo>
                      <a:lnTo>
                        <a:pt x="242" y="410"/>
                      </a:lnTo>
                      <a:lnTo>
                        <a:pt x="238" y="410"/>
                      </a:lnTo>
                      <a:lnTo>
                        <a:pt x="238" y="411"/>
                      </a:lnTo>
                      <a:lnTo>
                        <a:pt x="242" y="410"/>
                      </a:lnTo>
                      <a:lnTo>
                        <a:pt x="238" y="410"/>
                      </a:lnTo>
                      <a:lnTo>
                        <a:pt x="238" y="417"/>
                      </a:lnTo>
                      <a:lnTo>
                        <a:pt x="243" y="449"/>
                      </a:lnTo>
                      <a:lnTo>
                        <a:pt x="245" y="458"/>
                      </a:lnTo>
                      <a:lnTo>
                        <a:pt x="248" y="456"/>
                      </a:lnTo>
                      <a:lnTo>
                        <a:pt x="245" y="456"/>
                      </a:lnTo>
                      <a:lnTo>
                        <a:pt x="245" y="458"/>
                      </a:lnTo>
                      <a:lnTo>
                        <a:pt x="248" y="456"/>
                      </a:lnTo>
                      <a:lnTo>
                        <a:pt x="245" y="456"/>
                      </a:lnTo>
                      <a:lnTo>
                        <a:pt x="245" y="467"/>
                      </a:lnTo>
                      <a:lnTo>
                        <a:pt x="246" y="477"/>
                      </a:lnTo>
                      <a:lnTo>
                        <a:pt x="247" y="486"/>
                      </a:lnTo>
                      <a:lnTo>
                        <a:pt x="250" y="507"/>
                      </a:lnTo>
                      <a:lnTo>
                        <a:pt x="252" y="530"/>
                      </a:lnTo>
                      <a:lnTo>
                        <a:pt x="256" y="529"/>
                      </a:lnTo>
                      <a:lnTo>
                        <a:pt x="252" y="529"/>
                      </a:lnTo>
                      <a:lnTo>
                        <a:pt x="252" y="530"/>
                      </a:lnTo>
                      <a:lnTo>
                        <a:pt x="256" y="529"/>
                      </a:lnTo>
                      <a:lnTo>
                        <a:pt x="252" y="529"/>
                      </a:lnTo>
                      <a:lnTo>
                        <a:pt x="252" y="540"/>
                      </a:lnTo>
                      <a:lnTo>
                        <a:pt x="254" y="552"/>
                      </a:lnTo>
                      <a:lnTo>
                        <a:pt x="255" y="565"/>
                      </a:lnTo>
                      <a:lnTo>
                        <a:pt x="256" y="576"/>
                      </a:lnTo>
                      <a:lnTo>
                        <a:pt x="257" y="589"/>
                      </a:lnTo>
                      <a:lnTo>
                        <a:pt x="259" y="601"/>
                      </a:lnTo>
                      <a:lnTo>
                        <a:pt x="260" y="614"/>
                      </a:lnTo>
                      <a:lnTo>
                        <a:pt x="264" y="613"/>
                      </a:lnTo>
                      <a:lnTo>
                        <a:pt x="260" y="613"/>
                      </a:lnTo>
                      <a:lnTo>
                        <a:pt x="260" y="614"/>
                      </a:lnTo>
                      <a:lnTo>
                        <a:pt x="264" y="613"/>
                      </a:lnTo>
                      <a:lnTo>
                        <a:pt x="260" y="613"/>
                      </a:lnTo>
                      <a:lnTo>
                        <a:pt x="260" y="627"/>
                      </a:lnTo>
                      <a:lnTo>
                        <a:pt x="263" y="653"/>
                      </a:lnTo>
                      <a:lnTo>
                        <a:pt x="264" y="667"/>
                      </a:lnTo>
                      <a:lnTo>
                        <a:pt x="268" y="706"/>
                      </a:lnTo>
                      <a:lnTo>
                        <a:pt x="272" y="704"/>
                      </a:lnTo>
                      <a:lnTo>
                        <a:pt x="268" y="704"/>
                      </a:lnTo>
                      <a:lnTo>
                        <a:pt x="268" y="706"/>
                      </a:lnTo>
                      <a:lnTo>
                        <a:pt x="272" y="704"/>
                      </a:lnTo>
                      <a:lnTo>
                        <a:pt x="268" y="704"/>
                      </a:lnTo>
                      <a:lnTo>
                        <a:pt x="268" y="719"/>
                      </a:lnTo>
                      <a:lnTo>
                        <a:pt x="269" y="733"/>
                      </a:lnTo>
                      <a:lnTo>
                        <a:pt x="272" y="759"/>
                      </a:lnTo>
                      <a:lnTo>
                        <a:pt x="273" y="770"/>
                      </a:lnTo>
                      <a:lnTo>
                        <a:pt x="274" y="783"/>
                      </a:lnTo>
                      <a:lnTo>
                        <a:pt x="278" y="782"/>
                      </a:lnTo>
                      <a:lnTo>
                        <a:pt x="274" y="782"/>
                      </a:lnTo>
                      <a:lnTo>
                        <a:pt x="274" y="783"/>
                      </a:lnTo>
                      <a:lnTo>
                        <a:pt x="278" y="782"/>
                      </a:lnTo>
                      <a:lnTo>
                        <a:pt x="274" y="782"/>
                      </a:lnTo>
                      <a:lnTo>
                        <a:pt x="274" y="795"/>
                      </a:lnTo>
                      <a:lnTo>
                        <a:pt x="278" y="830"/>
                      </a:lnTo>
                      <a:lnTo>
                        <a:pt x="279" y="840"/>
                      </a:lnTo>
                      <a:lnTo>
                        <a:pt x="281" y="849"/>
                      </a:lnTo>
                      <a:lnTo>
                        <a:pt x="282" y="860"/>
                      </a:lnTo>
                      <a:lnTo>
                        <a:pt x="286" y="858"/>
                      </a:lnTo>
                      <a:lnTo>
                        <a:pt x="282" y="858"/>
                      </a:lnTo>
                      <a:lnTo>
                        <a:pt x="282" y="860"/>
                      </a:lnTo>
                      <a:lnTo>
                        <a:pt x="286" y="858"/>
                      </a:lnTo>
                      <a:lnTo>
                        <a:pt x="282" y="858"/>
                      </a:lnTo>
                      <a:lnTo>
                        <a:pt x="282" y="869"/>
                      </a:lnTo>
                      <a:lnTo>
                        <a:pt x="286" y="892"/>
                      </a:lnTo>
                      <a:lnTo>
                        <a:pt x="290" y="911"/>
                      </a:lnTo>
                      <a:lnTo>
                        <a:pt x="294" y="910"/>
                      </a:lnTo>
                      <a:lnTo>
                        <a:pt x="290" y="910"/>
                      </a:lnTo>
                      <a:lnTo>
                        <a:pt x="290" y="911"/>
                      </a:lnTo>
                      <a:lnTo>
                        <a:pt x="294" y="910"/>
                      </a:lnTo>
                      <a:lnTo>
                        <a:pt x="290" y="910"/>
                      </a:lnTo>
                      <a:lnTo>
                        <a:pt x="290" y="916"/>
                      </a:lnTo>
                      <a:lnTo>
                        <a:pt x="294" y="932"/>
                      </a:lnTo>
                      <a:lnTo>
                        <a:pt x="298" y="944"/>
                      </a:lnTo>
                      <a:lnTo>
                        <a:pt x="301" y="942"/>
                      </a:lnTo>
                      <a:lnTo>
                        <a:pt x="298" y="942"/>
                      </a:lnTo>
                      <a:lnTo>
                        <a:pt x="298" y="944"/>
                      </a:lnTo>
                      <a:lnTo>
                        <a:pt x="301" y="942"/>
                      </a:lnTo>
                      <a:lnTo>
                        <a:pt x="298" y="942"/>
                      </a:lnTo>
                      <a:lnTo>
                        <a:pt x="298" y="949"/>
                      </a:lnTo>
                      <a:lnTo>
                        <a:pt x="301" y="956"/>
                      </a:lnTo>
                      <a:lnTo>
                        <a:pt x="307" y="962"/>
                      </a:lnTo>
                      <a:lnTo>
                        <a:pt x="307" y="960"/>
                      </a:lnTo>
                      <a:lnTo>
                        <a:pt x="309" y="963"/>
                      </a:lnTo>
                      <a:lnTo>
                        <a:pt x="310" y="963"/>
                      </a:lnTo>
                      <a:lnTo>
                        <a:pt x="310" y="962"/>
                      </a:lnTo>
                      <a:lnTo>
                        <a:pt x="314" y="962"/>
                      </a:lnTo>
                      <a:lnTo>
                        <a:pt x="318" y="958"/>
                      </a:lnTo>
                      <a:lnTo>
                        <a:pt x="318" y="956"/>
                      </a:lnTo>
                      <a:lnTo>
                        <a:pt x="321" y="951"/>
                      </a:lnTo>
                      <a:lnTo>
                        <a:pt x="321" y="949"/>
                      </a:lnTo>
                      <a:lnTo>
                        <a:pt x="316" y="949"/>
                      </a:lnTo>
                      <a:lnTo>
                        <a:pt x="319" y="950"/>
                      </a:lnTo>
                      <a:lnTo>
                        <a:pt x="321" y="949"/>
                      </a:lnTo>
                      <a:lnTo>
                        <a:pt x="316" y="949"/>
                      </a:lnTo>
                      <a:lnTo>
                        <a:pt x="319" y="950"/>
                      </a:lnTo>
                      <a:lnTo>
                        <a:pt x="323" y="938"/>
                      </a:lnTo>
                      <a:lnTo>
                        <a:pt x="327" y="923"/>
                      </a:lnTo>
                      <a:lnTo>
                        <a:pt x="329" y="922"/>
                      </a:lnTo>
                      <a:lnTo>
                        <a:pt x="329" y="915"/>
                      </a:lnTo>
                      <a:lnTo>
                        <a:pt x="323" y="915"/>
                      </a:lnTo>
                      <a:lnTo>
                        <a:pt x="327" y="916"/>
                      </a:lnTo>
                      <a:lnTo>
                        <a:pt x="329" y="915"/>
                      </a:lnTo>
                      <a:lnTo>
                        <a:pt x="323" y="915"/>
                      </a:lnTo>
                      <a:lnTo>
                        <a:pt x="327" y="916"/>
                      </a:lnTo>
                      <a:lnTo>
                        <a:pt x="329" y="910"/>
                      </a:lnTo>
                      <a:lnTo>
                        <a:pt x="330" y="910"/>
                      </a:lnTo>
                      <a:lnTo>
                        <a:pt x="331" y="902"/>
                      </a:lnTo>
                      <a:lnTo>
                        <a:pt x="326" y="901"/>
                      </a:lnTo>
                      <a:lnTo>
                        <a:pt x="330" y="902"/>
                      </a:lnTo>
                      <a:lnTo>
                        <a:pt x="331" y="902"/>
                      </a:lnTo>
                      <a:lnTo>
                        <a:pt x="326" y="901"/>
                      </a:lnTo>
                      <a:lnTo>
                        <a:pt x="330" y="902"/>
                      </a:lnTo>
                      <a:lnTo>
                        <a:pt x="331" y="896"/>
                      </a:lnTo>
                      <a:lnTo>
                        <a:pt x="332" y="896"/>
                      </a:lnTo>
                      <a:lnTo>
                        <a:pt x="334" y="888"/>
                      </a:lnTo>
                      <a:lnTo>
                        <a:pt x="335" y="879"/>
                      </a:lnTo>
                      <a:lnTo>
                        <a:pt x="336" y="871"/>
                      </a:lnTo>
                      <a:lnTo>
                        <a:pt x="336" y="861"/>
                      </a:lnTo>
                      <a:lnTo>
                        <a:pt x="331" y="861"/>
                      </a:lnTo>
                      <a:lnTo>
                        <a:pt x="336" y="862"/>
                      </a:lnTo>
                      <a:lnTo>
                        <a:pt x="336" y="861"/>
                      </a:lnTo>
                      <a:lnTo>
                        <a:pt x="331" y="861"/>
                      </a:lnTo>
                      <a:lnTo>
                        <a:pt x="336" y="862"/>
                      </a:lnTo>
                      <a:lnTo>
                        <a:pt x="338" y="853"/>
                      </a:lnTo>
                      <a:lnTo>
                        <a:pt x="339" y="843"/>
                      </a:lnTo>
                      <a:lnTo>
                        <a:pt x="340" y="834"/>
                      </a:lnTo>
                      <a:lnTo>
                        <a:pt x="344" y="803"/>
                      </a:lnTo>
                      <a:lnTo>
                        <a:pt x="344" y="790"/>
                      </a:lnTo>
                      <a:lnTo>
                        <a:pt x="339" y="790"/>
                      </a:lnTo>
                      <a:lnTo>
                        <a:pt x="344" y="791"/>
                      </a:lnTo>
                      <a:lnTo>
                        <a:pt x="344" y="790"/>
                      </a:lnTo>
                      <a:lnTo>
                        <a:pt x="339" y="790"/>
                      </a:lnTo>
                      <a:lnTo>
                        <a:pt x="344" y="791"/>
                      </a:lnTo>
                      <a:lnTo>
                        <a:pt x="345" y="781"/>
                      </a:lnTo>
                      <a:lnTo>
                        <a:pt x="352" y="723"/>
                      </a:lnTo>
                      <a:lnTo>
                        <a:pt x="352" y="710"/>
                      </a:lnTo>
                      <a:lnTo>
                        <a:pt x="347" y="710"/>
                      </a:lnTo>
                      <a:lnTo>
                        <a:pt x="352" y="711"/>
                      </a:lnTo>
                      <a:lnTo>
                        <a:pt x="352" y="710"/>
                      </a:lnTo>
                      <a:lnTo>
                        <a:pt x="347" y="710"/>
                      </a:lnTo>
                      <a:lnTo>
                        <a:pt x="352" y="711"/>
                      </a:lnTo>
                      <a:lnTo>
                        <a:pt x="353" y="699"/>
                      </a:lnTo>
                      <a:lnTo>
                        <a:pt x="354" y="686"/>
                      </a:lnTo>
                      <a:lnTo>
                        <a:pt x="356" y="675"/>
                      </a:lnTo>
                      <a:lnTo>
                        <a:pt x="357" y="662"/>
                      </a:lnTo>
                      <a:lnTo>
                        <a:pt x="358" y="650"/>
                      </a:lnTo>
                      <a:lnTo>
                        <a:pt x="358" y="636"/>
                      </a:lnTo>
                      <a:lnTo>
                        <a:pt x="353" y="636"/>
                      </a:lnTo>
                      <a:lnTo>
                        <a:pt x="358" y="637"/>
                      </a:lnTo>
                      <a:lnTo>
                        <a:pt x="358" y="636"/>
                      </a:lnTo>
                      <a:lnTo>
                        <a:pt x="353" y="636"/>
                      </a:lnTo>
                      <a:lnTo>
                        <a:pt x="358" y="637"/>
                      </a:lnTo>
                      <a:lnTo>
                        <a:pt x="360" y="624"/>
                      </a:lnTo>
                      <a:lnTo>
                        <a:pt x="361" y="613"/>
                      </a:lnTo>
                      <a:lnTo>
                        <a:pt x="363" y="587"/>
                      </a:lnTo>
                      <a:lnTo>
                        <a:pt x="365" y="575"/>
                      </a:lnTo>
                      <a:lnTo>
                        <a:pt x="366" y="562"/>
                      </a:lnTo>
                      <a:lnTo>
                        <a:pt x="366" y="548"/>
                      </a:lnTo>
                      <a:lnTo>
                        <a:pt x="361" y="548"/>
                      </a:lnTo>
                      <a:lnTo>
                        <a:pt x="366" y="549"/>
                      </a:lnTo>
                      <a:lnTo>
                        <a:pt x="366" y="548"/>
                      </a:lnTo>
                      <a:lnTo>
                        <a:pt x="361" y="548"/>
                      </a:lnTo>
                      <a:lnTo>
                        <a:pt x="366" y="549"/>
                      </a:lnTo>
                      <a:lnTo>
                        <a:pt x="367" y="538"/>
                      </a:lnTo>
                      <a:lnTo>
                        <a:pt x="369" y="525"/>
                      </a:lnTo>
                      <a:lnTo>
                        <a:pt x="370" y="513"/>
                      </a:lnTo>
                      <a:lnTo>
                        <a:pt x="371" y="500"/>
                      </a:lnTo>
                      <a:lnTo>
                        <a:pt x="374" y="477"/>
                      </a:lnTo>
                      <a:lnTo>
                        <a:pt x="374" y="464"/>
                      </a:lnTo>
                      <a:lnTo>
                        <a:pt x="369" y="464"/>
                      </a:lnTo>
                      <a:lnTo>
                        <a:pt x="374" y="465"/>
                      </a:lnTo>
                      <a:lnTo>
                        <a:pt x="374" y="464"/>
                      </a:lnTo>
                      <a:lnTo>
                        <a:pt x="369" y="464"/>
                      </a:lnTo>
                      <a:lnTo>
                        <a:pt x="374" y="465"/>
                      </a:lnTo>
                      <a:lnTo>
                        <a:pt x="375" y="455"/>
                      </a:lnTo>
                      <a:lnTo>
                        <a:pt x="376" y="443"/>
                      </a:lnTo>
                      <a:lnTo>
                        <a:pt x="378" y="433"/>
                      </a:lnTo>
                      <a:lnTo>
                        <a:pt x="379" y="424"/>
                      </a:lnTo>
                      <a:lnTo>
                        <a:pt x="380" y="414"/>
                      </a:lnTo>
                      <a:lnTo>
                        <a:pt x="381" y="405"/>
                      </a:lnTo>
                      <a:lnTo>
                        <a:pt x="381" y="394"/>
                      </a:lnTo>
                      <a:lnTo>
                        <a:pt x="376" y="394"/>
                      </a:lnTo>
                      <a:lnTo>
                        <a:pt x="381" y="396"/>
                      </a:lnTo>
                      <a:lnTo>
                        <a:pt x="381" y="394"/>
                      </a:lnTo>
                      <a:lnTo>
                        <a:pt x="376" y="394"/>
                      </a:lnTo>
                      <a:lnTo>
                        <a:pt x="381" y="396"/>
                      </a:lnTo>
                      <a:lnTo>
                        <a:pt x="385" y="372"/>
                      </a:lnTo>
                      <a:lnTo>
                        <a:pt x="380" y="371"/>
                      </a:lnTo>
                      <a:lnTo>
                        <a:pt x="384" y="372"/>
                      </a:lnTo>
                      <a:lnTo>
                        <a:pt x="385" y="372"/>
                      </a:lnTo>
                      <a:lnTo>
                        <a:pt x="380" y="371"/>
                      </a:lnTo>
                      <a:lnTo>
                        <a:pt x="384" y="372"/>
                      </a:lnTo>
                      <a:lnTo>
                        <a:pt x="388" y="353"/>
                      </a:lnTo>
                      <a:lnTo>
                        <a:pt x="389" y="352"/>
                      </a:lnTo>
                      <a:lnTo>
                        <a:pt x="389" y="346"/>
                      </a:lnTo>
                      <a:lnTo>
                        <a:pt x="384" y="346"/>
                      </a:lnTo>
                      <a:lnTo>
                        <a:pt x="388" y="348"/>
                      </a:lnTo>
                      <a:lnTo>
                        <a:pt x="389" y="346"/>
                      </a:lnTo>
                      <a:lnTo>
                        <a:pt x="384" y="346"/>
                      </a:lnTo>
                      <a:lnTo>
                        <a:pt x="388" y="348"/>
                      </a:lnTo>
                      <a:lnTo>
                        <a:pt x="391" y="337"/>
                      </a:lnTo>
                      <a:lnTo>
                        <a:pt x="392" y="333"/>
                      </a:lnTo>
                      <a:lnTo>
                        <a:pt x="393" y="328"/>
                      </a:lnTo>
                      <a:lnTo>
                        <a:pt x="394" y="324"/>
                      </a:lnTo>
                      <a:lnTo>
                        <a:pt x="396" y="323"/>
                      </a:lnTo>
                      <a:lnTo>
                        <a:pt x="396" y="319"/>
                      </a:lnTo>
                      <a:lnTo>
                        <a:pt x="391" y="319"/>
                      </a:lnTo>
                      <a:lnTo>
                        <a:pt x="394" y="322"/>
                      </a:lnTo>
                      <a:lnTo>
                        <a:pt x="396" y="319"/>
                      </a:lnTo>
                      <a:lnTo>
                        <a:pt x="391" y="319"/>
                      </a:lnTo>
                      <a:lnTo>
                        <a:pt x="394" y="322"/>
                      </a:lnTo>
                      <a:lnTo>
                        <a:pt x="396" y="319"/>
                      </a:lnTo>
                      <a:lnTo>
                        <a:pt x="396" y="318"/>
                      </a:lnTo>
                      <a:lnTo>
                        <a:pt x="397" y="314"/>
                      </a:lnTo>
                      <a:lnTo>
                        <a:pt x="393" y="313"/>
                      </a:lnTo>
                      <a:lnTo>
                        <a:pt x="397" y="315"/>
                      </a:lnTo>
                      <a:lnTo>
                        <a:pt x="397" y="314"/>
                      </a:lnTo>
                      <a:lnTo>
                        <a:pt x="393" y="313"/>
                      </a:lnTo>
                      <a:lnTo>
                        <a:pt x="397" y="315"/>
                      </a:lnTo>
                      <a:lnTo>
                        <a:pt x="398" y="313"/>
                      </a:lnTo>
                      <a:lnTo>
                        <a:pt x="394" y="310"/>
                      </a:lnTo>
                      <a:lnTo>
                        <a:pt x="398" y="314"/>
                      </a:lnTo>
                      <a:lnTo>
                        <a:pt x="398" y="313"/>
                      </a:lnTo>
                      <a:lnTo>
                        <a:pt x="394" y="310"/>
                      </a:lnTo>
                      <a:lnTo>
                        <a:pt x="398" y="314"/>
                      </a:lnTo>
                      <a:lnTo>
                        <a:pt x="400" y="313"/>
                      </a:lnTo>
                      <a:lnTo>
                        <a:pt x="400" y="312"/>
                      </a:lnTo>
                      <a:lnTo>
                        <a:pt x="401" y="309"/>
                      </a:lnTo>
                      <a:lnTo>
                        <a:pt x="397" y="306"/>
                      </a:lnTo>
                      <a:lnTo>
                        <a:pt x="401" y="310"/>
                      </a:lnTo>
                      <a:lnTo>
                        <a:pt x="401" y="309"/>
                      </a:lnTo>
                      <a:lnTo>
                        <a:pt x="397" y="306"/>
                      </a:lnTo>
                      <a:lnTo>
                        <a:pt x="401" y="310"/>
                      </a:lnTo>
                      <a:lnTo>
                        <a:pt x="403" y="308"/>
                      </a:lnTo>
                      <a:lnTo>
                        <a:pt x="400" y="304"/>
                      </a:lnTo>
                      <a:lnTo>
                        <a:pt x="400" y="309"/>
                      </a:lnTo>
                      <a:lnTo>
                        <a:pt x="403" y="308"/>
                      </a:lnTo>
                      <a:lnTo>
                        <a:pt x="400" y="304"/>
                      </a:lnTo>
                      <a:lnTo>
                        <a:pt x="400" y="309"/>
                      </a:lnTo>
                      <a:lnTo>
                        <a:pt x="401" y="309"/>
                      </a:lnTo>
                      <a:lnTo>
                        <a:pt x="401" y="304"/>
                      </a:lnTo>
                      <a:lnTo>
                        <a:pt x="398" y="308"/>
                      </a:lnTo>
                      <a:lnTo>
                        <a:pt x="401" y="309"/>
                      </a:lnTo>
                      <a:lnTo>
                        <a:pt x="401" y="304"/>
                      </a:lnTo>
                      <a:lnTo>
                        <a:pt x="398" y="308"/>
                      </a:lnTo>
                      <a:lnTo>
                        <a:pt x="402" y="312"/>
                      </a:lnTo>
                      <a:lnTo>
                        <a:pt x="405" y="308"/>
                      </a:lnTo>
                      <a:lnTo>
                        <a:pt x="401" y="310"/>
                      </a:lnTo>
                      <a:lnTo>
                        <a:pt x="402" y="312"/>
                      </a:lnTo>
                      <a:lnTo>
                        <a:pt x="405" y="308"/>
                      </a:lnTo>
                      <a:lnTo>
                        <a:pt x="401" y="310"/>
                      </a:lnTo>
                      <a:lnTo>
                        <a:pt x="402" y="313"/>
                      </a:lnTo>
                      <a:lnTo>
                        <a:pt x="406" y="310"/>
                      </a:lnTo>
                      <a:lnTo>
                        <a:pt x="402" y="310"/>
                      </a:lnTo>
                      <a:lnTo>
                        <a:pt x="402" y="313"/>
                      </a:lnTo>
                      <a:lnTo>
                        <a:pt x="406" y="310"/>
                      </a:lnTo>
                      <a:lnTo>
                        <a:pt x="402" y="310"/>
                      </a:lnTo>
                      <a:lnTo>
                        <a:pt x="402" y="314"/>
                      </a:lnTo>
                      <a:lnTo>
                        <a:pt x="406" y="326"/>
                      </a:lnTo>
                      <a:lnTo>
                        <a:pt x="410" y="324"/>
                      </a:lnTo>
                      <a:lnTo>
                        <a:pt x="406" y="326"/>
                      </a:lnTo>
                      <a:lnTo>
                        <a:pt x="410" y="324"/>
                      </a:lnTo>
                      <a:lnTo>
                        <a:pt x="406" y="326"/>
                      </a:lnTo>
                      <a:lnTo>
                        <a:pt x="409" y="336"/>
                      </a:lnTo>
                      <a:lnTo>
                        <a:pt x="410" y="343"/>
                      </a:lnTo>
                      <a:lnTo>
                        <a:pt x="414" y="341"/>
                      </a:lnTo>
                      <a:lnTo>
                        <a:pt x="410" y="341"/>
                      </a:lnTo>
                      <a:lnTo>
                        <a:pt x="410" y="343"/>
                      </a:lnTo>
                      <a:lnTo>
                        <a:pt x="414" y="341"/>
                      </a:lnTo>
                      <a:lnTo>
                        <a:pt x="410" y="341"/>
                      </a:lnTo>
                      <a:lnTo>
                        <a:pt x="410" y="349"/>
                      </a:lnTo>
                      <a:lnTo>
                        <a:pt x="411" y="355"/>
                      </a:lnTo>
                      <a:lnTo>
                        <a:pt x="415" y="354"/>
                      </a:lnTo>
                      <a:lnTo>
                        <a:pt x="411" y="355"/>
                      </a:lnTo>
                      <a:lnTo>
                        <a:pt x="415" y="354"/>
                      </a:lnTo>
                      <a:lnTo>
                        <a:pt x="411" y="355"/>
                      </a:lnTo>
                      <a:lnTo>
                        <a:pt x="416" y="386"/>
                      </a:lnTo>
                      <a:lnTo>
                        <a:pt x="420" y="385"/>
                      </a:lnTo>
                      <a:lnTo>
                        <a:pt x="416" y="385"/>
                      </a:lnTo>
                      <a:lnTo>
                        <a:pt x="416" y="386"/>
                      </a:lnTo>
                      <a:lnTo>
                        <a:pt x="420" y="385"/>
                      </a:lnTo>
                      <a:lnTo>
                        <a:pt x="416" y="385"/>
                      </a:lnTo>
                      <a:lnTo>
                        <a:pt x="416" y="396"/>
                      </a:lnTo>
                      <a:lnTo>
                        <a:pt x="418" y="405"/>
                      </a:lnTo>
                      <a:lnTo>
                        <a:pt x="419" y="415"/>
                      </a:lnTo>
                      <a:lnTo>
                        <a:pt x="420" y="424"/>
                      </a:lnTo>
                      <a:lnTo>
                        <a:pt x="424" y="455"/>
                      </a:lnTo>
                      <a:lnTo>
                        <a:pt x="428" y="454"/>
                      </a:lnTo>
                      <a:lnTo>
                        <a:pt x="424" y="454"/>
                      </a:lnTo>
                      <a:lnTo>
                        <a:pt x="424" y="455"/>
                      </a:lnTo>
                      <a:lnTo>
                        <a:pt x="428" y="454"/>
                      </a:lnTo>
                      <a:lnTo>
                        <a:pt x="424" y="454"/>
                      </a:lnTo>
                      <a:lnTo>
                        <a:pt x="424" y="467"/>
                      </a:lnTo>
                      <a:lnTo>
                        <a:pt x="425" y="477"/>
                      </a:lnTo>
                      <a:lnTo>
                        <a:pt x="429" y="512"/>
                      </a:lnTo>
                      <a:lnTo>
                        <a:pt x="431" y="525"/>
                      </a:lnTo>
                      <a:lnTo>
                        <a:pt x="432" y="536"/>
                      </a:lnTo>
                      <a:lnTo>
                        <a:pt x="436" y="535"/>
                      </a:lnTo>
                      <a:lnTo>
                        <a:pt x="432" y="535"/>
                      </a:lnTo>
                      <a:lnTo>
                        <a:pt x="432" y="536"/>
                      </a:lnTo>
                      <a:lnTo>
                        <a:pt x="436" y="535"/>
                      </a:lnTo>
                      <a:lnTo>
                        <a:pt x="432" y="535"/>
                      </a:lnTo>
                      <a:lnTo>
                        <a:pt x="432" y="549"/>
                      </a:lnTo>
                      <a:lnTo>
                        <a:pt x="433" y="561"/>
                      </a:lnTo>
                      <a:lnTo>
                        <a:pt x="436" y="587"/>
                      </a:lnTo>
                      <a:lnTo>
                        <a:pt x="437" y="598"/>
                      </a:lnTo>
                      <a:lnTo>
                        <a:pt x="440" y="624"/>
                      </a:lnTo>
                      <a:lnTo>
                        <a:pt x="443" y="623"/>
                      </a:lnTo>
                      <a:lnTo>
                        <a:pt x="440" y="623"/>
                      </a:lnTo>
                      <a:lnTo>
                        <a:pt x="440" y="624"/>
                      </a:lnTo>
                      <a:lnTo>
                        <a:pt x="443" y="623"/>
                      </a:lnTo>
                      <a:lnTo>
                        <a:pt x="440" y="623"/>
                      </a:lnTo>
                      <a:lnTo>
                        <a:pt x="440" y="637"/>
                      </a:lnTo>
                      <a:lnTo>
                        <a:pt x="447" y="715"/>
                      </a:lnTo>
                      <a:lnTo>
                        <a:pt x="451" y="713"/>
                      </a:lnTo>
                      <a:lnTo>
                        <a:pt x="447" y="713"/>
                      </a:lnTo>
                      <a:lnTo>
                        <a:pt x="447" y="715"/>
                      </a:lnTo>
                      <a:lnTo>
                        <a:pt x="451" y="713"/>
                      </a:lnTo>
                      <a:lnTo>
                        <a:pt x="447" y="713"/>
                      </a:lnTo>
                      <a:lnTo>
                        <a:pt x="447" y="728"/>
                      </a:lnTo>
                      <a:lnTo>
                        <a:pt x="449" y="739"/>
                      </a:lnTo>
                      <a:lnTo>
                        <a:pt x="450" y="752"/>
                      </a:lnTo>
                      <a:lnTo>
                        <a:pt x="454" y="787"/>
                      </a:lnTo>
                      <a:lnTo>
                        <a:pt x="458" y="786"/>
                      </a:lnTo>
                      <a:lnTo>
                        <a:pt x="454" y="786"/>
                      </a:lnTo>
                      <a:lnTo>
                        <a:pt x="454" y="787"/>
                      </a:lnTo>
                      <a:lnTo>
                        <a:pt x="458" y="786"/>
                      </a:lnTo>
                      <a:lnTo>
                        <a:pt x="454" y="786"/>
                      </a:lnTo>
                      <a:lnTo>
                        <a:pt x="454" y="797"/>
                      </a:lnTo>
                      <a:lnTo>
                        <a:pt x="458" y="828"/>
                      </a:lnTo>
                      <a:lnTo>
                        <a:pt x="460" y="847"/>
                      </a:lnTo>
                      <a:lnTo>
                        <a:pt x="462" y="854"/>
                      </a:lnTo>
                      <a:lnTo>
                        <a:pt x="465" y="853"/>
                      </a:lnTo>
                      <a:lnTo>
                        <a:pt x="462" y="853"/>
                      </a:lnTo>
                      <a:lnTo>
                        <a:pt x="462" y="854"/>
                      </a:lnTo>
                      <a:lnTo>
                        <a:pt x="465" y="853"/>
                      </a:lnTo>
                      <a:lnTo>
                        <a:pt x="462" y="853"/>
                      </a:lnTo>
                      <a:lnTo>
                        <a:pt x="462" y="862"/>
                      </a:lnTo>
                      <a:lnTo>
                        <a:pt x="463" y="869"/>
                      </a:lnTo>
                      <a:lnTo>
                        <a:pt x="467" y="867"/>
                      </a:lnTo>
                      <a:lnTo>
                        <a:pt x="463" y="869"/>
                      </a:lnTo>
                      <a:lnTo>
                        <a:pt x="467" y="867"/>
                      </a:lnTo>
                      <a:lnTo>
                        <a:pt x="463" y="869"/>
                      </a:lnTo>
                      <a:lnTo>
                        <a:pt x="464" y="876"/>
                      </a:lnTo>
                      <a:lnTo>
                        <a:pt x="465" y="883"/>
                      </a:lnTo>
                      <a:lnTo>
                        <a:pt x="469" y="898"/>
                      </a:lnTo>
                      <a:lnTo>
                        <a:pt x="473" y="897"/>
                      </a:lnTo>
                      <a:lnTo>
                        <a:pt x="469" y="897"/>
                      </a:lnTo>
                      <a:lnTo>
                        <a:pt x="469" y="898"/>
                      </a:lnTo>
                      <a:lnTo>
                        <a:pt x="473" y="897"/>
                      </a:lnTo>
                      <a:lnTo>
                        <a:pt x="469" y="897"/>
                      </a:lnTo>
                      <a:lnTo>
                        <a:pt x="469" y="903"/>
                      </a:lnTo>
                      <a:lnTo>
                        <a:pt x="471" y="909"/>
                      </a:lnTo>
                      <a:lnTo>
                        <a:pt x="476" y="924"/>
                      </a:lnTo>
                      <a:lnTo>
                        <a:pt x="476" y="925"/>
                      </a:lnTo>
                      <a:lnTo>
                        <a:pt x="477" y="928"/>
                      </a:lnTo>
                      <a:lnTo>
                        <a:pt x="481" y="925"/>
                      </a:lnTo>
                      <a:lnTo>
                        <a:pt x="477" y="925"/>
                      </a:lnTo>
                      <a:lnTo>
                        <a:pt x="477" y="928"/>
                      </a:lnTo>
                      <a:lnTo>
                        <a:pt x="481" y="925"/>
                      </a:lnTo>
                      <a:lnTo>
                        <a:pt x="477" y="925"/>
                      </a:lnTo>
                      <a:lnTo>
                        <a:pt x="477" y="931"/>
                      </a:lnTo>
                      <a:lnTo>
                        <a:pt x="478" y="933"/>
                      </a:lnTo>
                      <a:lnTo>
                        <a:pt x="482" y="937"/>
                      </a:lnTo>
                      <a:lnTo>
                        <a:pt x="482" y="936"/>
                      </a:lnTo>
                      <a:lnTo>
                        <a:pt x="485" y="938"/>
                      </a:lnTo>
                      <a:lnTo>
                        <a:pt x="486" y="938"/>
                      </a:lnTo>
                      <a:lnTo>
                        <a:pt x="486" y="933"/>
                      </a:lnTo>
                      <a:lnTo>
                        <a:pt x="484" y="937"/>
                      </a:lnTo>
                      <a:lnTo>
                        <a:pt x="486" y="938"/>
                      </a:lnTo>
                      <a:lnTo>
                        <a:pt x="486" y="933"/>
                      </a:lnTo>
                      <a:lnTo>
                        <a:pt x="484" y="937"/>
                      </a:lnTo>
                      <a:lnTo>
                        <a:pt x="485" y="938"/>
                      </a:lnTo>
                      <a:lnTo>
                        <a:pt x="485" y="937"/>
                      </a:lnTo>
                      <a:lnTo>
                        <a:pt x="487" y="938"/>
                      </a:lnTo>
                      <a:lnTo>
                        <a:pt x="491" y="938"/>
                      </a:lnTo>
                      <a:lnTo>
                        <a:pt x="494" y="936"/>
                      </a:lnTo>
                      <a:lnTo>
                        <a:pt x="494" y="934"/>
                      </a:lnTo>
                      <a:lnTo>
                        <a:pt x="500" y="922"/>
                      </a:lnTo>
                      <a:lnTo>
                        <a:pt x="500" y="918"/>
                      </a:lnTo>
                      <a:lnTo>
                        <a:pt x="495" y="918"/>
                      </a:lnTo>
                      <a:lnTo>
                        <a:pt x="499" y="919"/>
                      </a:lnTo>
                      <a:lnTo>
                        <a:pt x="500" y="918"/>
                      </a:lnTo>
                      <a:lnTo>
                        <a:pt x="495" y="918"/>
                      </a:lnTo>
                      <a:lnTo>
                        <a:pt x="499" y="919"/>
                      </a:lnTo>
                      <a:lnTo>
                        <a:pt x="504" y="898"/>
                      </a:lnTo>
                      <a:lnTo>
                        <a:pt x="507" y="885"/>
                      </a:lnTo>
                      <a:lnTo>
                        <a:pt x="508" y="884"/>
                      </a:lnTo>
                      <a:lnTo>
                        <a:pt x="508" y="876"/>
                      </a:lnTo>
                      <a:lnTo>
                        <a:pt x="503" y="876"/>
                      </a:lnTo>
                      <a:lnTo>
                        <a:pt x="508" y="878"/>
                      </a:lnTo>
                      <a:lnTo>
                        <a:pt x="508" y="876"/>
                      </a:lnTo>
                      <a:lnTo>
                        <a:pt x="503" y="876"/>
                      </a:lnTo>
                      <a:lnTo>
                        <a:pt x="508" y="878"/>
                      </a:lnTo>
                      <a:lnTo>
                        <a:pt x="512" y="854"/>
                      </a:lnTo>
                      <a:lnTo>
                        <a:pt x="516" y="827"/>
                      </a:lnTo>
                      <a:lnTo>
                        <a:pt x="516" y="816"/>
                      </a:lnTo>
                      <a:lnTo>
                        <a:pt x="511" y="816"/>
                      </a:lnTo>
                      <a:lnTo>
                        <a:pt x="516" y="817"/>
                      </a:lnTo>
                      <a:lnTo>
                        <a:pt x="516" y="816"/>
                      </a:lnTo>
                      <a:lnTo>
                        <a:pt x="511" y="816"/>
                      </a:lnTo>
                      <a:lnTo>
                        <a:pt x="516" y="817"/>
                      </a:lnTo>
                      <a:lnTo>
                        <a:pt x="521" y="775"/>
                      </a:lnTo>
                      <a:lnTo>
                        <a:pt x="522" y="764"/>
                      </a:lnTo>
                      <a:lnTo>
                        <a:pt x="524" y="754"/>
                      </a:lnTo>
                      <a:lnTo>
                        <a:pt x="524" y="741"/>
                      </a:lnTo>
                      <a:lnTo>
                        <a:pt x="518" y="741"/>
                      </a:lnTo>
                      <a:lnTo>
                        <a:pt x="524" y="742"/>
                      </a:lnTo>
                      <a:lnTo>
                        <a:pt x="524" y="741"/>
                      </a:lnTo>
                      <a:lnTo>
                        <a:pt x="518" y="741"/>
                      </a:lnTo>
                      <a:lnTo>
                        <a:pt x="524" y="742"/>
                      </a:lnTo>
                      <a:lnTo>
                        <a:pt x="526" y="719"/>
                      </a:lnTo>
                      <a:lnTo>
                        <a:pt x="527" y="706"/>
                      </a:lnTo>
                      <a:lnTo>
                        <a:pt x="530" y="682"/>
                      </a:lnTo>
                      <a:lnTo>
                        <a:pt x="531" y="670"/>
                      </a:lnTo>
                      <a:lnTo>
                        <a:pt x="531" y="655"/>
                      </a:lnTo>
                      <a:lnTo>
                        <a:pt x="526" y="655"/>
                      </a:lnTo>
                      <a:lnTo>
                        <a:pt x="531" y="657"/>
                      </a:lnTo>
                      <a:lnTo>
                        <a:pt x="531" y="655"/>
                      </a:lnTo>
                      <a:lnTo>
                        <a:pt x="526" y="655"/>
                      </a:lnTo>
                      <a:lnTo>
                        <a:pt x="531" y="657"/>
                      </a:lnTo>
                      <a:lnTo>
                        <a:pt x="533" y="645"/>
                      </a:lnTo>
                      <a:lnTo>
                        <a:pt x="538" y="593"/>
                      </a:lnTo>
                      <a:lnTo>
                        <a:pt x="538" y="580"/>
                      </a:lnTo>
                      <a:lnTo>
                        <a:pt x="533" y="580"/>
                      </a:lnTo>
                      <a:lnTo>
                        <a:pt x="538" y="582"/>
                      </a:lnTo>
                      <a:lnTo>
                        <a:pt x="538" y="580"/>
                      </a:lnTo>
                      <a:lnTo>
                        <a:pt x="533" y="580"/>
                      </a:lnTo>
                      <a:lnTo>
                        <a:pt x="538" y="582"/>
                      </a:lnTo>
                      <a:lnTo>
                        <a:pt x="544" y="517"/>
                      </a:lnTo>
                      <a:lnTo>
                        <a:pt x="545" y="505"/>
                      </a:lnTo>
                      <a:lnTo>
                        <a:pt x="545" y="491"/>
                      </a:lnTo>
                      <a:lnTo>
                        <a:pt x="540" y="491"/>
                      </a:lnTo>
                      <a:lnTo>
                        <a:pt x="545" y="492"/>
                      </a:lnTo>
                      <a:lnTo>
                        <a:pt x="545" y="491"/>
                      </a:lnTo>
                      <a:lnTo>
                        <a:pt x="540" y="491"/>
                      </a:lnTo>
                      <a:lnTo>
                        <a:pt x="545" y="492"/>
                      </a:lnTo>
                      <a:lnTo>
                        <a:pt x="552" y="434"/>
                      </a:lnTo>
                      <a:lnTo>
                        <a:pt x="553" y="424"/>
                      </a:lnTo>
                      <a:lnTo>
                        <a:pt x="553" y="412"/>
                      </a:lnTo>
                      <a:lnTo>
                        <a:pt x="548" y="412"/>
                      </a:lnTo>
                      <a:lnTo>
                        <a:pt x="553" y="414"/>
                      </a:lnTo>
                      <a:lnTo>
                        <a:pt x="553" y="412"/>
                      </a:lnTo>
                      <a:lnTo>
                        <a:pt x="548" y="412"/>
                      </a:lnTo>
                      <a:lnTo>
                        <a:pt x="553" y="414"/>
                      </a:lnTo>
                      <a:lnTo>
                        <a:pt x="555" y="405"/>
                      </a:lnTo>
                      <a:lnTo>
                        <a:pt x="556" y="394"/>
                      </a:lnTo>
                      <a:lnTo>
                        <a:pt x="557" y="386"/>
                      </a:lnTo>
                      <a:lnTo>
                        <a:pt x="558" y="377"/>
                      </a:lnTo>
                      <a:lnTo>
                        <a:pt x="561" y="362"/>
                      </a:lnTo>
                      <a:lnTo>
                        <a:pt x="561" y="354"/>
                      </a:lnTo>
                      <a:lnTo>
                        <a:pt x="556" y="354"/>
                      </a:lnTo>
                      <a:lnTo>
                        <a:pt x="560" y="355"/>
                      </a:lnTo>
                      <a:lnTo>
                        <a:pt x="561" y="354"/>
                      </a:lnTo>
                      <a:lnTo>
                        <a:pt x="556" y="354"/>
                      </a:lnTo>
                      <a:lnTo>
                        <a:pt x="560" y="355"/>
                      </a:lnTo>
                      <a:lnTo>
                        <a:pt x="562" y="343"/>
                      </a:lnTo>
                      <a:lnTo>
                        <a:pt x="558" y="341"/>
                      </a:lnTo>
                      <a:lnTo>
                        <a:pt x="562" y="343"/>
                      </a:lnTo>
                      <a:lnTo>
                        <a:pt x="558" y="341"/>
                      </a:lnTo>
                      <a:lnTo>
                        <a:pt x="562" y="343"/>
                      </a:lnTo>
                      <a:lnTo>
                        <a:pt x="566" y="327"/>
                      </a:lnTo>
                      <a:lnTo>
                        <a:pt x="567" y="326"/>
                      </a:lnTo>
                      <a:lnTo>
                        <a:pt x="567" y="321"/>
                      </a:lnTo>
                      <a:lnTo>
                        <a:pt x="562" y="321"/>
                      </a:lnTo>
                      <a:lnTo>
                        <a:pt x="566" y="322"/>
                      </a:lnTo>
                      <a:lnTo>
                        <a:pt x="567" y="321"/>
                      </a:lnTo>
                      <a:lnTo>
                        <a:pt x="562" y="321"/>
                      </a:lnTo>
                      <a:lnTo>
                        <a:pt x="566" y="322"/>
                      </a:lnTo>
                      <a:lnTo>
                        <a:pt x="571" y="306"/>
                      </a:lnTo>
                      <a:lnTo>
                        <a:pt x="567" y="305"/>
                      </a:lnTo>
                      <a:lnTo>
                        <a:pt x="571" y="308"/>
                      </a:lnTo>
                      <a:lnTo>
                        <a:pt x="571" y="306"/>
                      </a:lnTo>
                      <a:lnTo>
                        <a:pt x="567" y="305"/>
                      </a:lnTo>
                      <a:lnTo>
                        <a:pt x="571" y="308"/>
                      </a:lnTo>
                      <a:lnTo>
                        <a:pt x="575" y="300"/>
                      </a:lnTo>
                      <a:lnTo>
                        <a:pt x="575" y="297"/>
                      </a:lnTo>
                      <a:lnTo>
                        <a:pt x="570" y="297"/>
                      </a:lnTo>
                      <a:lnTo>
                        <a:pt x="574" y="301"/>
                      </a:lnTo>
                      <a:lnTo>
                        <a:pt x="573" y="300"/>
                      </a:lnTo>
                      <a:lnTo>
                        <a:pt x="575" y="297"/>
                      </a:lnTo>
                      <a:lnTo>
                        <a:pt x="570" y="297"/>
                      </a:lnTo>
                      <a:lnTo>
                        <a:pt x="574" y="301"/>
                      </a:lnTo>
                      <a:lnTo>
                        <a:pt x="575" y="300"/>
                      </a:lnTo>
                      <a:lnTo>
                        <a:pt x="575" y="299"/>
                      </a:lnTo>
                      <a:lnTo>
                        <a:pt x="576" y="296"/>
                      </a:lnTo>
                      <a:lnTo>
                        <a:pt x="573" y="293"/>
                      </a:lnTo>
                      <a:lnTo>
                        <a:pt x="573" y="299"/>
                      </a:lnTo>
                      <a:lnTo>
                        <a:pt x="576" y="296"/>
                      </a:lnTo>
                      <a:lnTo>
                        <a:pt x="573" y="293"/>
                      </a:lnTo>
                      <a:lnTo>
                        <a:pt x="573" y="299"/>
                      </a:lnTo>
                      <a:lnTo>
                        <a:pt x="574" y="299"/>
                      </a:lnTo>
                      <a:lnTo>
                        <a:pt x="574" y="297"/>
                      </a:lnTo>
                      <a:lnTo>
                        <a:pt x="578" y="297"/>
                      </a:lnTo>
                      <a:lnTo>
                        <a:pt x="579" y="296"/>
                      </a:lnTo>
                      <a:lnTo>
                        <a:pt x="575" y="292"/>
                      </a:lnTo>
                      <a:lnTo>
                        <a:pt x="573" y="296"/>
                      </a:lnTo>
                      <a:lnTo>
                        <a:pt x="573" y="295"/>
                      </a:lnTo>
                      <a:lnTo>
                        <a:pt x="575" y="296"/>
                      </a:lnTo>
                      <a:lnTo>
                        <a:pt x="579" y="296"/>
                      </a:lnTo>
                      <a:lnTo>
                        <a:pt x="575" y="292"/>
                      </a:lnTo>
                      <a:lnTo>
                        <a:pt x="573" y="296"/>
                      </a:lnTo>
                      <a:lnTo>
                        <a:pt x="574" y="297"/>
                      </a:lnTo>
                      <a:lnTo>
                        <a:pt x="574" y="296"/>
                      </a:lnTo>
                      <a:lnTo>
                        <a:pt x="576" y="299"/>
                      </a:lnTo>
                      <a:lnTo>
                        <a:pt x="578" y="299"/>
                      </a:lnTo>
                      <a:lnTo>
                        <a:pt x="578" y="293"/>
                      </a:lnTo>
                      <a:lnTo>
                        <a:pt x="574" y="293"/>
                      </a:lnTo>
                      <a:lnTo>
                        <a:pt x="575" y="296"/>
                      </a:lnTo>
                      <a:lnTo>
                        <a:pt x="578" y="299"/>
                      </a:lnTo>
                      <a:lnTo>
                        <a:pt x="578" y="293"/>
                      </a:lnTo>
                      <a:lnTo>
                        <a:pt x="574" y="293"/>
                      </a:lnTo>
                      <a:lnTo>
                        <a:pt x="574" y="295"/>
                      </a:lnTo>
                      <a:lnTo>
                        <a:pt x="575" y="299"/>
                      </a:lnTo>
                      <a:lnTo>
                        <a:pt x="576" y="300"/>
                      </a:lnTo>
                      <a:lnTo>
                        <a:pt x="579" y="296"/>
                      </a:lnTo>
                      <a:lnTo>
                        <a:pt x="575" y="299"/>
                      </a:lnTo>
                      <a:lnTo>
                        <a:pt x="576" y="300"/>
                      </a:lnTo>
                      <a:lnTo>
                        <a:pt x="579" y="296"/>
                      </a:lnTo>
                      <a:lnTo>
                        <a:pt x="575" y="299"/>
                      </a:lnTo>
                      <a:lnTo>
                        <a:pt x="578" y="304"/>
                      </a:lnTo>
                      <a:lnTo>
                        <a:pt x="582" y="301"/>
                      </a:lnTo>
                      <a:lnTo>
                        <a:pt x="578" y="302"/>
                      </a:lnTo>
                      <a:lnTo>
                        <a:pt x="578" y="304"/>
                      </a:lnTo>
                      <a:lnTo>
                        <a:pt x="582" y="301"/>
                      </a:lnTo>
                      <a:lnTo>
                        <a:pt x="578" y="302"/>
                      </a:lnTo>
                      <a:lnTo>
                        <a:pt x="579" y="306"/>
                      </a:lnTo>
                      <a:lnTo>
                        <a:pt x="579" y="308"/>
                      </a:lnTo>
                      <a:lnTo>
                        <a:pt x="580" y="310"/>
                      </a:lnTo>
                      <a:lnTo>
                        <a:pt x="584" y="308"/>
                      </a:lnTo>
                      <a:lnTo>
                        <a:pt x="580" y="309"/>
                      </a:lnTo>
                      <a:lnTo>
                        <a:pt x="580" y="310"/>
                      </a:lnTo>
                      <a:lnTo>
                        <a:pt x="584" y="308"/>
                      </a:lnTo>
                      <a:lnTo>
                        <a:pt x="580" y="309"/>
                      </a:lnTo>
                      <a:lnTo>
                        <a:pt x="582" y="314"/>
                      </a:lnTo>
                      <a:lnTo>
                        <a:pt x="586" y="313"/>
                      </a:lnTo>
                      <a:lnTo>
                        <a:pt x="582" y="313"/>
                      </a:lnTo>
                      <a:lnTo>
                        <a:pt x="582" y="314"/>
                      </a:lnTo>
                      <a:lnTo>
                        <a:pt x="586" y="313"/>
                      </a:lnTo>
                      <a:lnTo>
                        <a:pt x="582" y="313"/>
                      </a:lnTo>
                      <a:lnTo>
                        <a:pt x="582" y="318"/>
                      </a:lnTo>
                      <a:lnTo>
                        <a:pt x="583" y="323"/>
                      </a:lnTo>
                      <a:lnTo>
                        <a:pt x="588" y="349"/>
                      </a:lnTo>
                      <a:lnTo>
                        <a:pt x="592" y="348"/>
                      </a:lnTo>
                      <a:lnTo>
                        <a:pt x="588" y="349"/>
                      </a:lnTo>
                      <a:lnTo>
                        <a:pt x="592" y="348"/>
                      </a:lnTo>
                      <a:lnTo>
                        <a:pt x="588" y="349"/>
                      </a:lnTo>
                      <a:lnTo>
                        <a:pt x="589" y="357"/>
                      </a:lnTo>
                      <a:lnTo>
                        <a:pt x="593" y="355"/>
                      </a:lnTo>
                      <a:lnTo>
                        <a:pt x="589" y="355"/>
                      </a:lnTo>
                      <a:lnTo>
                        <a:pt x="589" y="357"/>
                      </a:lnTo>
                      <a:lnTo>
                        <a:pt x="593" y="355"/>
                      </a:lnTo>
                      <a:lnTo>
                        <a:pt x="589" y="355"/>
                      </a:lnTo>
                      <a:lnTo>
                        <a:pt x="589" y="365"/>
                      </a:lnTo>
                      <a:lnTo>
                        <a:pt x="591" y="372"/>
                      </a:lnTo>
                      <a:lnTo>
                        <a:pt x="595" y="399"/>
                      </a:lnTo>
                      <a:lnTo>
                        <a:pt x="596" y="410"/>
                      </a:lnTo>
                      <a:lnTo>
                        <a:pt x="600" y="408"/>
                      </a:lnTo>
                      <a:lnTo>
                        <a:pt x="596" y="408"/>
                      </a:lnTo>
                      <a:lnTo>
                        <a:pt x="596" y="410"/>
                      </a:lnTo>
                      <a:lnTo>
                        <a:pt x="600" y="408"/>
                      </a:lnTo>
                      <a:lnTo>
                        <a:pt x="596" y="408"/>
                      </a:lnTo>
                      <a:lnTo>
                        <a:pt x="596" y="420"/>
                      </a:lnTo>
                      <a:lnTo>
                        <a:pt x="597" y="429"/>
                      </a:lnTo>
                      <a:lnTo>
                        <a:pt x="598" y="441"/>
                      </a:lnTo>
                      <a:lnTo>
                        <a:pt x="600" y="451"/>
                      </a:lnTo>
                      <a:lnTo>
                        <a:pt x="601" y="463"/>
                      </a:lnTo>
                      <a:lnTo>
                        <a:pt x="602" y="473"/>
                      </a:lnTo>
                      <a:lnTo>
                        <a:pt x="604" y="485"/>
                      </a:lnTo>
                      <a:lnTo>
                        <a:pt x="607" y="483"/>
                      </a:lnTo>
                      <a:lnTo>
                        <a:pt x="604" y="483"/>
                      </a:lnTo>
                      <a:lnTo>
                        <a:pt x="604" y="485"/>
                      </a:lnTo>
                      <a:lnTo>
                        <a:pt x="607" y="483"/>
                      </a:lnTo>
                      <a:lnTo>
                        <a:pt x="604" y="483"/>
                      </a:lnTo>
                      <a:lnTo>
                        <a:pt x="604" y="496"/>
                      </a:lnTo>
                      <a:lnTo>
                        <a:pt x="605" y="508"/>
                      </a:lnTo>
                      <a:lnTo>
                        <a:pt x="606" y="521"/>
                      </a:lnTo>
                      <a:lnTo>
                        <a:pt x="609" y="544"/>
                      </a:lnTo>
                      <a:lnTo>
                        <a:pt x="611" y="570"/>
                      </a:lnTo>
                      <a:lnTo>
                        <a:pt x="615" y="569"/>
                      </a:lnTo>
                      <a:lnTo>
                        <a:pt x="611" y="569"/>
                      </a:lnTo>
                      <a:lnTo>
                        <a:pt x="611" y="570"/>
                      </a:lnTo>
                      <a:lnTo>
                        <a:pt x="615" y="569"/>
                      </a:lnTo>
                      <a:lnTo>
                        <a:pt x="611" y="569"/>
                      </a:lnTo>
                      <a:lnTo>
                        <a:pt x="611" y="582"/>
                      </a:lnTo>
                      <a:lnTo>
                        <a:pt x="619" y="659"/>
                      </a:lnTo>
                      <a:lnTo>
                        <a:pt x="623" y="658"/>
                      </a:lnTo>
                      <a:lnTo>
                        <a:pt x="619" y="658"/>
                      </a:lnTo>
                      <a:lnTo>
                        <a:pt x="619" y="659"/>
                      </a:lnTo>
                      <a:lnTo>
                        <a:pt x="623" y="658"/>
                      </a:lnTo>
                      <a:lnTo>
                        <a:pt x="619" y="658"/>
                      </a:lnTo>
                      <a:lnTo>
                        <a:pt x="619" y="672"/>
                      </a:lnTo>
                      <a:lnTo>
                        <a:pt x="620" y="685"/>
                      </a:lnTo>
                      <a:lnTo>
                        <a:pt x="622" y="697"/>
                      </a:lnTo>
                      <a:lnTo>
                        <a:pt x="624" y="723"/>
                      </a:lnTo>
                      <a:lnTo>
                        <a:pt x="626" y="734"/>
                      </a:lnTo>
                      <a:lnTo>
                        <a:pt x="627" y="747"/>
                      </a:lnTo>
                      <a:lnTo>
                        <a:pt x="631" y="746"/>
                      </a:lnTo>
                      <a:lnTo>
                        <a:pt x="627" y="746"/>
                      </a:lnTo>
                      <a:lnTo>
                        <a:pt x="627" y="747"/>
                      </a:lnTo>
                      <a:lnTo>
                        <a:pt x="631" y="746"/>
                      </a:lnTo>
                      <a:lnTo>
                        <a:pt x="627" y="746"/>
                      </a:lnTo>
                      <a:lnTo>
                        <a:pt x="627" y="759"/>
                      </a:lnTo>
                      <a:lnTo>
                        <a:pt x="629" y="782"/>
                      </a:lnTo>
                      <a:lnTo>
                        <a:pt x="633" y="813"/>
                      </a:lnTo>
                      <a:lnTo>
                        <a:pt x="637" y="812"/>
                      </a:lnTo>
                      <a:lnTo>
                        <a:pt x="633" y="812"/>
                      </a:lnTo>
                      <a:lnTo>
                        <a:pt x="633" y="813"/>
                      </a:lnTo>
                      <a:lnTo>
                        <a:pt x="637" y="812"/>
                      </a:lnTo>
                      <a:lnTo>
                        <a:pt x="633" y="812"/>
                      </a:lnTo>
                      <a:lnTo>
                        <a:pt x="633" y="823"/>
                      </a:lnTo>
                      <a:lnTo>
                        <a:pt x="636" y="841"/>
                      </a:lnTo>
                      <a:lnTo>
                        <a:pt x="638" y="857"/>
                      </a:lnTo>
                      <a:lnTo>
                        <a:pt x="640" y="863"/>
                      </a:lnTo>
                      <a:lnTo>
                        <a:pt x="644" y="862"/>
                      </a:lnTo>
                      <a:lnTo>
                        <a:pt x="640" y="863"/>
                      </a:lnTo>
                      <a:lnTo>
                        <a:pt x="644" y="862"/>
                      </a:lnTo>
                      <a:lnTo>
                        <a:pt x="640" y="863"/>
                      </a:lnTo>
                      <a:lnTo>
                        <a:pt x="641" y="871"/>
                      </a:lnTo>
                      <a:lnTo>
                        <a:pt x="645" y="870"/>
                      </a:lnTo>
                      <a:lnTo>
                        <a:pt x="641" y="870"/>
                      </a:lnTo>
                      <a:lnTo>
                        <a:pt x="641" y="871"/>
                      </a:lnTo>
                      <a:lnTo>
                        <a:pt x="645" y="870"/>
                      </a:lnTo>
                      <a:lnTo>
                        <a:pt x="641" y="870"/>
                      </a:lnTo>
                      <a:lnTo>
                        <a:pt x="641" y="878"/>
                      </a:lnTo>
                      <a:lnTo>
                        <a:pt x="642" y="883"/>
                      </a:lnTo>
                      <a:lnTo>
                        <a:pt x="644" y="889"/>
                      </a:lnTo>
                      <a:lnTo>
                        <a:pt x="645" y="894"/>
                      </a:lnTo>
                      <a:lnTo>
                        <a:pt x="646" y="898"/>
                      </a:lnTo>
                      <a:lnTo>
                        <a:pt x="650" y="897"/>
                      </a:lnTo>
                      <a:lnTo>
                        <a:pt x="646" y="898"/>
                      </a:lnTo>
                      <a:lnTo>
                        <a:pt x="650" y="897"/>
                      </a:lnTo>
                      <a:lnTo>
                        <a:pt x="646" y="898"/>
                      </a:lnTo>
                      <a:lnTo>
                        <a:pt x="648" y="903"/>
                      </a:lnTo>
                      <a:lnTo>
                        <a:pt x="649" y="907"/>
                      </a:lnTo>
                      <a:lnTo>
                        <a:pt x="653" y="906"/>
                      </a:lnTo>
                      <a:lnTo>
                        <a:pt x="649" y="906"/>
                      </a:lnTo>
                      <a:lnTo>
                        <a:pt x="649" y="907"/>
                      </a:lnTo>
                      <a:lnTo>
                        <a:pt x="653" y="906"/>
                      </a:lnTo>
                      <a:lnTo>
                        <a:pt x="649" y="906"/>
                      </a:lnTo>
                      <a:lnTo>
                        <a:pt x="649" y="911"/>
                      </a:lnTo>
                      <a:lnTo>
                        <a:pt x="651" y="919"/>
                      </a:lnTo>
                      <a:lnTo>
                        <a:pt x="651" y="920"/>
                      </a:lnTo>
                      <a:lnTo>
                        <a:pt x="655" y="928"/>
                      </a:lnTo>
                      <a:lnTo>
                        <a:pt x="658" y="931"/>
                      </a:lnTo>
                      <a:lnTo>
                        <a:pt x="660" y="927"/>
                      </a:lnTo>
                      <a:lnTo>
                        <a:pt x="657" y="927"/>
                      </a:lnTo>
                      <a:lnTo>
                        <a:pt x="658" y="931"/>
                      </a:lnTo>
                      <a:lnTo>
                        <a:pt x="660" y="927"/>
                      </a:lnTo>
                      <a:lnTo>
                        <a:pt x="657" y="927"/>
                      </a:lnTo>
                      <a:lnTo>
                        <a:pt x="657" y="928"/>
                      </a:lnTo>
                      <a:lnTo>
                        <a:pt x="658" y="932"/>
                      </a:lnTo>
                      <a:lnTo>
                        <a:pt x="659" y="933"/>
                      </a:lnTo>
                      <a:lnTo>
                        <a:pt x="659" y="932"/>
                      </a:lnTo>
                      <a:lnTo>
                        <a:pt x="662" y="934"/>
                      </a:lnTo>
                      <a:lnTo>
                        <a:pt x="664" y="934"/>
                      </a:lnTo>
                      <a:lnTo>
                        <a:pt x="664" y="933"/>
                      </a:lnTo>
                      <a:lnTo>
                        <a:pt x="668" y="933"/>
                      </a:lnTo>
                      <a:lnTo>
                        <a:pt x="672" y="929"/>
                      </a:lnTo>
                      <a:lnTo>
                        <a:pt x="671" y="928"/>
                      </a:lnTo>
                      <a:lnTo>
                        <a:pt x="673" y="925"/>
                      </a:lnTo>
                      <a:lnTo>
                        <a:pt x="673" y="923"/>
                      </a:lnTo>
                      <a:lnTo>
                        <a:pt x="668" y="923"/>
                      </a:lnTo>
                      <a:lnTo>
                        <a:pt x="672" y="925"/>
                      </a:lnTo>
                      <a:lnTo>
                        <a:pt x="673" y="923"/>
                      </a:lnTo>
                      <a:lnTo>
                        <a:pt x="668" y="923"/>
                      </a:lnTo>
                      <a:lnTo>
                        <a:pt x="672" y="925"/>
                      </a:lnTo>
                      <a:lnTo>
                        <a:pt x="673" y="923"/>
                      </a:lnTo>
                      <a:lnTo>
                        <a:pt x="673" y="922"/>
                      </a:lnTo>
                      <a:lnTo>
                        <a:pt x="677" y="910"/>
                      </a:lnTo>
                      <a:lnTo>
                        <a:pt x="679" y="905"/>
                      </a:lnTo>
                      <a:lnTo>
                        <a:pt x="680" y="903"/>
                      </a:lnTo>
                      <a:lnTo>
                        <a:pt x="680" y="898"/>
                      </a:lnTo>
                      <a:lnTo>
                        <a:pt x="675" y="898"/>
                      </a:lnTo>
                      <a:lnTo>
                        <a:pt x="679" y="900"/>
                      </a:lnTo>
                      <a:lnTo>
                        <a:pt x="680" y="898"/>
                      </a:lnTo>
                      <a:lnTo>
                        <a:pt x="675" y="898"/>
                      </a:lnTo>
                      <a:lnTo>
                        <a:pt x="679" y="900"/>
                      </a:lnTo>
                      <a:lnTo>
                        <a:pt x="680" y="893"/>
                      </a:lnTo>
                      <a:lnTo>
                        <a:pt x="676" y="892"/>
                      </a:lnTo>
                      <a:lnTo>
                        <a:pt x="680" y="893"/>
                      </a:lnTo>
                      <a:lnTo>
                        <a:pt x="676" y="892"/>
                      </a:lnTo>
                      <a:lnTo>
                        <a:pt x="680" y="893"/>
                      </a:lnTo>
                      <a:lnTo>
                        <a:pt x="681" y="888"/>
                      </a:lnTo>
                      <a:lnTo>
                        <a:pt x="682" y="888"/>
                      </a:lnTo>
                      <a:lnTo>
                        <a:pt x="684" y="880"/>
                      </a:lnTo>
                      <a:lnTo>
                        <a:pt x="679" y="879"/>
                      </a:lnTo>
                      <a:lnTo>
                        <a:pt x="682" y="880"/>
                      </a:lnTo>
                      <a:lnTo>
                        <a:pt x="684" y="880"/>
                      </a:lnTo>
                      <a:lnTo>
                        <a:pt x="679" y="879"/>
                      </a:lnTo>
                      <a:lnTo>
                        <a:pt x="682" y="880"/>
                      </a:lnTo>
                      <a:lnTo>
                        <a:pt x="684" y="874"/>
                      </a:lnTo>
                      <a:lnTo>
                        <a:pt x="685" y="874"/>
                      </a:lnTo>
                      <a:lnTo>
                        <a:pt x="688" y="858"/>
                      </a:lnTo>
                      <a:lnTo>
                        <a:pt x="688" y="848"/>
                      </a:lnTo>
                      <a:lnTo>
                        <a:pt x="682" y="848"/>
                      </a:lnTo>
                      <a:lnTo>
                        <a:pt x="688" y="849"/>
                      </a:lnTo>
                      <a:lnTo>
                        <a:pt x="688" y="848"/>
                      </a:lnTo>
                      <a:lnTo>
                        <a:pt x="682" y="848"/>
                      </a:lnTo>
                      <a:lnTo>
                        <a:pt x="688" y="849"/>
                      </a:lnTo>
                      <a:lnTo>
                        <a:pt x="689" y="841"/>
                      </a:lnTo>
                      <a:lnTo>
                        <a:pt x="690" y="832"/>
                      </a:lnTo>
                      <a:lnTo>
                        <a:pt x="691" y="822"/>
                      </a:lnTo>
                      <a:lnTo>
                        <a:pt x="693" y="813"/>
                      </a:lnTo>
                      <a:lnTo>
                        <a:pt x="695" y="792"/>
                      </a:lnTo>
                      <a:lnTo>
                        <a:pt x="695" y="781"/>
                      </a:lnTo>
                      <a:lnTo>
                        <a:pt x="690" y="781"/>
                      </a:lnTo>
                      <a:lnTo>
                        <a:pt x="695" y="782"/>
                      </a:lnTo>
                      <a:lnTo>
                        <a:pt x="695" y="781"/>
                      </a:lnTo>
                      <a:lnTo>
                        <a:pt x="690" y="781"/>
                      </a:lnTo>
                      <a:lnTo>
                        <a:pt x="695" y="782"/>
                      </a:lnTo>
                      <a:lnTo>
                        <a:pt x="697" y="772"/>
                      </a:lnTo>
                      <a:lnTo>
                        <a:pt x="703" y="713"/>
                      </a:lnTo>
                      <a:lnTo>
                        <a:pt x="703" y="701"/>
                      </a:lnTo>
                      <a:lnTo>
                        <a:pt x="698" y="701"/>
                      </a:lnTo>
                      <a:lnTo>
                        <a:pt x="703" y="702"/>
                      </a:lnTo>
                      <a:lnTo>
                        <a:pt x="703" y="701"/>
                      </a:lnTo>
                      <a:lnTo>
                        <a:pt x="698" y="701"/>
                      </a:lnTo>
                      <a:lnTo>
                        <a:pt x="703" y="702"/>
                      </a:lnTo>
                      <a:lnTo>
                        <a:pt x="704" y="689"/>
                      </a:lnTo>
                      <a:lnTo>
                        <a:pt x="706" y="677"/>
                      </a:lnTo>
                      <a:lnTo>
                        <a:pt x="707" y="664"/>
                      </a:lnTo>
                      <a:lnTo>
                        <a:pt x="708" y="653"/>
                      </a:lnTo>
                      <a:lnTo>
                        <a:pt x="711" y="627"/>
                      </a:lnTo>
                      <a:lnTo>
                        <a:pt x="711" y="613"/>
                      </a:lnTo>
                      <a:lnTo>
                        <a:pt x="706" y="613"/>
                      </a:lnTo>
                      <a:lnTo>
                        <a:pt x="711" y="614"/>
                      </a:lnTo>
                      <a:lnTo>
                        <a:pt x="711" y="613"/>
                      </a:lnTo>
                      <a:lnTo>
                        <a:pt x="706" y="613"/>
                      </a:lnTo>
                      <a:lnTo>
                        <a:pt x="711" y="614"/>
                      </a:lnTo>
                      <a:lnTo>
                        <a:pt x="712" y="601"/>
                      </a:lnTo>
                      <a:lnTo>
                        <a:pt x="713" y="589"/>
                      </a:lnTo>
                      <a:lnTo>
                        <a:pt x="717" y="551"/>
                      </a:lnTo>
                      <a:lnTo>
                        <a:pt x="717" y="536"/>
                      </a:lnTo>
                      <a:lnTo>
                        <a:pt x="712" y="536"/>
                      </a:lnTo>
                      <a:lnTo>
                        <a:pt x="717" y="538"/>
                      </a:lnTo>
                      <a:lnTo>
                        <a:pt x="717" y="536"/>
                      </a:lnTo>
                      <a:lnTo>
                        <a:pt x="712" y="536"/>
                      </a:lnTo>
                      <a:lnTo>
                        <a:pt x="717" y="538"/>
                      </a:lnTo>
                      <a:lnTo>
                        <a:pt x="720" y="512"/>
                      </a:lnTo>
                      <a:lnTo>
                        <a:pt x="721" y="500"/>
                      </a:lnTo>
                      <a:lnTo>
                        <a:pt x="722" y="487"/>
                      </a:lnTo>
                      <a:lnTo>
                        <a:pt x="725" y="464"/>
                      </a:lnTo>
                      <a:lnTo>
                        <a:pt x="725" y="451"/>
                      </a:lnTo>
                      <a:lnTo>
                        <a:pt x="720" y="451"/>
                      </a:lnTo>
                      <a:lnTo>
                        <a:pt x="725" y="452"/>
                      </a:lnTo>
                      <a:lnTo>
                        <a:pt x="725" y="451"/>
                      </a:lnTo>
                      <a:lnTo>
                        <a:pt x="720" y="451"/>
                      </a:lnTo>
                      <a:lnTo>
                        <a:pt x="725" y="452"/>
                      </a:lnTo>
                      <a:lnTo>
                        <a:pt x="726" y="441"/>
                      </a:lnTo>
                      <a:lnTo>
                        <a:pt x="728" y="430"/>
                      </a:lnTo>
                      <a:lnTo>
                        <a:pt x="729" y="419"/>
                      </a:lnTo>
                      <a:lnTo>
                        <a:pt x="730" y="410"/>
                      </a:lnTo>
                      <a:lnTo>
                        <a:pt x="731" y="399"/>
                      </a:lnTo>
                      <a:lnTo>
                        <a:pt x="733" y="390"/>
                      </a:lnTo>
                      <a:lnTo>
                        <a:pt x="733" y="380"/>
                      </a:lnTo>
                      <a:lnTo>
                        <a:pt x="728" y="380"/>
                      </a:lnTo>
                      <a:lnTo>
                        <a:pt x="733" y="381"/>
                      </a:lnTo>
                      <a:lnTo>
                        <a:pt x="733" y="380"/>
                      </a:lnTo>
                      <a:lnTo>
                        <a:pt x="728" y="380"/>
                      </a:lnTo>
                      <a:lnTo>
                        <a:pt x="733" y="381"/>
                      </a:lnTo>
                      <a:lnTo>
                        <a:pt x="737" y="358"/>
                      </a:lnTo>
                      <a:lnTo>
                        <a:pt x="731" y="357"/>
                      </a:lnTo>
                      <a:lnTo>
                        <a:pt x="735" y="358"/>
                      </a:lnTo>
                      <a:lnTo>
                        <a:pt x="737" y="358"/>
                      </a:lnTo>
                      <a:lnTo>
                        <a:pt x="731" y="357"/>
                      </a:lnTo>
                      <a:lnTo>
                        <a:pt x="735" y="358"/>
                      </a:lnTo>
                      <a:lnTo>
                        <a:pt x="738" y="345"/>
                      </a:lnTo>
                      <a:lnTo>
                        <a:pt x="734" y="344"/>
                      </a:lnTo>
                      <a:lnTo>
                        <a:pt x="738" y="345"/>
                      </a:lnTo>
                      <a:lnTo>
                        <a:pt x="734" y="344"/>
                      </a:lnTo>
                      <a:lnTo>
                        <a:pt x="738" y="345"/>
                      </a:lnTo>
                      <a:lnTo>
                        <a:pt x="739" y="340"/>
                      </a:lnTo>
                      <a:lnTo>
                        <a:pt x="741" y="339"/>
                      </a:lnTo>
                      <a:lnTo>
                        <a:pt x="741" y="332"/>
                      </a:lnTo>
                      <a:lnTo>
                        <a:pt x="735" y="332"/>
                      </a:lnTo>
                      <a:lnTo>
                        <a:pt x="739" y="333"/>
                      </a:lnTo>
                      <a:lnTo>
                        <a:pt x="741" y="332"/>
                      </a:lnTo>
                      <a:lnTo>
                        <a:pt x="735" y="332"/>
                      </a:lnTo>
                      <a:lnTo>
                        <a:pt x="739" y="333"/>
                      </a:lnTo>
                      <a:lnTo>
                        <a:pt x="741" y="328"/>
                      </a:lnTo>
                      <a:lnTo>
                        <a:pt x="742" y="324"/>
                      </a:lnTo>
                      <a:lnTo>
                        <a:pt x="743" y="319"/>
                      </a:lnTo>
                      <a:lnTo>
                        <a:pt x="746" y="312"/>
                      </a:lnTo>
                      <a:lnTo>
                        <a:pt x="747" y="310"/>
                      </a:lnTo>
                      <a:lnTo>
                        <a:pt x="747" y="306"/>
                      </a:lnTo>
                      <a:lnTo>
                        <a:pt x="742" y="306"/>
                      </a:lnTo>
                      <a:lnTo>
                        <a:pt x="746" y="308"/>
                      </a:lnTo>
                      <a:lnTo>
                        <a:pt x="747" y="306"/>
                      </a:lnTo>
                      <a:lnTo>
                        <a:pt x="742" y="306"/>
                      </a:lnTo>
                      <a:lnTo>
                        <a:pt x="746" y="308"/>
                      </a:lnTo>
                      <a:lnTo>
                        <a:pt x="747" y="304"/>
                      </a:lnTo>
                      <a:lnTo>
                        <a:pt x="743" y="302"/>
                      </a:lnTo>
                      <a:lnTo>
                        <a:pt x="747" y="305"/>
                      </a:lnTo>
                      <a:lnTo>
                        <a:pt x="747" y="304"/>
                      </a:lnTo>
                      <a:lnTo>
                        <a:pt x="743" y="302"/>
                      </a:lnTo>
                      <a:lnTo>
                        <a:pt x="747" y="305"/>
                      </a:lnTo>
                      <a:lnTo>
                        <a:pt x="751" y="297"/>
                      </a:lnTo>
                      <a:lnTo>
                        <a:pt x="747" y="295"/>
                      </a:lnTo>
                      <a:lnTo>
                        <a:pt x="751" y="299"/>
                      </a:lnTo>
                      <a:lnTo>
                        <a:pt x="751" y="297"/>
                      </a:lnTo>
                      <a:lnTo>
                        <a:pt x="747" y="295"/>
                      </a:lnTo>
                      <a:lnTo>
                        <a:pt x="751" y="299"/>
                      </a:lnTo>
                      <a:lnTo>
                        <a:pt x="753" y="296"/>
                      </a:lnTo>
                      <a:lnTo>
                        <a:pt x="752" y="295"/>
                      </a:lnTo>
                      <a:lnTo>
                        <a:pt x="755" y="292"/>
                      </a:lnTo>
                      <a:lnTo>
                        <a:pt x="755" y="291"/>
                      </a:lnTo>
                      <a:lnTo>
                        <a:pt x="750" y="291"/>
                      </a:lnTo>
                      <a:lnTo>
                        <a:pt x="750" y="296"/>
                      </a:lnTo>
                      <a:lnTo>
                        <a:pt x="750" y="295"/>
                      </a:lnTo>
                      <a:lnTo>
                        <a:pt x="752" y="293"/>
                      </a:lnTo>
                      <a:lnTo>
                        <a:pt x="755" y="291"/>
                      </a:lnTo>
                      <a:lnTo>
                        <a:pt x="750" y="291"/>
                      </a:lnTo>
                      <a:lnTo>
                        <a:pt x="750" y="296"/>
                      </a:lnTo>
                      <a:lnTo>
                        <a:pt x="752" y="296"/>
                      </a:lnTo>
                      <a:lnTo>
                        <a:pt x="752" y="291"/>
                      </a:lnTo>
                      <a:lnTo>
                        <a:pt x="750" y="295"/>
                      </a:lnTo>
                      <a:lnTo>
                        <a:pt x="752" y="296"/>
                      </a:lnTo>
                      <a:lnTo>
                        <a:pt x="752" y="291"/>
                      </a:lnTo>
                      <a:lnTo>
                        <a:pt x="750" y="295"/>
                      </a:lnTo>
                      <a:lnTo>
                        <a:pt x="753" y="299"/>
                      </a:lnTo>
                      <a:lnTo>
                        <a:pt x="756" y="295"/>
                      </a:lnTo>
                      <a:lnTo>
                        <a:pt x="752" y="297"/>
                      </a:lnTo>
                      <a:lnTo>
                        <a:pt x="753" y="299"/>
                      </a:lnTo>
                      <a:lnTo>
                        <a:pt x="756" y="295"/>
                      </a:lnTo>
                      <a:lnTo>
                        <a:pt x="752" y="297"/>
                      </a:lnTo>
                      <a:lnTo>
                        <a:pt x="753" y="300"/>
                      </a:lnTo>
                      <a:lnTo>
                        <a:pt x="757" y="297"/>
                      </a:lnTo>
                      <a:lnTo>
                        <a:pt x="753" y="297"/>
                      </a:lnTo>
                      <a:lnTo>
                        <a:pt x="753" y="300"/>
                      </a:lnTo>
                      <a:lnTo>
                        <a:pt x="757" y="297"/>
                      </a:lnTo>
                      <a:lnTo>
                        <a:pt x="753" y="297"/>
                      </a:lnTo>
                      <a:lnTo>
                        <a:pt x="753" y="301"/>
                      </a:lnTo>
                      <a:lnTo>
                        <a:pt x="757" y="313"/>
                      </a:lnTo>
                      <a:lnTo>
                        <a:pt x="761" y="312"/>
                      </a:lnTo>
                      <a:lnTo>
                        <a:pt x="757" y="313"/>
                      </a:lnTo>
                      <a:lnTo>
                        <a:pt x="761" y="312"/>
                      </a:lnTo>
                      <a:lnTo>
                        <a:pt x="757" y="313"/>
                      </a:lnTo>
                      <a:lnTo>
                        <a:pt x="760" y="323"/>
                      </a:lnTo>
                      <a:lnTo>
                        <a:pt x="761" y="330"/>
                      </a:lnTo>
                      <a:lnTo>
                        <a:pt x="765" y="328"/>
                      </a:lnTo>
                      <a:lnTo>
                        <a:pt x="761" y="328"/>
                      </a:lnTo>
                      <a:lnTo>
                        <a:pt x="761" y="330"/>
                      </a:lnTo>
                      <a:lnTo>
                        <a:pt x="765" y="328"/>
                      </a:lnTo>
                      <a:lnTo>
                        <a:pt x="761" y="328"/>
                      </a:lnTo>
                      <a:lnTo>
                        <a:pt x="761" y="335"/>
                      </a:lnTo>
                      <a:lnTo>
                        <a:pt x="762" y="343"/>
                      </a:lnTo>
                      <a:lnTo>
                        <a:pt x="764" y="349"/>
                      </a:lnTo>
                      <a:lnTo>
                        <a:pt x="768" y="348"/>
                      </a:lnTo>
                      <a:lnTo>
                        <a:pt x="764" y="349"/>
                      </a:lnTo>
                      <a:lnTo>
                        <a:pt x="768" y="348"/>
                      </a:lnTo>
                      <a:lnTo>
                        <a:pt x="764" y="349"/>
                      </a:lnTo>
                      <a:lnTo>
                        <a:pt x="766" y="365"/>
                      </a:lnTo>
                      <a:lnTo>
                        <a:pt x="768" y="374"/>
                      </a:lnTo>
                      <a:lnTo>
                        <a:pt x="769" y="381"/>
                      </a:lnTo>
                      <a:lnTo>
                        <a:pt x="773" y="380"/>
                      </a:lnTo>
                      <a:lnTo>
                        <a:pt x="769" y="380"/>
                      </a:lnTo>
                      <a:lnTo>
                        <a:pt x="769" y="381"/>
                      </a:lnTo>
                      <a:lnTo>
                        <a:pt x="773" y="380"/>
                      </a:lnTo>
                      <a:lnTo>
                        <a:pt x="769" y="380"/>
                      </a:lnTo>
                      <a:lnTo>
                        <a:pt x="769" y="390"/>
                      </a:lnTo>
                      <a:lnTo>
                        <a:pt x="770" y="401"/>
                      </a:lnTo>
                      <a:lnTo>
                        <a:pt x="772" y="410"/>
                      </a:lnTo>
                      <a:lnTo>
                        <a:pt x="775" y="441"/>
                      </a:lnTo>
                      <a:lnTo>
                        <a:pt x="779" y="439"/>
                      </a:lnTo>
                      <a:lnTo>
                        <a:pt x="775" y="439"/>
                      </a:lnTo>
                      <a:lnTo>
                        <a:pt x="775" y="441"/>
                      </a:lnTo>
                      <a:lnTo>
                        <a:pt x="779" y="439"/>
                      </a:lnTo>
                      <a:lnTo>
                        <a:pt x="775" y="439"/>
                      </a:lnTo>
                      <a:lnTo>
                        <a:pt x="775" y="452"/>
                      </a:lnTo>
                      <a:lnTo>
                        <a:pt x="777" y="463"/>
                      </a:lnTo>
                      <a:lnTo>
                        <a:pt x="783" y="521"/>
                      </a:lnTo>
                      <a:lnTo>
                        <a:pt x="787" y="520"/>
                      </a:lnTo>
                      <a:lnTo>
                        <a:pt x="783" y="520"/>
                      </a:lnTo>
                      <a:lnTo>
                        <a:pt x="783" y="521"/>
                      </a:lnTo>
                      <a:lnTo>
                        <a:pt x="787" y="520"/>
                      </a:lnTo>
                      <a:lnTo>
                        <a:pt x="783" y="520"/>
                      </a:lnTo>
                      <a:lnTo>
                        <a:pt x="783" y="534"/>
                      </a:lnTo>
                      <a:lnTo>
                        <a:pt x="784" y="545"/>
                      </a:lnTo>
                      <a:lnTo>
                        <a:pt x="787" y="571"/>
                      </a:lnTo>
                      <a:lnTo>
                        <a:pt x="788" y="583"/>
                      </a:lnTo>
                      <a:lnTo>
                        <a:pt x="791" y="609"/>
                      </a:lnTo>
                      <a:lnTo>
                        <a:pt x="795" y="607"/>
                      </a:lnTo>
                      <a:lnTo>
                        <a:pt x="791" y="607"/>
                      </a:lnTo>
                      <a:lnTo>
                        <a:pt x="791" y="609"/>
                      </a:lnTo>
                      <a:lnTo>
                        <a:pt x="795" y="607"/>
                      </a:lnTo>
                      <a:lnTo>
                        <a:pt x="791" y="607"/>
                      </a:lnTo>
                      <a:lnTo>
                        <a:pt x="791" y="622"/>
                      </a:lnTo>
                      <a:lnTo>
                        <a:pt x="795" y="660"/>
                      </a:lnTo>
                      <a:lnTo>
                        <a:pt x="796" y="672"/>
                      </a:lnTo>
                      <a:lnTo>
                        <a:pt x="799" y="698"/>
                      </a:lnTo>
                      <a:lnTo>
                        <a:pt x="803" y="697"/>
                      </a:lnTo>
                      <a:lnTo>
                        <a:pt x="799" y="697"/>
                      </a:lnTo>
                      <a:lnTo>
                        <a:pt x="799" y="698"/>
                      </a:lnTo>
                      <a:lnTo>
                        <a:pt x="803" y="697"/>
                      </a:lnTo>
                      <a:lnTo>
                        <a:pt x="799" y="697"/>
                      </a:lnTo>
                      <a:lnTo>
                        <a:pt x="799" y="711"/>
                      </a:lnTo>
                      <a:lnTo>
                        <a:pt x="800" y="724"/>
                      </a:lnTo>
                      <a:lnTo>
                        <a:pt x="803" y="747"/>
                      </a:lnTo>
                      <a:lnTo>
                        <a:pt x="804" y="760"/>
                      </a:lnTo>
                      <a:lnTo>
                        <a:pt x="805" y="770"/>
                      </a:lnTo>
                      <a:lnTo>
                        <a:pt x="806" y="782"/>
                      </a:lnTo>
                      <a:lnTo>
                        <a:pt x="810" y="781"/>
                      </a:lnTo>
                      <a:lnTo>
                        <a:pt x="806" y="781"/>
                      </a:lnTo>
                      <a:lnTo>
                        <a:pt x="806" y="782"/>
                      </a:lnTo>
                      <a:lnTo>
                        <a:pt x="810" y="781"/>
                      </a:lnTo>
                      <a:lnTo>
                        <a:pt x="806" y="781"/>
                      </a:lnTo>
                      <a:lnTo>
                        <a:pt x="806" y="794"/>
                      </a:lnTo>
                      <a:lnTo>
                        <a:pt x="809" y="814"/>
                      </a:lnTo>
                      <a:lnTo>
                        <a:pt x="813" y="841"/>
                      </a:lnTo>
                      <a:lnTo>
                        <a:pt x="817" y="840"/>
                      </a:lnTo>
                      <a:lnTo>
                        <a:pt x="813" y="840"/>
                      </a:lnTo>
                      <a:lnTo>
                        <a:pt x="813" y="841"/>
                      </a:lnTo>
                      <a:lnTo>
                        <a:pt x="817" y="840"/>
                      </a:lnTo>
                      <a:lnTo>
                        <a:pt x="813" y="840"/>
                      </a:lnTo>
                      <a:lnTo>
                        <a:pt x="813" y="849"/>
                      </a:lnTo>
                      <a:lnTo>
                        <a:pt x="815" y="865"/>
                      </a:lnTo>
                      <a:lnTo>
                        <a:pt x="818" y="878"/>
                      </a:lnTo>
                      <a:lnTo>
                        <a:pt x="821" y="888"/>
                      </a:lnTo>
                      <a:lnTo>
                        <a:pt x="824" y="887"/>
                      </a:lnTo>
                      <a:lnTo>
                        <a:pt x="821" y="887"/>
                      </a:lnTo>
                      <a:lnTo>
                        <a:pt x="821" y="888"/>
                      </a:lnTo>
                      <a:lnTo>
                        <a:pt x="824" y="887"/>
                      </a:lnTo>
                      <a:lnTo>
                        <a:pt x="821" y="887"/>
                      </a:lnTo>
                      <a:lnTo>
                        <a:pt x="821" y="893"/>
                      </a:lnTo>
                      <a:lnTo>
                        <a:pt x="823" y="903"/>
                      </a:lnTo>
                      <a:lnTo>
                        <a:pt x="828" y="919"/>
                      </a:lnTo>
                      <a:lnTo>
                        <a:pt x="832" y="918"/>
                      </a:lnTo>
                      <a:lnTo>
                        <a:pt x="828" y="918"/>
                      </a:lnTo>
                      <a:lnTo>
                        <a:pt x="828" y="919"/>
                      </a:lnTo>
                      <a:lnTo>
                        <a:pt x="832" y="918"/>
                      </a:lnTo>
                      <a:lnTo>
                        <a:pt x="828" y="918"/>
                      </a:lnTo>
                      <a:lnTo>
                        <a:pt x="828" y="923"/>
                      </a:lnTo>
                      <a:lnTo>
                        <a:pt x="830" y="925"/>
                      </a:lnTo>
                      <a:lnTo>
                        <a:pt x="832" y="928"/>
                      </a:lnTo>
                      <a:lnTo>
                        <a:pt x="835" y="924"/>
                      </a:lnTo>
                      <a:lnTo>
                        <a:pt x="831" y="927"/>
                      </a:lnTo>
                      <a:lnTo>
                        <a:pt x="832" y="928"/>
                      </a:lnTo>
                      <a:lnTo>
                        <a:pt x="835" y="924"/>
                      </a:lnTo>
                      <a:lnTo>
                        <a:pt x="831" y="927"/>
                      </a:lnTo>
                      <a:lnTo>
                        <a:pt x="832" y="929"/>
                      </a:lnTo>
                      <a:lnTo>
                        <a:pt x="835" y="932"/>
                      </a:lnTo>
                      <a:lnTo>
                        <a:pt x="835" y="931"/>
                      </a:lnTo>
                      <a:lnTo>
                        <a:pt x="837" y="933"/>
                      </a:lnTo>
                      <a:lnTo>
                        <a:pt x="840" y="933"/>
                      </a:lnTo>
                      <a:lnTo>
                        <a:pt x="840" y="932"/>
                      </a:lnTo>
                      <a:lnTo>
                        <a:pt x="844" y="932"/>
                      </a:lnTo>
                      <a:lnTo>
                        <a:pt x="848" y="928"/>
                      </a:lnTo>
                      <a:lnTo>
                        <a:pt x="848" y="927"/>
                      </a:lnTo>
                      <a:lnTo>
                        <a:pt x="850" y="922"/>
                      </a:lnTo>
                      <a:lnTo>
                        <a:pt x="850" y="920"/>
                      </a:lnTo>
                      <a:lnTo>
                        <a:pt x="852" y="916"/>
                      </a:lnTo>
                      <a:lnTo>
                        <a:pt x="853" y="915"/>
                      </a:lnTo>
                      <a:lnTo>
                        <a:pt x="853" y="911"/>
                      </a:lnTo>
                      <a:lnTo>
                        <a:pt x="848" y="911"/>
                      </a:lnTo>
                      <a:lnTo>
                        <a:pt x="852" y="912"/>
                      </a:lnTo>
                      <a:lnTo>
                        <a:pt x="853" y="911"/>
                      </a:lnTo>
                      <a:lnTo>
                        <a:pt x="848" y="911"/>
                      </a:lnTo>
                      <a:lnTo>
                        <a:pt x="852" y="912"/>
                      </a:lnTo>
                      <a:lnTo>
                        <a:pt x="853" y="909"/>
                      </a:lnTo>
                      <a:lnTo>
                        <a:pt x="855" y="898"/>
                      </a:lnTo>
                      <a:lnTo>
                        <a:pt x="858" y="885"/>
                      </a:lnTo>
                      <a:lnTo>
                        <a:pt x="859" y="884"/>
                      </a:lnTo>
                      <a:lnTo>
                        <a:pt x="859" y="878"/>
                      </a:lnTo>
                      <a:lnTo>
                        <a:pt x="854" y="878"/>
                      </a:lnTo>
                      <a:lnTo>
                        <a:pt x="859" y="879"/>
                      </a:lnTo>
                      <a:lnTo>
                        <a:pt x="859" y="878"/>
                      </a:lnTo>
                      <a:lnTo>
                        <a:pt x="854" y="878"/>
                      </a:lnTo>
                      <a:lnTo>
                        <a:pt x="859" y="879"/>
                      </a:lnTo>
                      <a:lnTo>
                        <a:pt x="861" y="871"/>
                      </a:lnTo>
                      <a:lnTo>
                        <a:pt x="855" y="870"/>
                      </a:lnTo>
                      <a:lnTo>
                        <a:pt x="859" y="871"/>
                      </a:lnTo>
                      <a:lnTo>
                        <a:pt x="861" y="871"/>
                      </a:lnTo>
                      <a:lnTo>
                        <a:pt x="855" y="870"/>
                      </a:lnTo>
                      <a:lnTo>
                        <a:pt x="859" y="871"/>
                      </a:lnTo>
                      <a:lnTo>
                        <a:pt x="861" y="865"/>
                      </a:lnTo>
                      <a:lnTo>
                        <a:pt x="862" y="865"/>
                      </a:lnTo>
                      <a:lnTo>
                        <a:pt x="863" y="856"/>
                      </a:lnTo>
                      <a:lnTo>
                        <a:pt x="865" y="848"/>
                      </a:lnTo>
                      <a:lnTo>
                        <a:pt x="867" y="830"/>
                      </a:lnTo>
                      <a:lnTo>
                        <a:pt x="867" y="819"/>
                      </a:lnTo>
                      <a:lnTo>
                        <a:pt x="862" y="819"/>
                      </a:lnTo>
                      <a:lnTo>
                        <a:pt x="867" y="821"/>
                      </a:lnTo>
                      <a:lnTo>
                        <a:pt x="867" y="819"/>
                      </a:lnTo>
                      <a:lnTo>
                        <a:pt x="862" y="819"/>
                      </a:lnTo>
                      <a:lnTo>
                        <a:pt x="867" y="821"/>
                      </a:lnTo>
                      <a:lnTo>
                        <a:pt x="874" y="769"/>
                      </a:lnTo>
                      <a:lnTo>
                        <a:pt x="875" y="757"/>
                      </a:lnTo>
                      <a:lnTo>
                        <a:pt x="875" y="744"/>
                      </a:lnTo>
                      <a:lnTo>
                        <a:pt x="870" y="744"/>
                      </a:lnTo>
                      <a:lnTo>
                        <a:pt x="875" y="746"/>
                      </a:lnTo>
                      <a:lnTo>
                        <a:pt x="875" y="744"/>
                      </a:lnTo>
                      <a:lnTo>
                        <a:pt x="870" y="744"/>
                      </a:lnTo>
                      <a:lnTo>
                        <a:pt x="875" y="746"/>
                      </a:lnTo>
                      <a:lnTo>
                        <a:pt x="880" y="699"/>
                      </a:lnTo>
                      <a:lnTo>
                        <a:pt x="881" y="686"/>
                      </a:lnTo>
                      <a:lnTo>
                        <a:pt x="883" y="675"/>
                      </a:lnTo>
                      <a:lnTo>
                        <a:pt x="883" y="660"/>
                      </a:lnTo>
                      <a:lnTo>
                        <a:pt x="877" y="660"/>
                      </a:lnTo>
                      <a:lnTo>
                        <a:pt x="883" y="662"/>
                      </a:lnTo>
                      <a:lnTo>
                        <a:pt x="883" y="660"/>
                      </a:lnTo>
                      <a:lnTo>
                        <a:pt x="877" y="660"/>
                      </a:lnTo>
                      <a:lnTo>
                        <a:pt x="883" y="662"/>
                      </a:lnTo>
                      <a:lnTo>
                        <a:pt x="884" y="650"/>
                      </a:lnTo>
                      <a:lnTo>
                        <a:pt x="889" y="598"/>
                      </a:lnTo>
                      <a:lnTo>
                        <a:pt x="889" y="584"/>
                      </a:lnTo>
                      <a:lnTo>
                        <a:pt x="884" y="584"/>
                      </a:lnTo>
                      <a:lnTo>
                        <a:pt x="889" y="586"/>
                      </a:lnTo>
                      <a:lnTo>
                        <a:pt x="889" y="584"/>
                      </a:lnTo>
                      <a:lnTo>
                        <a:pt x="884" y="584"/>
                      </a:lnTo>
                      <a:lnTo>
                        <a:pt x="889" y="586"/>
                      </a:lnTo>
                      <a:lnTo>
                        <a:pt x="890" y="574"/>
                      </a:lnTo>
                      <a:lnTo>
                        <a:pt x="897" y="509"/>
                      </a:lnTo>
                      <a:lnTo>
                        <a:pt x="897" y="496"/>
                      </a:lnTo>
                      <a:lnTo>
                        <a:pt x="892" y="496"/>
                      </a:lnTo>
                      <a:lnTo>
                        <a:pt x="897" y="498"/>
                      </a:lnTo>
                      <a:lnTo>
                        <a:pt x="897" y="496"/>
                      </a:lnTo>
                      <a:lnTo>
                        <a:pt x="892" y="496"/>
                      </a:lnTo>
                      <a:lnTo>
                        <a:pt x="897" y="498"/>
                      </a:lnTo>
                      <a:lnTo>
                        <a:pt x="898" y="485"/>
                      </a:lnTo>
                      <a:lnTo>
                        <a:pt x="903" y="438"/>
                      </a:lnTo>
                      <a:lnTo>
                        <a:pt x="905" y="428"/>
                      </a:lnTo>
                      <a:lnTo>
                        <a:pt x="905" y="416"/>
                      </a:lnTo>
                      <a:lnTo>
                        <a:pt x="899" y="416"/>
                      </a:lnTo>
                      <a:lnTo>
                        <a:pt x="905" y="417"/>
                      </a:lnTo>
                      <a:lnTo>
                        <a:pt x="905" y="416"/>
                      </a:lnTo>
                      <a:lnTo>
                        <a:pt x="899" y="416"/>
                      </a:lnTo>
                      <a:lnTo>
                        <a:pt x="905" y="417"/>
                      </a:lnTo>
                      <a:lnTo>
                        <a:pt x="907" y="397"/>
                      </a:lnTo>
                      <a:lnTo>
                        <a:pt x="908" y="388"/>
                      </a:lnTo>
                      <a:lnTo>
                        <a:pt x="910" y="380"/>
                      </a:lnTo>
                      <a:lnTo>
                        <a:pt x="911" y="371"/>
                      </a:lnTo>
                      <a:lnTo>
                        <a:pt x="912" y="363"/>
                      </a:lnTo>
                      <a:lnTo>
                        <a:pt x="912" y="355"/>
                      </a:lnTo>
                      <a:lnTo>
                        <a:pt x="907" y="355"/>
                      </a:lnTo>
                      <a:lnTo>
                        <a:pt x="911" y="357"/>
                      </a:lnTo>
                      <a:lnTo>
                        <a:pt x="912" y="355"/>
                      </a:lnTo>
                      <a:lnTo>
                        <a:pt x="907" y="355"/>
                      </a:lnTo>
                      <a:lnTo>
                        <a:pt x="911" y="357"/>
                      </a:lnTo>
                      <a:lnTo>
                        <a:pt x="915" y="337"/>
                      </a:lnTo>
                      <a:lnTo>
                        <a:pt x="911" y="336"/>
                      </a:lnTo>
                      <a:lnTo>
                        <a:pt x="915" y="337"/>
                      </a:lnTo>
                      <a:lnTo>
                        <a:pt x="911" y="336"/>
                      </a:lnTo>
                      <a:lnTo>
                        <a:pt x="915" y="337"/>
                      </a:lnTo>
                      <a:lnTo>
                        <a:pt x="917" y="327"/>
                      </a:lnTo>
                      <a:lnTo>
                        <a:pt x="919" y="323"/>
                      </a:lnTo>
                      <a:lnTo>
                        <a:pt x="920" y="322"/>
                      </a:lnTo>
                      <a:lnTo>
                        <a:pt x="920" y="317"/>
                      </a:lnTo>
                      <a:lnTo>
                        <a:pt x="915" y="317"/>
                      </a:lnTo>
                      <a:lnTo>
                        <a:pt x="919" y="318"/>
                      </a:lnTo>
                      <a:lnTo>
                        <a:pt x="920" y="317"/>
                      </a:lnTo>
                      <a:lnTo>
                        <a:pt x="915" y="317"/>
                      </a:lnTo>
                      <a:lnTo>
                        <a:pt x="919" y="318"/>
                      </a:lnTo>
                      <a:lnTo>
                        <a:pt x="924" y="302"/>
                      </a:lnTo>
                      <a:lnTo>
                        <a:pt x="920" y="301"/>
                      </a:lnTo>
                      <a:lnTo>
                        <a:pt x="924" y="304"/>
                      </a:lnTo>
                      <a:lnTo>
                        <a:pt x="924" y="302"/>
                      </a:lnTo>
                      <a:lnTo>
                        <a:pt x="920" y="301"/>
                      </a:lnTo>
                      <a:lnTo>
                        <a:pt x="924" y="304"/>
                      </a:lnTo>
                      <a:lnTo>
                        <a:pt x="926" y="299"/>
                      </a:lnTo>
                      <a:lnTo>
                        <a:pt x="926" y="296"/>
                      </a:lnTo>
                      <a:lnTo>
                        <a:pt x="921" y="296"/>
                      </a:lnTo>
                      <a:lnTo>
                        <a:pt x="925" y="299"/>
                      </a:lnTo>
                      <a:lnTo>
                        <a:pt x="926" y="296"/>
                      </a:lnTo>
                      <a:lnTo>
                        <a:pt x="921" y="296"/>
                      </a:lnTo>
                      <a:lnTo>
                        <a:pt x="925" y="299"/>
                      </a:lnTo>
                      <a:lnTo>
                        <a:pt x="926" y="296"/>
                      </a:lnTo>
                      <a:lnTo>
                        <a:pt x="923" y="293"/>
                      </a:lnTo>
                      <a:lnTo>
                        <a:pt x="926" y="297"/>
                      </a:lnTo>
                      <a:lnTo>
                        <a:pt x="926" y="296"/>
                      </a:lnTo>
                      <a:lnTo>
                        <a:pt x="923" y="293"/>
                      </a:lnTo>
                      <a:lnTo>
                        <a:pt x="926" y="297"/>
                      </a:lnTo>
                      <a:lnTo>
                        <a:pt x="929" y="295"/>
                      </a:lnTo>
                      <a:lnTo>
                        <a:pt x="925" y="291"/>
                      </a:lnTo>
                      <a:lnTo>
                        <a:pt x="925" y="296"/>
                      </a:lnTo>
                      <a:lnTo>
                        <a:pt x="929" y="295"/>
                      </a:lnTo>
                      <a:lnTo>
                        <a:pt x="925" y="291"/>
                      </a:lnTo>
                      <a:lnTo>
                        <a:pt x="925" y="296"/>
                      </a:lnTo>
                      <a:lnTo>
                        <a:pt x="929" y="296"/>
                      </a:lnTo>
                      <a:lnTo>
                        <a:pt x="929" y="291"/>
                      </a:lnTo>
                      <a:lnTo>
                        <a:pt x="925" y="291"/>
                      </a:lnTo>
                      <a:lnTo>
                        <a:pt x="926" y="293"/>
                      </a:lnTo>
                      <a:lnTo>
                        <a:pt x="929" y="296"/>
                      </a:lnTo>
                      <a:lnTo>
                        <a:pt x="929" y="291"/>
                      </a:lnTo>
                      <a:lnTo>
                        <a:pt x="925" y="291"/>
                      </a:lnTo>
                      <a:lnTo>
                        <a:pt x="925" y="292"/>
                      </a:lnTo>
                      <a:lnTo>
                        <a:pt x="926" y="296"/>
                      </a:lnTo>
                      <a:lnTo>
                        <a:pt x="929" y="299"/>
                      </a:lnTo>
                      <a:lnTo>
                        <a:pt x="932" y="295"/>
                      </a:lnTo>
                      <a:lnTo>
                        <a:pt x="928" y="297"/>
                      </a:lnTo>
                      <a:lnTo>
                        <a:pt x="929" y="299"/>
                      </a:lnTo>
                      <a:lnTo>
                        <a:pt x="932" y="295"/>
                      </a:lnTo>
                      <a:lnTo>
                        <a:pt x="928" y="297"/>
                      </a:lnTo>
                      <a:lnTo>
                        <a:pt x="930" y="302"/>
                      </a:lnTo>
                      <a:lnTo>
                        <a:pt x="934" y="300"/>
                      </a:lnTo>
                      <a:lnTo>
                        <a:pt x="930" y="301"/>
                      </a:lnTo>
                      <a:lnTo>
                        <a:pt x="930" y="302"/>
                      </a:lnTo>
                      <a:lnTo>
                        <a:pt x="934" y="300"/>
                      </a:lnTo>
                      <a:lnTo>
                        <a:pt x="930" y="301"/>
                      </a:lnTo>
                      <a:lnTo>
                        <a:pt x="933" y="309"/>
                      </a:lnTo>
                      <a:lnTo>
                        <a:pt x="937" y="308"/>
                      </a:lnTo>
                      <a:lnTo>
                        <a:pt x="933" y="308"/>
                      </a:lnTo>
                      <a:lnTo>
                        <a:pt x="933" y="309"/>
                      </a:lnTo>
                      <a:lnTo>
                        <a:pt x="937" y="308"/>
                      </a:lnTo>
                      <a:lnTo>
                        <a:pt x="933" y="308"/>
                      </a:lnTo>
                      <a:lnTo>
                        <a:pt x="933" y="314"/>
                      </a:lnTo>
                      <a:lnTo>
                        <a:pt x="934" y="318"/>
                      </a:lnTo>
                      <a:lnTo>
                        <a:pt x="938" y="317"/>
                      </a:lnTo>
                      <a:lnTo>
                        <a:pt x="934" y="318"/>
                      </a:lnTo>
                      <a:lnTo>
                        <a:pt x="938" y="317"/>
                      </a:lnTo>
                      <a:lnTo>
                        <a:pt x="934" y="318"/>
                      </a:lnTo>
                      <a:lnTo>
                        <a:pt x="936" y="324"/>
                      </a:lnTo>
                      <a:lnTo>
                        <a:pt x="937" y="330"/>
                      </a:lnTo>
                      <a:lnTo>
                        <a:pt x="939" y="343"/>
                      </a:lnTo>
                      <a:lnTo>
                        <a:pt x="943" y="341"/>
                      </a:lnTo>
                      <a:lnTo>
                        <a:pt x="939" y="343"/>
                      </a:lnTo>
                      <a:lnTo>
                        <a:pt x="943" y="341"/>
                      </a:lnTo>
                      <a:lnTo>
                        <a:pt x="939" y="343"/>
                      </a:lnTo>
                      <a:lnTo>
                        <a:pt x="941" y="350"/>
                      </a:lnTo>
                      <a:lnTo>
                        <a:pt x="945" y="349"/>
                      </a:lnTo>
                      <a:lnTo>
                        <a:pt x="941" y="349"/>
                      </a:lnTo>
                      <a:lnTo>
                        <a:pt x="941" y="350"/>
                      </a:lnTo>
                      <a:lnTo>
                        <a:pt x="945" y="349"/>
                      </a:lnTo>
                      <a:lnTo>
                        <a:pt x="941" y="349"/>
                      </a:lnTo>
                      <a:lnTo>
                        <a:pt x="941" y="358"/>
                      </a:lnTo>
                      <a:lnTo>
                        <a:pt x="942" y="366"/>
                      </a:lnTo>
                      <a:lnTo>
                        <a:pt x="943" y="375"/>
                      </a:lnTo>
                      <a:lnTo>
                        <a:pt x="945" y="383"/>
                      </a:lnTo>
                      <a:lnTo>
                        <a:pt x="946" y="393"/>
                      </a:lnTo>
                      <a:lnTo>
                        <a:pt x="948" y="411"/>
                      </a:lnTo>
                      <a:lnTo>
                        <a:pt x="952" y="410"/>
                      </a:lnTo>
                      <a:lnTo>
                        <a:pt x="948" y="410"/>
                      </a:lnTo>
                      <a:lnTo>
                        <a:pt x="948" y="411"/>
                      </a:lnTo>
                      <a:lnTo>
                        <a:pt x="952" y="410"/>
                      </a:lnTo>
                      <a:lnTo>
                        <a:pt x="948" y="410"/>
                      </a:lnTo>
                      <a:lnTo>
                        <a:pt x="948" y="421"/>
                      </a:lnTo>
                      <a:lnTo>
                        <a:pt x="951" y="442"/>
                      </a:lnTo>
                      <a:lnTo>
                        <a:pt x="954" y="465"/>
                      </a:lnTo>
                      <a:lnTo>
                        <a:pt x="955" y="476"/>
                      </a:lnTo>
                      <a:lnTo>
                        <a:pt x="959" y="474"/>
                      </a:lnTo>
                      <a:lnTo>
                        <a:pt x="955" y="474"/>
                      </a:lnTo>
                      <a:lnTo>
                        <a:pt x="955" y="476"/>
                      </a:lnTo>
                      <a:lnTo>
                        <a:pt x="959" y="474"/>
                      </a:lnTo>
                      <a:lnTo>
                        <a:pt x="955" y="474"/>
                      </a:lnTo>
                      <a:lnTo>
                        <a:pt x="955" y="487"/>
                      </a:lnTo>
                      <a:lnTo>
                        <a:pt x="957" y="511"/>
                      </a:lnTo>
                      <a:lnTo>
                        <a:pt x="959" y="523"/>
                      </a:lnTo>
                      <a:lnTo>
                        <a:pt x="960" y="535"/>
                      </a:lnTo>
                      <a:lnTo>
                        <a:pt x="961" y="548"/>
                      </a:lnTo>
                      <a:lnTo>
                        <a:pt x="963" y="560"/>
                      </a:lnTo>
                      <a:lnTo>
                        <a:pt x="967" y="558"/>
                      </a:lnTo>
                      <a:lnTo>
                        <a:pt x="963" y="558"/>
                      </a:lnTo>
                      <a:lnTo>
                        <a:pt x="963" y="560"/>
                      </a:lnTo>
                      <a:lnTo>
                        <a:pt x="967" y="558"/>
                      </a:lnTo>
                      <a:lnTo>
                        <a:pt x="963" y="558"/>
                      </a:lnTo>
                      <a:lnTo>
                        <a:pt x="963" y="573"/>
                      </a:lnTo>
                      <a:lnTo>
                        <a:pt x="965" y="598"/>
                      </a:lnTo>
                      <a:lnTo>
                        <a:pt x="967" y="610"/>
                      </a:lnTo>
                      <a:lnTo>
                        <a:pt x="970" y="649"/>
                      </a:lnTo>
                      <a:lnTo>
                        <a:pt x="974" y="648"/>
                      </a:lnTo>
                      <a:lnTo>
                        <a:pt x="970" y="648"/>
                      </a:lnTo>
                      <a:lnTo>
                        <a:pt x="970" y="649"/>
                      </a:lnTo>
                      <a:lnTo>
                        <a:pt x="974" y="648"/>
                      </a:lnTo>
                      <a:lnTo>
                        <a:pt x="970" y="648"/>
                      </a:lnTo>
                      <a:lnTo>
                        <a:pt x="970" y="662"/>
                      </a:lnTo>
                      <a:lnTo>
                        <a:pt x="974" y="701"/>
                      </a:lnTo>
                      <a:lnTo>
                        <a:pt x="976" y="712"/>
                      </a:lnTo>
                      <a:lnTo>
                        <a:pt x="977" y="725"/>
                      </a:lnTo>
                      <a:lnTo>
                        <a:pt x="978" y="737"/>
                      </a:lnTo>
                      <a:lnTo>
                        <a:pt x="982" y="735"/>
                      </a:lnTo>
                      <a:lnTo>
                        <a:pt x="978" y="735"/>
                      </a:lnTo>
                      <a:lnTo>
                        <a:pt x="978" y="737"/>
                      </a:lnTo>
                      <a:lnTo>
                        <a:pt x="982" y="735"/>
                      </a:lnTo>
                      <a:lnTo>
                        <a:pt x="978" y="735"/>
                      </a:lnTo>
                      <a:lnTo>
                        <a:pt x="978" y="750"/>
                      </a:lnTo>
                      <a:lnTo>
                        <a:pt x="981" y="773"/>
                      </a:lnTo>
                      <a:lnTo>
                        <a:pt x="982" y="783"/>
                      </a:lnTo>
                      <a:lnTo>
                        <a:pt x="983" y="795"/>
                      </a:lnTo>
                      <a:lnTo>
                        <a:pt x="986" y="816"/>
                      </a:lnTo>
                      <a:lnTo>
                        <a:pt x="990" y="814"/>
                      </a:lnTo>
                      <a:lnTo>
                        <a:pt x="986" y="814"/>
                      </a:lnTo>
                      <a:lnTo>
                        <a:pt x="986" y="816"/>
                      </a:lnTo>
                      <a:lnTo>
                        <a:pt x="990" y="814"/>
                      </a:lnTo>
                      <a:lnTo>
                        <a:pt x="986" y="814"/>
                      </a:lnTo>
                      <a:lnTo>
                        <a:pt x="986" y="825"/>
                      </a:lnTo>
                      <a:lnTo>
                        <a:pt x="988" y="843"/>
                      </a:lnTo>
                      <a:lnTo>
                        <a:pt x="991" y="858"/>
                      </a:lnTo>
                      <a:lnTo>
                        <a:pt x="992" y="865"/>
                      </a:lnTo>
                      <a:lnTo>
                        <a:pt x="996" y="863"/>
                      </a:lnTo>
                      <a:lnTo>
                        <a:pt x="992" y="863"/>
                      </a:lnTo>
                      <a:lnTo>
                        <a:pt x="992" y="865"/>
                      </a:lnTo>
                      <a:lnTo>
                        <a:pt x="996" y="863"/>
                      </a:lnTo>
                      <a:lnTo>
                        <a:pt x="992" y="863"/>
                      </a:lnTo>
                      <a:lnTo>
                        <a:pt x="992" y="871"/>
                      </a:lnTo>
                      <a:lnTo>
                        <a:pt x="995" y="884"/>
                      </a:lnTo>
                      <a:lnTo>
                        <a:pt x="999" y="900"/>
                      </a:lnTo>
                      <a:lnTo>
                        <a:pt x="1000" y="903"/>
                      </a:lnTo>
                      <a:lnTo>
                        <a:pt x="1004" y="902"/>
                      </a:lnTo>
                      <a:lnTo>
                        <a:pt x="1000" y="902"/>
                      </a:lnTo>
                      <a:lnTo>
                        <a:pt x="1000" y="903"/>
                      </a:lnTo>
                      <a:lnTo>
                        <a:pt x="1004" y="902"/>
                      </a:lnTo>
                      <a:lnTo>
                        <a:pt x="1000" y="902"/>
                      </a:lnTo>
                      <a:lnTo>
                        <a:pt x="1000" y="907"/>
                      </a:lnTo>
                      <a:lnTo>
                        <a:pt x="1004" y="919"/>
                      </a:lnTo>
                      <a:lnTo>
                        <a:pt x="1004" y="920"/>
                      </a:lnTo>
                      <a:lnTo>
                        <a:pt x="1008" y="928"/>
                      </a:lnTo>
                      <a:lnTo>
                        <a:pt x="1012" y="925"/>
                      </a:lnTo>
                      <a:lnTo>
                        <a:pt x="1008" y="925"/>
                      </a:lnTo>
                      <a:lnTo>
                        <a:pt x="1008" y="928"/>
                      </a:lnTo>
                      <a:lnTo>
                        <a:pt x="1012" y="925"/>
                      </a:lnTo>
                      <a:lnTo>
                        <a:pt x="1008" y="925"/>
                      </a:lnTo>
                      <a:lnTo>
                        <a:pt x="1008" y="927"/>
                      </a:lnTo>
                      <a:lnTo>
                        <a:pt x="1009" y="931"/>
                      </a:lnTo>
                      <a:lnTo>
                        <a:pt x="1010" y="932"/>
                      </a:lnTo>
                      <a:lnTo>
                        <a:pt x="1010" y="931"/>
                      </a:lnTo>
                      <a:lnTo>
                        <a:pt x="1013" y="933"/>
                      </a:lnTo>
                      <a:lnTo>
                        <a:pt x="1017" y="933"/>
                      </a:lnTo>
                      <a:lnTo>
                        <a:pt x="1017" y="932"/>
                      </a:lnTo>
                      <a:lnTo>
                        <a:pt x="1021" y="932"/>
                      </a:lnTo>
                      <a:lnTo>
                        <a:pt x="1023" y="929"/>
                      </a:lnTo>
                      <a:lnTo>
                        <a:pt x="1022" y="928"/>
                      </a:lnTo>
                      <a:lnTo>
                        <a:pt x="1025" y="925"/>
                      </a:lnTo>
                      <a:lnTo>
                        <a:pt x="1025" y="924"/>
                      </a:lnTo>
                      <a:lnTo>
                        <a:pt x="1019" y="924"/>
                      </a:lnTo>
                      <a:lnTo>
                        <a:pt x="1023" y="927"/>
                      </a:lnTo>
                      <a:lnTo>
                        <a:pt x="1025" y="924"/>
                      </a:lnTo>
                      <a:lnTo>
                        <a:pt x="1019" y="924"/>
                      </a:lnTo>
                      <a:lnTo>
                        <a:pt x="1023" y="927"/>
                      </a:lnTo>
                      <a:lnTo>
                        <a:pt x="1025" y="924"/>
                      </a:lnTo>
                      <a:lnTo>
                        <a:pt x="1025" y="923"/>
                      </a:lnTo>
                      <a:lnTo>
                        <a:pt x="1026" y="919"/>
                      </a:lnTo>
                      <a:lnTo>
                        <a:pt x="1022" y="918"/>
                      </a:lnTo>
                      <a:lnTo>
                        <a:pt x="1026" y="920"/>
                      </a:lnTo>
                      <a:lnTo>
                        <a:pt x="1026" y="919"/>
                      </a:lnTo>
                      <a:lnTo>
                        <a:pt x="1022" y="918"/>
                      </a:lnTo>
                      <a:lnTo>
                        <a:pt x="1026" y="920"/>
                      </a:lnTo>
                      <a:lnTo>
                        <a:pt x="1027" y="918"/>
                      </a:lnTo>
                      <a:lnTo>
                        <a:pt x="1027" y="916"/>
                      </a:lnTo>
                      <a:lnTo>
                        <a:pt x="1029" y="912"/>
                      </a:lnTo>
                      <a:lnTo>
                        <a:pt x="1030" y="907"/>
                      </a:lnTo>
                      <a:lnTo>
                        <a:pt x="1031" y="906"/>
                      </a:lnTo>
                      <a:lnTo>
                        <a:pt x="1031" y="901"/>
                      </a:lnTo>
                      <a:lnTo>
                        <a:pt x="1026" y="901"/>
                      </a:lnTo>
                      <a:lnTo>
                        <a:pt x="1030" y="902"/>
                      </a:lnTo>
                      <a:lnTo>
                        <a:pt x="1031" y="901"/>
                      </a:lnTo>
                      <a:lnTo>
                        <a:pt x="1026" y="901"/>
                      </a:lnTo>
                      <a:lnTo>
                        <a:pt x="1030" y="902"/>
                      </a:lnTo>
                      <a:lnTo>
                        <a:pt x="1031" y="897"/>
                      </a:lnTo>
                      <a:lnTo>
                        <a:pt x="1035" y="878"/>
                      </a:lnTo>
                      <a:lnTo>
                        <a:pt x="1036" y="878"/>
                      </a:lnTo>
                      <a:lnTo>
                        <a:pt x="1038" y="870"/>
                      </a:lnTo>
                      <a:lnTo>
                        <a:pt x="1032" y="869"/>
                      </a:lnTo>
                      <a:lnTo>
                        <a:pt x="1036" y="870"/>
                      </a:lnTo>
                      <a:lnTo>
                        <a:pt x="1038" y="870"/>
                      </a:lnTo>
                      <a:lnTo>
                        <a:pt x="1032" y="869"/>
                      </a:lnTo>
                      <a:lnTo>
                        <a:pt x="1036" y="870"/>
                      </a:lnTo>
                      <a:lnTo>
                        <a:pt x="1038" y="863"/>
                      </a:lnTo>
                      <a:lnTo>
                        <a:pt x="1039" y="862"/>
                      </a:lnTo>
                      <a:lnTo>
                        <a:pt x="1039" y="853"/>
                      </a:lnTo>
                      <a:lnTo>
                        <a:pt x="1034" y="853"/>
                      </a:lnTo>
                      <a:lnTo>
                        <a:pt x="1039" y="854"/>
                      </a:lnTo>
                      <a:lnTo>
                        <a:pt x="1039" y="853"/>
                      </a:lnTo>
                      <a:lnTo>
                        <a:pt x="1034" y="853"/>
                      </a:lnTo>
                      <a:lnTo>
                        <a:pt x="1039" y="854"/>
                      </a:lnTo>
                      <a:lnTo>
                        <a:pt x="1040" y="847"/>
                      </a:lnTo>
                      <a:lnTo>
                        <a:pt x="1043" y="828"/>
                      </a:lnTo>
                      <a:lnTo>
                        <a:pt x="1044" y="818"/>
                      </a:lnTo>
                      <a:lnTo>
                        <a:pt x="1045" y="809"/>
                      </a:lnTo>
                      <a:lnTo>
                        <a:pt x="1047" y="799"/>
                      </a:lnTo>
                      <a:lnTo>
                        <a:pt x="1047" y="787"/>
                      </a:lnTo>
                      <a:lnTo>
                        <a:pt x="1041" y="787"/>
                      </a:lnTo>
                      <a:lnTo>
                        <a:pt x="1047" y="788"/>
                      </a:lnTo>
                      <a:lnTo>
                        <a:pt x="1047" y="787"/>
                      </a:lnTo>
                      <a:lnTo>
                        <a:pt x="1041" y="787"/>
                      </a:lnTo>
                      <a:lnTo>
                        <a:pt x="1047" y="788"/>
                      </a:lnTo>
                      <a:lnTo>
                        <a:pt x="1048" y="778"/>
                      </a:lnTo>
                      <a:lnTo>
                        <a:pt x="1049" y="766"/>
                      </a:lnTo>
                      <a:lnTo>
                        <a:pt x="1050" y="756"/>
                      </a:lnTo>
                      <a:lnTo>
                        <a:pt x="1054" y="721"/>
                      </a:lnTo>
                      <a:lnTo>
                        <a:pt x="1054" y="708"/>
                      </a:lnTo>
                      <a:lnTo>
                        <a:pt x="1049" y="708"/>
                      </a:lnTo>
                      <a:lnTo>
                        <a:pt x="1054" y="710"/>
                      </a:lnTo>
                      <a:lnTo>
                        <a:pt x="1054" y="708"/>
                      </a:lnTo>
                      <a:lnTo>
                        <a:pt x="1049" y="708"/>
                      </a:lnTo>
                      <a:lnTo>
                        <a:pt x="1054" y="710"/>
                      </a:lnTo>
                      <a:lnTo>
                        <a:pt x="1056" y="697"/>
                      </a:lnTo>
                      <a:lnTo>
                        <a:pt x="1057" y="685"/>
                      </a:lnTo>
                      <a:lnTo>
                        <a:pt x="1058" y="672"/>
                      </a:lnTo>
                      <a:lnTo>
                        <a:pt x="1060" y="660"/>
                      </a:lnTo>
                      <a:lnTo>
                        <a:pt x="1062" y="635"/>
                      </a:lnTo>
                      <a:lnTo>
                        <a:pt x="1062" y="620"/>
                      </a:lnTo>
                      <a:lnTo>
                        <a:pt x="1057" y="620"/>
                      </a:lnTo>
                      <a:lnTo>
                        <a:pt x="1062" y="622"/>
                      </a:lnTo>
                      <a:lnTo>
                        <a:pt x="1062" y="620"/>
                      </a:lnTo>
                      <a:lnTo>
                        <a:pt x="1057" y="620"/>
                      </a:lnTo>
                      <a:lnTo>
                        <a:pt x="1062" y="622"/>
                      </a:lnTo>
                      <a:lnTo>
                        <a:pt x="1063" y="610"/>
                      </a:lnTo>
                      <a:lnTo>
                        <a:pt x="1069" y="558"/>
                      </a:lnTo>
                      <a:lnTo>
                        <a:pt x="1069" y="544"/>
                      </a:lnTo>
                      <a:lnTo>
                        <a:pt x="1063" y="544"/>
                      </a:lnTo>
                      <a:lnTo>
                        <a:pt x="1069" y="545"/>
                      </a:lnTo>
                      <a:lnTo>
                        <a:pt x="1069" y="544"/>
                      </a:lnTo>
                      <a:lnTo>
                        <a:pt x="1063" y="544"/>
                      </a:lnTo>
                      <a:lnTo>
                        <a:pt x="1069" y="545"/>
                      </a:lnTo>
                      <a:lnTo>
                        <a:pt x="1071" y="520"/>
                      </a:lnTo>
                      <a:lnTo>
                        <a:pt x="1072" y="508"/>
                      </a:lnTo>
                      <a:lnTo>
                        <a:pt x="1074" y="495"/>
                      </a:lnTo>
                      <a:lnTo>
                        <a:pt x="1075" y="483"/>
                      </a:lnTo>
                      <a:lnTo>
                        <a:pt x="1076" y="470"/>
                      </a:lnTo>
                      <a:lnTo>
                        <a:pt x="1076" y="458"/>
                      </a:lnTo>
                      <a:lnTo>
                        <a:pt x="1071" y="458"/>
                      </a:lnTo>
                      <a:lnTo>
                        <a:pt x="1076" y="459"/>
                      </a:lnTo>
                      <a:lnTo>
                        <a:pt x="1076" y="458"/>
                      </a:lnTo>
                      <a:lnTo>
                        <a:pt x="1071" y="458"/>
                      </a:lnTo>
                      <a:lnTo>
                        <a:pt x="1076" y="459"/>
                      </a:lnTo>
                      <a:lnTo>
                        <a:pt x="1078" y="447"/>
                      </a:lnTo>
                      <a:lnTo>
                        <a:pt x="1079" y="437"/>
                      </a:lnTo>
                      <a:lnTo>
                        <a:pt x="1080" y="425"/>
                      </a:lnTo>
                      <a:lnTo>
                        <a:pt x="1081" y="415"/>
                      </a:lnTo>
                      <a:lnTo>
                        <a:pt x="1083" y="406"/>
                      </a:lnTo>
                      <a:lnTo>
                        <a:pt x="1084" y="396"/>
                      </a:lnTo>
                      <a:lnTo>
                        <a:pt x="1084" y="385"/>
                      </a:lnTo>
                      <a:lnTo>
                        <a:pt x="1079" y="385"/>
                      </a:lnTo>
                      <a:lnTo>
                        <a:pt x="1084" y="386"/>
                      </a:lnTo>
                      <a:lnTo>
                        <a:pt x="1084" y="385"/>
                      </a:lnTo>
                      <a:lnTo>
                        <a:pt x="1079" y="385"/>
                      </a:lnTo>
                      <a:lnTo>
                        <a:pt x="1084" y="386"/>
                      </a:lnTo>
                      <a:lnTo>
                        <a:pt x="1085" y="379"/>
                      </a:lnTo>
                      <a:lnTo>
                        <a:pt x="1087" y="370"/>
                      </a:lnTo>
                      <a:lnTo>
                        <a:pt x="1081" y="368"/>
                      </a:lnTo>
                      <a:lnTo>
                        <a:pt x="1085" y="370"/>
                      </a:lnTo>
                      <a:lnTo>
                        <a:pt x="1087" y="370"/>
                      </a:lnTo>
                      <a:lnTo>
                        <a:pt x="1081" y="368"/>
                      </a:lnTo>
                      <a:lnTo>
                        <a:pt x="1085" y="370"/>
                      </a:lnTo>
                      <a:lnTo>
                        <a:pt x="1087" y="363"/>
                      </a:lnTo>
                      <a:lnTo>
                        <a:pt x="1088" y="363"/>
                      </a:lnTo>
                      <a:lnTo>
                        <a:pt x="1089" y="355"/>
                      </a:lnTo>
                      <a:lnTo>
                        <a:pt x="1084" y="354"/>
                      </a:lnTo>
                      <a:lnTo>
                        <a:pt x="1088" y="355"/>
                      </a:lnTo>
                      <a:lnTo>
                        <a:pt x="1089" y="355"/>
                      </a:lnTo>
                      <a:lnTo>
                        <a:pt x="1084" y="354"/>
                      </a:lnTo>
                      <a:lnTo>
                        <a:pt x="1088" y="355"/>
                      </a:lnTo>
                      <a:lnTo>
                        <a:pt x="1091" y="343"/>
                      </a:lnTo>
                      <a:lnTo>
                        <a:pt x="1092" y="341"/>
                      </a:lnTo>
                      <a:lnTo>
                        <a:pt x="1092" y="336"/>
                      </a:lnTo>
                      <a:lnTo>
                        <a:pt x="1087" y="336"/>
                      </a:lnTo>
                      <a:lnTo>
                        <a:pt x="1091" y="337"/>
                      </a:lnTo>
                      <a:lnTo>
                        <a:pt x="1092" y="336"/>
                      </a:lnTo>
                      <a:lnTo>
                        <a:pt x="1087" y="336"/>
                      </a:lnTo>
                      <a:lnTo>
                        <a:pt x="1091" y="337"/>
                      </a:lnTo>
                      <a:lnTo>
                        <a:pt x="1096" y="317"/>
                      </a:lnTo>
                      <a:lnTo>
                        <a:pt x="1098" y="309"/>
                      </a:lnTo>
                      <a:lnTo>
                        <a:pt x="1100" y="308"/>
                      </a:lnTo>
                      <a:lnTo>
                        <a:pt x="1100" y="304"/>
                      </a:lnTo>
                      <a:lnTo>
                        <a:pt x="1094" y="304"/>
                      </a:lnTo>
                      <a:lnTo>
                        <a:pt x="1098" y="306"/>
                      </a:lnTo>
                      <a:lnTo>
                        <a:pt x="1100" y="304"/>
                      </a:lnTo>
                      <a:lnTo>
                        <a:pt x="1094" y="304"/>
                      </a:lnTo>
                      <a:lnTo>
                        <a:pt x="1098" y="306"/>
                      </a:lnTo>
                      <a:lnTo>
                        <a:pt x="1103" y="296"/>
                      </a:lnTo>
                      <a:lnTo>
                        <a:pt x="1100" y="293"/>
                      </a:lnTo>
                      <a:lnTo>
                        <a:pt x="1103" y="297"/>
                      </a:lnTo>
                      <a:lnTo>
                        <a:pt x="1103" y="296"/>
                      </a:lnTo>
                      <a:lnTo>
                        <a:pt x="1100" y="293"/>
                      </a:lnTo>
                      <a:lnTo>
                        <a:pt x="1103" y="297"/>
                      </a:lnTo>
                      <a:lnTo>
                        <a:pt x="1105" y="296"/>
                      </a:lnTo>
                      <a:lnTo>
                        <a:pt x="1103" y="295"/>
                      </a:lnTo>
                      <a:lnTo>
                        <a:pt x="1106" y="292"/>
                      </a:lnTo>
                      <a:lnTo>
                        <a:pt x="1106" y="291"/>
                      </a:lnTo>
                      <a:lnTo>
                        <a:pt x="1101" y="291"/>
                      </a:lnTo>
                      <a:lnTo>
                        <a:pt x="1101" y="296"/>
                      </a:lnTo>
                      <a:lnTo>
                        <a:pt x="1101" y="295"/>
                      </a:lnTo>
                      <a:lnTo>
                        <a:pt x="1103" y="293"/>
                      </a:lnTo>
                      <a:lnTo>
                        <a:pt x="1106" y="291"/>
                      </a:lnTo>
                      <a:lnTo>
                        <a:pt x="1101" y="291"/>
                      </a:lnTo>
                      <a:lnTo>
                        <a:pt x="1101" y="296"/>
                      </a:lnTo>
                      <a:lnTo>
                        <a:pt x="1105" y="296"/>
                      </a:lnTo>
                      <a:lnTo>
                        <a:pt x="1105" y="291"/>
                      </a:lnTo>
                      <a:lnTo>
                        <a:pt x="1102" y="295"/>
                      </a:lnTo>
                      <a:lnTo>
                        <a:pt x="1105" y="296"/>
                      </a:lnTo>
                      <a:lnTo>
                        <a:pt x="1105" y="291"/>
                      </a:lnTo>
                      <a:lnTo>
                        <a:pt x="1102" y="295"/>
                      </a:lnTo>
                      <a:lnTo>
                        <a:pt x="1106" y="299"/>
                      </a:lnTo>
                      <a:lnTo>
                        <a:pt x="1109" y="295"/>
                      </a:lnTo>
                      <a:lnTo>
                        <a:pt x="1105" y="295"/>
                      </a:lnTo>
                      <a:lnTo>
                        <a:pt x="1106" y="299"/>
                      </a:lnTo>
                      <a:lnTo>
                        <a:pt x="1109" y="295"/>
                      </a:lnTo>
                      <a:lnTo>
                        <a:pt x="1105" y="295"/>
                      </a:lnTo>
                      <a:lnTo>
                        <a:pt x="1105" y="299"/>
                      </a:lnTo>
                      <a:lnTo>
                        <a:pt x="1106" y="302"/>
                      </a:lnTo>
                      <a:lnTo>
                        <a:pt x="1106" y="304"/>
                      </a:lnTo>
                      <a:lnTo>
                        <a:pt x="1107" y="306"/>
                      </a:lnTo>
                      <a:lnTo>
                        <a:pt x="1111" y="304"/>
                      </a:lnTo>
                      <a:lnTo>
                        <a:pt x="1107" y="305"/>
                      </a:lnTo>
                      <a:lnTo>
                        <a:pt x="1107" y="306"/>
                      </a:lnTo>
                      <a:lnTo>
                        <a:pt x="1111" y="304"/>
                      </a:lnTo>
                      <a:lnTo>
                        <a:pt x="1107" y="305"/>
                      </a:lnTo>
                      <a:lnTo>
                        <a:pt x="1109" y="309"/>
                      </a:lnTo>
                      <a:lnTo>
                        <a:pt x="1112" y="308"/>
                      </a:lnTo>
                      <a:lnTo>
                        <a:pt x="1109" y="309"/>
                      </a:lnTo>
                      <a:lnTo>
                        <a:pt x="1112" y="308"/>
                      </a:lnTo>
                      <a:lnTo>
                        <a:pt x="1109" y="309"/>
                      </a:lnTo>
                      <a:lnTo>
                        <a:pt x="1112" y="324"/>
                      </a:lnTo>
                      <a:lnTo>
                        <a:pt x="1116" y="323"/>
                      </a:lnTo>
                      <a:lnTo>
                        <a:pt x="1112" y="323"/>
                      </a:lnTo>
                      <a:lnTo>
                        <a:pt x="1112" y="324"/>
                      </a:lnTo>
                      <a:lnTo>
                        <a:pt x="1116" y="323"/>
                      </a:lnTo>
                      <a:lnTo>
                        <a:pt x="1112" y="323"/>
                      </a:lnTo>
                      <a:lnTo>
                        <a:pt x="1112" y="331"/>
                      </a:lnTo>
                      <a:lnTo>
                        <a:pt x="1115" y="344"/>
                      </a:lnTo>
                      <a:lnTo>
                        <a:pt x="1119" y="343"/>
                      </a:lnTo>
                      <a:lnTo>
                        <a:pt x="1115" y="344"/>
                      </a:lnTo>
                      <a:lnTo>
                        <a:pt x="1119" y="343"/>
                      </a:lnTo>
                      <a:lnTo>
                        <a:pt x="1115" y="344"/>
                      </a:lnTo>
                      <a:lnTo>
                        <a:pt x="1120" y="375"/>
                      </a:lnTo>
                      <a:lnTo>
                        <a:pt x="1124" y="374"/>
                      </a:lnTo>
                      <a:lnTo>
                        <a:pt x="1120" y="374"/>
                      </a:lnTo>
                      <a:lnTo>
                        <a:pt x="1120" y="375"/>
                      </a:lnTo>
                      <a:lnTo>
                        <a:pt x="1124" y="374"/>
                      </a:lnTo>
                      <a:lnTo>
                        <a:pt x="1120" y="374"/>
                      </a:lnTo>
                      <a:lnTo>
                        <a:pt x="1120" y="384"/>
                      </a:lnTo>
                      <a:lnTo>
                        <a:pt x="1123" y="402"/>
                      </a:lnTo>
                      <a:lnTo>
                        <a:pt x="1124" y="412"/>
                      </a:lnTo>
                      <a:lnTo>
                        <a:pt x="1125" y="421"/>
                      </a:lnTo>
                      <a:lnTo>
                        <a:pt x="1127" y="432"/>
                      </a:lnTo>
                      <a:lnTo>
                        <a:pt x="1128" y="441"/>
                      </a:lnTo>
                      <a:lnTo>
                        <a:pt x="1132" y="439"/>
                      </a:lnTo>
                      <a:lnTo>
                        <a:pt x="1128" y="439"/>
                      </a:lnTo>
                      <a:lnTo>
                        <a:pt x="1128" y="441"/>
                      </a:lnTo>
                      <a:lnTo>
                        <a:pt x="1132" y="439"/>
                      </a:lnTo>
                      <a:lnTo>
                        <a:pt x="1128" y="439"/>
                      </a:lnTo>
                      <a:lnTo>
                        <a:pt x="1128" y="451"/>
                      </a:lnTo>
                      <a:lnTo>
                        <a:pt x="1131" y="472"/>
                      </a:lnTo>
                      <a:lnTo>
                        <a:pt x="1132" y="481"/>
                      </a:lnTo>
                      <a:lnTo>
                        <a:pt x="1134" y="502"/>
                      </a:lnTo>
                      <a:lnTo>
                        <a:pt x="1138" y="500"/>
                      </a:lnTo>
                      <a:lnTo>
                        <a:pt x="1134" y="500"/>
                      </a:lnTo>
                      <a:lnTo>
                        <a:pt x="1134" y="502"/>
                      </a:lnTo>
                      <a:lnTo>
                        <a:pt x="1138" y="500"/>
                      </a:lnTo>
                      <a:lnTo>
                        <a:pt x="1134" y="500"/>
                      </a:lnTo>
                      <a:lnTo>
                        <a:pt x="1134" y="511"/>
                      </a:lnTo>
                      <a:lnTo>
                        <a:pt x="1140" y="547"/>
                      </a:lnTo>
                      <a:lnTo>
                        <a:pt x="1142" y="562"/>
                      </a:lnTo>
                      <a:lnTo>
                        <a:pt x="1146" y="561"/>
                      </a:lnTo>
                      <a:lnTo>
                        <a:pt x="1142" y="561"/>
                      </a:lnTo>
                      <a:lnTo>
                        <a:pt x="1142" y="562"/>
                      </a:lnTo>
                      <a:lnTo>
                        <a:pt x="1146" y="561"/>
                      </a:lnTo>
                      <a:lnTo>
                        <a:pt x="1142" y="561"/>
                      </a:lnTo>
                      <a:lnTo>
                        <a:pt x="1142" y="570"/>
                      </a:lnTo>
                      <a:lnTo>
                        <a:pt x="1143" y="576"/>
                      </a:lnTo>
                      <a:lnTo>
                        <a:pt x="1147" y="575"/>
                      </a:lnTo>
                      <a:lnTo>
                        <a:pt x="1143" y="576"/>
                      </a:lnTo>
                      <a:lnTo>
                        <a:pt x="1147" y="575"/>
                      </a:lnTo>
                      <a:lnTo>
                        <a:pt x="1143" y="576"/>
                      </a:lnTo>
                      <a:lnTo>
                        <a:pt x="1145" y="584"/>
                      </a:lnTo>
                      <a:lnTo>
                        <a:pt x="1146" y="589"/>
                      </a:lnTo>
                      <a:lnTo>
                        <a:pt x="1147" y="596"/>
                      </a:lnTo>
                      <a:lnTo>
                        <a:pt x="1150" y="606"/>
                      </a:lnTo>
                      <a:lnTo>
                        <a:pt x="1154" y="605"/>
                      </a:lnTo>
                      <a:lnTo>
                        <a:pt x="1150" y="605"/>
                      </a:lnTo>
                      <a:lnTo>
                        <a:pt x="1150" y="606"/>
                      </a:lnTo>
                      <a:lnTo>
                        <a:pt x="1154" y="605"/>
                      </a:lnTo>
                      <a:lnTo>
                        <a:pt x="1150" y="605"/>
                      </a:lnTo>
                      <a:lnTo>
                        <a:pt x="1150" y="610"/>
                      </a:lnTo>
                      <a:lnTo>
                        <a:pt x="1151" y="615"/>
                      </a:lnTo>
                      <a:lnTo>
                        <a:pt x="1155" y="627"/>
                      </a:lnTo>
                      <a:lnTo>
                        <a:pt x="1155" y="628"/>
                      </a:lnTo>
                      <a:lnTo>
                        <a:pt x="1158" y="633"/>
                      </a:lnTo>
                      <a:lnTo>
                        <a:pt x="1162" y="631"/>
                      </a:lnTo>
                      <a:lnTo>
                        <a:pt x="1158" y="631"/>
                      </a:lnTo>
                      <a:lnTo>
                        <a:pt x="1158" y="633"/>
                      </a:lnTo>
                      <a:lnTo>
                        <a:pt x="1162" y="631"/>
                      </a:lnTo>
                      <a:lnTo>
                        <a:pt x="1158" y="631"/>
                      </a:lnTo>
                      <a:lnTo>
                        <a:pt x="1158" y="632"/>
                      </a:lnTo>
                      <a:lnTo>
                        <a:pt x="1159" y="636"/>
                      </a:lnTo>
                      <a:lnTo>
                        <a:pt x="1163" y="640"/>
                      </a:lnTo>
                      <a:lnTo>
                        <a:pt x="1163" y="639"/>
                      </a:lnTo>
                      <a:lnTo>
                        <a:pt x="1165" y="641"/>
                      </a:lnTo>
                      <a:lnTo>
                        <a:pt x="1167" y="641"/>
                      </a:lnTo>
                      <a:lnTo>
                        <a:pt x="1167" y="640"/>
                      </a:lnTo>
                      <a:lnTo>
                        <a:pt x="1171" y="640"/>
                      </a:lnTo>
                      <a:lnTo>
                        <a:pt x="1173" y="637"/>
                      </a:lnTo>
                      <a:lnTo>
                        <a:pt x="1173" y="636"/>
                      </a:lnTo>
                      <a:lnTo>
                        <a:pt x="1177" y="628"/>
                      </a:lnTo>
                      <a:lnTo>
                        <a:pt x="1177" y="627"/>
                      </a:lnTo>
                      <a:lnTo>
                        <a:pt x="1180" y="619"/>
                      </a:lnTo>
                      <a:lnTo>
                        <a:pt x="1181" y="618"/>
                      </a:lnTo>
                      <a:lnTo>
                        <a:pt x="1181" y="614"/>
                      </a:lnTo>
                      <a:lnTo>
                        <a:pt x="1176" y="614"/>
                      </a:lnTo>
                      <a:lnTo>
                        <a:pt x="1180" y="615"/>
                      </a:lnTo>
                      <a:lnTo>
                        <a:pt x="1181" y="614"/>
                      </a:lnTo>
                      <a:lnTo>
                        <a:pt x="1176" y="614"/>
                      </a:lnTo>
                      <a:lnTo>
                        <a:pt x="1180" y="615"/>
                      </a:lnTo>
                      <a:lnTo>
                        <a:pt x="1182" y="605"/>
                      </a:lnTo>
                      <a:lnTo>
                        <a:pt x="1184" y="598"/>
                      </a:lnTo>
                      <a:lnTo>
                        <a:pt x="1180" y="597"/>
                      </a:lnTo>
                      <a:lnTo>
                        <a:pt x="1184" y="598"/>
                      </a:lnTo>
                      <a:lnTo>
                        <a:pt x="1180" y="597"/>
                      </a:lnTo>
                      <a:lnTo>
                        <a:pt x="1184" y="598"/>
                      </a:lnTo>
                      <a:lnTo>
                        <a:pt x="1185" y="593"/>
                      </a:lnTo>
                      <a:lnTo>
                        <a:pt x="1186" y="593"/>
                      </a:lnTo>
                      <a:lnTo>
                        <a:pt x="1187" y="586"/>
                      </a:lnTo>
                      <a:lnTo>
                        <a:pt x="1182" y="584"/>
                      </a:lnTo>
                      <a:lnTo>
                        <a:pt x="1186" y="586"/>
                      </a:lnTo>
                      <a:lnTo>
                        <a:pt x="1187" y="586"/>
                      </a:lnTo>
                      <a:lnTo>
                        <a:pt x="1182" y="584"/>
                      </a:lnTo>
                      <a:lnTo>
                        <a:pt x="1186" y="586"/>
                      </a:lnTo>
                      <a:lnTo>
                        <a:pt x="1187" y="579"/>
                      </a:lnTo>
                      <a:lnTo>
                        <a:pt x="1189" y="578"/>
                      </a:lnTo>
                      <a:lnTo>
                        <a:pt x="1189" y="570"/>
                      </a:lnTo>
                      <a:lnTo>
                        <a:pt x="1184" y="570"/>
                      </a:lnTo>
                      <a:lnTo>
                        <a:pt x="1189" y="571"/>
                      </a:lnTo>
                      <a:lnTo>
                        <a:pt x="1189" y="570"/>
                      </a:lnTo>
                      <a:lnTo>
                        <a:pt x="1184" y="570"/>
                      </a:lnTo>
                      <a:lnTo>
                        <a:pt x="1189" y="571"/>
                      </a:lnTo>
                      <a:lnTo>
                        <a:pt x="1191" y="556"/>
                      </a:lnTo>
                      <a:lnTo>
                        <a:pt x="1193" y="547"/>
                      </a:lnTo>
                      <a:lnTo>
                        <a:pt x="1194" y="539"/>
                      </a:lnTo>
                      <a:lnTo>
                        <a:pt x="1195" y="530"/>
                      </a:lnTo>
                      <a:lnTo>
                        <a:pt x="1196" y="520"/>
                      </a:lnTo>
                      <a:lnTo>
                        <a:pt x="1196" y="509"/>
                      </a:lnTo>
                      <a:lnTo>
                        <a:pt x="1191" y="509"/>
                      </a:lnTo>
                      <a:lnTo>
                        <a:pt x="1196" y="511"/>
                      </a:lnTo>
                      <a:lnTo>
                        <a:pt x="1196" y="509"/>
                      </a:lnTo>
                      <a:lnTo>
                        <a:pt x="1191" y="509"/>
                      </a:lnTo>
                      <a:lnTo>
                        <a:pt x="1196" y="511"/>
                      </a:lnTo>
                      <a:lnTo>
                        <a:pt x="1203" y="459"/>
                      </a:lnTo>
                      <a:lnTo>
                        <a:pt x="1204" y="447"/>
                      </a:lnTo>
                      <a:lnTo>
                        <a:pt x="1204" y="436"/>
                      </a:lnTo>
                      <a:lnTo>
                        <a:pt x="1199" y="436"/>
                      </a:lnTo>
                      <a:lnTo>
                        <a:pt x="1204" y="437"/>
                      </a:lnTo>
                      <a:lnTo>
                        <a:pt x="1204" y="436"/>
                      </a:lnTo>
                      <a:lnTo>
                        <a:pt x="1199" y="436"/>
                      </a:lnTo>
                      <a:lnTo>
                        <a:pt x="1204" y="437"/>
                      </a:lnTo>
                      <a:lnTo>
                        <a:pt x="1211" y="379"/>
                      </a:lnTo>
                      <a:lnTo>
                        <a:pt x="1211" y="366"/>
                      </a:lnTo>
                      <a:lnTo>
                        <a:pt x="1205" y="366"/>
                      </a:lnTo>
                      <a:lnTo>
                        <a:pt x="1211" y="367"/>
                      </a:lnTo>
                      <a:lnTo>
                        <a:pt x="1211" y="366"/>
                      </a:lnTo>
                      <a:lnTo>
                        <a:pt x="1205" y="366"/>
                      </a:lnTo>
                      <a:lnTo>
                        <a:pt x="1211" y="367"/>
                      </a:lnTo>
                      <a:lnTo>
                        <a:pt x="1212" y="354"/>
                      </a:lnTo>
                      <a:lnTo>
                        <a:pt x="1215" y="331"/>
                      </a:lnTo>
                      <a:lnTo>
                        <a:pt x="1216" y="318"/>
                      </a:lnTo>
                      <a:lnTo>
                        <a:pt x="1217" y="306"/>
                      </a:lnTo>
                      <a:lnTo>
                        <a:pt x="1218" y="293"/>
                      </a:lnTo>
                      <a:lnTo>
                        <a:pt x="1218" y="280"/>
                      </a:lnTo>
                      <a:lnTo>
                        <a:pt x="1213" y="280"/>
                      </a:lnTo>
                      <a:lnTo>
                        <a:pt x="1218" y="282"/>
                      </a:lnTo>
                      <a:lnTo>
                        <a:pt x="1218" y="280"/>
                      </a:lnTo>
                      <a:lnTo>
                        <a:pt x="1213" y="280"/>
                      </a:lnTo>
                      <a:lnTo>
                        <a:pt x="1218" y="282"/>
                      </a:lnTo>
                      <a:lnTo>
                        <a:pt x="1220" y="269"/>
                      </a:lnTo>
                      <a:lnTo>
                        <a:pt x="1222" y="246"/>
                      </a:lnTo>
                      <a:lnTo>
                        <a:pt x="1224" y="233"/>
                      </a:lnTo>
                      <a:lnTo>
                        <a:pt x="1226" y="209"/>
                      </a:lnTo>
                      <a:lnTo>
                        <a:pt x="1226" y="196"/>
                      </a:lnTo>
                      <a:lnTo>
                        <a:pt x="1221" y="196"/>
                      </a:lnTo>
                      <a:lnTo>
                        <a:pt x="1226" y="198"/>
                      </a:lnTo>
                      <a:lnTo>
                        <a:pt x="1226" y="196"/>
                      </a:lnTo>
                      <a:lnTo>
                        <a:pt x="1221" y="196"/>
                      </a:lnTo>
                      <a:lnTo>
                        <a:pt x="1226" y="198"/>
                      </a:lnTo>
                      <a:lnTo>
                        <a:pt x="1227" y="186"/>
                      </a:lnTo>
                      <a:lnTo>
                        <a:pt x="1229" y="176"/>
                      </a:lnTo>
                      <a:lnTo>
                        <a:pt x="1230" y="164"/>
                      </a:lnTo>
                      <a:lnTo>
                        <a:pt x="1233" y="144"/>
                      </a:lnTo>
                      <a:lnTo>
                        <a:pt x="1234" y="134"/>
                      </a:lnTo>
                      <a:lnTo>
                        <a:pt x="1234" y="123"/>
                      </a:lnTo>
                      <a:lnTo>
                        <a:pt x="1229" y="123"/>
                      </a:lnTo>
                      <a:lnTo>
                        <a:pt x="1234" y="124"/>
                      </a:lnTo>
                      <a:lnTo>
                        <a:pt x="1234" y="123"/>
                      </a:lnTo>
                      <a:lnTo>
                        <a:pt x="1229" y="123"/>
                      </a:lnTo>
                      <a:lnTo>
                        <a:pt x="1234" y="124"/>
                      </a:lnTo>
                      <a:lnTo>
                        <a:pt x="1235" y="115"/>
                      </a:lnTo>
                      <a:lnTo>
                        <a:pt x="1239" y="92"/>
                      </a:lnTo>
                      <a:lnTo>
                        <a:pt x="1234" y="91"/>
                      </a:lnTo>
                      <a:lnTo>
                        <a:pt x="1238" y="92"/>
                      </a:lnTo>
                      <a:lnTo>
                        <a:pt x="1239" y="92"/>
                      </a:lnTo>
                      <a:lnTo>
                        <a:pt x="1234" y="91"/>
                      </a:lnTo>
                      <a:lnTo>
                        <a:pt x="1238" y="92"/>
                      </a:lnTo>
                      <a:lnTo>
                        <a:pt x="1239" y="85"/>
                      </a:lnTo>
                      <a:lnTo>
                        <a:pt x="1240" y="85"/>
                      </a:lnTo>
                      <a:lnTo>
                        <a:pt x="1242" y="78"/>
                      </a:lnTo>
                      <a:lnTo>
                        <a:pt x="1242" y="71"/>
                      </a:lnTo>
                      <a:lnTo>
                        <a:pt x="1236" y="71"/>
                      </a:lnTo>
                      <a:lnTo>
                        <a:pt x="1240" y="72"/>
                      </a:lnTo>
                      <a:lnTo>
                        <a:pt x="1242" y="71"/>
                      </a:lnTo>
                      <a:lnTo>
                        <a:pt x="1236" y="71"/>
                      </a:lnTo>
                      <a:lnTo>
                        <a:pt x="1240" y="72"/>
                      </a:lnTo>
                      <a:lnTo>
                        <a:pt x="1242" y="66"/>
                      </a:lnTo>
                      <a:lnTo>
                        <a:pt x="1238" y="65"/>
                      </a:lnTo>
                      <a:lnTo>
                        <a:pt x="1242" y="66"/>
                      </a:lnTo>
                      <a:lnTo>
                        <a:pt x="1238" y="65"/>
                      </a:lnTo>
                      <a:lnTo>
                        <a:pt x="1242" y="66"/>
                      </a:lnTo>
                      <a:lnTo>
                        <a:pt x="1245" y="50"/>
                      </a:lnTo>
                      <a:lnTo>
                        <a:pt x="1247" y="47"/>
                      </a:lnTo>
                      <a:lnTo>
                        <a:pt x="1248" y="45"/>
                      </a:lnTo>
                      <a:lnTo>
                        <a:pt x="1248" y="41"/>
                      </a:lnTo>
                      <a:lnTo>
                        <a:pt x="1243" y="41"/>
                      </a:lnTo>
                      <a:lnTo>
                        <a:pt x="1247" y="43"/>
                      </a:lnTo>
                      <a:lnTo>
                        <a:pt x="1248" y="41"/>
                      </a:lnTo>
                      <a:lnTo>
                        <a:pt x="1243" y="41"/>
                      </a:lnTo>
                      <a:lnTo>
                        <a:pt x="1247" y="43"/>
                      </a:lnTo>
                      <a:lnTo>
                        <a:pt x="1249" y="35"/>
                      </a:lnTo>
                      <a:lnTo>
                        <a:pt x="1245" y="34"/>
                      </a:lnTo>
                      <a:lnTo>
                        <a:pt x="1249" y="36"/>
                      </a:lnTo>
                      <a:lnTo>
                        <a:pt x="1249" y="35"/>
                      </a:lnTo>
                      <a:lnTo>
                        <a:pt x="1245" y="34"/>
                      </a:lnTo>
                      <a:lnTo>
                        <a:pt x="1249" y="36"/>
                      </a:lnTo>
                      <a:lnTo>
                        <a:pt x="1252" y="31"/>
                      </a:lnTo>
                      <a:lnTo>
                        <a:pt x="1248" y="28"/>
                      </a:lnTo>
                      <a:lnTo>
                        <a:pt x="1252" y="32"/>
                      </a:lnTo>
                      <a:lnTo>
                        <a:pt x="1252" y="31"/>
                      </a:lnTo>
                      <a:lnTo>
                        <a:pt x="1248" y="28"/>
                      </a:lnTo>
                      <a:lnTo>
                        <a:pt x="1252" y="32"/>
                      </a:lnTo>
                      <a:lnTo>
                        <a:pt x="1253" y="31"/>
                      </a:lnTo>
                      <a:lnTo>
                        <a:pt x="1253" y="30"/>
                      </a:lnTo>
                      <a:lnTo>
                        <a:pt x="1255" y="27"/>
                      </a:lnTo>
                      <a:lnTo>
                        <a:pt x="1251" y="25"/>
                      </a:lnTo>
                      <a:lnTo>
                        <a:pt x="1255" y="28"/>
                      </a:lnTo>
                      <a:lnTo>
                        <a:pt x="1255" y="27"/>
                      </a:lnTo>
                      <a:lnTo>
                        <a:pt x="1251" y="25"/>
                      </a:lnTo>
                      <a:lnTo>
                        <a:pt x="1255" y="28"/>
                      </a:lnTo>
                      <a:lnTo>
                        <a:pt x="1256" y="27"/>
                      </a:lnTo>
                      <a:lnTo>
                        <a:pt x="1252" y="23"/>
                      </a:lnTo>
                      <a:lnTo>
                        <a:pt x="1249" y="27"/>
                      </a:lnTo>
                      <a:lnTo>
                        <a:pt x="1249" y="26"/>
                      </a:lnTo>
                      <a:lnTo>
                        <a:pt x="1252" y="27"/>
                      </a:lnTo>
                      <a:lnTo>
                        <a:pt x="1256" y="27"/>
                      </a:lnTo>
                      <a:lnTo>
                        <a:pt x="1252" y="23"/>
                      </a:lnTo>
                      <a:lnTo>
                        <a:pt x="1249" y="27"/>
                      </a:lnTo>
                      <a:lnTo>
                        <a:pt x="1251" y="28"/>
                      </a:lnTo>
                      <a:lnTo>
                        <a:pt x="1251" y="27"/>
                      </a:lnTo>
                      <a:lnTo>
                        <a:pt x="1253" y="30"/>
                      </a:lnTo>
                      <a:lnTo>
                        <a:pt x="1255" y="30"/>
                      </a:lnTo>
                      <a:lnTo>
                        <a:pt x="1255" y="25"/>
                      </a:lnTo>
                      <a:lnTo>
                        <a:pt x="1252" y="28"/>
                      </a:lnTo>
                      <a:lnTo>
                        <a:pt x="1255" y="30"/>
                      </a:lnTo>
                      <a:lnTo>
                        <a:pt x="1255" y="25"/>
                      </a:lnTo>
                      <a:lnTo>
                        <a:pt x="1252" y="28"/>
                      </a:lnTo>
                      <a:lnTo>
                        <a:pt x="1255" y="31"/>
                      </a:lnTo>
                      <a:lnTo>
                        <a:pt x="1257" y="27"/>
                      </a:lnTo>
                      <a:lnTo>
                        <a:pt x="1253" y="30"/>
                      </a:lnTo>
                      <a:lnTo>
                        <a:pt x="1255" y="31"/>
                      </a:lnTo>
                      <a:lnTo>
                        <a:pt x="1257" y="27"/>
                      </a:lnTo>
                      <a:lnTo>
                        <a:pt x="1253" y="30"/>
                      </a:lnTo>
                      <a:lnTo>
                        <a:pt x="1255" y="32"/>
                      </a:lnTo>
                      <a:lnTo>
                        <a:pt x="1258" y="30"/>
                      </a:lnTo>
                      <a:lnTo>
                        <a:pt x="1255" y="30"/>
                      </a:lnTo>
                      <a:lnTo>
                        <a:pt x="1255" y="32"/>
                      </a:lnTo>
                      <a:lnTo>
                        <a:pt x="1258" y="30"/>
                      </a:lnTo>
                      <a:lnTo>
                        <a:pt x="1255" y="30"/>
                      </a:lnTo>
                      <a:lnTo>
                        <a:pt x="1255" y="34"/>
                      </a:lnTo>
                      <a:lnTo>
                        <a:pt x="1257" y="41"/>
                      </a:lnTo>
                      <a:lnTo>
                        <a:pt x="1261" y="40"/>
                      </a:lnTo>
                      <a:lnTo>
                        <a:pt x="1257" y="41"/>
                      </a:lnTo>
                      <a:lnTo>
                        <a:pt x="1261" y="40"/>
                      </a:lnTo>
                      <a:lnTo>
                        <a:pt x="1257" y="41"/>
                      </a:lnTo>
                      <a:lnTo>
                        <a:pt x="1258" y="47"/>
                      </a:lnTo>
                      <a:lnTo>
                        <a:pt x="1260" y="50"/>
                      </a:lnTo>
                      <a:lnTo>
                        <a:pt x="1264" y="49"/>
                      </a:lnTo>
                      <a:lnTo>
                        <a:pt x="1260" y="50"/>
                      </a:lnTo>
                      <a:lnTo>
                        <a:pt x="1264" y="49"/>
                      </a:lnTo>
                      <a:lnTo>
                        <a:pt x="1260" y="50"/>
                      </a:lnTo>
                      <a:lnTo>
                        <a:pt x="1261" y="57"/>
                      </a:lnTo>
                      <a:lnTo>
                        <a:pt x="1262" y="62"/>
                      </a:lnTo>
                      <a:lnTo>
                        <a:pt x="1266" y="61"/>
                      </a:lnTo>
                      <a:lnTo>
                        <a:pt x="1262" y="61"/>
                      </a:lnTo>
                      <a:lnTo>
                        <a:pt x="1262" y="62"/>
                      </a:lnTo>
                      <a:lnTo>
                        <a:pt x="1266" y="61"/>
                      </a:lnTo>
                      <a:lnTo>
                        <a:pt x="1262" y="61"/>
                      </a:lnTo>
                      <a:lnTo>
                        <a:pt x="1262" y="69"/>
                      </a:lnTo>
                      <a:lnTo>
                        <a:pt x="1264" y="76"/>
                      </a:lnTo>
                      <a:lnTo>
                        <a:pt x="1265" y="83"/>
                      </a:lnTo>
                      <a:lnTo>
                        <a:pt x="1269" y="81"/>
                      </a:lnTo>
                      <a:lnTo>
                        <a:pt x="1265" y="83"/>
                      </a:lnTo>
                      <a:lnTo>
                        <a:pt x="1269" y="81"/>
                      </a:lnTo>
                      <a:lnTo>
                        <a:pt x="1265" y="83"/>
                      </a:lnTo>
                      <a:lnTo>
                        <a:pt x="1266" y="91"/>
                      </a:lnTo>
                      <a:lnTo>
                        <a:pt x="1267" y="100"/>
                      </a:lnTo>
                      <a:lnTo>
                        <a:pt x="1269" y="107"/>
                      </a:lnTo>
                      <a:lnTo>
                        <a:pt x="1270" y="116"/>
                      </a:lnTo>
                      <a:lnTo>
                        <a:pt x="1274" y="115"/>
                      </a:lnTo>
                      <a:lnTo>
                        <a:pt x="1270" y="115"/>
                      </a:lnTo>
                      <a:lnTo>
                        <a:pt x="1270" y="116"/>
                      </a:lnTo>
                      <a:lnTo>
                        <a:pt x="1274" y="115"/>
                      </a:lnTo>
                      <a:lnTo>
                        <a:pt x="1270" y="115"/>
                      </a:lnTo>
                      <a:lnTo>
                        <a:pt x="1270" y="125"/>
                      </a:lnTo>
                      <a:lnTo>
                        <a:pt x="1276" y="177"/>
                      </a:lnTo>
                      <a:lnTo>
                        <a:pt x="1280" y="176"/>
                      </a:lnTo>
                      <a:lnTo>
                        <a:pt x="1276" y="176"/>
                      </a:lnTo>
                      <a:lnTo>
                        <a:pt x="1276" y="177"/>
                      </a:lnTo>
                      <a:lnTo>
                        <a:pt x="1280" y="176"/>
                      </a:lnTo>
                      <a:lnTo>
                        <a:pt x="1276" y="176"/>
                      </a:lnTo>
                      <a:lnTo>
                        <a:pt x="1276" y="189"/>
                      </a:lnTo>
                      <a:lnTo>
                        <a:pt x="1278" y="200"/>
                      </a:lnTo>
                      <a:lnTo>
                        <a:pt x="1279" y="211"/>
                      </a:lnTo>
                      <a:lnTo>
                        <a:pt x="1280" y="224"/>
                      </a:lnTo>
                      <a:lnTo>
                        <a:pt x="1283" y="247"/>
                      </a:lnTo>
                      <a:lnTo>
                        <a:pt x="1284" y="260"/>
                      </a:lnTo>
                      <a:lnTo>
                        <a:pt x="1288" y="259"/>
                      </a:lnTo>
                      <a:lnTo>
                        <a:pt x="1284" y="259"/>
                      </a:lnTo>
                      <a:lnTo>
                        <a:pt x="1284" y="260"/>
                      </a:lnTo>
                      <a:lnTo>
                        <a:pt x="1288" y="259"/>
                      </a:lnTo>
                      <a:lnTo>
                        <a:pt x="1284" y="259"/>
                      </a:lnTo>
                      <a:lnTo>
                        <a:pt x="1284" y="271"/>
                      </a:lnTo>
                      <a:lnTo>
                        <a:pt x="1292" y="349"/>
                      </a:lnTo>
                      <a:lnTo>
                        <a:pt x="1296" y="348"/>
                      </a:lnTo>
                      <a:lnTo>
                        <a:pt x="1292" y="348"/>
                      </a:lnTo>
                      <a:lnTo>
                        <a:pt x="1292" y="349"/>
                      </a:lnTo>
                      <a:lnTo>
                        <a:pt x="1296" y="348"/>
                      </a:lnTo>
                      <a:lnTo>
                        <a:pt x="1292" y="348"/>
                      </a:lnTo>
                      <a:lnTo>
                        <a:pt x="1292" y="362"/>
                      </a:lnTo>
                      <a:lnTo>
                        <a:pt x="1300" y="439"/>
                      </a:lnTo>
                      <a:lnTo>
                        <a:pt x="1304" y="438"/>
                      </a:lnTo>
                      <a:lnTo>
                        <a:pt x="1300" y="438"/>
                      </a:lnTo>
                      <a:lnTo>
                        <a:pt x="1300" y="439"/>
                      </a:lnTo>
                      <a:lnTo>
                        <a:pt x="1304" y="438"/>
                      </a:lnTo>
                      <a:lnTo>
                        <a:pt x="1300" y="438"/>
                      </a:lnTo>
                      <a:lnTo>
                        <a:pt x="1300" y="452"/>
                      </a:lnTo>
                      <a:lnTo>
                        <a:pt x="1301" y="464"/>
                      </a:lnTo>
                      <a:lnTo>
                        <a:pt x="1302" y="477"/>
                      </a:lnTo>
                      <a:lnTo>
                        <a:pt x="1305" y="500"/>
                      </a:lnTo>
                      <a:lnTo>
                        <a:pt x="1306" y="511"/>
                      </a:lnTo>
                      <a:lnTo>
                        <a:pt x="1310" y="509"/>
                      </a:lnTo>
                      <a:lnTo>
                        <a:pt x="1306" y="509"/>
                      </a:lnTo>
                      <a:lnTo>
                        <a:pt x="1306" y="511"/>
                      </a:lnTo>
                      <a:lnTo>
                        <a:pt x="1310" y="509"/>
                      </a:lnTo>
                      <a:lnTo>
                        <a:pt x="1306" y="509"/>
                      </a:lnTo>
                      <a:lnTo>
                        <a:pt x="1306" y="522"/>
                      </a:lnTo>
                      <a:lnTo>
                        <a:pt x="1307" y="533"/>
                      </a:lnTo>
                      <a:lnTo>
                        <a:pt x="1309" y="542"/>
                      </a:lnTo>
                      <a:lnTo>
                        <a:pt x="1310" y="552"/>
                      </a:lnTo>
                      <a:lnTo>
                        <a:pt x="1311" y="561"/>
                      </a:lnTo>
                      <a:lnTo>
                        <a:pt x="1314" y="576"/>
                      </a:lnTo>
                      <a:lnTo>
                        <a:pt x="1318" y="575"/>
                      </a:lnTo>
                      <a:lnTo>
                        <a:pt x="1314" y="575"/>
                      </a:lnTo>
                      <a:lnTo>
                        <a:pt x="1314" y="576"/>
                      </a:lnTo>
                      <a:lnTo>
                        <a:pt x="1318" y="575"/>
                      </a:lnTo>
                      <a:lnTo>
                        <a:pt x="1314" y="575"/>
                      </a:lnTo>
                      <a:lnTo>
                        <a:pt x="1314" y="584"/>
                      </a:lnTo>
                      <a:lnTo>
                        <a:pt x="1318" y="604"/>
                      </a:lnTo>
                      <a:lnTo>
                        <a:pt x="1322" y="619"/>
                      </a:lnTo>
                      <a:lnTo>
                        <a:pt x="1326" y="618"/>
                      </a:lnTo>
                      <a:lnTo>
                        <a:pt x="1322" y="618"/>
                      </a:lnTo>
                      <a:lnTo>
                        <a:pt x="1322" y="619"/>
                      </a:lnTo>
                      <a:lnTo>
                        <a:pt x="1326" y="618"/>
                      </a:lnTo>
                      <a:lnTo>
                        <a:pt x="1322" y="618"/>
                      </a:lnTo>
                      <a:lnTo>
                        <a:pt x="1322" y="624"/>
                      </a:lnTo>
                      <a:lnTo>
                        <a:pt x="1327" y="640"/>
                      </a:lnTo>
                      <a:lnTo>
                        <a:pt x="1327" y="641"/>
                      </a:lnTo>
                      <a:lnTo>
                        <a:pt x="1328" y="644"/>
                      </a:lnTo>
                      <a:lnTo>
                        <a:pt x="1332" y="641"/>
                      </a:lnTo>
                      <a:lnTo>
                        <a:pt x="1328" y="642"/>
                      </a:lnTo>
                      <a:lnTo>
                        <a:pt x="1328" y="644"/>
                      </a:lnTo>
                      <a:lnTo>
                        <a:pt x="1332" y="641"/>
                      </a:lnTo>
                      <a:lnTo>
                        <a:pt x="1328" y="642"/>
                      </a:lnTo>
                      <a:lnTo>
                        <a:pt x="1329" y="646"/>
                      </a:lnTo>
                      <a:lnTo>
                        <a:pt x="1333" y="645"/>
                      </a:lnTo>
                      <a:lnTo>
                        <a:pt x="1329" y="645"/>
                      </a:lnTo>
                      <a:lnTo>
                        <a:pt x="1329" y="646"/>
                      </a:lnTo>
                      <a:lnTo>
                        <a:pt x="1333" y="645"/>
                      </a:lnTo>
                      <a:lnTo>
                        <a:pt x="1329" y="645"/>
                      </a:lnTo>
                      <a:lnTo>
                        <a:pt x="1329" y="649"/>
                      </a:lnTo>
                      <a:lnTo>
                        <a:pt x="1331" y="651"/>
                      </a:lnTo>
                      <a:lnTo>
                        <a:pt x="1335" y="655"/>
                      </a:lnTo>
                      <a:lnTo>
                        <a:pt x="1335" y="654"/>
                      </a:lnTo>
                      <a:lnTo>
                        <a:pt x="1337" y="657"/>
                      </a:lnTo>
                      <a:lnTo>
                        <a:pt x="1340" y="657"/>
                      </a:lnTo>
                      <a:lnTo>
                        <a:pt x="1340" y="655"/>
                      </a:lnTo>
                      <a:lnTo>
                        <a:pt x="1344" y="655"/>
                      </a:lnTo>
                      <a:lnTo>
                        <a:pt x="1345" y="654"/>
                      </a:lnTo>
                      <a:lnTo>
                        <a:pt x="1344" y="653"/>
                      </a:lnTo>
                      <a:lnTo>
                        <a:pt x="1346" y="650"/>
                      </a:lnTo>
                      <a:lnTo>
                        <a:pt x="1346" y="649"/>
                      </a:lnTo>
                      <a:lnTo>
                        <a:pt x="1341" y="649"/>
                      </a:lnTo>
                      <a:lnTo>
                        <a:pt x="1345" y="653"/>
                      </a:lnTo>
                      <a:lnTo>
                        <a:pt x="1344" y="651"/>
                      </a:lnTo>
                      <a:lnTo>
                        <a:pt x="1346" y="649"/>
                      </a:lnTo>
                      <a:lnTo>
                        <a:pt x="1341" y="649"/>
                      </a:lnTo>
                      <a:lnTo>
                        <a:pt x="1345" y="653"/>
                      </a:lnTo>
                      <a:lnTo>
                        <a:pt x="1348" y="650"/>
                      </a:lnTo>
                      <a:lnTo>
                        <a:pt x="1346" y="649"/>
                      </a:lnTo>
                      <a:lnTo>
                        <a:pt x="1348" y="648"/>
                      </a:lnTo>
                      <a:lnTo>
                        <a:pt x="1349" y="644"/>
                      </a:lnTo>
                      <a:lnTo>
                        <a:pt x="1345" y="642"/>
                      </a:lnTo>
                      <a:lnTo>
                        <a:pt x="1349" y="645"/>
                      </a:lnTo>
                      <a:lnTo>
                        <a:pt x="1349" y="644"/>
                      </a:lnTo>
                      <a:lnTo>
                        <a:pt x="1345" y="642"/>
                      </a:lnTo>
                      <a:lnTo>
                        <a:pt x="1349" y="645"/>
                      </a:lnTo>
                      <a:lnTo>
                        <a:pt x="1350" y="642"/>
                      </a:lnTo>
                      <a:lnTo>
                        <a:pt x="1350" y="641"/>
                      </a:lnTo>
                      <a:lnTo>
                        <a:pt x="1351" y="637"/>
                      </a:lnTo>
                      <a:lnTo>
                        <a:pt x="1353" y="636"/>
                      </a:lnTo>
                      <a:lnTo>
                        <a:pt x="1353" y="632"/>
                      </a:lnTo>
                      <a:lnTo>
                        <a:pt x="1348" y="632"/>
                      </a:lnTo>
                      <a:lnTo>
                        <a:pt x="1351" y="633"/>
                      </a:lnTo>
                      <a:lnTo>
                        <a:pt x="1353" y="632"/>
                      </a:lnTo>
                      <a:lnTo>
                        <a:pt x="1348" y="632"/>
                      </a:lnTo>
                      <a:lnTo>
                        <a:pt x="1351" y="633"/>
                      </a:lnTo>
                      <a:lnTo>
                        <a:pt x="1355" y="618"/>
                      </a:lnTo>
                      <a:lnTo>
                        <a:pt x="1359" y="598"/>
                      </a:lnTo>
                      <a:lnTo>
                        <a:pt x="1360" y="597"/>
                      </a:lnTo>
                      <a:lnTo>
                        <a:pt x="1360" y="589"/>
                      </a:lnTo>
                      <a:lnTo>
                        <a:pt x="1355" y="589"/>
                      </a:lnTo>
                      <a:lnTo>
                        <a:pt x="1360" y="591"/>
                      </a:lnTo>
                      <a:lnTo>
                        <a:pt x="1360" y="589"/>
                      </a:lnTo>
                      <a:lnTo>
                        <a:pt x="1355" y="589"/>
                      </a:lnTo>
                      <a:lnTo>
                        <a:pt x="1360" y="591"/>
                      </a:lnTo>
                      <a:lnTo>
                        <a:pt x="1363" y="575"/>
                      </a:lnTo>
                      <a:lnTo>
                        <a:pt x="1368" y="539"/>
                      </a:lnTo>
                      <a:lnTo>
                        <a:pt x="1368" y="527"/>
                      </a:lnTo>
                      <a:lnTo>
                        <a:pt x="1363" y="527"/>
                      </a:lnTo>
                      <a:lnTo>
                        <a:pt x="1368" y="529"/>
                      </a:lnTo>
                      <a:lnTo>
                        <a:pt x="1368" y="527"/>
                      </a:lnTo>
                      <a:lnTo>
                        <a:pt x="1363" y="527"/>
                      </a:lnTo>
                      <a:lnTo>
                        <a:pt x="1368" y="529"/>
                      </a:lnTo>
                      <a:lnTo>
                        <a:pt x="1373" y="487"/>
                      </a:lnTo>
                      <a:lnTo>
                        <a:pt x="1376" y="464"/>
                      </a:lnTo>
                      <a:lnTo>
                        <a:pt x="1376" y="451"/>
                      </a:lnTo>
                      <a:lnTo>
                        <a:pt x="1371" y="451"/>
                      </a:lnTo>
                      <a:lnTo>
                        <a:pt x="1376" y="452"/>
                      </a:lnTo>
                      <a:lnTo>
                        <a:pt x="1376" y="451"/>
                      </a:lnTo>
                      <a:lnTo>
                        <a:pt x="1371" y="451"/>
                      </a:lnTo>
                      <a:lnTo>
                        <a:pt x="1376" y="452"/>
                      </a:lnTo>
                      <a:lnTo>
                        <a:pt x="1380" y="417"/>
                      </a:lnTo>
                      <a:lnTo>
                        <a:pt x="1381" y="405"/>
                      </a:lnTo>
                      <a:lnTo>
                        <a:pt x="1382" y="393"/>
                      </a:lnTo>
                      <a:lnTo>
                        <a:pt x="1384" y="380"/>
                      </a:lnTo>
                      <a:lnTo>
                        <a:pt x="1384" y="367"/>
                      </a:lnTo>
                      <a:lnTo>
                        <a:pt x="1379" y="367"/>
                      </a:lnTo>
                      <a:lnTo>
                        <a:pt x="1384" y="368"/>
                      </a:lnTo>
                      <a:lnTo>
                        <a:pt x="1384" y="367"/>
                      </a:lnTo>
                      <a:lnTo>
                        <a:pt x="1379" y="367"/>
                      </a:lnTo>
                      <a:lnTo>
                        <a:pt x="1384" y="368"/>
                      </a:lnTo>
                      <a:lnTo>
                        <a:pt x="1389" y="317"/>
                      </a:lnTo>
                      <a:lnTo>
                        <a:pt x="1390" y="305"/>
                      </a:lnTo>
                      <a:lnTo>
                        <a:pt x="1390" y="291"/>
                      </a:lnTo>
                      <a:lnTo>
                        <a:pt x="1385" y="291"/>
                      </a:lnTo>
                      <a:lnTo>
                        <a:pt x="1390" y="292"/>
                      </a:lnTo>
                      <a:lnTo>
                        <a:pt x="1390" y="291"/>
                      </a:lnTo>
                      <a:lnTo>
                        <a:pt x="1385" y="291"/>
                      </a:lnTo>
                      <a:lnTo>
                        <a:pt x="1390" y="292"/>
                      </a:lnTo>
                      <a:lnTo>
                        <a:pt x="1395" y="240"/>
                      </a:lnTo>
                      <a:lnTo>
                        <a:pt x="1397" y="229"/>
                      </a:lnTo>
                      <a:lnTo>
                        <a:pt x="1398" y="216"/>
                      </a:lnTo>
                      <a:lnTo>
                        <a:pt x="1398" y="203"/>
                      </a:lnTo>
                      <a:lnTo>
                        <a:pt x="1393" y="203"/>
                      </a:lnTo>
                      <a:lnTo>
                        <a:pt x="1398" y="204"/>
                      </a:lnTo>
                      <a:lnTo>
                        <a:pt x="1398" y="203"/>
                      </a:lnTo>
                      <a:lnTo>
                        <a:pt x="1393" y="203"/>
                      </a:lnTo>
                      <a:lnTo>
                        <a:pt x="1398" y="204"/>
                      </a:lnTo>
                      <a:lnTo>
                        <a:pt x="1399" y="191"/>
                      </a:lnTo>
                      <a:lnTo>
                        <a:pt x="1402" y="168"/>
                      </a:lnTo>
                      <a:lnTo>
                        <a:pt x="1403" y="158"/>
                      </a:lnTo>
                      <a:lnTo>
                        <a:pt x="1404" y="146"/>
                      </a:lnTo>
                      <a:lnTo>
                        <a:pt x="1406" y="136"/>
                      </a:lnTo>
                      <a:lnTo>
                        <a:pt x="1406" y="124"/>
                      </a:lnTo>
                      <a:lnTo>
                        <a:pt x="1400" y="124"/>
                      </a:lnTo>
                      <a:lnTo>
                        <a:pt x="1406" y="125"/>
                      </a:lnTo>
                      <a:lnTo>
                        <a:pt x="1406" y="124"/>
                      </a:lnTo>
                      <a:lnTo>
                        <a:pt x="1400" y="124"/>
                      </a:lnTo>
                      <a:lnTo>
                        <a:pt x="1406" y="125"/>
                      </a:lnTo>
                      <a:lnTo>
                        <a:pt x="1410" y="98"/>
                      </a:lnTo>
                      <a:lnTo>
                        <a:pt x="1413" y="75"/>
                      </a:lnTo>
                      <a:lnTo>
                        <a:pt x="1413" y="67"/>
                      </a:lnTo>
                      <a:lnTo>
                        <a:pt x="1408" y="67"/>
                      </a:lnTo>
                      <a:lnTo>
                        <a:pt x="1412" y="69"/>
                      </a:lnTo>
                      <a:lnTo>
                        <a:pt x="1413" y="67"/>
                      </a:lnTo>
                      <a:lnTo>
                        <a:pt x="1408" y="67"/>
                      </a:lnTo>
                      <a:lnTo>
                        <a:pt x="1412" y="69"/>
                      </a:lnTo>
                      <a:lnTo>
                        <a:pt x="1413" y="62"/>
                      </a:lnTo>
                      <a:lnTo>
                        <a:pt x="1410" y="61"/>
                      </a:lnTo>
                      <a:lnTo>
                        <a:pt x="1413" y="62"/>
                      </a:lnTo>
                      <a:lnTo>
                        <a:pt x="1410" y="61"/>
                      </a:lnTo>
                      <a:lnTo>
                        <a:pt x="1413" y="62"/>
                      </a:lnTo>
                      <a:lnTo>
                        <a:pt x="1415" y="57"/>
                      </a:lnTo>
                      <a:lnTo>
                        <a:pt x="1416" y="50"/>
                      </a:lnTo>
                      <a:lnTo>
                        <a:pt x="1412" y="49"/>
                      </a:lnTo>
                      <a:lnTo>
                        <a:pt x="1416" y="50"/>
                      </a:lnTo>
                      <a:lnTo>
                        <a:pt x="1412" y="49"/>
                      </a:lnTo>
                      <a:lnTo>
                        <a:pt x="1416" y="50"/>
                      </a:lnTo>
                      <a:lnTo>
                        <a:pt x="1419" y="40"/>
                      </a:lnTo>
                      <a:lnTo>
                        <a:pt x="1420" y="36"/>
                      </a:lnTo>
                      <a:lnTo>
                        <a:pt x="1421" y="35"/>
                      </a:lnTo>
                      <a:lnTo>
                        <a:pt x="1421" y="31"/>
                      </a:lnTo>
                      <a:lnTo>
                        <a:pt x="1416" y="31"/>
                      </a:lnTo>
                      <a:lnTo>
                        <a:pt x="1420" y="32"/>
                      </a:lnTo>
                      <a:lnTo>
                        <a:pt x="1421" y="31"/>
                      </a:lnTo>
                      <a:lnTo>
                        <a:pt x="1416" y="31"/>
                      </a:lnTo>
                      <a:lnTo>
                        <a:pt x="1420" y="32"/>
                      </a:lnTo>
                      <a:lnTo>
                        <a:pt x="1424" y="21"/>
                      </a:lnTo>
                      <a:lnTo>
                        <a:pt x="1420" y="19"/>
                      </a:lnTo>
                      <a:lnTo>
                        <a:pt x="1424" y="22"/>
                      </a:lnTo>
                      <a:lnTo>
                        <a:pt x="1424" y="21"/>
                      </a:lnTo>
                      <a:lnTo>
                        <a:pt x="1420" y="19"/>
                      </a:lnTo>
                      <a:lnTo>
                        <a:pt x="1424" y="22"/>
                      </a:lnTo>
                      <a:lnTo>
                        <a:pt x="1428" y="14"/>
                      </a:lnTo>
                      <a:lnTo>
                        <a:pt x="1428" y="12"/>
                      </a:lnTo>
                      <a:lnTo>
                        <a:pt x="1422" y="12"/>
                      </a:lnTo>
                      <a:lnTo>
                        <a:pt x="1426" y="16"/>
                      </a:lnTo>
                      <a:lnTo>
                        <a:pt x="1425" y="14"/>
                      </a:lnTo>
                      <a:lnTo>
                        <a:pt x="1428" y="12"/>
                      </a:lnTo>
                      <a:lnTo>
                        <a:pt x="1422" y="12"/>
                      </a:lnTo>
                      <a:lnTo>
                        <a:pt x="1426" y="16"/>
                      </a:lnTo>
                      <a:lnTo>
                        <a:pt x="1430" y="12"/>
                      </a:lnTo>
                      <a:lnTo>
                        <a:pt x="1426" y="8"/>
                      </a:lnTo>
                      <a:lnTo>
                        <a:pt x="1426" y="13"/>
                      </a:lnTo>
                      <a:lnTo>
                        <a:pt x="1430" y="12"/>
                      </a:lnTo>
                      <a:lnTo>
                        <a:pt x="1426" y="8"/>
                      </a:lnTo>
                      <a:lnTo>
                        <a:pt x="1426" y="13"/>
                      </a:lnTo>
                      <a:lnTo>
                        <a:pt x="1429" y="13"/>
                      </a:lnTo>
                      <a:lnTo>
                        <a:pt x="1429" y="8"/>
                      </a:lnTo>
                      <a:lnTo>
                        <a:pt x="1426" y="12"/>
                      </a:lnTo>
                      <a:lnTo>
                        <a:pt x="1429" y="13"/>
                      </a:lnTo>
                      <a:lnTo>
                        <a:pt x="1429" y="8"/>
                      </a:lnTo>
                      <a:lnTo>
                        <a:pt x="1426" y="12"/>
                      </a:lnTo>
                      <a:lnTo>
                        <a:pt x="1428" y="13"/>
                      </a:lnTo>
                      <a:lnTo>
                        <a:pt x="1430" y="9"/>
                      </a:lnTo>
                      <a:lnTo>
                        <a:pt x="1426" y="9"/>
                      </a:lnTo>
                      <a:lnTo>
                        <a:pt x="1428" y="13"/>
                      </a:lnTo>
                      <a:lnTo>
                        <a:pt x="1430" y="9"/>
                      </a:lnTo>
                      <a:lnTo>
                        <a:pt x="1426" y="9"/>
                      </a:lnTo>
                      <a:lnTo>
                        <a:pt x="1426" y="10"/>
                      </a:lnTo>
                      <a:lnTo>
                        <a:pt x="1428" y="14"/>
                      </a:lnTo>
                      <a:lnTo>
                        <a:pt x="1429" y="16"/>
                      </a:lnTo>
                      <a:lnTo>
                        <a:pt x="1431" y="12"/>
                      </a:lnTo>
                      <a:lnTo>
                        <a:pt x="1428" y="14"/>
                      </a:lnTo>
                      <a:lnTo>
                        <a:pt x="1429" y="16"/>
                      </a:lnTo>
                      <a:lnTo>
                        <a:pt x="1431" y="12"/>
                      </a:lnTo>
                      <a:lnTo>
                        <a:pt x="1428" y="14"/>
                      </a:lnTo>
                      <a:lnTo>
                        <a:pt x="1430" y="19"/>
                      </a:lnTo>
                      <a:lnTo>
                        <a:pt x="1434" y="17"/>
                      </a:lnTo>
                      <a:lnTo>
                        <a:pt x="1430" y="18"/>
                      </a:lnTo>
                      <a:lnTo>
                        <a:pt x="1430" y="19"/>
                      </a:lnTo>
                      <a:lnTo>
                        <a:pt x="1434" y="17"/>
                      </a:lnTo>
                      <a:lnTo>
                        <a:pt x="1430" y="18"/>
                      </a:lnTo>
                      <a:lnTo>
                        <a:pt x="1434" y="30"/>
                      </a:lnTo>
                      <a:lnTo>
                        <a:pt x="1438" y="28"/>
                      </a:lnTo>
                      <a:lnTo>
                        <a:pt x="1434" y="28"/>
                      </a:lnTo>
                      <a:lnTo>
                        <a:pt x="1434" y="30"/>
                      </a:lnTo>
                      <a:lnTo>
                        <a:pt x="1438" y="28"/>
                      </a:lnTo>
                      <a:lnTo>
                        <a:pt x="1434" y="28"/>
                      </a:lnTo>
                      <a:lnTo>
                        <a:pt x="1434" y="35"/>
                      </a:lnTo>
                      <a:lnTo>
                        <a:pt x="1435" y="40"/>
                      </a:lnTo>
                      <a:lnTo>
                        <a:pt x="1441" y="66"/>
                      </a:lnTo>
                      <a:lnTo>
                        <a:pt x="1444" y="65"/>
                      </a:lnTo>
                      <a:lnTo>
                        <a:pt x="1441" y="66"/>
                      </a:lnTo>
                      <a:lnTo>
                        <a:pt x="1444" y="65"/>
                      </a:lnTo>
                      <a:lnTo>
                        <a:pt x="1441" y="66"/>
                      </a:lnTo>
                      <a:lnTo>
                        <a:pt x="1442" y="74"/>
                      </a:lnTo>
                      <a:lnTo>
                        <a:pt x="1446" y="72"/>
                      </a:lnTo>
                      <a:lnTo>
                        <a:pt x="1442" y="72"/>
                      </a:lnTo>
                      <a:lnTo>
                        <a:pt x="1442" y="74"/>
                      </a:lnTo>
                      <a:lnTo>
                        <a:pt x="1446" y="72"/>
                      </a:lnTo>
                      <a:lnTo>
                        <a:pt x="1442" y="72"/>
                      </a:lnTo>
                      <a:lnTo>
                        <a:pt x="1442" y="81"/>
                      </a:lnTo>
                      <a:lnTo>
                        <a:pt x="1447" y="118"/>
                      </a:lnTo>
                      <a:lnTo>
                        <a:pt x="1448" y="128"/>
                      </a:lnTo>
                      <a:lnTo>
                        <a:pt x="1452" y="127"/>
                      </a:lnTo>
                      <a:lnTo>
                        <a:pt x="1448" y="127"/>
                      </a:lnTo>
                      <a:lnTo>
                        <a:pt x="1448" y="128"/>
                      </a:lnTo>
                      <a:lnTo>
                        <a:pt x="1452" y="127"/>
                      </a:lnTo>
                      <a:lnTo>
                        <a:pt x="1448" y="127"/>
                      </a:lnTo>
                      <a:lnTo>
                        <a:pt x="1448" y="137"/>
                      </a:lnTo>
                      <a:lnTo>
                        <a:pt x="1450" y="147"/>
                      </a:lnTo>
                      <a:lnTo>
                        <a:pt x="1451" y="159"/>
                      </a:lnTo>
                      <a:lnTo>
                        <a:pt x="1452" y="169"/>
                      </a:lnTo>
                      <a:lnTo>
                        <a:pt x="1453" y="181"/>
                      </a:lnTo>
                      <a:lnTo>
                        <a:pt x="1455" y="191"/>
                      </a:lnTo>
                      <a:lnTo>
                        <a:pt x="1456" y="203"/>
                      </a:lnTo>
                      <a:lnTo>
                        <a:pt x="1460" y="202"/>
                      </a:lnTo>
                      <a:lnTo>
                        <a:pt x="1456" y="202"/>
                      </a:lnTo>
                      <a:lnTo>
                        <a:pt x="1456" y="203"/>
                      </a:lnTo>
                      <a:lnTo>
                        <a:pt x="1460" y="202"/>
                      </a:lnTo>
                      <a:lnTo>
                        <a:pt x="1456" y="202"/>
                      </a:lnTo>
                      <a:lnTo>
                        <a:pt x="1456" y="215"/>
                      </a:lnTo>
                      <a:lnTo>
                        <a:pt x="1457" y="228"/>
                      </a:lnTo>
                      <a:lnTo>
                        <a:pt x="1460" y="251"/>
                      </a:lnTo>
                      <a:lnTo>
                        <a:pt x="1461" y="264"/>
                      </a:lnTo>
                      <a:lnTo>
                        <a:pt x="1462" y="275"/>
                      </a:lnTo>
                      <a:lnTo>
                        <a:pt x="1464" y="288"/>
                      </a:lnTo>
                      <a:lnTo>
                        <a:pt x="1468" y="287"/>
                      </a:lnTo>
                      <a:lnTo>
                        <a:pt x="1464" y="287"/>
                      </a:lnTo>
                      <a:lnTo>
                        <a:pt x="1464" y="288"/>
                      </a:lnTo>
                      <a:lnTo>
                        <a:pt x="1468" y="287"/>
                      </a:lnTo>
                      <a:lnTo>
                        <a:pt x="1464" y="287"/>
                      </a:lnTo>
                      <a:lnTo>
                        <a:pt x="1464" y="301"/>
                      </a:lnTo>
                      <a:lnTo>
                        <a:pt x="1468" y="340"/>
                      </a:lnTo>
                      <a:lnTo>
                        <a:pt x="1469" y="352"/>
                      </a:lnTo>
                      <a:lnTo>
                        <a:pt x="1472" y="377"/>
                      </a:lnTo>
                      <a:lnTo>
                        <a:pt x="1475" y="376"/>
                      </a:lnTo>
                      <a:lnTo>
                        <a:pt x="1472" y="376"/>
                      </a:lnTo>
                      <a:lnTo>
                        <a:pt x="1472" y="377"/>
                      </a:lnTo>
                      <a:lnTo>
                        <a:pt x="1475" y="376"/>
                      </a:lnTo>
                      <a:lnTo>
                        <a:pt x="1472" y="376"/>
                      </a:lnTo>
                      <a:lnTo>
                        <a:pt x="1472" y="390"/>
                      </a:lnTo>
                      <a:lnTo>
                        <a:pt x="1475" y="429"/>
                      </a:lnTo>
                      <a:lnTo>
                        <a:pt x="1477" y="441"/>
                      </a:lnTo>
                      <a:lnTo>
                        <a:pt x="1478" y="454"/>
                      </a:lnTo>
                      <a:lnTo>
                        <a:pt x="1479" y="465"/>
                      </a:lnTo>
                      <a:lnTo>
                        <a:pt x="1483" y="464"/>
                      </a:lnTo>
                      <a:lnTo>
                        <a:pt x="1479" y="464"/>
                      </a:lnTo>
                      <a:lnTo>
                        <a:pt x="1479" y="465"/>
                      </a:lnTo>
                      <a:lnTo>
                        <a:pt x="1483" y="464"/>
                      </a:lnTo>
                      <a:lnTo>
                        <a:pt x="1479" y="464"/>
                      </a:lnTo>
                      <a:lnTo>
                        <a:pt x="1479" y="477"/>
                      </a:lnTo>
                      <a:lnTo>
                        <a:pt x="1482" y="500"/>
                      </a:lnTo>
                      <a:lnTo>
                        <a:pt x="1486" y="531"/>
                      </a:lnTo>
                      <a:lnTo>
                        <a:pt x="1490" y="530"/>
                      </a:lnTo>
                      <a:lnTo>
                        <a:pt x="1486" y="530"/>
                      </a:lnTo>
                      <a:lnTo>
                        <a:pt x="1486" y="531"/>
                      </a:lnTo>
                      <a:lnTo>
                        <a:pt x="1490" y="530"/>
                      </a:lnTo>
                      <a:lnTo>
                        <a:pt x="1486" y="530"/>
                      </a:lnTo>
                      <a:lnTo>
                        <a:pt x="1486" y="540"/>
                      </a:lnTo>
                      <a:lnTo>
                        <a:pt x="1488" y="558"/>
                      </a:lnTo>
                      <a:lnTo>
                        <a:pt x="1491" y="574"/>
                      </a:lnTo>
                      <a:lnTo>
                        <a:pt x="1493" y="587"/>
                      </a:lnTo>
                      <a:lnTo>
                        <a:pt x="1497" y="586"/>
                      </a:lnTo>
                      <a:lnTo>
                        <a:pt x="1493" y="586"/>
                      </a:lnTo>
                      <a:lnTo>
                        <a:pt x="1493" y="587"/>
                      </a:lnTo>
                      <a:lnTo>
                        <a:pt x="1497" y="586"/>
                      </a:lnTo>
                      <a:lnTo>
                        <a:pt x="1493" y="586"/>
                      </a:lnTo>
                      <a:lnTo>
                        <a:pt x="1493" y="593"/>
                      </a:lnTo>
                      <a:lnTo>
                        <a:pt x="1495" y="600"/>
                      </a:lnTo>
                      <a:lnTo>
                        <a:pt x="1499" y="615"/>
                      </a:lnTo>
                      <a:lnTo>
                        <a:pt x="1501" y="623"/>
                      </a:lnTo>
                      <a:lnTo>
                        <a:pt x="1505" y="622"/>
                      </a:lnTo>
                      <a:lnTo>
                        <a:pt x="1501" y="622"/>
                      </a:lnTo>
                      <a:lnTo>
                        <a:pt x="1501" y="623"/>
                      </a:lnTo>
                      <a:lnTo>
                        <a:pt x="1505" y="622"/>
                      </a:lnTo>
                      <a:lnTo>
                        <a:pt x="1501" y="622"/>
                      </a:lnTo>
                      <a:lnTo>
                        <a:pt x="1501" y="627"/>
                      </a:lnTo>
                      <a:lnTo>
                        <a:pt x="1504" y="635"/>
                      </a:lnTo>
                      <a:lnTo>
                        <a:pt x="1504" y="636"/>
                      </a:lnTo>
                      <a:lnTo>
                        <a:pt x="1506" y="641"/>
                      </a:lnTo>
                      <a:lnTo>
                        <a:pt x="1510" y="645"/>
                      </a:lnTo>
                      <a:lnTo>
                        <a:pt x="1513" y="641"/>
                      </a:lnTo>
                      <a:lnTo>
                        <a:pt x="1509" y="641"/>
                      </a:lnTo>
                      <a:lnTo>
                        <a:pt x="1510" y="645"/>
                      </a:lnTo>
                      <a:lnTo>
                        <a:pt x="1513" y="641"/>
                      </a:lnTo>
                      <a:lnTo>
                        <a:pt x="1509" y="641"/>
                      </a:lnTo>
                      <a:lnTo>
                        <a:pt x="1509" y="642"/>
                      </a:lnTo>
                      <a:lnTo>
                        <a:pt x="1510" y="646"/>
                      </a:lnTo>
                      <a:lnTo>
                        <a:pt x="1512" y="648"/>
                      </a:lnTo>
                      <a:lnTo>
                        <a:pt x="1512" y="646"/>
                      </a:lnTo>
                      <a:lnTo>
                        <a:pt x="1514" y="649"/>
                      </a:lnTo>
                      <a:lnTo>
                        <a:pt x="1515" y="649"/>
                      </a:lnTo>
                      <a:lnTo>
                        <a:pt x="1515" y="648"/>
                      </a:lnTo>
                      <a:lnTo>
                        <a:pt x="1519" y="648"/>
                      </a:lnTo>
                      <a:lnTo>
                        <a:pt x="1521" y="646"/>
                      </a:lnTo>
                      <a:lnTo>
                        <a:pt x="1517" y="642"/>
                      </a:lnTo>
                      <a:lnTo>
                        <a:pt x="1517" y="648"/>
                      </a:lnTo>
                      <a:lnTo>
                        <a:pt x="1521" y="646"/>
                      </a:lnTo>
                      <a:lnTo>
                        <a:pt x="1517" y="642"/>
                      </a:lnTo>
                      <a:lnTo>
                        <a:pt x="1517" y="648"/>
                      </a:lnTo>
                      <a:lnTo>
                        <a:pt x="1518" y="648"/>
                      </a:lnTo>
                      <a:lnTo>
                        <a:pt x="1518" y="646"/>
                      </a:lnTo>
                      <a:lnTo>
                        <a:pt x="1521" y="645"/>
                      </a:lnTo>
                      <a:lnTo>
                        <a:pt x="1522" y="645"/>
                      </a:lnTo>
                      <a:lnTo>
                        <a:pt x="1523" y="642"/>
                      </a:lnTo>
                      <a:lnTo>
                        <a:pt x="1519" y="640"/>
                      </a:lnTo>
                      <a:lnTo>
                        <a:pt x="1523" y="644"/>
                      </a:lnTo>
                      <a:lnTo>
                        <a:pt x="1523" y="642"/>
                      </a:lnTo>
                      <a:lnTo>
                        <a:pt x="1519" y="640"/>
                      </a:lnTo>
                      <a:lnTo>
                        <a:pt x="1523" y="644"/>
                      </a:lnTo>
                      <a:lnTo>
                        <a:pt x="1524" y="642"/>
                      </a:lnTo>
                      <a:lnTo>
                        <a:pt x="1523" y="641"/>
                      </a:lnTo>
                      <a:lnTo>
                        <a:pt x="1526" y="639"/>
                      </a:lnTo>
                      <a:lnTo>
                        <a:pt x="1526" y="636"/>
                      </a:lnTo>
                      <a:lnTo>
                        <a:pt x="1521" y="636"/>
                      </a:lnTo>
                      <a:lnTo>
                        <a:pt x="1524" y="639"/>
                      </a:lnTo>
                      <a:lnTo>
                        <a:pt x="1526" y="636"/>
                      </a:lnTo>
                      <a:lnTo>
                        <a:pt x="1521" y="636"/>
                      </a:lnTo>
                      <a:lnTo>
                        <a:pt x="1524" y="639"/>
                      </a:lnTo>
                      <a:lnTo>
                        <a:pt x="1526" y="636"/>
                      </a:lnTo>
                      <a:lnTo>
                        <a:pt x="1526" y="635"/>
                      </a:lnTo>
                      <a:lnTo>
                        <a:pt x="1528" y="627"/>
                      </a:lnTo>
                      <a:lnTo>
                        <a:pt x="1531" y="617"/>
                      </a:lnTo>
                      <a:lnTo>
                        <a:pt x="1532" y="615"/>
                      </a:lnTo>
                      <a:lnTo>
                        <a:pt x="1532" y="610"/>
                      </a:lnTo>
                      <a:lnTo>
                        <a:pt x="1527" y="610"/>
                      </a:lnTo>
                      <a:lnTo>
                        <a:pt x="1531" y="611"/>
                      </a:lnTo>
                      <a:lnTo>
                        <a:pt x="1532" y="610"/>
                      </a:lnTo>
                      <a:lnTo>
                        <a:pt x="1527" y="610"/>
                      </a:lnTo>
                      <a:lnTo>
                        <a:pt x="1531" y="611"/>
                      </a:lnTo>
                      <a:lnTo>
                        <a:pt x="1535" y="592"/>
                      </a:lnTo>
                      <a:lnTo>
                        <a:pt x="1536" y="592"/>
                      </a:lnTo>
                      <a:lnTo>
                        <a:pt x="1540" y="569"/>
                      </a:lnTo>
                      <a:lnTo>
                        <a:pt x="1540" y="558"/>
                      </a:lnTo>
                      <a:lnTo>
                        <a:pt x="1535" y="558"/>
                      </a:lnTo>
                      <a:lnTo>
                        <a:pt x="1540" y="560"/>
                      </a:lnTo>
                      <a:lnTo>
                        <a:pt x="1540" y="558"/>
                      </a:lnTo>
                      <a:lnTo>
                        <a:pt x="1535" y="558"/>
                      </a:lnTo>
                      <a:lnTo>
                        <a:pt x="1540" y="560"/>
                      </a:lnTo>
                      <a:lnTo>
                        <a:pt x="1541" y="552"/>
                      </a:lnTo>
                      <a:lnTo>
                        <a:pt x="1543" y="543"/>
                      </a:lnTo>
                      <a:lnTo>
                        <a:pt x="1544" y="533"/>
                      </a:lnTo>
                      <a:lnTo>
                        <a:pt x="1545" y="523"/>
                      </a:lnTo>
                      <a:lnTo>
                        <a:pt x="1548" y="503"/>
                      </a:lnTo>
                      <a:lnTo>
                        <a:pt x="1548" y="490"/>
                      </a:lnTo>
                      <a:lnTo>
                        <a:pt x="1543" y="490"/>
                      </a:lnTo>
                      <a:lnTo>
                        <a:pt x="1548" y="491"/>
                      </a:lnTo>
                      <a:lnTo>
                        <a:pt x="1548" y="490"/>
                      </a:lnTo>
                      <a:lnTo>
                        <a:pt x="1543" y="490"/>
                      </a:lnTo>
                      <a:lnTo>
                        <a:pt x="1548" y="491"/>
                      </a:lnTo>
                      <a:lnTo>
                        <a:pt x="1549" y="481"/>
                      </a:lnTo>
                      <a:lnTo>
                        <a:pt x="1550" y="469"/>
                      </a:lnTo>
                      <a:lnTo>
                        <a:pt x="1552" y="459"/>
                      </a:lnTo>
                      <a:lnTo>
                        <a:pt x="1553" y="447"/>
                      </a:lnTo>
                      <a:lnTo>
                        <a:pt x="1554" y="434"/>
                      </a:lnTo>
                      <a:lnTo>
                        <a:pt x="1555" y="423"/>
                      </a:lnTo>
                      <a:lnTo>
                        <a:pt x="1555" y="410"/>
                      </a:lnTo>
                      <a:lnTo>
                        <a:pt x="1550" y="410"/>
                      </a:lnTo>
                      <a:lnTo>
                        <a:pt x="1555" y="411"/>
                      </a:lnTo>
                      <a:lnTo>
                        <a:pt x="1555" y="410"/>
                      </a:lnTo>
                      <a:lnTo>
                        <a:pt x="1550" y="410"/>
                      </a:lnTo>
                      <a:lnTo>
                        <a:pt x="1555" y="411"/>
                      </a:lnTo>
                      <a:lnTo>
                        <a:pt x="1557" y="399"/>
                      </a:lnTo>
                      <a:lnTo>
                        <a:pt x="1559" y="374"/>
                      </a:lnTo>
                      <a:lnTo>
                        <a:pt x="1561" y="362"/>
                      </a:lnTo>
                      <a:lnTo>
                        <a:pt x="1563" y="336"/>
                      </a:lnTo>
                      <a:lnTo>
                        <a:pt x="1563" y="322"/>
                      </a:lnTo>
                      <a:lnTo>
                        <a:pt x="1558" y="322"/>
                      </a:lnTo>
                      <a:lnTo>
                        <a:pt x="1563" y="323"/>
                      </a:lnTo>
                      <a:lnTo>
                        <a:pt x="1563" y="322"/>
                      </a:lnTo>
                      <a:lnTo>
                        <a:pt x="1558" y="322"/>
                      </a:lnTo>
                      <a:lnTo>
                        <a:pt x="1563" y="323"/>
                      </a:lnTo>
                      <a:lnTo>
                        <a:pt x="1565" y="310"/>
                      </a:lnTo>
                      <a:lnTo>
                        <a:pt x="1566" y="299"/>
                      </a:lnTo>
                      <a:lnTo>
                        <a:pt x="1570" y="260"/>
                      </a:lnTo>
                      <a:lnTo>
                        <a:pt x="1570" y="246"/>
                      </a:lnTo>
                      <a:lnTo>
                        <a:pt x="1565" y="246"/>
                      </a:lnTo>
                      <a:lnTo>
                        <a:pt x="1570" y="247"/>
                      </a:lnTo>
                      <a:lnTo>
                        <a:pt x="1570" y="246"/>
                      </a:lnTo>
                      <a:lnTo>
                        <a:pt x="1565" y="246"/>
                      </a:lnTo>
                      <a:lnTo>
                        <a:pt x="1570" y="247"/>
                      </a:lnTo>
                      <a:lnTo>
                        <a:pt x="1572" y="221"/>
                      </a:lnTo>
                      <a:lnTo>
                        <a:pt x="1574" y="209"/>
                      </a:lnTo>
                      <a:lnTo>
                        <a:pt x="1575" y="196"/>
                      </a:lnTo>
                      <a:lnTo>
                        <a:pt x="1577" y="173"/>
                      </a:lnTo>
                      <a:lnTo>
                        <a:pt x="1577" y="160"/>
                      </a:lnTo>
                      <a:lnTo>
                        <a:pt x="1572" y="160"/>
                      </a:lnTo>
                      <a:lnTo>
                        <a:pt x="1577" y="162"/>
                      </a:lnTo>
                      <a:lnTo>
                        <a:pt x="1577" y="160"/>
                      </a:lnTo>
                      <a:lnTo>
                        <a:pt x="1572" y="160"/>
                      </a:lnTo>
                      <a:lnTo>
                        <a:pt x="1577" y="162"/>
                      </a:lnTo>
                      <a:lnTo>
                        <a:pt x="1579" y="151"/>
                      </a:lnTo>
                      <a:lnTo>
                        <a:pt x="1580" y="140"/>
                      </a:lnTo>
                      <a:lnTo>
                        <a:pt x="1583" y="119"/>
                      </a:lnTo>
                      <a:lnTo>
                        <a:pt x="1584" y="110"/>
                      </a:lnTo>
                      <a:lnTo>
                        <a:pt x="1584" y="100"/>
                      </a:lnTo>
                      <a:lnTo>
                        <a:pt x="1579" y="100"/>
                      </a:lnTo>
                      <a:lnTo>
                        <a:pt x="1584" y="101"/>
                      </a:lnTo>
                      <a:lnTo>
                        <a:pt x="1584" y="100"/>
                      </a:lnTo>
                      <a:lnTo>
                        <a:pt x="1579" y="100"/>
                      </a:lnTo>
                      <a:lnTo>
                        <a:pt x="1584" y="101"/>
                      </a:lnTo>
                      <a:lnTo>
                        <a:pt x="1585" y="92"/>
                      </a:lnTo>
                      <a:lnTo>
                        <a:pt x="1588" y="76"/>
                      </a:lnTo>
                      <a:lnTo>
                        <a:pt x="1583" y="75"/>
                      </a:lnTo>
                      <a:lnTo>
                        <a:pt x="1586" y="76"/>
                      </a:lnTo>
                      <a:lnTo>
                        <a:pt x="1588" y="76"/>
                      </a:lnTo>
                      <a:lnTo>
                        <a:pt x="1583" y="75"/>
                      </a:lnTo>
                      <a:lnTo>
                        <a:pt x="1586" y="76"/>
                      </a:lnTo>
                      <a:lnTo>
                        <a:pt x="1590" y="57"/>
                      </a:lnTo>
                      <a:lnTo>
                        <a:pt x="1586" y="56"/>
                      </a:lnTo>
                      <a:lnTo>
                        <a:pt x="1590" y="57"/>
                      </a:lnTo>
                      <a:lnTo>
                        <a:pt x="1586" y="56"/>
                      </a:lnTo>
                      <a:lnTo>
                        <a:pt x="1590" y="57"/>
                      </a:lnTo>
                      <a:lnTo>
                        <a:pt x="1592" y="52"/>
                      </a:lnTo>
                      <a:lnTo>
                        <a:pt x="1593" y="50"/>
                      </a:lnTo>
                      <a:lnTo>
                        <a:pt x="1593" y="44"/>
                      </a:lnTo>
                      <a:lnTo>
                        <a:pt x="1588" y="44"/>
                      </a:lnTo>
                      <a:lnTo>
                        <a:pt x="1592" y="45"/>
                      </a:lnTo>
                      <a:lnTo>
                        <a:pt x="1593" y="44"/>
                      </a:lnTo>
                      <a:lnTo>
                        <a:pt x="1588" y="44"/>
                      </a:lnTo>
                      <a:lnTo>
                        <a:pt x="1592" y="45"/>
                      </a:lnTo>
                      <a:lnTo>
                        <a:pt x="1593" y="40"/>
                      </a:lnTo>
                      <a:lnTo>
                        <a:pt x="1594" y="36"/>
                      </a:lnTo>
                      <a:lnTo>
                        <a:pt x="1595" y="31"/>
                      </a:lnTo>
                      <a:lnTo>
                        <a:pt x="1599" y="19"/>
                      </a:lnTo>
                      <a:lnTo>
                        <a:pt x="1601" y="18"/>
                      </a:lnTo>
                      <a:lnTo>
                        <a:pt x="1601" y="16"/>
                      </a:lnTo>
                      <a:lnTo>
                        <a:pt x="1595" y="16"/>
                      </a:lnTo>
                      <a:lnTo>
                        <a:pt x="1599" y="17"/>
                      </a:lnTo>
                      <a:lnTo>
                        <a:pt x="1601" y="16"/>
                      </a:lnTo>
                      <a:lnTo>
                        <a:pt x="1595" y="16"/>
                      </a:lnTo>
                      <a:lnTo>
                        <a:pt x="1599" y="17"/>
                      </a:lnTo>
                      <a:lnTo>
                        <a:pt x="1601" y="13"/>
                      </a:lnTo>
                      <a:lnTo>
                        <a:pt x="1597" y="12"/>
                      </a:lnTo>
                      <a:lnTo>
                        <a:pt x="1601" y="14"/>
                      </a:lnTo>
                      <a:lnTo>
                        <a:pt x="1601" y="13"/>
                      </a:lnTo>
                      <a:lnTo>
                        <a:pt x="1597" y="12"/>
                      </a:lnTo>
                      <a:lnTo>
                        <a:pt x="1601" y="14"/>
                      </a:lnTo>
                      <a:lnTo>
                        <a:pt x="1602" y="12"/>
                      </a:lnTo>
                      <a:lnTo>
                        <a:pt x="1598" y="9"/>
                      </a:lnTo>
                      <a:lnTo>
                        <a:pt x="1602" y="13"/>
                      </a:lnTo>
                      <a:lnTo>
                        <a:pt x="1602" y="12"/>
                      </a:lnTo>
                      <a:lnTo>
                        <a:pt x="1598" y="9"/>
                      </a:lnTo>
                      <a:lnTo>
                        <a:pt x="1602" y="13"/>
                      </a:lnTo>
                      <a:lnTo>
                        <a:pt x="1606" y="9"/>
                      </a:lnTo>
                      <a:lnTo>
                        <a:pt x="1605" y="8"/>
                      </a:lnTo>
                      <a:lnTo>
                        <a:pt x="1607" y="5"/>
                      </a:lnTo>
                      <a:lnTo>
                        <a:pt x="1607" y="4"/>
                      </a:lnTo>
                      <a:lnTo>
                        <a:pt x="1602" y="4"/>
                      </a:lnTo>
                      <a:lnTo>
                        <a:pt x="1602" y="9"/>
                      </a:lnTo>
                      <a:lnTo>
                        <a:pt x="1602" y="8"/>
                      </a:lnTo>
                      <a:lnTo>
                        <a:pt x="1605" y="7"/>
                      </a:lnTo>
                      <a:lnTo>
                        <a:pt x="1607" y="4"/>
                      </a:lnTo>
                      <a:lnTo>
                        <a:pt x="1602" y="4"/>
                      </a:lnTo>
                      <a:lnTo>
                        <a:pt x="1602" y="9"/>
                      </a:lnTo>
                      <a:lnTo>
                        <a:pt x="1603" y="9"/>
                      </a:lnTo>
                      <a:lnTo>
                        <a:pt x="1603" y="4"/>
                      </a:lnTo>
                      <a:lnTo>
                        <a:pt x="1601" y="8"/>
                      </a:lnTo>
                      <a:lnTo>
                        <a:pt x="1603" y="9"/>
                      </a:lnTo>
                      <a:lnTo>
                        <a:pt x="1603" y="4"/>
                      </a:lnTo>
                      <a:lnTo>
                        <a:pt x="1601" y="8"/>
                      </a:lnTo>
                      <a:lnTo>
                        <a:pt x="1602" y="9"/>
                      </a:lnTo>
                      <a:lnTo>
                        <a:pt x="1602" y="8"/>
                      </a:lnTo>
                      <a:lnTo>
                        <a:pt x="1605" y="10"/>
                      </a:lnTo>
                      <a:lnTo>
                        <a:pt x="1606" y="10"/>
                      </a:lnTo>
                      <a:lnTo>
                        <a:pt x="1606" y="5"/>
                      </a:lnTo>
                      <a:lnTo>
                        <a:pt x="1602" y="8"/>
                      </a:lnTo>
                      <a:lnTo>
                        <a:pt x="1606" y="10"/>
                      </a:lnTo>
                      <a:lnTo>
                        <a:pt x="1606" y="5"/>
                      </a:lnTo>
                      <a:lnTo>
                        <a:pt x="1602" y="8"/>
                      </a:lnTo>
                      <a:lnTo>
                        <a:pt x="1603" y="10"/>
                      </a:lnTo>
                      <a:lnTo>
                        <a:pt x="1606" y="13"/>
                      </a:lnTo>
                      <a:lnTo>
                        <a:pt x="1608" y="9"/>
                      </a:lnTo>
                      <a:lnTo>
                        <a:pt x="1605" y="12"/>
                      </a:lnTo>
                      <a:lnTo>
                        <a:pt x="1606" y="13"/>
                      </a:lnTo>
                      <a:lnTo>
                        <a:pt x="1608" y="9"/>
                      </a:lnTo>
                      <a:lnTo>
                        <a:pt x="1605" y="12"/>
                      </a:lnTo>
                      <a:lnTo>
                        <a:pt x="1606" y="14"/>
                      </a:lnTo>
                      <a:lnTo>
                        <a:pt x="1610" y="12"/>
                      </a:lnTo>
                      <a:lnTo>
                        <a:pt x="1606" y="12"/>
                      </a:lnTo>
                      <a:lnTo>
                        <a:pt x="1606" y="14"/>
                      </a:lnTo>
                      <a:lnTo>
                        <a:pt x="1610" y="12"/>
                      </a:lnTo>
                      <a:lnTo>
                        <a:pt x="1606" y="12"/>
                      </a:lnTo>
                      <a:lnTo>
                        <a:pt x="1606" y="16"/>
                      </a:lnTo>
                      <a:lnTo>
                        <a:pt x="1608" y="23"/>
                      </a:lnTo>
                      <a:lnTo>
                        <a:pt x="1612" y="22"/>
                      </a:lnTo>
                      <a:lnTo>
                        <a:pt x="1608" y="23"/>
                      </a:lnTo>
                      <a:lnTo>
                        <a:pt x="1612" y="22"/>
                      </a:lnTo>
                      <a:lnTo>
                        <a:pt x="1608" y="23"/>
                      </a:lnTo>
                      <a:lnTo>
                        <a:pt x="1612" y="39"/>
                      </a:lnTo>
                      <a:lnTo>
                        <a:pt x="1614" y="45"/>
                      </a:lnTo>
                      <a:lnTo>
                        <a:pt x="1617" y="44"/>
                      </a:lnTo>
                      <a:lnTo>
                        <a:pt x="1614" y="44"/>
                      </a:lnTo>
                      <a:lnTo>
                        <a:pt x="1614" y="45"/>
                      </a:lnTo>
                      <a:lnTo>
                        <a:pt x="1617" y="44"/>
                      </a:lnTo>
                      <a:lnTo>
                        <a:pt x="1614" y="44"/>
                      </a:lnTo>
                      <a:lnTo>
                        <a:pt x="1614" y="52"/>
                      </a:lnTo>
                      <a:lnTo>
                        <a:pt x="1616" y="65"/>
                      </a:lnTo>
                      <a:lnTo>
                        <a:pt x="1620" y="63"/>
                      </a:lnTo>
                      <a:lnTo>
                        <a:pt x="1616" y="65"/>
                      </a:lnTo>
                      <a:lnTo>
                        <a:pt x="1620" y="63"/>
                      </a:lnTo>
                      <a:lnTo>
                        <a:pt x="1616" y="65"/>
                      </a:lnTo>
                      <a:lnTo>
                        <a:pt x="1617" y="72"/>
                      </a:lnTo>
                      <a:lnTo>
                        <a:pt x="1619" y="81"/>
                      </a:lnTo>
                      <a:lnTo>
                        <a:pt x="1620" y="89"/>
                      </a:lnTo>
                      <a:lnTo>
                        <a:pt x="1621" y="98"/>
                      </a:lnTo>
                      <a:lnTo>
                        <a:pt x="1625" y="97"/>
                      </a:lnTo>
                      <a:lnTo>
                        <a:pt x="1621" y="97"/>
                      </a:lnTo>
                      <a:lnTo>
                        <a:pt x="1621" y="98"/>
                      </a:lnTo>
                      <a:lnTo>
                        <a:pt x="1625" y="97"/>
                      </a:lnTo>
                      <a:lnTo>
                        <a:pt x="1621" y="97"/>
                      </a:lnTo>
                      <a:lnTo>
                        <a:pt x="1621" y="107"/>
                      </a:lnTo>
                      <a:lnTo>
                        <a:pt x="1623" y="118"/>
                      </a:lnTo>
                      <a:lnTo>
                        <a:pt x="1624" y="127"/>
                      </a:lnTo>
                      <a:lnTo>
                        <a:pt x="1628" y="158"/>
                      </a:lnTo>
                      <a:lnTo>
                        <a:pt x="1632" y="156"/>
                      </a:lnTo>
                      <a:lnTo>
                        <a:pt x="1628" y="156"/>
                      </a:lnTo>
                      <a:lnTo>
                        <a:pt x="1628" y="158"/>
                      </a:lnTo>
                      <a:lnTo>
                        <a:pt x="1632" y="156"/>
                      </a:lnTo>
                      <a:lnTo>
                        <a:pt x="1628" y="156"/>
                      </a:lnTo>
                      <a:lnTo>
                        <a:pt x="1628" y="169"/>
                      </a:lnTo>
                      <a:lnTo>
                        <a:pt x="1629" y="181"/>
                      </a:lnTo>
                      <a:lnTo>
                        <a:pt x="1630" y="191"/>
                      </a:lnTo>
                      <a:lnTo>
                        <a:pt x="1633" y="215"/>
                      </a:lnTo>
                      <a:lnTo>
                        <a:pt x="1634" y="228"/>
                      </a:lnTo>
                      <a:lnTo>
                        <a:pt x="1636" y="239"/>
                      </a:lnTo>
                      <a:lnTo>
                        <a:pt x="1639" y="238"/>
                      </a:lnTo>
                      <a:lnTo>
                        <a:pt x="1636" y="238"/>
                      </a:lnTo>
                      <a:lnTo>
                        <a:pt x="1636" y="239"/>
                      </a:lnTo>
                      <a:lnTo>
                        <a:pt x="1639" y="238"/>
                      </a:lnTo>
                      <a:lnTo>
                        <a:pt x="1636" y="238"/>
                      </a:lnTo>
                      <a:lnTo>
                        <a:pt x="1636" y="251"/>
                      </a:lnTo>
                      <a:lnTo>
                        <a:pt x="1638" y="277"/>
                      </a:lnTo>
                      <a:lnTo>
                        <a:pt x="1639" y="288"/>
                      </a:lnTo>
                      <a:lnTo>
                        <a:pt x="1643" y="327"/>
                      </a:lnTo>
                      <a:lnTo>
                        <a:pt x="1647" y="326"/>
                      </a:lnTo>
                      <a:lnTo>
                        <a:pt x="1643" y="326"/>
                      </a:lnTo>
                      <a:lnTo>
                        <a:pt x="1643" y="327"/>
                      </a:lnTo>
                      <a:lnTo>
                        <a:pt x="1647" y="326"/>
                      </a:lnTo>
                      <a:lnTo>
                        <a:pt x="1643" y="326"/>
                      </a:lnTo>
                      <a:lnTo>
                        <a:pt x="1643" y="340"/>
                      </a:lnTo>
                      <a:lnTo>
                        <a:pt x="1645" y="353"/>
                      </a:lnTo>
                      <a:lnTo>
                        <a:pt x="1646" y="365"/>
                      </a:lnTo>
                      <a:lnTo>
                        <a:pt x="1651" y="416"/>
                      </a:lnTo>
                      <a:lnTo>
                        <a:pt x="1655" y="415"/>
                      </a:lnTo>
                      <a:lnTo>
                        <a:pt x="1651" y="415"/>
                      </a:lnTo>
                      <a:lnTo>
                        <a:pt x="1651" y="416"/>
                      </a:lnTo>
                      <a:lnTo>
                        <a:pt x="1655" y="415"/>
                      </a:lnTo>
                      <a:lnTo>
                        <a:pt x="1651" y="415"/>
                      </a:lnTo>
                      <a:lnTo>
                        <a:pt x="1651" y="429"/>
                      </a:lnTo>
                      <a:lnTo>
                        <a:pt x="1652" y="441"/>
                      </a:lnTo>
                      <a:lnTo>
                        <a:pt x="1654" y="454"/>
                      </a:lnTo>
                      <a:lnTo>
                        <a:pt x="1657" y="489"/>
                      </a:lnTo>
                      <a:lnTo>
                        <a:pt x="1659" y="499"/>
                      </a:lnTo>
                      <a:lnTo>
                        <a:pt x="1663" y="498"/>
                      </a:lnTo>
                      <a:lnTo>
                        <a:pt x="1659" y="498"/>
                      </a:lnTo>
                      <a:lnTo>
                        <a:pt x="1659" y="499"/>
                      </a:lnTo>
                      <a:lnTo>
                        <a:pt x="1663" y="498"/>
                      </a:lnTo>
                      <a:lnTo>
                        <a:pt x="1659" y="498"/>
                      </a:lnTo>
                      <a:lnTo>
                        <a:pt x="1659" y="511"/>
                      </a:lnTo>
                      <a:lnTo>
                        <a:pt x="1661" y="531"/>
                      </a:lnTo>
                      <a:lnTo>
                        <a:pt x="1664" y="549"/>
                      </a:lnTo>
                      <a:lnTo>
                        <a:pt x="1665" y="557"/>
                      </a:lnTo>
                      <a:lnTo>
                        <a:pt x="1669" y="556"/>
                      </a:lnTo>
                      <a:lnTo>
                        <a:pt x="1665" y="556"/>
                      </a:lnTo>
                      <a:lnTo>
                        <a:pt x="1665" y="557"/>
                      </a:lnTo>
                      <a:lnTo>
                        <a:pt x="1669" y="556"/>
                      </a:lnTo>
                      <a:lnTo>
                        <a:pt x="1665" y="556"/>
                      </a:lnTo>
                      <a:lnTo>
                        <a:pt x="1665" y="566"/>
                      </a:lnTo>
                      <a:lnTo>
                        <a:pt x="1667" y="573"/>
                      </a:lnTo>
                      <a:lnTo>
                        <a:pt x="1670" y="571"/>
                      </a:lnTo>
                      <a:lnTo>
                        <a:pt x="1667" y="573"/>
                      </a:lnTo>
                      <a:lnTo>
                        <a:pt x="1670" y="571"/>
                      </a:lnTo>
                      <a:lnTo>
                        <a:pt x="1667" y="573"/>
                      </a:lnTo>
                      <a:lnTo>
                        <a:pt x="1668" y="580"/>
                      </a:lnTo>
                      <a:lnTo>
                        <a:pt x="1670" y="593"/>
                      </a:lnTo>
                      <a:lnTo>
                        <a:pt x="1673" y="604"/>
                      </a:lnTo>
                      <a:lnTo>
                        <a:pt x="1677" y="602"/>
                      </a:lnTo>
                      <a:lnTo>
                        <a:pt x="1673" y="602"/>
                      </a:lnTo>
                      <a:lnTo>
                        <a:pt x="1673" y="604"/>
                      </a:lnTo>
                      <a:lnTo>
                        <a:pt x="1677" y="602"/>
                      </a:lnTo>
                      <a:lnTo>
                        <a:pt x="1673" y="602"/>
                      </a:lnTo>
                      <a:lnTo>
                        <a:pt x="1673" y="609"/>
                      </a:lnTo>
                      <a:lnTo>
                        <a:pt x="1674" y="614"/>
                      </a:lnTo>
                      <a:lnTo>
                        <a:pt x="1681" y="633"/>
                      </a:lnTo>
                      <a:lnTo>
                        <a:pt x="1685" y="632"/>
                      </a:lnTo>
                      <a:lnTo>
                        <a:pt x="1681" y="632"/>
                      </a:lnTo>
                      <a:lnTo>
                        <a:pt x="1681" y="633"/>
                      </a:lnTo>
                      <a:lnTo>
                        <a:pt x="1685" y="632"/>
                      </a:lnTo>
                      <a:lnTo>
                        <a:pt x="1681" y="632"/>
                      </a:lnTo>
                      <a:lnTo>
                        <a:pt x="1681" y="637"/>
                      </a:lnTo>
                      <a:lnTo>
                        <a:pt x="1682" y="640"/>
                      </a:lnTo>
                      <a:lnTo>
                        <a:pt x="1688" y="646"/>
                      </a:lnTo>
                      <a:lnTo>
                        <a:pt x="1688" y="645"/>
                      </a:lnTo>
                      <a:lnTo>
                        <a:pt x="1691" y="648"/>
                      </a:lnTo>
                      <a:lnTo>
                        <a:pt x="1692" y="648"/>
                      </a:lnTo>
                      <a:lnTo>
                        <a:pt x="1692" y="646"/>
                      </a:lnTo>
                      <a:lnTo>
                        <a:pt x="1695" y="645"/>
                      </a:lnTo>
                      <a:lnTo>
                        <a:pt x="1698" y="642"/>
                      </a:lnTo>
                      <a:lnTo>
                        <a:pt x="1698" y="641"/>
                      </a:lnTo>
                      <a:lnTo>
                        <a:pt x="1692" y="641"/>
                      </a:lnTo>
                      <a:lnTo>
                        <a:pt x="1696" y="645"/>
                      </a:lnTo>
                      <a:lnTo>
                        <a:pt x="1695" y="644"/>
                      </a:lnTo>
                      <a:lnTo>
                        <a:pt x="1698" y="641"/>
                      </a:lnTo>
                      <a:lnTo>
                        <a:pt x="1692" y="641"/>
                      </a:lnTo>
                      <a:lnTo>
                        <a:pt x="1696" y="645"/>
                      </a:lnTo>
                      <a:lnTo>
                        <a:pt x="1700" y="641"/>
                      </a:lnTo>
                      <a:lnTo>
                        <a:pt x="1700" y="640"/>
                      </a:lnTo>
                      <a:lnTo>
                        <a:pt x="1701" y="637"/>
                      </a:lnTo>
                      <a:lnTo>
                        <a:pt x="1701" y="636"/>
                      </a:lnTo>
                      <a:lnTo>
                        <a:pt x="1704" y="628"/>
                      </a:lnTo>
                      <a:lnTo>
                        <a:pt x="1705" y="627"/>
                      </a:lnTo>
                      <a:lnTo>
                        <a:pt x="1705" y="623"/>
                      </a:lnTo>
                      <a:lnTo>
                        <a:pt x="1700" y="623"/>
                      </a:lnTo>
                      <a:lnTo>
                        <a:pt x="1704" y="624"/>
                      </a:lnTo>
                      <a:lnTo>
                        <a:pt x="1705" y="623"/>
                      </a:lnTo>
                      <a:lnTo>
                        <a:pt x="1700" y="623"/>
                      </a:lnTo>
                      <a:lnTo>
                        <a:pt x="1704" y="624"/>
                      </a:lnTo>
                      <a:lnTo>
                        <a:pt x="1705" y="620"/>
                      </a:lnTo>
                      <a:lnTo>
                        <a:pt x="1707" y="615"/>
                      </a:lnTo>
                      <a:lnTo>
                        <a:pt x="1708" y="609"/>
                      </a:lnTo>
                      <a:lnTo>
                        <a:pt x="1704" y="607"/>
                      </a:lnTo>
                      <a:lnTo>
                        <a:pt x="1708" y="609"/>
                      </a:lnTo>
                      <a:lnTo>
                        <a:pt x="1704" y="607"/>
                      </a:lnTo>
                      <a:lnTo>
                        <a:pt x="1708" y="609"/>
                      </a:lnTo>
                      <a:lnTo>
                        <a:pt x="1709" y="604"/>
                      </a:lnTo>
                      <a:lnTo>
                        <a:pt x="1710" y="597"/>
                      </a:lnTo>
                      <a:lnTo>
                        <a:pt x="1712" y="596"/>
                      </a:lnTo>
                      <a:lnTo>
                        <a:pt x="1712" y="588"/>
                      </a:lnTo>
                      <a:lnTo>
                        <a:pt x="1707" y="588"/>
                      </a:lnTo>
                      <a:lnTo>
                        <a:pt x="1710" y="589"/>
                      </a:lnTo>
                      <a:lnTo>
                        <a:pt x="1712" y="588"/>
                      </a:lnTo>
                      <a:lnTo>
                        <a:pt x="1707" y="588"/>
                      </a:lnTo>
                      <a:lnTo>
                        <a:pt x="1710" y="589"/>
                      </a:lnTo>
                      <a:lnTo>
                        <a:pt x="1712" y="583"/>
                      </a:lnTo>
                      <a:lnTo>
                        <a:pt x="1713" y="583"/>
                      </a:lnTo>
                      <a:lnTo>
                        <a:pt x="1714" y="575"/>
                      </a:lnTo>
                      <a:lnTo>
                        <a:pt x="1716" y="566"/>
                      </a:lnTo>
                      <a:lnTo>
                        <a:pt x="1717" y="558"/>
                      </a:lnTo>
                      <a:lnTo>
                        <a:pt x="1719" y="540"/>
                      </a:lnTo>
                      <a:lnTo>
                        <a:pt x="1719" y="529"/>
                      </a:lnTo>
                      <a:lnTo>
                        <a:pt x="1714" y="529"/>
                      </a:lnTo>
                      <a:lnTo>
                        <a:pt x="1719" y="530"/>
                      </a:lnTo>
                      <a:lnTo>
                        <a:pt x="1719" y="529"/>
                      </a:lnTo>
                      <a:lnTo>
                        <a:pt x="1714" y="529"/>
                      </a:lnTo>
                      <a:lnTo>
                        <a:pt x="1719" y="530"/>
                      </a:lnTo>
                      <a:lnTo>
                        <a:pt x="1721" y="521"/>
                      </a:lnTo>
                      <a:lnTo>
                        <a:pt x="1725" y="490"/>
                      </a:lnTo>
                      <a:lnTo>
                        <a:pt x="1727" y="467"/>
                      </a:lnTo>
                      <a:lnTo>
                        <a:pt x="1727" y="455"/>
                      </a:lnTo>
                      <a:lnTo>
                        <a:pt x="1722" y="455"/>
                      </a:lnTo>
                      <a:lnTo>
                        <a:pt x="1727" y="456"/>
                      </a:lnTo>
                      <a:lnTo>
                        <a:pt x="1727" y="455"/>
                      </a:lnTo>
                      <a:lnTo>
                        <a:pt x="1722" y="455"/>
                      </a:lnTo>
                      <a:lnTo>
                        <a:pt x="1727" y="456"/>
                      </a:lnTo>
                      <a:lnTo>
                        <a:pt x="1730" y="433"/>
                      </a:lnTo>
                      <a:lnTo>
                        <a:pt x="1731" y="420"/>
                      </a:lnTo>
                      <a:lnTo>
                        <a:pt x="1732" y="408"/>
                      </a:lnTo>
                      <a:lnTo>
                        <a:pt x="1734" y="396"/>
                      </a:lnTo>
                      <a:lnTo>
                        <a:pt x="1735" y="384"/>
                      </a:lnTo>
                      <a:lnTo>
                        <a:pt x="1735" y="370"/>
                      </a:lnTo>
                      <a:lnTo>
                        <a:pt x="1730" y="370"/>
                      </a:lnTo>
                      <a:lnTo>
                        <a:pt x="1735" y="371"/>
                      </a:lnTo>
                      <a:lnTo>
                        <a:pt x="1735" y="370"/>
                      </a:lnTo>
                      <a:lnTo>
                        <a:pt x="1730" y="370"/>
                      </a:lnTo>
                      <a:lnTo>
                        <a:pt x="1735" y="371"/>
                      </a:lnTo>
                      <a:lnTo>
                        <a:pt x="1736" y="359"/>
                      </a:lnTo>
                      <a:lnTo>
                        <a:pt x="1743" y="295"/>
                      </a:lnTo>
                      <a:lnTo>
                        <a:pt x="1743" y="280"/>
                      </a:lnTo>
                      <a:lnTo>
                        <a:pt x="1738" y="280"/>
                      </a:lnTo>
                      <a:lnTo>
                        <a:pt x="1743" y="282"/>
                      </a:lnTo>
                      <a:lnTo>
                        <a:pt x="1743" y="280"/>
                      </a:lnTo>
                      <a:lnTo>
                        <a:pt x="1738" y="280"/>
                      </a:lnTo>
                      <a:lnTo>
                        <a:pt x="1743" y="282"/>
                      </a:lnTo>
                      <a:lnTo>
                        <a:pt x="1744" y="270"/>
                      </a:lnTo>
                      <a:lnTo>
                        <a:pt x="1749" y="218"/>
                      </a:lnTo>
                      <a:lnTo>
                        <a:pt x="1749" y="206"/>
                      </a:lnTo>
                      <a:lnTo>
                        <a:pt x="1744" y="206"/>
                      </a:lnTo>
                      <a:lnTo>
                        <a:pt x="1749" y="207"/>
                      </a:lnTo>
                      <a:lnTo>
                        <a:pt x="1749" y="206"/>
                      </a:lnTo>
                      <a:lnTo>
                        <a:pt x="1744" y="206"/>
                      </a:lnTo>
                      <a:lnTo>
                        <a:pt x="1749" y="207"/>
                      </a:lnTo>
                      <a:lnTo>
                        <a:pt x="1750" y="194"/>
                      </a:lnTo>
                      <a:lnTo>
                        <a:pt x="1754" y="159"/>
                      </a:lnTo>
                      <a:lnTo>
                        <a:pt x="1756" y="149"/>
                      </a:lnTo>
                      <a:lnTo>
                        <a:pt x="1757" y="137"/>
                      </a:lnTo>
                      <a:lnTo>
                        <a:pt x="1757" y="125"/>
                      </a:lnTo>
                      <a:lnTo>
                        <a:pt x="1752" y="125"/>
                      </a:lnTo>
                      <a:lnTo>
                        <a:pt x="1757" y="127"/>
                      </a:lnTo>
                      <a:lnTo>
                        <a:pt x="1757" y="125"/>
                      </a:lnTo>
                      <a:lnTo>
                        <a:pt x="1752" y="125"/>
                      </a:lnTo>
                      <a:lnTo>
                        <a:pt x="1757" y="127"/>
                      </a:lnTo>
                      <a:lnTo>
                        <a:pt x="1758" y="118"/>
                      </a:lnTo>
                      <a:lnTo>
                        <a:pt x="1760" y="107"/>
                      </a:lnTo>
                      <a:lnTo>
                        <a:pt x="1761" y="98"/>
                      </a:lnTo>
                      <a:lnTo>
                        <a:pt x="1765" y="75"/>
                      </a:lnTo>
                      <a:lnTo>
                        <a:pt x="1765" y="67"/>
                      </a:lnTo>
                      <a:lnTo>
                        <a:pt x="1760" y="67"/>
                      </a:lnTo>
                      <a:lnTo>
                        <a:pt x="1765" y="69"/>
                      </a:lnTo>
                      <a:lnTo>
                        <a:pt x="1765" y="67"/>
                      </a:lnTo>
                      <a:lnTo>
                        <a:pt x="1760" y="67"/>
                      </a:lnTo>
                      <a:lnTo>
                        <a:pt x="1765" y="69"/>
                      </a:lnTo>
                      <a:lnTo>
                        <a:pt x="1766" y="61"/>
                      </a:lnTo>
                      <a:lnTo>
                        <a:pt x="1761" y="59"/>
                      </a:lnTo>
                      <a:lnTo>
                        <a:pt x="1765" y="61"/>
                      </a:lnTo>
                      <a:lnTo>
                        <a:pt x="1766" y="61"/>
                      </a:lnTo>
                      <a:lnTo>
                        <a:pt x="1761" y="59"/>
                      </a:lnTo>
                      <a:lnTo>
                        <a:pt x="1765" y="61"/>
                      </a:lnTo>
                      <a:lnTo>
                        <a:pt x="1766" y="56"/>
                      </a:lnTo>
                      <a:lnTo>
                        <a:pt x="1767" y="49"/>
                      </a:lnTo>
                      <a:lnTo>
                        <a:pt x="1763" y="48"/>
                      </a:lnTo>
                      <a:lnTo>
                        <a:pt x="1767" y="49"/>
                      </a:lnTo>
                      <a:lnTo>
                        <a:pt x="1763" y="48"/>
                      </a:lnTo>
                      <a:lnTo>
                        <a:pt x="1767" y="49"/>
                      </a:lnTo>
                      <a:lnTo>
                        <a:pt x="1770" y="39"/>
                      </a:lnTo>
                      <a:lnTo>
                        <a:pt x="1771" y="35"/>
                      </a:lnTo>
                      <a:lnTo>
                        <a:pt x="1772" y="34"/>
                      </a:lnTo>
                      <a:lnTo>
                        <a:pt x="1772" y="28"/>
                      </a:lnTo>
                      <a:lnTo>
                        <a:pt x="1767" y="28"/>
                      </a:lnTo>
                      <a:lnTo>
                        <a:pt x="1771" y="30"/>
                      </a:lnTo>
                      <a:lnTo>
                        <a:pt x="1772" y="28"/>
                      </a:lnTo>
                      <a:lnTo>
                        <a:pt x="1767" y="28"/>
                      </a:lnTo>
                      <a:lnTo>
                        <a:pt x="1771" y="30"/>
                      </a:lnTo>
                      <a:lnTo>
                        <a:pt x="1775" y="18"/>
                      </a:lnTo>
                      <a:lnTo>
                        <a:pt x="1771" y="17"/>
                      </a:lnTo>
                      <a:lnTo>
                        <a:pt x="1775" y="19"/>
                      </a:lnTo>
                      <a:lnTo>
                        <a:pt x="1775" y="18"/>
                      </a:lnTo>
                      <a:lnTo>
                        <a:pt x="1771" y="17"/>
                      </a:lnTo>
                      <a:lnTo>
                        <a:pt x="1775" y="19"/>
                      </a:lnTo>
                      <a:lnTo>
                        <a:pt x="1779" y="12"/>
                      </a:lnTo>
                      <a:lnTo>
                        <a:pt x="1779" y="9"/>
                      </a:lnTo>
                      <a:lnTo>
                        <a:pt x="1774" y="9"/>
                      </a:lnTo>
                      <a:lnTo>
                        <a:pt x="1778" y="12"/>
                      </a:lnTo>
                      <a:lnTo>
                        <a:pt x="1779" y="9"/>
                      </a:lnTo>
                      <a:lnTo>
                        <a:pt x="1774" y="9"/>
                      </a:lnTo>
                      <a:lnTo>
                        <a:pt x="1778" y="12"/>
                      </a:lnTo>
                      <a:lnTo>
                        <a:pt x="1779" y="9"/>
                      </a:lnTo>
                      <a:lnTo>
                        <a:pt x="1775" y="7"/>
                      </a:lnTo>
                      <a:lnTo>
                        <a:pt x="1779" y="10"/>
                      </a:lnTo>
                      <a:lnTo>
                        <a:pt x="1779" y="9"/>
                      </a:lnTo>
                      <a:lnTo>
                        <a:pt x="1775" y="7"/>
                      </a:lnTo>
                      <a:lnTo>
                        <a:pt x="1779" y="10"/>
                      </a:lnTo>
                      <a:lnTo>
                        <a:pt x="1781" y="8"/>
                      </a:lnTo>
                      <a:lnTo>
                        <a:pt x="1778" y="4"/>
                      </a:lnTo>
                      <a:lnTo>
                        <a:pt x="1778" y="9"/>
                      </a:lnTo>
                      <a:lnTo>
                        <a:pt x="1781" y="8"/>
                      </a:lnTo>
                      <a:lnTo>
                        <a:pt x="1778" y="4"/>
                      </a:lnTo>
                      <a:lnTo>
                        <a:pt x="1778" y="9"/>
                      </a:lnTo>
                      <a:lnTo>
                        <a:pt x="1781" y="9"/>
                      </a:lnTo>
                      <a:lnTo>
                        <a:pt x="1781" y="4"/>
                      </a:lnTo>
                      <a:lnTo>
                        <a:pt x="1778" y="4"/>
                      </a:lnTo>
                      <a:lnTo>
                        <a:pt x="1779" y="7"/>
                      </a:lnTo>
                      <a:lnTo>
                        <a:pt x="1781" y="9"/>
                      </a:lnTo>
                      <a:lnTo>
                        <a:pt x="1781" y="4"/>
                      </a:lnTo>
                      <a:lnTo>
                        <a:pt x="1778" y="4"/>
                      </a:lnTo>
                      <a:lnTo>
                        <a:pt x="1778" y="5"/>
                      </a:lnTo>
                      <a:lnTo>
                        <a:pt x="1779" y="9"/>
                      </a:lnTo>
                      <a:lnTo>
                        <a:pt x="1780" y="10"/>
                      </a:lnTo>
                      <a:lnTo>
                        <a:pt x="1783" y="7"/>
                      </a:lnTo>
                      <a:lnTo>
                        <a:pt x="1779" y="9"/>
                      </a:lnTo>
                      <a:lnTo>
                        <a:pt x="1780" y="10"/>
                      </a:lnTo>
                      <a:lnTo>
                        <a:pt x="1783" y="7"/>
                      </a:lnTo>
                      <a:lnTo>
                        <a:pt x="1779" y="9"/>
                      </a:lnTo>
                      <a:lnTo>
                        <a:pt x="1783" y="17"/>
                      </a:lnTo>
                      <a:lnTo>
                        <a:pt x="1787" y="14"/>
                      </a:lnTo>
                      <a:lnTo>
                        <a:pt x="1783" y="16"/>
                      </a:lnTo>
                      <a:lnTo>
                        <a:pt x="1783" y="17"/>
                      </a:lnTo>
                      <a:lnTo>
                        <a:pt x="1787" y="14"/>
                      </a:lnTo>
                      <a:lnTo>
                        <a:pt x="1783" y="16"/>
                      </a:lnTo>
                      <a:lnTo>
                        <a:pt x="1785" y="23"/>
                      </a:lnTo>
                      <a:lnTo>
                        <a:pt x="1789" y="22"/>
                      </a:lnTo>
                      <a:lnTo>
                        <a:pt x="1785" y="22"/>
                      </a:lnTo>
                      <a:lnTo>
                        <a:pt x="1785" y="23"/>
                      </a:lnTo>
                      <a:lnTo>
                        <a:pt x="1789" y="22"/>
                      </a:lnTo>
                      <a:lnTo>
                        <a:pt x="1785" y="22"/>
                      </a:lnTo>
                      <a:lnTo>
                        <a:pt x="1785" y="28"/>
                      </a:lnTo>
                      <a:lnTo>
                        <a:pt x="1788" y="39"/>
                      </a:lnTo>
                      <a:lnTo>
                        <a:pt x="1792" y="58"/>
                      </a:lnTo>
                      <a:lnTo>
                        <a:pt x="1796" y="57"/>
                      </a:lnTo>
                      <a:lnTo>
                        <a:pt x="1792" y="58"/>
                      </a:lnTo>
                      <a:lnTo>
                        <a:pt x="1796" y="57"/>
                      </a:lnTo>
                      <a:lnTo>
                        <a:pt x="1792" y="58"/>
                      </a:lnTo>
                      <a:lnTo>
                        <a:pt x="1793" y="66"/>
                      </a:lnTo>
                      <a:lnTo>
                        <a:pt x="1797" y="65"/>
                      </a:lnTo>
                      <a:lnTo>
                        <a:pt x="1793" y="65"/>
                      </a:lnTo>
                      <a:lnTo>
                        <a:pt x="1793" y="66"/>
                      </a:lnTo>
                      <a:lnTo>
                        <a:pt x="1797" y="65"/>
                      </a:lnTo>
                      <a:lnTo>
                        <a:pt x="1793" y="65"/>
                      </a:lnTo>
                      <a:lnTo>
                        <a:pt x="1793" y="74"/>
                      </a:lnTo>
                      <a:lnTo>
                        <a:pt x="1794" y="81"/>
                      </a:lnTo>
                      <a:lnTo>
                        <a:pt x="1798" y="109"/>
                      </a:lnTo>
                      <a:lnTo>
                        <a:pt x="1800" y="119"/>
                      </a:lnTo>
                      <a:lnTo>
                        <a:pt x="1801" y="128"/>
                      </a:lnTo>
                      <a:lnTo>
                        <a:pt x="1805" y="127"/>
                      </a:lnTo>
                      <a:lnTo>
                        <a:pt x="1801" y="127"/>
                      </a:lnTo>
                      <a:lnTo>
                        <a:pt x="1801" y="128"/>
                      </a:lnTo>
                      <a:lnTo>
                        <a:pt x="1805" y="127"/>
                      </a:lnTo>
                      <a:lnTo>
                        <a:pt x="1801" y="127"/>
                      </a:lnTo>
                      <a:lnTo>
                        <a:pt x="1801" y="138"/>
                      </a:lnTo>
                      <a:lnTo>
                        <a:pt x="1803" y="159"/>
                      </a:lnTo>
                      <a:lnTo>
                        <a:pt x="1806" y="182"/>
                      </a:lnTo>
                      <a:lnTo>
                        <a:pt x="1807" y="193"/>
                      </a:lnTo>
                      <a:lnTo>
                        <a:pt x="1811" y="191"/>
                      </a:lnTo>
                      <a:lnTo>
                        <a:pt x="1807" y="191"/>
                      </a:lnTo>
                      <a:lnTo>
                        <a:pt x="1807" y="193"/>
                      </a:lnTo>
                      <a:lnTo>
                        <a:pt x="1811" y="191"/>
                      </a:lnTo>
                      <a:lnTo>
                        <a:pt x="1807" y="191"/>
                      </a:lnTo>
                      <a:lnTo>
                        <a:pt x="1807" y="204"/>
                      </a:lnTo>
                      <a:lnTo>
                        <a:pt x="1809" y="217"/>
                      </a:lnTo>
                      <a:lnTo>
                        <a:pt x="1811" y="240"/>
                      </a:lnTo>
                      <a:lnTo>
                        <a:pt x="1812" y="253"/>
                      </a:lnTo>
                      <a:lnTo>
                        <a:pt x="1814" y="265"/>
                      </a:lnTo>
                      <a:lnTo>
                        <a:pt x="1815" y="278"/>
                      </a:lnTo>
                      <a:lnTo>
                        <a:pt x="1819" y="277"/>
                      </a:lnTo>
                      <a:lnTo>
                        <a:pt x="1815" y="277"/>
                      </a:lnTo>
                      <a:lnTo>
                        <a:pt x="1815" y="278"/>
                      </a:lnTo>
                      <a:lnTo>
                        <a:pt x="1819" y="277"/>
                      </a:lnTo>
                      <a:lnTo>
                        <a:pt x="1815" y="277"/>
                      </a:lnTo>
                      <a:lnTo>
                        <a:pt x="1815" y="291"/>
                      </a:lnTo>
                      <a:lnTo>
                        <a:pt x="1816" y="302"/>
                      </a:lnTo>
                      <a:lnTo>
                        <a:pt x="1823" y="367"/>
                      </a:lnTo>
                      <a:lnTo>
                        <a:pt x="1827" y="366"/>
                      </a:lnTo>
                      <a:lnTo>
                        <a:pt x="1823" y="366"/>
                      </a:lnTo>
                      <a:lnTo>
                        <a:pt x="1823" y="367"/>
                      </a:lnTo>
                      <a:lnTo>
                        <a:pt x="1827" y="366"/>
                      </a:lnTo>
                      <a:lnTo>
                        <a:pt x="1823" y="366"/>
                      </a:lnTo>
                      <a:lnTo>
                        <a:pt x="1823" y="380"/>
                      </a:lnTo>
                      <a:lnTo>
                        <a:pt x="1824" y="392"/>
                      </a:lnTo>
                      <a:lnTo>
                        <a:pt x="1828" y="430"/>
                      </a:lnTo>
                      <a:lnTo>
                        <a:pt x="1829" y="442"/>
                      </a:lnTo>
                      <a:lnTo>
                        <a:pt x="1831" y="455"/>
                      </a:lnTo>
                      <a:lnTo>
                        <a:pt x="1834" y="454"/>
                      </a:lnTo>
                      <a:lnTo>
                        <a:pt x="1831" y="454"/>
                      </a:lnTo>
                      <a:lnTo>
                        <a:pt x="1831" y="455"/>
                      </a:lnTo>
                      <a:lnTo>
                        <a:pt x="1834" y="454"/>
                      </a:lnTo>
                      <a:lnTo>
                        <a:pt x="1831" y="454"/>
                      </a:lnTo>
                      <a:lnTo>
                        <a:pt x="1831" y="467"/>
                      </a:lnTo>
                      <a:lnTo>
                        <a:pt x="1833" y="490"/>
                      </a:lnTo>
                      <a:lnTo>
                        <a:pt x="1834" y="500"/>
                      </a:lnTo>
                      <a:lnTo>
                        <a:pt x="1836" y="512"/>
                      </a:lnTo>
                      <a:lnTo>
                        <a:pt x="1837" y="522"/>
                      </a:lnTo>
                      <a:lnTo>
                        <a:pt x="1838" y="531"/>
                      </a:lnTo>
                      <a:lnTo>
                        <a:pt x="1842" y="530"/>
                      </a:lnTo>
                      <a:lnTo>
                        <a:pt x="1838" y="530"/>
                      </a:lnTo>
                      <a:lnTo>
                        <a:pt x="1838" y="531"/>
                      </a:lnTo>
                      <a:lnTo>
                        <a:pt x="1842" y="530"/>
                      </a:lnTo>
                      <a:lnTo>
                        <a:pt x="1838" y="530"/>
                      </a:lnTo>
                      <a:lnTo>
                        <a:pt x="1838" y="542"/>
                      </a:lnTo>
                      <a:lnTo>
                        <a:pt x="1840" y="551"/>
                      </a:lnTo>
                      <a:lnTo>
                        <a:pt x="1843" y="574"/>
                      </a:lnTo>
                      <a:lnTo>
                        <a:pt x="1845" y="580"/>
                      </a:lnTo>
                      <a:lnTo>
                        <a:pt x="1849" y="579"/>
                      </a:lnTo>
                      <a:lnTo>
                        <a:pt x="1845" y="579"/>
                      </a:lnTo>
                      <a:lnTo>
                        <a:pt x="1845" y="580"/>
                      </a:lnTo>
                      <a:lnTo>
                        <a:pt x="1849" y="579"/>
                      </a:lnTo>
                      <a:lnTo>
                        <a:pt x="1845" y="579"/>
                      </a:lnTo>
                      <a:lnTo>
                        <a:pt x="1845" y="587"/>
                      </a:lnTo>
                      <a:lnTo>
                        <a:pt x="1846" y="593"/>
                      </a:lnTo>
                      <a:lnTo>
                        <a:pt x="1847" y="598"/>
                      </a:lnTo>
                      <a:lnTo>
                        <a:pt x="1849" y="605"/>
                      </a:lnTo>
                      <a:lnTo>
                        <a:pt x="1850" y="609"/>
                      </a:lnTo>
                      <a:lnTo>
                        <a:pt x="1854" y="607"/>
                      </a:lnTo>
                      <a:lnTo>
                        <a:pt x="1850" y="609"/>
                      </a:lnTo>
                      <a:lnTo>
                        <a:pt x="1854" y="607"/>
                      </a:lnTo>
                      <a:lnTo>
                        <a:pt x="1850" y="609"/>
                      </a:lnTo>
                      <a:lnTo>
                        <a:pt x="1851" y="614"/>
                      </a:lnTo>
                      <a:lnTo>
                        <a:pt x="1853" y="618"/>
                      </a:lnTo>
                      <a:lnTo>
                        <a:pt x="1856" y="617"/>
                      </a:lnTo>
                      <a:lnTo>
                        <a:pt x="1853" y="617"/>
                      </a:lnTo>
                      <a:lnTo>
                        <a:pt x="1853" y="618"/>
                      </a:lnTo>
                      <a:lnTo>
                        <a:pt x="1856" y="617"/>
                      </a:lnTo>
                      <a:lnTo>
                        <a:pt x="1853" y="617"/>
                      </a:lnTo>
                      <a:lnTo>
                        <a:pt x="1853" y="623"/>
                      </a:lnTo>
                      <a:lnTo>
                        <a:pt x="1854" y="627"/>
                      </a:lnTo>
                      <a:lnTo>
                        <a:pt x="1854" y="628"/>
                      </a:lnTo>
                      <a:lnTo>
                        <a:pt x="1855" y="631"/>
                      </a:lnTo>
                      <a:lnTo>
                        <a:pt x="1859" y="628"/>
                      </a:lnTo>
                      <a:lnTo>
                        <a:pt x="1855" y="629"/>
                      </a:lnTo>
                      <a:lnTo>
                        <a:pt x="1855" y="631"/>
                      </a:lnTo>
                      <a:lnTo>
                        <a:pt x="1859" y="628"/>
                      </a:lnTo>
                      <a:lnTo>
                        <a:pt x="1855" y="629"/>
                      </a:lnTo>
                      <a:lnTo>
                        <a:pt x="1856" y="633"/>
                      </a:lnTo>
                      <a:lnTo>
                        <a:pt x="1856" y="635"/>
                      </a:lnTo>
                      <a:lnTo>
                        <a:pt x="1859" y="640"/>
                      </a:lnTo>
                      <a:lnTo>
                        <a:pt x="1862" y="642"/>
                      </a:lnTo>
                      <a:lnTo>
                        <a:pt x="1864" y="639"/>
                      </a:lnTo>
                      <a:lnTo>
                        <a:pt x="1860" y="639"/>
                      </a:lnTo>
                      <a:lnTo>
                        <a:pt x="1862" y="642"/>
                      </a:lnTo>
                      <a:lnTo>
                        <a:pt x="1864" y="639"/>
                      </a:lnTo>
                      <a:lnTo>
                        <a:pt x="1860" y="639"/>
                      </a:lnTo>
                      <a:lnTo>
                        <a:pt x="1860" y="640"/>
                      </a:lnTo>
                      <a:lnTo>
                        <a:pt x="1862" y="644"/>
                      </a:lnTo>
                      <a:lnTo>
                        <a:pt x="1863" y="645"/>
                      </a:lnTo>
                      <a:lnTo>
                        <a:pt x="1863" y="644"/>
                      </a:lnTo>
                      <a:lnTo>
                        <a:pt x="1865" y="646"/>
                      </a:lnTo>
                      <a:lnTo>
                        <a:pt x="1869" y="646"/>
                      </a:lnTo>
                      <a:lnTo>
                        <a:pt x="1869" y="645"/>
                      </a:lnTo>
                      <a:lnTo>
                        <a:pt x="1873" y="645"/>
                      </a:lnTo>
                      <a:lnTo>
                        <a:pt x="1876" y="642"/>
                      </a:lnTo>
                      <a:lnTo>
                        <a:pt x="1874" y="641"/>
                      </a:lnTo>
                      <a:lnTo>
                        <a:pt x="1877" y="639"/>
                      </a:lnTo>
                      <a:lnTo>
                        <a:pt x="1877" y="636"/>
                      </a:lnTo>
                      <a:lnTo>
                        <a:pt x="1872" y="636"/>
                      </a:lnTo>
                      <a:lnTo>
                        <a:pt x="1876" y="639"/>
                      </a:lnTo>
                      <a:lnTo>
                        <a:pt x="1877" y="636"/>
                      </a:lnTo>
                      <a:lnTo>
                        <a:pt x="1872" y="636"/>
                      </a:lnTo>
                      <a:lnTo>
                        <a:pt x="1876" y="639"/>
                      </a:lnTo>
                      <a:lnTo>
                        <a:pt x="1878" y="633"/>
                      </a:lnTo>
                      <a:lnTo>
                        <a:pt x="1878" y="632"/>
                      </a:lnTo>
                      <a:lnTo>
                        <a:pt x="1881" y="624"/>
                      </a:lnTo>
                      <a:lnTo>
                        <a:pt x="1884" y="614"/>
                      </a:lnTo>
                      <a:lnTo>
                        <a:pt x="1885" y="613"/>
                      </a:lnTo>
                      <a:lnTo>
                        <a:pt x="1885" y="607"/>
                      </a:lnTo>
                      <a:lnTo>
                        <a:pt x="1880" y="607"/>
                      </a:lnTo>
                      <a:lnTo>
                        <a:pt x="1884" y="609"/>
                      </a:lnTo>
                      <a:lnTo>
                        <a:pt x="1885" y="607"/>
                      </a:lnTo>
                      <a:lnTo>
                        <a:pt x="1880" y="607"/>
                      </a:lnTo>
                      <a:lnTo>
                        <a:pt x="1884" y="609"/>
                      </a:lnTo>
                      <a:lnTo>
                        <a:pt x="1886" y="596"/>
                      </a:lnTo>
                      <a:lnTo>
                        <a:pt x="1887" y="596"/>
                      </a:lnTo>
                      <a:lnTo>
                        <a:pt x="1889" y="588"/>
                      </a:lnTo>
                      <a:lnTo>
                        <a:pt x="1884" y="587"/>
                      </a:lnTo>
                      <a:lnTo>
                        <a:pt x="1887" y="588"/>
                      </a:lnTo>
                      <a:lnTo>
                        <a:pt x="1889" y="588"/>
                      </a:lnTo>
                      <a:lnTo>
                        <a:pt x="1884" y="587"/>
                      </a:lnTo>
                      <a:lnTo>
                        <a:pt x="1887" y="588"/>
                      </a:lnTo>
                      <a:lnTo>
                        <a:pt x="1889" y="582"/>
                      </a:lnTo>
                      <a:lnTo>
                        <a:pt x="1890" y="582"/>
                      </a:lnTo>
                      <a:lnTo>
                        <a:pt x="1891" y="574"/>
                      </a:lnTo>
                      <a:lnTo>
                        <a:pt x="1891" y="564"/>
                      </a:lnTo>
                      <a:lnTo>
                        <a:pt x="1886" y="564"/>
                      </a:lnTo>
                      <a:lnTo>
                        <a:pt x="1891" y="565"/>
                      </a:lnTo>
                      <a:lnTo>
                        <a:pt x="1891" y="564"/>
                      </a:lnTo>
                      <a:lnTo>
                        <a:pt x="1886" y="564"/>
                      </a:lnTo>
                      <a:lnTo>
                        <a:pt x="1891" y="565"/>
                      </a:lnTo>
                      <a:lnTo>
                        <a:pt x="1893" y="557"/>
                      </a:lnTo>
                      <a:lnTo>
                        <a:pt x="1895" y="539"/>
                      </a:lnTo>
                      <a:lnTo>
                        <a:pt x="1898" y="518"/>
                      </a:lnTo>
                      <a:lnTo>
                        <a:pt x="1899" y="509"/>
                      </a:lnTo>
                      <a:lnTo>
                        <a:pt x="1899" y="496"/>
                      </a:lnTo>
                      <a:lnTo>
                        <a:pt x="1894" y="496"/>
                      </a:lnTo>
                      <a:lnTo>
                        <a:pt x="1899" y="498"/>
                      </a:lnTo>
                      <a:lnTo>
                        <a:pt x="1899" y="496"/>
                      </a:lnTo>
                      <a:lnTo>
                        <a:pt x="1894" y="496"/>
                      </a:lnTo>
                      <a:lnTo>
                        <a:pt x="1899" y="498"/>
                      </a:lnTo>
                      <a:lnTo>
                        <a:pt x="1902" y="477"/>
                      </a:lnTo>
                      <a:lnTo>
                        <a:pt x="1907" y="430"/>
                      </a:lnTo>
                      <a:lnTo>
                        <a:pt x="1907" y="417"/>
                      </a:lnTo>
                      <a:lnTo>
                        <a:pt x="1902" y="417"/>
                      </a:lnTo>
                      <a:lnTo>
                        <a:pt x="1907" y="419"/>
                      </a:lnTo>
                      <a:lnTo>
                        <a:pt x="1907" y="417"/>
                      </a:lnTo>
                      <a:lnTo>
                        <a:pt x="1902" y="417"/>
                      </a:lnTo>
                      <a:lnTo>
                        <a:pt x="1907" y="419"/>
                      </a:lnTo>
                      <a:lnTo>
                        <a:pt x="1908" y="406"/>
                      </a:lnTo>
                      <a:lnTo>
                        <a:pt x="1909" y="394"/>
                      </a:lnTo>
                      <a:lnTo>
                        <a:pt x="1911" y="381"/>
                      </a:lnTo>
                      <a:lnTo>
                        <a:pt x="1912" y="370"/>
                      </a:lnTo>
                      <a:lnTo>
                        <a:pt x="1915" y="344"/>
                      </a:lnTo>
                      <a:lnTo>
                        <a:pt x="1915" y="330"/>
                      </a:lnTo>
                      <a:lnTo>
                        <a:pt x="1909" y="330"/>
                      </a:lnTo>
                      <a:lnTo>
                        <a:pt x="1915" y="331"/>
                      </a:lnTo>
                      <a:lnTo>
                        <a:pt x="1915" y="330"/>
                      </a:lnTo>
                      <a:lnTo>
                        <a:pt x="1909" y="330"/>
                      </a:lnTo>
                      <a:lnTo>
                        <a:pt x="1915" y="331"/>
                      </a:lnTo>
                      <a:lnTo>
                        <a:pt x="1916" y="319"/>
                      </a:lnTo>
                      <a:lnTo>
                        <a:pt x="1921" y="268"/>
                      </a:lnTo>
                      <a:lnTo>
                        <a:pt x="1921" y="253"/>
                      </a:lnTo>
                      <a:lnTo>
                        <a:pt x="1916" y="253"/>
                      </a:lnTo>
                      <a:lnTo>
                        <a:pt x="1921" y="255"/>
                      </a:lnTo>
                      <a:lnTo>
                        <a:pt x="1921" y="253"/>
                      </a:lnTo>
                      <a:lnTo>
                        <a:pt x="1916" y="253"/>
                      </a:lnTo>
                      <a:lnTo>
                        <a:pt x="1921" y="255"/>
                      </a:lnTo>
                      <a:lnTo>
                        <a:pt x="1924" y="229"/>
                      </a:lnTo>
                      <a:lnTo>
                        <a:pt x="1925" y="217"/>
                      </a:lnTo>
                      <a:lnTo>
                        <a:pt x="1926" y="204"/>
                      </a:lnTo>
                      <a:lnTo>
                        <a:pt x="1929" y="181"/>
                      </a:lnTo>
                      <a:lnTo>
                        <a:pt x="1929" y="167"/>
                      </a:lnTo>
                      <a:lnTo>
                        <a:pt x="1924" y="167"/>
                      </a:lnTo>
                      <a:lnTo>
                        <a:pt x="1929" y="168"/>
                      </a:lnTo>
                      <a:lnTo>
                        <a:pt x="1929" y="167"/>
                      </a:lnTo>
                      <a:lnTo>
                        <a:pt x="1924" y="167"/>
                      </a:lnTo>
                      <a:lnTo>
                        <a:pt x="1929" y="168"/>
                      </a:lnTo>
                      <a:lnTo>
                        <a:pt x="1930" y="158"/>
                      </a:lnTo>
                      <a:lnTo>
                        <a:pt x="1931" y="146"/>
                      </a:lnTo>
                      <a:lnTo>
                        <a:pt x="1935" y="115"/>
                      </a:lnTo>
                      <a:lnTo>
                        <a:pt x="1936" y="106"/>
                      </a:lnTo>
                      <a:lnTo>
                        <a:pt x="1936" y="96"/>
                      </a:lnTo>
                      <a:lnTo>
                        <a:pt x="1931" y="96"/>
                      </a:lnTo>
                      <a:lnTo>
                        <a:pt x="1936" y="97"/>
                      </a:lnTo>
                      <a:lnTo>
                        <a:pt x="1936" y="96"/>
                      </a:lnTo>
                      <a:lnTo>
                        <a:pt x="1931" y="96"/>
                      </a:lnTo>
                      <a:lnTo>
                        <a:pt x="1936" y="97"/>
                      </a:lnTo>
                      <a:lnTo>
                        <a:pt x="1940" y="74"/>
                      </a:lnTo>
                      <a:lnTo>
                        <a:pt x="1935" y="72"/>
                      </a:lnTo>
                      <a:lnTo>
                        <a:pt x="1939" y="74"/>
                      </a:lnTo>
                      <a:lnTo>
                        <a:pt x="1940" y="74"/>
                      </a:lnTo>
                      <a:lnTo>
                        <a:pt x="1935" y="72"/>
                      </a:lnTo>
                      <a:lnTo>
                        <a:pt x="1939" y="74"/>
                      </a:lnTo>
                      <a:lnTo>
                        <a:pt x="1943" y="54"/>
                      </a:lnTo>
                      <a:lnTo>
                        <a:pt x="1944" y="53"/>
                      </a:lnTo>
                      <a:lnTo>
                        <a:pt x="1944" y="48"/>
                      </a:lnTo>
                      <a:lnTo>
                        <a:pt x="1939" y="48"/>
                      </a:lnTo>
                      <a:lnTo>
                        <a:pt x="1943" y="49"/>
                      </a:lnTo>
                      <a:lnTo>
                        <a:pt x="1944" y="48"/>
                      </a:lnTo>
                      <a:lnTo>
                        <a:pt x="1939" y="48"/>
                      </a:lnTo>
                      <a:lnTo>
                        <a:pt x="1943" y="49"/>
                      </a:lnTo>
                      <a:lnTo>
                        <a:pt x="1944" y="43"/>
                      </a:lnTo>
                      <a:lnTo>
                        <a:pt x="1940" y="41"/>
                      </a:lnTo>
                      <a:lnTo>
                        <a:pt x="1944" y="43"/>
                      </a:lnTo>
                      <a:lnTo>
                        <a:pt x="1940" y="41"/>
                      </a:lnTo>
                      <a:lnTo>
                        <a:pt x="1944" y="43"/>
                      </a:lnTo>
                      <a:lnTo>
                        <a:pt x="1945" y="39"/>
                      </a:lnTo>
                      <a:lnTo>
                        <a:pt x="1947" y="34"/>
                      </a:lnTo>
                      <a:lnTo>
                        <a:pt x="1948" y="30"/>
                      </a:lnTo>
                      <a:lnTo>
                        <a:pt x="1949" y="25"/>
                      </a:lnTo>
                      <a:lnTo>
                        <a:pt x="1951" y="21"/>
                      </a:lnTo>
                      <a:lnTo>
                        <a:pt x="1952" y="19"/>
                      </a:lnTo>
                      <a:lnTo>
                        <a:pt x="1952" y="17"/>
                      </a:lnTo>
                      <a:lnTo>
                        <a:pt x="1947" y="17"/>
                      </a:lnTo>
                      <a:lnTo>
                        <a:pt x="1951" y="18"/>
                      </a:lnTo>
                      <a:lnTo>
                        <a:pt x="1952" y="17"/>
                      </a:lnTo>
                      <a:lnTo>
                        <a:pt x="1947" y="17"/>
                      </a:lnTo>
                      <a:lnTo>
                        <a:pt x="1951" y="18"/>
                      </a:lnTo>
                      <a:lnTo>
                        <a:pt x="1952" y="14"/>
                      </a:lnTo>
                      <a:lnTo>
                        <a:pt x="1948" y="13"/>
                      </a:lnTo>
                      <a:lnTo>
                        <a:pt x="1952" y="16"/>
                      </a:lnTo>
                      <a:lnTo>
                        <a:pt x="1952" y="14"/>
                      </a:lnTo>
                      <a:lnTo>
                        <a:pt x="1948" y="13"/>
                      </a:lnTo>
                      <a:lnTo>
                        <a:pt x="1952" y="16"/>
                      </a:lnTo>
                      <a:lnTo>
                        <a:pt x="1955" y="10"/>
                      </a:lnTo>
                      <a:lnTo>
                        <a:pt x="1951" y="8"/>
                      </a:lnTo>
                      <a:lnTo>
                        <a:pt x="1955" y="12"/>
                      </a:lnTo>
                      <a:lnTo>
                        <a:pt x="1955" y="10"/>
                      </a:lnTo>
                      <a:lnTo>
                        <a:pt x="1951" y="8"/>
                      </a:lnTo>
                      <a:lnTo>
                        <a:pt x="1955" y="12"/>
                      </a:lnTo>
                      <a:lnTo>
                        <a:pt x="1957" y="9"/>
                      </a:lnTo>
                      <a:lnTo>
                        <a:pt x="1956" y="8"/>
                      </a:lnTo>
                      <a:lnTo>
                        <a:pt x="1958" y="5"/>
                      </a:lnTo>
                      <a:lnTo>
                        <a:pt x="1958" y="4"/>
                      </a:lnTo>
                      <a:lnTo>
                        <a:pt x="1953" y="4"/>
                      </a:lnTo>
                      <a:lnTo>
                        <a:pt x="1953" y="9"/>
                      </a:lnTo>
                      <a:lnTo>
                        <a:pt x="1953" y="8"/>
                      </a:lnTo>
                      <a:lnTo>
                        <a:pt x="1956" y="7"/>
                      </a:lnTo>
                      <a:lnTo>
                        <a:pt x="1958" y="4"/>
                      </a:lnTo>
                      <a:lnTo>
                        <a:pt x="1953" y="4"/>
                      </a:lnTo>
                      <a:lnTo>
                        <a:pt x="1953" y="9"/>
                      </a:lnTo>
                      <a:lnTo>
                        <a:pt x="1957" y="9"/>
                      </a:lnTo>
                      <a:lnTo>
                        <a:pt x="1957" y="4"/>
                      </a:lnTo>
                      <a:lnTo>
                        <a:pt x="1955" y="8"/>
                      </a:lnTo>
                      <a:lnTo>
                        <a:pt x="1957" y="9"/>
                      </a:lnTo>
                      <a:lnTo>
                        <a:pt x="1957" y="4"/>
                      </a:lnTo>
                      <a:lnTo>
                        <a:pt x="1955" y="8"/>
                      </a:lnTo>
                      <a:lnTo>
                        <a:pt x="1956" y="9"/>
                      </a:lnTo>
                      <a:lnTo>
                        <a:pt x="1958" y="5"/>
                      </a:lnTo>
                      <a:lnTo>
                        <a:pt x="1955" y="8"/>
                      </a:lnTo>
                      <a:lnTo>
                        <a:pt x="1956" y="9"/>
                      </a:lnTo>
                      <a:lnTo>
                        <a:pt x="1958" y="5"/>
                      </a:lnTo>
                      <a:lnTo>
                        <a:pt x="1955" y="8"/>
                      </a:lnTo>
                      <a:lnTo>
                        <a:pt x="1956" y="10"/>
                      </a:lnTo>
                      <a:lnTo>
                        <a:pt x="1958" y="13"/>
                      </a:lnTo>
                      <a:lnTo>
                        <a:pt x="1961" y="9"/>
                      </a:lnTo>
                      <a:lnTo>
                        <a:pt x="1957" y="9"/>
                      </a:lnTo>
                      <a:lnTo>
                        <a:pt x="1958" y="13"/>
                      </a:lnTo>
                      <a:lnTo>
                        <a:pt x="1961" y="9"/>
                      </a:lnTo>
                      <a:lnTo>
                        <a:pt x="1957" y="9"/>
                      </a:lnTo>
                      <a:lnTo>
                        <a:pt x="1957" y="13"/>
                      </a:lnTo>
                      <a:lnTo>
                        <a:pt x="1961" y="25"/>
                      </a:lnTo>
                      <a:lnTo>
                        <a:pt x="1965" y="23"/>
                      </a:lnTo>
                      <a:lnTo>
                        <a:pt x="1961" y="25"/>
                      </a:lnTo>
                      <a:lnTo>
                        <a:pt x="1965" y="23"/>
                      </a:lnTo>
                      <a:lnTo>
                        <a:pt x="1961" y="25"/>
                      </a:lnTo>
                      <a:lnTo>
                        <a:pt x="1965" y="40"/>
                      </a:lnTo>
                      <a:lnTo>
                        <a:pt x="1969" y="39"/>
                      </a:lnTo>
                      <a:lnTo>
                        <a:pt x="1965" y="39"/>
                      </a:lnTo>
                      <a:lnTo>
                        <a:pt x="1965" y="40"/>
                      </a:lnTo>
                      <a:lnTo>
                        <a:pt x="1969" y="39"/>
                      </a:lnTo>
                      <a:lnTo>
                        <a:pt x="1965" y="39"/>
                      </a:lnTo>
                      <a:lnTo>
                        <a:pt x="1965" y="47"/>
                      </a:lnTo>
                      <a:lnTo>
                        <a:pt x="1967" y="59"/>
                      </a:lnTo>
                      <a:lnTo>
                        <a:pt x="1971" y="58"/>
                      </a:lnTo>
                      <a:lnTo>
                        <a:pt x="1967" y="59"/>
                      </a:lnTo>
                      <a:lnTo>
                        <a:pt x="1971" y="58"/>
                      </a:lnTo>
                      <a:lnTo>
                        <a:pt x="1967" y="59"/>
                      </a:lnTo>
                      <a:lnTo>
                        <a:pt x="1971" y="83"/>
                      </a:lnTo>
                      <a:lnTo>
                        <a:pt x="1973" y="92"/>
                      </a:lnTo>
                      <a:lnTo>
                        <a:pt x="1976" y="91"/>
                      </a:lnTo>
                      <a:lnTo>
                        <a:pt x="1973" y="91"/>
                      </a:lnTo>
                      <a:lnTo>
                        <a:pt x="1973" y="92"/>
                      </a:lnTo>
                      <a:lnTo>
                        <a:pt x="1976" y="91"/>
                      </a:lnTo>
                      <a:lnTo>
                        <a:pt x="1973" y="91"/>
                      </a:lnTo>
                      <a:lnTo>
                        <a:pt x="1973" y="101"/>
                      </a:lnTo>
                      <a:lnTo>
                        <a:pt x="1974" y="110"/>
                      </a:lnTo>
                      <a:lnTo>
                        <a:pt x="1975" y="120"/>
                      </a:lnTo>
                      <a:lnTo>
                        <a:pt x="1976" y="129"/>
                      </a:lnTo>
                      <a:lnTo>
                        <a:pt x="1979" y="150"/>
                      </a:lnTo>
                      <a:lnTo>
                        <a:pt x="1980" y="162"/>
                      </a:lnTo>
                      <a:lnTo>
                        <a:pt x="1984" y="160"/>
                      </a:lnTo>
                      <a:lnTo>
                        <a:pt x="1980" y="160"/>
                      </a:lnTo>
                      <a:lnTo>
                        <a:pt x="1980" y="162"/>
                      </a:lnTo>
                      <a:lnTo>
                        <a:pt x="1984" y="160"/>
                      </a:lnTo>
                      <a:lnTo>
                        <a:pt x="1980" y="160"/>
                      </a:lnTo>
                      <a:lnTo>
                        <a:pt x="1980" y="172"/>
                      </a:lnTo>
                      <a:lnTo>
                        <a:pt x="1987" y="230"/>
                      </a:lnTo>
                      <a:lnTo>
                        <a:pt x="1991" y="229"/>
                      </a:lnTo>
                      <a:lnTo>
                        <a:pt x="1987" y="229"/>
                      </a:lnTo>
                      <a:lnTo>
                        <a:pt x="1987" y="230"/>
                      </a:lnTo>
                      <a:lnTo>
                        <a:pt x="1991" y="229"/>
                      </a:lnTo>
                      <a:lnTo>
                        <a:pt x="1987" y="229"/>
                      </a:lnTo>
                      <a:lnTo>
                        <a:pt x="1987" y="243"/>
                      </a:lnTo>
                      <a:lnTo>
                        <a:pt x="1988" y="255"/>
                      </a:lnTo>
                      <a:lnTo>
                        <a:pt x="1989" y="268"/>
                      </a:lnTo>
                      <a:lnTo>
                        <a:pt x="1991" y="279"/>
                      </a:lnTo>
                      <a:lnTo>
                        <a:pt x="1995" y="318"/>
                      </a:lnTo>
                      <a:lnTo>
                        <a:pt x="1998" y="317"/>
                      </a:lnTo>
                      <a:lnTo>
                        <a:pt x="1995" y="317"/>
                      </a:lnTo>
                      <a:lnTo>
                        <a:pt x="1995" y="318"/>
                      </a:lnTo>
                      <a:lnTo>
                        <a:pt x="1998" y="317"/>
                      </a:lnTo>
                      <a:lnTo>
                        <a:pt x="1995" y="317"/>
                      </a:lnTo>
                      <a:lnTo>
                        <a:pt x="1995" y="330"/>
                      </a:lnTo>
                      <a:lnTo>
                        <a:pt x="2002" y="407"/>
                      </a:lnTo>
                      <a:lnTo>
                        <a:pt x="2006" y="406"/>
                      </a:lnTo>
                      <a:lnTo>
                        <a:pt x="2002" y="406"/>
                      </a:lnTo>
                      <a:lnTo>
                        <a:pt x="2002" y="407"/>
                      </a:lnTo>
                      <a:lnTo>
                        <a:pt x="2006" y="406"/>
                      </a:lnTo>
                      <a:lnTo>
                        <a:pt x="2002" y="406"/>
                      </a:lnTo>
                      <a:lnTo>
                        <a:pt x="2002" y="420"/>
                      </a:lnTo>
                      <a:lnTo>
                        <a:pt x="2004" y="432"/>
                      </a:lnTo>
                      <a:lnTo>
                        <a:pt x="2005" y="445"/>
                      </a:lnTo>
                      <a:lnTo>
                        <a:pt x="2010" y="491"/>
                      </a:lnTo>
                      <a:lnTo>
                        <a:pt x="2014" y="490"/>
                      </a:lnTo>
                      <a:lnTo>
                        <a:pt x="2010" y="490"/>
                      </a:lnTo>
                      <a:lnTo>
                        <a:pt x="2010" y="491"/>
                      </a:lnTo>
                      <a:lnTo>
                        <a:pt x="2014" y="490"/>
                      </a:lnTo>
                      <a:lnTo>
                        <a:pt x="2010" y="490"/>
                      </a:lnTo>
                      <a:lnTo>
                        <a:pt x="2010" y="503"/>
                      </a:lnTo>
                      <a:lnTo>
                        <a:pt x="2014" y="534"/>
                      </a:lnTo>
                      <a:lnTo>
                        <a:pt x="2017" y="552"/>
                      </a:lnTo>
                      <a:lnTo>
                        <a:pt x="2018" y="560"/>
                      </a:lnTo>
                      <a:lnTo>
                        <a:pt x="2022" y="558"/>
                      </a:lnTo>
                      <a:lnTo>
                        <a:pt x="2018" y="558"/>
                      </a:lnTo>
                      <a:lnTo>
                        <a:pt x="2018" y="560"/>
                      </a:lnTo>
                      <a:lnTo>
                        <a:pt x="2022" y="558"/>
                      </a:lnTo>
                      <a:lnTo>
                        <a:pt x="2018" y="558"/>
                      </a:lnTo>
                      <a:lnTo>
                        <a:pt x="2018" y="567"/>
                      </a:lnTo>
                      <a:lnTo>
                        <a:pt x="2019" y="575"/>
                      </a:lnTo>
                      <a:lnTo>
                        <a:pt x="2023" y="595"/>
                      </a:lnTo>
                      <a:lnTo>
                        <a:pt x="2024" y="600"/>
                      </a:lnTo>
                      <a:lnTo>
                        <a:pt x="2028" y="598"/>
                      </a:lnTo>
                      <a:lnTo>
                        <a:pt x="2024" y="598"/>
                      </a:lnTo>
                      <a:lnTo>
                        <a:pt x="2024" y="600"/>
                      </a:lnTo>
                      <a:lnTo>
                        <a:pt x="2028" y="598"/>
                      </a:lnTo>
                      <a:lnTo>
                        <a:pt x="2024" y="598"/>
                      </a:lnTo>
                      <a:lnTo>
                        <a:pt x="2024" y="605"/>
                      </a:lnTo>
                      <a:lnTo>
                        <a:pt x="2027" y="615"/>
                      </a:lnTo>
                      <a:lnTo>
                        <a:pt x="2032" y="631"/>
                      </a:lnTo>
                      <a:lnTo>
                        <a:pt x="2036" y="629"/>
                      </a:lnTo>
                      <a:lnTo>
                        <a:pt x="2032" y="629"/>
                      </a:lnTo>
                      <a:lnTo>
                        <a:pt x="2032" y="631"/>
                      </a:lnTo>
                      <a:lnTo>
                        <a:pt x="2036" y="629"/>
                      </a:lnTo>
                      <a:lnTo>
                        <a:pt x="2032" y="629"/>
                      </a:lnTo>
                      <a:lnTo>
                        <a:pt x="2032" y="635"/>
                      </a:lnTo>
                      <a:lnTo>
                        <a:pt x="2035" y="640"/>
                      </a:lnTo>
                      <a:lnTo>
                        <a:pt x="2040" y="645"/>
                      </a:lnTo>
                      <a:lnTo>
                        <a:pt x="2040" y="644"/>
                      </a:lnTo>
                      <a:lnTo>
                        <a:pt x="2042" y="646"/>
                      </a:lnTo>
                      <a:lnTo>
                        <a:pt x="2045" y="646"/>
                      </a:lnTo>
                      <a:lnTo>
                        <a:pt x="2045" y="645"/>
                      </a:lnTo>
                      <a:lnTo>
                        <a:pt x="2049" y="645"/>
                      </a:lnTo>
                      <a:lnTo>
                        <a:pt x="2051" y="642"/>
                      </a:lnTo>
                      <a:lnTo>
                        <a:pt x="2051" y="641"/>
                      </a:lnTo>
                      <a:lnTo>
                        <a:pt x="2054" y="636"/>
                      </a:lnTo>
                      <a:lnTo>
                        <a:pt x="2054" y="635"/>
                      </a:lnTo>
                      <a:lnTo>
                        <a:pt x="2055" y="631"/>
                      </a:lnTo>
                      <a:lnTo>
                        <a:pt x="2057" y="629"/>
                      </a:lnTo>
                      <a:lnTo>
                        <a:pt x="2057" y="626"/>
                      </a:lnTo>
                      <a:lnTo>
                        <a:pt x="2051" y="626"/>
                      </a:lnTo>
                      <a:lnTo>
                        <a:pt x="2055" y="627"/>
                      </a:lnTo>
                      <a:lnTo>
                        <a:pt x="2057" y="626"/>
                      </a:lnTo>
                      <a:lnTo>
                        <a:pt x="2051" y="626"/>
                      </a:lnTo>
                      <a:lnTo>
                        <a:pt x="2055" y="627"/>
                      </a:lnTo>
                      <a:lnTo>
                        <a:pt x="2057" y="623"/>
                      </a:lnTo>
                      <a:lnTo>
                        <a:pt x="2060" y="607"/>
                      </a:lnTo>
                      <a:lnTo>
                        <a:pt x="2062" y="601"/>
                      </a:lnTo>
                      <a:lnTo>
                        <a:pt x="2063" y="600"/>
                      </a:lnTo>
                      <a:lnTo>
                        <a:pt x="2063" y="593"/>
                      </a:lnTo>
                      <a:lnTo>
                        <a:pt x="2058" y="593"/>
                      </a:lnTo>
                      <a:lnTo>
                        <a:pt x="2063" y="595"/>
                      </a:lnTo>
                      <a:lnTo>
                        <a:pt x="2063" y="593"/>
                      </a:lnTo>
                      <a:lnTo>
                        <a:pt x="2058" y="593"/>
                      </a:lnTo>
                      <a:lnTo>
                        <a:pt x="2063" y="595"/>
                      </a:lnTo>
                      <a:lnTo>
                        <a:pt x="2064" y="587"/>
                      </a:lnTo>
                      <a:lnTo>
                        <a:pt x="2059" y="586"/>
                      </a:lnTo>
                      <a:lnTo>
                        <a:pt x="2063" y="587"/>
                      </a:lnTo>
                      <a:lnTo>
                        <a:pt x="2064" y="587"/>
                      </a:lnTo>
                      <a:lnTo>
                        <a:pt x="2059" y="586"/>
                      </a:lnTo>
                      <a:lnTo>
                        <a:pt x="2063" y="587"/>
                      </a:lnTo>
                      <a:lnTo>
                        <a:pt x="2064" y="580"/>
                      </a:lnTo>
                      <a:lnTo>
                        <a:pt x="2066" y="580"/>
                      </a:lnTo>
                      <a:lnTo>
                        <a:pt x="2067" y="573"/>
                      </a:lnTo>
                      <a:lnTo>
                        <a:pt x="2068" y="564"/>
                      </a:lnTo>
                      <a:lnTo>
                        <a:pt x="2069" y="556"/>
                      </a:lnTo>
                      <a:lnTo>
                        <a:pt x="2071" y="547"/>
                      </a:lnTo>
                      <a:lnTo>
                        <a:pt x="2071" y="535"/>
                      </a:lnTo>
                      <a:lnTo>
                        <a:pt x="2066" y="535"/>
                      </a:lnTo>
                      <a:lnTo>
                        <a:pt x="2071" y="536"/>
                      </a:lnTo>
                      <a:lnTo>
                        <a:pt x="2071" y="535"/>
                      </a:lnTo>
                      <a:lnTo>
                        <a:pt x="2066" y="535"/>
                      </a:lnTo>
                      <a:lnTo>
                        <a:pt x="2071" y="536"/>
                      </a:lnTo>
                      <a:lnTo>
                        <a:pt x="2072" y="527"/>
                      </a:lnTo>
                      <a:lnTo>
                        <a:pt x="2077" y="486"/>
                      </a:lnTo>
                      <a:lnTo>
                        <a:pt x="2079" y="474"/>
                      </a:lnTo>
                      <a:lnTo>
                        <a:pt x="2079" y="461"/>
                      </a:lnTo>
                      <a:lnTo>
                        <a:pt x="2073" y="461"/>
                      </a:lnTo>
                      <a:lnTo>
                        <a:pt x="2079" y="463"/>
                      </a:lnTo>
                      <a:lnTo>
                        <a:pt x="2079" y="461"/>
                      </a:lnTo>
                      <a:lnTo>
                        <a:pt x="2073" y="461"/>
                      </a:lnTo>
                      <a:lnTo>
                        <a:pt x="2079" y="463"/>
                      </a:lnTo>
                      <a:lnTo>
                        <a:pt x="2080" y="452"/>
                      </a:lnTo>
                      <a:lnTo>
                        <a:pt x="2081" y="441"/>
                      </a:lnTo>
                      <a:lnTo>
                        <a:pt x="2082" y="428"/>
                      </a:lnTo>
                      <a:lnTo>
                        <a:pt x="2085" y="405"/>
                      </a:lnTo>
                      <a:lnTo>
                        <a:pt x="2086" y="392"/>
                      </a:lnTo>
                      <a:lnTo>
                        <a:pt x="2086" y="379"/>
                      </a:lnTo>
                      <a:lnTo>
                        <a:pt x="2081" y="379"/>
                      </a:lnTo>
                      <a:lnTo>
                        <a:pt x="2086" y="380"/>
                      </a:lnTo>
                      <a:lnTo>
                        <a:pt x="2086" y="379"/>
                      </a:lnTo>
                      <a:lnTo>
                        <a:pt x="2081" y="379"/>
                      </a:lnTo>
                      <a:lnTo>
                        <a:pt x="2086" y="380"/>
                      </a:lnTo>
                      <a:lnTo>
                        <a:pt x="2089" y="354"/>
                      </a:lnTo>
                      <a:lnTo>
                        <a:pt x="2090" y="343"/>
                      </a:lnTo>
                      <a:lnTo>
                        <a:pt x="2094" y="304"/>
                      </a:lnTo>
                      <a:lnTo>
                        <a:pt x="2094" y="290"/>
                      </a:lnTo>
                      <a:lnTo>
                        <a:pt x="2089" y="290"/>
                      </a:lnTo>
                      <a:lnTo>
                        <a:pt x="2094" y="291"/>
                      </a:lnTo>
                      <a:lnTo>
                        <a:pt x="2094" y="290"/>
                      </a:lnTo>
                      <a:lnTo>
                        <a:pt x="2089" y="290"/>
                      </a:lnTo>
                      <a:lnTo>
                        <a:pt x="2094" y="291"/>
                      </a:lnTo>
                      <a:lnTo>
                        <a:pt x="2098" y="252"/>
                      </a:lnTo>
                      <a:lnTo>
                        <a:pt x="2099" y="240"/>
                      </a:lnTo>
                      <a:lnTo>
                        <a:pt x="2100" y="228"/>
                      </a:lnTo>
                      <a:lnTo>
                        <a:pt x="2100" y="213"/>
                      </a:lnTo>
                      <a:lnTo>
                        <a:pt x="2095" y="213"/>
                      </a:lnTo>
                      <a:lnTo>
                        <a:pt x="2100" y="215"/>
                      </a:lnTo>
                      <a:lnTo>
                        <a:pt x="2100" y="213"/>
                      </a:lnTo>
                      <a:lnTo>
                        <a:pt x="2095" y="213"/>
                      </a:lnTo>
                      <a:lnTo>
                        <a:pt x="2100" y="215"/>
                      </a:lnTo>
                      <a:lnTo>
                        <a:pt x="2102" y="203"/>
                      </a:lnTo>
                      <a:lnTo>
                        <a:pt x="2103" y="190"/>
                      </a:lnTo>
                      <a:lnTo>
                        <a:pt x="2107" y="155"/>
                      </a:lnTo>
                      <a:lnTo>
                        <a:pt x="2108" y="145"/>
                      </a:lnTo>
                      <a:lnTo>
                        <a:pt x="2108" y="133"/>
                      </a:lnTo>
                      <a:lnTo>
                        <a:pt x="2103" y="133"/>
                      </a:lnTo>
                      <a:lnTo>
                        <a:pt x="2108" y="134"/>
                      </a:lnTo>
                      <a:lnTo>
                        <a:pt x="2108" y="133"/>
                      </a:lnTo>
                      <a:lnTo>
                        <a:pt x="2103" y="133"/>
                      </a:lnTo>
                      <a:lnTo>
                        <a:pt x="2108" y="134"/>
                      </a:lnTo>
                      <a:lnTo>
                        <a:pt x="2111" y="114"/>
                      </a:lnTo>
                      <a:lnTo>
                        <a:pt x="2113" y="96"/>
                      </a:lnTo>
                      <a:lnTo>
                        <a:pt x="2116" y="80"/>
                      </a:lnTo>
                      <a:lnTo>
                        <a:pt x="2116" y="71"/>
                      </a:lnTo>
                      <a:lnTo>
                        <a:pt x="2111" y="71"/>
                      </a:lnTo>
                      <a:lnTo>
                        <a:pt x="2115" y="72"/>
                      </a:lnTo>
                      <a:lnTo>
                        <a:pt x="2116" y="71"/>
                      </a:lnTo>
                      <a:lnTo>
                        <a:pt x="2111" y="71"/>
                      </a:lnTo>
                      <a:lnTo>
                        <a:pt x="2115" y="72"/>
                      </a:lnTo>
                      <a:lnTo>
                        <a:pt x="2119" y="53"/>
                      </a:lnTo>
                      <a:lnTo>
                        <a:pt x="2115" y="52"/>
                      </a:lnTo>
                      <a:lnTo>
                        <a:pt x="2119" y="53"/>
                      </a:lnTo>
                      <a:lnTo>
                        <a:pt x="2115" y="52"/>
                      </a:lnTo>
                      <a:lnTo>
                        <a:pt x="2119" y="53"/>
                      </a:lnTo>
                      <a:lnTo>
                        <a:pt x="2122" y="38"/>
                      </a:lnTo>
                      <a:lnTo>
                        <a:pt x="2124" y="36"/>
                      </a:lnTo>
                      <a:lnTo>
                        <a:pt x="2124" y="31"/>
                      </a:lnTo>
                      <a:lnTo>
                        <a:pt x="2119" y="31"/>
                      </a:lnTo>
                      <a:lnTo>
                        <a:pt x="2122" y="32"/>
                      </a:lnTo>
                      <a:lnTo>
                        <a:pt x="2124" y="31"/>
                      </a:lnTo>
                      <a:lnTo>
                        <a:pt x="2119" y="31"/>
                      </a:lnTo>
                      <a:lnTo>
                        <a:pt x="2122" y="32"/>
                      </a:lnTo>
                      <a:lnTo>
                        <a:pt x="2128" y="17"/>
                      </a:lnTo>
                      <a:lnTo>
                        <a:pt x="2124" y="16"/>
                      </a:lnTo>
                      <a:lnTo>
                        <a:pt x="2128" y="18"/>
                      </a:lnTo>
                      <a:lnTo>
                        <a:pt x="2128" y="17"/>
                      </a:lnTo>
                      <a:lnTo>
                        <a:pt x="2124" y="16"/>
                      </a:lnTo>
                      <a:lnTo>
                        <a:pt x="2128" y="18"/>
                      </a:lnTo>
                      <a:lnTo>
                        <a:pt x="2131" y="10"/>
                      </a:lnTo>
                      <a:lnTo>
                        <a:pt x="2131" y="8"/>
                      </a:lnTo>
                      <a:lnTo>
                        <a:pt x="2126" y="8"/>
                      </a:lnTo>
                      <a:lnTo>
                        <a:pt x="2130" y="12"/>
                      </a:lnTo>
                      <a:lnTo>
                        <a:pt x="2129" y="10"/>
                      </a:lnTo>
                      <a:lnTo>
                        <a:pt x="2131" y="8"/>
                      </a:lnTo>
                      <a:lnTo>
                        <a:pt x="2126" y="8"/>
                      </a:lnTo>
                      <a:lnTo>
                        <a:pt x="2130" y="12"/>
                      </a:lnTo>
                      <a:lnTo>
                        <a:pt x="2134" y="8"/>
                      </a:lnTo>
                      <a:lnTo>
                        <a:pt x="2130" y="4"/>
                      </a:lnTo>
                      <a:lnTo>
                        <a:pt x="2130" y="9"/>
                      </a:lnTo>
                      <a:lnTo>
                        <a:pt x="2134" y="8"/>
                      </a:lnTo>
                      <a:lnTo>
                        <a:pt x="2130" y="4"/>
                      </a:lnTo>
                      <a:lnTo>
                        <a:pt x="2130" y="9"/>
                      </a:lnTo>
                      <a:lnTo>
                        <a:pt x="2133" y="9"/>
                      </a:lnTo>
                      <a:lnTo>
                        <a:pt x="2133" y="4"/>
                      </a:lnTo>
                      <a:lnTo>
                        <a:pt x="2130" y="8"/>
                      </a:lnTo>
                      <a:lnTo>
                        <a:pt x="2133" y="9"/>
                      </a:lnTo>
                      <a:lnTo>
                        <a:pt x="2133" y="4"/>
                      </a:lnTo>
                      <a:lnTo>
                        <a:pt x="2130" y="8"/>
                      </a:lnTo>
                      <a:lnTo>
                        <a:pt x="2131" y="9"/>
                      </a:lnTo>
                      <a:lnTo>
                        <a:pt x="2134" y="5"/>
                      </a:lnTo>
                      <a:lnTo>
                        <a:pt x="2130" y="8"/>
                      </a:lnTo>
                      <a:lnTo>
                        <a:pt x="2131" y="9"/>
                      </a:lnTo>
                      <a:lnTo>
                        <a:pt x="2134" y="5"/>
                      </a:lnTo>
                      <a:lnTo>
                        <a:pt x="2130" y="8"/>
                      </a:lnTo>
                      <a:lnTo>
                        <a:pt x="2135" y="18"/>
                      </a:lnTo>
                      <a:lnTo>
                        <a:pt x="2139" y="16"/>
                      </a:lnTo>
                      <a:lnTo>
                        <a:pt x="2135" y="17"/>
                      </a:lnTo>
                      <a:lnTo>
                        <a:pt x="2135" y="18"/>
                      </a:lnTo>
                      <a:lnTo>
                        <a:pt x="2139" y="16"/>
                      </a:lnTo>
                      <a:lnTo>
                        <a:pt x="2135" y="17"/>
                      </a:lnTo>
                      <a:lnTo>
                        <a:pt x="2137" y="21"/>
                      </a:lnTo>
                      <a:lnTo>
                        <a:pt x="2141" y="19"/>
                      </a:lnTo>
                      <a:lnTo>
                        <a:pt x="2137" y="19"/>
                      </a:lnTo>
                      <a:lnTo>
                        <a:pt x="2137" y="21"/>
                      </a:lnTo>
                      <a:lnTo>
                        <a:pt x="2141" y="19"/>
                      </a:lnTo>
                      <a:lnTo>
                        <a:pt x="2137" y="19"/>
                      </a:lnTo>
                      <a:lnTo>
                        <a:pt x="2137" y="26"/>
                      </a:lnTo>
                      <a:lnTo>
                        <a:pt x="2138" y="30"/>
                      </a:lnTo>
                      <a:lnTo>
                        <a:pt x="2142" y="28"/>
                      </a:lnTo>
                      <a:lnTo>
                        <a:pt x="2138" y="30"/>
                      </a:lnTo>
                      <a:lnTo>
                        <a:pt x="2142" y="28"/>
                      </a:lnTo>
                      <a:lnTo>
                        <a:pt x="2138" y="30"/>
                      </a:lnTo>
                      <a:lnTo>
                        <a:pt x="2139" y="35"/>
                      </a:lnTo>
                      <a:lnTo>
                        <a:pt x="2144" y="61"/>
                      </a:lnTo>
                      <a:lnTo>
                        <a:pt x="2148" y="59"/>
                      </a:lnTo>
                      <a:lnTo>
                        <a:pt x="2144" y="59"/>
                      </a:lnTo>
                      <a:lnTo>
                        <a:pt x="2144" y="61"/>
                      </a:lnTo>
                      <a:lnTo>
                        <a:pt x="2148" y="59"/>
                      </a:lnTo>
                      <a:lnTo>
                        <a:pt x="2144" y="59"/>
                      </a:lnTo>
                      <a:lnTo>
                        <a:pt x="2144" y="69"/>
                      </a:lnTo>
                      <a:lnTo>
                        <a:pt x="2146" y="76"/>
                      </a:lnTo>
                      <a:lnTo>
                        <a:pt x="2147" y="85"/>
                      </a:lnTo>
                      <a:lnTo>
                        <a:pt x="2148" y="93"/>
                      </a:lnTo>
                      <a:lnTo>
                        <a:pt x="2150" y="102"/>
                      </a:lnTo>
                      <a:lnTo>
                        <a:pt x="2151" y="112"/>
                      </a:lnTo>
                      <a:lnTo>
                        <a:pt x="2152" y="122"/>
                      </a:lnTo>
                      <a:lnTo>
                        <a:pt x="2156" y="120"/>
                      </a:lnTo>
                      <a:lnTo>
                        <a:pt x="2152" y="120"/>
                      </a:lnTo>
                      <a:lnTo>
                        <a:pt x="2152" y="122"/>
                      </a:lnTo>
                      <a:lnTo>
                        <a:pt x="2156" y="120"/>
                      </a:lnTo>
                      <a:lnTo>
                        <a:pt x="2152" y="120"/>
                      </a:lnTo>
                      <a:lnTo>
                        <a:pt x="2152" y="132"/>
                      </a:lnTo>
                      <a:lnTo>
                        <a:pt x="2156" y="163"/>
                      </a:lnTo>
                      <a:lnTo>
                        <a:pt x="2157" y="175"/>
                      </a:lnTo>
                      <a:lnTo>
                        <a:pt x="2159" y="185"/>
                      </a:lnTo>
                      <a:lnTo>
                        <a:pt x="2160" y="196"/>
                      </a:lnTo>
                      <a:lnTo>
                        <a:pt x="2164" y="195"/>
                      </a:lnTo>
                      <a:lnTo>
                        <a:pt x="2160" y="195"/>
                      </a:lnTo>
                      <a:lnTo>
                        <a:pt x="2160" y="196"/>
                      </a:lnTo>
                      <a:lnTo>
                        <a:pt x="2164" y="195"/>
                      </a:lnTo>
                      <a:lnTo>
                        <a:pt x="2160" y="195"/>
                      </a:lnTo>
                      <a:lnTo>
                        <a:pt x="2160" y="208"/>
                      </a:lnTo>
                      <a:lnTo>
                        <a:pt x="2161" y="221"/>
                      </a:lnTo>
                      <a:lnTo>
                        <a:pt x="2164" y="244"/>
                      </a:lnTo>
                      <a:lnTo>
                        <a:pt x="2165" y="257"/>
                      </a:lnTo>
                      <a:lnTo>
                        <a:pt x="2166" y="269"/>
                      </a:lnTo>
                      <a:lnTo>
                        <a:pt x="2170" y="268"/>
                      </a:lnTo>
                      <a:lnTo>
                        <a:pt x="2166" y="268"/>
                      </a:lnTo>
                      <a:lnTo>
                        <a:pt x="2166" y="269"/>
                      </a:lnTo>
                      <a:lnTo>
                        <a:pt x="2170" y="268"/>
                      </a:lnTo>
                      <a:lnTo>
                        <a:pt x="2166" y="268"/>
                      </a:lnTo>
                      <a:lnTo>
                        <a:pt x="2166" y="282"/>
                      </a:lnTo>
                      <a:lnTo>
                        <a:pt x="2168" y="295"/>
                      </a:lnTo>
                      <a:lnTo>
                        <a:pt x="2169" y="306"/>
                      </a:lnTo>
                      <a:lnTo>
                        <a:pt x="2174" y="358"/>
                      </a:lnTo>
                      <a:lnTo>
                        <a:pt x="2178" y="357"/>
                      </a:lnTo>
                      <a:lnTo>
                        <a:pt x="2174" y="357"/>
                      </a:lnTo>
                      <a:lnTo>
                        <a:pt x="2174" y="358"/>
                      </a:lnTo>
                      <a:lnTo>
                        <a:pt x="2178" y="357"/>
                      </a:lnTo>
                      <a:lnTo>
                        <a:pt x="2174" y="357"/>
                      </a:lnTo>
                      <a:lnTo>
                        <a:pt x="2174" y="371"/>
                      </a:lnTo>
                      <a:lnTo>
                        <a:pt x="2177" y="397"/>
                      </a:lnTo>
                      <a:lnTo>
                        <a:pt x="2178" y="408"/>
                      </a:lnTo>
                      <a:lnTo>
                        <a:pt x="2181" y="434"/>
                      </a:lnTo>
                      <a:lnTo>
                        <a:pt x="2182" y="446"/>
                      </a:lnTo>
                      <a:lnTo>
                        <a:pt x="2186" y="445"/>
                      </a:lnTo>
                      <a:lnTo>
                        <a:pt x="2182" y="445"/>
                      </a:lnTo>
                      <a:lnTo>
                        <a:pt x="2182" y="446"/>
                      </a:lnTo>
                      <a:lnTo>
                        <a:pt x="2186" y="445"/>
                      </a:lnTo>
                      <a:lnTo>
                        <a:pt x="2182" y="445"/>
                      </a:lnTo>
                      <a:lnTo>
                        <a:pt x="2182" y="459"/>
                      </a:lnTo>
                      <a:lnTo>
                        <a:pt x="2186" y="494"/>
                      </a:lnTo>
                      <a:lnTo>
                        <a:pt x="2190" y="525"/>
                      </a:lnTo>
                      <a:lnTo>
                        <a:pt x="2193" y="523"/>
                      </a:lnTo>
                      <a:lnTo>
                        <a:pt x="2190" y="523"/>
                      </a:lnTo>
                      <a:lnTo>
                        <a:pt x="2190" y="525"/>
                      </a:lnTo>
                      <a:lnTo>
                        <a:pt x="2193" y="523"/>
                      </a:lnTo>
                      <a:lnTo>
                        <a:pt x="2190" y="523"/>
                      </a:lnTo>
                      <a:lnTo>
                        <a:pt x="2190" y="535"/>
                      </a:lnTo>
                      <a:lnTo>
                        <a:pt x="2192" y="553"/>
                      </a:lnTo>
                      <a:lnTo>
                        <a:pt x="2196" y="576"/>
                      </a:lnTo>
                      <a:lnTo>
                        <a:pt x="2200" y="575"/>
                      </a:lnTo>
                      <a:lnTo>
                        <a:pt x="2196" y="575"/>
                      </a:lnTo>
                      <a:lnTo>
                        <a:pt x="2196" y="576"/>
                      </a:lnTo>
                      <a:lnTo>
                        <a:pt x="2200" y="575"/>
                      </a:lnTo>
                      <a:lnTo>
                        <a:pt x="2196" y="575"/>
                      </a:lnTo>
                      <a:lnTo>
                        <a:pt x="2196" y="583"/>
                      </a:lnTo>
                      <a:lnTo>
                        <a:pt x="2197" y="589"/>
                      </a:lnTo>
                      <a:lnTo>
                        <a:pt x="2199" y="595"/>
                      </a:lnTo>
                      <a:lnTo>
                        <a:pt x="2200" y="601"/>
                      </a:lnTo>
                      <a:lnTo>
                        <a:pt x="2203" y="611"/>
                      </a:lnTo>
                      <a:lnTo>
                        <a:pt x="2204" y="615"/>
                      </a:lnTo>
                      <a:lnTo>
                        <a:pt x="2208" y="614"/>
                      </a:lnTo>
                      <a:lnTo>
                        <a:pt x="2204" y="614"/>
                      </a:lnTo>
                      <a:lnTo>
                        <a:pt x="2204" y="615"/>
                      </a:lnTo>
                      <a:lnTo>
                        <a:pt x="2208" y="614"/>
                      </a:lnTo>
                      <a:lnTo>
                        <a:pt x="2204" y="614"/>
                      </a:lnTo>
                      <a:lnTo>
                        <a:pt x="2204" y="619"/>
                      </a:lnTo>
                      <a:lnTo>
                        <a:pt x="2205" y="624"/>
                      </a:lnTo>
                      <a:lnTo>
                        <a:pt x="2206" y="628"/>
                      </a:lnTo>
                      <a:lnTo>
                        <a:pt x="2206" y="629"/>
                      </a:lnTo>
                      <a:lnTo>
                        <a:pt x="2208" y="632"/>
                      </a:lnTo>
                      <a:lnTo>
                        <a:pt x="2212" y="629"/>
                      </a:lnTo>
                      <a:lnTo>
                        <a:pt x="2208" y="631"/>
                      </a:lnTo>
                      <a:lnTo>
                        <a:pt x="2208" y="632"/>
                      </a:lnTo>
                      <a:lnTo>
                        <a:pt x="2212" y="629"/>
                      </a:lnTo>
                      <a:lnTo>
                        <a:pt x="2208" y="631"/>
                      </a:lnTo>
                      <a:lnTo>
                        <a:pt x="2209" y="635"/>
                      </a:lnTo>
                      <a:lnTo>
                        <a:pt x="2209" y="636"/>
                      </a:lnTo>
                      <a:lnTo>
                        <a:pt x="2210" y="639"/>
                      </a:lnTo>
                      <a:lnTo>
                        <a:pt x="2214" y="636"/>
                      </a:lnTo>
                      <a:lnTo>
                        <a:pt x="2210" y="637"/>
                      </a:lnTo>
                      <a:lnTo>
                        <a:pt x="2210" y="639"/>
                      </a:lnTo>
                      <a:lnTo>
                        <a:pt x="2214" y="636"/>
                      </a:lnTo>
                      <a:lnTo>
                        <a:pt x="2210" y="637"/>
                      </a:lnTo>
                      <a:lnTo>
                        <a:pt x="2212" y="641"/>
                      </a:lnTo>
                      <a:lnTo>
                        <a:pt x="2215" y="640"/>
                      </a:lnTo>
                      <a:lnTo>
                        <a:pt x="2212" y="640"/>
                      </a:lnTo>
                      <a:lnTo>
                        <a:pt x="2212" y="641"/>
                      </a:lnTo>
                      <a:lnTo>
                        <a:pt x="2215" y="640"/>
                      </a:lnTo>
                      <a:lnTo>
                        <a:pt x="2212" y="640"/>
                      </a:lnTo>
                      <a:lnTo>
                        <a:pt x="2212" y="645"/>
                      </a:lnTo>
                      <a:lnTo>
                        <a:pt x="2214" y="650"/>
                      </a:lnTo>
                      <a:lnTo>
                        <a:pt x="2217" y="653"/>
                      </a:lnTo>
                      <a:lnTo>
                        <a:pt x="2219" y="649"/>
                      </a:lnTo>
                      <a:lnTo>
                        <a:pt x="2215" y="651"/>
                      </a:lnTo>
                      <a:lnTo>
                        <a:pt x="2217" y="653"/>
                      </a:lnTo>
                      <a:lnTo>
                        <a:pt x="2219" y="649"/>
                      </a:lnTo>
                      <a:lnTo>
                        <a:pt x="2215" y="651"/>
                      </a:lnTo>
                      <a:lnTo>
                        <a:pt x="2217" y="654"/>
                      </a:lnTo>
                      <a:lnTo>
                        <a:pt x="2219" y="657"/>
                      </a:lnTo>
                      <a:lnTo>
                        <a:pt x="2222" y="653"/>
                      </a:lnTo>
                      <a:lnTo>
                        <a:pt x="2218" y="655"/>
                      </a:lnTo>
                      <a:lnTo>
                        <a:pt x="2219" y="657"/>
                      </a:lnTo>
                      <a:lnTo>
                        <a:pt x="2222" y="653"/>
                      </a:lnTo>
                      <a:lnTo>
                        <a:pt x="2218" y="655"/>
                      </a:lnTo>
                      <a:lnTo>
                        <a:pt x="2219" y="658"/>
                      </a:lnTo>
                      <a:lnTo>
                        <a:pt x="2223" y="655"/>
                      </a:lnTo>
                      <a:lnTo>
                        <a:pt x="2219" y="655"/>
                      </a:lnTo>
                      <a:lnTo>
                        <a:pt x="2219" y="658"/>
                      </a:lnTo>
                      <a:lnTo>
                        <a:pt x="2223" y="655"/>
                      </a:lnTo>
                      <a:lnTo>
                        <a:pt x="2219" y="655"/>
                      </a:lnTo>
                      <a:lnTo>
                        <a:pt x="2219" y="658"/>
                      </a:lnTo>
                      <a:lnTo>
                        <a:pt x="2221" y="662"/>
                      </a:lnTo>
                      <a:lnTo>
                        <a:pt x="2222" y="663"/>
                      </a:lnTo>
                      <a:lnTo>
                        <a:pt x="2224" y="659"/>
                      </a:lnTo>
                      <a:lnTo>
                        <a:pt x="2221" y="662"/>
                      </a:lnTo>
                      <a:lnTo>
                        <a:pt x="2222" y="663"/>
                      </a:lnTo>
                      <a:lnTo>
                        <a:pt x="2224" y="659"/>
                      </a:lnTo>
                      <a:lnTo>
                        <a:pt x="2221" y="662"/>
                      </a:lnTo>
                      <a:lnTo>
                        <a:pt x="2223" y="667"/>
                      </a:lnTo>
                      <a:lnTo>
                        <a:pt x="2226" y="670"/>
                      </a:lnTo>
                      <a:lnTo>
                        <a:pt x="2228" y="666"/>
                      </a:lnTo>
                      <a:lnTo>
                        <a:pt x="2224" y="668"/>
                      </a:lnTo>
                      <a:lnTo>
                        <a:pt x="2226" y="670"/>
                      </a:lnTo>
                      <a:lnTo>
                        <a:pt x="2228" y="666"/>
                      </a:lnTo>
                      <a:lnTo>
                        <a:pt x="2224" y="668"/>
                      </a:lnTo>
                      <a:lnTo>
                        <a:pt x="2227" y="673"/>
                      </a:lnTo>
                      <a:lnTo>
                        <a:pt x="2231" y="671"/>
                      </a:lnTo>
                      <a:lnTo>
                        <a:pt x="2227" y="671"/>
                      </a:lnTo>
                      <a:lnTo>
                        <a:pt x="2227" y="673"/>
                      </a:lnTo>
                      <a:lnTo>
                        <a:pt x="2231" y="671"/>
                      </a:lnTo>
                      <a:lnTo>
                        <a:pt x="2227" y="671"/>
                      </a:lnTo>
                      <a:lnTo>
                        <a:pt x="2227" y="675"/>
                      </a:lnTo>
                      <a:lnTo>
                        <a:pt x="2228" y="679"/>
                      </a:lnTo>
                      <a:lnTo>
                        <a:pt x="2228" y="680"/>
                      </a:lnTo>
                      <a:lnTo>
                        <a:pt x="2230" y="682"/>
                      </a:lnTo>
                      <a:lnTo>
                        <a:pt x="2234" y="680"/>
                      </a:lnTo>
                      <a:lnTo>
                        <a:pt x="2230" y="681"/>
                      </a:lnTo>
                      <a:lnTo>
                        <a:pt x="2230" y="682"/>
                      </a:lnTo>
                      <a:lnTo>
                        <a:pt x="2234" y="680"/>
                      </a:lnTo>
                      <a:lnTo>
                        <a:pt x="2230" y="681"/>
                      </a:lnTo>
                      <a:lnTo>
                        <a:pt x="2234" y="693"/>
                      </a:lnTo>
                      <a:lnTo>
                        <a:pt x="2237" y="691"/>
                      </a:lnTo>
                      <a:lnTo>
                        <a:pt x="2234" y="691"/>
                      </a:lnTo>
                      <a:lnTo>
                        <a:pt x="2234" y="693"/>
                      </a:lnTo>
                      <a:lnTo>
                        <a:pt x="2237" y="691"/>
                      </a:lnTo>
                      <a:lnTo>
                        <a:pt x="2234" y="691"/>
                      </a:lnTo>
                      <a:lnTo>
                        <a:pt x="2234" y="697"/>
                      </a:lnTo>
                      <a:lnTo>
                        <a:pt x="2235" y="701"/>
                      </a:lnTo>
                      <a:lnTo>
                        <a:pt x="2239" y="699"/>
                      </a:lnTo>
                      <a:lnTo>
                        <a:pt x="2235" y="701"/>
                      </a:lnTo>
                      <a:lnTo>
                        <a:pt x="2239" y="699"/>
                      </a:lnTo>
                      <a:lnTo>
                        <a:pt x="2235" y="701"/>
                      </a:lnTo>
                      <a:lnTo>
                        <a:pt x="2241" y="726"/>
                      </a:lnTo>
                      <a:lnTo>
                        <a:pt x="2245" y="725"/>
                      </a:lnTo>
                      <a:lnTo>
                        <a:pt x="2241" y="725"/>
                      </a:lnTo>
                      <a:lnTo>
                        <a:pt x="2241" y="726"/>
                      </a:lnTo>
                      <a:lnTo>
                        <a:pt x="2245" y="725"/>
                      </a:lnTo>
                      <a:lnTo>
                        <a:pt x="2241" y="725"/>
                      </a:lnTo>
                      <a:lnTo>
                        <a:pt x="2241" y="733"/>
                      </a:lnTo>
                      <a:lnTo>
                        <a:pt x="2243" y="739"/>
                      </a:lnTo>
                      <a:lnTo>
                        <a:pt x="2244" y="744"/>
                      </a:lnTo>
                      <a:lnTo>
                        <a:pt x="2248" y="743"/>
                      </a:lnTo>
                      <a:lnTo>
                        <a:pt x="2244" y="744"/>
                      </a:lnTo>
                      <a:lnTo>
                        <a:pt x="2248" y="743"/>
                      </a:lnTo>
                      <a:lnTo>
                        <a:pt x="2244" y="744"/>
                      </a:lnTo>
                      <a:lnTo>
                        <a:pt x="2245" y="752"/>
                      </a:lnTo>
                      <a:lnTo>
                        <a:pt x="2248" y="765"/>
                      </a:lnTo>
                      <a:lnTo>
                        <a:pt x="2252" y="764"/>
                      </a:lnTo>
                      <a:lnTo>
                        <a:pt x="2248" y="765"/>
                      </a:lnTo>
                      <a:lnTo>
                        <a:pt x="2252" y="764"/>
                      </a:lnTo>
                      <a:lnTo>
                        <a:pt x="2248" y="765"/>
                      </a:lnTo>
                      <a:lnTo>
                        <a:pt x="2249" y="773"/>
                      </a:lnTo>
                      <a:lnTo>
                        <a:pt x="2253" y="772"/>
                      </a:lnTo>
                      <a:lnTo>
                        <a:pt x="2249" y="772"/>
                      </a:lnTo>
                      <a:lnTo>
                        <a:pt x="2249" y="773"/>
                      </a:lnTo>
                      <a:lnTo>
                        <a:pt x="2253" y="772"/>
                      </a:lnTo>
                      <a:lnTo>
                        <a:pt x="2249" y="772"/>
                      </a:lnTo>
                      <a:lnTo>
                        <a:pt x="2249" y="781"/>
                      </a:lnTo>
                      <a:lnTo>
                        <a:pt x="2253" y="804"/>
                      </a:lnTo>
                      <a:lnTo>
                        <a:pt x="2254" y="813"/>
                      </a:lnTo>
                      <a:lnTo>
                        <a:pt x="2255" y="821"/>
                      </a:lnTo>
                      <a:lnTo>
                        <a:pt x="2257" y="830"/>
                      </a:lnTo>
                      <a:lnTo>
                        <a:pt x="2261" y="828"/>
                      </a:lnTo>
                      <a:lnTo>
                        <a:pt x="2257" y="828"/>
                      </a:lnTo>
                      <a:lnTo>
                        <a:pt x="2257" y="830"/>
                      </a:lnTo>
                      <a:lnTo>
                        <a:pt x="2261" y="828"/>
                      </a:lnTo>
                      <a:lnTo>
                        <a:pt x="2257" y="828"/>
                      </a:lnTo>
                      <a:lnTo>
                        <a:pt x="2257" y="839"/>
                      </a:lnTo>
                      <a:lnTo>
                        <a:pt x="2263" y="884"/>
                      </a:lnTo>
                      <a:lnTo>
                        <a:pt x="2265" y="894"/>
                      </a:lnTo>
                      <a:lnTo>
                        <a:pt x="2268" y="893"/>
                      </a:lnTo>
                      <a:lnTo>
                        <a:pt x="2265" y="893"/>
                      </a:lnTo>
                      <a:lnTo>
                        <a:pt x="2265" y="894"/>
                      </a:lnTo>
                      <a:lnTo>
                        <a:pt x="2268" y="893"/>
                      </a:lnTo>
                      <a:lnTo>
                        <a:pt x="2265" y="893"/>
                      </a:lnTo>
                      <a:lnTo>
                        <a:pt x="2265" y="903"/>
                      </a:lnTo>
                      <a:lnTo>
                        <a:pt x="2267" y="924"/>
                      </a:lnTo>
                      <a:lnTo>
                        <a:pt x="2268" y="933"/>
                      </a:lnTo>
                      <a:lnTo>
                        <a:pt x="2271" y="954"/>
                      </a:lnTo>
                      <a:lnTo>
                        <a:pt x="2275" y="953"/>
                      </a:lnTo>
                      <a:lnTo>
                        <a:pt x="2271" y="953"/>
                      </a:lnTo>
                      <a:lnTo>
                        <a:pt x="2271" y="954"/>
                      </a:lnTo>
                      <a:lnTo>
                        <a:pt x="2275" y="953"/>
                      </a:lnTo>
                      <a:lnTo>
                        <a:pt x="2271" y="953"/>
                      </a:lnTo>
                      <a:lnTo>
                        <a:pt x="2271" y="964"/>
                      </a:lnTo>
                      <a:lnTo>
                        <a:pt x="2272" y="973"/>
                      </a:lnTo>
                      <a:lnTo>
                        <a:pt x="2276" y="1004"/>
                      </a:lnTo>
                      <a:lnTo>
                        <a:pt x="2277" y="1013"/>
                      </a:lnTo>
                      <a:lnTo>
                        <a:pt x="2279" y="1024"/>
                      </a:lnTo>
                      <a:lnTo>
                        <a:pt x="2283" y="1022"/>
                      </a:lnTo>
                      <a:lnTo>
                        <a:pt x="2279" y="1022"/>
                      </a:lnTo>
                      <a:lnTo>
                        <a:pt x="2279" y="1024"/>
                      </a:lnTo>
                      <a:lnTo>
                        <a:pt x="2283" y="1022"/>
                      </a:lnTo>
                      <a:lnTo>
                        <a:pt x="2279" y="1022"/>
                      </a:lnTo>
                      <a:lnTo>
                        <a:pt x="2279" y="1033"/>
                      </a:lnTo>
                      <a:lnTo>
                        <a:pt x="2284" y="1069"/>
                      </a:lnTo>
                      <a:lnTo>
                        <a:pt x="2286" y="1084"/>
                      </a:lnTo>
                      <a:lnTo>
                        <a:pt x="2290" y="1083"/>
                      </a:lnTo>
                      <a:lnTo>
                        <a:pt x="2286" y="1083"/>
                      </a:lnTo>
                      <a:lnTo>
                        <a:pt x="2286" y="1084"/>
                      </a:lnTo>
                      <a:lnTo>
                        <a:pt x="2290" y="1083"/>
                      </a:lnTo>
                      <a:lnTo>
                        <a:pt x="2286" y="1083"/>
                      </a:lnTo>
                      <a:lnTo>
                        <a:pt x="2286" y="1092"/>
                      </a:lnTo>
                      <a:lnTo>
                        <a:pt x="2292" y="1118"/>
                      </a:lnTo>
                      <a:lnTo>
                        <a:pt x="2293" y="1122"/>
                      </a:lnTo>
                      <a:lnTo>
                        <a:pt x="2297" y="1121"/>
                      </a:lnTo>
                      <a:lnTo>
                        <a:pt x="2293" y="1122"/>
                      </a:lnTo>
                      <a:lnTo>
                        <a:pt x="2297" y="1121"/>
                      </a:lnTo>
                      <a:lnTo>
                        <a:pt x="2293" y="1122"/>
                      </a:lnTo>
                      <a:lnTo>
                        <a:pt x="2294" y="1127"/>
                      </a:lnTo>
                      <a:lnTo>
                        <a:pt x="2298" y="1126"/>
                      </a:lnTo>
                      <a:lnTo>
                        <a:pt x="2294" y="1126"/>
                      </a:lnTo>
                      <a:lnTo>
                        <a:pt x="2294" y="1127"/>
                      </a:lnTo>
                      <a:lnTo>
                        <a:pt x="2298" y="1126"/>
                      </a:lnTo>
                      <a:lnTo>
                        <a:pt x="2294" y="1126"/>
                      </a:lnTo>
                      <a:lnTo>
                        <a:pt x="2294" y="1131"/>
                      </a:lnTo>
                      <a:lnTo>
                        <a:pt x="2295" y="1135"/>
                      </a:lnTo>
                      <a:lnTo>
                        <a:pt x="2295" y="1136"/>
                      </a:lnTo>
                      <a:lnTo>
                        <a:pt x="2297" y="1139"/>
                      </a:lnTo>
                      <a:lnTo>
                        <a:pt x="2302" y="1144"/>
                      </a:lnTo>
                      <a:lnTo>
                        <a:pt x="2302" y="1143"/>
                      </a:lnTo>
                      <a:lnTo>
                        <a:pt x="2305" y="1145"/>
                      </a:lnTo>
                      <a:lnTo>
                        <a:pt x="2306" y="1145"/>
                      </a:lnTo>
                      <a:lnTo>
                        <a:pt x="2306" y="1144"/>
                      </a:lnTo>
                      <a:lnTo>
                        <a:pt x="2308" y="1143"/>
                      </a:lnTo>
                      <a:lnTo>
                        <a:pt x="2311" y="1140"/>
                      </a:lnTo>
                      <a:lnTo>
                        <a:pt x="2311" y="1139"/>
                      </a:lnTo>
                      <a:lnTo>
                        <a:pt x="2306" y="1139"/>
                      </a:lnTo>
                      <a:lnTo>
                        <a:pt x="2310" y="1143"/>
                      </a:lnTo>
                      <a:lnTo>
                        <a:pt x="2308" y="1141"/>
                      </a:lnTo>
                      <a:lnTo>
                        <a:pt x="2311" y="1139"/>
                      </a:lnTo>
                      <a:lnTo>
                        <a:pt x="2306" y="1139"/>
                      </a:lnTo>
                      <a:lnTo>
                        <a:pt x="2310" y="1143"/>
                      </a:lnTo>
                      <a:lnTo>
                        <a:pt x="2312" y="1140"/>
                      </a:lnTo>
                      <a:lnTo>
                        <a:pt x="2312" y="1139"/>
                      </a:lnTo>
                      <a:lnTo>
                        <a:pt x="2315" y="1134"/>
                      </a:lnTo>
                      <a:lnTo>
                        <a:pt x="2315" y="1132"/>
                      </a:lnTo>
                      <a:lnTo>
                        <a:pt x="2316" y="1128"/>
                      </a:lnTo>
                      <a:lnTo>
                        <a:pt x="2317" y="1127"/>
                      </a:lnTo>
                      <a:lnTo>
                        <a:pt x="2317" y="1123"/>
                      </a:lnTo>
                      <a:lnTo>
                        <a:pt x="2312" y="1123"/>
                      </a:lnTo>
                      <a:lnTo>
                        <a:pt x="2316" y="1124"/>
                      </a:lnTo>
                      <a:lnTo>
                        <a:pt x="2317" y="1123"/>
                      </a:lnTo>
                      <a:lnTo>
                        <a:pt x="2312" y="1123"/>
                      </a:lnTo>
                      <a:lnTo>
                        <a:pt x="2316" y="1124"/>
                      </a:lnTo>
                      <a:lnTo>
                        <a:pt x="2319" y="1114"/>
                      </a:lnTo>
                      <a:lnTo>
                        <a:pt x="2321" y="1101"/>
                      </a:lnTo>
                      <a:lnTo>
                        <a:pt x="2323" y="1101"/>
                      </a:lnTo>
                      <a:lnTo>
                        <a:pt x="2324" y="1093"/>
                      </a:lnTo>
                      <a:lnTo>
                        <a:pt x="2319" y="1092"/>
                      </a:lnTo>
                      <a:lnTo>
                        <a:pt x="2323" y="1093"/>
                      </a:lnTo>
                      <a:lnTo>
                        <a:pt x="2324" y="1093"/>
                      </a:lnTo>
                      <a:lnTo>
                        <a:pt x="2319" y="1092"/>
                      </a:lnTo>
                      <a:lnTo>
                        <a:pt x="2323" y="1093"/>
                      </a:lnTo>
                      <a:lnTo>
                        <a:pt x="2324" y="1087"/>
                      </a:lnTo>
                      <a:lnTo>
                        <a:pt x="2325" y="1086"/>
                      </a:lnTo>
                      <a:lnTo>
                        <a:pt x="2325" y="1077"/>
                      </a:lnTo>
                      <a:lnTo>
                        <a:pt x="2320" y="1077"/>
                      </a:lnTo>
                      <a:lnTo>
                        <a:pt x="2325" y="1078"/>
                      </a:lnTo>
                      <a:lnTo>
                        <a:pt x="2325" y="1077"/>
                      </a:lnTo>
                      <a:lnTo>
                        <a:pt x="2320" y="1077"/>
                      </a:lnTo>
                      <a:lnTo>
                        <a:pt x="2325" y="1078"/>
                      </a:lnTo>
                      <a:lnTo>
                        <a:pt x="2326" y="1070"/>
                      </a:lnTo>
                      <a:lnTo>
                        <a:pt x="2329" y="1052"/>
                      </a:lnTo>
                      <a:lnTo>
                        <a:pt x="2333" y="1021"/>
                      </a:lnTo>
                      <a:lnTo>
                        <a:pt x="2333" y="1009"/>
                      </a:lnTo>
                      <a:lnTo>
                        <a:pt x="2328" y="1009"/>
                      </a:lnTo>
                      <a:lnTo>
                        <a:pt x="2333" y="1011"/>
                      </a:lnTo>
                      <a:lnTo>
                        <a:pt x="2333" y="1009"/>
                      </a:lnTo>
                      <a:lnTo>
                        <a:pt x="2328" y="1009"/>
                      </a:lnTo>
                      <a:lnTo>
                        <a:pt x="2333" y="1011"/>
                      </a:lnTo>
                      <a:lnTo>
                        <a:pt x="2339" y="953"/>
                      </a:lnTo>
                      <a:lnTo>
                        <a:pt x="2341" y="940"/>
                      </a:lnTo>
                      <a:lnTo>
                        <a:pt x="2341" y="925"/>
                      </a:lnTo>
                      <a:lnTo>
                        <a:pt x="2336" y="925"/>
                      </a:lnTo>
                      <a:lnTo>
                        <a:pt x="2341" y="927"/>
                      </a:lnTo>
                      <a:lnTo>
                        <a:pt x="2341" y="925"/>
                      </a:lnTo>
                      <a:lnTo>
                        <a:pt x="2336" y="925"/>
                      </a:lnTo>
                      <a:lnTo>
                        <a:pt x="2341" y="927"/>
                      </a:lnTo>
                      <a:lnTo>
                        <a:pt x="2342" y="915"/>
                      </a:lnTo>
                      <a:lnTo>
                        <a:pt x="2345" y="889"/>
                      </a:lnTo>
                      <a:lnTo>
                        <a:pt x="2346" y="875"/>
                      </a:lnTo>
                      <a:lnTo>
                        <a:pt x="2348" y="849"/>
                      </a:lnTo>
                      <a:lnTo>
                        <a:pt x="2348" y="834"/>
                      </a:lnTo>
                      <a:lnTo>
                        <a:pt x="2343" y="834"/>
                      </a:lnTo>
                      <a:lnTo>
                        <a:pt x="2348" y="835"/>
                      </a:lnTo>
                      <a:lnTo>
                        <a:pt x="2348" y="834"/>
                      </a:lnTo>
                      <a:lnTo>
                        <a:pt x="2343" y="834"/>
                      </a:lnTo>
                      <a:lnTo>
                        <a:pt x="2348" y="835"/>
                      </a:lnTo>
                      <a:lnTo>
                        <a:pt x="2350" y="822"/>
                      </a:lnTo>
                      <a:lnTo>
                        <a:pt x="2351" y="808"/>
                      </a:lnTo>
                      <a:lnTo>
                        <a:pt x="2354" y="782"/>
                      </a:lnTo>
                      <a:lnTo>
                        <a:pt x="2355" y="768"/>
                      </a:lnTo>
                      <a:lnTo>
                        <a:pt x="2355" y="754"/>
                      </a:lnTo>
                      <a:lnTo>
                        <a:pt x="2350" y="754"/>
                      </a:lnTo>
                      <a:lnTo>
                        <a:pt x="2355" y="755"/>
                      </a:lnTo>
                      <a:lnTo>
                        <a:pt x="2355" y="754"/>
                      </a:lnTo>
                      <a:lnTo>
                        <a:pt x="2350" y="754"/>
                      </a:lnTo>
                      <a:lnTo>
                        <a:pt x="2355" y="755"/>
                      </a:lnTo>
                      <a:lnTo>
                        <a:pt x="2356" y="742"/>
                      </a:lnTo>
                      <a:lnTo>
                        <a:pt x="2357" y="730"/>
                      </a:lnTo>
                      <a:lnTo>
                        <a:pt x="2359" y="717"/>
                      </a:lnTo>
                      <a:lnTo>
                        <a:pt x="2363" y="682"/>
                      </a:lnTo>
                      <a:lnTo>
                        <a:pt x="2363" y="671"/>
                      </a:lnTo>
                      <a:lnTo>
                        <a:pt x="2357" y="671"/>
                      </a:lnTo>
                      <a:lnTo>
                        <a:pt x="2363" y="672"/>
                      </a:lnTo>
                      <a:lnTo>
                        <a:pt x="2363" y="671"/>
                      </a:lnTo>
                      <a:lnTo>
                        <a:pt x="2357" y="671"/>
                      </a:lnTo>
                      <a:lnTo>
                        <a:pt x="2363" y="672"/>
                      </a:lnTo>
                      <a:lnTo>
                        <a:pt x="2365" y="651"/>
                      </a:lnTo>
                      <a:lnTo>
                        <a:pt x="2368" y="633"/>
                      </a:lnTo>
                      <a:lnTo>
                        <a:pt x="2370" y="618"/>
                      </a:lnTo>
                      <a:lnTo>
                        <a:pt x="2370" y="610"/>
                      </a:lnTo>
                      <a:lnTo>
                        <a:pt x="2365" y="610"/>
                      </a:lnTo>
                      <a:lnTo>
                        <a:pt x="2370" y="611"/>
                      </a:lnTo>
                      <a:lnTo>
                        <a:pt x="2370" y="610"/>
                      </a:lnTo>
                      <a:lnTo>
                        <a:pt x="2365" y="610"/>
                      </a:lnTo>
                      <a:lnTo>
                        <a:pt x="2370" y="611"/>
                      </a:lnTo>
                      <a:lnTo>
                        <a:pt x="2372" y="604"/>
                      </a:lnTo>
                      <a:lnTo>
                        <a:pt x="2367" y="602"/>
                      </a:lnTo>
                      <a:lnTo>
                        <a:pt x="2370" y="604"/>
                      </a:lnTo>
                      <a:lnTo>
                        <a:pt x="2372" y="604"/>
                      </a:lnTo>
                      <a:lnTo>
                        <a:pt x="2367" y="602"/>
                      </a:lnTo>
                      <a:lnTo>
                        <a:pt x="2370" y="604"/>
                      </a:lnTo>
                      <a:lnTo>
                        <a:pt x="2372" y="598"/>
                      </a:lnTo>
                      <a:lnTo>
                        <a:pt x="2373" y="592"/>
                      </a:lnTo>
                      <a:lnTo>
                        <a:pt x="2369" y="591"/>
                      </a:lnTo>
                      <a:lnTo>
                        <a:pt x="2373" y="592"/>
                      </a:lnTo>
                      <a:lnTo>
                        <a:pt x="2369" y="591"/>
                      </a:lnTo>
                      <a:lnTo>
                        <a:pt x="2373" y="592"/>
                      </a:lnTo>
                      <a:lnTo>
                        <a:pt x="2377" y="576"/>
                      </a:lnTo>
                      <a:lnTo>
                        <a:pt x="2378" y="575"/>
                      </a:lnTo>
                      <a:lnTo>
                        <a:pt x="2378" y="571"/>
                      </a:lnTo>
                      <a:lnTo>
                        <a:pt x="2373" y="571"/>
                      </a:lnTo>
                      <a:lnTo>
                        <a:pt x="2377" y="573"/>
                      </a:lnTo>
                      <a:lnTo>
                        <a:pt x="2378" y="571"/>
                      </a:lnTo>
                      <a:lnTo>
                        <a:pt x="2373" y="571"/>
                      </a:lnTo>
                      <a:lnTo>
                        <a:pt x="2377" y="573"/>
                      </a:lnTo>
                      <a:lnTo>
                        <a:pt x="2378" y="567"/>
                      </a:lnTo>
                      <a:lnTo>
                        <a:pt x="2381" y="560"/>
                      </a:lnTo>
                      <a:lnTo>
                        <a:pt x="2377" y="558"/>
                      </a:lnTo>
                      <a:lnTo>
                        <a:pt x="2381" y="561"/>
                      </a:lnTo>
                      <a:lnTo>
                        <a:pt x="2381" y="560"/>
                      </a:lnTo>
                      <a:lnTo>
                        <a:pt x="2377" y="558"/>
                      </a:lnTo>
                      <a:lnTo>
                        <a:pt x="2381" y="561"/>
                      </a:lnTo>
                      <a:lnTo>
                        <a:pt x="2385" y="553"/>
                      </a:lnTo>
                      <a:lnTo>
                        <a:pt x="2385" y="551"/>
                      </a:lnTo>
                      <a:lnTo>
                        <a:pt x="2379" y="551"/>
                      </a:lnTo>
                      <a:lnTo>
                        <a:pt x="2383" y="553"/>
                      </a:lnTo>
                      <a:lnTo>
                        <a:pt x="2385" y="551"/>
                      </a:lnTo>
                      <a:lnTo>
                        <a:pt x="2379" y="551"/>
                      </a:lnTo>
                      <a:lnTo>
                        <a:pt x="2383" y="553"/>
                      </a:lnTo>
                      <a:lnTo>
                        <a:pt x="2385" y="551"/>
                      </a:lnTo>
                      <a:lnTo>
                        <a:pt x="2381" y="548"/>
                      </a:lnTo>
                      <a:lnTo>
                        <a:pt x="2385" y="552"/>
                      </a:lnTo>
                      <a:lnTo>
                        <a:pt x="2385" y="551"/>
                      </a:lnTo>
                      <a:lnTo>
                        <a:pt x="2381" y="548"/>
                      </a:lnTo>
                      <a:lnTo>
                        <a:pt x="2385" y="552"/>
                      </a:lnTo>
                      <a:lnTo>
                        <a:pt x="2387" y="549"/>
                      </a:lnTo>
                      <a:lnTo>
                        <a:pt x="2383" y="545"/>
                      </a:lnTo>
                      <a:lnTo>
                        <a:pt x="2383" y="551"/>
                      </a:lnTo>
                      <a:lnTo>
                        <a:pt x="2387" y="549"/>
                      </a:lnTo>
                      <a:lnTo>
                        <a:pt x="2383" y="545"/>
                      </a:lnTo>
                      <a:lnTo>
                        <a:pt x="2383" y="551"/>
                      </a:lnTo>
                      <a:lnTo>
                        <a:pt x="2387" y="551"/>
                      </a:lnTo>
                      <a:lnTo>
                        <a:pt x="2387" y="545"/>
                      </a:lnTo>
                      <a:lnTo>
                        <a:pt x="2383" y="545"/>
                      </a:lnTo>
                      <a:lnTo>
                        <a:pt x="2385" y="548"/>
                      </a:lnTo>
                      <a:lnTo>
                        <a:pt x="2387" y="551"/>
                      </a:lnTo>
                      <a:lnTo>
                        <a:pt x="2387" y="545"/>
                      </a:lnTo>
                      <a:lnTo>
                        <a:pt x="2383" y="545"/>
                      </a:lnTo>
                      <a:lnTo>
                        <a:pt x="2383" y="547"/>
                      </a:lnTo>
                      <a:lnTo>
                        <a:pt x="2385" y="551"/>
                      </a:lnTo>
                      <a:lnTo>
                        <a:pt x="2387" y="553"/>
                      </a:lnTo>
                      <a:lnTo>
                        <a:pt x="2390" y="549"/>
                      </a:lnTo>
                      <a:lnTo>
                        <a:pt x="2386" y="552"/>
                      </a:lnTo>
                      <a:lnTo>
                        <a:pt x="2387" y="553"/>
                      </a:lnTo>
                      <a:lnTo>
                        <a:pt x="2390" y="549"/>
                      </a:lnTo>
                      <a:lnTo>
                        <a:pt x="2386" y="552"/>
                      </a:lnTo>
                      <a:lnTo>
                        <a:pt x="2388" y="557"/>
                      </a:lnTo>
                      <a:lnTo>
                        <a:pt x="2392" y="554"/>
                      </a:lnTo>
                      <a:lnTo>
                        <a:pt x="2388" y="556"/>
                      </a:lnTo>
                      <a:lnTo>
                        <a:pt x="2388" y="557"/>
                      </a:lnTo>
                      <a:lnTo>
                        <a:pt x="2392" y="554"/>
                      </a:lnTo>
                      <a:lnTo>
                        <a:pt x="2388" y="556"/>
                      </a:lnTo>
                      <a:lnTo>
                        <a:pt x="2391" y="564"/>
                      </a:lnTo>
                      <a:lnTo>
                        <a:pt x="2395" y="562"/>
                      </a:lnTo>
                      <a:lnTo>
                        <a:pt x="2391" y="562"/>
                      </a:lnTo>
                      <a:lnTo>
                        <a:pt x="2391" y="564"/>
                      </a:lnTo>
                      <a:lnTo>
                        <a:pt x="2395" y="562"/>
                      </a:lnTo>
                      <a:lnTo>
                        <a:pt x="2391" y="562"/>
                      </a:lnTo>
                      <a:lnTo>
                        <a:pt x="2391" y="569"/>
                      </a:lnTo>
                      <a:lnTo>
                        <a:pt x="2392" y="573"/>
                      </a:lnTo>
                      <a:lnTo>
                        <a:pt x="2396" y="571"/>
                      </a:lnTo>
                      <a:lnTo>
                        <a:pt x="2392" y="573"/>
                      </a:lnTo>
                      <a:lnTo>
                        <a:pt x="2396" y="571"/>
                      </a:lnTo>
                      <a:lnTo>
                        <a:pt x="2392" y="573"/>
                      </a:lnTo>
                      <a:lnTo>
                        <a:pt x="2394" y="579"/>
                      </a:lnTo>
                      <a:lnTo>
                        <a:pt x="2395" y="584"/>
                      </a:lnTo>
                      <a:lnTo>
                        <a:pt x="2398" y="597"/>
                      </a:lnTo>
                      <a:lnTo>
                        <a:pt x="2401" y="596"/>
                      </a:lnTo>
                      <a:lnTo>
                        <a:pt x="2398" y="597"/>
                      </a:lnTo>
                      <a:lnTo>
                        <a:pt x="2401" y="596"/>
                      </a:lnTo>
                      <a:lnTo>
                        <a:pt x="2398" y="597"/>
                      </a:lnTo>
                      <a:lnTo>
                        <a:pt x="2399" y="605"/>
                      </a:lnTo>
                      <a:lnTo>
                        <a:pt x="2403" y="604"/>
                      </a:lnTo>
                      <a:lnTo>
                        <a:pt x="2399" y="604"/>
                      </a:lnTo>
                      <a:lnTo>
                        <a:pt x="2399" y="605"/>
                      </a:lnTo>
                      <a:lnTo>
                        <a:pt x="2403" y="604"/>
                      </a:lnTo>
                      <a:lnTo>
                        <a:pt x="2399" y="604"/>
                      </a:lnTo>
                      <a:lnTo>
                        <a:pt x="2399" y="613"/>
                      </a:lnTo>
                      <a:lnTo>
                        <a:pt x="2401" y="628"/>
                      </a:lnTo>
                      <a:lnTo>
                        <a:pt x="2407" y="664"/>
                      </a:lnTo>
                      <a:lnTo>
                        <a:pt x="2410" y="663"/>
                      </a:lnTo>
                      <a:lnTo>
                        <a:pt x="2407" y="663"/>
                      </a:lnTo>
                      <a:lnTo>
                        <a:pt x="2407" y="664"/>
                      </a:lnTo>
                      <a:lnTo>
                        <a:pt x="2410" y="663"/>
                      </a:lnTo>
                      <a:lnTo>
                        <a:pt x="2407" y="663"/>
                      </a:lnTo>
                      <a:lnTo>
                        <a:pt x="2407" y="675"/>
                      </a:lnTo>
                      <a:lnTo>
                        <a:pt x="2412" y="716"/>
                      </a:lnTo>
                      <a:lnTo>
                        <a:pt x="2413" y="728"/>
                      </a:lnTo>
                      <a:lnTo>
                        <a:pt x="2417" y="726"/>
                      </a:lnTo>
                      <a:lnTo>
                        <a:pt x="2413" y="726"/>
                      </a:lnTo>
                      <a:lnTo>
                        <a:pt x="2413" y="728"/>
                      </a:lnTo>
                      <a:lnTo>
                        <a:pt x="2417" y="726"/>
                      </a:lnTo>
                      <a:lnTo>
                        <a:pt x="2413" y="726"/>
                      </a:lnTo>
                      <a:lnTo>
                        <a:pt x="2413" y="739"/>
                      </a:lnTo>
                      <a:lnTo>
                        <a:pt x="2419" y="797"/>
                      </a:lnTo>
                      <a:lnTo>
                        <a:pt x="2421" y="810"/>
                      </a:lnTo>
                      <a:lnTo>
                        <a:pt x="2425" y="809"/>
                      </a:lnTo>
                      <a:lnTo>
                        <a:pt x="2421" y="809"/>
                      </a:lnTo>
                      <a:lnTo>
                        <a:pt x="2421" y="810"/>
                      </a:lnTo>
                      <a:lnTo>
                        <a:pt x="2425" y="809"/>
                      </a:lnTo>
                      <a:lnTo>
                        <a:pt x="2421" y="809"/>
                      </a:lnTo>
                      <a:lnTo>
                        <a:pt x="2421" y="822"/>
                      </a:lnTo>
                      <a:lnTo>
                        <a:pt x="2422" y="835"/>
                      </a:lnTo>
                      <a:lnTo>
                        <a:pt x="2423" y="847"/>
                      </a:lnTo>
                      <a:lnTo>
                        <a:pt x="2425" y="860"/>
                      </a:lnTo>
                      <a:lnTo>
                        <a:pt x="2426" y="871"/>
                      </a:lnTo>
                      <a:lnTo>
                        <a:pt x="2429" y="897"/>
                      </a:lnTo>
                      <a:lnTo>
                        <a:pt x="2432" y="896"/>
                      </a:lnTo>
                      <a:lnTo>
                        <a:pt x="2429" y="896"/>
                      </a:lnTo>
                      <a:lnTo>
                        <a:pt x="2429" y="897"/>
                      </a:lnTo>
                      <a:lnTo>
                        <a:pt x="2432" y="896"/>
                      </a:lnTo>
                      <a:lnTo>
                        <a:pt x="2429" y="896"/>
                      </a:lnTo>
                      <a:lnTo>
                        <a:pt x="2429" y="909"/>
                      </a:lnTo>
                      <a:lnTo>
                        <a:pt x="2432" y="947"/>
                      </a:lnTo>
                      <a:lnTo>
                        <a:pt x="2434" y="959"/>
                      </a:lnTo>
                      <a:lnTo>
                        <a:pt x="2435" y="972"/>
                      </a:lnTo>
                      <a:lnTo>
                        <a:pt x="2436" y="984"/>
                      </a:lnTo>
                      <a:lnTo>
                        <a:pt x="2440" y="982"/>
                      </a:lnTo>
                      <a:lnTo>
                        <a:pt x="2436" y="982"/>
                      </a:lnTo>
                      <a:lnTo>
                        <a:pt x="2436" y="984"/>
                      </a:lnTo>
                      <a:lnTo>
                        <a:pt x="2440" y="982"/>
                      </a:lnTo>
                      <a:lnTo>
                        <a:pt x="2436" y="982"/>
                      </a:lnTo>
                      <a:lnTo>
                        <a:pt x="2436" y="997"/>
                      </a:lnTo>
                      <a:lnTo>
                        <a:pt x="2443" y="1055"/>
                      </a:lnTo>
                      <a:lnTo>
                        <a:pt x="2444" y="1065"/>
                      </a:lnTo>
                      <a:lnTo>
                        <a:pt x="2448" y="1064"/>
                      </a:lnTo>
                      <a:lnTo>
                        <a:pt x="2444" y="1064"/>
                      </a:lnTo>
                      <a:lnTo>
                        <a:pt x="2444" y="1065"/>
                      </a:lnTo>
                      <a:lnTo>
                        <a:pt x="2448" y="1064"/>
                      </a:lnTo>
                      <a:lnTo>
                        <a:pt x="2444" y="1064"/>
                      </a:lnTo>
                      <a:lnTo>
                        <a:pt x="2444" y="1075"/>
                      </a:lnTo>
                      <a:lnTo>
                        <a:pt x="2445" y="1086"/>
                      </a:lnTo>
                      <a:lnTo>
                        <a:pt x="2449" y="1113"/>
                      </a:lnTo>
                      <a:lnTo>
                        <a:pt x="2450" y="1121"/>
                      </a:lnTo>
                      <a:lnTo>
                        <a:pt x="2454" y="1119"/>
                      </a:lnTo>
                      <a:lnTo>
                        <a:pt x="2450" y="1119"/>
                      </a:lnTo>
                      <a:lnTo>
                        <a:pt x="2450" y="1121"/>
                      </a:lnTo>
                      <a:lnTo>
                        <a:pt x="2454" y="1119"/>
                      </a:lnTo>
                      <a:lnTo>
                        <a:pt x="2450" y="1119"/>
                      </a:lnTo>
                      <a:lnTo>
                        <a:pt x="2450" y="1128"/>
                      </a:lnTo>
                      <a:lnTo>
                        <a:pt x="2452" y="1136"/>
                      </a:lnTo>
                      <a:lnTo>
                        <a:pt x="2456" y="1155"/>
                      </a:lnTo>
                      <a:lnTo>
                        <a:pt x="2458" y="1166"/>
                      </a:lnTo>
                      <a:lnTo>
                        <a:pt x="2462" y="1165"/>
                      </a:lnTo>
                      <a:lnTo>
                        <a:pt x="2458" y="1165"/>
                      </a:lnTo>
                      <a:lnTo>
                        <a:pt x="2458" y="1166"/>
                      </a:lnTo>
                      <a:lnTo>
                        <a:pt x="2462" y="1165"/>
                      </a:lnTo>
                      <a:lnTo>
                        <a:pt x="2458" y="1165"/>
                      </a:lnTo>
                      <a:lnTo>
                        <a:pt x="2458" y="1171"/>
                      </a:lnTo>
                      <a:lnTo>
                        <a:pt x="2460" y="1175"/>
                      </a:lnTo>
                      <a:lnTo>
                        <a:pt x="2463" y="1174"/>
                      </a:lnTo>
                      <a:lnTo>
                        <a:pt x="2460" y="1175"/>
                      </a:lnTo>
                      <a:lnTo>
                        <a:pt x="2463" y="1174"/>
                      </a:lnTo>
                      <a:lnTo>
                        <a:pt x="2460" y="1175"/>
                      </a:lnTo>
                      <a:lnTo>
                        <a:pt x="2461" y="1180"/>
                      </a:lnTo>
                      <a:lnTo>
                        <a:pt x="2463" y="1188"/>
                      </a:lnTo>
                      <a:lnTo>
                        <a:pt x="2463" y="1189"/>
                      </a:lnTo>
                      <a:lnTo>
                        <a:pt x="2465" y="1192"/>
                      </a:lnTo>
                      <a:lnTo>
                        <a:pt x="2469" y="1189"/>
                      </a:lnTo>
                      <a:lnTo>
                        <a:pt x="2465" y="1190"/>
                      </a:lnTo>
                      <a:lnTo>
                        <a:pt x="2465" y="1192"/>
                      </a:lnTo>
                      <a:lnTo>
                        <a:pt x="2469" y="1189"/>
                      </a:lnTo>
                      <a:lnTo>
                        <a:pt x="2465" y="1190"/>
                      </a:lnTo>
                      <a:lnTo>
                        <a:pt x="2466" y="1194"/>
                      </a:lnTo>
                      <a:lnTo>
                        <a:pt x="2470" y="1193"/>
                      </a:lnTo>
                      <a:lnTo>
                        <a:pt x="2466" y="1193"/>
                      </a:lnTo>
                      <a:lnTo>
                        <a:pt x="2466" y="1194"/>
                      </a:lnTo>
                      <a:lnTo>
                        <a:pt x="2470" y="1193"/>
                      </a:lnTo>
                      <a:lnTo>
                        <a:pt x="2466" y="1193"/>
                      </a:lnTo>
                      <a:lnTo>
                        <a:pt x="2466" y="1196"/>
                      </a:lnTo>
                      <a:lnTo>
                        <a:pt x="2467" y="1199"/>
                      </a:lnTo>
                      <a:lnTo>
                        <a:pt x="2469" y="1201"/>
                      </a:lnTo>
                      <a:lnTo>
                        <a:pt x="2471" y="1197"/>
                      </a:lnTo>
                      <a:lnTo>
                        <a:pt x="2467" y="1199"/>
                      </a:lnTo>
                      <a:lnTo>
                        <a:pt x="2469" y="1201"/>
                      </a:lnTo>
                      <a:lnTo>
                        <a:pt x="2471" y="1197"/>
                      </a:lnTo>
                      <a:lnTo>
                        <a:pt x="2467" y="1199"/>
                      </a:lnTo>
                      <a:lnTo>
                        <a:pt x="2469" y="1202"/>
                      </a:lnTo>
                      <a:lnTo>
                        <a:pt x="2471" y="1205"/>
                      </a:lnTo>
                      <a:lnTo>
                        <a:pt x="2471" y="1203"/>
                      </a:lnTo>
                      <a:lnTo>
                        <a:pt x="2474" y="1206"/>
                      </a:lnTo>
                      <a:lnTo>
                        <a:pt x="2478" y="1206"/>
                      </a:lnTo>
                      <a:lnTo>
                        <a:pt x="2478" y="1205"/>
                      </a:lnTo>
                      <a:lnTo>
                        <a:pt x="2481" y="1205"/>
                      </a:lnTo>
                      <a:lnTo>
                        <a:pt x="2483" y="1203"/>
                      </a:lnTo>
                      <a:lnTo>
                        <a:pt x="2483" y="1202"/>
                      </a:lnTo>
                      <a:lnTo>
                        <a:pt x="2488" y="1192"/>
                      </a:lnTo>
                      <a:lnTo>
                        <a:pt x="2488" y="1190"/>
                      </a:lnTo>
                      <a:lnTo>
                        <a:pt x="2489" y="1186"/>
                      </a:lnTo>
                      <a:lnTo>
                        <a:pt x="2491" y="1185"/>
                      </a:lnTo>
                      <a:lnTo>
                        <a:pt x="2491" y="1180"/>
                      </a:lnTo>
                      <a:lnTo>
                        <a:pt x="2485" y="1180"/>
                      </a:lnTo>
                      <a:lnTo>
                        <a:pt x="2489" y="1181"/>
                      </a:lnTo>
                      <a:lnTo>
                        <a:pt x="2491" y="1180"/>
                      </a:lnTo>
                      <a:lnTo>
                        <a:pt x="2485" y="1180"/>
                      </a:lnTo>
                      <a:lnTo>
                        <a:pt x="2489" y="1181"/>
                      </a:lnTo>
                      <a:lnTo>
                        <a:pt x="2493" y="1166"/>
                      </a:lnTo>
                      <a:lnTo>
                        <a:pt x="2496" y="1153"/>
                      </a:lnTo>
                      <a:lnTo>
                        <a:pt x="2497" y="1152"/>
                      </a:lnTo>
                      <a:lnTo>
                        <a:pt x="2497" y="1144"/>
                      </a:lnTo>
                      <a:lnTo>
                        <a:pt x="2492" y="1144"/>
                      </a:lnTo>
                      <a:lnTo>
                        <a:pt x="2497" y="1145"/>
                      </a:lnTo>
                      <a:lnTo>
                        <a:pt x="2497" y="1144"/>
                      </a:lnTo>
                      <a:lnTo>
                        <a:pt x="2492" y="1144"/>
                      </a:lnTo>
                      <a:lnTo>
                        <a:pt x="2497" y="1145"/>
                      </a:lnTo>
                      <a:lnTo>
                        <a:pt x="2500" y="1130"/>
                      </a:lnTo>
                      <a:lnTo>
                        <a:pt x="2501" y="1121"/>
                      </a:lnTo>
                      <a:lnTo>
                        <a:pt x="2502" y="1113"/>
                      </a:lnTo>
                      <a:lnTo>
                        <a:pt x="2503" y="1102"/>
                      </a:lnTo>
                      <a:lnTo>
                        <a:pt x="2505" y="1093"/>
                      </a:lnTo>
                      <a:lnTo>
                        <a:pt x="2505" y="1083"/>
                      </a:lnTo>
                      <a:lnTo>
                        <a:pt x="2500" y="1083"/>
                      </a:lnTo>
                      <a:lnTo>
                        <a:pt x="2505" y="1084"/>
                      </a:lnTo>
                      <a:lnTo>
                        <a:pt x="2505" y="1083"/>
                      </a:lnTo>
                      <a:lnTo>
                        <a:pt x="2500" y="1083"/>
                      </a:lnTo>
                      <a:lnTo>
                        <a:pt x="2505" y="1084"/>
                      </a:lnTo>
                      <a:lnTo>
                        <a:pt x="2507" y="1064"/>
                      </a:lnTo>
                      <a:lnTo>
                        <a:pt x="2509" y="1052"/>
                      </a:lnTo>
                      <a:lnTo>
                        <a:pt x="2510" y="1042"/>
                      </a:lnTo>
                      <a:lnTo>
                        <a:pt x="2512" y="1018"/>
                      </a:lnTo>
                      <a:lnTo>
                        <a:pt x="2512" y="1006"/>
                      </a:lnTo>
                      <a:lnTo>
                        <a:pt x="2507" y="1006"/>
                      </a:lnTo>
                      <a:lnTo>
                        <a:pt x="2512" y="1007"/>
                      </a:lnTo>
                      <a:lnTo>
                        <a:pt x="2512" y="1006"/>
                      </a:lnTo>
                      <a:lnTo>
                        <a:pt x="2507" y="1006"/>
                      </a:lnTo>
                      <a:lnTo>
                        <a:pt x="2512" y="1007"/>
                      </a:lnTo>
                      <a:lnTo>
                        <a:pt x="2516" y="972"/>
                      </a:lnTo>
                      <a:lnTo>
                        <a:pt x="2518" y="959"/>
                      </a:lnTo>
                      <a:lnTo>
                        <a:pt x="2519" y="947"/>
                      </a:lnTo>
                      <a:lnTo>
                        <a:pt x="2520" y="934"/>
                      </a:lnTo>
                      <a:lnTo>
                        <a:pt x="2520" y="920"/>
                      </a:lnTo>
                      <a:lnTo>
                        <a:pt x="2515" y="920"/>
                      </a:lnTo>
                      <a:lnTo>
                        <a:pt x="2520" y="922"/>
                      </a:lnTo>
                      <a:lnTo>
                        <a:pt x="2520" y="920"/>
                      </a:lnTo>
                      <a:lnTo>
                        <a:pt x="2515" y="920"/>
                      </a:lnTo>
                      <a:lnTo>
                        <a:pt x="2520" y="922"/>
                      </a:lnTo>
                      <a:lnTo>
                        <a:pt x="2523" y="896"/>
                      </a:lnTo>
                      <a:lnTo>
                        <a:pt x="2524" y="884"/>
                      </a:lnTo>
                      <a:lnTo>
                        <a:pt x="2527" y="858"/>
                      </a:lnTo>
                      <a:lnTo>
                        <a:pt x="2527" y="844"/>
                      </a:lnTo>
                      <a:lnTo>
                        <a:pt x="2522" y="844"/>
                      </a:lnTo>
                      <a:lnTo>
                        <a:pt x="2527" y="845"/>
                      </a:lnTo>
                      <a:lnTo>
                        <a:pt x="2527" y="844"/>
                      </a:lnTo>
                      <a:lnTo>
                        <a:pt x="2522" y="844"/>
                      </a:lnTo>
                      <a:lnTo>
                        <a:pt x="2527" y="845"/>
                      </a:lnTo>
                      <a:lnTo>
                        <a:pt x="2533" y="781"/>
                      </a:lnTo>
                      <a:lnTo>
                        <a:pt x="2534" y="769"/>
                      </a:lnTo>
                      <a:lnTo>
                        <a:pt x="2534" y="755"/>
                      </a:lnTo>
                      <a:lnTo>
                        <a:pt x="2529" y="755"/>
                      </a:lnTo>
                      <a:lnTo>
                        <a:pt x="2534" y="756"/>
                      </a:lnTo>
                      <a:lnTo>
                        <a:pt x="2534" y="755"/>
                      </a:lnTo>
                      <a:lnTo>
                        <a:pt x="2529" y="755"/>
                      </a:lnTo>
                      <a:lnTo>
                        <a:pt x="2534" y="756"/>
                      </a:lnTo>
                      <a:lnTo>
                        <a:pt x="2538" y="721"/>
                      </a:lnTo>
                      <a:lnTo>
                        <a:pt x="2540" y="711"/>
                      </a:lnTo>
                      <a:lnTo>
                        <a:pt x="2541" y="699"/>
                      </a:lnTo>
                      <a:lnTo>
                        <a:pt x="2542" y="689"/>
                      </a:lnTo>
                      <a:lnTo>
                        <a:pt x="2542" y="679"/>
                      </a:lnTo>
                      <a:lnTo>
                        <a:pt x="2537" y="679"/>
                      </a:lnTo>
                      <a:lnTo>
                        <a:pt x="2542" y="680"/>
                      </a:lnTo>
                      <a:lnTo>
                        <a:pt x="2542" y="679"/>
                      </a:lnTo>
                      <a:lnTo>
                        <a:pt x="2537" y="679"/>
                      </a:lnTo>
                      <a:lnTo>
                        <a:pt x="2542" y="680"/>
                      </a:lnTo>
                      <a:lnTo>
                        <a:pt x="2545" y="662"/>
                      </a:lnTo>
                      <a:lnTo>
                        <a:pt x="2549" y="639"/>
                      </a:lnTo>
                      <a:lnTo>
                        <a:pt x="2543" y="637"/>
                      </a:lnTo>
                      <a:lnTo>
                        <a:pt x="2547" y="639"/>
                      </a:lnTo>
                      <a:lnTo>
                        <a:pt x="2549" y="639"/>
                      </a:lnTo>
                      <a:lnTo>
                        <a:pt x="2543" y="637"/>
                      </a:lnTo>
                      <a:lnTo>
                        <a:pt x="2547" y="639"/>
                      </a:lnTo>
                      <a:lnTo>
                        <a:pt x="2549" y="632"/>
                      </a:lnTo>
                      <a:lnTo>
                        <a:pt x="2550" y="631"/>
                      </a:lnTo>
                      <a:lnTo>
                        <a:pt x="2550" y="624"/>
                      </a:lnTo>
                      <a:lnTo>
                        <a:pt x="2545" y="624"/>
                      </a:lnTo>
                      <a:lnTo>
                        <a:pt x="2549" y="626"/>
                      </a:lnTo>
                      <a:lnTo>
                        <a:pt x="2550" y="624"/>
                      </a:lnTo>
                      <a:lnTo>
                        <a:pt x="2545" y="624"/>
                      </a:lnTo>
                      <a:lnTo>
                        <a:pt x="2549" y="626"/>
                      </a:lnTo>
                      <a:lnTo>
                        <a:pt x="2550" y="620"/>
                      </a:lnTo>
                      <a:lnTo>
                        <a:pt x="2551" y="614"/>
                      </a:lnTo>
                      <a:lnTo>
                        <a:pt x="2547" y="613"/>
                      </a:lnTo>
                      <a:lnTo>
                        <a:pt x="2551" y="614"/>
                      </a:lnTo>
                      <a:lnTo>
                        <a:pt x="2547" y="613"/>
                      </a:lnTo>
                      <a:lnTo>
                        <a:pt x="2551" y="614"/>
                      </a:lnTo>
                      <a:lnTo>
                        <a:pt x="2554" y="604"/>
                      </a:lnTo>
                      <a:lnTo>
                        <a:pt x="2556" y="596"/>
                      </a:lnTo>
                      <a:lnTo>
                        <a:pt x="2558" y="595"/>
                      </a:lnTo>
                      <a:lnTo>
                        <a:pt x="2558" y="591"/>
                      </a:lnTo>
                      <a:lnTo>
                        <a:pt x="2553" y="591"/>
                      </a:lnTo>
                      <a:lnTo>
                        <a:pt x="2556" y="592"/>
                      </a:lnTo>
                      <a:lnTo>
                        <a:pt x="2558" y="591"/>
                      </a:lnTo>
                      <a:lnTo>
                        <a:pt x="2553" y="591"/>
                      </a:lnTo>
                      <a:lnTo>
                        <a:pt x="2556" y="592"/>
                      </a:lnTo>
                      <a:lnTo>
                        <a:pt x="2559" y="584"/>
                      </a:lnTo>
                      <a:lnTo>
                        <a:pt x="2555" y="583"/>
                      </a:lnTo>
                      <a:lnTo>
                        <a:pt x="2559" y="586"/>
                      </a:lnTo>
                      <a:lnTo>
                        <a:pt x="2559" y="584"/>
                      </a:lnTo>
                      <a:lnTo>
                        <a:pt x="2555" y="583"/>
                      </a:lnTo>
                      <a:lnTo>
                        <a:pt x="2559" y="586"/>
                      </a:lnTo>
                      <a:lnTo>
                        <a:pt x="2564" y="575"/>
                      </a:lnTo>
                      <a:lnTo>
                        <a:pt x="2564" y="574"/>
                      </a:lnTo>
                      <a:lnTo>
                        <a:pt x="2559" y="574"/>
                      </a:lnTo>
                      <a:lnTo>
                        <a:pt x="2563" y="578"/>
                      </a:lnTo>
                      <a:lnTo>
                        <a:pt x="2562" y="576"/>
                      </a:lnTo>
                      <a:lnTo>
                        <a:pt x="2564" y="574"/>
                      </a:lnTo>
                      <a:lnTo>
                        <a:pt x="2559" y="574"/>
                      </a:lnTo>
                      <a:lnTo>
                        <a:pt x="2563" y="578"/>
                      </a:lnTo>
                      <a:lnTo>
                        <a:pt x="2565" y="575"/>
                      </a:lnTo>
                      <a:lnTo>
                        <a:pt x="2562" y="571"/>
                      </a:lnTo>
                      <a:lnTo>
                        <a:pt x="2562" y="576"/>
                      </a:lnTo>
                      <a:lnTo>
                        <a:pt x="2565" y="575"/>
                      </a:lnTo>
                      <a:lnTo>
                        <a:pt x="2562" y="571"/>
                      </a:lnTo>
                      <a:lnTo>
                        <a:pt x="2562" y="576"/>
                      </a:lnTo>
                      <a:lnTo>
                        <a:pt x="2564" y="576"/>
                      </a:lnTo>
                      <a:lnTo>
                        <a:pt x="2564" y="571"/>
                      </a:lnTo>
                      <a:lnTo>
                        <a:pt x="2562" y="575"/>
                      </a:lnTo>
                      <a:lnTo>
                        <a:pt x="2564" y="576"/>
                      </a:lnTo>
                      <a:lnTo>
                        <a:pt x="2564" y="571"/>
                      </a:lnTo>
                      <a:lnTo>
                        <a:pt x="2562" y="575"/>
                      </a:lnTo>
                      <a:lnTo>
                        <a:pt x="2564" y="578"/>
                      </a:lnTo>
                      <a:lnTo>
                        <a:pt x="2567" y="574"/>
                      </a:lnTo>
                      <a:lnTo>
                        <a:pt x="2563" y="574"/>
                      </a:lnTo>
                      <a:lnTo>
                        <a:pt x="2564" y="578"/>
                      </a:lnTo>
                      <a:lnTo>
                        <a:pt x="2567" y="574"/>
                      </a:lnTo>
                      <a:lnTo>
                        <a:pt x="2563" y="574"/>
                      </a:lnTo>
                      <a:lnTo>
                        <a:pt x="2563" y="578"/>
                      </a:lnTo>
                      <a:lnTo>
                        <a:pt x="2565" y="583"/>
                      </a:lnTo>
                      <a:lnTo>
                        <a:pt x="2569" y="580"/>
                      </a:lnTo>
                      <a:lnTo>
                        <a:pt x="2565" y="582"/>
                      </a:lnTo>
                      <a:lnTo>
                        <a:pt x="2565" y="583"/>
                      </a:lnTo>
                      <a:lnTo>
                        <a:pt x="2569" y="580"/>
                      </a:lnTo>
                      <a:lnTo>
                        <a:pt x="2565" y="582"/>
                      </a:lnTo>
                      <a:lnTo>
                        <a:pt x="2569" y="593"/>
                      </a:lnTo>
                      <a:lnTo>
                        <a:pt x="2573" y="592"/>
                      </a:lnTo>
                      <a:lnTo>
                        <a:pt x="2569" y="593"/>
                      </a:lnTo>
                      <a:lnTo>
                        <a:pt x="2573" y="592"/>
                      </a:lnTo>
                      <a:lnTo>
                        <a:pt x="2569" y="593"/>
                      </a:lnTo>
                      <a:lnTo>
                        <a:pt x="2571" y="598"/>
                      </a:lnTo>
                      <a:lnTo>
                        <a:pt x="2574" y="597"/>
                      </a:lnTo>
                      <a:lnTo>
                        <a:pt x="2571" y="597"/>
                      </a:lnTo>
                      <a:lnTo>
                        <a:pt x="2571" y="598"/>
                      </a:lnTo>
                      <a:lnTo>
                        <a:pt x="2574" y="597"/>
                      </a:lnTo>
                      <a:lnTo>
                        <a:pt x="2571" y="597"/>
                      </a:lnTo>
                      <a:lnTo>
                        <a:pt x="2571" y="604"/>
                      </a:lnTo>
                      <a:lnTo>
                        <a:pt x="2576" y="629"/>
                      </a:lnTo>
                      <a:lnTo>
                        <a:pt x="2580" y="628"/>
                      </a:lnTo>
                      <a:lnTo>
                        <a:pt x="2576" y="629"/>
                      </a:lnTo>
                      <a:lnTo>
                        <a:pt x="2580" y="628"/>
                      </a:lnTo>
                      <a:lnTo>
                        <a:pt x="2576" y="629"/>
                      </a:lnTo>
                      <a:lnTo>
                        <a:pt x="2578" y="645"/>
                      </a:lnTo>
                      <a:lnTo>
                        <a:pt x="2582" y="644"/>
                      </a:lnTo>
                      <a:lnTo>
                        <a:pt x="2578" y="644"/>
                      </a:lnTo>
                      <a:lnTo>
                        <a:pt x="2578" y="645"/>
                      </a:lnTo>
                      <a:lnTo>
                        <a:pt x="2582" y="644"/>
                      </a:lnTo>
                      <a:lnTo>
                        <a:pt x="2578" y="644"/>
                      </a:lnTo>
                      <a:lnTo>
                        <a:pt x="2578" y="654"/>
                      </a:lnTo>
                      <a:lnTo>
                        <a:pt x="2584" y="690"/>
                      </a:lnTo>
                      <a:lnTo>
                        <a:pt x="2586" y="711"/>
                      </a:lnTo>
                      <a:lnTo>
                        <a:pt x="2590" y="710"/>
                      </a:lnTo>
                      <a:lnTo>
                        <a:pt x="2586" y="710"/>
                      </a:lnTo>
                      <a:lnTo>
                        <a:pt x="2586" y="711"/>
                      </a:lnTo>
                      <a:lnTo>
                        <a:pt x="2590" y="710"/>
                      </a:lnTo>
                      <a:lnTo>
                        <a:pt x="2586" y="710"/>
                      </a:lnTo>
                      <a:lnTo>
                        <a:pt x="2586" y="721"/>
                      </a:lnTo>
                      <a:lnTo>
                        <a:pt x="2587" y="733"/>
                      </a:lnTo>
                      <a:lnTo>
                        <a:pt x="2589" y="743"/>
                      </a:lnTo>
                      <a:lnTo>
                        <a:pt x="2593" y="778"/>
                      </a:lnTo>
                      <a:lnTo>
                        <a:pt x="2596" y="777"/>
                      </a:lnTo>
                      <a:lnTo>
                        <a:pt x="2593" y="777"/>
                      </a:lnTo>
                      <a:lnTo>
                        <a:pt x="2593" y="778"/>
                      </a:lnTo>
                      <a:lnTo>
                        <a:pt x="2596" y="777"/>
                      </a:lnTo>
                      <a:lnTo>
                        <a:pt x="2593" y="777"/>
                      </a:lnTo>
                      <a:lnTo>
                        <a:pt x="2593" y="790"/>
                      </a:lnTo>
                      <a:lnTo>
                        <a:pt x="2594" y="801"/>
                      </a:lnTo>
                      <a:lnTo>
                        <a:pt x="2595" y="814"/>
                      </a:lnTo>
                      <a:lnTo>
                        <a:pt x="2596" y="826"/>
                      </a:lnTo>
                      <a:lnTo>
                        <a:pt x="2598" y="839"/>
                      </a:lnTo>
                      <a:lnTo>
                        <a:pt x="2599" y="850"/>
                      </a:lnTo>
                      <a:lnTo>
                        <a:pt x="2600" y="863"/>
                      </a:lnTo>
                      <a:lnTo>
                        <a:pt x="2604" y="862"/>
                      </a:lnTo>
                      <a:lnTo>
                        <a:pt x="2600" y="862"/>
                      </a:lnTo>
                      <a:lnTo>
                        <a:pt x="2600" y="863"/>
                      </a:lnTo>
                      <a:lnTo>
                        <a:pt x="2604" y="862"/>
                      </a:lnTo>
                      <a:lnTo>
                        <a:pt x="2600" y="862"/>
                      </a:lnTo>
                      <a:lnTo>
                        <a:pt x="2600" y="876"/>
                      </a:lnTo>
                      <a:lnTo>
                        <a:pt x="2602" y="888"/>
                      </a:lnTo>
                      <a:lnTo>
                        <a:pt x="2608" y="953"/>
                      </a:lnTo>
                      <a:lnTo>
                        <a:pt x="2612" y="951"/>
                      </a:lnTo>
                      <a:lnTo>
                        <a:pt x="2608" y="951"/>
                      </a:lnTo>
                      <a:lnTo>
                        <a:pt x="2608" y="953"/>
                      </a:lnTo>
                      <a:lnTo>
                        <a:pt x="2612" y="951"/>
                      </a:lnTo>
                      <a:lnTo>
                        <a:pt x="2608" y="951"/>
                      </a:lnTo>
                      <a:lnTo>
                        <a:pt x="2608" y="965"/>
                      </a:lnTo>
                      <a:lnTo>
                        <a:pt x="2609" y="977"/>
                      </a:lnTo>
                      <a:lnTo>
                        <a:pt x="2612" y="1003"/>
                      </a:lnTo>
                      <a:lnTo>
                        <a:pt x="2613" y="1015"/>
                      </a:lnTo>
                      <a:lnTo>
                        <a:pt x="2615" y="1028"/>
                      </a:lnTo>
                      <a:lnTo>
                        <a:pt x="2616" y="1039"/>
                      </a:lnTo>
                      <a:lnTo>
                        <a:pt x="2620" y="1038"/>
                      </a:lnTo>
                      <a:lnTo>
                        <a:pt x="2616" y="1038"/>
                      </a:lnTo>
                      <a:lnTo>
                        <a:pt x="2616" y="1039"/>
                      </a:lnTo>
                      <a:lnTo>
                        <a:pt x="2620" y="1038"/>
                      </a:lnTo>
                      <a:lnTo>
                        <a:pt x="2616" y="1038"/>
                      </a:lnTo>
                      <a:lnTo>
                        <a:pt x="2616" y="1051"/>
                      </a:lnTo>
                      <a:lnTo>
                        <a:pt x="2617" y="1062"/>
                      </a:lnTo>
                      <a:lnTo>
                        <a:pt x="2622" y="1104"/>
                      </a:lnTo>
                      <a:lnTo>
                        <a:pt x="2624" y="1113"/>
                      </a:lnTo>
                      <a:lnTo>
                        <a:pt x="2627" y="1112"/>
                      </a:lnTo>
                      <a:lnTo>
                        <a:pt x="2624" y="1112"/>
                      </a:lnTo>
                      <a:lnTo>
                        <a:pt x="2624" y="1113"/>
                      </a:lnTo>
                      <a:lnTo>
                        <a:pt x="2627" y="1112"/>
                      </a:lnTo>
                      <a:lnTo>
                        <a:pt x="2624" y="1112"/>
                      </a:lnTo>
                      <a:lnTo>
                        <a:pt x="2624" y="1122"/>
                      </a:lnTo>
                      <a:lnTo>
                        <a:pt x="2625" y="1130"/>
                      </a:lnTo>
                      <a:lnTo>
                        <a:pt x="2626" y="1139"/>
                      </a:lnTo>
                      <a:lnTo>
                        <a:pt x="2627" y="1145"/>
                      </a:lnTo>
                      <a:lnTo>
                        <a:pt x="2631" y="1144"/>
                      </a:lnTo>
                      <a:lnTo>
                        <a:pt x="2627" y="1145"/>
                      </a:lnTo>
                      <a:lnTo>
                        <a:pt x="2631" y="1144"/>
                      </a:lnTo>
                      <a:lnTo>
                        <a:pt x="2627" y="1145"/>
                      </a:lnTo>
                      <a:lnTo>
                        <a:pt x="2629" y="1153"/>
                      </a:lnTo>
                      <a:lnTo>
                        <a:pt x="2630" y="1159"/>
                      </a:lnTo>
                      <a:lnTo>
                        <a:pt x="2634" y="1158"/>
                      </a:lnTo>
                      <a:lnTo>
                        <a:pt x="2630" y="1158"/>
                      </a:lnTo>
                      <a:lnTo>
                        <a:pt x="2630" y="1159"/>
                      </a:lnTo>
                      <a:lnTo>
                        <a:pt x="2634" y="1158"/>
                      </a:lnTo>
                      <a:lnTo>
                        <a:pt x="2630" y="1158"/>
                      </a:lnTo>
                      <a:lnTo>
                        <a:pt x="2630" y="1165"/>
                      </a:lnTo>
                      <a:lnTo>
                        <a:pt x="2631" y="1171"/>
                      </a:lnTo>
                      <a:lnTo>
                        <a:pt x="2634" y="1181"/>
                      </a:lnTo>
                      <a:lnTo>
                        <a:pt x="2635" y="1185"/>
                      </a:lnTo>
                      <a:lnTo>
                        <a:pt x="2639" y="1184"/>
                      </a:lnTo>
                      <a:lnTo>
                        <a:pt x="2635" y="1185"/>
                      </a:lnTo>
                      <a:lnTo>
                        <a:pt x="2639" y="1184"/>
                      </a:lnTo>
                      <a:lnTo>
                        <a:pt x="2635" y="1185"/>
                      </a:lnTo>
                      <a:lnTo>
                        <a:pt x="2636" y="1190"/>
                      </a:lnTo>
                      <a:lnTo>
                        <a:pt x="2638" y="1194"/>
                      </a:lnTo>
                      <a:lnTo>
                        <a:pt x="2642" y="1193"/>
                      </a:lnTo>
                      <a:lnTo>
                        <a:pt x="2638" y="1193"/>
                      </a:lnTo>
                      <a:lnTo>
                        <a:pt x="2638" y="1194"/>
                      </a:lnTo>
                      <a:lnTo>
                        <a:pt x="2642" y="1193"/>
                      </a:lnTo>
                      <a:lnTo>
                        <a:pt x="2638" y="1193"/>
                      </a:lnTo>
                      <a:lnTo>
                        <a:pt x="2638" y="1199"/>
                      </a:lnTo>
                      <a:lnTo>
                        <a:pt x="2639" y="1202"/>
                      </a:lnTo>
                      <a:lnTo>
                        <a:pt x="2643" y="1199"/>
                      </a:lnTo>
                      <a:lnTo>
                        <a:pt x="2639" y="1201"/>
                      </a:lnTo>
                      <a:lnTo>
                        <a:pt x="2639" y="1202"/>
                      </a:lnTo>
                      <a:lnTo>
                        <a:pt x="2643" y="1199"/>
                      </a:lnTo>
                      <a:lnTo>
                        <a:pt x="2639" y="1201"/>
                      </a:lnTo>
                      <a:lnTo>
                        <a:pt x="2640" y="1205"/>
                      </a:lnTo>
                      <a:lnTo>
                        <a:pt x="2640" y="1206"/>
                      </a:lnTo>
                      <a:lnTo>
                        <a:pt x="2643" y="1211"/>
                      </a:lnTo>
                      <a:lnTo>
                        <a:pt x="2647" y="1215"/>
                      </a:lnTo>
                      <a:lnTo>
                        <a:pt x="2649" y="1211"/>
                      </a:lnTo>
                      <a:lnTo>
                        <a:pt x="2646" y="1211"/>
                      </a:lnTo>
                      <a:lnTo>
                        <a:pt x="2647" y="1215"/>
                      </a:lnTo>
                      <a:lnTo>
                        <a:pt x="2649" y="1211"/>
                      </a:lnTo>
                      <a:lnTo>
                        <a:pt x="2646" y="1211"/>
                      </a:lnTo>
                      <a:lnTo>
                        <a:pt x="2646" y="1212"/>
                      </a:lnTo>
                      <a:lnTo>
                        <a:pt x="2647" y="1215"/>
                      </a:lnTo>
                      <a:lnTo>
                        <a:pt x="2649" y="1218"/>
                      </a:lnTo>
                      <a:lnTo>
                        <a:pt x="2653" y="1218"/>
                      </a:lnTo>
                      <a:lnTo>
                        <a:pt x="2653" y="1216"/>
                      </a:lnTo>
                      <a:lnTo>
                        <a:pt x="2657" y="1216"/>
                      </a:lnTo>
                      <a:lnTo>
                        <a:pt x="2658" y="1215"/>
                      </a:lnTo>
                      <a:lnTo>
                        <a:pt x="2658" y="1214"/>
                      </a:lnTo>
                      <a:lnTo>
                        <a:pt x="2660" y="1211"/>
                      </a:lnTo>
                      <a:lnTo>
                        <a:pt x="2656" y="1208"/>
                      </a:lnTo>
                      <a:lnTo>
                        <a:pt x="2660" y="1212"/>
                      </a:lnTo>
                      <a:lnTo>
                        <a:pt x="2660" y="1211"/>
                      </a:lnTo>
                      <a:lnTo>
                        <a:pt x="2656" y="1208"/>
                      </a:lnTo>
                      <a:lnTo>
                        <a:pt x="2660" y="1212"/>
                      </a:lnTo>
                      <a:lnTo>
                        <a:pt x="2661" y="1211"/>
                      </a:lnTo>
                      <a:lnTo>
                        <a:pt x="2660" y="1210"/>
                      </a:lnTo>
                      <a:lnTo>
                        <a:pt x="2662" y="1207"/>
                      </a:lnTo>
                      <a:lnTo>
                        <a:pt x="2662" y="1205"/>
                      </a:lnTo>
                      <a:lnTo>
                        <a:pt x="2657" y="1205"/>
                      </a:lnTo>
                      <a:lnTo>
                        <a:pt x="2661" y="1206"/>
                      </a:lnTo>
                      <a:lnTo>
                        <a:pt x="2662" y="1205"/>
                      </a:lnTo>
                      <a:lnTo>
                        <a:pt x="2657" y="1205"/>
                      </a:lnTo>
                      <a:lnTo>
                        <a:pt x="2661" y="1206"/>
                      </a:lnTo>
                      <a:lnTo>
                        <a:pt x="2665" y="1194"/>
                      </a:lnTo>
                      <a:lnTo>
                        <a:pt x="2667" y="1184"/>
                      </a:lnTo>
                      <a:lnTo>
                        <a:pt x="2669" y="1183"/>
                      </a:lnTo>
                      <a:lnTo>
                        <a:pt x="2669" y="1177"/>
                      </a:lnTo>
                      <a:lnTo>
                        <a:pt x="2664" y="1177"/>
                      </a:lnTo>
                      <a:lnTo>
                        <a:pt x="2667" y="1179"/>
                      </a:lnTo>
                      <a:lnTo>
                        <a:pt x="2669" y="1177"/>
                      </a:lnTo>
                      <a:lnTo>
                        <a:pt x="2664" y="1177"/>
                      </a:lnTo>
                      <a:lnTo>
                        <a:pt x="2667" y="1179"/>
                      </a:lnTo>
                      <a:lnTo>
                        <a:pt x="2670" y="1166"/>
                      </a:lnTo>
                      <a:lnTo>
                        <a:pt x="2671" y="1166"/>
                      </a:lnTo>
                      <a:lnTo>
                        <a:pt x="2673" y="1158"/>
                      </a:lnTo>
                      <a:lnTo>
                        <a:pt x="2667" y="1157"/>
                      </a:lnTo>
                      <a:lnTo>
                        <a:pt x="2671" y="1158"/>
                      </a:lnTo>
                      <a:lnTo>
                        <a:pt x="2673" y="1158"/>
                      </a:lnTo>
                      <a:lnTo>
                        <a:pt x="2667" y="1157"/>
                      </a:lnTo>
                      <a:lnTo>
                        <a:pt x="2671" y="1158"/>
                      </a:lnTo>
                      <a:lnTo>
                        <a:pt x="2673" y="1152"/>
                      </a:lnTo>
                      <a:lnTo>
                        <a:pt x="2674" y="1152"/>
                      </a:lnTo>
                      <a:lnTo>
                        <a:pt x="2675" y="1144"/>
                      </a:lnTo>
                      <a:lnTo>
                        <a:pt x="2676" y="1135"/>
                      </a:lnTo>
                      <a:lnTo>
                        <a:pt x="2676" y="1124"/>
                      </a:lnTo>
                      <a:lnTo>
                        <a:pt x="2671" y="1124"/>
                      </a:lnTo>
                      <a:lnTo>
                        <a:pt x="2676" y="1126"/>
                      </a:lnTo>
                      <a:lnTo>
                        <a:pt x="2676" y="1124"/>
                      </a:lnTo>
                      <a:lnTo>
                        <a:pt x="2671" y="1124"/>
                      </a:lnTo>
                      <a:lnTo>
                        <a:pt x="2676" y="1126"/>
                      </a:lnTo>
                      <a:lnTo>
                        <a:pt x="2678" y="1118"/>
                      </a:lnTo>
                      <a:lnTo>
                        <a:pt x="2679" y="1108"/>
                      </a:lnTo>
                      <a:lnTo>
                        <a:pt x="2680" y="1099"/>
                      </a:lnTo>
                      <a:lnTo>
                        <a:pt x="2684" y="1068"/>
                      </a:lnTo>
                      <a:lnTo>
                        <a:pt x="2684" y="1056"/>
                      </a:lnTo>
                      <a:lnTo>
                        <a:pt x="2679" y="1056"/>
                      </a:lnTo>
                      <a:lnTo>
                        <a:pt x="2684" y="1057"/>
                      </a:lnTo>
                      <a:lnTo>
                        <a:pt x="2684" y="1056"/>
                      </a:lnTo>
                      <a:lnTo>
                        <a:pt x="2679" y="1056"/>
                      </a:lnTo>
                      <a:lnTo>
                        <a:pt x="2684" y="1057"/>
                      </a:lnTo>
                      <a:lnTo>
                        <a:pt x="2687" y="1034"/>
                      </a:lnTo>
                      <a:lnTo>
                        <a:pt x="2688" y="1024"/>
                      </a:lnTo>
                      <a:lnTo>
                        <a:pt x="2689" y="1011"/>
                      </a:lnTo>
                      <a:lnTo>
                        <a:pt x="2692" y="987"/>
                      </a:lnTo>
                      <a:lnTo>
                        <a:pt x="2692" y="975"/>
                      </a:lnTo>
                      <a:lnTo>
                        <a:pt x="2687" y="975"/>
                      </a:lnTo>
                      <a:lnTo>
                        <a:pt x="2692" y="976"/>
                      </a:lnTo>
                      <a:lnTo>
                        <a:pt x="2692" y="975"/>
                      </a:lnTo>
                      <a:lnTo>
                        <a:pt x="2687" y="975"/>
                      </a:lnTo>
                      <a:lnTo>
                        <a:pt x="2692" y="976"/>
                      </a:lnTo>
                      <a:lnTo>
                        <a:pt x="2693" y="963"/>
                      </a:lnTo>
                      <a:lnTo>
                        <a:pt x="2695" y="951"/>
                      </a:lnTo>
                      <a:lnTo>
                        <a:pt x="2698" y="912"/>
                      </a:lnTo>
                      <a:lnTo>
                        <a:pt x="2700" y="901"/>
                      </a:lnTo>
                      <a:lnTo>
                        <a:pt x="2700" y="887"/>
                      </a:lnTo>
                      <a:lnTo>
                        <a:pt x="2695" y="887"/>
                      </a:lnTo>
                      <a:lnTo>
                        <a:pt x="2700" y="888"/>
                      </a:lnTo>
                      <a:lnTo>
                        <a:pt x="2700" y="887"/>
                      </a:lnTo>
                      <a:lnTo>
                        <a:pt x="2695" y="887"/>
                      </a:lnTo>
                      <a:lnTo>
                        <a:pt x="2700" y="888"/>
                      </a:lnTo>
                      <a:lnTo>
                        <a:pt x="2706" y="823"/>
                      </a:lnTo>
                      <a:lnTo>
                        <a:pt x="2706" y="809"/>
                      </a:lnTo>
                      <a:lnTo>
                        <a:pt x="2701" y="809"/>
                      </a:lnTo>
                      <a:lnTo>
                        <a:pt x="2706" y="810"/>
                      </a:lnTo>
                      <a:lnTo>
                        <a:pt x="2706" y="809"/>
                      </a:lnTo>
                      <a:lnTo>
                        <a:pt x="2701" y="809"/>
                      </a:lnTo>
                      <a:lnTo>
                        <a:pt x="2706" y="810"/>
                      </a:lnTo>
                      <a:lnTo>
                        <a:pt x="2707" y="797"/>
                      </a:lnTo>
                      <a:lnTo>
                        <a:pt x="2709" y="786"/>
                      </a:lnTo>
                      <a:lnTo>
                        <a:pt x="2710" y="773"/>
                      </a:lnTo>
                      <a:lnTo>
                        <a:pt x="2714" y="738"/>
                      </a:lnTo>
                      <a:lnTo>
                        <a:pt x="2714" y="725"/>
                      </a:lnTo>
                      <a:lnTo>
                        <a:pt x="2709" y="725"/>
                      </a:lnTo>
                      <a:lnTo>
                        <a:pt x="2714" y="726"/>
                      </a:lnTo>
                      <a:lnTo>
                        <a:pt x="2714" y="725"/>
                      </a:lnTo>
                      <a:lnTo>
                        <a:pt x="2709" y="725"/>
                      </a:lnTo>
                      <a:lnTo>
                        <a:pt x="2714" y="726"/>
                      </a:lnTo>
                      <a:lnTo>
                        <a:pt x="2715" y="715"/>
                      </a:lnTo>
                      <a:lnTo>
                        <a:pt x="2718" y="694"/>
                      </a:lnTo>
                      <a:lnTo>
                        <a:pt x="2722" y="667"/>
                      </a:lnTo>
                      <a:lnTo>
                        <a:pt x="2722" y="658"/>
                      </a:lnTo>
                      <a:lnTo>
                        <a:pt x="2717" y="658"/>
                      </a:lnTo>
                      <a:lnTo>
                        <a:pt x="2722" y="659"/>
                      </a:lnTo>
                      <a:lnTo>
                        <a:pt x="2722" y="658"/>
                      </a:lnTo>
                      <a:lnTo>
                        <a:pt x="2717" y="658"/>
                      </a:lnTo>
                      <a:lnTo>
                        <a:pt x="2722" y="659"/>
                      </a:lnTo>
                      <a:lnTo>
                        <a:pt x="2724" y="644"/>
                      </a:lnTo>
                      <a:lnTo>
                        <a:pt x="2719" y="642"/>
                      </a:lnTo>
                      <a:lnTo>
                        <a:pt x="2723" y="644"/>
                      </a:lnTo>
                      <a:lnTo>
                        <a:pt x="2724" y="644"/>
                      </a:lnTo>
                      <a:lnTo>
                        <a:pt x="2719" y="642"/>
                      </a:lnTo>
                      <a:lnTo>
                        <a:pt x="2723" y="644"/>
                      </a:lnTo>
                      <a:lnTo>
                        <a:pt x="2727" y="624"/>
                      </a:lnTo>
                      <a:lnTo>
                        <a:pt x="2723" y="623"/>
                      </a:lnTo>
                      <a:lnTo>
                        <a:pt x="2727" y="624"/>
                      </a:lnTo>
                      <a:lnTo>
                        <a:pt x="2723" y="623"/>
                      </a:lnTo>
                      <a:lnTo>
                        <a:pt x="2727" y="624"/>
                      </a:lnTo>
                      <a:lnTo>
                        <a:pt x="2728" y="619"/>
                      </a:lnTo>
                      <a:lnTo>
                        <a:pt x="2729" y="618"/>
                      </a:lnTo>
                      <a:lnTo>
                        <a:pt x="2729" y="613"/>
                      </a:lnTo>
                      <a:lnTo>
                        <a:pt x="2724" y="613"/>
                      </a:lnTo>
                      <a:lnTo>
                        <a:pt x="2728" y="614"/>
                      </a:lnTo>
                      <a:lnTo>
                        <a:pt x="2729" y="613"/>
                      </a:lnTo>
                      <a:lnTo>
                        <a:pt x="2724" y="613"/>
                      </a:lnTo>
                      <a:lnTo>
                        <a:pt x="2728" y="614"/>
                      </a:lnTo>
                      <a:lnTo>
                        <a:pt x="2729" y="609"/>
                      </a:lnTo>
                      <a:lnTo>
                        <a:pt x="2731" y="605"/>
                      </a:lnTo>
                      <a:lnTo>
                        <a:pt x="2732" y="600"/>
                      </a:lnTo>
                      <a:lnTo>
                        <a:pt x="2735" y="592"/>
                      </a:lnTo>
                      <a:lnTo>
                        <a:pt x="2731" y="591"/>
                      </a:lnTo>
                      <a:lnTo>
                        <a:pt x="2735" y="593"/>
                      </a:lnTo>
                      <a:lnTo>
                        <a:pt x="2735" y="592"/>
                      </a:lnTo>
                      <a:lnTo>
                        <a:pt x="2731" y="591"/>
                      </a:lnTo>
                      <a:lnTo>
                        <a:pt x="2735" y="593"/>
                      </a:lnTo>
                      <a:lnTo>
                        <a:pt x="2737" y="588"/>
                      </a:lnTo>
                      <a:lnTo>
                        <a:pt x="2737" y="584"/>
                      </a:lnTo>
                      <a:lnTo>
                        <a:pt x="2732" y="584"/>
                      </a:lnTo>
                      <a:lnTo>
                        <a:pt x="2736" y="587"/>
                      </a:lnTo>
                      <a:lnTo>
                        <a:pt x="2737" y="584"/>
                      </a:lnTo>
                      <a:lnTo>
                        <a:pt x="2732" y="584"/>
                      </a:lnTo>
                      <a:lnTo>
                        <a:pt x="2736" y="587"/>
                      </a:lnTo>
                      <a:lnTo>
                        <a:pt x="2737" y="584"/>
                      </a:lnTo>
                      <a:lnTo>
                        <a:pt x="2733" y="582"/>
                      </a:lnTo>
                      <a:lnTo>
                        <a:pt x="2737" y="586"/>
                      </a:lnTo>
                      <a:lnTo>
                        <a:pt x="2737" y="584"/>
                      </a:lnTo>
                      <a:lnTo>
                        <a:pt x="2733" y="582"/>
                      </a:lnTo>
                      <a:lnTo>
                        <a:pt x="2737" y="586"/>
                      </a:lnTo>
                      <a:lnTo>
                        <a:pt x="2738" y="584"/>
                      </a:lnTo>
                      <a:lnTo>
                        <a:pt x="2738" y="583"/>
                      </a:lnTo>
                      <a:lnTo>
                        <a:pt x="2740" y="580"/>
                      </a:lnTo>
                      <a:lnTo>
                        <a:pt x="2736" y="578"/>
                      </a:lnTo>
                      <a:lnTo>
                        <a:pt x="2740" y="582"/>
                      </a:lnTo>
                      <a:lnTo>
                        <a:pt x="2740" y="580"/>
                      </a:lnTo>
                      <a:lnTo>
                        <a:pt x="2736" y="578"/>
                      </a:lnTo>
                      <a:lnTo>
                        <a:pt x="2740" y="582"/>
                      </a:lnTo>
                      <a:lnTo>
                        <a:pt x="2741" y="580"/>
                      </a:lnTo>
                      <a:lnTo>
                        <a:pt x="2737" y="576"/>
                      </a:lnTo>
                      <a:lnTo>
                        <a:pt x="2737" y="582"/>
                      </a:lnTo>
                      <a:lnTo>
                        <a:pt x="2741" y="580"/>
                      </a:lnTo>
                      <a:lnTo>
                        <a:pt x="2737" y="576"/>
                      </a:lnTo>
                      <a:lnTo>
                        <a:pt x="2737" y="582"/>
                      </a:lnTo>
                      <a:lnTo>
                        <a:pt x="2741" y="582"/>
                      </a:lnTo>
                      <a:lnTo>
                        <a:pt x="2741" y="576"/>
                      </a:lnTo>
                      <a:lnTo>
                        <a:pt x="2738" y="580"/>
                      </a:lnTo>
                      <a:lnTo>
                        <a:pt x="2741" y="582"/>
                      </a:lnTo>
                      <a:lnTo>
                        <a:pt x="2741" y="576"/>
                      </a:lnTo>
                      <a:lnTo>
                        <a:pt x="2738" y="580"/>
                      </a:lnTo>
                      <a:lnTo>
                        <a:pt x="2740" y="582"/>
                      </a:lnTo>
                      <a:lnTo>
                        <a:pt x="2742" y="578"/>
                      </a:lnTo>
                      <a:lnTo>
                        <a:pt x="2738" y="580"/>
                      </a:lnTo>
                      <a:lnTo>
                        <a:pt x="2740" y="582"/>
                      </a:lnTo>
                      <a:lnTo>
                        <a:pt x="2742" y="578"/>
                      </a:lnTo>
                      <a:lnTo>
                        <a:pt x="2738" y="580"/>
                      </a:lnTo>
                      <a:lnTo>
                        <a:pt x="2742" y="588"/>
                      </a:lnTo>
                      <a:lnTo>
                        <a:pt x="2746" y="586"/>
                      </a:lnTo>
                      <a:lnTo>
                        <a:pt x="2742" y="586"/>
                      </a:lnTo>
                      <a:lnTo>
                        <a:pt x="2742" y="588"/>
                      </a:lnTo>
                      <a:lnTo>
                        <a:pt x="2746" y="586"/>
                      </a:lnTo>
                      <a:lnTo>
                        <a:pt x="2742" y="586"/>
                      </a:lnTo>
                      <a:lnTo>
                        <a:pt x="2742" y="589"/>
                      </a:lnTo>
                      <a:lnTo>
                        <a:pt x="2744" y="593"/>
                      </a:lnTo>
                      <a:lnTo>
                        <a:pt x="2748" y="592"/>
                      </a:lnTo>
                      <a:lnTo>
                        <a:pt x="2744" y="593"/>
                      </a:lnTo>
                      <a:lnTo>
                        <a:pt x="2748" y="592"/>
                      </a:lnTo>
                      <a:lnTo>
                        <a:pt x="2744" y="593"/>
                      </a:lnTo>
                      <a:lnTo>
                        <a:pt x="2749" y="614"/>
                      </a:lnTo>
                      <a:lnTo>
                        <a:pt x="2750" y="620"/>
                      </a:lnTo>
                      <a:lnTo>
                        <a:pt x="2754" y="619"/>
                      </a:lnTo>
                      <a:lnTo>
                        <a:pt x="2750" y="619"/>
                      </a:lnTo>
                      <a:lnTo>
                        <a:pt x="2750" y="620"/>
                      </a:lnTo>
                      <a:lnTo>
                        <a:pt x="2754" y="619"/>
                      </a:lnTo>
                      <a:lnTo>
                        <a:pt x="2750" y="619"/>
                      </a:lnTo>
                      <a:lnTo>
                        <a:pt x="2750" y="627"/>
                      </a:lnTo>
                      <a:lnTo>
                        <a:pt x="2755" y="658"/>
                      </a:lnTo>
                      <a:lnTo>
                        <a:pt x="2758" y="676"/>
                      </a:lnTo>
                      <a:lnTo>
                        <a:pt x="2762" y="675"/>
                      </a:lnTo>
                      <a:lnTo>
                        <a:pt x="2758" y="675"/>
                      </a:lnTo>
                      <a:lnTo>
                        <a:pt x="2758" y="676"/>
                      </a:lnTo>
                      <a:lnTo>
                        <a:pt x="2762" y="675"/>
                      </a:lnTo>
                      <a:lnTo>
                        <a:pt x="2758" y="675"/>
                      </a:lnTo>
                      <a:lnTo>
                        <a:pt x="2758" y="685"/>
                      </a:lnTo>
                      <a:lnTo>
                        <a:pt x="2759" y="695"/>
                      </a:lnTo>
                      <a:lnTo>
                        <a:pt x="2760" y="704"/>
                      </a:lnTo>
                      <a:lnTo>
                        <a:pt x="2762" y="715"/>
                      </a:lnTo>
                      <a:lnTo>
                        <a:pt x="2763" y="726"/>
                      </a:lnTo>
                      <a:lnTo>
                        <a:pt x="2764" y="737"/>
                      </a:lnTo>
                      <a:lnTo>
                        <a:pt x="2766" y="748"/>
                      </a:lnTo>
                      <a:lnTo>
                        <a:pt x="2769" y="747"/>
                      </a:lnTo>
                      <a:lnTo>
                        <a:pt x="2766" y="747"/>
                      </a:lnTo>
                      <a:lnTo>
                        <a:pt x="2766" y="748"/>
                      </a:lnTo>
                      <a:lnTo>
                        <a:pt x="2769" y="747"/>
                      </a:lnTo>
                      <a:lnTo>
                        <a:pt x="2766" y="747"/>
                      </a:lnTo>
                      <a:lnTo>
                        <a:pt x="2766" y="759"/>
                      </a:lnTo>
                      <a:lnTo>
                        <a:pt x="2769" y="794"/>
                      </a:lnTo>
                      <a:lnTo>
                        <a:pt x="2771" y="807"/>
                      </a:lnTo>
                      <a:lnTo>
                        <a:pt x="2772" y="818"/>
                      </a:lnTo>
                      <a:lnTo>
                        <a:pt x="2776" y="817"/>
                      </a:lnTo>
                      <a:lnTo>
                        <a:pt x="2772" y="817"/>
                      </a:lnTo>
                      <a:lnTo>
                        <a:pt x="2772" y="818"/>
                      </a:lnTo>
                      <a:lnTo>
                        <a:pt x="2776" y="817"/>
                      </a:lnTo>
                      <a:lnTo>
                        <a:pt x="2772" y="817"/>
                      </a:lnTo>
                      <a:lnTo>
                        <a:pt x="2772" y="831"/>
                      </a:lnTo>
                      <a:lnTo>
                        <a:pt x="2773" y="843"/>
                      </a:lnTo>
                      <a:lnTo>
                        <a:pt x="2776" y="869"/>
                      </a:lnTo>
                      <a:lnTo>
                        <a:pt x="2777" y="880"/>
                      </a:lnTo>
                      <a:lnTo>
                        <a:pt x="2780" y="906"/>
                      </a:lnTo>
                      <a:lnTo>
                        <a:pt x="2784" y="905"/>
                      </a:lnTo>
                      <a:lnTo>
                        <a:pt x="2780" y="905"/>
                      </a:lnTo>
                      <a:lnTo>
                        <a:pt x="2780" y="906"/>
                      </a:lnTo>
                      <a:lnTo>
                        <a:pt x="2784" y="905"/>
                      </a:lnTo>
                      <a:lnTo>
                        <a:pt x="2780" y="905"/>
                      </a:lnTo>
                      <a:lnTo>
                        <a:pt x="2780" y="919"/>
                      </a:lnTo>
                      <a:lnTo>
                        <a:pt x="2785" y="971"/>
                      </a:lnTo>
                      <a:lnTo>
                        <a:pt x="2786" y="982"/>
                      </a:lnTo>
                      <a:lnTo>
                        <a:pt x="2788" y="995"/>
                      </a:lnTo>
                      <a:lnTo>
                        <a:pt x="2791" y="994"/>
                      </a:lnTo>
                      <a:lnTo>
                        <a:pt x="2788" y="994"/>
                      </a:lnTo>
                      <a:lnTo>
                        <a:pt x="2788" y="995"/>
                      </a:lnTo>
                      <a:lnTo>
                        <a:pt x="2791" y="994"/>
                      </a:lnTo>
                      <a:lnTo>
                        <a:pt x="2788" y="994"/>
                      </a:lnTo>
                      <a:lnTo>
                        <a:pt x="2788" y="1008"/>
                      </a:lnTo>
                      <a:lnTo>
                        <a:pt x="2789" y="1020"/>
                      </a:lnTo>
                      <a:lnTo>
                        <a:pt x="2790" y="1033"/>
                      </a:lnTo>
                      <a:lnTo>
                        <a:pt x="2793" y="1056"/>
                      </a:lnTo>
                      <a:lnTo>
                        <a:pt x="2794" y="1066"/>
                      </a:lnTo>
                      <a:lnTo>
                        <a:pt x="2795" y="1078"/>
                      </a:lnTo>
                      <a:lnTo>
                        <a:pt x="2799" y="1077"/>
                      </a:lnTo>
                      <a:lnTo>
                        <a:pt x="2795" y="1077"/>
                      </a:lnTo>
                      <a:lnTo>
                        <a:pt x="2795" y="1078"/>
                      </a:lnTo>
                      <a:lnTo>
                        <a:pt x="2799" y="1077"/>
                      </a:lnTo>
                      <a:lnTo>
                        <a:pt x="2795" y="1077"/>
                      </a:lnTo>
                      <a:lnTo>
                        <a:pt x="2795" y="1088"/>
                      </a:lnTo>
                      <a:lnTo>
                        <a:pt x="2797" y="1099"/>
                      </a:lnTo>
                      <a:lnTo>
                        <a:pt x="2798" y="1108"/>
                      </a:lnTo>
                      <a:lnTo>
                        <a:pt x="2799" y="1118"/>
                      </a:lnTo>
                      <a:lnTo>
                        <a:pt x="2800" y="1126"/>
                      </a:lnTo>
                      <a:lnTo>
                        <a:pt x="2802" y="1135"/>
                      </a:lnTo>
                      <a:lnTo>
                        <a:pt x="2806" y="1134"/>
                      </a:lnTo>
                      <a:lnTo>
                        <a:pt x="2802" y="1134"/>
                      </a:lnTo>
                      <a:lnTo>
                        <a:pt x="2802" y="1135"/>
                      </a:lnTo>
                      <a:lnTo>
                        <a:pt x="2806" y="1134"/>
                      </a:lnTo>
                      <a:lnTo>
                        <a:pt x="2802" y="1134"/>
                      </a:lnTo>
                      <a:lnTo>
                        <a:pt x="2802" y="1143"/>
                      </a:lnTo>
                      <a:lnTo>
                        <a:pt x="2807" y="1168"/>
                      </a:lnTo>
                      <a:lnTo>
                        <a:pt x="2810" y="1179"/>
                      </a:lnTo>
                      <a:lnTo>
                        <a:pt x="2813" y="1177"/>
                      </a:lnTo>
                      <a:lnTo>
                        <a:pt x="2810" y="1177"/>
                      </a:lnTo>
                      <a:lnTo>
                        <a:pt x="2810" y="1179"/>
                      </a:lnTo>
                      <a:lnTo>
                        <a:pt x="2813" y="1177"/>
                      </a:lnTo>
                      <a:lnTo>
                        <a:pt x="2810" y="1177"/>
                      </a:lnTo>
                      <a:lnTo>
                        <a:pt x="2810" y="1184"/>
                      </a:lnTo>
                      <a:lnTo>
                        <a:pt x="2811" y="1189"/>
                      </a:lnTo>
                      <a:lnTo>
                        <a:pt x="2816" y="1205"/>
                      </a:lnTo>
                      <a:lnTo>
                        <a:pt x="2816" y="1206"/>
                      </a:lnTo>
                      <a:lnTo>
                        <a:pt x="2817" y="1208"/>
                      </a:lnTo>
                      <a:lnTo>
                        <a:pt x="2821" y="1206"/>
                      </a:lnTo>
                      <a:lnTo>
                        <a:pt x="2817" y="1206"/>
                      </a:lnTo>
                      <a:lnTo>
                        <a:pt x="2817" y="1208"/>
                      </a:lnTo>
                      <a:lnTo>
                        <a:pt x="2821" y="1206"/>
                      </a:lnTo>
                      <a:lnTo>
                        <a:pt x="2817" y="1206"/>
                      </a:lnTo>
                      <a:lnTo>
                        <a:pt x="2817" y="1211"/>
                      </a:lnTo>
                      <a:lnTo>
                        <a:pt x="2819" y="1214"/>
                      </a:lnTo>
                      <a:lnTo>
                        <a:pt x="2822" y="1218"/>
                      </a:lnTo>
                      <a:lnTo>
                        <a:pt x="2822" y="1216"/>
                      </a:lnTo>
                      <a:lnTo>
                        <a:pt x="2825" y="1219"/>
                      </a:lnTo>
                      <a:lnTo>
                        <a:pt x="2826" y="1219"/>
                      </a:lnTo>
                      <a:lnTo>
                        <a:pt x="2826" y="1214"/>
                      </a:lnTo>
                      <a:lnTo>
                        <a:pt x="2824" y="1218"/>
                      </a:lnTo>
                      <a:lnTo>
                        <a:pt x="2826" y="1219"/>
                      </a:lnTo>
                      <a:lnTo>
                        <a:pt x="2826" y="1214"/>
                      </a:lnTo>
                      <a:lnTo>
                        <a:pt x="2824" y="1218"/>
                      </a:lnTo>
                      <a:lnTo>
                        <a:pt x="2825" y="1219"/>
                      </a:lnTo>
                      <a:lnTo>
                        <a:pt x="2825" y="1218"/>
                      </a:lnTo>
                      <a:lnTo>
                        <a:pt x="2828" y="1219"/>
                      </a:lnTo>
                      <a:lnTo>
                        <a:pt x="2831" y="1219"/>
                      </a:lnTo>
                      <a:lnTo>
                        <a:pt x="2834" y="1216"/>
                      </a:lnTo>
                      <a:lnTo>
                        <a:pt x="2834" y="1215"/>
                      </a:lnTo>
                      <a:lnTo>
                        <a:pt x="2835" y="1212"/>
                      </a:lnTo>
                      <a:lnTo>
                        <a:pt x="2831" y="1210"/>
                      </a:lnTo>
                      <a:lnTo>
                        <a:pt x="2835" y="1214"/>
                      </a:lnTo>
                      <a:lnTo>
                        <a:pt x="2835" y="1212"/>
                      </a:lnTo>
                      <a:lnTo>
                        <a:pt x="2831" y="1210"/>
                      </a:lnTo>
                      <a:lnTo>
                        <a:pt x="2835" y="1214"/>
                      </a:lnTo>
                      <a:lnTo>
                        <a:pt x="2837" y="1212"/>
                      </a:lnTo>
                      <a:lnTo>
                        <a:pt x="2835" y="1211"/>
                      </a:lnTo>
                      <a:lnTo>
                        <a:pt x="2837" y="1210"/>
                      </a:lnTo>
                      <a:lnTo>
                        <a:pt x="2838" y="1206"/>
                      </a:lnTo>
                      <a:lnTo>
                        <a:pt x="2834" y="1205"/>
                      </a:lnTo>
                      <a:lnTo>
                        <a:pt x="2838" y="1207"/>
                      </a:lnTo>
                      <a:lnTo>
                        <a:pt x="2838" y="1206"/>
                      </a:lnTo>
                      <a:lnTo>
                        <a:pt x="2834" y="1205"/>
                      </a:lnTo>
                      <a:lnTo>
                        <a:pt x="2838" y="1207"/>
                      </a:lnTo>
                      <a:lnTo>
                        <a:pt x="2839" y="1205"/>
                      </a:lnTo>
                      <a:lnTo>
                        <a:pt x="2839" y="1203"/>
                      </a:lnTo>
                      <a:lnTo>
                        <a:pt x="2841" y="1199"/>
                      </a:lnTo>
                      <a:lnTo>
                        <a:pt x="2842" y="1198"/>
                      </a:lnTo>
                      <a:lnTo>
                        <a:pt x="2842" y="1193"/>
                      </a:lnTo>
                      <a:lnTo>
                        <a:pt x="2837" y="1193"/>
                      </a:lnTo>
                      <a:lnTo>
                        <a:pt x="2841" y="1194"/>
                      </a:lnTo>
                      <a:lnTo>
                        <a:pt x="2842" y="1193"/>
                      </a:lnTo>
                      <a:lnTo>
                        <a:pt x="2837" y="1193"/>
                      </a:lnTo>
                      <a:lnTo>
                        <a:pt x="2841" y="1194"/>
                      </a:lnTo>
                      <a:lnTo>
                        <a:pt x="2842" y="1190"/>
                      </a:lnTo>
                      <a:lnTo>
                        <a:pt x="2843" y="1185"/>
                      </a:lnTo>
                      <a:lnTo>
                        <a:pt x="2847" y="1166"/>
                      </a:lnTo>
                      <a:lnTo>
                        <a:pt x="2848" y="1165"/>
                      </a:lnTo>
                      <a:lnTo>
                        <a:pt x="2848" y="1157"/>
                      </a:lnTo>
                      <a:lnTo>
                        <a:pt x="2843" y="1157"/>
                      </a:lnTo>
                      <a:lnTo>
                        <a:pt x="2847" y="1158"/>
                      </a:lnTo>
                      <a:lnTo>
                        <a:pt x="2848" y="1157"/>
                      </a:lnTo>
                      <a:lnTo>
                        <a:pt x="2843" y="1157"/>
                      </a:lnTo>
                      <a:lnTo>
                        <a:pt x="2847" y="1158"/>
                      </a:lnTo>
                      <a:lnTo>
                        <a:pt x="2848" y="1152"/>
                      </a:lnTo>
                      <a:lnTo>
                        <a:pt x="2850" y="1152"/>
                      </a:lnTo>
                      <a:lnTo>
                        <a:pt x="2851" y="1143"/>
                      </a:lnTo>
                      <a:lnTo>
                        <a:pt x="2852" y="1135"/>
                      </a:lnTo>
                      <a:lnTo>
                        <a:pt x="2856" y="1108"/>
                      </a:lnTo>
                      <a:lnTo>
                        <a:pt x="2856" y="1096"/>
                      </a:lnTo>
                      <a:lnTo>
                        <a:pt x="2851" y="1096"/>
                      </a:lnTo>
                      <a:lnTo>
                        <a:pt x="2856" y="1097"/>
                      </a:lnTo>
                      <a:lnTo>
                        <a:pt x="2856" y="1096"/>
                      </a:lnTo>
                      <a:lnTo>
                        <a:pt x="2851" y="1096"/>
                      </a:lnTo>
                      <a:lnTo>
                        <a:pt x="2856" y="1097"/>
                      </a:lnTo>
                      <a:lnTo>
                        <a:pt x="2857" y="1088"/>
                      </a:lnTo>
                      <a:lnTo>
                        <a:pt x="2859" y="1078"/>
                      </a:lnTo>
                      <a:lnTo>
                        <a:pt x="2860" y="1066"/>
                      </a:lnTo>
                      <a:lnTo>
                        <a:pt x="2861" y="1056"/>
                      </a:lnTo>
                      <a:lnTo>
                        <a:pt x="2862" y="1044"/>
                      </a:lnTo>
                      <a:lnTo>
                        <a:pt x="2864" y="1034"/>
                      </a:lnTo>
                      <a:lnTo>
                        <a:pt x="2864" y="1021"/>
                      </a:lnTo>
                      <a:lnTo>
                        <a:pt x="2859" y="1021"/>
                      </a:lnTo>
                      <a:lnTo>
                        <a:pt x="2864" y="1022"/>
                      </a:lnTo>
                      <a:lnTo>
                        <a:pt x="2864" y="1021"/>
                      </a:lnTo>
                      <a:lnTo>
                        <a:pt x="2859" y="1021"/>
                      </a:lnTo>
                      <a:lnTo>
                        <a:pt x="2864" y="1022"/>
                      </a:lnTo>
                      <a:lnTo>
                        <a:pt x="2866" y="999"/>
                      </a:lnTo>
                      <a:lnTo>
                        <a:pt x="2868" y="986"/>
                      </a:lnTo>
                      <a:lnTo>
                        <a:pt x="2869" y="975"/>
                      </a:lnTo>
                      <a:lnTo>
                        <a:pt x="2870" y="962"/>
                      </a:lnTo>
                      <a:lnTo>
                        <a:pt x="2872" y="950"/>
                      </a:lnTo>
                      <a:lnTo>
                        <a:pt x="2872" y="936"/>
                      </a:lnTo>
                      <a:lnTo>
                        <a:pt x="2866" y="936"/>
                      </a:lnTo>
                      <a:lnTo>
                        <a:pt x="2872" y="937"/>
                      </a:lnTo>
                      <a:lnTo>
                        <a:pt x="2872" y="936"/>
                      </a:lnTo>
                      <a:lnTo>
                        <a:pt x="2866" y="936"/>
                      </a:lnTo>
                      <a:lnTo>
                        <a:pt x="2872" y="937"/>
                      </a:lnTo>
                      <a:lnTo>
                        <a:pt x="2873" y="924"/>
                      </a:lnTo>
                      <a:lnTo>
                        <a:pt x="2874" y="912"/>
                      </a:lnTo>
                      <a:lnTo>
                        <a:pt x="2879" y="861"/>
                      </a:lnTo>
                      <a:lnTo>
                        <a:pt x="2879" y="847"/>
                      </a:lnTo>
                      <a:lnTo>
                        <a:pt x="2874" y="847"/>
                      </a:lnTo>
                      <a:lnTo>
                        <a:pt x="2879" y="848"/>
                      </a:lnTo>
                      <a:lnTo>
                        <a:pt x="2879" y="847"/>
                      </a:lnTo>
                      <a:lnTo>
                        <a:pt x="2874" y="847"/>
                      </a:lnTo>
                      <a:lnTo>
                        <a:pt x="2879" y="848"/>
                      </a:lnTo>
                      <a:lnTo>
                        <a:pt x="2883" y="809"/>
                      </a:lnTo>
                      <a:lnTo>
                        <a:pt x="2884" y="797"/>
                      </a:lnTo>
                      <a:lnTo>
                        <a:pt x="2886" y="785"/>
                      </a:lnTo>
                      <a:lnTo>
                        <a:pt x="2886" y="772"/>
                      </a:lnTo>
                      <a:lnTo>
                        <a:pt x="2881" y="772"/>
                      </a:lnTo>
                      <a:lnTo>
                        <a:pt x="2886" y="773"/>
                      </a:lnTo>
                      <a:lnTo>
                        <a:pt x="2886" y="772"/>
                      </a:lnTo>
                      <a:lnTo>
                        <a:pt x="2881" y="772"/>
                      </a:lnTo>
                      <a:lnTo>
                        <a:pt x="2886" y="773"/>
                      </a:lnTo>
                      <a:lnTo>
                        <a:pt x="2887" y="760"/>
                      </a:lnTo>
                      <a:lnTo>
                        <a:pt x="2891" y="725"/>
                      </a:lnTo>
                      <a:lnTo>
                        <a:pt x="2893" y="704"/>
                      </a:lnTo>
                      <a:lnTo>
                        <a:pt x="2893" y="693"/>
                      </a:lnTo>
                      <a:lnTo>
                        <a:pt x="2888" y="693"/>
                      </a:lnTo>
                      <a:lnTo>
                        <a:pt x="2893" y="694"/>
                      </a:lnTo>
                      <a:lnTo>
                        <a:pt x="2893" y="693"/>
                      </a:lnTo>
                      <a:lnTo>
                        <a:pt x="2888" y="693"/>
                      </a:lnTo>
                      <a:lnTo>
                        <a:pt x="2893" y="694"/>
                      </a:lnTo>
                      <a:lnTo>
                        <a:pt x="2895" y="685"/>
                      </a:lnTo>
                      <a:lnTo>
                        <a:pt x="2896" y="675"/>
                      </a:lnTo>
                      <a:lnTo>
                        <a:pt x="2897" y="667"/>
                      </a:lnTo>
                      <a:lnTo>
                        <a:pt x="2899" y="658"/>
                      </a:lnTo>
                      <a:lnTo>
                        <a:pt x="2893" y="657"/>
                      </a:lnTo>
                      <a:lnTo>
                        <a:pt x="2897" y="658"/>
                      </a:lnTo>
                      <a:lnTo>
                        <a:pt x="2899" y="658"/>
                      </a:lnTo>
                      <a:lnTo>
                        <a:pt x="2893" y="657"/>
                      </a:lnTo>
                      <a:lnTo>
                        <a:pt x="2897" y="658"/>
                      </a:lnTo>
                      <a:lnTo>
                        <a:pt x="2899" y="651"/>
                      </a:lnTo>
                      <a:lnTo>
                        <a:pt x="2900" y="651"/>
                      </a:lnTo>
                      <a:lnTo>
                        <a:pt x="2901" y="644"/>
                      </a:lnTo>
                      <a:lnTo>
                        <a:pt x="2901" y="636"/>
                      </a:lnTo>
                      <a:lnTo>
                        <a:pt x="2896" y="636"/>
                      </a:lnTo>
                      <a:lnTo>
                        <a:pt x="2900" y="637"/>
                      </a:lnTo>
                      <a:lnTo>
                        <a:pt x="2901" y="636"/>
                      </a:lnTo>
                      <a:lnTo>
                        <a:pt x="2896" y="636"/>
                      </a:lnTo>
                      <a:lnTo>
                        <a:pt x="2900" y="637"/>
                      </a:lnTo>
                      <a:lnTo>
                        <a:pt x="2903" y="624"/>
                      </a:lnTo>
                      <a:lnTo>
                        <a:pt x="2899" y="623"/>
                      </a:lnTo>
                      <a:lnTo>
                        <a:pt x="2903" y="624"/>
                      </a:lnTo>
                      <a:lnTo>
                        <a:pt x="2899" y="623"/>
                      </a:lnTo>
                      <a:lnTo>
                        <a:pt x="2903" y="624"/>
                      </a:lnTo>
                      <a:lnTo>
                        <a:pt x="2906" y="609"/>
                      </a:lnTo>
                      <a:lnTo>
                        <a:pt x="2908" y="605"/>
                      </a:lnTo>
                      <a:lnTo>
                        <a:pt x="2909" y="604"/>
                      </a:lnTo>
                      <a:lnTo>
                        <a:pt x="2909" y="600"/>
                      </a:lnTo>
                      <a:lnTo>
                        <a:pt x="2904" y="600"/>
                      </a:lnTo>
                      <a:lnTo>
                        <a:pt x="2908" y="601"/>
                      </a:lnTo>
                      <a:lnTo>
                        <a:pt x="2909" y="600"/>
                      </a:lnTo>
                      <a:lnTo>
                        <a:pt x="2904" y="600"/>
                      </a:lnTo>
                      <a:lnTo>
                        <a:pt x="2908" y="601"/>
                      </a:lnTo>
                      <a:lnTo>
                        <a:pt x="2912" y="589"/>
                      </a:lnTo>
                      <a:lnTo>
                        <a:pt x="2908" y="588"/>
                      </a:lnTo>
                      <a:lnTo>
                        <a:pt x="2912" y="591"/>
                      </a:lnTo>
                      <a:lnTo>
                        <a:pt x="2912" y="589"/>
                      </a:lnTo>
                      <a:lnTo>
                        <a:pt x="2908" y="588"/>
                      </a:lnTo>
                      <a:lnTo>
                        <a:pt x="2912" y="591"/>
                      </a:lnTo>
                      <a:lnTo>
                        <a:pt x="2917" y="580"/>
                      </a:lnTo>
                      <a:lnTo>
                        <a:pt x="2917" y="579"/>
                      </a:lnTo>
                      <a:lnTo>
                        <a:pt x="2912" y="579"/>
                      </a:lnTo>
                      <a:lnTo>
                        <a:pt x="2915" y="583"/>
                      </a:lnTo>
                      <a:lnTo>
                        <a:pt x="2914" y="582"/>
                      </a:lnTo>
                      <a:lnTo>
                        <a:pt x="2917" y="579"/>
                      </a:lnTo>
                      <a:lnTo>
                        <a:pt x="2912" y="579"/>
                      </a:lnTo>
                      <a:lnTo>
                        <a:pt x="2915" y="583"/>
                      </a:lnTo>
                      <a:lnTo>
                        <a:pt x="2918" y="580"/>
                      </a:lnTo>
                      <a:lnTo>
                        <a:pt x="2914" y="576"/>
                      </a:lnTo>
                      <a:lnTo>
                        <a:pt x="2914" y="582"/>
                      </a:lnTo>
                      <a:lnTo>
                        <a:pt x="2918" y="580"/>
                      </a:lnTo>
                      <a:lnTo>
                        <a:pt x="2914" y="576"/>
                      </a:lnTo>
                      <a:lnTo>
                        <a:pt x="2914" y="582"/>
                      </a:lnTo>
                      <a:lnTo>
                        <a:pt x="2917" y="582"/>
                      </a:lnTo>
                      <a:lnTo>
                        <a:pt x="2917" y="576"/>
                      </a:lnTo>
                      <a:lnTo>
                        <a:pt x="2914" y="580"/>
                      </a:lnTo>
                      <a:lnTo>
                        <a:pt x="2917" y="582"/>
                      </a:lnTo>
                      <a:lnTo>
                        <a:pt x="2917" y="576"/>
                      </a:lnTo>
                      <a:lnTo>
                        <a:pt x="2914" y="580"/>
                      </a:lnTo>
                      <a:lnTo>
                        <a:pt x="2915" y="582"/>
                      </a:lnTo>
                      <a:lnTo>
                        <a:pt x="2918" y="578"/>
                      </a:lnTo>
                      <a:lnTo>
                        <a:pt x="2914" y="578"/>
                      </a:lnTo>
                      <a:lnTo>
                        <a:pt x="2915" y="582"/>
                      </a:lnTo>
                      <a:lnTo>
                        <a:pt x="2918" y="578"/>
                      </a:lnTo>
                      <a:lnTo>
                        <a:pt x="2914" y="578"/>
                      </a:lnTo>
                      <a:lnTo>
                        <a:pt x="2914" y="582"/>
                      </a:lnTo>
                      <a:lnTo>
                        <a:pt x="2915" y="584"/>
                      </a:lnTo>
                      <a:lnTo>
                        <a:pt x="2918" y="587"/>
                      </a:lnTo>
                      <a:lnTo>
                        <a:pt x="2921" y="583"/>
                      </a:lnTo>
                      <a:lnTo>
                        <a:pt x="2917" y="584"/>
                      </a:lnTo>
                      <a:lnTo>
                        <a:pt x="2918" y="587"/>
                      </a:lnTo>
                      <a:lnTo>
                        <a:pt x="2921" y="583"/>
                      </a:lnTo>
                      <a:lnTo>
                        <a:pt x="2917" y="584"/>
                      </a:lnTo>
                      <a:lnTo>
                        <a:pt x="2918" y="588"/>
                      </a:lnTo>
                      <a:lnTo>
                        <a:pt x="2918" y="589"/>
                      </a:lnTo>
                      <a:lnTo>
                        <a:pt x="2919" y="592"/>
                      </a:lnTo>
                      <a:lnTo>
                        <a:pt x="2923" y="589"/>
                      </a:lnTo>
                      <a:lnTo>
                        <a:pt x="2919" y="591"/>
                      </a:lnTo>
                      <a:lnTo>
                        <a:pt x="2919" y="592"/>
                      </a:lnTo>
                      <a:lnTo>
                        <a:pt x="2923" y="589"/>
                      </a:lnTo>
                      <a:lnTo>
                        <a:pt x="2919" y="591"/>
                      </a:lnTo>
                      <a:lnTo>
                        <a:pt x="2921" y="595"/>
                      </a:lnTo>
                      <a:lnTo>
                        <a:pt x="2924" y="593"/>
                      </a:lnTo>
                      <a:lnTo>
                        <a:pt x="2921" y="595"/>
                      </a:lnTo>
                      <a:lnTo>
                        <a:pt x="2924" y="593"/>
                      </a:lnTo>
                      <a:lnTo>
                        <a:pt x="2921" y="595"/>
                      </a:lnTo>
                      <a:lnTo>
                        <a:pt x="2922" y="600"/>
                      </a:lnTo>
                      <a:lnTo>
                        <a:pt x="2926" y="598"/>
                      </a:lnTo>
                      <a:lnTo>
                        <a:pt x="2922" y="598"/>
                      </a:lnTo>
                      <a:lnTo>
                        <a:pt x="2922" y="600"/>
                      </a:lnTo>
                      <a:lnTo>
                        <a:pt x="2926" y="598"/>
                      </a:lnTo>
                      <a:lnTo>
                        <a:pt x="2922" y="598"/>
                      </a:lnTo>
                      <a:lnTo>
                        <a:pt x="2922" y="605"/>
                      </a:lnTo>
                      <a:lnTo>
                        <a:pt x="2924" y="615"/>
                      </a:lnTo>
                      <a:lnTo>
                        <a:pt x="2926" y="622"/>
                      </a:lnTo>
                      <a:lnTo>
                        <a:pt x="2930" y="620"/>
                      </a:lnTo>
                      <a:lnTo>
                        <a:pt x="2926" y="622"/>
                      </a:lnTo>
                      <a:lnTo>
                        <a:pt x="2930" y="620"/>
                      </a:lnTo>
                      <a:lnTo>
                        <a:pt x="2926" y="622"/>
                      </a:lnTo>
                      <a:lnTo>
                        <a:pt x="2927" y="629"/>
                      </a:lnTo>
                      <a:lnTo>
                        <a:pt x="2928" y="636"/>
                      </a:lnTo>
                      <a:lnTo>
                        <a:pt x="2932" y="635"/>
                      </a:lnTo>
                      <a:lnTo>
                        <a:pt x="2928" y="636"/>
                      </a:lnTo>
                      <a:lnTo>
                        <a:pt x="2932" y="635"/>
                      </a:lnTo>
                      <a:lnTo>
                        <a:pt x="2928" y="636"/>
                      </a:lnTo>
                      <a:lnTo>
                        <a:pt x="2930" y="644"/>
                      </a:lnTo>
                      <a:lnTo>
                        <a:pt x="2934" y="642"/>
                      </a:lnTo>
                      <a:lnTo>
                        <a:pt x="2930" y="642"/>
                      </a:lnTo>
                      <a:lnTo>
                        <a:pt x="2930" y="644"/>
                      </a:lnTo>
                      <a:lnTo>
                        <a:pt x="2934" y="642"/>
                      </a:lnTo>
                      <a:lnTo>
                        <a:pt x="2930" y="642"/>
                      </a:lnTo>
                      <a:lnTo>
                        <a:pt x="2930" y="651"/>
                      </a:lnTo>
                      <a:lnTo>
                        <a:pt x="2936" y="697"/>
                      </a:lnTo>
                      <a:lnTo>
                        <a:pt x="2937" y="707"/>
                      </a:lnTo>
                      <a:lnTo>
                        <a:pt x="2941" y="706"/>
                      </a:lnTo>
                      <a:lnTo>
                        <a:pt x="2937" y="706"/>
                      </a:lnTo>
                      <a:lnTo>
                        <a:pt x="2937" y="707"/>
                      </a:lnTo>
                      <a:lnTo>
                        <a:pt x="2941" y="706"/>
                      </a:lnTo>
                      <a:lnTo>
                        <a:pt x="2937" y="706"/>
                      </a:lnTo>
                      <a:lnTo>
                        <a:pt x="2937" y="717"/>
                      </a:lnTo>
                      <a:lnTo>
                        <a:pt x="2939" y="728"/>
                      </a:lnTo>
                      <a:lnTo>
                        <a:pt x="2940" y="739"/>
                      </a:lnTo>
                      <a:lnTo>
                        <a:pt x="2941" y="750"/>
                      </a:lnTo>
                      <a:lnTo>
                        <a:pt x="2945" y="785"/>
                      </a:lnTo>
                      <a:lnTo>
                        <a:pt x="2949" y="783"/>
                      </a:lnTo>
                      <a:lnTo>
                        <a:pt x="2945" y="783"/>
                      </a:lnTo>
                      <a:lnTo>
                        <a:pt x="2945" y="785"/>
                      </a:lnTo>
                      <a:lnTo>
                        <a:pt x="2949" y="783"/>
                      </a:lnTo>
                      <a:lnTo>
                        <a:pt x="2945" y="783"/>
                      </a:lnTo>
                      <a:lnTo>
                        <a:pt x="2945" y="796"/>
                      </a:lnTo>
                      <a:lnTo>
                        <a:pt x="2946" y="809"/>
                      </a:lnTo>
                      <a:lnTo>
                        <a:pt x="2948" y="821"/>
                      </a:lnTo>
                      <a:lnTo>
                        <a:pt x="2949" y="834"/>
                      </a:lnTo>
                      <a:lnTo>
                        <a:pt x="2950" y="845"/>
                      </a:lnTo>
                      <a:lnTo>
                        <a:pt x="2952" y="858"/>
                      </a:lnTo>
                      <a:lnTo>
                        <a:pt x="2955" y="857"/>
                      </a:lnTo>
                      <a:lnTo>
                        <a:pt x="2952" y="857"/>
                      </a:lnTo>
                      <a:lnTo>
                        <a:pt x="2952" y="858"/>
                      </a:lnTo>
                      <a:lnTo>
                        <a:pt x="2955" y="857"/>
                      </a:lnTo>
                      <a:lnTo>
                        <a:pt x="2952" y="857"/>
                      </a:lnTo>
                      <a:lnTo>
                        <a:pt x="2952" y="871"/>
                      </a:lnTo>
                      <a:lnTo>
                        <a:pt x="2953" y="883"/>
                      </a:lnTo>
                      <a:lnTo>
                        <a:pt x="2959" y="947"/>
                      </a:lnTo>
                      <a:lnTo>
                        <a:pt x="2963" y="946"/>
                      </a:lnTo>
                      <a:lnTo>
                        <a:pt x="2959" y="946"/>
                      </a:lnTo>
                      <a:lnTo>
                        <a:pt x="2959" y="947"/>
                      </a:lnTo>
                      <a:lnTo>
                        <a:pt x="2963" y="946"/>
                      </a:lnTo>
                      <a:lnTo>
                        <a:pt x="2959" y="946"/>
                      </a:lnTo>
                      <a:lnTo>
                        <a:pt x="2959" y="960"/>
                      </a:lnTo>
                      <a:lnTo>
                        <a:pt x="2961" y="973"/>
                      </a:lnTo>
                      <a:lnTo>
                        <a:pt x="2962" y="985"/>
                      </a:lnTo>
                      <a:lnTo>
                        <a:pt x="2965" y="1011"/>
                      </a:lnTo>
                      <a:lnTo>
                        <a:pt x="2966" y="1022"/>
                      </a:lnTo>
                      <a:lnTo>
                        <a:pt x="2967" y="1035"/>
                      </a:lnTo>
                      <a:lnTo>
                        <a:pt x="2971" y="1034"/>
                      </a:lnTo>
                      <a:lnTo>
                        <a:pt x="2967" y="1034"/>
                      </a:lnTo>
                      <a:lnTo>
                        <a:pt x="2967" y="1035"/>
                      </a:lnTo>
                      <a:lnTo>
                        <a:pt x="2971" y="1034"/>
                      </a:lnTo>
                      <a:lnTo>
                        <a:pt x="2967" y="1034"/>
                      </a:lnTo>
                      <a:lnTo>
                        <a:pt x="2967" y="1047"/>
                      </a:lnTo>
                      <a:lnTo>
                        <a:pt x="2968" y="1059"/>
                      </a:lnTo>
                      <a:lnTo>
                        <a:pt x="2970" y="1069"/>
                      </a:lnTo>
                      <a:lnTo>
                        <a:pt x="2971" y="1081"/>
                      </a:lnTo>
                      <a:lnTo>
                        <a:pt x="2974" y="1101"/>
                      </a:lnTo>
                      <a:lnTo>
                        <a:pt x="2975" y="1110"/>
                      </a:lnTo>
                      <a:lnTo>
                        <a:pt x="2979" y="1109"/>
                      </a:lnTo>
                      <a:lnTo>
                        <a:pt x="2975" y="1109"/>
                      </a:lnTo>
                      <a:lnTo>
                        <a:pt x="2975" y="1110"/>
                      </a:lnTo>
                      <a:lnTo>
                        <a:pt x="2979" y="1109"/>
                      </a:lnTo>
                      <a:lnTo>
                        <a:pt x="2975" y="1109"/>
                      </a:lnTo>
                      <a:lnTo>
                        <a:pt x="2975" y="1119"/>
                      </a:lnTo>
                      <a:lnTo>
                        <a:pt x="2976" y="1128"/>
                      </a:lnTo>
                      <a:lnTo>
                        <a:pt x="2980" y="1152"/>
                      </a:lnTo>
                      <a:lnTo>
                        <a:pt x="2981" y="1158"/>
                      </a:lnTo>
                      <a:lnTo>
                        <a:pt x="2985" y="1157"/>
                      </a:lnTo>
                      <a:lnTo>
                        <a:pt x="2981" y="1157"/>
                      </a:lnTo>
                      <a:lnTo>
                        <a:pt x="2981" y="1158"/>
                      </a:lnTo>
                      <a:lnTo>
                        <a:pt x="2985" y="1157"/>
                      </a:lnTo>
                      <a:lnTo>
                        <a:pt x="2981" y="1157"/>
                      </a:lnTo>
                      <a:lnTo>
                        <a:pt x="2981" y="1165"/>
                      </a:lnTo>
                      <a:lnTo>
                        <a:pt x="2988" y="1190"/>
                      </a:lnTo>
                      <a:lnTo>
                        <a:pt x="2989" y="1194"/>
                      </a:lnTo>
                      <a:lnTo>
                        <a:pt x="2993" y="1193"/>
                      </a:lnTo>
                      <a:lnTo>
                        <a:pt x="2989" y="1193"/>
                      </a:lnTo>
                      <a:lnTo>
                        <a:pt x="2989" y="1194"/>
                      </a:lnTo>
                      <a:lnTo>
                        <a:pt x="2993" y="1193"/>
                      </a:lnTo>
                      <a:lnTo>
                        <a:pt x="2989" y="1193"/>
                      </a:lnTo>
                      <a:lnTo>
                        <a:pt x="2989" y="1198"/>
                      </a:lnTo>
                      <a:lnTo>
                        <a:pt x="2990" y="1202"/>
                      </a:lnTo>
                      <a:lnTo>
                        <a:pt x="2990" y="1203"/>
                      </a:lnTo>
                      <a:lnTo>
                        <a:pt x="2992" y="1206"/>
                      </a:lnTo>
                      <a:lnTo>
                        <a:pt x="2996" y="1203"/>
                      </a:lnTo>
                      <a:lnTo>
                        <a:pt x="2992" y="1205"/>
                      </a:lnTo>
                      <a:lnTo>
                        <a:pt x="2992" y="1206"/>
                      </a:lnTo>
                      <a:lnTo>
                        <a:pt x="2996" y="1203"/>
                      </a:lnTo>
                      <a:lnTo>
                        <a:pt x="2992" y="1205"/>
                      </a:lnTo>
                      <a:lnTo>
                        <a:pt x="2993" y="1208"/>
                      </a:lnTo>
                      <a:lnTo>
                        <a:pt x="2993" y="1210"/>
                      </a:lnTo>
                      <a:lnTo>
                        <a:pt x="2994" y="1212"/>
                      </a:lnTo>
                      <a:lnTo>
                        <a:pt x="2998" y="1216"/>
                      </a:lnTo>
                      <a:lnTo>
                        <a:pt x="3001" y="1212"/>
                      </a:lnTo>
                      <a:lnTo>
                        <a:pt x="2997" y="1212"/>
                      </a:lnTo>
                      <a:lnTo>
                        <a:pt x="2998" y="1216"/>
                      </a:lnTo>
                      <a:lnTo>
                        <a:pt x="3001" y="1212"/>
                      </a:lnTo>
                      <a:lnTo>
                        <a:pt x="2997" y="1212"/>
                      </a:lnTo>
                      <a:lnTo>
                        <a:pt x="2997" y="1214"/>
                      </a:lnTo>
                      <a:lnTo>
                        <a:pt x="2998" y="1218"/>
                      </a:lnTo>
                      <a:lnTo>
                        <a:pt x="2999" y="1219"/>
                      </a:lnTo>
                      <a:lnTo>
                        <a:pt x="2999" y="1218"/>
                      </a:lnTo>
                      <a:lnTo>
                        <a:pt x="3002" y="1220"/>
                      </a:lnTo>
                      <a:lnTo>
                        <a:pt x="3005" y="1220"/>
                      </a:lnTo>
                      <a:lnTo>
                        <a:pt x="3005" y="1219"/>
                      </a:lnTo>
                      <a:lnTo>
                        <a:pt x="3008" y="1219"/>
                      </a:lnTo>
                      <a:lnTo>
                        <a:pt x="3011" y="1216"/>
                      </a:lnTo>
                      <a:lnTo>
                        <a:pt x="3011" y="1215"/>
                      </a:lnTo>
                      <a:lnTo>
                        <a:pt x="3014" y="1210"/>
                      </a:lnTo>
                      <a:lnTo>
                        <a:pt x="3014" y="1208"/>
                      </a:lnTo>
                      <a:lnTo>
                        <a:pt x="3008" y="1208"/>
                      </a:lnTo>
                      <a:lnTo>
                        <a:pt x="3012" y="1210"/>
                      </a:lnTo>
                      <a:lnTo>
                        <a:pt x="3014" y="1208"/>
                      </a:lnTo>
                      <a:lnTo>
                        <a:pt x="3008" y="1208"/>
                      </a:lnTo>
                      <a:lnTo>
                        <a:pt x="3012" y="1210"/>
                      </a:lnTo>
                      <a:lnTo>
                        <a:pt x="3014" y="1206"/>
                      </a:lnTo>
                      <a:lnTo>
                        <a:pt x="3010" y="1205"/>
                      </a:lnTo>
                      <a:lnTo>
                        <a:pt x="3014" y="1207"/>
                      </a:lnTo>
                      <a:lnTo>
                        <a:pt x="3014" y="1206"/>
                      </a:lnTo>
                      <a:lnTo>
                        <a:pt x="3010" y="1205"/>
                      </a:lnTo>
                      <a:lnTo>
                        <a:pt x="3014" y="1207"/>
                      </a:lnTo>
                      <a:lnTo>
                        <a:pt x="3015" y="1205"/>
                      </a:lnTo>
                      <a:lnTo>
                        <a:pt x="3015" y="1203"/>
                      </a:lnTo>
                      <a:lnTo>
                        <a:pt x="3016" y="1199"/>
                      </a:lnTo>
                      <a:lnTo>
                        <a:pt x="3020" y="1184"/>
                      </a:lnTo>
                      <a:lnTo>
                        <a:pt x="3021" y="1183"/>
                      </a:lnTo>
                      <a:lnTo>
                        <a:pt x="3021" y="1176"/>
                      </a:lnTo>
                      <a:lnTo>
                        <a:pt x="3016" y="1176"/>
                      </a:lnTo>
                      <a:lnTo>
                        <a:pt x="3020" y="1177"/>
                      </a:lnTo>
                      <a:lnTo>
                        <a:pt x="3021" y="1176"/>
                      </a:lnTo>
                      <a:lnTo>
                        <a:pt x="3016" y="1176"/>
                      </a:lnTo>
                      <a:lnTo>
                        <a:pt x="3020" y="1177"/>
                      </a:lnTo>
                      <a:lnTo>
                        <a:pt x="3021" y="1172"/>
                      </a:lnTo>
                      <a:lnTo>
                        <a:pt x="3023" y="1172"/>
                      </a:lnTo>
                      <a:lnTo>
                        <a:pt x="3024" y="1165"/>
                      </a:lnTo>
                      <a:lnTo>
                        <a:pt x="3019" y="1163"/>
                      </a:lnTo>
                      <a:lnTo>
                        <a:pt x="3023" y="1165"/>
                      </a:lnTo>
                      <a:lnTo>
                        <a:pt x="3024" y="1165"/>
                      </a:lnTo>
                      <a:lnTo>
                        <a:pt x="3019" y="1163"/>
                      </a:lnTo>
                      <a:lnTo>
                        <a:pt x="3023" y="1165"/>
                      </a:lnTo>
                      <a:lnTo>
                        <a:pt x="3024" y="1158"/>
                      </a:lnTo>
                      <a:lnTo>
                        <a:pt x="3025" y="1158"/>
                      </a:lnTo>
                      <a:lnTo>
                        <a:pt x="3026" y="1150"/>
                      </a:lnTo>
                      <a:lnTo>
                        <a:pt x="3028" y="1141"/>
                      </a:lnTo>
                      <a:lnTo>
                        <a:pt x="3028" y="1132"/>
                      </a:lnTo>
                      <a:lnTo>
                        <a:pt x="3023" y="1132"/>
                      </a:lnTo>
                      <a:lnTo>
                        <a:pt x="3028" y="1134"/>
                      </a:lnTo>
                      <a:lnTo>
                        <a:pt x="3028" y="1132"/>
                      </a:lnTo>
                      <a:lnTo>
                        <a:pt x="3023" y="1132"/>
                      </a:lnTo>
                      <a:lnTo>
                        <a:pt x="3028" y="1134"/>
                      </a:lnTo>
                      <a:lnTo>
                        <a:pt x="3032" y="1106"/>
                      </a:lnTo>
                      <a:lnTo>
                        <a:pt x="3036" y="1075"/>
                      </a:lnTo>
                      <a:lnTo>
                        <a:pt x="3036" y="1064"/>
                      </a:lnTo>
                      <a:lnTo>
                        <a:pt x="3030" y="1064"/>
                      </a:lnTo>
                      <a:lnTo>
                        <a:pt x="3036" y="1065"/>
                      </a:lnTo>
                      <a:lnTo>
                        <a:pt x="3036" y="1064"/>
                      </a:lnTo>
                      <a:lnTo>
                        <a:pt x="3030" y="1064"/>
                      </a:lnTo>
                      <a:lnTo>
                        <a:pt x="3036" y="1065"/>
                      </a:lnTo>
                      <a:lnTo>
                        <a:pt x="3037" y="1055"/>
                      </a:lnTo>
                      <a:lnTo>
                        <a:pt x="3043" y="997"/>
                      </a:lnTo>
                      <a:lnTo>
                        <a:pt x="3043" y="984"/>
                      </a:lnTo>
                      <a:lnTo>
                        <a:pt x="3038" y="984"/>
                      </a:lnTo>
                      <a:lnTo>
                        <a:pt x="3043" y="985"/>
                      </a:lnTo>
                      <a:lnTo>
                        <a:pt x="3043" y="984"/>
                      </a:lnTo>
                      <a:lnTo>
                        <a:pt x="3038" y="984"/>
                      </a:lnTo>
                      <a:lnTo>
                        <a:pt x="3043" y="985"/>
                      </a:lnTo>
                      <a:lnTo>
                        <a:pt x="3045" y="972"/>
                      </a:lnTo>
                      <a:lnTo>
                        <a:pt x="3046" y="960"/>
                      </a:lnTo>
                      <a:lnTo>
                        <a:pt x="3047" y="947"/>
                      </a:lnTo>
                      <a:lnTo>
                        <a:pt x="3048" y="936"/>
                      </a:lnTo>
                      <a:lnTo>
                        <a:pt x="3051" y="910"/>
                      </a:lnTo>
                      <a:lnTo>
                        <a:pt x="3051" y="896"/>
                      </a:lnTo>
                      <a:lnTo>
                        <a:pt x="3046" y="896"/>
                      </a:lnTo>
                      <a:lnTo>
                        <a:pt x="3051" y="897"/>
                      </a:lnTo>
                      <a:lnTo>
                        <a:pt x="3051" y="896"/>
                      </a:lnTo>
                      <a:lnTo>
                        <a:pt x="3046" y="896"/>
                      </a:lnTo>
                      <a:lnTo>
                        <a:pt x="3051" y="897"/>
                      </a:lnTo>
                      <a:lnTo>
                        <a:pt x="3055" y="858"/>
                      </a:lnTo>
                      <a:lnTo>
                        <a:pt x="3056" y="847"/>
                      </a:lnTo>
                      <a:lnTo>
                        <a:pt x="3059" y="821"/>
                      </a:lnTo>
                      <a:lnTo>
                        <a:pt x="3059" y="807"/>
                      </a:lnTo>
                      <a:lnTo>
                        <a:pt x="3054" y="807"/>
                      </a:lnTo>
                      <a:lnTo>
                        <a:pt x="3059" y="808"/>
                      </a:lnTo>
                      <a:lnTo>
                        <a:pt x="3059" y="807"/>
                      </a:lnTo>
                      <a:lnTo>
                        <a:pt x="3054" y="807"/>
                      </a:lnTo>
                      <a:lnTo>
                        <a:pt x="3059" y="808"/>
                      </a:lnTo>
                      <a:lnTo>
                        <a:pt x="3060" y="795"/>
                      </a:lnTo>
                      <a:lnTo>
                        <a:pt x="3061" y="783"/>
                      </a:lnTo>
                      <a:lnTo>
                        <a:pt x="3063" y="770"/>
                      </a:lnTo>
                      <a:lnTo>
                        <a:pt x="3065" y="747"/>
                      </a:lnTo>
                      <a:lnTo>
                        <a:pt x="3065" y="734"/>
                      </a:lnTo>
                      <a:lnTo>
                        <a:pt x="3060" y="734"/>
                      </a:lnTo>
                      <a:lnTo>
                        <a:pt x="3065" y="735"/>
                      </a:lnTo>
                      <a:lnTo>
                        <a:pt x="3065" y="734"/>
                      </a:lnTo>
                      <a:lnTo>
                        <a:pt x="3060" y="734"/>
                      </a:lnTo>
                      <a:lnTo>
                        <a:pt x="3065" y="735"/>
                      </a:lnTo>
                      <a:lnTo>
                        <a:pt x="3067" y="724"/>
                      </a:lnTo>
                      <a:lnTo>
                        <a:pt x="3072" y="682"/>
                      </a:lnTo>
                      <a:lnTo>
                        <a:pt x="3073" y="673"/>
                      </a:lnTo>
                      <a:lnTo>
                        <a:pt x="3073" y="664"/>
                      </a:lnTo>
                      <a:lnTo>
                        <a:pt x="3068" y="664"/>
                      </a:lnTo>
                      <a:lnTo>
                        <a:pt x="3073" y="666"/>
                      </a:lnTo>
                      <a:lnTo>
                        <a:pt x="3073" y="664"/>
                      </a:lnTo>
                      <a:lnTo>
                        <a:pt x="3068" y="664"/>
                      </a:lnTo>
                      <a:lnTo>
                        <a:pt x="3073" y="666"/>
                      </a:lnTo>
                      <a:lnTo>
                        <a:pt x="3077" y="642"/>
                      </a:lnTo>
                      <a:lnTo>
                        <a:pt x="3072" y="641"/>
                      </a:lnTo>
                      <a:lnTo>
                        <a:pt x="3076" y="642"/>
                      </a:lnTo>
                      <a:lnTo>
                        <a:pt x="3077" y="642"/>
                      </a:lnTo>
                      <a:lnTo>
                        <a:pt x="3072" y="641"/>
                      </a:lnTo>
                      <a:lnTo>
                        <a:pt x="3076" y="642"/>
                      </a:lnTo>
                      <a:lnTo>
                        <a:pt x="3078" y="629"/>
                      </a:lnTo>
                      <a:lnTo>
                        <a:pt x="3074" y="628"/>
                      </a:lnTo>
                      <a:lnTo>
                        <a:pt x="3078" y="629"/>
                      </a:lnTo>
                      <a:lnTo>
                        <a:pt x="3074" y="628"/>
                      </a:lnTo>
                      <a:lnTo>
                        <a:pt x="3078" y="629"/>
                      </a:lnTo>
                      <a:lnTo>
                        <a:pt x="3079" y="624"/>
                      </a:lnTo>
                      <a:lnTo>
                        <a:pt x="3081" y="623"/>
                      </a:lnTo>
                      <a:lnTo>
                        <a:pt x="3081" y="618"/>
                      </a:lnTo>
                      <a:lnTo>
                        <a:pt x="3076" y="618"/>
                      </a:lnTo>
                      <a:lnTo>
                        <a:pt x="3079" y="619"/>
                      </a:lnTo>
                      <a:lnTo>
                        <a:pt x="3081" y="618"/>
                      </a:lnTo>
                      <a:lnTo>
                        <a:pt x="3076" y="618"/>
                      </a:lnTo>
                      <a:lnTo>
                        <a:pt x="3079" y="619"/>
                      </a:lnTo>
                      <a:lnTo>
                        <a:pt x="3083" y="604"/>
                      </a:lnTo>
                      <a:lnTo>
                        <a:pt x="3087" y="592"/>
                      </a:lnTo>
                      <a:lnTo>
                        <a:pt x="3088" y="591"/>
                      </a:lnTo>
                      <a:lnTo>
                        <a:pt x="3088" y="588"/>
                      </a:lnTo>
                      <a:lnTo>
                        <a:pt x="3083" y="588"/>
                      </a:lnTo>
                      <a:lnTo>
                        <a:pt x="3087" y="589"/>
                      </a:lnTo>
                      <a:lnTo>
                        <a:pt x="3088" y="588"/>
                      </a:lnTo>
                      <a:lnTo>
                        <a:pt x="3083" y="588"/>
                      </a:lnTo>
                      <a:lnTo>
                        <a:pt x="3087" y="589"/>
                      </a:lnTo>
                      <a:lnTo>
                        <a:pt x="3088" y="586"/>
                      </a:lnTo>
                      <a:lnTo>
                        <a:pt x="3085" y="584"/>
                      </a:lnTo>
                      <a:lnTo>
                        <a:pt x="3088" y="588"/>
                      </a:lnTo>
                      <a:lnTo>
                        <a:pt x="3087" y="587"/>
                      </a:lnTo>
                      <a:lnTo>
                        <a:pt x="3088" y="586"/>
                      </a:lnTo>
                      <a:lnTo>
                        <a:pt x="3085" y="584"/>
                      </a:lnTo>
                      <a:lnTo>
                        <a:pt x="3088" y="588"/>
                      </a:lnTo>
                      <a:lnTo>
                        <a:pt x="3090" y="587"/>
                      </a:lnTo>
                      <a:lnTo>
                        <a:pt x="3090" y="586"/>
                      </a:lnTo>
                      <a:lnTo>
                        <a:pt x="3091" y="583"/>
                      </a:lnTo>
                      <a:lnTo>
                        <a:pt x="3087" y="580"/>
                      </a:lnTo>
                      <a:lnTo>
                        <a:pt x="3091" y="584"/>
                      </a:lnTo>
                      <a:lnTo>
                        <a:pt x="3091" y="583"/>
                      </a:lnTo>
                      <a:lnTo>
                        <a:pt x="3087" y="580"/>
                      </a:lnTo>
                      <a:lnTo>
                        <a:pt x="3091" y="584"/>
                      </a:lnTo>
                      <a:lnTo>
                        <a:pt x="3095" y="580"/>
                      </a:lnTo>
                      <a:lnTo>
                        <a:pt x="3091" y="576"/>
                      </a:lnTo>
                      <a:lnTo>
                        <a:pt x="3088" y="580"/>
                      </a:lnTo>
                      <a:lnTo>
                        <a:pt x="3088" y="579"/>
                      </a:lnTo>
                      <a:lnTo>
                        <a:pt x="3091" y="580"/>
                      </a:lnTo>
                      <a:lnTo>
                        <a:pt x="3095" y="580"/>
                      </a:lnTo>
                      <a:lnTo>
                        <a:pt x="3091" y="576"/>
                      </a:lnTo>
                      <a:lnTo>
                        <a:pt x="3088" y="580"/>
                      </a:lnTo>
                      <a:lnTo>
                        <a:pt x="3090" y="582"/>
                      </a:lnTo>
                      <a:lnTo>
                        <a:pt x="3090" y="580"/>
                      </a:lnTo>
                      <a:lnTo>
                        <a:pt x="3092" y="583"/>
                      </a:lnTo>
                      <a:lnTo>
                        <a:pt x="3094" y="583"/>
                      </a:lnTo>
                      <a:lnTo>
                        <a:pt x="3094" y="578"/>
                      </a:lnTo>
                      <a:lnTo>
                        <a:pt x="3091" y="582"/>
                      </a:lnTo>
                      <a:lnTo>
                        <a:pt x="3094" y="583"/>
                      </a:lnTo>
                      <a:lnTo>
                        <a:pt x="3094" y="578"/>
                      </a:lnTo>
                      <a:lnTo>
                        <a:pt x="3091" y="582"/>
                      </a:lnTo>
                      <a:lnTo>
                        <a:pt x="3092" y="583"/>
                      </a:lnTo>
                      <a:lnTo>
                        <a:pt x="3095" y="579"/>
                      </a:lnTo>
                      <a:lnTo>
                        <a:pt x="3091" y="582"/>
                      </a:lnTo>
                      <a:lnTo>
                        <a:pt x="3092" y="583"/>
                      </a:lnTo>
                      <a:lnTo>
                        <a:pt x="3095" y="579"/>
                      </a:lnTo>
                      <a:lnTo>
                        <a:pt x="3091" y="582"/>
                      </a:lnTo>
                      <a:lnTo>
                        <a:pt x="3094" y="587"/>
                      </a:lnTo>
                      <a:lnTo>
                        <a:pt x="3098" y="584"/>
                      </a:lnTo>
                      <a:lnTo>
                        <a:pt x="3094" y="584"/>
                      </a:lnTo>
                      <a:lnTo>
                        <a:pt x="3094" y="587"/>
                      </a:lnTo>
                      <a:lnTo>
                        <a:pt x="3098" y="584"/>
                      </a:lnTo>
                      <a:lnTo>
                        <a:pt x="3094" y="584"/>
                      </a:lnTo>
                      <a:lnTo>
                        <a:pt x="3094" y="588"/>
                      </a:lnTo>
                      <a:lnTo>
                        <a:pt x="3098" y="600"/>
                      </a:lnTo>
                      <a:lnTo>
                        <a:pt x="3101" y="598"/>
                      </a:lnTo>
                      <a:lnTo>
                        <a:pt x="3098" y="600"/>
                      </a:lnTo>
                      <a:lnTo>
                        <a:pt x="3101" y="598"/>
                      </a:lnTo>
                      <a:lnTo>
                        <a:pt x="3098" y="600"/>
                      </a:lnTo>
                      <a:lnTo>
                        <a:pt x="3099" y="605"/>
                      </a:lnTo>
                      <a:lnTo>
                        <a:pt x="3100" y="611"/>
                      </a:lnTo>
                      <a:lnTo>
                        <a:pt x="3101" y="617"/>
                      </a:lnTo>
                      <a:lnTo>
                        <a:pt x="3105" y="615"/>
                      </a:lnTo>
                      <a:lnTo>
                        <a:pt x="3101" y="615"/>
                      </a:lnTo>
                      <a:lnTo>
                        <a:pt x="3101" y="617"/>
                      </a:lnTo>
                      <a:lnTo>
                        <a:pt x="3105" y="615"/>
                      </a:lnTo>
                      <a:lnTo>
                        <a:pt x="3101" y="615"/>
                      </a:lnTo>
                      <a:lnTo>
                        <a:pt x="3101" y="623"/>
                      </a:lnTo>
                      <a:lnTo>
                        <a:pt x="3103" y="629"/>
                      </a:lnTo>
                      <a:lnTo>
                        <a:pt x="3107" y="628"/>
                      </a:lnTo>
                      <a:lnTo>
                        <a:pt x="3103" y="629"/>
                      </a:lnTo>
                      <a:lnTo>
                        <a:pt x="3107" y="628"/>
                      </a:lnTo>
                      <a:lnTo>
                        <a:pt x="3103" y="629"/>
                      </a:lnTo>
                      <a:lnTo>
                        <a:pt x="3107" y="653"/>
                      </a:lnTo>
                      <a:lnTo>
                        <a:pt x="3109" y="671"/>
                      </a:lnTo>
                      <a:lnTo>
                        <a:pt x="3113" y="670"/>
                      </a:lnTo>
                      <a:lnTo>
                        <a:pt x="3109" y="670"/>
                      </a:lnTo>
                      <a:lnTo>
                        <a:pt x="3109" y="671"/>
                      </a:lnTo>
                      <a:lnTo>
                        <a:pt x="3113" y="670"/>
                      </a:lnTo>
                      <a:lnTo>
                        <a:pt x="3109" y="670"/>
                      </a:lnTo>
                      <a:lnTo>
                        <a:pt x="3109" y="680"/>
                      </a:lnTo>
                      <a:lnTo>
                        <a:pt x="3110" y="689"/>
                      </a:lnTo>
                      <a:lnTo>
                        <a:pt x="3117" y="741"/>
                      </a:lnTo>
                      <a:lnTo>
                        <a:pt x="3121" y="739"/>
                      </a:lnTo>
                      <a:lnTo>
                        <a:pt x="3117" y="739"/>
                      </a:lnTo>
                      <a:lnTo>
                        <a:pt x="3117" y="741"/>
                      </a:lnTo>
                      <a:lnTo>
                        <a:pt x="3121" y="739"/>
                      </a:lnTo>
                      <a:lnTo>
                        <a:pt x="3117" y="739"/>
                      </a:lnTo>
                      <a:lnTo>
                        <a:pt x="3117" y="752"/>
                      </a:lnTo>
                      <a:lnTo>
                        <a:pt x="3123" y="810"/>
                      </a:lnTo>
                      <a:lnTo>
                        <a:pt x="3127" y="809"/>
                      </a:lnTo>
                      <a:lnTo>
                        <a:pt x="3123" y="809"/>
                      </a:lnTo>
                      <a:lnTo>
                        <a:pt x="3123" y="810"/>
                      </a:lnTo>
                      <a:lnTo>
                        <a:pt x="3127" y="809"/>
                      </a:lnTo>
                      <a:lnTo>
                        <a:pt x="3123" y="809"/>
                      </a:lnTo>
                      <a:lnTo>
                        <a:pt x="3123" y="823"/>
                      </a:lnTo>
                      <a:lnTo>
                        <a:pt x="3125" y="835"/>
                      </a:lnTo>
                      <a:lnTo>
                        <a:pt x="3126" y="848"/>
                      </a:lnTo>
                      <a:lnTo>
                        <a:pt x="3127" y="860"/>
                      </a:lnTo>
                      <a:lnTo>
                        <a:pt x="3131" y="898"/>
                      </a:lnTo>
                      <a:lnTo>
                        <a:pt x="3135" y="897"/>
                      </a:lnTo>
                      <a:lnTo>
                        <a:pt x="3131" y="897"/>
                      </a:lnTo>
                      <a:lnTo>
                        <a:pt x="3131" y="898"/>
                      </a:lnTo>
                      <a:lnTo>
                        <a:pt x="3135" y="897"/>
                      </a:lnTo>
                      <a:lnTo>
                        <a:pt x="3131" y="897"/>
                      </a:lnTo>
                      <a:lnTo>
                        <a:pt x="3131" y="911"/>
                      </a:lnTo>
                      <a:lnTo>
                        <a:pt x="3135" y="950"/>
                      </a:lnTo>
                      <a:lnTo>
                        <a:pt x="3136" y="962"/>
                      </a:lnTo>
                      <a:lnTo>
                        <a:pt x="3139" y="987"/>
                      </a:lnTo>
                      <a:lnTo>
                        <a:pt x="3143" y="986"/>
                      </a:lnTo>
                      <a:lnTo>
                        <a:pt x="3139" y="986"/>
                      </a:lnTo>
                      <a:lnTo>
                        <a:pt x="3139" y="987"/>
                      </a:lnTo>
                      <a:lnTo>
                        <a:pt x="3143" y="986"/>
                      </a:lnTo>
                      <a:lnTo>
                        <a:pt x="3139" y="986"/>
                      </a:lnTo>
                      <a:lnTo>
                        <a:pt x="3139" y="1000"/>
                      </a:lnTo>
                      <a:lnTo>
                        <a:pt x="3140" y="1012"/>
                      </a:lnTo>
                      <a:lnTo>
                        <a:pt x="3141" y="1025"/>
                      </a:lnTo>
                      <a:lnTo>
                        <a:pt x="3147" y="1071"/>
                      </a:lnTo>
                      <a:lnTo>
                        <a:pt x="3150" y="1070"/>
                      </a:lnTo>
                      <a:lnTo>
                        <a:pt x="3147" y="1070"/>
                      </a:lnTo>
                      <a:lnTo>
                        <a:pt x="3147" y="1071"/>
                      </a:lnTo>
                      <a:lnTo>
                        <a:pt x="3150" y="1070"/>
                      </a:lnTo>
                      <a:lnTo>
                        <a:pt x="3147" y="1070"/>
                      </a:lnTo>
                      <a:lnTo>
                        <a:pt x="3147" y="1082"/>
                      </a:lnTo>
                      <a:lnTo>
                        <a:pt x="3149" y="1102"/>
                      </a:lnTo>
                      <a:lnTo>
                        <a:pt x="3153" y="1130"/>
                      </a:lnTo>
                      <a:lnTo>
                        <a:pt x="3154" y="1137"/>
                      </a:lnTo>
                      <a:lnTo>
                        <a:pt x="3158" y="1136"/>
                      </a:lnTo>
                      <a:lnTo>
                        <a:pt x="3154" y="1136"/>
                      </a:lnTo>
                      <a:lnTo>
                        <a:pt x="3154" y="1137"/>
                      </a:lnTo>
                      <a:lnTo>
                        <a:pt x="3158" y="1136"/>
                      </a:lnTo>
                      <a:lnTo>
                        <a:pt x="3154" y="1136"/>
                      </a:lnTo>
                      <a:lnTo>
                        <a:pt x="3154" y="1145"/>
                      </a:lnTo>
                      <a:lnTo>
                        <a:pt x="3156" y="1152"/>
                      </a:lnTo>
                      <a:lnTo>
                        <a:pt x="3160" y="1150"/>
                      </a:lnTo>
                      <a:lnTo>
                        <a:pt x="3156" y="1152"/>
                      </a:lnTo>
                      <a:lnTo>
                        <a:pt x="3160" y="1150"/>
                      </a:lnTo>
                      <a:lnTo>
                        <a:pt x="3156" y="1152"/>
                      </a:lnTo>
                      <a:lnTo>
                        <a:pt x="3157" y="1159"/>
                      </a:lnTo>
                      <a:lnTo>
                        <a:pt x="3158" y="1165"/>
                      </a:lnTo>
                      <a:lnTo>
                        <a:pt x="3160" y="1171"/>
                      </a:lnTo>
                      <a:lnTo>
                        <a:pt x="3161" y="1176"/>
                      </a:lnTo>
                      <a:lnTo>
                        <a:pt x="3165" y="1175"/>
                      </a:lnTo>
                      <a:lnTo>
                        <a:pt x="3161" y="1175"/>
                      </a:lnTo>
                      <a:lnTo>
                        <a:pt x="3161" y="1176"/>
                      </a:lnTo>
                      <a:lnTo>
                        <a:pt x="3165" y="1175"/>
                      </a:lnTo>
                      <a:lnTo>
                        <a:pt x="3161" y="1175"/>
                      </a:lnTo>
                      <a:lnTo>
                        <a:pt x="3161" y="1181"/>
                      </a:lnTo>
                      <a:lnTo>
                        <a:pt x="3162" y="1186"/>
                      </a:lnTo>
                      <a:lnTo>
                        <a:pt x="3169" y="1206"/>
                      </a:lnTo>
                      <a:lnTo>
                        <a:pt x="3172" y="1205"/>
                      </a:lnTo>
                      <a:lnTo>
                        <a:pt x="3169" y="1205"/>
                      </a:lnTo>
                      <a:lnTo>
                        <a:pt x="3169" y="1206"/>
                      </a:lnTo>
                      <a:lnTo>
                        <a:pt x="3172" y="1205"/>
                      </a:lnTo>
                      <a:lnTo>
                        <a:pt x="3169" y="1205"/>
                      </a:lnTo>
                      <a:lnTo>
                        <a:pt x="3169" y="1210"/>
                      </a:lnTo>
                      <a:lnTo>
                        <a:pt x="3170" y="1212"/>
                      </a:lnTo>
                      <a:lnTo>
                        <a:pt x="3172" y="1215"/>
                      </a:lnTo>
                      <a:lnTo>
                        <a:pt x="3175" y="1211"/>
                      </a:lnTo>
                      <a:lnTo>
                        <a:pt x="3171" y="1214"/>
                      </a:lnTo>
                      <a:lnTo>
                        <a:pt x="3172" y="1215"/>
                      </a:lnTo>
                      <a:lnTo>
                        <a:pt x="3175" y="1211"/>
                      </a:lnTo>
                      <a:lnTo>
                        <a:pt x="3171" y="1214"/>
                      </a:lnTo>
                      <a:lnTo>
                        <a:pt x="3172" y="1216"/>
                      </a:lnTo>
                      <a:lnTo>
                        <a:pt x="3174" y="1216"/>
                      </a:lnTo>
                      <a:lnTo>
                        <a:pt x="3176" y="1219"/>
                      </a:lnTo>
                      <a:lnTo>
                        <a:pt x="3178" y="1219"/>
                      </a:lnTo>
                      <a:lnTo>
                        <a:pt x="3178" y="1214"/>
                      </a:lnTo>
                      <a:lnTo>
                        <a:pt x="3175" y="1218"/>
                      </a:lnTo>
                      <a:lnTo>
                        <a:pt x="3178" y="1219"/>
                      </a:lnTo>
                      <a:lnTo>
                        <a:pt x="3178" y="1214"/>
                      </a:lnTo>
                      <a:lnTo>
                        <a:pt x="3175" y="1218"/>
                      </a:lnTo>
                      <a:lnTo>
                        <a:pt x="3176" y="1219"/>
                      </a:lnTo>
                      <a:lnTo>
                        <a:pt x="3176" y="1218"/>
                      </a:lnTo>
                      <a:lnTo>
                        <a:pt x="3179" y="1220"/>
                      </a:lnTo>
                      <a:lnTo>
                        <a:pt x="3180" y="1220"/>
                      </a:lnTo>
                      <a:lnTo>
                        <a:pt x="3180" y="1219"/>
                      </a:lnTo>
                      <a:lnTo>
                        <a:pt x="3184" y="1219"/>
                      </a:lnTo>
                      <a:lnTo>
                        <a:pt x="3187" y="1216"/>
                      </a:lnTo>
                      <a:lnTo>
                        <a:pt x="3187" y="1215"/>
                      </a:lnTo>
                      <a:lnTo>
                        <a:pt x="3191" y="1207"/>
                      </a:lnTo>
                      <a:lnTo>
                        <a:pt x="3191" y="1206"/>
                      </a:lnTo>
                      <a:lnTo>
                        <a:pt x="3192" y="1202"/>
                      </a:lnTo>
                      <a:lnTo>
                        <a:pt x="3193" y="1201"/>
                      </a:lnTo>
                      <a:lnTo>
                        <a:pt x="3193" y="1197"/>
                      </a:lnTo>
                      <a:lnTo>
                        <a:pt x="3188" y="1197"/>
                      </a:lnTo>
                      <a:lnTo>
                        <a:pt x="3192" y="1198"/>
                      </a:lnTo>
                      <a:lnTo>
                        <a:pt x="3193" y="1197"/>
                      </a:lnTo>
                      <a:lnTo>
                        <a:pt x="3188" y="1197"/>
                      </a:lnTo>
                      <a:lnTo>
                        <a:pt x="3192" y="1198"/>
                      </a:lnTo>
                      <a:lnTo>
                        <a:pt x="3193" y="1194"/>
                      </a:lnTo>
                      <a:lnTo>
                        <a:pt x="3194" y="1189"/>
                      </a:lnTo>
                      <a:lnTo>
                        <a:pt x="3196" y="1183"/>
                      </a:lnTo>
                      <a:lnTo>
                        <a:pt x="3192" y="1181"/>
                      </a:lnTo>
                      <a:lnTo>
                        <a:pt x="3196" y="1183"/>
                      </a:lnTo>
                      <a:lnTo>
                        <a:pt x="3192" y="1181"/>
                      </a:lnTo>
                      <a:lnTo>
                        <a:pt x="3196" y="1183"/>
                      </a:lnTo>
                      <a:lnTo>
                        <a:pt x="3197" y="1177"/>
                      </a:lnTo>
                      <a:lnTo>
                        <a:pt x="3198" y="1171"/>
                      </a:lnTo>
                      <a:lnTo>
                        <a:pt x="3200" y="1171"/>
                      </a:lnTo>
                      <a:lnTo>
                        <a:pt x="3201" y="1163"/>
                      </a:lnTo>
                      <a:lnTo>
                        <a:pt x="3201" y="1155"/>
                      </a:lnTo>
                      <a:lnTo>
                        <a:pt x="3196" y="1155"/>
                      </a:lnTo>
                      <a:lnTo>
                        <a:pt x="3201" y="1157"/>
                      </a:lnTo>
                      <a:lnTo>
                        <a:pt x="3201" y="1155"/>
                      </a:lnTo>
                      <a:lnTo>
                        <a:pt x="3196" y="1155"/>
                      </a:lnTo>
                      <a:lnTo>
                        <a:pt x="3201" y="1157"/>
                      </a:lnTo>
                      <a:lnTo>
                        <a:pt x="3203" y="1141"/>
                      </a:lnTo>
                      <a:lnTo>
                        <a:pt x="3207" y="1114"/>
                      </a:lnTo>
                      <a:lnTo>
                        <a:pt x="3207" y="1104"/>
                      </a:lnTo>
                      <a:lnTo>
                        <a:pt x="3202" y="1104"/>
                      </a:lnTo>
                      <a:lnTo>
                        <a:pt x="3207" y="1105"/>
                      </a:lnTo>
                      <a:lnTo>
                        <a:pt x="3207" y="1104"/>
                      </a:lnTo>
                      <a:lnTo>
                        <a:pt x="3202" y="1104"/>
                      </a:lnTo>
                      <a:lnTo>
                        <a:pt x="3207" y="1105"/>
                      </a:lnTo>
                      <a:lnTo>
                        <a:pt x="3212" y="1064"/>
                      </a:lnTo>
                      <a:lnTo>
                        <a:pt x="3214" y="1052"/>
                      </a:lnTo>
                      <a:lnTo>
                        <a:pt x="3215" y="1042"/>
                      </a:lnTo>
                      <a:lnTo>
                        <a:pt x="3215" y="1029"/>
                      </a:lnTo>
                      <a:lnTo>
                        <a:pt x="3210" y="1029"/>
                      </a:lnTo>
                      <a:lnTo>
                        <a:pt x="3215" y="1030"/>
                      </a:lnTo>
                      <a:lnTo>
                        <a:pt x="3215" y="1029"/>
                      </a:lnTo>
                      <a:lnTo>
                        <a:pt x="3210" y="1029"/>
                      </a:lnTo>
                      <a:lnTo>
                        <a:pt x="3215" y="1030"/>
                      </a:lnTo>
                      <a:lnTo>
                        <a:pt x="3219" y="995"/>
                      </a:lnTo>
                      <a:lnTo>
                        <a:pt x="3220" y="982"/>
                      </a:lnTo>
                      <a:lnTo>
                        <a:pt x="3222" y="971"/>
                      </a:lnTo>
                      <a:lnTo>
                        <a:pt x="3223" y="958"/>
                      </a:lnTo>
                      <a:lnTo>
                        <a:pt x="3223" y="945"/>
                      </a:lnTo>
                      <a:lnTo>
                        <a:pt x="3218" y="945"/>
                      </a:lnTo>
                      <a:lnTo>
                        <a:pt x="3223" y="946"/>
                      </a:lnTo>
                      <a:lnTo>
                        <a:pt x="3223" y="945"/>
                      </a:lnTo>
                      <a:lnTo>
                        <a:pt x="3218" y="945"/>
                      </a:lnTo>
                      <a:lnTo>
                        <a:pt x="3223" y="946"/>
                      </a:lnTo>
                      <a:lnTo>
                        <a:pt x="3225" y="920"/>
                      </a:lnTo>
                      <a:lnTo>
                        <a:pt x="3227" y="909"/>
                      </a:lnTo>
                      <a:lnTo>
                        <a:pt x="3231" y="870"/>
                      </a:lnTo>
                      <a:lnTo>
                        <a:pt x="3231" y="856"/>
                      </a:lnTo>
                      <a:lnTo>
                        <a:pt x="3225" y="856"/>
                      </a:lnTo>
                      <a:lnTo>
                        <a:pt x="3231" y="857"/>
                      </a:lnTo>
                      <a:lnTo>
                        <a:pt x="3231" y="856"/>
                      </a:lnTo>
                      <a:lnTo>
                        <a:pt x="3225" y="856"/>
                      </a:lnTo>
                      <a:lnTo>
                        <a:pt x="3231" y="857"/>
                      </a:lnTo>
                      <a:lnTo>
                        <a:pt x="3234" y="818"/>
                      </a:lnTo>
                      <a:lnTo>
                        <a:pt x="3236" y="807"/>
                      </a:lnTo>
                      <a:lnTo>
                        <a:pt x="3238" y="781"/>
                      </a:lnTo>
                      <a:lnTo>
                        <a:pt x="3238" y="768"/>
                      </a:lnTo>
                      <a:lnTo>
                        <a:pt x="3233" y="768"/>
                      </a:lnTo>
                      <a:lnTo>
                        <a:pt x="3238" y="769"/>
                      </a:lnTo>
                      <a:lnTo>
                        <a:pt x="3238" y="768"/>
                      </a:lnTo>
                      <a:lnTo>
                        <a:pt x="3233" y="768"/>
                      </a:lnTo>
                      <a:lnTo>
                        <a:pt x="3238" y="769"/>
                      </a:lnTo>
                      <a:lnTo>
                        <a:pt x="3240" y="757"/>
                      </a:lnTo>
                      <a:lnTo>
                        <a:pt x="3241" y="744"/>
                      </a:lnTo>
                      <a:lnTo>
                        <a:pt x="3242" y="734"/>
                      </a:lnTo>
                      <a:lnTo>
                        <a:pt x="3243" y="723"/>
                      </a:lnTo>
                      <a:lnTo>
                        <a:pt x="3245" y="712"/>
                      </a:lnTo>
                      <a:lnTo>
                        <a:pt x="3245" y="701"/>
                      </a:lnTo>
                      <a:lnTo>
                        <a:pt x="3240" y="701"/>
                      </a:lnTo>
                      <a:lnTo>
                        <a:pt x="3245" y="702"/>
                      </a:lnTo>
                      <a:lnTo>
                        <a:pt x="3245" y="701"/>
                      </a:lnTo>
                      <a:lnTo>
                        <a:pt x="3240" y="701"/>
                      </a:lnTo>
                      <a:lnTo>
                        <a:pt x="3245" y="702"/>
                      </a:lnTo>
                      <a:lnTo>
                        <a:pt x="3247" y="681"/>
                      </a:lnTo>
                      <a:lnTo>
                        <a:pt x="3249" y="672"/>
                      </a:lnTo>
                      <a:lnTo>
                        <a:pt x="3253" y="649"/>
                      </a:lnTo>
                      <a:lnTo>
                        <a:pt x="3253" y="641"/>
                      </a:lnTo>
                      <a:lnTo>
                        <a:pt x="3247" y="641"/>
                      </a:lnTo>
                      <a:lnTo>
                        <a:pt x="3253" y="642"/>
                      </a:lnTo>
                      <a:lnTo>
                        <a:pt x="3253" y="641"/>
                      </a:lnTo>
                      <a:lnTo>
                        <a:pt x="3247" y="641"/>
                      </a:lnTo>
                      <a:lnTo>
                        <a:pt x="3253" y="642"/>
                      </a:lnTo>
                      <a:lnTo>
                        <a:pt x="3254" y="635"/>
                      </a:lnTo>
                      <a:lnTo>
                        <a:pt x="3249" y="633"/>
                      </a:lnTo>
                      <a:lnTo>
                        <a:pt x="3253" y="635"/>
                      </a:lnTo>
                      <a:lnTo>
                        <a:pt x="3254" y="635"/>
                      </a:lnTo>
                      <a:lnTo>
                        <a:pt x="3249" y="633"/>
                      </a:lnTo>
                      <a:lnTo>
                        <a:pt x="3253" y="635"/>
                      </a:lnTo>
                      <a:lnTo>
                        <a:pt x="3254" y="629"/>
                      </a:lnTo>
                      <a:lnTo>
                        <a:pt x="3255" y="623"/>
                      </a:lnTo>
                      <a:lnTo>
                        <a:pt x="3251" y="622"/>
                      </a:lnTo>
                      <a:lnTo>
                        <a:pt x="3255" y="623"/>
                      </a:lnTo>
                      <a:lnTo>
                        <a:pt x="3251" y="622"/>
                      </a:lnTo>
                      <a:lnTo>
                        <a:pt x="3255" y="623"/>
                      </a:lnTo>
                      <a:lnTo>
                        <a:pt x="3259" y="607"/>
                      </a:lnTo>
                      <a:lnTo>
                        <a:pt x="3260" y="606"/>
                      </a:lnTo>
                      <a:lnTo>
                        <a:pt x="3260" y="602"/>
                      </a:lnTo>
                      <a:lnTo>
                        <a:pt x="3255" y="602"/>
                      </a:lnTo>
                      <a:lnTo>
                        <a:pt x="3259" y="604"/>
                      </a:lnTo>
                      <a:lnTo>
                        <a:pt x="3260" y="602"/>
                      </a:lnTo>
                      <a:lnTo>
                        <a:pt x="3255" y="602"/>
                      </a:lnTo>
                      <a:lnTo>
                        <a:pt x="3259" y="604"/>
                      </a:lnTo>
                      <a:lnTo>
                        <a:pt x="3264" y="588"/>
                      </a:lnTo>
                      <a:lnTo>
                        <a:pt x="3260" y="587"/>
                      </a:lnTo>
                      <a:lnTo>
                        <a:pt x="3264" y="589"/>
                      </a:lnTo>
                      <a:lnTo>
                        <a:pt x="3264" y="588"/>
                      </a:lnTo>
                      <a:lnTo>
                        <a:pt x="3260" y="587"/>
                      </a:lnTo>
                      <a:lnTo>
                        <a:pt x="3264" y="589"/>
                      </a:lnTo>
                      <a:lnTo>
                        <a:pt x="3268" y="582"/>
                      </a:lnTo>
                      <a:lnTo>
                        <a:pt x="3268" y="580"/>
                      </a:lnTo>
                      <a:lnTo>
                        <a:pt x="3263" y="580"/>
                      </a:lnTo>
                      <a:lnTo>
                        <a:pt x="3267" y="584"/>
                      </a:lnTo>
                      <a:lnTo>
                        <a:pt x="3265" y="583"/>
                      </a:lnTo>
                      <a:lnTo>
                        <a:pt x="3268" y="580"/>
                      </a:lnTo>
                      <a:lnTo>
                        <a:pt x="3263" y="580"/>
                      </a:lnTo>
                      <a:lnTo>
                        <a:pt x="3267" y="584"/>
                      </a:lnTo>
                      <a:lnTo>
                        <a:pt x="3271" y="580"/>
                      </a:lnTo>
                      <a:lnTo>
                        <a:pt x="3267" y="576"/>
                      </a:lnTo>
                      <a:lnTo>
                        <a:pt x="3267" y="582"/>
                      </a:lnTo>
                      <a:lnTo>
                        <a:pt x="3271" y="580"/>
                      </a:lnTo>
                      <a:lnTo>
                        <a:pt x="3267" y="576"/>
                      </a:lnTo>
                      <a:lnTo>
                        <a:pt x="3267" y="582"/>
                      </a:lnTo>
                      <a:lnTo>
                        <a:pt x="3268" y="582"/>
                      </a:lnTo>
                      <a:lnTo>
                        <a:pt x="3268" y="576"/>
                      </a:lnTo>
                      <a:lnTo>
                        <a:pt x="3265" y="580"/>
                      </a:lnTo>
                      <a:lnTo>
                        <a:pt x="3268" y="582"/>
                      </a:lnTo>
                      <a:lnTo>
                        <a:pt x="3268" y="576"/>
                      </a:lnTo>
                      <a:lnTo>
                        <a:pt x="3265" y="580"/>
                      </a:lnTo>
                      <a:lnTo>
                        <a:pt x="3267" y="582"/>
                      </a:lnTo>
                      <a:lnTo>
                        <a:pt x="3269" y="578"/>
                      </a:lnTo>
                      <a:lnTo>
                        <a:pt x="3265" y="580"/>
                      </a:lnTo>
                      <a:lnTo>
                        <a:pt x="3267" y="582"/>
                      </a:lnTo>
                      <a:lnTo>
                        <a:pt x="3269" y="578"/>
                      </a:lnTo>
                      <a:lnTo>
                        <a:pt x="3265" y="580"/>
                      </a:lnTo>
                      <a:lnTo>
                        <a:pt x="3267" y="583"/>
                      </a:lnTo>
                      <a:lnTo>
                        <a:pt x="3269" y="586"/>
                      </a:lnTo>
                      <a:lnTo>
                        <a:pt x="3272" y="582"/>
                      </a:lnTo>
                      <a:lnTo>
                        <a:pt x="3268" y="584"/>
                      </a:lnTo>
                      <a:lnTo>
                        <a:pt x="3269" y="586"/>
                      </a:lnTo>
                      <a:lnTo>
                        <a:pt x="3272" y="582"/>
                      </a:lnTo>
                      <a:lnTo>
                        <a:pt x="3268" y="584"/>
                      </a:lnTo>
                      <a:lnTo>
                        <a:pt x="3269" y="587"/>
                      </a:lnTo>
                      <a:lnTo>
                        <a:pt x="3273" y="584"/>
                      </a:lnTo>
                      <a:lnTo>
                        <a:pt x="3269" y="586"/>
                      </a:lnTo>
                      <a:lnTo>
                        <a:pt x="3269" y="587"/>
                      </a:lnTo>
                      <a:lnTo>
                        <a:pt x="3273" y="584"/>
                      </a:lnTo>
                      <a:lnTo>
                        <a:pt x="3269" y="586"/>
                      </a:lnTo>
                      <a:lnTo>
                        <a:pt x="3271" y="589"/>
                      </a:lnTo>
                      <a:lnTo>
                        <a:pt x="3271" y="591"/>
                      </a:lnTo>
                      <a:lnTo>
                        <a:pt x="3272" y="593"/>
                      </a:lnTo>
                      <a:lnTo>
                        <a:pt x="3276" y="591"/>
                      </a:lnTo>
                      <a:lnTo>
                        <a:pt x="3272" y="592"/>
                      </a:lnTo>
                      <a:lnTo>
                        <a:pt x="3272" y="593"/>
                      </a:lnTo>
                      <a:lnTo>
                        <a:pt x="3276" y="591"/>
                      </a:lnTo>
                      <a:lnTo>
                        <a:pt x="3272" y="592"/>
                      </a:lnTo>
                      <a:lnTo>
                        <a:pt x="3273" y="597"/>
                      </a:lnTo>
                      <a:lnTo>
                        <a:pt x="3277" y="596"/>
                      </a:lnTo>
                      <a:lnTo>
                        <a:pt x="3273" y="596"/>
                      </a:lnTo>
                      <a:lnTo>
                        <a:pt x="3273" y="597"/>
                      </a:lnTo>
                      <a:lnTo>
                        <a:pt x="3277" y="596"/>
                      </a:lnTo>
                      <a:lnTo>
                        <a:pt x="3273" y="596"/>
                      </a:lnTo>
                      <a:lnTo>
                        <a:pt x="3273" y="601"/>
                      </a:lnTo>
                      <a:lnTo>
                        <a:pt x="3276" y="611"/>
                      </a:lnTo>
                      <a:lnTo>
                        <a:pt x="3280" y="631"/>
                      </a:lnTo>
                      <a:lnTo>
                        <a:pt x="3284" y="629"/>
                      </a:lnTo>
                      <a:lnTo>
                        <a:pt x="3280" y="631"/>
                      </a:lnTo>
                      <a:lnTo>
                        <a:pt x="3284" y="629"/>
                      </a:lnTo>
                      <a:lnTo>
                        <a:pt x="3280" y="631"/>
                      </a:lnTo>
                      <a:lnTo>
                        <a:pt x="3281" y="639"/>
                      </a:lnTo>
                      <a:lnTo>
                        <a:pt x="3285" y="637"/>
                      </a:lnTo>
                      <a:lnTo>
                        <a:pt x="3281" y="637"/>
                      </a:lnTo>
                      <a:lnTo>
                        <a:pt x="3281" y="639"/>
                      </a:lnTo>
                      <a:lnTo>
                        <a:pt x="3285" y="637"/>
                      </a:lnTo>
                      <a:lnTo>
                        <a:pt x="3281" y="637"/>
                      </a:lnTo>
                      <a:lnTo>
                        <a:pt x="3281" y="646"/>
                      </a:lnTo>
                      <a:lnTo>
                        <a:pt x="3282" y="654"/>
                      </a:lnTo>
                      <a:lnTo>
                        <a:pt x="3287" y="690"/>
                      </a:lnTo>
                      <a:lnTo>
                        <a:pt x="3289" y="701"/>
                      </a:lnTo>
                      <a:lnTo>
                        <a:pt x="3293" y="699"/>
                      </a:lnTo>
                      <a:lnTo>
                        <a:pt x="3289" y="699"/>
                      </a:lnTo>
                      <a:lnTo>
                        <a:pt x="3289" y="701"/>
                      </a:lnTo>
                      <a:lnTo>
                        <a:pt x="3293" y="699"/>
                      </a:lnTo>
                      <a:lnTo>
                        <a:pt x="3289" y="699"/>
                      </a:lnTo>
                      <a:lnTo>
                        <a:pt x="3289" y="711"/>
                      </a:lnTo>
                      <a:lnTo>
                        <a:pt x="3291" y="732"/>
                      </a:lnTo>
                      <a:lnTo>
                        <a:pt x="3293" y="743"/>
                      </a:lnTo>
                      <a:lnTo>
                        <a:pt x="3294" y="754"/>
                      </a:lnTo>
                      <a:lnTo>
                        <a:pt x="3296" y="777"/>
                      </a:lnTo>
                      <a:lnTo>
                        <a:pt x="3300" y="775"/>
                      </a:lnTo>
                      <a:lnTo>
                        <a:pt x="3296" y="775"/>
                      </a:lnTo>
                      <a:lnTo>
                        <a:pt x="3296" y="777"/>
                      </a:lnTo>
                      <a:lnTo>
                        <a:pt x="3300" y="775"/>
                      </a:lnTo>
                      <a:lnTo>
                        <a:pt x="3296" y="775"/>
                      </a:lnTo>
                      <a:lnTo>
                        <a:pt x="3296" y="788"/>
                      </a:lnTo>
                      <a:lnTo>
                        <a:pt x="3298" y="800"/>
                      </a:lnTo>
                      <a:lnTo>
                        <a:pt x="3299" y="813"/>
                      </a:lnTo>
                      <a:lnTo>
                        <a:pt x="3300" y="825"/>
                      </a:lnTo>
                      <a:lnTo>
                        <a:pt x="3302" y="838"/>
                      </a:lnTo>
                      <a:lnTo>
                        <a:pt x="3303" y="849"/>
                      </a:lnTo>
                      <a:lnTo>
                        <a:pt x="3312" y="848"/>
                      </a:lnTo>
                      <a:lnTo>
                        <a:pt x="3311" y="836"/>
                      </a:lnTo>
                      <a:lnTo>
                        <a:pt x="3309" y="823"/>
                      </a:lnTo>
                      <a:lnTo>
                        <a:pt x="3308" y="812"/>
                      </a:lnTo>
                      <a:lnTo>
                        <a:pt x="3307" y="799"/>
                      </a:lnTo>
                      <a:lnTo>
                        <a:pt x="3305" y="787"/>
                      </a:lnTo>
                      <a:lnTo>
                        <a:pt x="3300" y="787"/>
                      </a:lnTo>
                      <a:lnTo>
                        <a:pt x="3305" y="787"/>
                      </a:lnTo>
                      <a:lnTo>
                        <a:pt x="3300" y="787"/>
                      </a:lnTo>
                      <a:lnTo>
                        <a:pt x="3305" y="787"/>
                      </a:lnTo>
                      <a:lnTo>
                        <a:pt x="3305" y="775"/>
                      </a:lnTo>
                      <a:lnTo>
                        <a:pt x="3303" y="752"/>
                      </a:lnTo>
                      <a:lnTo>
                        <a:pt x="3302" y="742"/>
                      </a:lnTo>
                      <a:lnTo>
                        <a:pt x="3300" y="730"/>
                      </a:lnTo>
                      <a:lnTo>
                        <a:pt x="3298" y="710"/>
                      </a:lnTo>
                      <a:lnTo>
                        <a:pt x="3293" y="710"/>
                      </a:lnTo>
                      <a:lnTo>
                        <a:pt x="3298" y="710"/>
                      </a:lnTo>
                      <a:lnTo>
                        <a:pt x="3293" y="710"/>
                      </a:lnTo>
                      <a:lnTo>
                        <a:pt x="3298" y="710"/>
                      </a:lnTo>
                      <a:lnTo>
                        <a:pt x="3298" y="699"/>
                      </a:lnTo>
                      <a:lnTo>
                        <a:pt x="3296" y="689"/>
                      </a:lnTo>
                      <a:lnTo>
                        <a:pt x="3291" y="653"/>
                      </a:lnTo>
                      <a:lnTo>
                        <a:pt x="3290" y="645"/>
                      </a:lnTo>
                      <a:lnTo>
                        <a:pt x="3285" y="645"/>
                      </a:lnTo>
                      <a:lnTo>
                        <a:pt x="3290" y="645"/>
                      </a:lnTo>
                      <a:lnTo>
                        <a:pt x="3285" y="645"/>
                      </a:lnTo>
                      <a:lnTo>
                        <a:pt x="3290" y="645"/>
                      </a:lnTo>
                      <a:lnTo>
                        <a:pt x="3290" y="637"/>
                      </a:lnTo>
                      <a:lnTo>
                        <a:pt x="3289" y="629"/>
                      </a:lnTo>
                      <a:lnTo>
                        <a:pt x="3287" y="629"/>
                      </a:lnTo>
                      <a:lnTo>
                        <a:pt x="3284" y="610"/>
                      </a:lnTo>
                      <a:lnTo>
                        <a:pt x="3281" y="600"/>
                      </a:lnTo>
                      <a:lnTo>
                        <a:pt x="3277" y="600"/>
                      </a:lnTo>
                      <a:lnTo>
                        <a:pt x="3282" y="600"/>
                      </a:lnTo>
                      <a:lnTo>
                        <a:pt x="3277" y="600"/>
                      </a:lnTo>
                      <a:lnTo>
                        <a:pt x="3282" y="600"/>
                      </a:lnTo>
                      <a:lnTo>
                        <a:pt x="3282" y="596"/>
                      </a:lnTo>
                      <a:lnTo>
                        <a:pt x="3281" y="596"/>
                      </a:lnTo>
                      <a:lnTo>
                        <a:pt x="3280" y="591"/>
                      </a:lnTo>
                      <a:lnTo>
                        <a:pt x="3280" y="589"/>
                      </a:lnTo>
                      <a:lnTo>
                        <a:pt x="3278" y="587"/>
                      </a:lnTo>
                      <a:lnTo>
                        <a:pt x="3274" y="588"/>
                      </a:lnTo>
                      <a:lnTo>
                        <a:pt x="3278" y="587"/>
                      </a:lnTo>
                      <a:lnTo>
                        <a:pt x="3274" y="588"/>
                      </a:lnTo>
                      <a:lnTo>
                        <a:pt x="3278" y="587"/>
                      </a:lnTo>
                      <a:lnTo>
                        <a:pt x="3277" y="583"/>
                      </a:lnTo>
                      <a:lnTo>
                        <a:pt x="3276" y="580"/>
                      </a:lnTo>
                      <a:lnTo>
                        <a:pt x="3276" y="579"/>
                      </a:lnTo>
                      <a:lnTo>
                        <a:pt x="3274" y="578"/>
                      </a:lnTo>
                      <a:lnTo>
                        <a:pt x="3271" y="580"/>
                      </a:lnTo>
                      <a:lnTo>
                        <a:pt x="3274" y="579"/>
                      </a:lnTo>
                      <a:lnTo>
                        <a:pt x="3274" y="578"/>
                      </a:lnTo>
                      <a:lnTo>
                        <a:pt x="3271" y="580"/>
                      </a:lnTo>
                      <a:lnTo>
                        <a:pt x="3274" y="579"/>
                      </a:lnTo>
                      <a:lnTo>
                        <a:pt x="3273" y="576"/>
                      </a:lnTo>
                      <a:lnTo>
                        <a:pt x="3273" y="575"/>
                      </a:lnTo>
                      <a:lnTo>
                        <a:pt x="3272" y="574"/>
                      </a:lnTo>
                      <a:lnTo>
                        <a:pt x="3271" y="574"/>
                      </a:lnTo>
                      <a:lnTo>
                        <a:pt x="3268" y="573"/>
                      </a:lnTo>
                      <a:lnTo>
                        <a:pt x="3267" y="573"/>
                      </a:lnTo>
                      <a:lnTo>
                        <a:pt x="3264" y="574"/>
                      </a:lnTo>
                      <a:lnTo>
                        <a:pt x="3260" y="578"/>
                      </a:lnTo>
                      <a:lnTo>
                        <a:pt x="3259" y="580"/>
                      </a:lnTo>
                      <a:lnTo>
                        <a:pt x="3259" y="582"/>
                      </a:lnTo>
                      <a:lnTo>
                        <a:pt x="3263" y="582"/>
                      </a:lnTo>
                      <a:lnTo>
                        <a:pt x="3259" y="580"/>
                      </a:lnTo>
                      <a:lnTo>
                        <a:pt x="3259" y="582"/>
                      </a:lnTo>
                      <a:lnTo>
                        <a:pt x="3263" y="582"/>
                      </a:lnTo>
                      <a:lnTo>
                        <a:pt x="3259" y="580"/>
                      </a:lnTo>
                      <a:lnTo>
                        <a:pt x="3256" y="586"/>
                      </a:lnTo>
                      <a:lnTo>
                        <a:pt x="3256" y="587"/>
                      </a:lnTo>
                      <a:lnTo>
                        <a:pt x="3256" y="586"/>
                      </a:lnTo>
                      <a:lnTo>
                        <a:pt x="3251" y="601"/>
                      </a:lnTo>
                      <a:lnTo>
                        <a:pt x="3251" y="606"/>
                      </a:lnTo>
                      <a:lnTo>
                        <a:pt x="3255" y="606"/>
                      </a:lnTo>
                      <a:lnTo>
                        <a:pt x="3251" y="605"/>
                      </a:lnTo>
                      <a:lnTo>
                        <a:pt x="3251" y="606"/>
                      </a:lnTo>
                      <a:lnTo>
                        <a:pt x="3255" y="606"/>
                      </a:lnTo>
                      <a:lnTo>
                        <a:pt x="3251" y="605"/>
                      </a:lnTo>
                      <a:lnTo>
                        <a:pt x="3247" y="620"/>
                      </a:lnTo>
                      <a:lnTo>
                        <a:pt x="3247" y="622"/>
                      </a:lnTo>
                      <a:lnTo>
                        <a:pt x="3246" y="628"/>
                      </a:lnTo>
                      <a:lnTo>
                        <a:pt x="3250" y="628"/>
                      </a:lnTo>
                      <a:lnTo>
                        <a:pt x="3246" y="627"/>
                      </a:lnTo>
                      <a:lnTo>
                        <a:pt x="3246" y="628"/>
                      </a:lnTo>
                      <a:lnTo>
                        <a:pt x="3250" y="628"/>
                      </a:lnTo>
                      <a:lnTo>
                        <a:pt x="3246" y="627"/>
                      </a:lnTo>
                      <a:lnTo>
                        <a:pt x="3245" y="632"/>
                      </a:lnTo>
                      <a:lnTo>
                        <a:pt x="3245" y="633"/>
                      </a:lnTo>
                      <a:lnTo>
                        <a:pt x="3243" y="641"/>
                      </a:lnTo>
                      <a:lnTo>
                        <a:pt x="3243" y="648"/>
                      </a:lnTo>
                      <a:lnTo>
                        <a:pt x="3247" y="648"/>
                      </a:lnTo>
                      <a:lnTo>
                        <a:pt x="3243" y="648"/>
                      </a:lnTo>
                      <a:lnTo>
                        <a:pt x="3247" y="648"/>
                      </a:lnTo>
                      <a:lnTo>
                        <a:pt x="3243" y="648"/>
                      </a:lnTo>
                      <a:lnTo>
                        <a:pt x="3240" y="671"/>
                      </a:lnTo>
                      <a:lnTo>
                        <a:pt x="3238" y="680"/>
                      </a:lnTo>
                      <a:lnTo>
                        <a:pt x="3236" y="701"/>
                      </a:lnTo>
                      <a:lnTo>
                        <a:pt x="3236" y="711"/>
                      </a:lnTo>
                      <a:lnTo>
                        <a:pt x="3240" y="711"/>
                      </a:lnTo>
                      <a:lnTo>
                        <a:pt x="3236" y="711"/>
                      </a:lnTo>
                      <a:lnTo>
                        <a:pt x="3240" y="711"/>
                      </a:lnTo>
                      <a:lnTo>
                        <a:pt x="3236" y="711"/>
                      </a:lnTo>
                      <a:lnTo>
                        <a:pt x="3234" y="721"/>
                      </a:lnTo>
                      <a:lnTo>
                        <a:pt x="3233" y="733"/>
                      </a:lnTo>
                      <a:lnTo>
                        <a:pt x="3232" y="743"/>
                      </a:lnTo>
                      <a:lnTo>
                        <a:pt x="3231" y="756"/>
                      </a:lnTo>
                      <a:lnTo>
                        <a:pt x="3229" y="768"/>
                      </a:lnTo>
                      <a:lnTo>
                        <a:pt x="3229" y="779"/>
                      </a:lnTo>
                      <a:lnTo>
                        <a:pt x="3233" y="779"/>
                      </a:lnTo>
                      <a:lnTo>
                        <a:pt x="3229" y="779"/>
                      </a:lnTo>
                      <a:lnTo>
                        <a:pt x="3233" y="779"/>
                      </a:lnTo>
                      <a:lnTo>
                        <a:pt x="3229" y="779"/>
                      </a:lnTo>
                      <a:lnTo>
                        <a:pt x="3227" y="805"/>
                      </a:lnTo>
                      <a:lnTo>
                        <a:pt x="3225" y="817"/>
                      </a:lnTo>
                      <a:lnTo>
                        <a:pt x="3222" y="856"/>
                      </a:lnTo>
                      <a:lnTo>
                        <a:pt x="3222" y="869"/>
                      </a:lnTo>
                      <a:lnTo>
                        <a:pt x="3225" y="869"/>
                      </a:lnTo>
                      <a:lnTo>
                        <a:pt x="3222" y="869"/>
                      </a:lnTo>
                      <a:lnTo>
                        <a:pt x="3225" y="869"/>
                      </a:lnTo>
                      <a:lnTo>
                        <a:pt x="3222" y="869"/>
                      </a:lnTo>
                      <a:lnTo>
                        <a:pt x="3218" y="907"/>
                      </a:lnTo>
                      <a:lnTo>
                        <a:pt x="3216" y="919"/>
                      </a:lnTo>
                      <a:lnTo>
                        <a:pt x="3214" y="945"/>
                      </a:lnTo>
                      <a:lnTo>
                        <a:pt x="3214" y="956"/>
                      </a:lnTo>
                      <a:lnTo>
                        <a:pt x="3218" y="956"/>
                      </a:lnTo>
                      <a:lnTo>
                        <a:pt x="3214" y="956"/>
                      </a:lnTo>
                      <a:lnTo>
                        <a:pt x="3218" y="956"/>
                      </a:lnTo>
                      <a:lnTo>
                        <a:pt x="3214" y="956"/>
                      </a:lnTo>
                      <a:lnTo>
                        <a:pt x="3212" y="969"/>
                      </a:lnTo>
                      <a:lnTo>
                        <a:pt x="3211" y="981"/>
                      </a:lnTo>
                      <a:lnTo>
                        <a:pt x="3210" y="994"/>
                      </a:lnTo>
                      <a:lnTo>
                        <a:pt x="3206" y="1029"/>
                      </a:lnTo>
                      <a:lnTo>
                        <a:pt x="3206" y="1040"/>
                      </a:lnTo>
                      <a:lnTo>
                        <a:pt x="3210" y="1040"/>
                      </a:lnTo>
                      <a:lnTo>
                        <a:pt x="3206" y="1040"/>
                      </a:lnTo>
                      <a:lnTo>
                        <a:pt x="3210" y="1040"/>
                      </a:lnTo>
                      <a:lnTo>
                        <a:pt x="3206" y="1040"/>
                      </a:lnTo>
                      <a:lnTo>
                        <a:pt x="3205" y="1051"/>
                      </a:lnTo>
                      <a:lnTo>
                        <a:pt x="3203" y="1062"/>
                      </a:lnTo>
                      <a:lnTo>
                        <a:pt x="3198" y="1104"/>
                      </a:lnTo>
                      <a:lnTo>
                        <a:pt x="3198" y="1113"/>
                      </a:lnTo>
                      <a:lnTo>
                        <a:pt x="3202" y="1113"/>
                      </a:lnTo>
                      <a:lnTo>
                        <a:pt x="3198" y="1113"/>
                      </a:lnTo>
                      <a:lnTo>
                        <a:pt x="3202" y="1113"/>
                      </a:lnTo>
                      <a:lnTo>
                        <a:pt x="3198" y="1113"/>
                      </a:lnTo>
                      <a:lnTo>
                        <a:pt x="3194" y="1140"/>
                      </a:lnTo>
                      <a:lnTo>
                        <a:pt x="3192" y="1155"/>
                      </a:lnTo>
                      <a:lnTo>
                        <a:pt x="3192" y="1162"/>
                      </a:lnTo>
                      <a:lnTo>
                        <a:pt x="3196" y="1162"/>
                      </a:lnTo>
                      <a:lnTo>
                        <a:pt x="3192" y="1162"/>
                      </a:lnTo>
                      <a:lnTo>
                        <a:pt x="3196" y="1162"/>
                      </a:lnTo>
                      <a:lnTo>
                        <a:pt x="3192" y="1162"/>
                      </a:lnTo>
                      <a:lnTo>
                        <a:pt x="3191" y="1170"/>
                      </a:lnTo>
                      <a:lnTo>
                        <a:pt x="3194" y="1170"/>
                      </a:lnTo>
                      <a:lnTo>
                        <a:pt x="3191" y="1170"/>
                      </a:lnTo>
                      <a:lnTo>
                        <a:pt x="3194" y="1170"/>
                      </a:lnTo>
                      <a:lnTo>
                        <a:pt x="3191" y="1170"/>
                      </a:lnTo>
                      <a:lnTo>
                        <a:pt x="3189" y="1176"/>
                      </a:lnTo>
                      <a:lnTo>
                        <a:pt x="3193" y="1176"/>
                      </a:lnTo>
                      <a:lnTo>
                        <a:pt x="3189" y="1175"/>
                      </a:lnTo>
                      <a:lnTo>
                        <a:pt x="3189" y="1176"/>
                      </a:lnTo>
                      <a:lnTo>
                        <a:pt x="3193" y="1176"/>
                      </a:lnTo>
                      <a:lnTo>
                        <a:pt x="3189" y="1175"/>
                      </a:lnTo>
                      <a:lnTo>
                        <a:pt x="3188" y="1180"/>
                      </a:lnTo>
                      <a:lnTo>
                        <a:pt x="3188" y="1181"/>
                      </a:lnTo>
                      <a:lnTo>
                        <a:pt x="3187" y="1188"/>
                      </a:lnTo>
                      <a:lnTo>
                        <a:pt x="3191" y="1188"/>
                      </a:lnTo>
                      <a:lnTo>
                        <a:pt x="3187" y="1186"/>
                      </a:lnTo>
                      <a:lnTo>
                        <a:pt x="3187" y="1188"/>
                      </a:lnTo>
                      <a:lnTo>
                        <a:pt x="3191" y="1188"/>
                      </a:lnTo>
                      <a:lnTo>
                        <a:pt x="3187" y="1186"/>
                      </a:lnTo>
                      <a:lnTo>
                        <a:pt x="3185" y="1192"/>
                      </a:lnTo>
                      <a:lnTo>
                        <a:pt x="3184" y="1196"/>
                      </a:lnTo>
                      <a:lnTo>
                        <a:pt x="3184" y="1201"/>
                      </a:lnTo>
                      <a:lnTo>
                        <a:pt x="3188" y="1201"/>
                      </a:lnTo>
                      <a:lnTo>
                        <a:pt x="3184" y="1199"/>
                      </a:lnTo>
                      <a:lnTo>
                        <a:pt x="3184" y="1201"/>
                      </a:lnTo>
                      <a:lnTo>
                        <a:pt x="3188" y="1201"/>
                      </a:lnTo>
                      <a:lnTo>
                        <a:pt x="3184" y="1199"/>
                      </a:lnTo>
                      <a:lnTo>
                        <a:pt x="3183" y="1203"/>
                      </a:lnTo>
                      <a:lnTo>
                        <a:pt x="3187" y="1205"/>
                      </a:lnTo>
                      <a:lnTo>
                        <a:pt x="3183" y="1203"/>
                      </a:lnTo>
                      <a:lnTo>
                        <a:pt x="3187" y="1205"/>
                      </a:lnTo>
                      <a:lnTo>
                        <a:pt x="3183" y="1203"/>
                      </a:lnTo>
                      <a:lnTo>
                        <a:pt x="3179" y="1211"/>
                      </a:lnTo>
                      <a:lnTo>
                        <a:pt x="3183" y="1212"/>
                      </a:lnTo>
                      <a:lnTo>
                        <a:pt x="3180" y="1210"/>
                      </a:lnTo>
                      <a:lnTo>
                        <a:pt x="3179" y="1211"/>
                      </a:lnTo>
                      <a:lnTo>
                        <a:pt x="3183" y="1212"/>
                      </a:lnTo>
                      <a:lnTo>
                        <a:pt x="3180" y="1210"/>
                      </a:lnTo>
                      <a:lnTo>
                        <a:pt x="3178" y="1212"/>
                      </a:lnTo>
                      <a:lnTo>
                        <a:pt x="3180" y="1215"/>
                      </a:lnTo>
                      <a:lnTo>
                        <a:pt x="3180" y="1211"/>
                      </a:lnTo>
                      <a:lnTo>
                        <a:pt x="3178" y="1212"/>
                      </a:lnTo>
                      <a:lnTo>
                        <a:pt x="3180" y="1215"/>
                      </a:lnTo>
                      <a:lnTo>
                        <a:pt x="3180" y="1211"/>
                      </a:lnTo>
                      <a:lnTo>
                        <a:pt x="3179" y="1211"/>
                      </a:lnTo>
                      <a:lnTo>
                        <a:pt x="3179" y="1215"/>
                      </a:lnTo>
                      <a:lnTo>
                        <a:pt x="3183" y="1212"/>
                      </a:lnTo>
                      <a:lnTo>
                        <a:pt x="3179" y="1211"/>
                      </a:lnTo>
                      <a:lnTo>
                        <a:pt x="3179" y="1215"/>
                      </a:lnTo>
                      <a:lnTo>
                        <a:pt x="3183" y="1212"/>
                      </a:lnTo>
                      <a:lnTo>
                        <a:pt x="3181" y="1211"/>
                      </a:lnTo>
                      <a:lnTo>
                        <a:pt x="3180" y="1211"/>
                      </a:lnTo>
                      <a:lnTo>
                        <a:pt x="3178" y="1210"/>
                      </a:lnTo>
                      <a:lnTo>
                        <a:pt x="3176" y="1210"/>
                      </a:lnTo>
                      <a:lnTo>
                        <a:pt x="3176" y="1214"/>
                      </a:lnTo>
                      <a:lnTo>
                        <a:pt x="3180" y="1212"/>
                      </a:lnTo>
                      <a:lnTo>
                        <a:pt x="3176" y="1210"/>
                      </a:lnTo>
                      <a:lnTo>
                        <a:pt x="3176" y="1214"/>
                      </a:lnTo>
                      <a:lnTo>
                        <a:pt x="3180" y="1212"/>
                      </a:lnTo>
                      <a:lnTo>
                        <a:pt x="3179" y="1210"/>
                      </a:lnTo>
                      <a:lnTo>
                        <a:pt x="3179" y="1208"/>
                      </a:lnTo>
                      <a:lnTo>
                        <a:pt x="3178" y="1207"/>
                      </a:lnTo>
                      <a:lnTo>
                        <a:pt x="3174" y="1210"/>
                      </a:lnTo>
                      <a:lnTo>
                        <a:pt x="3178" y="1208"/>
                      </a:lnTo>
                      <a:lnTo>
                        <a:pt x="3178" y="1207"/>
                      </a:lnTo>
                      <a:lnTo>
                        <a:pt x="3174" y="1210"/>
                      </a:lnTo>
                      <a:lnTo>
                        <a:pt x="3178" y="1208"/>
                      </a:lnTo>
                      <a:lnTo>
                        <a:pt x="3176" y="1206"/>
                      </a:lnTo>
                      <a:lnTo>
                        <a:pt x="3172" y="1207"/>
                      </a:lnTo>
                      <a:lnTo>
                        <a:pt x="3178" y="1207"/>
                      </a:lnTo>
                      <a:lnTo>
                        <a:pt x="3176" y="1206"/>
                      </a:lnTo>
                      <a:lnTo>
                        <a:pt x="3172" y="1207"/>
                      </a:lnTo>
                      <a:lnTo>
                        <a:pt x="3178" y="1207"/>
                      </a:lnTo>
                      <a:lnTo>
                        <a:pt x="3178" y="1205"/>
                      </a:lnTo>
                      <a:lnTo>
                        <a:pt x="3176" y="1203"/>
                      </a:lnTo>
                      <a:lnTo>
                        <a:pt x="3170" y="1184"/>
                      </a:lnTo>
                      <a:lnTo>
                        <a:pt x="3166" y="1185"/>
                      </a:lnTo>
                      <a:lnTo>
                        <a:pt x="3170" y="1185"/>
                      </a:lnTo>
                      <a:lnTo>
                        <a:pt x="3170" y="1184"/>
                      </a:lnTo>
                      <a:lnTo>
                        <a:pt x="3166" y="1185"/>
                      </a:lnTo>
                      <a:lnTo>
                        <a:pt x="3170" y="1185"/>
                      </a:lnTo>
                      <a:lnTo>
                        <a:pt x="3169" y="1180"/>
                      </a:lnTo>
                      <a:lnTo>
                        <a:pt x="3165" y="1180"/>
                      </a:lnTo>
                      <a:lnTo>
                        <a:pt x="3170" y="1180"/>
                      </a:lnTo>
                      <a:lnTo>
                        <a:pt x="3165" y="1180"/>
                      </a:lnTo>
                      <a:lnTo>
                        <a:pt x="3170" y="1180"/>
                      </a:lnTo>
                      <a:lnTo>
                        <a:pt x="3170" y="1175"/>
                      </a:lnTo>
                      <a:lnTo>
                        <a:pt x="3169" y="1175"/>
                      </a:lnTo>
                      <a:lnTo>
                        <a:pt x="3167" y="1170"/>
                      </a:lnTo>
                      <a:lnTo>
                        <a:pt x="3166" y="1163"/>
                      </a:lnTo>
                      <a:lnTo>
                        <a:pt x="3165" y="1158"/>
                      </a:lnTo>
                      <a:lnTo>
                        <a:pt x="3161" y="1158"/>
                      </a:lnTo>
                      <a:lnTo>
                        <a:pt x="3166" y="1158"/>
                      </a:lnTo>
                      <a:lnTo>
                        <a:pt x="3161" y="1158"/>
                      </a:lnTo>
                      <a:lnTo>
                        <a:pt x="3166" y="1158"/>
                      </a:lnTo>
                      <a:lnTo>
                        <a:pt x="3165" y="1150"/>
                      </a:lnTo>
                      <a:lnTo>
                        <a:pt x="3163" y="1150"/>
                      </a:lnTo>
                      <a:lnTo>
                        <a:pt x="3162" y="1144"/>
                      </a:lnTo>
                      <a:lnTo>
                        <a:pt x="3158" y="1144"/>
                      </a:lnTo>
                      <a:lnTo>
                        <a:pt x="3163" y="1144"/>
                      </a:lnTo>
                      <a:lnTo>
                        <a:pt x="3158" y="1144"/>
                      </a:lnTo>
                      <a:lnTo>
                        <a:pt x="3163" y="1144"/>
                      </a:lnTo>
                      <a:lnTo>
                        <a:pt x="3163" y="1136"/>
                      </a:lnTo>
                      <a:lnTo>
                        <a:pt x="3162" y="1128"/>
                      </a:lnTo>
                      <a:lnTo>
                        <a:pt x="3158" y="1101"/>
                      </a:lnTo>
                      <a:lnTo>
                        <a:pt x="3156" y="1081"/>
                      </a:lnTo>
                      <a:lnTo>
                        <a:pt x="3150" y="1081"/>
                      </a:lnTo>
                      <a:lnTo>
                        <a:pt x="3156" y="1081"/>
                      </a:lnTo>
                      <a:lnTo>
                        <a:pt x="3150" y="1081"/>
                      </a:lnTo>
                      <a:lnTo>
                        <a:pt x="3156" y="1081"/>
                      </a:lnTo>
                      <a:lnTo>
                        <a:pt x="3156" y="1070"/>
                      </a:lnTo>
                      <a:lnTo>
                        <a:pt x="3150" y="1024"/>
                      </a:lnTo>
                      <a:lnTo>
                        <a:pt x="3149" y="1011"/>
                      </a:lnTo>
                      <a:lnTo>
                        <a:pt x="3148" y="999"/>
                      </a:lnTo>
                      <a:lnTo>
                        <a:pt x="3143" y="999"/>
                      </a:lnTo>
                      <a:lnTo>
                        <a:pt x="3148" y="999"/>
                      </a:lnTo>
                      <a:lnTo>
                        <a:pt x="3143" y="999"/>
                      </a:lnTo>
                      <a:lnTo>
                        <a:pt x="3148" y="999"/>
                      </a:lnTo>
                      <a:lnTo>
                        <a:pt x="3148" y="986"/>
                      </a:lnTo>
                      <a:lnTo>
                        <a:pt x="3145" y="960"/>
                      </a:lnTo>
                      <a:lnTo>
                        <a:pt x="3144" y="949"/>
                      </a:lnTo>
                      <a:lnTo>
                        <a:pt x="3140" y="910"/>
                      </a:lnTo>
                      <a:lnTo>
                        <a:pt x="3135" y="910"/>
                      </a:lnTo>
                      <a:lnTo>
                        <a:pt x="3140" y="910"/>
                      </a:lnTo>
                      <a:lnTo>
                        <a:pt x="3135" y="910"/>
                      </a:lnTo>
                      <a:lnTo>
                        <a:pt x="3140" y="910"/>
                      </a:lnTo>
                      <a:lnTo>
                        <a:pt x="3140" y="897"/>
                      </a:lnTo>
                      <a:lnTo>
                        <a:pt x="3136" y="858"/>
                      </a:lnTo>
                      <a:lnTo>
                        <a:pt x="3135" y="847"/>
                      </a:lnTo>
                      <a:lnTo>
                        <a:pt x="3134" y="834"/>
                      </a:lnTo>
                      <a:lnTo>
                        <a:pt x="3132" y="822"/>
                      </a:lnTo>
                      <a:lnTo>
                        <a:pt x="3127" y="822"/>
                      </a:lnTo>
                      <a:lnTo>
                        <a:pt x="3132" y="822"/>
                      </a:lnTo>
                      <a:lnTo>
                        <a:pt x="3127" y="822"/>
                      </a:lnTo>
                      <a:lnTo>
                        <a:pt x="3132" y="822"/>
                      </a:lnTo>
                      <a:lnTo>
                        <a:pt x="3132" y="809"/>
                      </a:lnTo>
                      <a:lnTo>
                        <a:pt x="3126" y="751"/>
                      </a:lnTo>
                      <a:lnTo>
                        <a:pt x="3121" y="751"/>
                      </a:lnTo>
                      <a:lnTo>
                        <a:pt x="3126" y="751"/>
                      </a:lnTo>
                      <a:lnTo>
                        <a:pt x="3121" y="751"/>
                      </a:lnTo>
                      <a:lnTo>
                        <a:pt x="3126" y="751"/>
                      </a:lnTo>
                      <a:lnTo>
                        <a:pt x="3126" y="739"/>
                      </a:lnTo>
                      <a:lnTo>
                        <a:pt x="3119" y="688"/>
                      </a:lnTo>
                      <a:lnTo>
                        <a:pt x="3118" y="679"/>
                      </a:lnTo>
                      <a:lnTo>
                        <a:pt x="3113" y="679"/>
                      </a:lnTo>
                      <a:lnTo>
                        <a:pt x="3118" y="679"/>
                      </a:lnTo>
                      <a:lnTo>
                        <a:pt x="3113" y="679"/>
                      </a:lnTo>
                      <a:lnTo>
                        <a:pt x="3118" y="679"/>
                      </a:lnTo>
                      <a:lnTo>
                        <a:pt x="3118" y="670"/>
                      </a:lnTo>
                      <a:lnTo>
                        <a:pt x="3116" y="651"/>
                      </a:lnTo>
                      <a:lnTo>
                        <a:pt x="3112" y="628"/>
                      </a:lnTo>
                      <a:lnTo>
                        <a:pt x="3110" y="628"/>
                      </a:lnTo>
                      <a:lnTo>
                        <a:pt x="3109" y="622"/>
                      </a:lnTo>
                      <a:lnTo>
                        <a:pt x="3105" y="622"/>
                      </a:lnTo>
                      <a:lnTo>
                        <a:pt x="3110" y="622"/>
                      </a:lnTo>
                      <a:lnTo>
                        <a:pt x="3105" y="622"/>
                      </a:lnTo>
                      <a:lnTo>
                        <a:pt x="3110" y="622"/>
                      </a:lnTo>
                      <a:lnTo>
                        <a:pt x="3110" y="615"/>
                      </a:lnTo>
                      <a:lnTo>
                        <a:pt x="3109" y="615"/>
                      </a:lnTo>
                      <a:lnTo>
                        <a:pt x="3108" y="610"/>
                      </a:lnTo>
                      <a:lnTo>
                        <a:pt x="3107" y="604"/>
                      </a:lnTo>
                      <a:lnTo>
                        <a:pt x="3105" y="598"/>
                      </a:lnTo>
                      <a:lnTo>
                        <a:pt x="3105" y="597"/>
                      </a:lnTo>
                      <a:lnTo>
                        <a:pt x="3101" y="586"/>
                      </a:lnTo>
                      <a:lnTo>
                        <a:pt x="3098" y="587"/>
                      </a:lnTo>
                      <a:lnTo>
                        <a:pt x="3103" y="587"/>
                      </a:lnTo>
                      <a:lnTo>
                        <a:pt x="3101" y="586"/>
                      </a:lnTo>
                      <a:lnTo>
                        <a:pt x="3098" y="587"/>
                      </a:lnTo>
                      <a:lnTo>
                        <a:pt x="3103" y="587"/>
                      </a:lnTo>
                      <a:lnTo>
                        <a:pt x="3103" y="584"/>
                      </a:lnTo>
                      <a:lnTo>
                        <a:pt x="3101" y="584"/>
                      </a:lnTo>
                      <a:lnTo>
                        <a:pt x="3101" y="583"/>
                      </a:lnTo>
                      <a:lnTo>
                        <a:pt x="3099" y="578"/>
                      </a:lnTo>
                      <a:lnTo>
                        <a:pt x="3099" y="576"/>
                      </a:lnTo>
                      <a:lnTo>
                        <a:pt x="3098" y="575"/>
                      </a:lnTo>
                      <a:lnTo>
                        <a:pt x="3096" y="575"/>
                      </a:lnTo>
                      <a:lnTo>
                        <a:pt x="3094" y="574"/>
                      </a:lnTo>
                      <a:lnTo>
                        <a:pt x="3092" y="574"/>
                      </a:lnTo>
                      <a:lnTo>
                        <a:pt x="3092" y="578"/>
                      </a:lnTo>
                      <a:lnTo>
                        <a:pt x="3096" y="575"/>
                      </a:lnTo>
                      <a:lnTo>
                        <a:pt x="3092" y="574"/>
                      </a:lnTo>
                      <a:lnTo>
                        <a:pt x="3092" y="578"/>
                      </a:lnTo>
                      <a:lnTo>
                        <a:pt x="3096" y="575"/>
                      </a:lnTo>
                      <a:lnTo>
                        <a:pt x="3095" y="574"/>
                      </a:lnTo>
                      <a:lnTo>
                        <a:pt x="3094" y="574"/>
                      </a:lnTo>
                      <a:lnTo>
                        <a:pt x="3091" y="573"/>
                      </a:lnTo>
                      <a:lnTo>
                        <a:pt x="3088" y="574"/>
                      </a:lnTo>
                      <a:lnTo>
                        <a:pt x="3083" y="579"/>
                      </a:lnTo>
                      <a:lnTo>
                        <a:pt x="3082" y="582"/>
                      </a:lnTo>
                      <a:lnTo>
                        <a:pt x="3086" y="583"/>
                      </a:lnTo>
                      <a:lnTo>
                        <a:pt x="3083" y="580"/>
                      </a:lnTo>
                      <a:lnTo>
                        <a:pt x="3082" y="582"/>
                      </a:lnTo>
                      <a:lnTo>
                        <a:pt x="3086" y="583"/>
                      </a:lnTo>
                      <a:lnTo>
                        <a:pt x="3083" y="580"/>
                      </a:lnTo>
                      <a:lnTo>
                        <a:pt x="3082" y="582"/>
                      </a:lnTo>
                      <a:lnTo>
                        <a:pt x="3081" y="584"/>
                      </a:lnTo>
                      <a:lnTo>
                        <a:pt x="3081" y="583"/>
                      </a:lnTo>
                      <a:lnTo>
                        <a:pt x="3079" y="587"/>
                      </a:lnTo>
                      <a:lnTo>
                        <a:pt x="3079" y="591"/>
                      </a:lnTo>
                      <a:lnTo>
                        <a:pt x="3083" y="591"/>
                      </a:lnTo>
                      <a:lnTo>
                        <a:pt x="3079" y="589"/>
                      </a:lnTo>
                      <a:lnTo>
                        <a:pt x="3079" y="591"/>
                      </a:lnTo>
                      <a:lnTo>
                        <a:pt x="3083" y="591"/>
                      </a:lnTo>
                      <a:lnTo>
                        <a:pt x="3079" y="589"/>
                      </a:lnTo>
                      <a:lnTo>
                        <a:pt x="3076" y="601"/>
                      </a:lnTo>
                      <a:lnTo>
                        <a:pt x="3072" y="617"/>
                      </a:lnTo>
                      <a:lnTo>
                        <a:pt x="3072" y="623"/>
                      </a:lnTo>
                      <a:lnTo>
                        <a:pt x="3076" y="623"/>
                      </a:lnTo>
                      <a:lnTo>
                        <a:pt x="3072" y="622"/>
                      </a:lnTo>
                      <a:lnTo>
                        <a:pt x="3072" y="623"/>
                      </a:lnTo>
                      <a:lnTo>
                        <a:pt x="3076" y="623"/>
                      </a:lnTo>
                      <a:lnTo>
                        <a:pt x="3072" y="622"/>
                      </a:lnTo>
                      <a:lnTo>
                        <a:pt x="3070" y="627"/>
                      </a:lnTo>
                      <a:lnTo>
                        <a:pt x="3070" y="628"/>
                      </a:lnTo>
                      <a:lnTo>
                        <a:pt x="3068" y="641"/>
                      </a:lnTo>
                      <a:lnTo>
                        <a:pt x="3064" y="664"/>
                      </a:lnTo>
                      <a:lnTo>
                        <a:pt x="3064" y="672"/>
                      </a:lnTo>
                      <a:lnTo>
                        <a:pt x="3068" y="672"/>
                      </a:lnTo>
                      <a:lnTo>
                        <a:pt x="3064" y="672"/>
                      </a:lnTo>
                      <a:lnTo>
                        <a:pt x="3068" y="672"/>
                      </a:lnTo>
                      <a:lnTo>
                        <a:pt x="3064" y="672"/>
                      </a:lnTo>
                      <a:lnTo>
                        <a:pt x="3063" y="681"/>
                      </a:lnTo>
                      <a:lnTo>
                        <a:pt x="3057" y="723"/>
                      </a:lnTo>
                      <a:lnTo>
                        <a:pt x="3056" y="734"/>
                      </a:lnTo>
                      <a:lnTo>
                        <a:pt x="3056" y="746"/>
                      </a:lnTo>
                      <a:lnTo>
                        <a:pt x="3060" y="746"/>
                      </a:lnTo>
                      <a:lnTo>
                        <a:pt x="3056" y="746"/>
                      </a:lnTo>
                      <a:lnTo>
                        <a:pt x="3060" y="746"/>
                      </a:lnTo>
                      <a:lnTo>
                        <a:pt x="3056" y="746"/>
                      </a:lnTo>
                      <a:lnTo>
                        <a:pt x="3054" y="769"/>
                      </a:lnTo>
                      <a:lnTo>
                        <a:pt x="3052" y="782"/>
                      </a:lnTo>
                      <a:lnTo>
                        <a:pt x="3051" y="794"/>
                      </a:lnTo>
                      <a:lnTo>
                        <a:pt x="3050" y="807"/>
                      </a:lnTo>
                      <a:lnTo>
                        <a:pt x="3050" y="819"/>
                      </a:lnTo>
                      <a:lnTo>
                        <a:pt x="3054" y="819"/>
                      </a:lnTo>
                      <a:lnTo>
                        <a:pt x="3050" y="819"/>
                      </a:lnTo>
                      <a:lnTo>
                        <a:pt x="3054" y="819"/>
                      </a:lnTo>
                      <a:lnTo>
                        <a:pt x="3050" y="819"/>
                      </a:lnTo>
                      <a:lnTo>
                        <a:pt x="3047" y="845"/>
                      </a:lnTo>
                      <a:lnTo>
                        <a:pt x="3046" y="857"/>
                      </a:lnTo>
                      <a:lnTo>
                        <a:pt x="3042" y="896"/>
                      </a:lnTo>
                      <a:lnTo>
                        <a:pt x="3042" y="909"/>
                      </a:lnTo>
                      <a:lnTo>
                        <a:pt x="3046" y="909"/>
                      </a:lnTo>
                      <a:lnTo>
                        <a:pt x="3042" y="909"/>
                      </a:lnTo>
                      <a:lnTo>
                        <a:pt x="3046" y="909"/>
                      </a:lnTo>
                      <a:lnTo>
                        <a:pt x="3042" y="909"/>
                      </a:lnTo>
                      <a:lnTo>
                        <a:pt x="3039" y="934"/>
                      </a:lnTo>
                      <a:lnTo>
                        <a:pt x="3038" y="946"/>
                      </a:lnTo>
                      <a:lnTo>
                        <a:pt x="3037" y="959"/>
                      </a:lnTo>
                      <a:lnTo>
                        <a:pt x="3036" y="971"/>
                      </a:lnTo>
                      <a:lnTo>
                        <a:pt x="3034" y="984"/>
                      </a:lnTo>
                      <a:lnTo>
                        <a:pt x="3034" y="995"/>
                      </a:lnTo>
                      <a:lnTo>
                        <a:pt x="3038" y="995"/>
                      </a:lnTo>
                      <a:lnTo>
                        <a:pt x="3034" y="995"/>
                      </a:lnTo>
                      <a:lnTo>
                        <a:pt x="3038" y="995"/>
                      </a:lnTo>
                      <a:lnTo>
                        <a:pt x="3034" y="995"/>
                      </a:lnTo>
                      <a:lnTo>
                        <a:pt x="3028" y="1053"/>
                      </a:lnTo>
                      <a:lnTo>
                        <a:pt x="3026" y="1064"/>
                      </a:lnTo>
                      <a:lnTo>
                        <a:pt x="3026" y="1074"/>
                      </a:lnTo>
                      <a:lnTo>
                        <a:pt x="3030" y="1074"/>
                      </a:lnTo>
                      <a:lnTo>
                        <a:pt x="3026" y="1074"/>
                      </a:lnTo>
                      <a:lnTo>
                        <a:pt x="3030" y="1074"/>
                      </a:lnTo>
                      <a:lnTo>
                        <a:pt x="3026" y="1074"/>
                      </a:lnTo>
                      <a:lnTo>
                        <a:pt x="3023" y="1105"/>
                      </a:lnTo>
                      <a:lnTo>
                        <a:pt x="3019" y="1132"/>
                      </a:lnTo>
                      <a:lnTo>
                        <a:pt x="3019" y="1140"/>
                      </a:lnTo>
                      <a:lnTo>
                        <a:pt x="3023" y="1140"/>
                      </a:lnTo>
                      <a:lnTo>
                        <a:pt x="3019" y="1140"/>
                      </a:lnTo>
                      <a:lnTo>
                        <a:pt x="3023" y="1140"/>
                      </a:lnTo>
                      <a:lnTo>
                        <a:pt x="3019" y="1140"/>
                      </a:lnTo>
                      <a:lnTo>
                        <a:pt x="3017" y="1149"/>
                      </a:lnTo>
                      <a:lnTo>
                        <a:pt x="3016" y="1157"/>
                      </a:lnTo>
                      <a:lnTo>
                        <a:pt x="3020" y="1157"/>
                      </a:lnTo>
                      <a:lnTo>
                        <a:pt x="3016" y="1157"/>
                      </a:lnTo>
                      <a:lnTo>
                        <a:pt x="3020" y="1157"/>
                      </a:lnTo>
                      <a:lnTo>
                        <a:pt x="3016" y="1157"/>
                      </a:lnTo>
                      <a:lnTo>
                        <a:pt x="3015" y="1163"/>
                      </a:lnTo>
                      <a:lnTo>
                        <a:pt x="3014" y="1171"/>
                      </a:lnTo>
                      <a:lnTo>
                        <a:pt x="3017" y="1171"/>
                      </a:lnTo>
                      <a:lnTo>
                        <a:pt x="3014" y="1170"/>
                      </a:lnTo>
                      <a:lnTo>
                        <a:pt x="3014" y="1171"/>
                      </a:lnTo>
                      <a:lnTo>
                        <a:pt x="3017" y="1171"/>
                      </a:lnTo>
                      <a:lnTo>
                        <a:pt x="3014" y="1170"/>
                      </a:lnTo>
                      <a:lnTo>
                        <a:pt x="3012" y="1175"/>
                      </a:lnTo>
                      <a:lnTo>
                        <a:pt x="3012" y="1183"/>
                      </a:lnTo>
                      <a:lnTo>
                        <a:pt x="3016" y="1183"/>
                      </a:lnTo>
                      <a:lnTo>
                        <a:pt x="3012" y="1181"/>
                      </a:lnTo>
                      <a:lnTo>
                        <a:pt x="3012" y="1183"/>
                      </a:lnTo>
                      <a:lnTo>
                        <a:pt x="3016" y="1183"/>
                      </a:lnTo>
                      <a:lnTo>
                        <a:pt x="3012" y="1181"/>
                      </a:lnTo>
                      <a:lnTo>
                        <a:pt x="3008" y="1197"/>
                      </a:lnTo>
                      <a:lnTo>
                        <a:pt x="3007" y="1201"/>
                      </a:lnTo>
                      <a:lnTo>
                        <a:pt x="3011" y="1202"/>
                      </a:lnTo>
                      <a:lnTo>
                        <a:pt x="3007" y="1201"/>
                      </a:lnTo>
                      <a:lnTo>
                        <a:pt x="3011" y="1202"/>
                      </a:lnTo>
                      <a:lnTo>
                        <a:pt x="3007" y="1201"/>
                      </a:lnTo>
                      <a:lnTo>
                        <a:pt x="3006" y="1203"/>
                      </a:lnTo>
                      <a:lnTo>
                        <a:pt x="3006" y="1205"/>
                      </a:lnTo>
                      <a:lnTo>
                        <a:pt x="3006" y="1203"/>
                      </a:lnTo>
                      <a:lnTo>
                        <a:pt x="3005" y="1207"/>
                      </a:lnTo>
                      <a:lnTo>
                        <a:pt x="3005" y="1210"/>
                      </a:lnTo>
                      <a:lnTo>
                        <a:pt x="3008" y="1210"/>
                      </a:lnTo>
                      <a:lnTo>
                        <a:pt x="3005" y="1208"/>
                      </a:lnTo>
                      <a:lnTo>
                        <a:pt x="3005" y="1210"/>
                      </a:lnTo>
                      <a:lnTo>
                        <a:pt x="3008" y="1210"/>
                      </a:lnTo>
                      <a:lnTo>
                        <a:pt x="3005" y="1208"/>
                      </a:lnTo>
                      <a:lnTo>
                        <a:pt x="3003" y="1211"/>
                      </a:lnTo>
                      <a:lnTo>
                        <a:pt x="3007" y="1212"/>
                      </a:lnTo>
                      <a:lnTo>
                        <a:pt x="3005" y="1210"/>
                      </a:lnTo>
                      <a:lnTo>
                        <a:pt x="3003" y="1211"/>
                      </a:lnTo>
                      <a:lnTo>
                        <a:pt x="3007" y="1212"/>
                      </a:lnTo>
                      <a:lnTo>
                        <a:pt x="3005" y="1210"/>
                      </a:lnTo>
                      <a:lnTo>
                        <a:pt x="3002" y="1212"/>
                      </a:lnTo>
                      <a:lnTo>
                        <a:pt x="3005" y="1215"/>
                      </a:lnTo>
                      <a:lnTo>
                        <a:pt x="3005" y="1211"/>
                      </a:lnTo>
                      <a:lnTo>
                        <a:pt x="3002" y="1212"/>
                      </a:lnTo>
                      <a:lnTo>
                        <a:pt x="3005" y="1215"/>
                      </a:lnTo>
                      <a:lnTo>
                        <a:pt x="3005" y="1211"/>
                      </a:lnTo>
                      <a:lnTo>
                        <a:pt x="3002" y="1211"/>
                      </a:lnTo>
                      <a:lnTo>
                        <a:pt x="3002" y="1215"/>
                      </a:lnTo>
                      <a:lnTo>
                        <a:pt x="3006" y="1212"/>
                      </a:lnTo>
                      <a:lnTo>
                        <a:pt x="3002" y="1211"/>
                      </a:lnTo>
                      <a:lnTo>
                        <a:pt x="3002" y="1215"/>
                      </a:lnTo>
                      <a:lnTo>
                        <a:pt x="3006" y="1212"/>
                      </a:lnTo>
                      <a:lnTo>
                        <a:pt x="3005" y="1211"/>
                      </a:lnTo>
                      <a:lnTo>
                        <a:pt x="3001" y="1214"/>
                      </a:lnTo>
                      <a:lnTo>
                        <a:pt x="3006" y="1214"/>
                      </a:lnTo>
                      <a:lnTo>
                        <a:pt x="3005" y="1211"/>
                      </a:lnTo>
                      <a:lnTo>
                        <a:pt x="3001" y="1214"/>
                      </a:lnTo>
                      <a:lnTo>
                        <a:pt x="3006" y="1214"/>
                      </a:lnTo>
                      <a:lnTo>
                        <a:pt x="3006" y="1212"/>
                      </a:lnTo>
                      <a:lnTo>
                        <a:pt x="3005" y="1212"/>
                      </a:lnTo>
                      <a:lnTo>
                        <a:pt x="3005" y="1210"/>
                      </a:lnTo>
                      <a:lnTo>
                        <a:pt x="3002" y="1207"/>
                      </a:lnTo>
                      <a:lnTo>
                        <a:pt x="2998" y="1210"/>
                      </a:lnTo>
                      <a:lnTo>
                        <a:pt x="3002" y="1208"/>
                      </a:lnTo>
                      <a:lnTo>
                        <a:pt x="3002" y="1207"/>
                      </a:lnTo>
                      <a:lnTo>
                        <a:pt x="2998" y="1210"/>
                      </a:lnTo>
                      <a:lnTo>
                        <a:pt x="3002" y="1208"/>
                      </a:lnTo>
                      <a:lnTo>
                        <a:pt x="3001" y="1206"/>
                      </a:lnTo>
                      <a:lnTo>
                        <a:pt x="2997" y="1207"/>
                      </a:lnTo>
                      <a:lnTo>
                        <a:pt x="3001" y="1206"/>
                      </a:lnTo>
                      <a:lnTo>
                        <a:pt x="2997" y="1207"/>
                      </a:lnTo>
                      <a:lnTo>
                        <a:pt x="3001" y="1206"/>
                      </a:lnTo>
                      <a:lnTo>
                        <a:pt x="2999" y="1202"/>
                      </a:lnTo>
                      <a:lnTo>
                        <a:pt x="2998" y="1199"/>
                      </a:lnTo>
                      <a:lnTo>
                        <a:pt x="2994" y="1201"/>
                      </a:lnTo>
                      <a:lnTo>
                        <a:pt x="2998" y="1199"/>
                      </a:lnTo>
                      <a:lnTo>
                        <a:pt x="2994" y="1201"/>
                      </a:lnTo>
                      <a:lnTo>
                        <a:pt x="2998" y="1199"/>
                      </a:lnTo>
                      <a:lnTo>
                        <a:pt x="2997" y="1196"/>
                      </a:lnTo>
                      <a:lnTo>
                        <a:pt x="2993" y="1197"/>
                      </a:lnTo>
                      <a:lnTo>
                        <a:pt x="2998" y="1197"/>
                      </a:lnTo>
                      <a:lnTo>
                        <a:pt x="2997" y="1196"/>
                      </a:lnTo>
                      <a:lnTo>
                        <a:pt x="2993" y="1197"/>
                      </a:lnTo>
                      <a:lnTo>
                        <a:pt x="2998" y="1197"/>
                      </a:lnTo>
                      <a:lnTo>
                        <a:pt x="2998" y="1193"/>
                      </a:lnTo>
                      <a:lnTo>
                        <a:pt x="2997" y="1192"/>
                      </a:lnTo>
                      <a:lnTo>
                        <a:pt x="2996" y="1188"/>
                      </a:lnTo>
                      <a:lnTo>
                        <a:pt x="2992" y="1189"/>
                      </a:lnTo>
                      <a:lnTo>
                        <a:pt x="2996" y="1189"/>
                      </a:lnTo>
                      <a:lnTo>
                        <a:pt x="2996" y="1188"/>
                      </a:lnTo>
                      <a:lnTo>
                        <a:pt x="2992" y="1189"/>
                      </a:lnTo>
                      <a:lnTo>
                        <a:pt x="2996" y="1189"/>
                      </a:lnTo>
                      <a:lnTo>
                        <a:pt x="2989" y="1163"/>
                      </a:lnTo>
                      <a:lnTo>
                        <a:pt x="2985" y="1163"/>
                      </a:lnTo>
                      <a:lnTo>
                        <a:pt x="2990" y="1163"/>
                      </a:lnTo>
                      <a:lnTo>
                        <a:pt x="2985" y="1163"/>
                      </a:lnTo>
                      <a:lnTo>
                        <a:pt x="2990" y="1163"/>
                      </a:lnTo>
                      <a:lnTo>
                        <a:pt x="2990" y="1157"/>
                      </a:lnTo>
                      <a:lnTo>
                        <a:pt x="2989" y="1157"/>
                      </a:lnTo>
                      <a:lnTo>
                        <a:pt x="2988" y="1150"/>
                      </a:lnTo>
                      <a:lnTo>
                        <a:pt x="2984" y="1150"/>
                      </a:lnTo>
                      <a:lnTo>
                        <a:pt x="2989" y="1150"/>
                      </a:lnTo>
                      <a:lnTo>
                        <a:pt x="2984" y="1150"/>
                      </a:lnTo>
                      <a:lnTo>
                        <a:pt x="2989" y="1150"/>
                      </a:lnTo>
                      <a:lnTo>
                        <a:pt x="2985" y="1127"/>
                      </a:lnTo>
                      <a:lnTo>
                        <a:pt x="2984" y="1118"/>
                      </a:lnTo>
                      <a:lnTo>
                        <a:pt x="2979" y="1118"/>
                      </a:lnTo>
                      <a:lnTo>
                        <a:pt x="2984" y="1118"/>
                      </a:lnTo>
                      <a:lnTo>
                        <a:pt x="2979" y="1118"/>
                      </a:lnTo>
                      <a:lnTo>
                        <a:pt x="2984" y="1118"/>
                      </a:lnTo>
                      <a:lnTo>
                        <a:pt x="2984" y="1109"/>
                      </a:lnTo>
                      <a:lnTo>
                        <a:pt x="2983" y="1100"/>
                      </a:lnTo>
                      <a:lnTo>
                        <a:pt x="2980" y="1079"/>
                      </a:lnTo>
                      <a:lnTo>
                        <a:pt x="2979" y="1068"/>
                      </a:lnTo>
                      <a:lnTo>
                        <a:pt x="2977" y="1057"/>
                      </a:lnTo>
                      <a:lnTo>
                        <a:pt x="2976" y="1046"/>
                      </a:lnTo>
                      <a:lnTo>
                        <a:pt x="2971" y="1046"/>
                      </a:lnTo>
                      <a:lnTo>
                        <a:pt x="2976" y="1046"/>
                      </a:lnTo>
                      <a:lnTo>
                        <a:pt x="2971" y="1046"/>
                      </a:lnTo>
                      <a:lnTo>
                        <a:pt x="2976" y="1046"/>
                      </a:lnTo>
                      <a:lnTo>
                        <a:pt x="2976" y="1034"/>
                      </a:lnTo>
                      <a:lnTo>
                        <a:pt x="2975" y="1021"/>
                      </a:lnTo>
                      <a:lnTo>
                        <a:pt x="2974" y="1009"/>
                      </a:lnTo>
                      <a:lnTo>
                        <a:pt x="2971" y="984"/>
                      </a:lnTo>
                      <a:lnTo>
                        <a:pt x="2970" y="972"/>
                      </a:lnTo>
                      <a:lnTo>
                        <a:pt x="2968" y="959"/>
                      </a:lnTo>
                      <a:lnTo>
                        <a:pt x="2963" y="959"/>
                      </a:lnTo>
                      <a:lnTo>
                        <a:pt x="2968" y="959"/>
                      </a:lnTo>
                      <a:lnTo>
                        <a:pt x="2963" y="959"/>
                      </a:lnTo>
                      <a:lnTo>
                        <a:pt x="2968" y="959"/>
                      </a:lnTo>
                      <a:lnTo>
                        <a:pt x="2968" y="946"/>
                      </a:lnTo>
                      <a:lnTo>
                        <a:pt x="2962" y="881"/>
                      </a:lnTo>
                      <a:lnTo>
                        <a:pt x="2961" y="870"/>
                      </a:lnTo>
                      <a:lnTo>
                        <a:pt x="2955" y="870"/>
                      </a:lnTo>
                      <a:lnTo>
                        <a:pt x="2961" y="870"/>
                      </a:lnTo>
                      <a:lnTo>
                        <a:pt x="2955" y="870"/>
                      </a:lnTo>
                      <a:lnTo>
                        <a:pt x="2961" y="870"/>
                      </a:lnTo>
                      <a:lnTo>
                        <a:pt x="2961" y="857"/>
                      </a:lnTo>
                      <a:lnTo>
                        <a:pt x="2959" y="844"/>
                      </a:lnTo>
                      <a:lnTo>
                        <a:pt x="2958" y="832"/>
                      </a:lnTo>
                      <a:lnTo>
                        <a:pt x="2957" y="819"/>
                      </a:lnTo>
                      <a:lnTo>
                        <a:pt x="2955" y="808"/>
                      </a:lnTo>
                      <a:lnTo>
                        <a:pt x="2954" y="795"/>
                      </a:lnTo>
                      <a:lnTo>
                        <a:pt x="2949" y="795"/>
                      </a:lnTo>
                      <a:lnTo>
                        <a:pt x="2954" y="795"/>
                      </a:lnTo>
                      <a:lnTo>
                        <a:pt x="2949" y="795"/>
                      </a:lnTo>
                      <a:lnTo>
                        <a:pt x="2954" y="795"/>
                      </a:lnTo>
                      <a:lnTo>
                        <a:pt x="2954" y="783"/>
                      </a:lnTo>
                      <a:lnTo>
                        <a:pt x="2950" y="748"/>
                      </a:lnTo>
                      <a:lnTo>
                        <a:pt x="2949" y="738"/>
                      </a:lnTo>
                      <a:lnTo>
                        <a:pt x="2948" y="726"/>
                      </a:lnTo>
                      <a:lnTo>
                        <a:pt x="2946" y="716"/>
                      </a:lnTo>
                      <a:lnTo>
                        <a:pt x="2941" y="716"/>
                      </a:lnTo>
                      <a:lnTo>
                        <a:pt x="2946" y="716"/>
                      </a:lnTo>
                      <a:lnTo>
                        <a:pt x="2941" y="716"/>
                      </a:lnTo>
                      <a:lnTo>
                        <a:pt x="2946" y="716"/>
                      </a:lnTo>
                      <a:lnTo>
                        <a:pt x="2946" y="706"/>
                      </a:lnTo>
                      <a:lnTo>
                        <a:pt x="2945" y="695"/>
                      </a:lnTo>
                      <a:lnTo>
                        <a:pt x="2939" y="650"/>
                      </a:lnTo>
                      <a:lnTo>
                        <a:pt x="2934" y="650"/>
                      </a:lnTo>
                      <a:lnTo>
                        <a:pt x="2939" y="650"/>
                      </a:lnTo>
                      <a:lnTo>
                        <a:pt x="2934" y="650"/>
                      </a:lnTo>
                      <a:lnTo>
                        <a:pt x="2939" y="650"/>
                      </a:lnTo>
                      <a:lnTo>
                        <a:pt x="2939" y="642"/>
                      </a:lnTo>
                      <a:lnTo>
                        <a:pt x="2937" y="635"/>
                      </a:lnTo>
                      <a:lnTo>
                        <a:pt x="2936" y="635"/>
                      </a:lnTo>
                      <a:lnTo>
                        <a:pt x="2935" y="628"/>
                      </a:lnTo>
                      <a:lnTo>
                        <a:pt x="2931" y="628"/>
                      </a:lnTo>
                      <a:lnTo>
                        <a:pt x="2936" y="628"/>
                      </a:lnTo>
                      <a:lnTo>
                        <a:pt x="2931" y="628"/>
                      </a:lnTo>
                      <a:lnTo>
                        <a:pt x="2936" y="628"/>
                      </a:lnTo>
                      <a:lnTo>
                        <a:pt x="2935" y="620"/>
                      </a:lnTo>
                      <a:lnTo>
                        <a:pt x="2934" y="620"/>
                      </a:lnTo>
                      <a:lnTo>
                        <a:pt x="2932" y="614"/>
                      </a:lnTo>
                      <a:lnTo>
                        <a:pt x="2930" y="604"/>
                      </a:lnTo>
                      <a:lnTo>
                        <a:pt x="2926" y="604"/>
                      </a:lnTo>
                      <a:lnTo>
                        <a:pt x="2931" y="604"/>
                      </a:lnTo>
                      <a:lnTo>
                        <a:pt x="2926" y="604"/>
                      </a:lnTo>
                      <a:lnTo>
                        <a:pt x="2931" y="604"/>
                      </a:lnTo>
                      <a:lnTo>
                        <a:pt x="2931" y="598"/>
                      </a:lnTo>
                      <a:lnTo>
                        <a:pt x="2930" y="598"/>
                      </a:lnTo>
                      <a:lnTo>
                        <a:pt x="2928" y="593"/>
                      </a:lnTo>
                      <a:lnTo>
                        <a:pt x="2928" y="592"/>
                      </a:lnTo>
                      <a:lnTo>
                        <a:pt x="2927" y="588"/>
                      </a:lnTo>
                      <a:lnTo>
                        <a:pt x="2926" y="586"/>
                      </a:lnTo>
                      <a:lnTo>
                        <a:pt x="2922" y="587"/>
                      </a:lnTo>
                      <a:lnTo>
                        <a:pt x="2926" y="586"/>
                      </a:lnTo>
                      <a:lnTo>
                        <a:pt x="2922" y="587"/>
                      </a:lnTo>
                      <a:lnTo>
                        <a:pt x="2926" y="586"/>
                      </a:lnTo>
                      <a:lnTo>
                        <a:pt x="2924" y="582"/>
                      </a:lnTo>
                      <a:lnTo>
                        <a:pt x="2924" y="580"/>
                      </a:lnTo>
                      <a:lnTo>
                        <a:pt x="2923" y="579"/>
                      </a:lnTo>
                      <a:lnTo>
                        <a:pt x="2919" y="582"/>
                      </a:lnTo>
                      <a:lnTo>
                        <a:pt x="2923" y="580"/>
                      </a:lnTo>
                      <a:lnTo>
                        <a:pt x="2923" y="579"/>
                      </a:lnTo>
                      <a:lnTo>
                        <a:pt x="2919" y="582"/>
                      </a:lnTo>
                      <a:lnTo>
                        <a:pt x="2923" y="580"/>
                      </a:lnTo>
                      <a:lnTo>
                        <a:pt x="2922" y="578"/>
                      </a:lnTo>
                      <a:lnTo>
                        <a:pt x="2918" y="579"/>
                      </a:lnTo>
                      <a:lnTo>
                        <a:pt x="2923" y="579"/>
                      </a:lnTo>
                      <a:lnTo>
                        <a:pt x="2922" y="578"/>
                      </a:lnTo>
                      <a:lnTo>
                        <a:pt x="2918" y="579"/>
                      </a:lnTo>
                      <a:lnTo>
                        <a:pt x="2923" y="579"/>
                      </a:lnTo>
                      <a:lnTo>
                        <a:pt x="2923" y="578"/>
                      </a:lnTo>
                      <a:lnTo>
                        <a:pt x="2922" y="578"/>
                      </a:lnTo>
                      <a:lnTo>
                        <a:pt x="2922" y="575"/>
                      </a:lnTo>
                      <a:lnTo>
                        <a:pt x="2921" y="574"/>
                      </a:lnTo>
                      <a:lnTo>
                        <a:pt x="2919" y="574"/>
                      </a:lnTo>
                      <a:lnTo>
                        <a:pt x="2917" y="573"/>
                      </a:lnTo>
                      <a:lnTo>
                        <a:pt x="2914" y="573"/>
                      </a:lnTo>
                      <a:lnTo>
                        <a:pt x="2912" y="574"/>
                      </a:lnTo>
                      <a:lnTo>
                        <a:pt x="2909" y="576"/>
                      </a:lnTo>
                      <a:lnTo>
                        <a:pt x="2908" y="579"/>
                      </a:lnTo>
                      <a:lnTo>
                        <a:pt x="2908" y="580"/>
                      </a:lnTo>
                      <a:lnTo>
                        <a:pt x="2912" y="580"/>
                      </a:lnTo>
                      <a:lnTo>
                        <a:pt x="2908" y="579"/>
                      </a:lnTo>
                      <a:lnTo>
                        <a:pt x="2908" y="580"/>
                      </a:lnTo>
                      <a:lnTo>
                        <a:pt x="2912" y="580"/>
                      </a:lnTo>
                      <a:lnTo>
                        <a:pt x="2908" y="579"/>
                      </a:lnTo>
                      <a:lnTo>
                        <a:pt x="2904" y="587"/>
                      </a:lnTo>
                      <a:lnTo>
                        <a:pt x="2904" y="588"/>
                      </a:lnTo>
                      <a:lnTo>
                        <a:pt x="2904" y="587"/>
                      </a:lnTo>
                      <a:lnTo>
                        <a:pt x="2900" y="598"/>
                      </a:lnTo>
                      <a:lnTo>
                        <a:pt x="2900" y="604"/>
                      </a:lnTo>
                      <a:lnTo>
                        <a:pt x="2904" y="604"/>
                      </a:lnTo>
                      <a:lnTo>
                        <a:pt x="2900" y="602"/>
                      </a:lnTo>
                      <a:lnTo>
                        <a:pt x="2900" y="604"/>
                      </a:lnTo>
                      <a:lnTo>
                        <a:pt x="2904" y="604"/>
                      </a:lnTo>
                      <a:lnTo>
                        <a:pt x="2900" y="602"/>
                      </a:lnTo>
                      <a:lnTo>
                        <a:pt x="2899" y="606"/>
                      </a:lnTo>
                      <a:lnTo>
                        <a:pt x="2895" y="622"/>
                      </a:lnTo>
                      <a:lnTo>
                        <a:pt x="2895" y="623"/>
                      </a:lnTo>
                      <a:lnTo>
                        <a:pt x="2892" y="636"/>
                      </a:lnTo>
                      <a:lnTo>
                        <a:pt x="2892" y="642"/>
                      </a:lnTo>
                      <a:lnTo>
                        <a:pt x="2896" y="642"/>
                      </a:lnTo>
                      <a:lnTo>
                        <a:pt x="2892" y="642"/>
                      </a:lnTo>
                      <a:lnTo>
                        <a:pt x="2896" y="642"/>
                      </a:lnTo>
                      <a:lnTo>
                        <a:pt x="2892" y="642"/>
                      </a:lnTo>
                      <a:lnTo>
                        <a:pt x="2891" y="650"/>
                      </a:lnTo>
                      <a:lnTo>
                        <a:pt x="2895" y="650"/>
                      </a:lnTo>
                      <a:lnTo>
                        <a:pt x="2891" y="650"/>
                      </a:lnTo>
                      <a:lnTo>
                        <a:pt x="2895" y="650"/>
                      </a:lnTo>
                      <a:lnTo>
                        <a:pt x="2891" y="650"/>
                      </a:lnTo>
                      <a:lnTo>
                        <a:pt x="2890" y="657"/>
                      </a:lnTo>
                      <a:lnTo>
                        <a:pt x="2888" y="666"/>
                      </a:lnTo>
                      <a:lnTo>
                        <a:pt x="2887" y="673"/>
                      </a:lnTo>
                      <a:lnTo>
                        <a:pt x="2886" y="684"/>
                      </a:lnTo>
                      <a:lnTo>
                        <a:pt x="2884" y="693"/>
                      </a:lnTo>
                      <a:lnTo>
                        <a:pt x="2884" y="703"/>
                      </a:lnTo>
                      <a:lnTo>
                        <a:pt x="2888" y="703"/>
                      </a:lnTo>
                      <a:lnTo>
                        <a:pt x="2884" y="703"/>
                      </a:lnTo>
                      <a:lnTo>
                        <a:pt x="2888" y="703"/>
                      </a:lnTo>
                      <a:lnTo>
                        <a:pt x="2884" y="703"/>
                      </a:lnTo>
                      <a:lnTo>
                        <a:pt x="2882" y="724"/>
                      </a:lnTo>
                      <a:lnTo>
                        <a:pt x="2878" y="759"/>
                      </a:lnTo>
                      <a:lnTo>
                        <a:pt x="2877" y="772"/>
                      </a:lnTo>
                      <a:lnTo>
                        <a:pt x="2877" y="783"/>
                      </a:lnTo>
                      <a:lnTo>
                        <a:pt x="2881" y="783"/>
                      </a:lnTo>
                      <a:lnTo>
                        <a:pt x="2877" y="783"/>
                      </a:lnTo>
                      <a:lnTo>
                        <a:pt x="2881" y="783"/>
                      </a:lnTo>
                      <a:lnTo>
                        <a:pt x="2877" y="783"/>
                      </a:lnTo>
                      <a:lnTo>
                        <a:pt x="2875" y="796"/>
                      </a:lnTo>
                      <a:lnTo>
                        <a:pt x="2874" y="808"/>
                      </a:lnTo>
                      <a:lnTo>
                        <a:pt x="2870" y="847"/>
                      </a:lnTo>
                      <a:lnTo>
                        <a:pt x="2870" y="860"/>
                      </a:lnTo>
                      <a:lnTo>
                        <a:pt x="2874" y="860"/>
                      </a:lnTo>
                      <a:lnTo>
                        <a:pt x="2870" y="860"/>
                      </a:lnTo>
                      <a:lnTo>
                        <a:pt x="2874" y="860"/>
                      </a:lnTo>
                      <a:lnTo>
                        <a:pt x="2870" y="860"/>
                      </a:lnTo>
                      <a:lnTo>
                        <a:pt x="2865" y="911"/>
                      </a:lnTo>
                      <a:lnTo>
                        <a:pt x="2864" y="923"/>
                      </a:lnTo>
                      <a:lnTo>
                        <a:pt x="2862" y="936"/>
                      </a:lnTo>
                      <a:lnTo>
                        <a:pt x="2862" y="949"/>
                      </a:lnTo>
                      <a:lnTo>
                        <a:pt x="2866" y="949"/>
                      </a:lnTo>
                      <a:lnTo>
                        <a:pt x="2862" y="949"/>
                      </a:lnTo>
                      <a:lnTo>
                        <a:pt x="2866" y="949"/>
                      </a:lnTo>
                      <a:lnTo>
                        <a:pt x="2862" y="949"/>
                      </a:lnTo>
                      <a:lnTo>
                        <a:pt x="2861" y="960"/>
                      </a:lnTo>
                      <a:lnTo>
                        <a:pt x="2860" y="973"/>
                      </a:lnTo>
                      <a:lnTo>
                        <a:pt x="2859" y="985"/>
                      </a:lnTo>
                      <a:lnTo>
                        <a:pt x="2857" y="998"/>
                      </a:lnTo>
                      <a:lnTo>
                        <a:pt x="2855" y="1021"/>
                      </a:lnTo>
                      <a:lnTo>
                        <a:pt x="2855" y="1033"/>
                      </a:lnTo>
                      <a:lnTo>
                        <a:pt x="2859" y="1033"/>
                      </a:lnTo>
                      <a:lnTo>
                        <a:pt x="2855" y="1033"/>
                      </a:lnTo>
                      <a:lnTo>
                        <a:pt x="2859" y="1033"/>
                      </a:lnTo>
                      <a:lnTo>
                        <a:pt x="2855" y="1033"/>
                      </a:lnTo>
                      <a:lnTo>
                        <a:pt x="2853" y="1043"/>
                      </a:lnTo>
                      <a:lnTo>
                        <a:pt x="2852" y="1055"/>
                      </a:lnTo>
                      <a:lnTo>
                        <a:pt x="2851" y="1065"/>
                      </a:lnTo>
                      <a:lnTo>
                        <a:pt x="2850" y="1077"/>
                      </a:lnTo>
                      <a:lnTo>
                        <a:pt x="2848" y="1087"/>
                      </a:lnTo>
                      <a:lnTo>
                        <a:pt x="2847" y="1096"/>
                      </a:lnTo>
                      <a:lnTo>
                        <a:pt x="2847" y="1106"/>
                      </a:lnTo>
                      <a:lnTo>
                        <a:pt x="2851" y="1106"/>
                      </a:lnTo>
                      <a:lnTo>
                        <a:pt x="2847" y="1106"/>
                      </a:lnTo>
                      <a:lnTo>
                        <a:pt x="2851" y="1106"/>
                      </a:lnTo>
                      <a:lnTo>
                        <a:pt x="2847" y="1106"/>
                      </a:lnTo>
                      <a:lnTo>
                        <a:pt x="2843" y="1134"/>
                      </a:lnTo>
                      <a:lnTo>
                        <a:pt x="2842" y="1141"/>
                      </a:lnTo>
                      <a:lnTo>
                        <a:pt x="2841" y="1150"/>
                      </a:lnTo>
                      <a:lnTo>
                        <a:pt x="2844" y="1150"/>
                      </a:lnTo>
                      <a:lnTo>
                        <a:pt x="2841" y="1150"/>
                      </a:lnTo>
                      <a:lnTo>
                        <a:pt x="2844" y="1150"/>
                      </a:lnTo>
                      <a:lnTo>
                        <a:pt x="2841" y="1150"/>
                      </a:lnTo>
                      <a:lnTo>
                        <a:pt x="2839" y="1157"/>
                      </a:lnTo>
                      <a:lnTo>
                        <a:pt x="2839" y="1165"/>
                      </a:lnTo>
                      <a:lnTo>
                        <a:pt x="2843" y="1165"/>
                      </a:lnTo>
                      <a:lnTo>
                        <a:pt x="2839" y="1165"/>
                      </a:lnTo>
                      <a:lnTo>
                        <a:pt x="2843" y="1165"/>
                      </a:lnTo>
                      <a:lnTo>
                        <a:pt x="2839" y="1165"/>
                      </a:lnTo>
                      <a:lnTo>
                        <a:pt x="2835" y="1184"/>
                      </a:lnTo>
                      <a:lnTo>
                        <a:pt x="2839" y="1184"/>
                      </a:lnTo>
                      <a:lnTo>
                        <a:pt x="2835" y="1183"/>
                      </a:lnTo>
                      <a:lnTo>
                        <a:pt x="2835" y="1184"/>
                      </a:lnTo>
                      <a:lnTo>
                        <a:pt x="2839" y="1184"/>
                      </a:lnTo>
                      <a:lnTo>
                        <a:pt x="2835" y="1183"/>
                      </a:lnTo>
                      <a:lnTo>
                        <a:pt x="2834" y="1188"/>
                      </a:lnTo>
                      <a:lnTo>
                        <a:pt x="2833" y="1192"/>
                      </a:lnTo>
                      <a:lnTo>
                        <a:pt x="2833" y="1198"/>
                      </a:lnTo>
                      <a:lnTo>
                        <a:pt x="2837" y="1198"/>
                      </a:lnTo>
                      <a:lnTo>
                        <a:pt x="2833" y="1197"/>
                      </a:lnTo>
                      <a:lnTo>
                        <a:pt x="2833" y="1198"/>
                      </a:lnTo>
                      <a:lnTo>
                        <a:pt x="2837" y="1198"/>
                      </a:lnTo>
                      <a:lnTo>
                        <a:pt x="2833" y="1197"/>
                      </a:lnTo>
                      <a:lnTo>
                        <a:pt x="2831" y="1201"/>
                      </a:lnTo>
                      <a:lnTo>
                        <a:pt x="2835" y="1202"/>
                      </a:lnTo>
                      <a:lnTo>
                        <a:pt x="2831" y="1201"/>
                      </a:lnTo>
                      <a:lnTo>
                        <a:pt x="2835" y="1202"/>
                      </a:lnTo>
                      <a:lnTo>
                        <a:pt x="2831" y="1201"/>
                      </a:lnTo>
                      <a:lnTo>
                        <a:pt x="2830" y="1203"/>
                      </a:lnTo>
                      <a:lnTo>
                        <a:pt x="2830" y="1205"/>
                      </a:lnTo>
                      <a:lnTo>
                        <a:pt x="2830" y="1203"/>
                      </a:lnTo>
                      <a:lnTo>
                        <a:pt x="2829" y="1207"/>
                      </a:lnTo>
                      <a:lnTo>
                        <a:pt x="2833" y="1208"/>
                      </a:lnTo>
                      <a:lnTo>
                        <a:pt x="2830" y="1206"/>
                      </a:lnTo>
                      <a:lnTo>
                        <a:pt x="2829" y="1207"/>
                      </a:lnTo>
                      <a:lnTo>
                        <a:pt x="2833" y="1208"/>
                      </a:lnTo>
                      <a:lnTo>
                        <a:pt x="2830" y="1206"/>
                      </a:lnTo>
                      <a:lnTo>
                        <a:pt x="2828" y="1208"/>
                      </a:lnTo>
                      <a:lnTo>
                        <a:pt x="2826" y="1211"/>
                      </a:lnTo>
                      <a:lnTo>
                        <a:pt x="2830" y="1212"/>
                      </a:lnTo>
                      <a:lnTo>
                        <a:pt x="2828" y="1210"/>
                      </a:lnTo>
                      <a:lnTo>
                        <a:pt x="2826" y="1211"/>
                      </a:lnTo>
                      <a:lnTo>
                        <a:pt x="2830" y="1212"/>
                      </a:lnTo>
                      <a:lnTo>
                        <a:pt x="2828" y="1210"/>
                      </a:lnTo>
                      <a:lnTo>
                        <a:pt x="2825" y="1212"/>
                      </a:lnTo>
                      <a:lnTo>
                        <a:pt x="2828" y="1215"/>
                      </a:lnTo>
                      <a:lnTo>
                        <a:pt x="2831" y="1212"/>
                      </a:lnTo>
                      <a:lnTo>
                        <a:pt x="2830" y="1212"/>
                      </a:lnTo>
                      <a:lnTo>
                        <a:pt x="2828" y="1211"/>
                      </a:lnTo>
                      <a:lnTo>
                        <a:pt x="2825" y="1212"/>
                      </a:lnTo>
                      <a:lnTo>
                        <a:pt x="2828" y="1215"/>
                      </a:lnTo>
                      <a:lnTo>
                        <a:pt x="2831" y="1212"/>
                      </a:lnTo>
                      <a:lnTo>
                        <a:pt x="2830" y="1211"/>
                      </a:lnTo>
                      <a:lnTo>
                        <a:pt x="2829" y="1211"/>
                      </a:lnTo>
                      <a:lnTo>
                        <a:pt x="2826" y="1210"/>
                      </a:lnTo>
                      <a:lnTo>
                        <a:pt x="2825" y="1210"/>
                      </a:lnTo>
                      <a:lnTo>
                        <a:pt x="2825" y="1214"/>
                      </a:lnTo>
                      <a:lnTo>
                        <a:pt x="2829" y="1211"/>
                      </a:lnTo>
                      <a:lnTo>
                        <a:pt x="2825" y="1210"/>
                      </a:lnTo>
                      <a:lnTo>
                        <a:pt x="2825" y="1214"/>
                      </a:lnTo>
                      <a:lnTo>
                        <a:pt x="2829" y="1211"/>
                      </a:lnTo>
                      <a:lnTo>
                        <a:pt x="2826" y="1208"/>
                      </a:lnTo>
                      <a:lnTo>
                        <a:pt x="2822" y="1211"/>
                      </a:lnTo>
                      <a:lnTo>
                        <a:pt x="2826" y="1210"/>
                      </a:lnTo>
                      <a:lnTo>
                        <a:pt x="2826" y="1208"/>
                      </a:lnTo>
                      <a:lnTo>
                        <a:pt x="2822" y="1211"/>
                      </a:lnTo>
                      <a:lnTo>
                        <a:pt x="2826" y="1210"/>
                      </a:lnTo>
                      <a:lnTo>
                        <a:pt x="2825" y="1207"/>
                      </a:lnTo>
                      <a:lnTo>
                        <a:pt x="2821" y="1208"/>
                      </a:lnTo>
                      <a:lnTo>
                        <a:pt x="2826" y="1208"/>
                      </a:lnTo>
                      <a:lnTo>
                        <a:pt x="2825" y="1207"/>
                      </a:lnTo>
                      <a:lnTo>
                        <a:pt x="2821" y="1208"/>
                      </a:lnTo>
                      <a:lnTo>
                        <a:pt x="2826" y="1208"/>
                      </a:lnTo>
                      <a:lnTo>
                        <a:pt x="2826" y="1206"/>
                      </a:lnTo>
                      <a:lnTo>
                        <a:pt x="2825" y="1206"/>
                      </a:lnTo>
                      <a:lnTo>
                        <a:pt x="2825" y="1205"/>
                      </a:lnTo>
                      <a:lnTo>
                        <a:pt x="2824" y="1202"/>
                      </a:lnTo>
                      <a:lnTo>
                        <a:pt x="2820" y="1203"/>
                      </a:lnTo>
                      <a:lnTo>
                        <a:pt x="2824" y="1202"/>
                      </a:lnTo>
                      <a:lnTo>
                        <a:pt x="2820" y="1203"/>
                      </a:lnTo>
                      <a:lnTo>
                        <a:pt x="2824" y="1202"/>
                      </a:lnTo>
                      <a:lnTo>
                        <a:pt x="2819" y="1186"/>
                      </a:lnTo>
                      <a:lnTo>
                        <a:pt x="2815" y="1188"/>
                      </a:lnTo>
                      <a:lnTo>
                        <a:pt x="2819" y="1188"/>
                      </a:lnTo>
                      <a:lnTo>
                        <a:pt x="2819" y="1186"/>
                      </a:lnTo>
                      <a:lnTo>
                        <a:pt x="2815" y="1188"/>
                      </a:lnTo>
                      <a:lnTo>
                        <a:pt x="2819" y="1188"/>
                      </a:lnTo>
                      <a:lnTo>
                        <a:pt x="2817" y="1183"/>
                      </a:lnTo>
                      <a:lnTo>
                        <a:pt x="2813" y="1183"/>
                      </a:lnTo>
                      <a:lnTo>
                        <a:pt x="2819" y="1183"/>
                      </a:lnTo>
                      <a:lnTo>
                        <a:pt x="2813" y="1183"/>
                      </a:lnTo>
                      <a:lnTo>
                        <a:pt x="2819" y="1183"/>
                      </a:lnTo>
                      <a:lnTo>
                        <a:pt x="2819" y="1177"/>
                      </a:lnTo>
                      <a:lnTo>
                        <a:pt x="2817" y="1177"/>
                      </a:lnTo>
                      <a:lnTo>
                        <a:pt x="2815" y="1167"/>
                      </a:lnTo>
                      <a:lnTo>
                        <a:pt x="2810" y="1141"/>
                      </a:lnTo>
                      <a:lnTo>
                        <a:pt x="2806" y="1141"/>
                      </a:lnTo>
                      <a:lnTo>
                        <a:pt x="2811" y="1141"/>
                      </a:lnTo>
                      <a:lnTo>
                        <a:pt x="2806" y="1141"/>
                      </a:lnTo>
                      <a:lnTo>
                        <a:pt x="2811" y="1141"/>
                      </a:lnTo>
                      <a:lnTo>
                        <a:pt x="2811" y="1134"/>
                      </a:lnTo>
                      <a:lnTo>
                        <a:pt x="2810" y="1124"/>
                      </a:lnTo>
                      <a:lnTo>
                        <a:pt x="2808" y="1117"/>
                      </a:lnTo>
                      <a:lnTo>
                        <a:pt x="2807" y="1106"/>
                      </a:lnTo>
                      <a:lnTo>
                        <a:pt x="2806" y="1097"/>
                      </a:lnTo>
                      <a:lnTo>
                        <a:pt x="2804" y="1087"/>
                      </a:lnTo>
                      <a:lnTo>
                        <a:pt x="2799" y="1087"/>
                      </a:lnTo>
                      <a:lnTo>
                        <a:pt x="2804" y="1087"/>
                      </a:lnTo>
                      <a:lnTo>
                        <a:pt x="2799" y="1087"/>
                      </a:lnTo>
                      <a:lnTo>
                        <a:pt x="2804" y="1087"/>
                      </a:lnTo>
                      <a:lnTo>
                        <a:pt x="2804" y="1077"/>
                      </a:lnTo>
                      <a:lnTo>
                        <a:pt x="2803" y="1065"/>
                      </a:lnTo>
                      <a:lnTo>
                        <a:pt x="2802" y="1055"/>
                      </a:lnTo>
                      <a:lnTo>
                        <a:pt x="2799" y="1031"/>
                      </a:lnTo>
                      <a:lnTo>
                        <a:pt x="2798" y="1018"/>
                      </a:lnTo>
                      <a:lnTo>
                        <a:pt x="2797" y="1007"/>
                      </a:lnTo>
                      <a:lnTo>
                        <a:pt x="2791" y="1007"/>
                      </a:lnTo>
                      <a:lnTo>
                        <a:pt x="2797" y="1007"/>
                      </a:lnTo>
                      <a:lnTo>
                        <a:pt x="2791" y="1007"/>
                      </a:lnTo>
                      <a:lnTo>
                        <a:pt x="2797" y="1007"/>
                      </a:lnTo>
                      <a:lnTo>
                        <a:pt x="2797" y="994"/>
                      </a:lnTo>
                      <a:lnTo>
                        <a:pt x="2795" y="981"/>
                      </a:lnTo>
                      <a:lnTo>
                        <a:pt x="2794" y="969"/>
                      </a:lnTo>
                      <a:lnTo>
                        <a:pt x="2789" y="918"/>
                      </a:lnTo>
                      <a:lnTo>
                        <a:pt x="2784" y="918"/>
                      </a:lnTo>
                      <a:lnTo>
                        <a:pt x="2789" y="918"/>
                      </a:lnTo>
                      <a:lnTo>
                        <a:pt x="2784" y="918"/>
                      </a:lnTo>
                      <a:lnTo>
                        <a:pt x="2789" y="918"/>
                      </a:lnTo>
                      <a:lnTo>
                        <a:pt x="2789" y="905"/>
                      </a:lnTo>
                      <a:lnTo>
                        <a:pt x="2786" y="879"/>
                      </a:lnTo>
                      <a:lnTo>
                        <a:pt x="2785" y="867"/>
                      </a:lnTo>
                      <a:lnTo>
                        <a:pt x="2782" y="841"/>
                      </a:lnTo>
                      <a:lnTo>
                        <a:pt x="2781" y="830"/>
                      </a:lnTo>
                      <a:lnTo>
                        <a:pt x="2776" y="830"/>
                      </a:lnTo>
                      <a:lnTo>
                        <a:pt x="2781" y="830"/>
                      </a:lnTo>
                      <a:lnTo>
                        <a:pt x="2776" y="830"/>
                      </a:lnTo>
                      <a:lnTo>
                        <a:pt x="2781" y="830"/>
                      </a:lnTo>
                      <a:lnTo>
                        <a:pt x="2781" y="817"/>
                      </a:lnTo>
                      <a:lnTo>
                        <a:pt x="2780" y="805"/>
                      </a:lnTo>
                      <a:lnTo>
                        <a:pt x="2779" y="792"/>
                      </a:lnTo>
                      <a:lnTo>
                        <a:pt x="2775" y="757"/>
                      </a:lnTo>
                      <a:lnTo>
                        <a:pt x="2769" y="757"/>
                      </a:lnTo>
                      <a:lnTo>
                        <a:pt x="2775" y="757"/>
                      </a:lnTo>
                      <a:lnTo>
                        <a:pt x="2769" y="757"/>
                      </a:lnTo>
                      <a:lnTo>
                        <a:pt x="2775" y="757"/>
                      </a:lnTo>
                      <a:lnTo>
                        <a:pt x="2775" y="747"/>
                      </a:lnTo>
                      <a:lnTo>
                        <a:pt x="2773" y="735"/>
                      </a:lnTo>
                      <a:lnTo>
                        <a:pt x="2772" y="725"/>
                      </a:lnTo>
                      <a:lnTo>
                        <a:pt x="2771" y="713"/>
                      </a:lnTo>
                      <a:lnTo>
                        <a:pt x="2769" y="703"/>
                      </a:lnTo>
                      <a:lnTo>
                        <a:pt x="2768" y="694"/>
                      </a:lnTo>
                      <a:lnTo>
                        <a:pt x="2767" y="684"/>
                      </a:lnTo>
                      <a:lnTo>
                        <a:pt x="2762" y="684"/>
                      </a:lnTo>
                      <a:lnTo>
                        <a:pt x="2767" y="684"/>
                      </a:lnTo>
                      <a:lnTo>
                        <a:pt x="2762" y="684"/>
                      </a:lnTo>
                      <a:lnTo>
                        <a:pt x="2767" y="684"/>
                      </a:lnTo>
                      <a:lnTo>
                        <a:pt x="2767" y="675"/>
                      </a:lnTo>
                      <a:lnTo>
                        <a:pt x="2764" y="657"/>
                      </a:lnTo>
                      <a:lnTo>
                        <a:pt x="2759" y="626"/>
                      </a:lnTo>
                      <a:lnTo>
                        <a:pt x="2754" y="626"/>
                      </a:lnTo>
                      <a:lnTo>
                        <a:pt x="2759" y="626"/>
                      </a:lnTo>
                      <a:lnTo>
                        <a:pt x="2754" y="626"/>
                      </a:lnTo>
                      <a:lnTo>
                        <a:pt x="2759" y="626"/>
                      </a:lnTo>
                      <a:lnTo>
                        <a:pt x="2759" y="619"/>
                      </a:lnTo>
                      <a:lnTo>
                        <a:pt x="2758" y="619"/>
                      </a:lnTo>
                      <a:lnTo>
                        <a:pt x="2757" y="613"/>
                      </a:lnTo>
                      <a:lnTo>
                        <a:pt x="2751" y="592"/>
                      </a:lnTo>
                      <a:lnTo>
                        <a:pt x="2751" y="591"/>
                      </a:lnTo>
                      <a:lnTo>
                        <a:pt x="2750" y="587"/>
                      </a:lnTo>
                      <a:lnTo>
                        <a:pt x="2746" y="588"/>
                      </a:lnTo>
                      <a:lnTo>
                        <a:pt x="2751" y="588"/>
                      </a:lnTo>
                      <a:lnTo>
                        <a:pt x="2750" y="587"/>
                      </a:lnTo>
                      <a:lnTo>
                        <a:pt x="2746" y="588"/>
                      </a:lnTo>
                      <a:lnTo>
                        <a:pt x="2751" y="588"/>
                      </a:lnTo>
                      <a:lnTo>
                        <a:pt x="2751" y="586"/>
                      </a:lnTo>
                      <a:lnTo>
                        <a:pt x="2750" y="586"/>
                      </a:lnTo>
                      <a:lnTo>
                        <a:pt x="2750" y="584"/>
                      </a:lnTo>
                      <a:lnTo>
                        <a:pt x="2746" y="576"/>
                      </a:lnTo>
                      <a:lnTo>
                        <a:pt x="2746" y="575"/>
                      </a:lnTo>
                      <a:lnTo>
                        <a:pt x="2745" y="574"/>
                      </a:lnTo>
                      <a:lnTo>
                        <a:pt x="2744" y="574"/>
                      </a:lnTo>
                      <a:lnTo>
                        <a:pt x="2741" y="573"/>
                      </a:lnTo>
                      <a:lnTo>
                        <a:pt x="2737" y="573"/>
                      </a:lnTo>
                      <a:lnTo>
                        <a:pt x="2735" y="574"/>
                      </a:lnTo>
                      <a:lnTo>
                        <a:pt x="2732" y="576"/>
                      </a:lnTo>
                      <a:lnTo>
                        <a:pt x="2731" y="579"/>
                      </a:lnTo>
                      <a:lnTo>
                        <a:pt x="2735" y="580"/>
                      </a:lnTo>
                      <a:lnTo>
                        <a:pt x="2732" y="578"/>
                      </a:lnTo>
                      <a:lnTo>
                        <a:pt x="2731" y="579"/>
                      </a:lnTo>
                      <a:lnTo>
                        <a:pt x="2735" y="580"/>
                      </a:lnTo>
                      <a:lnTo>
                        <a:pt x="2732" y="578"/>
                      </a:lnTo>
                      <a:lnTo>
                        <a:pt x="2729" y="580"/>
                      </a:lnTo>
                      <a:lnTo>
                        <a:pt x="2728" y="583"/>
                      </a:lnTo>
                      <a:lnTo>
                        <a:pt x="2728" y="588"/>
                      </a:lnTo>
                      <a:lnTo>
                        <a:pt x="2732" y="588"/>
                      </a:lnTo>
                      <a:lnTo>
                        <a:pt x="2728" y="587"/>
                      </a:lnTo>
                      <a:lnTo>
                        <a:pt x="2728" y="588"/>
                      </a:lnTo>
                      <a:lnTo>
                        <a:pt x="2732" y="588"/>
                      </a:lnTo>
                      <a:lnTo>
                        <a:pt x="2728" y="587"/>
                      </a:lnTo>
                      <a:lnTo>
                        <a:pt x="2727" y="589"/>
                      </a:lnTo>
                      <a:lnTo>
                        <a:pt x="2727" y="591"/>
                      </a:lnTo>
                      <a:lnTo>
                        <a:pt x="2727" y="589"/>
                      </a:lnTo>
                      <a:lnTo>
                        <a:pt x="2724" y="597"/>
                      </a:lnTo>
                      <a:lnTo>
                        <a:pt x="2723" y="602"/>
                      </a:lnTo>
                      <a:lnTo>
                        <a:pt x="2722" y="606"/>
                      </a:lnTo>
                      <a:lnTo>
                        <a:pt x="2720" y="611"/>
                      </a:lnTo>
                      <a:lnTo>
                        <a:pt x="2720" y="618"/>
                      </a:lnTo>
                      <a:lnTo>
                        <a:pt x="2724" y="618"/>
                      </a:lnTo>
                      <a:lnTo>
                        <a:pt x="2720" y="617"/>
                      </a:lnTo>
                      <a:lnTo>
                        <a:pt x="2720" y="618"/>
                      </a:lnTo>
                      <a:lnTo>
                        <a:pt x="2724" y="618"/>
                      </a:lnTo>
                      <a:lnTo>
                        <a:pt x="2720" y="617"/>
                      </a:lnTo>
                      <a:lnTo>
                        <a:pt x="2719" y="622"/>
                      </a:lnTo>
                      <a:lnTo>
                        <a:pt x="2719" y="623"/>
                      </a:lnTo>
                      <a:lnTo>
                        <a:pt x="2715" y="642"/>
                      </a:lnTo>
                      <a:lnTo>
                        <a:pt x="2713" y="658"/>
                      </a:lnTo>
                      <a:lnTo>
                        <a:pt x="2713" y="666"/>
                      </a:lnTo>
                      <a:lnTo>
                        <a:pt x="2717" y="666"/>
                      </a:lnTo>
                      <a:lnTo>
                        <a:pt x="2713" y="666"/>
                      </a:lnTo>
                      <a:lnTo>
                        <a:pt x="2717" y="666"/>
                      </a:lnTo>
                      <a:lnTo>
                        <a:pt x="2713" y="666"/>
                      </a:lnTo>
                      <a:lnTo>
                        <a:pt x="2709" y="693"/>
                      </a:lnTo>
                      <a:lnTo>
                        <a:pt x="2706" y="713"/>
                      </a:lnTo>
                      <a:lnTo>
                        <a:pt x="2705" y="725"/>
                      </a:lnTo>
                      <a:lnTo>
                        <a:pt x="2705" y="737"/>
                      </a:lnTo>
                      <a:lnTo>
                        <a:pt x="2709" y="737"/>
                      </a:lnTo>
                      <a:lnTo>
                        <a:pt x="2705" y="737"/>
                      </a:lnTo>
                      <a:lnTo>
                        <a:pt x="2709" y="737"/>
                      </a:lnTo>
                      <a:lnTo>
                        <a:pt x="2705" y="737"/>
                      </a:lnTo>
                      <a:lnTo>
                        <a:pt x="2701" y="772"/>
                      </a:lnTo>
                      <a:lnTo>
                        <a:pt x="2700" y="785"/>
                      </a:lnTo>
                      <a:lnTo>
                        <a:pt x="2698" y="796"/>
                      </a:lnTo>
                      <a:lnTo>
                        <a:pt x="2697" y="809"/>
                      </a:lnTo>
                      <a:lnTo>
                        <a:pt x="2697" y="822"/>
                      </a:lnTo>
                      <a:lnTo>
                        <a:pt x="2701" y="822"/>
                      </a:lnTo>
                      <a:lnTo>
                        <a:pt x="2697" y="822"/>
                      </a:lnTo>
                      <a:lnTo>
                        <a:pt x="2701" y="822"/>
                      </a:lnTo>
                      <a:lnTo>
                        <a:pt x="2697" y="822"/>
                      </a:lnTo>
                      <a:lnTo>
                        <a:pt x="2691" y="887"/>
                      </a:lnTo>
                      <a:lnTo>
                        <a:pt x="2691" y="900"/>
                      </a:lnTo>
                      <a:lnTo>
                        <a:pt x="2695" y="900"/>
                      </a:lnTo>
                      <a:lnTo>
                        <a:pt x="2691" y="900"/>
                      </a:lnTo>
                      <a:lnTo>
                        <a:pt x="2695" y="900"/>
                      </a:lnTo>
                      <a:lnTo>
                        <a:pt x="2691" y="900"/>
                      </a:lnTo>
                      <a:lnTo>
                        <a:pt x="2689" y="911"/>
                      </a:lnTo>
                      <a:lnTo>
                        <a:pt x="2686" y="950"/>
                      </a:lnTo>
                      <a:lnTo>
                        <a:pt x="2684" y="962"/>
                      </a:lnTo>
                      <a:lnTo>
                        <a:pt x="2683" y="975"/>
                      </a:lnTo>
                      <a:lnTo>
                        <a:pt x="2683" y="986"/>
                      </a:lnTo>
                      <a:lnTo>
                        <a:pt x="2687" y="986"/>
                      </a:lnTo>
                      <a:lnTo>
                        <a:pt x="2683" y="986"/>
                      </a:lnTo>
                      <a:lnTo>
                        <a:pt x="2687" y="986"/>
                      </a:lnTo>
                      <a:lnTo>
                        <a:pt x="2683" y="986"/>
                      </a:lnTo>
                      <a:lnTo>
                        <a:pt x="2680" y="1009"/>
                      </a:lnTo>
                      <a:lnTo>
                        <a:pt x="2679" y="1022"/>
                      </a:lnTo>
                      <a:lnTo>
                        <a:pt x="2678" y="1033"/>
                      </a:lnTo>
                      <a:lnTo>
                        <a:pt x="2675" y="1056"/>
                      </a:lnTo>
                      <a:lnTo>
                        <a:pt x="2675" y="1066"/>
                      </a:lnTo>
                      <a:lnTo>
                        <a:pt x="2679" y="1066"/>
                      </a:lnTo>
                      <a:lnTo>
                        <a:pt x="2675" y="1066"/>
                      </a:lnTo>
                      <a:lnTo>
                        <a:pt x="2679" y="1066"/>
                      </a:lnTo>
                      <a:lnTo>
                        <a:pt x="2675" y="1066"/>
                      </a:lnTo>
                      <a:lnTo>
                        <a:pt x="2671" y="1097"/>
                      </a:lnTo>
                      <a:lnTo>
                        <a:pt x="2670" y="1106"/>
                      </a:lnTo>
                      <a:lnTo>
                        <a:pt x="2669" y="1117"/>
                      </a:lnTo>
                      <a:lnTo>
                        <a:pt x="2667" y="1124"/>
                      </a:lnTo>
                      <a:lnTo>
                        <a:pt x="2667" y="1134"/>
                      </a:lnTo>
                      <a:lnTo>
                        <a:pt x="2671" y="1134"/>
                      </a:lnTo>
                      <a:lnTo>
                        <a:pt x="2667" y="1134"/>
                      </a:lnTo>
                      <a:lnTo>
                        <a:pt x="2671" y="1134"/>
                      </a:lnTo>
                      <a:lnTo>
                        <a:pt x="2667" y="1134"/>
                      </a:lnTo>
                      <a:lnTo>
                        <a:pt x="2666" y="1143"/>
                      </a:lnTo>
                      <a:lnTo>
                        <a:pt x="2665" y="1150"/>
                      </a:lnTo>
                      <a:lnTo>
                        <a:pt x="2669" y="1150"/>
                      </a:lnTo>
                      <a:lnTo>
                        <a:pt x="2665" y="1150"/>
                      </a:lnTo>
                      <a:lnTo>
                        <a:pt x="2669" y="1150"/>
                      </a:lnTo>
                      <a:lnTo>
                        <a:pt x="2665" y="1150"/>
                      </a:lnTo>
                      <a:lnTo>
                        <a:pt x="2664" y="1157"/>
                      </a:lnTo>
                      <a:lnTo>
                        <a:pt x="2662" y="1165"/>
                      </a:lnTo>
                      <a:lnTo>
                        <a:pt x="2666" y="1165"/>
                      </a:lnTo>
                      <a:lnTo>
                        <a:pt x="2662" y="1165"/>
                      </a:lnTo>
                      <a:lnTo>
                        <a:pt x="2666" y="1165"/>
                      </a:lnTo>
                      <a:lnTo>
                        <a:pt x="2662" y="1165"/>
                      </a:lnTo>
                      <a:lnTo>
                        <a:pt x="2660" y="1177"/>
                      </a:lnTo>
                      <a:lnTo>
                        <a:pt x="2660" y="1183"/>
                      </a:lnTo>
                      <a:lnTo>
                        <a:pt x="2664" y="1183"/>
                      </a:lnTo>
                      <a:lnTo>
                        <a:pt x="2660" y="1181"/>
                      </a:lnTo>
                      <a:lnTo>
                        <a:pt x="2660" y="1183"/>
                      </a:lnTo>
                      <a:lnTo>
                        <a:pt x="2664" y="1183"/>
                      </a:lnTo>
                      <a:lnTo>
                        <a:pt x="2660" y="1181"/>
                      </a:lnTo>
                      <a:lnTo>
                        <a:pt x="2657" y="1192"/>
                      </a:lnTo>
                      <a:lnTo>
                        <a:pt x="2653" y="1203"/>
                      </a:lnTo>
                      <a:lnTo>
                        <a:pt x="2653" y="1207"/>
                      </a:lnTo>
                      <a:lnTo>
                        <a:pt x="2657" y="1207"/>
                      </a:lnTo>
                      <a:lnTo>
                        <a:pt x="2655" y="1205"/>
                      </a:lnTo>
                      <a:lnTo>
                        <a:pt x="2653" y="1207"/>
                      </a:lnTo>
                      <a:lnTo>
                        <a:pt x="2657" y="1207"/>
                      </a:lnTo>
                      <a:lnTo>
                        <a:pt x="2655" y="1205"/>
                      </a:lnTo>
                      <a:lnTo>
                        <a:pt x="2652" y="1207"/>
                      </a:lnTo>
                      <a:lnTo>
                        <a:pt x="2651" y="1210"/>
                      </a:lnTo>
                      <a:lnTo>
                        <a:pt x="2655" y="1211"/>
                      </a:lnTo>
                      <a:lnTo>
                        <a:pt x="2652" y="1208"/>
                      </a:lnTo>
                      <a:lnTo>
                        <a:pt x="2651" y="1210"/>
                      </a:lnTo>
                      <a:lnTo>
                        <a:pt x="2655" y="1211"/>
                      </a:lnTo>
                      <a:lnTo>
                        <a:pt x="2652" y="1208"/>
                      </a:lnTo>
                      <a:lnTo>
                        <a:pt x="2651" y="1210"/>
                      </a:lnTo>
                      <a:lnTo>
                        <a:pt x="2653" y="1212"/>
                      </a:lnTo>
                      <a:lnTo>
                        <a:pt x="2653" y="1208"/>
                      </a:lnTo>
                      <a:lnTo>
                        <a:pt x="2651" y="1210"/>
                      </a:lnTo>
                      <a:lnTo>
                        <a:pt x="2653" y="1212"/>
                      </a:lnTo>
                      <a:lnTo>
                        <a:pt x="2653" y="1208"/>
                      </a:lnTo>
                      <a:lnTo>
                        <a:pt x="2649" y="1208"/>
                      </a:lnTo>
                      <a:lnTo>
                        <a:pt x="2649" y="1212"/>
                      </a:lnTo>
                      <a:lnTo>
                        <a:pt x="2655" y="1212"/>
                      </a:lnTo>
                      <a:lnTo>
                        <a:pt x="2653" y="1212"/>
                      </a:lnTo>
                      <a:lnTo>
                        <a:pt x="2652" y="1210"/>
                      </a:lnTo>
                      <a:lnTo>
                        <a:pt x="2649" y="1208"/>
                      </a:lnTo>
                      <a:lnTo>
                        <a:pt x="2649" y="1212"/>
                      </a:lnTo>
                      <a:lnTo>
                        <a:pt x="2655" y="1212"/>
                      </a:lnTo>
                      <a:lnTo>
                        <a:pt x="2655" y="1211"/>
                      </a:lnTo>
                      <a:lnTo>
                        <a:pt x="2653" y="1211"/>
                      </a:lnTo>
                      <a:lnTo>
                        <a:pt x="2653" y="1208"/>
                      </a:lnTo>
                      <a:lnTo>
                        <a:pt x="2651" y="1206"/>
                      </a:lnTo>
                      <a:lnTo>
                        <a:pt x="2647" y="1208"/>
                      </a:lnTo>
                      <a:lnTo>
                        <a:pt x="2651" y="1207"/>
                      </a:lnTo>
                      <a:lnTo>
                        <a:pt x="2651" y="1206"/>
                      </a:lnTo>
                      <a:lnTo>
                        <a:pt x="2647" y="1208"/>
                      </a:lnTo>
                      <a:lnTo>
                        <a:pt x="2651" y="1207"/>
                      </a:lnTo>
                      <a:lnTo>
                        <a:pt x="2648" y="1202"/>
                      </a:lnTo>
                      <a:lnTo>
                        <a:pt x="2644" y="1203"/>
                      </a:lnTo>
                      <a:lnTo>
                        <a:pt x="2648" y="1202"/>
                      </a:lnTo>
                      <a:lnTo>
                        <a:pt x="2644" y="1203"/>
                      </a:lnTo>
                      <a:lnTo>
                        <a:pt x="2648" y="1202"/>
                      </a:lnTo>
                      <a:lnTo>
                        <a:pt x="2647" y="1198"/>
                      </a:lnTo>
                      <a:lnTo>
                        <a:pt x="2646" y="1196"/>
                      </a:lnTo>
                      <a:lnTo>
                        <a:pt x="2642" y="1197"/>
                      </a:lnTo>
                      <a:lnTo>
                        <a:pt x="2647" y="1197"/>
                      </a:lnTo>
                      <a:lnTo>
                        <a:pt x="2646" y="1196"/>
                      </a:lnTo>
                      <a:lnTo>
                        <a:pt x="2642" y="1197"/>
                      </a:lnTo>
                      <a:lnTo>
                        <a:pt x="2647" y="1197"/>
                      </a:lnTo>
                      <a:lnTo>
                        <a:pt x="2647" y="1193"/>
                      </a:lnTo>
                      <a:lnTo>
                        <a:pt x="2646" y="1192"/>
                      </a:lnTo>
                      <a:lnTo>
                        <a:pt x="2644" y="1188"/>
                      </a:lnTo>
                      <a:lnTo>
                        <a:pt x="2640" y="1189"/>
                      </a:lnTo>
                      <a:lnTo>
                        <a:pt x="2644" y="1189"/>
                      </a:lnTo>
                      <a:lnTo>
                        <a:pt x="2644" y="1188"/>
                      </a:lnTo>
                      <a:lnTo>
                        <a:pt x="2640" y="1189"/>
                      </a:lnTo>
                      <a:lnTo>
                        <a:pt x="2644" y="1189"/>
                      </a:lnTo>
                      <a:lnTo>
                        <a:pt x="2643" y="1184"/>
                      </a:lnTo>
                      <a:lnTo>
                        <a:pt x="2643" y="1183"/>
                      </a:lnTo>
                      <a:lnTo>
                        <a:pt x="2642" y="1179"/>
                      </a:lnTo>
                      <a:lnTo>
                        <a:pt x="2638" y="1180"/>
                      </a:lnTo>
                      <a:lnTo>
                        <a:pt x="2642" y="1180"/>
                      </a:lnTo>
                      <a:lnTo>
                        <a:pt x="2642" y="1179"/>
                      </a:lnTo>
                      <a:lnTo>
                        <a:pt x="2638" y="1180"/>
                      </a:lnTo>
                      <a:lnTo>
                        <a:pt x="2642" y="1180"/>
                      </a:lnTo>
                      <a:lnTo>
                        <a:pt x="2639" y="1170"/>
                      </a:lnTo>
                      <a:lnTo>
                        <a:pt x="2638" y="1163"/>
                      </a:lnTo>
                      <a:lnTo>
                        <a:pt x="2634" y="1163"/>
                      </a:lnTo>
                      <a:lnTo>
                        <a:pt x="2639" y="1163"/>
                      </a:lnTo>
                      <a:lnTo>
                        <a:pt x="2634" y="1163"/>
                      </a:lnTo>
                      <a:lnTo>
                        <a:pt x="2639" y="1163"/>
                      </a:lnTo>
                      <a:lnTo>
                        <a:pt x="2639" y="1158"/>
                      </a:lnTo>
                      <a:lnTo>
                        <a:pt x="2638" y="1158"/>
                      </a:lnTo>
                      <a:lnTo>
                        <a:pt x="2636" y="1152"/>
                      </a:lnTo>
                      <a:lnTo>
                        <a:pt x="2633" y="1152"/>
                      </a:lnTo>
                      <a:lnTo>
                        <a:pt x="2638" y="1152"/>
                      </a:lnTo>
                      <a:lnTo>
                        <a:pt x="2633" y="1152"/>
                      </a:lnTo>
                      <a:lnTo>
                        <a:pt x="2638" y="1152"/>
                      </a:lnTo>
                      <a:lnTo>
                        <a:pt x="2636" y="1144"/>
                      </a:lnTo>
                      <a:lnTo>
                        <a:pt x="2635" y="1144"/>
                      </a:lnTo>
                      <a:lnTo>
                        <a:pt x="2634" y="1137"/>
                      </a:lnTo>
                      <a:lnTo>
                        <a:pt x="2630" y="1137"/>
                      </a:lnTo>
                      <a:lnTo>
                        <a:pt x="2635" y="1137"/>
                      </a:lnTo>
                      <a:lnTo>
                        <a:pt x="2630" y="1137"/>
                      </a:lnTo>
                      <a:lnTo>
                        <a:pt x="2635" y="1137"/>
                      </a:lnTo>
                      <a:lnTo>
                        <a:pt x="2634" y="1128"/>
                      </a:lnTo>
                      <a:lnTo>
                        <a:pt x="2633" y="1121"/>
                      </a:lnTo>
                      <a:lnTo>
                        <a:pt x="2627" y="1121"/>
                      </a:lnTo>
                      <a:lnTo>
                        <a:pt x="2633" y="1121"/>
                      </a:lnTo>
                      <a:lnTo>
                        <a:pt x="2627" y="1121"/>
                      </a:lnTo>
                      <a:lnTo>
                        <a:pt x="2633" y="1121"/>
                      </a:lnTo>
                      <a:lnTo>
                        <a:pt x="2633" y="1112"/>
                      </a:lnTo>
                      <a:lnTo>
                        <a:pt x="2631" y="1102"/>
                      </a:lnTo>
                      <a:lnTo>
                        <a:pt x="2626" y="1061"/>
                      </a:lnTo>
                      <a:lnTo>
                        <a:pt x="2625" y="1049"/>
                      </a:lnTo>
                      <a:lnTo>
                        <a:pt x="2620" y="1049"/>
                      </a:lnTo>
                      <a:lnTo>
                        <a:pt x="2625" y="1049"/>
                      </a:lnTo>
                      <a:lnTo>
                        <a:pt x="2620" y="1049"/>
                      </a:lnTo>
                      <a:lnTo>
                        <a:pt x="2625" y="1049"/>
                      </a:lnTo>
                      <a:lnTo>
                        <a:pt x="2625" y="1038"/>
                      </a:lnTo>
                      <a:lnTo>
                        <a:pt x="2624" y="1026"/>
                      </a:lnTo>
                      <a:lnTo>
                        <a:pt x="2622" y="1013"/>
                      </a:lnTo>
                      <a:lnTo>
                        <a:pt x="2621" y="1002"/>
                      </a:lnTo>
                      <a:lnTo>
                        <a:pt x="2618" y="976"/>
                      </a:lnTo>
                      <a:lnTo>
                        <a:pt x="2617" y="964"/>
                      </a:lnTo>
                      <a:lnTo>
                        <a:pt x="2612" y="964"/>
                      </a:lnTo>
                      <a:lnTo>
                        <a:pt x="2617" y="964"/>
                      </a:lnTo>
                      <a:lnTo>
                        <a:pt x="2612" y="964"/>
                      </a:lnTo>
                      <a:lnTo>
                        <a:pt x="2617" y="964"/>
                      </a:lnTo>
                      <a:lnTo>
                        <a:pt x="2617" y="951"/>
                      </a:lnTo>
                      <a:lnTo>
                        <a:pt x="2611" y="887"/>
                      </a:lnTo>
                      <a:lnTo>
                        <a:pt x="2609" y="875"/>
                      </a:lnTo>
                      <a:lnTo>
                        <a:pt x="2604" y="875"/>
                      </a:lnTo>
                      <a:lnTo>
                        <a:pt x="2609" y="875"/>
                      </a:lnTo>
                      <a:lnTo>
                        <a:pt x="2604" y="875"/>
                      </a:lnTo>
                      <a:lnTo>
                        <a:pt x="2609" y="875"/>
                      </a:lnTo>
                      <a:lnTo>
                        <a:pt x="2609" y="862"/>
                      </a:lnTo>
                      <a:lnTo>
                        <a:pt x="2608" y="849"/>
                      </a:lnTo>
                      <a:lnTo>
                        <a:pt x="2607" y="838"/>
                      </a:lnTo>
                      <a:lnTo>
                        <a:pt x="2605" y="825"/>
                      </a:lnTo>
                      <a:lnTo>
                        <a:pt x="2604" y="813"/>
                      </a:lnTo>
                      <a:lnTo>
                        <a:pt x="2603" y="800"/>
                      </a:lnTo>
                      <a:lnTo>
                        <a:pt x="2602" y="788"/>
                      </a:lnTo>
                      <a:lnTo>
                        <a:pt x="2596" y="788"/>
                      </a:lnTo>
                      <a:lnTo>
                        <a:pt x="2602" y="788"/>
                      </a:lnTo>
                      <a:lnTo>
                        <a:pt x="2596" y="788"/>
                      </a:lnTo>
                      <a:lnTo>
                        <a:pt x="2602" y="788"/>
                      </a:lnTo>
                      <a:lnTo>
                        <a:pt x="2602" y="777"/>
                      </a:lnTo>
                      <a:lnTo>
                        <a:pt x="2598" y="742"/>
                      </a:lnTo>
                      <a:lnTo>
                        <a:pt x="2596" y="732"/>
                      </a:lnTo>
                      <a:lnTo>
                        <a:pt x="2595" y="720"/>
                      </a:lnTo>
                      <a:lnTo>
                        <a:pt x="2590" y="720"/>
                      </a:lnTo>
                      <a:lnTo>
                        <a:pt x="2595" y="720"/>
                      </a:lnTo>
                      <a:lnTo>
                        <a:pt x="2590" y="720"/>
                      </a:lnTo>
                      <a:lnTo>
                        <a:pt x="2595" y="720"/>
                      </a:lnTo>
                      <a:lnTo>
                        <a:pt x="2595" y="710"/>
                      </a:lnTo>
                      <a:lnTo>
                        <a:pt x="2593" y="689"/>
                      </a:lnTo>
                      <a:lnTo>
                        <a:pt x="2587" y="653"/>
                      </a:lnTo>
                      <a:lnTo>
                        <a:pt x="2582" y="653"/>
                      </a:lnTo>
                      <a:lnTo>
                        <a:pt x="2587" y="653"/>
                      </a:lnTo>
                      <a:lnTo>
                        <a:pt x="2582" y="653"/>
                      </a:lnTo>
                      <a:lnTo>
                        <a:pt x="2587" y="653"/>
                      </a:lnTo>
                      <a:lnTo>
                        <a:pt x="2587" y="644"/>
                      </a:lnTo>
                      <a:lnTo>
                        <a:pt x="2585" y="628"/>
                      </a:lnTo>
                      <a:lnTo>
                        <a:pt x="2584" y="628"/>
                      </a:lnTo>
                      <a:lnTo>
                        <a:pt x="2578" y="602"/>
                      </a:lnTo>
                      <a:lnTo>
                        <a:pt x="2574" y="602"/>
                      </a:lnTo>
                      <a:lnTo>
                        <a:pt x="2580" y="602"/>
                      </a:lnTo>
                      <a:lnTo>
                        <a:pt x="2574" y="602"/>
                      </a:lnTo>
                      <a:lnTo>
                        <a:pt x="2580" y="602"/>
                      </a:lnTo>
                      <a:lnTo>
                        <a:pt x="2580" y="597"/>
                      </a:lnTo>
                      <a:lnTo>
                        <a:pt x="2578" y="597"/>
                      </a:lnTo>
                      <a:lnTo>
                        <a:pt x="2577" y="592"/>
                      </a:lnTo>
                      <a:lnTo>
                        <a:pt x="2577" y="591"/>
                      </a:lnTo>
                      <a:lnTo>
                        <a:pt x="2573" y="579"/>
                      </a:lnTo>
                      <a:lnTo>
                        <a:pt x="2571" y="574"/>
                      </a:lnTo>
                      <a:lnTo>
                        <a:pt x="2567" y="575"/>
                      </a:lnTo>
                      <a:lnTo>
                        <a:pt x="2572" y="575"/>
                      </a:lnTo>
                      <a:lnTo>
                        <a:pt x="2571" y="574"/>
                      </a:lnTo>
                      <a:lnTo>
                        <a:pt x="2567" y="575"/>
                      </a:lnTo>
                      <a:lnTo>
                        <a:pt x="2572" y="575"/>
                      </a:lnTo>
                      <a:lnTo>
                        <a:pt x="2572" y="574"/>
                      </a:lnTo>
                      <a:lnTo>
                        <a:pt x="2571" y="574"/>
                      </a:lnTo>
                      <a:lnTo>
                        <a:pt x="2571" y="571"/>
                      </a:lnTo>
                      <a:lnTo>
                        <a:pt x="2568" y="569"/>
                      </a:lnTo>
                      <a:lnTo>
                        <a:pt x="2567" y="569"/>
                      </a:lnTo>
                      <a:lnTo>
                        <a:pt x="2564" y="567"/>
                      </a:lnTo>
                      <a:lnTo>
                        <a:pt x="2562" y="567"/>
                      </a:lnTo>
                      <a:lnTo>
                        <a:pt x="2559" y="569"/>
                      </a:lnTo>
                      <a:lnTo>
                        <a:pt x="2556" y="571"/>
                      </a:lnTo>
                      <a:lnTo>
                        <a:pt x="2555" y="574"/>
                      </a:lnTo>
                      <a:lnTo>
                        <a:pt x="2555" y="575"/>
                      </a:lnTo>
                      <a:lnTo>
                        <a:pt x="2559" y="575"/>
                      </a:lnTo>
                      <a:lnTo>
                        <a:pt x="2555" y="574"/>
                      </a:lnTo>
                      <a:lnTo>
                        <a:pt x="2555" y="575"/>
                      </a:lnTo>
                      <a:lnTo>
                        <a:pt x="2559" y="575"/>
                      </a:lnTo>
                      <a:lnTo>
                        <a:pt x="2555" y="574"/>
                      </a:lnTo>
                      <a:lnTo>
                        <a:pt x="2551" y="582"/>
                      </a:lnTo>
                      <a:lnTo>
                        <a:pt x="2551" y="583"/>
                      </a:lnTo>
                      <a:lnTo>
                        <a:pt x="2551" y="582"/>
                      </a:lnTo>
                      <a:lnTo>
                        <a:pt x="2549" y="589"/>
                      </a:lnTo>
                      <a:lnTo>
                        <a:pt x="2549" y="595"/>
                      </a:lnTo>
                      <a:lnTo>
                        <a:pt x="2553" y="595"/>
                      </a:lnTo>
                      <a:lnTo>
                        <a:pt x="2549" y="593"/>
                      </a:lnTo>
                      <a:lnTo>
                        <a:pt x="2549" y="595"/>
                      </a:lnTo>
                      <a:lnTo>
                        <a:pt x="2553" y="595"/>
                      </a:lnTo>
                      <a:lnTo>
                        <a:pt x="2549" y="593"/>
                      </a:lnTo>
                      <a:lnTo>
                        <a:pt x="2546" y="601"/>
                      </a:lnTo>
                      <a:lnTo>
                        <a:pt x="2543" y="611"/>
                      </a:lnTo>
                      <a:lnTo>
                        <a:pt x="2543" y="613"/>
                      </a:lnTo>
                      <a:lnTo>
                        <a:pt x="2542" y="619"/>
                      </a:lnTo>
                      <a:lnTo>
                        <a:pt x="2546" y="619"/>
                      </a:lnTo>
                      <a:lnTo>
                        <a:pt x="2542" y="618"/>
                      </a:lnTo>
                      <a:lnTo>
                        <a:pt x="2542" y="619"/>
                      </a:lnTo>
                      <a:lnTo>
                        <a:pt x="2546" y="619"/>
                      </a:lnTo>
                      <a:lnTo>
                        <a:pt x="2542" y="618"/>
                      </a:lnTo>
                      <a:lnTo>
                        <a:pt x="2541" y="623"/>
                      </a:lnTo>
                      <a:lnTo>
                        <a:pt x="2541" y="631"/>
                      </a:lnTo>
                      <a:lnTo>
                        <a:pt x="2545" y="631"/>
                      </a:lnTo>
                      <a:lnTo>
                        <a:pt x="2541" y="631"/>
                      </a:lnTo>
                      <a:lnTo>
                        <a:pt x="2545" y="631"/>
                      </a:lnTo>
                      <a:lnTo>
                        <a:pt x="2541" y="631"/>
                      </a:lnTo>
                      <a:lnTo>
                        <a:pt x="2540" y="637"/>
                      </a:lnTo>
                      <a:lnTo>
                        <a:pt x="2536" y="660"/>
                      </a:lnTo>
                      <a:lnTo>
                        <a:pt x="2533" y="679"/>
                      </a:lnTo>
                      <a:lnTo>
                        <a:pt x="2533" y="688"/>
                      </a:lnTo>
                      <a:lnTo>
                        <a:pt x="2537" y="688"/>
                      </a:lnTo>
                      <a:lnTo>
                        <a:pt x="2533" y="688"/>
                      </a:lnTo>
                      <a:lnTo>
                        <a:pt x="2537" y="688"/>
                      </a:lnTo>
                      <a:lnTo>
                        <a:pt x="2533" y="688"/>
                      </a:lnTo>
                      <a:lnTo>
                        <a:pt x="2532" y="698"/>
                      </a:lnTo>
                      <a:lnTo>
                        <a:pt x="2531" y="710"/>
                      </a:lnTo>
                      <a:lnTo>
                        <a:pt x="2529" y="720"/>
                      </a:lnTo>
                      <a:lnTo>
                        <a:pt x="2525" y="755"/>
                      </a:lnTo>
                      <a:lnTo>
                        <a:pt x="2525" y="768"/>
                      </a:lnTo>
                      <a:lnTo>
                        <a:pt x="2529" y="768"/>
                      </a:lnTo>
                      <a:lnTo>
                        <a:pt x="2525" y="768"/>
                      </a:lnTo>
                      <a:lnTo>
                        <a:pt x="2529" y="768"/>
                      </a:lnTo>
                      <a:lnTo>
                        <a:pt x="2525" y="768"/>
                      </a:lnTo>
                      <a:lnTo>
                        <a:pt x="2524" y="779"/>
                      </a:lnTo>
                      <a:lnTo>
                        <a:pt x="2518" y="844"/>
                      </a:lnTo>
                      <a:lnTo>
                        <a:pt x="2518" y="857"/>
                      </a:lnTo>
                      <a:lnTo>
                        <a:pt x="2522" y="857"/>
                      </a:lnTo>
                      <a:lnTo>
                        <a:pt x="2518" y="857"/>
                      </a:lnTo>
                      <a:lnTo>
                        <a:pt x="2522" y="857"/>
                      </a:lnTo>
                      <a:lnTo>
                        <a:pt x="2518" y="857"/>
                      </a:lnTo>
                      <a:lnTo>
                        <a:pt x="2515" y="883"/>
                      </a:lnTo>
                      <a:lnTo>
                        <a:pt x="2514" y="894"/>
                      </a:lnTo>
                      <a:lnTo>
                        <a:pt x="2511" y="920"/>
                      </a:lnTo>
                      <a:lnTo>
                        <a:pt x="2511" y="933"/>
                      </a:lnTo>
                      <a:lnTo>
                        <a:pt x="2515" y="933"/>
                      </a:lnTo>
                      <a:lnTo>
                        <a:pt x="2511" y="933"/>
                      </a:lnTo>
                      <a:lnTo>
                        <a:pt x="2515" y="933"/>
                      </a:lnTo>
                      <a:lnTo>
                        <a:pt x="2511" y="933"/>
                      </a:lnTo>
                      <a:lnTo>
                        <a:pt x="2510" y="946"/>
                      </a:lnTo>
                      <a:lnTo>
                        <a:pt x="2509" y="958"/>
                      </a:lnTo>
                      <a:lnTo>
                        <a:pt x="2507" y="971"/>
                      </a:lnTo>
                      <a:lnTo>
                        <a:pt x="2503" y="1006"/>
                      </a:lnTo>
                      <a:lnTo>
                        <a:pt x="2503" y="1017"/>
                      </a:lnTo>
                      <a:lnTo>
                        <a:pt x="2507" y="1017"/>
                      </a:lnTo>
                      <a:lnTo>
                        <a:pt x="2503" y="1017"/>
                      </a:lnTo>
                      <a:lnTo>
                        <a:pt x="2507" y="1017"/>
                      </a:lnTo>
                      <a:lnTo>
                        <a:pt x="2503" y="1017"/>
                      </a:lnTo>
                      <a:lnTo>
                        <a:pt x="2501" y="1040"/>
                      </a:lnTo>
                      <a:lnTo>
                        <a:pt x="2500" y="1051"/>
                      </a:lnTo>
                      <a:lnTo>
                        <a:pt x="2498" y="1062"/>
                      </a:lnTo>
                      <a:lnTo>
                        <a:pt x="2496" y="1083"/>
                      </a:lnTo>
                      <a:lnTo>
                        <a:pt x="2496" y="1092"/>
                      </a:lnTo>
                      <a:lnTo>
                        <a:pt x="2500" y="1092"/>
                      </a:lnTo>
                      <a:lnTo>
                        <a:pt x="2496" y="1092"/>
                      </a:lnTo>
                      <a:lnTo>
                        <a:pt x="2500" y="1092"/>
                      </a:lnTo>
                      <a:lnTo>
                        <a:pt x="2496" y="1092"/>
                      </a:lnTo>
                      <a:lnTo>
                        <a:pt x="2494" y="1101"/>
                      </a:lnTo>
                      <a:lnTo>
                        <a:pt x="2493" y="1112"/>
                      </a:lnTo>
                      <a:lnTo>
                        <a:pt x="2492" y="1119"/>
                      </a:lnTo>
                      <a:lnTo>
                        <a:pt x="2491" y="1128"/>
                      </a:lnTo>
                      <a:lnTo>
                        <a:pt x="2488" y="1144"/>
                      </a:lnTo>
                      <a:lnTo>
                        <a:pt x="2488" y="1152"/>
                      </a:lnTo>
                      <a:lnTo>
                        <a:pt x="2492" y="1152"/>
                      </a:lnTo>
                      <a:lnTo>
                        <a:pt x="2488" y="1152"/>
                      </a:lnTo>
                      <a:lnTo>
                        <a:pt x="2492" y="1152"/>
                      </a:lnTo>
                      <a:lnTo>
                        <a:pt x="2488" y="1152"/>
                      </a:lnTo>
                      <a:lnTo>
                        <a:pt x="2485" y="1165"/>
                      </a:lnTo>
                      <a:lnTo>
                        <a:pt x="2489" y="1165"/>
                      </a:lnTo>
                      <a:lnTo>
                        <a:pt x="2485" y="1163"/>
                      </a:lnTo>
                      <a:lnTo>
                        <a:pt x="2485" y="1165"/>
                      </a:lnTo>
                      <a:lnTo>
                        <a:pt x="2489" y="1165"/>
                      </a:lnTo>
                      <a:lnTo>
                        <a:pt x="2485" y="1163"/>
                      </a:lnTo>
                      <a:lnTo>
                        <a:pt x="2481" y="1179"/>
                      </a:lnTo>
                      <a:lnTo>
                        <a:pt x="2481" y="1185"/>
                      </a:lnTo>
                      <a:lnTo>
                        <a:pt x="2485" y="1185"/>
                      </a:lnTo>
                      <a:lnTo>
                        <a:pt x="2481" y="1184"/>
                      </a:lnTo>
                      <a:lnTo>
                        <a:pt x="2481" y="1185"/>
                      </a:lnTo>
                      <a:lnTo>
                        <a:pt x="2485" y="1185"/>
                      </a:lnTo>
                      <a:lnTo>
                        <a:pt x="2481" y="1184"/>
                      </a:lnTo>
                      <a:lnTo>
                        <a:pt x="2480" y="1188"/>
                      </a:lnTo>
                      <a:lnTo>
                        <a:pt x="2484" y="1189"/>
                      </a:lnTo>
                      <a:lnTo>
                        <a:pt x="2480" y="1188"/>
                      </a:lnTo>
                      <a:lnTo>
                        <a:pt x="2484" y="1189"/>
                      </a:lnTo>
                      <a:lnTo>
                        <a:pt x="2480" y="1188"/>
                      </a:lnTo>
                      <a:lnTo>
                        <a:pt x="2475" y="1198"/>
                      </a:lnTo>
                      <a:lnTo>
                        <a:pt x="2479" y="1199"/>
                      </a:lnTo>
                      <a:lnTo>
                        <a:pt x="2476" y="1197"/>
                      </a:lnTo>
                      <a:lnTo>
                        <a:pt x="2475" y="1198"/>
                      </a:lnTo>
                      <a:lnTo>
                        <a:pt x="2479" y="1199"/>
                      </a:lnTo>
                      <a:lnTo>
                        <a:pt x="2476" y="1197"/>
                      </a:lnTo>
                      <a:lnTo>
                        <a:pt x="2475" y="1198"/>
                      </a:lnTo>
                      <a:lnTo>
                        <a:pt x="2478" y="1201"/>
                      </a:lnTo>
                      <a:lnTo>
                        <a:pt x="2478" y="1197"/>
                      </a:lnTo>
                      <a:lnTo>
                        <a:pt x="2475" y="1198"/>
                      </a:lnTo>
                      <a:lnTo>
                        <a:pt x="2478" y="1201"/>
                      </a:lnTo>
                      <a:lnTo>
                        <a:pt x="2478" y="1197"/>
                      </a:lnTo>
                      <a:lnTo>
                        <a:pt x="2474" y="1197"/>
                      </a:lnTo>
                      <a:lnTo>
                        <a:pt x="2474" y="1201"/>
                      </a:lnTo>
                      <a:lnTo>
                        <a:pt x="2478" y="1198"/>
                      </a:lnTo>
                      <a:lnTo>
                        <a:pt x="2474" y="1197"/>
                      </a:lnTo>
                      <a:lnTo>
                        <a:pt x="2474" y="1201"/>
                      </a:lnTo>
                      <a:lnTo>
                        <a:pt x="2478" y="1198"/>
                      </a:lnTo>
                      <a:lnTo>
                        <a:pt x="2476" y="1197"/>
                      </a:lnTo>
                      <a:lnTo>
                        <a:pt x="2472" y="1199"/>
                      </a:lnTo>
                      <a:lnTo>
                        <a:pt x="2476" y="1198"/>
                      </a:lnTo>
                      <a:lnTo>
                        <a:pt x="2476" y="1197"/>
                      </a:lnTo>
                      <a:lnTo>
                        <a:pt x="2472" y="1199"/>
                      </a:lnTo>
                      <a:lnTo>
                        <a:pt x="2476" y="1198"/>
                      </a:lnTo>
                      <a:lnTo>
                        <a:pt x="2475" y="1196"/>
                      </a:lnTo>
                      <a:lnTo>
                        <a:pt x="2475" y="1194"/>
                      </a:lnTo>
                      <a:lnTo>
                        <a:pt x="2474" y="1193"/>
                      </a:lnTo>
                      <a:lnTo>
                        <a:pt x="2470" y="1196"/>
                      </a:lnTo>
                      <a:lnTo>
                        <a:pt x="2475" y="1196"/>
                      </a:lnTo>
                      <a:lnTo>
                        <a:pt x="2474" y="1193"/>
                      </a:lnTo>
                      <a:lnTo>
                        <a:pt x="2470" y="1196"/>
                      </a:lnTo>
                      <a:lnTo>
                        <a:pt x="2475" y="1196"/>
                      </a:lnTo>
                      <a:lnTo>
                        <a:pt x="2475" y="1193"/>
                      </a:lnTo>
                      <a:lnTo>
                        <a:pt x="2474" y="1192"/>
                      </a:lnTo>
                      <a:lnTo>
                        <a:pt x="2472" y="1188"/>
                      </a:lnTo>
                      <a:lnTo>
                        <a:pt x="2471" y="1185"/>
                      </a:lnTo>
                      <a:lnTo>
                        <a:pt x="2467" y="1186"/>
                      </a:lnTo>
                      <a:lnTo>
                        <a:pt x="2471" y="1185"/>
                      </a:lnTo>
                      <a:lnTo>
                        <a:pt x="2467" y="1186"/>
                      </a:lnTo>
                      <a:lnTo>
                        <a:pt x="2471" y="1185"/>
                      </a:lnTo>
                      <a:lnTo>
                        <a:pt x="2469" y="1177"/>
                      </a:lnTo>
                      <a:lnTo>
                        <a:pt x="2465" y="1179"/>
                      </a:lnTo>
                      <a:lnTo>
                        <a:pt x="2469" y="1179"/>
                      </a:lnTo>
                      <a:lnTo>
                        <a:pt x="2469" y="1177"/>
                      </a:lnTo>
                      <a:lnTo>
                        <a:pt x="2465" y="1179"/>
                      </a:lnTo>
                      <a:lnTo>
                        <a:pt x="2469" y="1179"/>
                      </a:lnTo>
                      <a:lnTo>
                        <a:pt x="2467" y="1174"/>
                      </a:lnTo>
                      <a:lnTo>
                        <a:pt x="2467" y="1172"/>
                      </a:lnTo>
                      <a:lnTo>
                        <a:pt x="2466" y="1168"/>
                      </a:lnTo>
                      <a:lnTo>
                        <a:pt x="2462" y="1170"/>
                      </a:lnTo>
                      <a:lnTo>
                        <a:pt x="2467" y="1170"/>
                      </a:lnTo>
                      <a:lnTo>
                        <a:pt x="2466" y="1168"/>
                      </a:lnTo>
                      <a:lnTo>
                        <a:pt x="2462" y="1170"/>
                      </a:lnTo>
                      <a:lnTo>
                        <a:pt x="2467" y="1170"/>
                      </a:lnTo>
                      <a:lnTo>
                        <a:pt x="2467" y="1165"/>
                      </a:lnTo>
                      <a:lnTo>
                        <a:pt x="2466" y="1165"/>
                      </a:lnTo>
                      <a:lnTo>
                        <a:pt x="2463" y="1154"/>
                      </a:lnTo>
                      <a:lnTo>
                        <a:pt x="2460" y="1135"/>
                      </a:lnTo>
                      <a:lnTo>
                        <a:pt x="2456" y="1135"/>
                      </a:lnTo>
                      <a:lnTo>
                        <a:pt x="2461" y="1135"/>
                      </a:lnTo>
                      <a:lnTo>
                        <a:pt x="2456" y="1135"/>
                      </a:lnTo>
                      <a:lnTo>
                        <a:pt x="2461" y="1135"/>
                      </a:lnTo>
                      <a:lnTo>
                        <a:pt x="2460" y="1127"/>
                      </a:lnTo>
                      <a:lnTo>
                        <a:pt x="2454" y="1127"/>
                      </a:lnTo>
                      <a:lnTo>
                        <a:pt x="2460" y="1127"/>
                      </a:lnTo>
                      <a:lnTo>
                        <a:pt x="2454" y="1127"/>
                      </a:lnTo>
                      <a:lnTo>
                        <a:pt x="2460" y="1127"/>
                      </a:lnTo>
                      <a:lnTo>
                        <a:pt x="2460" y="1119"/>
                      </a:lnTo>
                      <a:lnTo>
                        <a:pt x="2458" y="1112"/>
                      </a:lnTo>
                      <a:lnTo>
                        <a:pt x="2454" y="1084"/>
                      </a:lnTo>
                      <a:lnTo>
                        <a:pt x="2453" y="1074"/>
                      </a:lnTo>
                      <a:lnTo>
                        <a:pt x="2448" y="1074"/>
                      </a:lnTo>
                      <a:lnTo>
                        <a:pt x="2453" y="1074"/>
                      </a:lnTo>
                      <a:lnTo>
                        <a:pt x="2448" y="1074"/>
                      </a:lnTo>
                      <a:lnTo>
                        <a:pt x="2453" y="1074"/>
                      </a:lnTo>
                      <a:lnTo>
                        <a:pt x="2453" y="1064"/>
                      </a:lnTo>
                      <a:lnTo>
                        <a:pt x="2452" y="1053"/>
                      </a:lnTo>
                      <a:lnTo>
                        <a:pt x="2445" y="995"/>
                      </a:lnTo>
                      <a:lnTo>
                        <a:pt x="2440" y="995"/>
                      </a:lnTo>
                      <a:lnTo>
                        <a:pt x="2445" y="995"/>
                      </a:lnTo>
                      <a:lnTo>
                        <a:pt x="2440" y="995"/>
                      </a:lnTo>
                      <a:lnTo>
                        <a:pt x="2445" y="995"/>
                      </a:lnTo>
                      <a:lnTo>
                        <a:pt x="2445" y="982"/>
                      </a:lnTo>
                      <a:lnTo>
                        <a:pt x="2444" y="971"/>
                      </a:lnTo>
                      <a:lnTo>
                        <a:pt x="2443" y="958"/>
                      </a:lnTo>
                      <a:lnTo>
                        <a:pt x="2441" y="946"/>
                      </a:lnTo>
                      <a:lnTo>
                        <a:pt x="2438" y="907"/>
                      </a:lnTo>
                      <a:lnTo>
                        <a:pt x="2432" y="907"/>
                      </a:lnTo>
                      <a:lnTo>
                        <a:pt x="2438" y="907"/>
                      </a:lnTo>
                      <a:lnTo>
                        <a:pt x="2432" y="907"/>
                      </a:lnTo>
                      <a:lnTo>
                        <a:pt x="2438" y="907"/>
                      </a:lnTo>
                      <a:lnTo>
                        <a:pt x="2438" y="896"/>
                      </a:lnTo>
                      <a:lnTo>
                        <a:pt x="2435" y="870"/>
                      </a:lnTo>
                      <a:lnTo>
                        <a:pt x="2434" y="858"/>
                      </a:lnTo>
                      <a:lnTo>
                        <a:pt x="2432" y="845"/>
                      </a:lnTo>
                      <a:lnTo>
                        <a:pt x="2431" y="834"/>
                      </a:lnTo>
                      <a:lnTo>
                        <a:pt x="2430" y="821"/>
                      </a:lnTo>
                      <a:lnTo>
                        <a:pt x="2425" y="821"/>
                      </a:lnTo>
                      <a:lnTo>
                        <a:pt x="2430" y="821"/>
                      </a:lnTo>
                      <a:lnTo>
                        <a:pt x="2425" y="821"/>
                      </a:lnTo>
                      <a:lnTo>
                        <a:pt x="2430" y="821"/>
                      </a:lnTo>
                      <a:lnTo>
                        <a:pt x="2430" y="809"/>
                      </a:lnTo>
                      <a:lnTo>
                        <a:pt x="2429" y="796"/>
                      </a:lnTo>
                      <a:lnTo>
                        <a:pt x="2422" y="738"/>
                      </a:lnTo>
                      <a:lnTo>
                        <a:pt x="2417" y="738"/>
                      </a:lnTo>
                      <a:lnTo>
                        <a:pt x="2422" y="738"/>
                      </a:lnTo>
                      <a:lnTo>
                        <a:pt x="2417" y="738"/>
                      </a:lnTo>
                      <a:lnTo>
                        <a:pt x="2422" y="738"/>
                      </a:lnTo>
                      <a:lnTo>
                        <a:pt x="2422" y="726"/>
                      </a:lnTo>
                      <a:lnTo>
                        <a:pt x="2421" y="715"/>
                      </a:lnTo>
                      <a:lnTo>
                        <a:pt x="2416" y="673"/>
                      </a:lnTo>
                      <a:lnTo>
                        <a:pt x="2410" y="673"/>
                      </a:lnTo>
                      <a:lnTo>
                        <a:pt x="2416" y="673"/>
                      </a:lnTo>
                      <a:lnTo>
                        <a:pt x="2410" y="673"/>
                      </a:lnTo>
                      <a:lnTo>
                        <a:pt x="2416" y="673"/>
                      </a:lnTo>
                      <a:lnTo>
                        <a:pt x="2416" y="663"/>
                      </a:lnTo>
                      <a:lnTo>
                        <a:pt x="2410" y="627"/>
                      </a:lnTo>
                      <a:lnTo>
                        <a:pt x="2408" y="611"/>
                      </a:lnTo>
                      <a:lnTo>
                        <a:pt x="2403" y="611"/>
                      </a:lnTo>
                      <a:lnTo>
                        <a:pt x="2408" y="611"/>
                      </a:lnTo>
                      <a:lnTo>
                        <a:pt x="2403" y="611"/>
                      </a:lnTo>
                      <a:lnTo>
                        <a:pt x="2408" y="611"/>
                      </a:lnTo>
                      <a:lnTo>
                        <a:pt x="2408" y="604"/>
                      </a:lnTo>
                      <a:lnTo>
                        <a:pt x="2407" y="596"/>
                      </a:lnTo>
                      <a:lnTo>
                        <a:pt x="2405" y="596"/>
                      </a:lnTo>
                      <a:lnTo>
                        <a:pt x="2403" y="583"/>
                      </a:lnTo>
                      <a:lnTo>
                        <a:pt x="2401" y="578"/>
                      </a:lnTo>
                      <a:lnTo>
                        <a:pt x="2400" y="571"/>
                      </a:lnTo>
                      <a:lnTo>
                        <a:pt x="2400" y="570"/>
                      </a:lnTo>
                      <a:lnTo>
                        <a:pt x="2399" y="566"/>
                      </a:lnTo>
                      <a:lnTo>
                        <a:pt x="2395" y="567"/>
                      </a:lnTo>
                      <a:lnTo>
                        <a:pt x="2400" y="567"/>
                      </a:lnTo>
                      <a:lnTo>
                        <a:pt x="2399" y="566"/>
                      </a:lnTo>
                      <a:lnTo>
                        <a:pt x="2395" y="567"/>
                      </a:lnTo>
                      <a:lnTo>
                        <a:pt x="2400" y="567"/>
                      </a:lnTo>
                      <a:lnTo>
                        <a:pt x="2400" y="562"/>
                      </a:lnTo>
                      <a:lnTo>
                        <a:pt x="2399" y="561"/>
                      </a:lnTo>
                      <a:lnTo>
                        <a:pt x="2396" y="553"/>
                      </a:lnTo>
                      <a:lnTo>
                        <a:pt x="2394" y="548"/>
                      </a:lnTo>
                      <a:lnTo>
                        <a:pt x="2394" y="547"/>
                      </a:lnTo>
                      <a:lnTo>
                        <a:pt x="2391" y="544"/>
                      </a:lnTo>
                      <a:lnTo>
                        <a:pt x="2387" y="547"/>
                      </a:lnTo>
                      <a:lnTo>
                        <a:pt x="2392" y="547"/>
                      </a:lnTo>
                      <a:lnTo>
                        <a:pt x="2391" y="544"/>
                      </a:lnTo>
                      <a:lnTo>
                        <a:pt x="2387" y="547"/>
                      </a:lnTo>
                      <a:lnTo>
                        <a:pt x="2392" y="547"/>
                      </a:lnTo>
                      <a:lnTo>
                        <a:pt x="2392" y="545"/>
                      </a:lnTo>
                      <a:lnTo>
                        <a:pt x="2391" y="545"/>
                      </a:lnTo>
                      <a:lnTo>
                        <a:pt x="2390" y="543"/>
                      </a:lnTo>
                      <a:lnTo>
                        <a:pt x="2387" y="542"/>
                      </a:lnTo>
                      <a:lnTo>
                        <a:pt x="2383" y="542"/>
                      </a:lnTo>
                      <a:lnTo>
                        <a:pt x="2381" y="543"/>
                      </a:lnTo>
                      <a:lnTo>
                        <a:pt x="2377" y="547"/>
                      </a:lnTo>
                      <a:lnTo>
                        <a:pt x="2376" y="549"/>
                      </a:lnTo>
                      <a:lnTo>
                        <a:pt x="2376" y="553"/>
                      </a:lnTo>
                      <a:lnTo>
                        <a:pt x="2379" y="553"/>
                      </a:lnTo>
                      <a:lnTo>
                        <a:pt x="2376" y="552"/>
                      </a:lnTo>
                      <a:lnTo>
                        <a:pt x="2376" y="553"/>
                      </a:lnTo>
                      <a:lnTo>
                        <a:pt x="2379" y="553"/>
                      </a:lnTo>
                      <a:lnTo>
                        <a:pt x="2376" y="552"/>
                      </a:lnTo>
                      <a:lnTo>
                        <a:pt x="2373" y="557"/>
                      </a:lnTo>
                      <a:lnTo>
                        <a:pt x="2373" y="558"/>
                      </a:lnTo>
                      <a:lnTo>
                        <a:pt x="2373" y="557"/>
                      </a:lnTo>
                      <a:lnTo>
                        <a:pt x="2370" y="565"/>
                      </a:lnTo>
                      <a:lnTo>
                        <a:pt x="2369" y="570"/>
                      </a:lnTo>
                      <a:lnTo>
                        <a:pt x="2369" y="575"/>
                      </a:lnTo>
                      <a:lnTo>
                        <a:pt x="2373" y="575"/>
                      </a:lnTo>
                      <a:lnTo>
                        <a:pt x="2369" y="574"/>
                      </a:lnTo>
                      <a:lnTo>
                        <a:pt x="2369" y="575"/>
                      </a:lnTo>
                      <a:lnTo>
                        <a:pt x="2373" y="575"/>
                      </a:lnTo>
                      <a:lnTo>
                        <a:pt x="2369" y="574"/>
                      </a:lnTo>
                      <a:lnTo>
                        <a:pt x="2365" y="589"/>
                      </a:lnTo>
                      <a:lnTo>
                        <a:pt x="2365" y="591"/>
                      </a:lnTo>
                      <a:lnTo>
                        <a:pt x="2364" y="597"/>
                      </a:lnTo>
                      <a:lnTo>
                        <a:pt x="2368" y="597"/>
                      </a:lnTo>
                      <a:lnTo>
                        <a:pt x="2364" y="596"/>
                      </a:lnTo>
                      <a:lnTo>
                        <a:pt x="2364" y="597"/>
                      </a:lnTo>
                      <a:lnTo>
                        <a:pt x="2368" y="597"/>
                      </a:lnTo>
                      <a:lnTo>
                        <a:pt x="2364" y="596"/>
                      </a:lnTo>
                      <a:lnTo>
                        <a:pt x="2363" y="601"/>
                      </a:lnTo>
                      <a:lnTo>
                        <a:pt x="2363" y="602"/>
                      </a:lnTo>
                      <a:lnTo>
                        <a:pt x="2361" y="610"/>
                      </a:lnTo>
                      <a:lnTo>
                        <a:pt x="2361" y="617"/>
                      </a:lnTo>
                      <a:lnTo>
                        <a:pt x="2365" y="617"/>
                      </a:lnTo>
                      <a:lnTo>
                        <a:pt x="2361" y="617"/>
                      </a:lnTo>
                      <a:lnTo>
                        <a:pt x="2365" y="617"/>
                      </a:lnTo>
                      <a:lnTo>
                        <a:pt x="2361" y="617"/>
                      </a:lnTo>
                      <a:lnTo>
                        <a:pt x="2359" y="632"/>
                      </a:lnTo>
                      <a:lnTo>
                        <a:pt x="2356" y="650"/>
                      </a:lnTo>
                      <a:lnTo>
                        <a:pt x="2354" y="671"/>
                      </a:lnTo>
                      <a:lnTo>
                        <a:pt x="2354" y="681"/>
                      </a:lnTo>
                      <a:lnTo>
                        <a:pt x="2357" y="681"/>
                      </a:lnTo>
                      <a:lnTo>
                        <a:pt x="2354" y="681"/>
                      </a:lnTo>
                      <a:lnTo>
                        <a:pt x="2357" y="681"/>
                      </a:lnTo>
                      <a:lnTo>
                        <a:pt x="2354" y="681"/>
                      </a:lnTo>
                      <a:lnTo>
                        <a:pt x="2350" y="716"/>
                      </a:lnTo>
                      <a:lnTo>
                        <a:pt x="2348" y="729"/>
                      </a:lnTo>
                      <a:lnTo>
                        <a:pt x="2347" y="741"/>
                      </a:lnTo>
                      <a:lnTo>
                        <a:pt x="2346" y="754"/>
                      </a:lnTo>
                      <a:lnTo>
                        <a:pt x="2346" y="766"/>
                      </a:lnTo>
                      <a:lnTo>
                        <a:pt x="2350" y="766"/>
                      </a:lnTo>
                      <a:lnTo>
                        <a:pt x="2346" y="766"/>
                      </a:lnTo>
                      <a:lnTo>
                        <a:pt x="2350" y="766"/>
                      </a:lnTo>
                      <a:lnTo>
                        <a:pt x="2346" y="766"/>
                      </a:lnTo>
                      <a:lnTo>
                        <a:pt x="2345" y="781"/>
                      </a:lnTo>
                      <a:lnTo>
                        <a:pt x="2342" y="807"/>
                      </a:lnTo>
                      <a:lnTo>
                        <a:pt x="2341" y="821"/>
                      </a:lnTo>
                      <a:lnTo>
                        <a:pt x="2339" y="834"/>
                      </a:lnTo>
                      <a:lnTo>
                        <a:pt x="2339" y="848"/>
                      </a:lnTo>
                      <a:lnTo>
                        <a:pt x="2343" y="848"/>
                      </a:lnTo>
                      <a:lnTo>
                        <a:pt x="2339" y="848"/>
                      </a:lnTo>
                      <a:lnTo>
                        <a:pt x="2343" y="848"/>
                      </a:lnTo>
                      <a:lnTo>
                        <a:pt x="2339" y="848"/>
                      </a:lnTo>
                      <a:lnTo>
                        <a:pt x="2337" y="874"/>
                      </a:lnTo>
                      <a:lnTo>
                        <a:pt x="2336" y="888"/>
                      </a:lnTo>
                      <a:lnTo>
                        <a:pt x="2333" y="914"/>
                      </a:lnTo>
                      <a:lnTo>
                        <a:pt x="2332" y="925"/>
                      </a:lnTo>
                      <a:lnTo>
                        <a:pt x="2332" y="938"/>
                      </a:lnTo>
                      <a:lnTo>
                        <a:pt x="2336" y="938"/>
                      </a:lnTo>
                      <a:lnTo>
                        <a:pt x="2332" y="938"/>
                      </a:lnTo>
                      <a:lnTo>
                        <a:pt x="2336" y="938"/>
                      </a:lnTo>
                      <a:lnTo>
                        <a:pt x="2332" y="938"/>
                      </a:lnTo>
                      <a:lnTo>
                        <a:pt x="2330" y="951"/>
                      </a:lnTo>
                      <a:lnTo>
                        <a:pt x="2324" y="1009"/>
                      </a:lnTo>
                      <a:lnTo>
                        <a:pt x="2324" y="1020"/>
                      </a:lnTo>
                      <a:lnTo>
                        <a:pt x="2328" y="1020"/>
                      </a:lnTo>
                      <a:lnTo>
                        <a:pt x="2324" y="1020"/>
                      </a:lnTo>
                      <a:lnTo>
                        <a:pt x="2328" y="1020"/>
                      </a:lnTo>
                      <a:lnTo>
                        <a:pt x="2324" y="1020"/>
                      </a:lnTo>
                      <a:lnTo>
                        <a:pt x="2320" y="1051"/>
                      </a:lnTo>
                      <a:lnTo>
                        <a:pt x="2317" y="1069"/>
                      </a:lnTo>
                      <a:lnTo>
                        <a:pt x="2316" y="1077"/>
                      </a:lnTo>
                      <a:lnTo>
                        <a:pt x="2316" y="1086"/>
                      </a:lnTo>
                      <a:lnTo>
                        <a:pt x="2320" y="1086"/>
                      </a:lnTo>
                      <a:lnTo>
                        <a:pt x="2316" y="1086"/>
                      </a:lnTo>
                      <a:lnTo>
                        <a:pt x="2320" y="1086"/>
                      </a:lnTo>
                      <a:lnTo>
                        <a:pt x="2316" y="1086"/>
                      </a:lnTo>
                      <a:lnTo>
                        <a:pt x="2315" y="1092"/>
                      </a:lnTo>
                      <a:lnTo>
                        <a:pt x="2314" y="1100"/>
                      </a:lnTo>
                      <a:lnTo>
                        <a:pt x="2317" y="1100"/>
                      </a:lnTo>
                      <a:lnTo>
                        <a:pt x="2314" y="1100"/>
                      </a:lnTo>
                      <a:lnTo>
                        <a:pt x="2317" y="1100"/>
                      </a:lnTo>
                      <a:lnTo>
                        <a:pt x="2314" y="1100"/>
                      </a:lnTo>
                      <a:lnTo>
                        <a:pt x="2311" y="1113"/>
                      </a:lnTo>
                      <a:lnTo>
                        <a:pt x="2315" y="1113"/>
                      </a:lnTo>
                      <a:lnTo>
                        <a:pt x="2311" y="1112"/>
                      </a:lnTo>
                      <a:lnTo>
                        <a:pt x="2311" y="1113"/>
                      </a:lnTo>
                      <a:lnTo>
                        <a:pt x="2315" y="1113"/>
                      </a:lnTo>
                      <a:lnTo>
                        <a:pt x="2311" y="1112"/>
                      </a:lnTo>
                      <a:lnTo>
                        <a:pt x="2308" y="1122"/>
                      </a:lnTo>
                      <a:lnTo>
                        <a:pt x="2308" y="1127"/>
                      </a:lnTo>
                      <a:lnTo>
                        <a:pt x="2312" y="1127"/>
                      </a:lnTo>
                      <a:lnTo>
                        <a:pt x="2308" y="1126"/>
                      </a:lnTo>
                      <a:lnTo>
                        <a:pt x="2308" y="1127"/>
                      </a:lnTo>
                      <a:lnTo>
                        <a:pt x="2312" y="1127"/>
                      </a:lnTo>
                      <a:lnTo>
                        <a:pt x="2308" y="1126"/>
                      </a:lnTo>
                      <a:lnTo>
                        <a:pt x="2307" y="1130"/>
                      </a:lnTo>
                      <a:lnTo>
                        <a:pt x="2311" y="1131"/>
                      </a:lnTo>
                      <a:lnTo>
                        <a:pt x="2307" y="1130"/>
                      </a:lnTo>
                      <a:lnTo>
                        <a:pt x="2311" y="1131"/>
                      </a:lnTo>
                      <a:lnTo>
                        <a:pt x="2307" y="1130"/>
                      </a:lnTo>
                      <a:lnTo>
                        <a:pt x="2305" y="1135"/>
                      </a:lnTo>
                      <a:lnTo>
                        <a:pt x="2308" y="1136"/>
                      </a:lnTo>
                      <a:lnTo>
                        <a:pt x="2306" y="1134"/>
                      </a:lnTo>
                      <a:lnTo>
                        <a:pt x="2305" y="1135"/>
                      </a:lnTo>
                      <a:lnTo>
                        <a:pt x="2308" y="1136"/>
                      </a:lnTo>
                      <a:lnTo>
                        <a:pt x="2306" y="1134"/>
                      </a:lnTo>
                      <a:lnTo>
                        <a:pt x="2303" y="1136"/>
                      </a:lnTo>
                      <a:lnTo>
                        <a:pt x="2302" y="1139"/>
                      </a:lnTo>
                      <a:lnTo>
                        <a:pt x="2302" y="1140"/>
                      </a:lnTo>
                      <a:lnTo>
                        <a:pt x="2306" y="1140"/>
                      </a:lnTo>
                      <a:lnTo>
                        <a:pt x="2306" y="1136"/>
                      </a:lnTo>
                      <a:lnTo>
                        <a:pt x="2303" y="1137"/>
                      </a:lnTo>
                      <a:lnTo>
                        <a:pt x="2302" y="1140"/>
                      </a:lnTo>
                      <a:lnTo>
                        <a:pt x="2306" y="1140"/>
                      </a:lnTo>
                      <a:lnTo>
                        <a:pt x="2306" y="1136"/>
                      </a:lnTo>
                      <a:lnTo>
                        <a:pt x="2305" y="1136"/>
                      </a:lnTo>
                      <a:lnTo>
                        <a:pt x="2305" y="1140"/>
                      </a:lnTo>
                      <a:lnTo>
                        <a:pt x="2308" y="1137"/>
                      </a:lnTo>
                      <a:lnTo>
                        <a:pt x="2305" y="1136"/>
                      </a:lnTo>
                      <a:lnTo>
                        <a:pt x="2305" y="1140"/>
                      </a:lnTo>
                      <a:lnTo>
                        <a:pt x="2308" y="1137"/>
                      </a:lnTo>
                      <a:lnTo>
                        <a:pt x="2305" y="1134"/>
                      </a:lnTo>
                      <a:lnTo>
                        <a:pt x="2301" y="1136"/>
                      </a:lnTo>
                      <a:lnTo>
                        <a:pt x="2305" y="1135"/>
                      </a:lnTo>
                      <a:lnTo>
                        <a:pt x="2305" y="1134"/>
                      </a:lnTo>
                      <a:lnTo>
                        <a:pt x="2301" y="1136"/>
                      </a:lnTo>
                      <a:lnTo>
                        <a:pt x="2305" y="1135"/>
                      </a:lnTo>
                      <a:lnTo>
                        <a:pt x="2303" y="1132"/>
                      </a:lnTo>
                      <a:lnTo>
                        <a:pt x="2299" y="1134"/>
                      </a:lnTo>
                      <a:lnTo>
                        <a:pt x="2303" y="1132"/>
                      </a:lnTo>
                      <a:lnTo>
                        <a:pt x="2299" y="1134"/>
                      </a:lnTo>
                      <a:lnTo>
                        <a:pt x="2303" y="1132"/>
                      </a:lnTo>
                      <a:lnTo>
                        <a:pt x="2302" y="1128"/>
                      </a:lnTo>
                      <a:lnTo>
                        <a:pt x="2298" y="1130"/>
                      </a:lnTo>
                      <a:lnTo>
                        <a:pt x="2303" y="1130"/>
                      </a:lnTo>
                      <a:lnTo>
                        <a:pt x="2302" y="1128"/>
                      </a:lnTo>
                      <a:lnTo>
                        <a:pt x="2298" y="1130"/>
                      </a:lnTo>
                      <a:lnTo>
                        <a:pt x="2303" y="1130"/>
                      </a:lnTo>
                      <a:lnTo>
                        <a:pt x="2303" y="1126"/>
                      </a:lnTo>
                      <a:lnTo>
                        <a:pt x="2302" y="1126"/>
                      </a:lnTo>
                      <a:lnTo>
                        <a:pt x="2301" y="1121"/>
                      </a:lnTo>
                      <a:lnTo>
                        <a:pt x="2301" y="1119"/>
                      </a:lnTo>
                      <a:lnTo>
                        <a:pt x="2299" y="1115"/>
                      </a:lnTo>
                      <a:lnTo>
                        <a:pt x="2295" y="1117"/>
                      </a:lnTo>
                      <a:lnTo>
                        <a:pt x="2299" y="1117"/>
                      </a:lnTo>
                      <a:lnTo>
                        <a:pt x="2299" y="1115"/>
                      </a:lnTo>
                      <a:lnTo>
                        <a:pt x="2295" y="1117"/>
                      </a:lnTo>
                      <a:lnTo>
                        <a:pt x="2299" y="1117"/>
                      </a:lnTo>
                      <a:lnTo>
                        <a:pt x="2294" y="1091"/>
                      </a:lnTo>
                      <a:lnTo>
                        <a:pt x="2290" y="1091"/>
                      </a:lnTo>
                      <a:lnTo>
                        <a:pt x="2295" y="1091"/>
                      </a:lnTo>
                      <a:lnTo>
                        <a:pt x="2290" y="1091"/>
                      </a:lnTo>
                      <a:lnTo>
                        <a:pt x="2295" y="1091"/>
                      </a:lnTo>
                      <a:lnTo>
                        <a:pt x="2295" y="1083"/>
                      </a:lnTo>
                      <a:lnTo>
                        <a:pt x="2293" y="1068"/>
                      </a:lnTo>
                      <a:lnTo>
                        <a:pt x="2288" y="1031"/>
                      </a:lnTo>
                      <a:lnTo>
                        <a:pt x="2283" y="1031"/>
                      </a:lnTo>
                      <a:lnTo>
                        <a:pt x="2288" y="1031"/>
                      </a:lnTo>
                      <a:lnTo>
                        <a:pt x="2283" y="1031"/>
                      </a:lnTo>
                      <a:lnTo>
                        <a:pt x="2288" y="1031"/>
                      </a:lnTo>
                      <a:lnTo>
                        <a:pt x="2288" y="1022"/>
                      </a:lnTo>
                      <a:lnTo>
                        <a:pt x="2286" y="1012"/>
                      </a:lnTo>
                      <a:lnTo>
                        <a:pt x="2285" y="1003"/>
                      </a:lnTo>
                      <a:lnTo>
                        <a:pt x="2281" y="972"/>
                      </a:lnTo>
                      <a:lnTo>
                        <a:pt x="2280" y="963"/>
                      </a:lnTo>
                      <a:lnTo>
                        <a:pt x="2275" y="963"/>
                      </a:lnTo>
                      <a:lnTo>
                        <a:pt x="2280" y="963"/>
                      </a:lnTo>
                      <a:lnTo>
                        <a:pt x="2275" y="963"/>
                      </a:lnTo>
                      <a:lnTo>
                        <a:pt x="2280" y="963"/>
                      </a:lnTo>
                      <a:lnTo>
                        <a:pt x="2280" y="953"/>
                      </a:lnTo>
                      <a:lnTo>
                        <a:pt x="2277" y="932"/>
                      </a:lnTo>
                      <a:lnTo>
                        <a:pt x="2276" y="923"/>
                      </a:lnTo>
                      <a:lnTo>
                        <a:pt x="2274" y="902"/>
                      </a:lnTo>
                      <a:lnTo>
                        <a:pt x="2268" y="902"/>
                      </a:lnTo>
                      <a:lnTo>
                        <a:pt x="2274" y="902"/>
                      </a:lnTo>
                      <a:lnTo>
                        <a:pt x="2268" y="902"/>
                      </a:lnTo>
                      <a:lnTo>
                        <a:pt x="2274" y="902"/>
                      </a:lnTo>
                      <a:lnTo>
                        <a:pt x="2274" y="893"/>
                      </a:lnTo>
                      <a:lnTo>
                        <a:pt x="2272" y="883"/>
                      </a:lnTo>
                      <a:lnTo>
                        <a:pt x="2266" y="838"/>
                      </a:lnTo>
                      <a:lnTo>
                        <a:pt x="2261" y="838"/>
                      </a:lnTo>
                      <a:lnTo>
                        <a:pt x="2266" y="838"/>
                      </a:lnTo>
                      <a:lnTo>
                        <a:pt x="2261" y="838"/>
                      </a:lnTo>
                      <a:lnTo>
                        <a:pt x="2266" y="838"/>
                      </a:lnTo>
                      <a:lnTo>
                        <a:pt x="2266" y="828"/>
                      </a:lnTo>
                      <a:lnTo>
                        <a:pt x="2265" y="819"/>
                      </a:lnTo>
                      <a:lnTo>
                        <a:pt x="2263" y="812"/>
                      </a:lnTo>
                      <a:lnTo>
                        <a:pt x="2262" y="803"/>
                      </a:lnTo>
                      <a:lnTo>
                        <a:pt x="2258" y="779"/>
                      </a:lnTo>
                      <a:lnTo>
                        <a:pt x="2253" y="779"/>
                      </a:lnTo>
                      <a:lnTo>
                        <a:pt x="2258" y="779"/>
                      </a:lnTo>
                      <a:lnTo>
                        <a:pt x="2253" y="779"/>
                      </a:lnTo>
                      <a:lnTo>
                        <a:pt x="2258" y="779"/>
                      </a:lnTo>
                      <a:lnTo>
                        <a:pt x="2258" y="772"/>
                      </a:lnTo>
                      <a:lnTo>
                        <a:pt x="2257" y="764"/>
                      </a:lnTo>
                      <a:lnTo>
                        <a:pt x="2255" y="764"/>
                      </a:lnTo>
                      <a:lnTo>
                        <a:pt x="2253" y="751"/>
                      </a:lnTo>
                      <a:lnTo>
                        <a:pt x="2249" y="751"/>
                      </a:lnTo>
                      <a:lnTo>
                        <a:pt x="2254" y="751"/>
                      </a:lnTo>
                      <a:lnTo>
                        <a:pt x="2249" y="751"/>
                      </a:lnTo>
                      <a:lnTo>
                        <a:pt x="2254" y="751"/>
                      </a:lnTo>
                      <a:lnTo>
                        <a:pt x="2253" y="743"/>
                      </a:lnTo>
                      <a:lnTo>
                        <a:pt x="2252" y="743"/>
                      </a:lnTo>
                      <a:lnTo>
                        <a:pt x="2250" y="738"/>
                      </a:lnTo>
                      <a:lnTo>
                        <a:pt x="2249" y="732"/>
                      </a:lnTo>
                      <a:lnTo>
                        <a:pt x="2245" y="732"/>
                      </a:lnTo>
                      <a:lnTo>
                        <a:pt x="2250" y="732"/>
                      </a:lnTo>
                      <a:lnTo>
                        <a:pt x="2245" y="732"/>
                      </a:lnTo>
                      <a:lnTo>
                        <a:pt x="2250" y="732"/>
                      </a:lnTo>
                      <a:lnTo>
                        <a:pt x="2250" y="725"/>
                      </a:lnTo>
                      <a:lnTo>
                        <a:pt x="2249" y="725"/>
                      </a:lnTo>
                      <a:lnTo>
                        <a:pt x="2243" y="699"/>
                      </a:lnTo>
                      <a:lnTo>
                        <a:pt x="2243" y="698"/>
                      </a:lnTo>
                      <a:lnTo>
                        <a:pt x="2241" y="694"/>
                      </a:lnTo>
                      <a:lnTo>
                        <a:pt x="2237" y="695"/>
                      </a:lnTo>
                      <a:lnTo>
                        <a:pt x="2243" y="695"/>
                      </a:lnTo>
                      <a:lnTo>
                        <a:pt x="2241" y="694"/>
                      </a:lnTo>
                      <a:lnTo>
                        <a:pt x="2237" y="695"/>
                      </a:lnTo>
                      <a:lnTo>
                        <a:pt x="2243" y="695"/>
                      </a:lnTo>
                      <a:lnTo>
                        <a:pt x="2243" y="691"/>
                      </a:lnTo>
                      <a:lnTo>
                        <a:pt x="2241" y="690"/>
                      </a:lnTo>
                      <a:lnTo>
                        <a:pt x="2237" y="679"/>
                      </a:lnTo>
                      <a:lnTo>
                        <a:pt x="2236" y="676"/>
                      </a:lnTo>
                      <a:lnTo>
                        <a:pt x="2232" y="677"/>
                      </a:lnTo>
                      <a:lnTo>
                        <a:pt x="2236" y="676"/>
                      </a:lnTo>
                      <a:lnTo>
                        <a:pt x="2232" y="677"/>
                      </a:lnTo>
                      <a:lnTo>
                        <a:pt x="2236" y="676"/>
                      </a:lnTo>
                      <a:lnTo>
                        <a:pt x="2235" y="672"/>
                      </a:lnTo>
                      <a:lnTo>
                        <a:pt x="2231" y="673"/>
                      </a:lnTo>
                      <a:lnTo>
                        <a:pt x="2236" y="673"/>
                      </a:lnTo>
                      <a:lnTo>
                        <a:pt x="2235" y="672"/>
                      </a:lnTo>
                      <a:lnTo>
                        <a:pt x="2231" y="673"/>
                      </a:lnTo>
                      <a:lnTo>
                        <a:pt x="2236" y="673"/>
                      </a:lnTo>
                      <a:lnTo>
                        <a:pt x="2236" y="671"/>
                      </a:lnTo>
                      <a:lnTo>
                        <a:pt x="2235" y="671"/>
                      </a:lnTo>
                      <a:lnTo>
                        <a:pt x="2235" y="670"/>
                      </a:lnTo>
                      <a:lnTo>
                        <a:pt x="2232" y="664"/>
                      </a:lnTo>
                      <a:lnTo>
                        <a:pt x="2232" y="663"/>
                      </a:lnTo>
                      <a:lnTo>
                        <a:pt x="2231" y="662"/>
                      </a:lnTo>
                      <a:lnTo>
                        <a:pt x="2227" y="664"/>
                      </a:lnTo>
                      <a:lnTo>
                        <a:pt x="2231" y="663"/>
                      </a:lnTo>
                      <a:lnTo>
                        <a:pt x="2231" y="662"/>
                      </a:lnTo>
                      <a:lnTo>
                        <a:pt x="2227" y="664"/>
                      </a:lnTo>
                      <a:lnTo>
                        <a:pt x="2231" y="663"/>
                      </a:lnTo>
                      <a:lnTo>
                        <a:pt x="2228" y="658"/>
                      </a:lnTo>
                      <a:lnTo>
                        <a:pt x="2228" y="657"/>
                      </a:lnTo>
                      <a:lnTo>
                        <a:pt x="2227" y="655"/>
                      </a:lnTo>
                      <a:lnTo>
                        <a:pt x="2223" y="658"/>
                      </a:lnTo>
                      <a:lnTo>
                        <a:pt x="2228" y="658"/>
                      </a:lnTo>
                      <a:lnTo>
                        <a:pt x="2227" y="655"/>
                      </a:lnTo>
                      <a:lnTo>
                        <a:pt x="2223" y="658"/>
                      </a:lnTo>
                      <a:lnTo>
                        <a:pt x="2228" y="658"/>
                      </a:lnTo>
                      <a:lnTo>
                        <a:pt x="2228" y="655"/>
                      </a:lnTo>
                      <a:lnTo>
                        <a:pt x="2227" y="655"/>
                      </a:lnTo>
                      <a:lnTo>
                        <a:pt x="2227" y="654"/>
                      </a:lnTo>
                      <a:lnTo>
                        <a:pt x="2226" y="651"/>
                      </a:lnTo>
                      <a:lnTo>
                        <a:pt x="2226" y="650"/>
                      </a:lnTo>
                      <a:lnTo>
                        <a:pt x="2224" y="649"/>
                      </a:lnTo>
                      <a:lnTo>
                        <a:pt x="2221" y="651"/>
                      </a:lnTo>
                      <a:lnTo>
                        <a:pt x="2224" y="650"/>
                      </a:lnTo>
                      <a:lnTo>
                        <a:pt x="2224" y="649"/>
                      </a:lnTo>
                      <a:lnTo>
                        <a:pt x="2221" y="651"/>
                      </a:lnTo>
                      <a:lnTo>
                        <a:pt x="2224" y="650"/>
                      </a:lnTo>
                      <a:lnTo>
                        <a:pt x="2223" y="648"/>
                      </a:lnTo>
                      <a:lnTo>
                        <a:pt x="2223" y="646"/>
                      </a:lnTo>
                      <a:lnTo>
                        <a:pt x="2222" y="645"/>
                      </a:lnTo>
                      <a:lnTo>
                        <a:pt x="2218" y="648"/>
                      </a:lnTo>
                      <a:lnTo>
                        <a:pt x="2222" y="646"/>
                      </a:lnTo>
                      <a:lnTo>
                        <a:pt x="2222" y="645"/>
                      </a:lnTo>
                      <a:lnTo>
                        <a:pt x="2218" y="648"/>
                      </a:lnTo>
                      <a:lnTo>
                        <a:pt x="2222" y="646"/>
                      </a:lnTo>
                      <a:lnTo>
                        <a:pt x="2219" y="641"/>
                      </a:lnTo>
                      <a:lnTo>
                        <a:pt x="2215" y="642"/>
                      </a:lnTo>
                      <a:lnTo>
                        <a:pt x="2221" y="642"/>
                      </a:lnTo>
                      <a:lnTo>
                        <a:pt x="2219" y="641"/>
                      </a:lnTo>
                      <a:lnTo>
                        <a:pt x="2215" y="642"/>
                      </a:lnTo>
                      <a:lnTo>
                        <a:pt x="2221" y="642"/>
                      </a:lnTo>
                      <a:lnTo>
                        <a:pt x="2221" y="640"/>
                      </a:lnTo>
                      <a:lnTo>
                        <a:pt x="2219" y="639"/>
                      </a:lnTo>
                      <a:lnTo>
                        <a:pt x="2218" y="635"/>
                      </a:lnTo>
                      <a:lnTo>
                        <a:pt x="2217" y="632"/>
                      </a:lnTo>
                      <a:lnTo>
                        <a:pt x="2213" y="633"/>
                      </a:lnTo>
                      <a:lnTo>
                        <a:pt x="2217" y="632"/>
                      </a:lnTo>
                      <a:lnTo>
                        <a:pt x="2213" y="633"/>
                      </a:lnTo>
                      <a:lnTo>
                        <a:pt x="2217" y="632"/>
                      </a:lnTo>
                      <a:lnTo>
                        <a:pt x="2215" y="628"/>
                      </a:lnTo>
                      <a:lnTo>
                        <a:pt x="2214" y="626"/>
                      </a:lnTo>
                      <a:lnTo>
                        <a:pt x="2210" y="627"/>
                      </a:lnTo>
                      <a:lnTo>
                        <a:pt x="2214" y="626"/>
                      </a:lnTo>
                      <a:lnTo>
                        <a:pt x="2210" y="627"/>
                      </a:lnTo>
                      <a:lnTo>
                        <a:pt x="2214" y="626"/>
                      </a:lnTo>
                      <a:lnTo>
                        <a:pt x="2213" y="622"/>
                      </a:lnTo>
                      <a:lnTo>
                        <a:pt x="2209" y="623"/>
                      </a:lnTo>
                      <a:lnTo>
                        <a:pt x="2213" y="623"/>
                      </a:lnTo>
                      <a:lnTo>
                        <a:pt x="2213" y="622"/>
                      </a:lnTo>
                      <a:lnTo>
                        <a:pt x="2209" y="623"/>
                      </a:lnTo>
                      <a:lnTo>
                        <a:pt x="2213" y="623"/>
                      </a:lnTo>
                      <a:lnTo>
                        <a:pt x="2212" y="618"/>
                      </a:lnTo>
                      <a:lnTo>
                        <a:pt x="2208" y="618"/>
                      </a:lnTo>
                      <a:lnTo>
                        <a:pt x="2213" y="618"/>
                      </a:lnTo>
                      <a:lnTo>
                        <a:pt x="2208" y="618"/>
                      </a:lnTo>
                      <a:lnTo>
                        <a:pt x="2213" y="618"/>
                      </a:lnTo>
                      <a:lnTo>
                        <a:pt x="2213" y="614"/>
                      </a:lnTo>
                      <a:lnTo>
                        <a:pt x="2212" y="613"/>
                      </a:lnTo>
                      <a:lnTo>
                        <a:pt x="2210" y="609"/>
                      </a:lnTo>
                      <a:lnTo>
                        <a:pt x="2206" y="610"/>
                      </a:lnTo>
                      <a:lnTo>
                        <a:pt x="2210" y="610"/>
                      </a:lnTo>
                      <a:lnTo>
                        <a:pt x="2210" y="609"/>
                      </a:lnTo>
                      <a:lnTo>
                        <a:pt x="2206" y="610"/>
                      </a:lnTo>
                      <a:lnTo>
                        <a:pt x="2210" y="610"/>
                      </a:lnTo>
                      <a:lnTo>
                        <a:pt x="2208" y="600"/>
                      </a:lnTo>
                      <a:lnTo>
                        <a:pt x="2206" y="593"/>
                      </a:lnTo>
                      <a:lnTo>
                        <a:pt x="2205" y="588"/>
                      </a:lnTo>
                      <a:lnTo>
                        <a:pt x="2204" y="582"/>
                      </a:lnTo>
                      <a:lnTo>
                        <a:pt x="2200" y="582"/>
                      </a:lnTo>
                      <a:lnTo>
                        <a:pt x="2205" y="582"/>
                      </a:lnTo>
                      <a:lnTo>
                        <a:pt x="2200" y="582"/>
                      </a:lnTo>
                      <a:lnTo>
                        <a:pt x="2205" y="582"/>
                      </a:lnTo>
                      <a:lnTo>
                        <a:pt x="2205" y="575"/>
                      </a:lnTo>
                      <a:lnTo>
                        <a:pt x="2201" y="552"/>
                      </a:lnTo>
                      <a:lnTo>
                        <a:pt x="2199" y="534"/>
                      </a:lnTo>
                      <a:lnTo>
                        <a:pt x="2193" y="534"/>
                      </a:lnTo>
                      <a:lnTo>
                        <a:pt x="2199" y="534"/>
                      </a:lnTo>
                      <a:lnTo>
                        <a:pt x="2193" y="534"/>
                      </a:lnTo>
                      <a:lnTo>
                        <a:pt x="2199" y="534"/>
                      </a:lnTo>
                      <a:lnTo>
                        <a:pt x="2199" y="523"/>
                      </a:lnTo>
                      <a:lnTo>
                        <a:pt x="2195" y="492"/>
                      </a:lnTo>
                      <a:lnTo>
                        <a:pt x="2191" y="458"/>
                      </a:lnTo>
                      <a:lnTo>
                        <a:pt x="2186" y="458"/>
                      </a:lnTo>
                      <a:lnTo>
                        <a:pt x="2191" y="458"/>
                      </a:lnTo>
                      <a:lnTo>
                        <a:pt x="2186" y="458"/>
                      </a:lnTo>
                      <a:lnTo>
                        <a:pt x="2191" y="458"/>
                      </a:lnTo>
                      <a:lnTo>
                        <a:pt x="2191" y="445"/>
                      </a:lnTo>
                      <a:lnTo>
                        <a:pt x="2190" y="433"/>
                      </a:lnTo>
                      <a:lnTo>
                        <a:pt x="2187" y="407"/>
                      </a:lnTo>
                      <a:lnTo>
                        <a:pt x="2186" y="396"/>
                      </a:lnTo>
                      <a:lnTo>
                        <a:pt x="2183" y="370"/>
                      </a:lnTo>
                      <a:lnTo>
                        <a:pt x="2178" y="370"/>
                      </a:lnTo>
                      <a:lnTo>
                        <a:pt x="2183" y="370"/>
                      </a:lnTo>
                      <a:lnTo>
                        <a:pt x="2178" y="370"/>
                      </a:lnTo>
                      <a:lnTo>
                        <a:pt x="2183" y="370"/>
                      </a:lnTo>
                      <a:lnTo>
                        <a:pt x="2183" y="357"/>
                      </a:lnTo>
                      <a:lnTo>
                        <a:pt x="2178" y="305"/>
                      </a:lnTo>
                      <a:lnTo>
                        <a:pt x="2177" y="293"/>
                      </a:lnTo>
                      <a:lnTo>
                        <a:pt x="2175" y="280"/>
                      </a:lnTo>
                      <a:lnTo>
                        <a:pt x="2170" y="280"/>
                      </a:lnTo>
                      <a:lnTo>
                        <a:pt x="2175" y="280"/>
                      </a:lnTo>
                      <a:lnTo>
                        <a:pt x="2170" y="280"/>
                      </a:lnTo>
                      <a:lnTo>
                        <a:pt x="2175" y="280"/>
                      </a:lnTo>
                      <a:lnTo>
                        <a:pt x="2175" y="268"/>
                      </a:lnTo>
                      <a:lnTo>
                        <a:pt x="2174" y="256"/>
                      </a:lnTo>
                      <a:lnTo>
                        <a:pt x="2173" y="243"/>
                      </a:lnTo>
                      <a:lnTo>
                        <a:pt x="2170" y="220"/>
                      </a:lnTo>
                      <a:lnTo>
                        <a:pt x="2169" y="207"/>
                      </a:lnTo>
                      <a:lnTo>
                        <a:pt x="2164" y="207"/>
                      </a:lnTo>
                      <a:lnTo>
                        <a:pt x="2169" y="207"/>
                      </a:lnTo>
                      <a:lnTo>
                        <a:pt x="2164" y="207"/>
                      </a:lnTo>
                      <a:lnTo>
                        <a:pt x="2169" y="207"/>
                      </a:lnTo>
                      <a:lnTo>
                        <a:pt x="2169" y="195"/>
                      </a:lnTo>
                      <a:lnTo>
                        <a:pt x="2168" y="184"/>
                      </a:lnTo>
                      <a:lnTo>
                        <a:pt x="2166" y="173"/>
                      </a:lnTo>
                      <a:lnTo>
                        <a:pt x="2165" y="162"/>
                      </a:lnTo>
                      <a:lnTo>
                        <a:pt x="2161" y="131"/>
                      </a:lnTo>
                      <a:lnTo>
                        <a:pt x="2156" y="131"/>
                      </a:lnTo>
                      <a:lnTo>
                        <a:pt x="2161" y="131"/>
                      </a:lnTo>
                      <a:lnTo>
                        <a:pt x="2156" y="131"/>
                      </a:lnTo>
                      <a:lnTo>
                        <a:pt x="2161" y="131"/>
                      </a:lnTo>
                      <a:lnTo>
                        <a:pt x="2161" y="120"/>
                      </a:lnTo>
                      <a:lnTo>
                        <a:pt x="2160" y="111"/>
                      </a:lnTo>
                      <a:lnTo>
                        <a:pt x="2159" y="101"/>
                      </a:lnTo>
                      <a:lnTo>
                        <a:pt x="2157" y="92"/>
                      </a:lnTo>
                      <a:lnTo>
                        <a:pt x="2156" y="84"/>
                      </a:lnTo>
                      <a:lnTo>
                        <a:pt x="2155" y="75"/>
                      </a:lnTo>
                      <a:lnTo>
                        <a:pt x="2153" y="67"/>
                      </a:lnTo>
                      <a:lnTo>
                        <a:pt x="2148" y="67"/>
                      </a:lnTo>
                      <a:lnTo>
                        <a:pt x="2153" y="67"/>
                      </a:lnTo>
                      <a:lnTo>
                        <a:pt x="2148" y="67"/>
                      </a:lnTo>
                      <a:lnTo>
                        <a:pt x="2153" y="67"/>
                      </a:lnTo>
                      <a:lnTo>
                        <a:pt x="2153" y="59"/>
                      </a:lnTo>
                      <a:lnTo>
                        <a:pt x="2152" y="59"/>
                      </a:lnTo>
                      <a:lnTo>
                        <a:pt x="2147" y="34"/>
                      </a:lnTo>
                      <a:lnTo>
                        <a:pt x="2146" y="28"/>
                      </a:lnTo>
                      <a:lnTo>
                        <a:pt x="2146" y="27"/>
                      </a:lnTo>
                      <a:lnTo>
                        <a:pt x="2144" y="23"/>
                      </a:lnTo>
                      <a:lnTo>
                        <a:pt x="2141" y="25"/>
                      </a:lnTo>
                      <a:lnTo>
                        <a:pt x="2146" y="25"/>
                      </a:lnTo>
                      <a:lnTo>
                        <a:pt x="2144" y="23"/>
                      </a:lnTo>
                      <a:lnTo>
                        <a:pt x="2141" y="25"/>
                      </a:lnTo>
                      <a:lnTo>
                        <a:pt x="2146" y="25"/>
                      </a:lnTo>
                      <a:lnTo>
                        <a:pt x="2146" y="19"/>
                      </a:lnTo>
                      <a:lnTo>
                        <a:pt x="2144" y="18"/>
                      </a:lnTo>
                      <a:lnTo>
                        <a:pt x="2143" y="14"/>
                      </a:lnTo>
                      <a:lnTo>
                        <a:pt x="2138" y="4"/>
                      </a:lnTo>
                      <a:lnTo>
                        <a:pt x="2138" y="3"/>
                      </a:lnTo>
                      <a:lnTo>
                        <a:pt x="2137" y="1"/>
                      </a:lnTo>
                      <a:lnTo>
                        <a:pt x="2135" y="1"/>
                      </a:lnTo>
                      <a:lnTo>
                        <a:pt x="2133" y="0"/>
                      </a:lnTo>
                      <a:lnTo>
                        <a:pt x="2130" y="0"/>
                      </a:lnTo>
                      <a:lnTo>
                        <a:pt x="2128" y="1"/>
                      </a:lnTo>
                      <a:lnTo>
                        <a:pt x="2124" y="5"/>
                      </a:lnTo>
                      <a:lnTo>
                        <a:pt x="2122" y="8"/>
                      </a:lnTo>
                      <a:lnTo>
                        <a:pt x="2122" y="10"/>
                      </a:lnTo>
                      <a:lnTo>
                        <a:pt x="2126" y="10"/>
                      </a:lnTo>
                      <a:lnTo>
                        <a:pt x="2122" y="9"/>
                      </a:lnTo>
                      <a:lnTo>
                        <a:pt x="2122" y="10"/>
                      </a:lnTo>
                      <a:lnTo>
                        <a:pt x="2126" y="10"/>
                      </a:lnTo>
                      <a:lnTo>
                        <a:pt x="2122" y="9"/>
                      </a:lnTo>
                      <a:lnTo>
                        <a:pt x="2120" y="14"/>
                      </a:lnTo>
                      <a:lnTo>
                        <a:pt x="2120" y="16"/>
                      </a:lnTo>
                      <a:lnTo>
                        <a:pt x="2120" y="14"/>
                      </a:lnTo>
                      <a:lnTo>
                        <a:pt x="2115" y="30"/>
                      </a:lnTo>
                      <a:lnTo>
                        <a:pt x="2115" y="36"/>
                      </a:lnTo>
                      <a:lnTo>
                        <a:pt x="2119" y="36"/>
                      </a:lnTo>
                      <a:lnTo>
                        <a:pt x="2115" y="35"/>
                      </a:lnTo>
                      <a:lnTo>
                        <a:pt x="2115" y="36"/>
                      </a:lnTo>
                      <a:lnTo>
                        <a:pt x="2119" y="36"/>
                      </a:lnTo>
                      <a:lnTo>
                        <a:pt x="2115" y="35"/>
                      </a:lnTo>
                      <a:lnTo>
                        <a:pt x="2111" y="50"/>
                      </a:lnTo>
                      <a:lnTo>
                        <a:pt x="2111" y="52"/>
                      </a:lnTo>
                      <a:lnTo>
                        <a:pt x="2107" y="71"/>
                      </a:lnTo>
                      <a:lnTo>
                        <a:pt x="2107" y="79"/>
                      </a:lnTo>
                      <a:lnTo>
                        <a:pt x="2111" y="79"/>
                      </a:lnTo>
                      <a:lnTo>
                        <a:pt x="2107" y="79"/>
                      </a:lnTo>
                      <a:lnTo>
                        <a:pt x="2111" y="79"/>
                      </a:lnTo>
                      <a:lnTo>
                        <a:pt x="2107" y="79"/>
                      </a:lnTo>
                      <a:lnTo>
                        <a:pt x="2104" y="94"/>
                      </a:lnTo>
                      <a:lnTo>
                        <a:pt x="2102" y="112"/>
                      </a:lnTo>
                      <a:lnTo>
                        <a:pt x="2099" y="133"/>
                      </a:lnTo>
                      <a:lnTo>
                        <a:pt x="2099" y="144"/>
                      </a:lnTo>
                      <a:lnTo>
                        <a:pt x="2103" y="144"/>
                      </a:lnTo>
                      <a:lnTo>
                        <a:pt x="2099" y="144"/>
                      </a:lnTo>
                      <a:lnTo>
                        <a:pt x="2103" y="144"/>
                      </a:lnTo>
                      <a:lnTo>
                        <a:pt x="2099" y="144"/>
                      </a:lnTo>
                      <a:lnTo>
                        <a:pt x="2098" y="154"/>
                      </a:lnTo>
                      <a:lnTo>
                        <a:pt x="2094" y="189"/>
                      </a:lnTo>
                      <a:lnTo>
                        <a:pt x="2093" y="202"/>
                      </a:lnTo>
                      <a:lnTo>
                        <a:pt x="2091" y="213"/>
                      </a:lnTo>
                      <a:lnTo>
                        <a:pt x="2091" y="226"/>
                      </a:lnTo>
                      <a:lnTo>
                        <a:pt x="2095" y="226"/>
                      </a:lnTo>
                      <a:lnTo>
                        <a:pt x="2091" y="226"/>
                      </a:lnTo>
                      <a:lnTo>
                        <a:pt x="2095" y="226"/>
                      </a:lnTo>
                      <a:lnTo>
                        <a:pt x="2091" y="226"/>
                      </a:lnTo>
                      <a:lnTo>
                        <a:pt x="2090" y="239"/>
                      </a:lnTo>
                      <a:lnTo>
                        <a:pt x="2089" y="251"/>
                      </a:lnTo>
                      <a:lnTo>
                        <a:pt x="2085" y="290"/>
                      </a:lnTo>
                      <a:lnTo>
                        <a:pt x="2085" y="302"/>
                      </a:lnTo>
                      <a:lnTo>
                        <a:pt x="2089" y="302"/>
                      </a:lnTo>
                      <a:lnTo>
                        <a:pt x="2085" y="302"/>
                      </a:lnTo>
                      <a:lnTo>
                        <a:pt x="2089" y="302"/>
                      </a:lnTo>
                      <a:lnTo>
                        <a:pt x="2085" y="302"/>
                      </a:lnTo>
                      <a:lnTo>
                        <a:pt x="2081" y="341"/>
                      </a:lnTo>
                      <a:lnTo>
                        <a:pt x="2080" y="353"/>
                      </a:lnTo>
                      <a:lnTo>
                        <a:pt x="2077" y="379"/>
                      </a:lnTo>
                      <a:lnTo>
                        <a:pt x="2077" y="390"/>
                      </a:lnTo>
                      <a:lnTo>
                        <a:pt x="2081" y="390"/>
                      </a:lnTo>
                      <a:lnTo>
                        <a:pt x="2077" y="390"/>
                      </a:lnTo>
                      <a:lnTo>
                        <a:pt x="2081" y="390"/>
                      </a:lnTo>
                      <a:lnTo>
                        <a:pt x="2077" y="390"/>
                      </a:lnTo>
                      <a:lnTo>
                        <a:pt x="2076" y="403"/>
                      </a:lnTo>
                      <a:lnTo>
                        <a:pt x="2073" y="427"/>
                      </a:lnTo>
                      <a:lnTo>
                        <a:pt x="2072" y="439"/>
                      </a:lnTo>
                      <a:lnTo>
                        <a:pt x="2071" y="451"/>
                      </a:lnTo>
                      <a:lnTo>
                        <a:pt x="2069" y="461"/>
                      </a:lnTo>
                      <a:lnTo>
                        <a:pt x="2069" y="473"/>
                      </a:lnTo>
                      <a:lnTo>
                        <a:pt x="2073" y="473"/>
                      </a:lnTo>
                      <a:lnTo>
                        <a:pt x="2069" y="473"/>
                      </a:lnTo>
                      <a:lnTo>
                        <a:pt x="2073" y="473"/>
                      </a:lnTo>
                      <a:lnTo>
                        <a:pt x="2069" y="473"/>
                      </a:lnTo>
                      <a:lnTo>
                        <a:pt x="2068" y="485"/>
                      </a:lnTo>
                      <a:lnTo>
                        <a:pt x="2063" y="526"/>
                      </a:lnTo>
                      <a:lnTo>
                        <a:pt x="2062" y="535"/>
                      </a:lnTo>
                      <a:lnTo>
                        <a:pt x="2062" y="545"/>
                      </a:lnTo>
                      <a:lnTo>
                        <a:pt x="2066" y="545"/>
                      </a:lnTo>
                      <a:lnTo>
                        <a:pt x="2062" y="545"/>
                      </a:lnTo>
                      <a:lnTo>
                        <a:pt x="2066" y="545"/>
                      </a:lnTo>
                      <a:lnTo>
                        <a:pt x="2062" y="545"/>
                      </a:lnTo>
                      <a:lnTo>
                        <a:pt x="2060" y="554"/>
                      </a:lnTo>
                      <a:lnTo>
                        <a:pt x="2059" y="562"/>
                      </a:lnTo>
                      <a:lnTo>
                        <a:pt x="2058" y="571"/>
                      </a:lnTo>
                      <a:lnTo>
                        <a:pt x="2057" y="579"/>
                      </a:lnTo>
                      <a:lnTo>
                        <a:pt x="2060" y="579"/>
                      </a:lnTo>
                      <a:lnTo>
                        <a:pt x="2057" y="579"/>
                      </a:lnTo>
                      <a:lnTo>
                        <a:pt x="2060" y="579"/>
                      </a:lnTo>
                      <a:lnTo>
                        <a:pt x="2057" y="579"/>
                      </a:lnTo>
                      <a:lnTo>
                        <a:pt x="2055" y="586"/>
                      </a:lnTo>
                      <a:lnTo>
                        <a:pt x="2054" y="593"/>
                      </a:lnTo>
                      <a:lnTo>
                        <a:pt x="2054" y="600"/>
                      </a:lnTo>
                      <a:lnTo>
                        <a:pt x="2058" y="600"/>
                      </a:lnTo>
                      <a:lnTo>
                        <a:pt x="2054" y="600"/>
                      </a:lnTo>
                      <a:lnTo>
                        <a:pt x="2058" y="600"/>
                      </a:lnTo>
                      <a:lnTo>
                        <a:pt x="2054" y="600"/>
                      </a:lnTo>
                      <a:lnTo>
                        <a:pt x="2053" y="606"/>
                      </a:lnTo>
                      <a:lnTo>
                        <a:pt x="2057" y="606"/>
                      </a:lnTo>
                      <a:lnTo>
                        <a:pt x="2053" y="605"/>
                      </a:lnTo>
                      <a:lnTo>
                        <a:pt x="2053" y="606"/>
                      </a:lnTo>
                      <a:lnTo>
                        <a:pt x="2057" y="606"/>
                      </a:lnTo>
                      <a:lnTo>
                        <a:pt x="2053" y="605"/>
                      </a:lnTo>
                      <a:lnTo>
                        <a:pt x="2049" y="620"/>
                      </a:lnTo>
                      <a:lnTo>
                        <a:pt x="2048" y="624"/>
                      </a:lnTo>
                      <a:lnTo>
                        <a:pt x="2048" y="629"/>
                      </a:lnTo>
                      <a:lnTo>
                        <a:pt x="2051" y="629"/>
                      </a:lnTo>
                      <a:lnTo>
                        <a:pt x="2048" y="628"/>
                      </a:lnTo>
                      <a:lnTo>
                        <a:pt x="2048" y="629"/>
                      </a:lnTo>
                      <a:lnTo>
                        <a:pt x="2051" y="629"/>
                      </a:lnTo>
                      <a:lnTo>
                        <a:pt x="2048" y="628"/>
                      </a:lnTo>
                      <a:lnTo>
                        <a:pt x="2046" y="632"/>
                      </a:lnTo>
                      <a:lnTo>
                        <a:pt x="2050" y="633"/>
                      </a:lnTo>
                      <a:lnTo>
                        <a:pt x="2046" y="632"/>
                      </a:lnTo>
                      <a:lnTo>
                        <a:pt x="2050" y="633"/>
                      </a:lnTo>
                      <a:lnTo>
                        <a:pt x="2046" y="632"/>
                      </a:lnTo>
                      <a:lnTo>
                        <a:pt x="2044" y="637"/>
                      </a:lnTo>
                      <a:lnTo>
                        <a:pt x="2048" y="639"/>
                      </a:lnTo>
                      <a:lnTo>
                        <a:pt x="2045" y="636"/>
                      </a:lnTo>
                      <a:lnTo>
                        <a:pt x="2044" y="637"/>
                      </a:lnTo>
                      <a:lnTo>
                        <a:pt x="2048" y="639"/>
                      </a:lnTo>
                      <a:lnTo>
                        <a:pt x="2045" y="636"/>
                      </a:lnTo>
                      <a:lnTo>
                        <a:pt x="2042" y="639"/>
                      </a:lnTo>
                      <a:lnTo>
                        <a:pt x="2045" y="641"/>
                      </a:lnTo>
                      <a:lnTo>
                        <a:pt x="2045" y="637"/>
                      </a:lnTo>
                      <a:lnTo>
                        <a:pt x="2042" y="639"/>
                      </a:lnTo>
                      <a:lnTo>
                        <a:pt x="2045" y="641"/>
                      </a:lnTo>
                      <a:lnTo>
                        <a:pt x="2045" y="637"/>
                      </a:lnTo>
                      <a:lnTo>
                        <a:pt x="2042" y="637"/>
                      </a:lnTo>
                      <a:lnTo>
                        <a:pt x="2042" y="641"/>
                      </a:lnTo>
                      <a:lnTo>
                        <a:pt x="2046" y="639"/>
                      </a:lnTo>
                      <a:lnTo>
                        <a:pt x="2042" y="637"/>
                      </a:lnTo>
                      <a:lnTo>
                        <a:pt x="2042" y="641"/>
                      </a:lnTo>
                      <a:lnTo>
                        <a:pt x="2046" y="639"/>
                      </a:lnTo>
                      <a:lnTo>
                        <a:pt x="2042" y="635"/>
                      </a:lnTo>
                      <a:lnTo>
                        <a:pt x="2038" y="637"/>
                      </a:lnTo>
                      <a:lnTo>
                        <a:pt x="2042" y="636"/>
                      </a:lnTo>
                      <a:lnTo>
                        <a:pt x="2042" y="635"/>
                      </a:lnTo>
                      <a:lnTo>
                        <a:pt x="2038" y="637"/>
                      </a:lnTo>
                      <a:lnTo>
                        <a:pt x="2042" y="636"/>
                      </a:lnTo>
                      <a:lnTo>
                        <a:pt x="2040" y="631"/>
                      </a:lnTo>
                      <a:lnTo>
                        <a:pt x="2036" y="632"/>
                      </a:lnTo>
                      <a:lnTo>
                        <a:pt x="2041" y="632"/>
                      </a:lnTo>
                      <a:lnTo>
                        <a:pt x="2040" y="631"/>
                      </a:lnTo>
                      <a:lnTo>
                        <a:pt x="2036" y="632"/>
                      </a:lnTo>
                      <a:lnTo>
                        <a:pt x="2041" y="632"/>
                      </a:lnTo>
                      <a:lnTo>
                        <a:pt x="2041" y="629"/>
                      </a:lnTo>
                      <a:lnTo>
                        <a:pt x="2040" y="628"/>
                      </a:lnTo>
                      <a:lnTo>
                        <a:pt x="2035" y="613"/>
                      </a:lnTo>
                      <a:lnTo>
                        <a:pt x="2031" y="614"/>
                      </a:lnTo>
                      <a:lnTo>
                        <a:pt x="2035" y="614"/>
                      </a:lnTo>
                      <a:lnTo>
                        <a:pt x="2035" y="613"/>
                      </a:lnTo>
                      <a:lnTo>
                        <a:pt x="2031" y="614"/>
                      </a:lnTo>
                      <a:lnTo>
                        <a:pt x="2035" y="614"/>
                      </a:lnTo>
                      <a:lnTo>
                        <a:pt x="2032" y="604"/>
                      </a:lnTo>
                      <a:lnTo>
                        <a:pt x="2028" y="604"/>
                      </a:lnTo>
                      <a:lnTo>
                        <a:pt x="2033" y="604"/>
                      </a:lnTo>
                      <a:lnTo>
                        <a:pt x="2028" y="604"/>
                      </a:lnTo>
                      <a:lnTo>
                        <a:pt x="2033" y="604"/>
                      </a:lnTo>
                      <a:lnTo>
                        <a:pt x="2033" y="598"/>
                      </a:lnTo>
                      <a:lnTo>
                        <a:pt x="2032" y="598"/>
                      </a:lnTo>
                      <a:lnTo>
                        <a:pt x="2031" y="593"/>
                      </a:lnTo>
                      <a:lnTo>
                        <a:pt x="2027" y="574"/>
                      </a:lnTo>
                      <a:lnTo>
                        <a:pt x="2023" y="574"/>
                      </a:lnTo>
                      <a:lnTo>
                        <a:pt x="2028" y="574"/>
                      </a:lnTo>
                      <a:lnTo>
                        <a:pt x="2023" y="574"/>
                      </a:lnTo>
                      <a:lnTo>
                        <a:pt x="2028" y="574"/>
                      </a:lnTo>
                      <a:lnTo>
                        <a:pt x="2027" y="566"/>
                      </a:lnTo>
                      <a:lnTo>
                        <a:pt x="2022" y="566"/>
                      </a:lnTo>
                      <a:lnTo>
                        <a:pt x="2027" y="566"/>
                      </a:lnTo>
                      <a:lnTo>
                        <a:pt x="2022" y="566"/>
                      </a:lnTo>
                      <a:lnTo>
                        <a:pt x="2027" y="566"/>
                      </a:lnTo>
                      <a:lnTo>
                        <a:pt x="2027" y="558"/>
                      </a:lnTo>
                      <a:lnTo>
                        <a:pt x="2026" y="551"/>
                      </a:lnTo>
                      <a:lnTo>
                        <a:pt x="2023" y="533"/>
                      </a:lnTo>
                      <a:lnTo>
                        <a:pt x="2019" y="502"/>
                      </a:lnTo>
                      <a:lnTo>
                        <a:pt x="2014" y="502"/>
                      </a:lnTo>
                      <a:lnTo>
                        <a:pt x="2019" y="502"/>
                      </a:lnTo>
                      <a:lnTo>
                        <a:pt x="2014" y="502"/>
                      </a:lnTo>
                      <a:lnTo>
                        <a:pt x="2019" y="502"/>
                      </a:lnTo>
                      <a:lnTo>
                        <a:pt x="2019" y="490"/>
                      </a:lnTo>
                      <a:lnTo>
                        <a:pt x="2014" y="443"/>
                      </a:lnTo>
                      <a:lnTo>
                        <a:pt x="2013" y="430"/>
                      </a:lnTo>
                      <a:lnTo>
                        <a:pt x="2011" y="419"/>
                      </a:lnTo>
                      <a:lnTo>
                        <a:pt x="2006" y="419"/>
                      </a:lnTo>
                      <a:lnTo>
                        <a:pt x="2011" y="419"/>
                      </a:lnTo>
                      <a:lnTo>
                        <a:pt x="2006" y="419"/>
                      </a:lnTo>
                      <a:lnTo>
                        <a:pt x="2011" y="419"/>
                      </a:lnTo>
                      <a:lnTo>
                        <a:pt x="2011" y="406"/>
                      </a:lnTo>
                      <a:lnTo>
                        <a:pt x="2004" y="328"/>
                      </a:lnTo>
                      <a:lnTo>
                        <a:pt x="1998" y="328"/>
                      </a:lnTo>
                      <a:lnTo>
                        <a:pt x="2004" y="328"/>
                      </a:lnTo>
                      <a:lnTo>
                        <a:pt x="1998" y="328"/>
                      </a:lnTo>
                      <a:lnTo>
                        <a:pt x="2004" y="328"/>
                      </a:lnTo>
                      <a:lnTo>
                        <a:pt x="2004" y="317"/>
                      </a:lnTo>
                      <a:lnTo>
                        <a:pt x="2000" y="278"/>
                      </a:lnTo>
                      <a:lnTo>
                        <a:pt x="1998" y="266"/>
                      </a:lnTo>
                      <a:lnTo>
                        <a:pt x="1997" y="253"/>
                      </a:lnTo>
                      <a:lnTo>
                        <a:pt x="1996" y="242"/>
                      </a:lnTo>
                      <a:lnTo>
                        <a:pt x="1991" y="242"/>
                      </a:lnTo>
                      <a:lnTo>
                        <a:pt x="1996" y="242"/>
                      </a:lnTo>
                      <a:lnTo>
                        <a:pt x="1991" y="242"/>
                      </a:lnTo>
                      <a:lnTo>
                        <a:pt x="1996" y="242"/>
                      </a:lnTo>
                      <a:lnTo>
                        <a:pt x="1996" y="229"/>
                      </a:lnTo>
                      <a:lnTo>
                        <a:pt x="1989" y="171"/>
                      </a:lnTo>
                      <a:lnTo>
                        <a:pt x="1984" y="171"/>
                      </a:lnTo>
                      <a:lnTo>
                        <a:pt x="1989" y="171"/>
                      </a:lnTo>
                      <a:lnTo>
                        <a:pt x="1984" y="171"/>
                      </a:lnTo>
                      <a:lnTo>
                        <a:pt x="1989" y="171"/>
                      </a:lnTo>
                      <a:lnTo>
                        <a:pt x="1989" y="160"/>
                      </a:lnTo>
                      <a:lnTo>
                        <a:pt x="1988" y="149"/>
                      </a:lnTo>
                      <a:lnTo>
                        <a:pt x="1986" y="128"/>
                      </a:lnTo>
                      <a:lnTo>
                        <a:pt x="1984" y="119"/>
                      </a:lnTo>
                      <a:lnTo>
                        <a:pt x="1983" y="109"/>
                      </a:lnTo>
                      <a:lnTo>
                        <a:pt x="1982" y="100"/>
                      </a:lnTo>
                      <a:lnTo>
                        <a:pt x="1976" y="100"/>
                      </a:lnTo>
                      <a:lnTo>
                        <a:pt x="1982" y="100"/>
                      </a:lnTo>
                      <a:lnTo>
                        <a:pt x="1976" y="100"/>
                      </a:lnTo>
                      <a:lnTo>
                        <a:pt x="1982" y="100"/>
                      </a:lnTo>
                      <a:lnTo>
                        <a:pt x="1982" y="91"/>
                      </a:lnTo>
                      <a:lnTo>
                        <a:pt x="1980" y="81"/>
                      </a:lnTo>
                      <a:lnTo>
                        <a:pt x="1976" y="58"/>
                      </a:lnTo>
                      <a:lnTo>
                        <a:pt x="1975" y="58"/>
                      </a:lnTo>
                      <a:lnTo>
                        <a:pt x="1973" y="45"/>
                      </a:lnTo>
                      <a:lnTo>
                        <a:pt x="1969" y="45"/>
                      </a:lnTo>
                      <a:lnTo>
                        <a:pt x="1974" y="45"/>
                      </a:lnTo>
                      <a:lnTo>
                        <a:pt x="1969" y="45"/>
                      </a:lnTo>
                      <a:lnTo>
                        <a:pt x="1974" y="45"/>
                      </a:lnTo>
                      <a:lnTo>
                        <a:pt x="1974" y="39"/>
                      </a:lnTo>
                      <a:lnTo>
                        <a:pt x="1973" y="39"/>
                      </a:lnTo>
                      <a:lnTo>
                        <a:pt x="1969" y="23"/>
                      </a:lnTo>
                      <a:lnTo>
                        <a:pt x="1969" y="22"/>
                      </a:lnTo>
                      <a:lnTo>
                        <a:pt x="1965" y="10"/>
                      </a:lnTo>
                      <a:lnTo>
                        <a:pt x="1961" y="12"/>
                      </a:lnTo>
                      <a:lnTo>
                        <a:pt x="1966" y="12"/>
                      </a:lnTo>
                      <a:lnTo>
                        <a:pt x="1965" y="10"/>
                      </a:lnTo>
                      <a:lnTo>
                        <a:pt x="1961" y="12"/>
                      </a:lnTo>
                      <a:lnTo>
                        <a:pt x="1966" y="12"/>
                      </a:lnTo>
                      <a:lnTo>
                        <a:pt x="1966" y="9"/>
                      </a:lnTo>
                      <a:lnTo>
                        <a:pt x="1965" y="9"/>
                      </a:lnTo>
                      <a:lnTo>
                        <a:pt x="1965" y="7"/>
                      </a:lnTo>
                      <a:lnTo>
                        <a:pt x="1964" y="5"/>
                      </a:lnTo>
                      <a:lnTo>
                        <a:pt x="1960" y="8"/>
                      </a:lnTo>
                      <a:lnTo>
                        <a:pt x="1964" y="7"/>
                      </a:lnTo>
                      <a:lnTo>
                        <a:pt x="1964" y="5"/>
                      </a:lnTo>
                      <a:lnTo>
                        <a:pt x="1960" y="8"/>
                      </a:lnTo>
                      <a:lnTo>
                        <a:pt x="1964" y="7"/>
                      </a:lnTo>
                      <a:lnTo>
                        <a:pt x="1962" y="4"/>
                      </a:lnTo>
                      <a:lnTo>
                        <a:pt x="1962" y="3"/>
                      </a:lnTo>
                      <a:lnTo>
                        <a:pt x="1961" y="1"/>
                      </a:lnTo>
                      <a:lnTo>
                        <a:pt x="1960" y="1"/>
                      </a:lnTo>
                      <a:lnTo>
                        <a:pt x="1957" y="0"/>
                      </a:lnTo>
                      <a:lnTo>
                        <a:pt x="1953" y="0"/>
                      </a:lnTo>
                      <a:lnTo>
                        <a:pt x="1951" y="1"/>
                      </a:lnTo>
                      <a:lnTo>
                        <a:pt x="1949" y="4"/>
                      </a:lnTo>
                      <a:lnTo>
                        <a:pt x="1949" y="5"/>
                      </a:lnTo>
                      <a:lnTo>
                        <a:pt x="1953" y="5"/>
                      </a:lnTo>
                      <a:lnTo>
                        <a:pt x="1951" y="3"/>
                      </a:lnTo>
                      <a:lnTo>
                        <a:pt x="1949" y="5"/>
                      </a:lnTo>
                      <a:lnTo>
                        <a:pt x="1953" y="5"/>
                      </a:lnTo>
                      <a:lnTo>
                        <a:pt x="1951" y="3"/>
                      </a:lnTo>
                      <a:lnTo>
                        <a:pt x="1947" y="7"/>
                      </a:lnTo>
                      <a:lnTo>
                        <a:pt x="1944" y="12"/>
                      </a:lnTo>
                      <a:lnTo>
                        <a:pt x="1944" y="13"/>
                      </a:lnTo>
                      <a:lnTo>
                        <a:pt x="1944" y="12"/>
                      </a:lnTo>
                      <a:lnTo>
                        <a:pt x="1943" y="16"/>
                      </a:lnTo>
                      <a:lnTo>
                        <a:pt x="1943" y="19"/>
                      </a:lnTo>
                      <a:lnTo>
                        <a:pt x="1947" y="19"/>
                      </a:lnTo>
                      <a:lnTo>
                        <a:pt x="1943" y="18"/>
                      </a:lnTo>
                      <a:lnTo>
                        <a:pt x="1943" y="19"/>
                      </a:lnTo>
                      <a:lnTo>
                        <a:pt x="1947" y="19"/>
                      </a:lnTo>
                      <a:lnTo>
                        <a:pt x="1943" y="18"/>
                      </a:lnTo>
                      <a:lnTo>
                        <a:pt x="1942" y="22"/>
                      </a:lnTo>
                      <a:lnTo>
                        <a:pt x="1940" y="27"/>
                      </a:lnTo>
                      <a:lnTo>
                        <a:pt x="1939" y="31"/>
                      </a:lnTo>
                      <a:lnTo>
                        <a:pt x="1938" y="36"/>
                      </a:lnTo>
                      <a:lnTo>
                        <a:pt x="1936" y="40"/>
                      </a:lnTo>
                      <a:lnTo>
                        <a:pt x="1936" y="41"/>
                      </a:lnTo>
                      <a:lnTo>
                        <a:pt x="1935" y="48"/>
                      </a:lnTo>
                      <a:lnTo>
                        <a:pt x="1935" y="53"/>
                      </a:lnTo>
                      <a:lnTo>
                        <a:pt x="1939" y="53"/>
                      </a:lnTo>
                      <a:lnTo>
                        <a:pt x="1935" y="53"/>
                      </a:lnTo>
                      <a:lnTo>
                        <a:pt x="1939" y="53"/>
                      </a:lnTo>
                      <a:lnTo>
                        <a:pt x="1935" y="53"/>
                      </a:lnTo>
                      <a:lnTo>
                        <a:pt x="1931" y="72"/>
                      </a:lnTo>
                      <a:lnTo>
                        <a:pt x="1927" y="96"/>
                      </a:lnTo>
                      <a:lnTo>
                        <a:pt x="1927" y="105"/>
                      </a:lnTo>
                      <a:lnTo>
                        <a:pt x="1931" y="105"/>
                      </a:lnTo>
                      <a:lnTo>
                        <a:pt x="1927" y="105"/>
                      </a:lnTo>
                      <a:lnTo>
                        <a:pt x="1931" y="105"/>
                      </a:lnTo>
                      <a:lnTo>
                        <a:pt x="1927" y="105"/>
                      </a:lnTo>
                      <a:lnTo>
                        <a:pt x="1926" y="114"/>
                      </a:lnTo>
                      <a:lnTo>
                        <a:pt x="1922" y="145"/>
                      </a:lnTo>
                      <a:lnTo>
                        <a:pt x="1921" y="156"/>
                      </a:lnTo>
                      <a:lnTo>
                        <a:pt x="1920" y="167"/>
                      </a:lnTo>
                      <a:lnTo>
                        <a:pt x="1920" y="180"/>
                      </a:lnTo>
                      <a:lnTo>
                        <a:pt x="1924" y="180"/>
                      </a:lnTo>
                      <a:lnTo>
                        <a:pt x="1920" y="180"/>
                      </a:lnTo>
                      <a:lnTo>
                        <a:pt x="1924" y="180"/>
                      </a:lnTo>
                      <a:lnTo>
                        <a:pt x="1920" y="180"/>
                      </a:lnTo>
                      <a:lnTo>
                        <a:pt x="1917" y="203"/>
                      </a:lnTo>
                      <a:lnTo>
                        <a:pt x="1916" y="216"/>
                      </a:lnTo>
                      <a:lnTo>
                        <a:pt x="1915" y="228"/>
                      </a:lnTo>
                      <a:lnTo>
                        <a:pt x="1912" y="253"/>
                      </a:lnTo>
                      <a:lnTo>
                        <a:pt x="1912" y="266"/>
                      </a:lnTo>
                      <a:lnTo>
                        <a:pt x="1916" y="266"/>
                      </a:lnTo>
                      <a:lnTo>
                        <a:pt x="1912" y="266"/>
                      </a:lnTo>
                      <a:lnTo>
                        <a:pt x="1916" y="266"/>
                      </a:lnTo>
                      <a:lnTo>
                        <a:pt x="1912" y="266"/>
                      </a:lnTo>
                      <a:lnTo>
                        <a:pt x="1907" y="318"/>
                      </a:lnTo>
                      <a:lnTo>
                        <a:pt x="1905" y="330"/>
                      </a:lnTo>
                      <a:lnTo>
                        <a:pt x="1905" y="343"/>
                      </a:lnTo>
                      <a:lnTo>
                        <a:pt x="1909" y="343"/>
                      </a:lnTo>
                      <a:lnTo>
                        <a:pt x="1905" y="343"/>
                      </a:lnTo>
                      <a:lnTo>
                        <a:pt x="1909" y="343"/>
                      </a:lnTo>
                      <a:lnTo>
                        <a:pt x="1905" y="343"/>
                      </a:lnTo>
                      <a:lnTo>
                        <a:pt x="1903" y="368"/>
                      </a:lnTo>
                      <a:lnTo>
                        <a:pt x="1902" y="380"/>
                      </a:lnTo>
                      <a:lnTo>
                        <a:pt x="1900" y="393"/>
                      </a:lnTo>
                      <a:lnTo>
                        <a:pt x="1899" y="405"/>
                      </a:lnTo>
                      <a:lnTo>
                        <a:pt x="1898" y="417"/>
                      </a:lnTo>
                      <a:lnTo>
                        <a:pt x="1898" y="429"/>
                      </a:lnTo>
                      <a:lnTo>
                        <a:pt x="1902" y="429"/>
                      </a:lnTo>
                      <a:lnTo>
                        <a:pt x="1898" y="429"/>
                      </a:lnTo>
                      <a:lnTo>
                        <a:pt x="1902" y="429"/>
                      </a:lnTo>
                      <a:lnTo>
                        <a:pt x="1898" y="429"/>
                      </a:lnTo>
                      <a:lnTo>
                        <a:pt x="1893" y="476"/>
                      </a:lnTo>
                      <a:lnTo>
                        <a:pt x="1890" y="496"/>
                      </a:lnTo>
                      <a:lnTo>
                        <a:pt x="1890" y="508"/>
                      </a:lnTo>
                      <a:lnTo>
                        <a:pt x="1894" y="508"/>
                      </a:lnTo>
                      <a:lnTo>
                        <a:pt x="1890" y="508"/>
                      </a:lnTo>
                      <a:lnTo>
                        <a:pt x="1894" y="508"/>
                      </a:lnTo>
                      <a:lnTo>
                        <a:pt x="1890" y="508"/>
                      </a:lnTo>
                      <a:lnTo>
                        <a:pt x="1889" y="517"/>
                      </a:lnTo>
                      <a:lnTo>
                        <a:pt x="1886" y="538"/>
                      </a:lnTo>
                      <a:lnTo>
                        <a:pt x="1884" y="556"/>
                      </a:lnTo>
                      <a:lnTo>
                        <a:pt x="1882" y="564"/>
                      </a:lnTo>
                      <a:lnTo>
                        <a:pt x="1882" y="573"/>
                      </a:lnTo>
                      <a:lnTo>
                        <a:pt x="1886" y="573"/>
                      </a:lnTo>
                      <a:lnTo>
                        <a:pt x="1882" y="573"/>
                      </a:lnTo>
                      <a:lnTo>
                        <a:pt x="1886" y="573"/>
                      </a:lnTo>
                      <a:lnTo>
                        <a:pt x="1882" y="573"/>
                      </a:lnTo>
                      <a:lnTo>
                        <a:pt x="1881" y="580"/>
                      </a:lnTo>
                      <a:lnTo>
                        <a:pt x="1885" y="580"/>
                      </a:lnTo>
                      <a:lnTo>
                        <a:pt x="1881" y="580"/>
                      </a:lnTo>
                      <a:lnTo>
                        <a:pt x="1885" y="580"/>
                      </a:lnTo>
                      <a:lnTo>
                        <a:pt x="1881" y="580"/>
                      </a:lnTo>
                      <a:lnTo>
                        <a:pt x="1880" y="587"/>
                      </a:lnTo>
                      <a:lnTo>
                        <a:pt x="1878" y="595"/>
                      </a:lnTo>
                      <a:lnTo>
                        <a:pt x="1882" y="595"/>
                      </a:lnTo>
                      <a:lnTo>
                        <a:pt x="1878" y="595"/>
                      </a:lnTo>
                      <a:lnTo>
                        <a:pt x="1882" y="595"/>
                      </a:lnTo>
                      <a:lnTo>
                        <a:pt x="1878" y="595"/>
                      </a:lnTo>
                      <a:lnTo>
                        <a:pt x="1876" y="607"/>
                      </a:lnTo>
                      <a:lnTo>
                        <a:pt x="1876" y="613"/>
                      </a:lnTo>
                      <a:lnTo>
                        <a:pt x="1880" y="613"/>
                      </a:lnTo>
                      <a:lnTo>
                        <a:pt x="1876" y="611"/>
                      </a:lnTo>
                      <a:lnTo>
                        <a:pt x="1876" y="613"/>
                      </a:lnTo>
                      <a:lnTo>
                        <a:pt x="1880" y="613"/>
                      </a:lnTo>
                      <a:lnTo>
                        <a:pt x="1876" y="611"/>
                      </a:lnTo>
                      <a:lnTo>
                        <a:pt x="1873" y="622"/>
                      </a:lnTo>
                      <a:lnTo>
                        <a:pt x="1871" y="629"/>
                      </a:lnTo>
                      <a:lnTo>
                        <a:pt x="1874" y="631"/>
                      </a:lnTo>
                      <a:lnTo>
                        <a:pt x="1871" y="629"/>
                      </a:lnTo>
                      <a:lnTo>
                        <a:pt x="1874" y="631"/>
                      </a:lnTo>
                      <a:lnTo>
                        <a:pt x="1871" y="629"/>
                      </a:lnTo>
                      <a:lnTo>
                        <a:pt x="1868" y="635"/>
                      </a:lnTo>
                      <a:lnTo>
                        <a:pt x="1868" y="639"/>
                      </a:lnTo>
                      <a:lnTo>
                        <a:pt x="1872" y="639"/>
                      </a:lnTo>
                      <a:lnTo>
                        <a:pt x="1869" y="636"/>
                      </a:lnTo>
                      <a:lnTo>
                        <a:pt x="1868" y="639"/>
                      </a:lnTo>
                      <a:lnTo>
                        <a:pt x="1872" y="639"/>
                      </a:lnTo>
                      <a:lnTo>
                        <a:pt x="1869" y="636"/>
                      </a:lnTo>
                      <a:lnTo>
                        <a:pt x="1867" y="639"/>
                      </a:lnTo>
                      <a:lnTo>
                        <a:pt x="1869" y="641"/>
                      </a:lnTo>
                      <a:lnTo>
                        <a:pt x="1869" y="637"/>
                      </a:lnTo>
                      <a:lnTo>
                        <a:pt x="1867" y="639"/>
                      </a:lnTo>
                      <a:lnTo>
                        <a:pt x="1869" y="641"/>
                      </a:lnTo>
                      <a:lnTo>
                        <a:pt x="1869" y="637"/>
                      </a:lnTo>
                      <a:lnTo>
                        <a:pt x="1865" y="637"/>
                      </a:lnTo>
                      <a:lnTo>
                        <a:pt x="1865" y="641"/>
                      </a:lnTo>
                      <a:lnTo>
                        <a:pt x="1869" y="639"/>
                      </a:lnTo>
                      <a:lnTo>
                        <a:pt x="1865" y="637"/>
                      </a:lnTo>
                      <a:lnTo>
                        <a:pt x="1865" y="641"/>
                      </a:lnTo>
                      <a:lnTo>
                        <a:pt x="1869" y="639"/>
                      </a:lnTo>
                      <a:lnTo>
                        <a:pt x="1868" y="637"/>
                      </a:lnTo>
                      <a:lnTo>
                        <a:pt x="1864" y="640"/>
                      </a:lnTo>
                      <a:lnTo>
                        <a:pt x="1869" y="640"/>
                      </a:lnTo>
                      <a:lnTo>
                        <a:pt x="1868" y="637"/>
                      </a:lnTo>
                      <a:lnTo>
                        <a:pt x="1864" y="640"/>
                      </a:lnTo>
                      <a:lnTo>
                        <a:pt x="1869" y="640"/>
                      </a:lnTo>
                      <a:lnTo>
                        <a:pt x="1869" y="639"/>
                      </a:lnTo>
                      <a:lnTo>
                        <a:pt x="1868" y="639"/>
                      </a:lnTo>
                      <a:lnTo>
                        <a:pt x="1868" y="636"/>
                      </a:lnTo>
                      <a:lnTo>
                        <a:pt x="1867" y="635"/>
                      </a:lnTo>
                      <a:lnTo>
                        <a:pt x="1863" y="637"/>
                      </a:lnTo>
                      <a:lnTo>
                        <a:pt x="1867" y="636"/>
                      </a:lnTo>
                      <a:lnTo>
                        <a:pt x="1867" y="635"/>
                      </a:lnTo>
                      <a:lnTo>
                        <a:pt x="1863" y="637"/>
                      </a:lnTo>
                      <a:lnTo>
                        <a:pt x="1867" y="636"/>
                      </a:lnTo>
                      <a:lnTo>
                        <a:pt x="1864" y="631"/>
                      </a:lnTo>
                      <a:lnTo>
                        <a:pt x="1860" y="632"/>
                      </a:lnTo>
                      <a:lnTo>
                        <a:pt x="1864" y="631"/>
                      </a:lnTo>
                      <a:lnTo>
                        <a:pt x="1860" y="632"/>
                      </a:lnTo>
                      <a:lnTo>
                        <a:pt x="1864" y="631"/>
                      </a:lnTo>
                      <a:lnTo>
                        <a:pt x="1863" y="627"/>
                      </a:lnTo>
                      <a:lnTo>
                        <a:pt x="1862" y="624"/>
                      </a:lnTo>
                      <a:lnTo>
                        <a:pt x="1858" y="626"/>
                      </a:lnTo>
                      <a:lnTo>
                        <a:pt x="1862" y="624"/>
                      </a:lnTo>
                      <a:lnTo>
                        <a:pt x="1858" y="626"/>
                      </a:lnTo>
                      <a:lnTo>
                        <a:pt x="1862" y="624"/>
                      </a:lnTo>
                      <a:lnTo>
                        <a:pt x="1860" y="620"/>
                      </a:lnTo>
                      <a:lnTo>
                        <a:pt x="1856" y="622"/>
                      </a:lnTo>
                      <a:lnTo>
                        <a:pt x="1862" y="622"/>
                      </a:lnTo>
                      <a:lnTo>
                        <a:pt x="1860" y="620"/>
                      </a:lnTo>
                      <a:lnTo>
                        <a:pt x="1856" y="622"/>
                      </a:lnTo>
                      <a:lnTo>
                        <a:pt x="1862" y="622"/>
                      </a:lnTo>
                      <a:lnTo>
                        <a:pt x="1862" y="617"/>
                      </a:lnTo>
                      <a:lnTo>
                        <a:pt x="1860" y="615"/>
                      </a:lnTo>
                      <a:lnTo>
                        <a:pt x="1859" y="611"/>
                      </a:lnTo>
                      <a:lnTo>
                        <a:pt x="1855" y="613"/>
                      </a:lnTo>
                      <a:lnTo>
                        <a:pt x="1859" y="613"/>
                      </a:lnTo>
                      <a:lnTo>
                        <a:pt x="1859" y="611"/>
                      </a:lnTo>
                      <a:lnTo>
                        <a:pt x="1855" y="613"/>
                      </a:lnTo>
                      <a:lnTo>
                        <a:pt x="1859" y="613"/>
                      </a:lnTo>
                      <a:lnTo>
                        <a:pt x="1858" y="607"/>
                      </a:lnTo>
                      <a:lnTo>
                        <a:pt x="1858" y="606"/>
                      </a:lnTo>
                      <a:lnTo>
                        <a:pt x="1856" y="602"/>
                      </a:lnTo>
                      <a:lnTo>
                        <a:pt x="1853" y="604"/>
                      </a:lnTo>
                      <a:lnTo>
                        <a:pt x="1856" y="604"/>
                      </a:lnTo>
                      <a:lnTo>
                        <a:pt x="1856" y="602"/>
                      </a:lnTo>
                      <a:lnTo>
                        <a:pt x="1853" y="604"/>
                      </a:lnTo>
                      <a:lnTo>
                        <a:pt x="1856" y="604"/>
                      </a:lnTo>
                      <a:lnTo>
                        <a:pt x="1855" y="597"/>
                      </a:lnTo>
                      <a:lnTo>
                        <a:pt x="1854" y="592"/>
                      </a:lnTo>
                      <a:lnTo>
                        <a:pt x="1853" y="586"/>
                      </a:lnTo>
                      <a:lnTo>
                        <a:pt x="1849" y="586"/>
                      </a:lnTo>
                      <a:lnTo>
                        <a:pt x="1854" y="586"/>
                      </a:lnTo>
                      <a:lnTo>
                        <a:pt x="1849" y="586"/>
                      </a:lnTo>
                      <a:lnTo>
                        <a:pt x="1854" y="586"/>
                      </a:lnTo>
                      <a:lnTo>
                        <a:pt x="1854" y="579"/>
                      </a:lnTo>
                      <a:lnTo>
                        <a:pt x="1853" y="579"/>
                      </a:lnTo>
                      <a:lnTo>
                        <a:pt x="1851" y="573"/>
                      </a:lnTo>
                      <a:lnTo>
                        <a:pt x="1847" y="573"/>
                      </a:lnTo>
                      <a:lnTo>
                        <a:pt x="1853" y="573"/>
                      </a:lnTo>
                      <a:lnTo>
                        <a:pt x="1847" y="573"/>
                      </a:lnTo>
                      <a:lnTo>
                        <a:pt x="1853" y="573"/>
                      </a:lnTo>
                      <a:lnTo>
                        <a:pt x="1849" y="549"/>
                      </a:lnTo>
                      <a:lnTo>
                        <a:pt x="1847" y="540"/>
                      </a:lnTo>
                      <a:lnTo>
                        <a:pt x="1842" y="540"/>
                      </a:lnTo>
                      <a:lnTo>
                        <a:pt x="1847" y="540"/>
                      </a:lnTo>
                      <a:lnTo>
                        <a:pt x="1842" y="540"/>
                      </a:lnTo>
                      <a:lnTo>
                        <a:pt x="1847" y="540"/>
                      </a:lnTo>
                      <a:lnTo>
                        <a:pt x="1847" y="530"/>
                      </a:lnTo>
                      <a:lnTo>
                        <a:pt x="1846" y="521"/>
                      </a:lnTo>
                      <a:lnTo>
                        <a:pt x="1845" y="511"/>
                      </a:lnTo>
                      <a:lnTo>
                        <a:pt x="1843" y="499"/>
                      </a:lnTo>
                      <a:lnTo>
                        <a:pt x="1842" y="489"/>
                      </a:lnTo>
                      <a:lnTo>
                        <a:pt x="1840" y="465"/>
                      </a:lnTo>
                      <a:lnTo>
                        <a:pt x="1834" y="465"/>
                      </a:lnTo>
                      <a:lnTo>
                        <a:pt x="1840" y="465"/>
                      </a:lnTo>
                      <a:lnTo>
                        <a:pt x="1834" y="465"/>
                      </a:lnTo>
                      <a:lnTo>
                        <a:pt x="1840" y="465"/>
                      </a:lnTo>
                      <a:lnTo>
                        <a:pt x="1840" y="454"/>
                      </a:lnTo>
                      <a:lnTo>
                        <a:pt x="1838" y="441"/>
                      </a:lnTo>
                      <a:lnTo>
                        <a:pt x="1837" y="429"/>
                      </a:lnTo>
                      <a:lnTo>
                        <a:pt x="1833" y="390"/>
                      </a:lnTo>
                      <a:lnTo>
                        <a:pt x="1832" y="379"/>
                      </a:lnTo>
                      <a:lnTo>
                        <a:pt x="1827" y="379"/>
                      </a:lnTo>
                      <a:lnTo>
                        <a:pt x="1832" y="379"/>
                      </a:lnTo>
                      <a:lnTo>
                        <a:pt x="1827" y="379"/>
                      </a:lnTo>
                      <a:lnTo>
                        <a:pt x="1832" y="379"/>
                      </a:lnTo>
                      <a:lnTo>
                        <a:pt x="1832" y="366"/>
                      </a:lnTo>
                      <a:lnTo>
                        <a:pt x="1825" y="301"/>
                      </a:lnTo>
                      <a:lnTo>
                        <a:pt x="1824" y="290"/>
                      </a:lnTo>
                      <a:lnTo>
                        <a:pt x="1819" y="290"/>
                      </a:lnTo>
                      <a:lnTo>
                        <a:pt x="1824" y="290"/>
                      </a:lnTo>
                      <a:lnTo>
                        <a:pt x="1819" y="290"/>
                      </a:lnTo>
                      <a:lnTo>
                        <a:pt x="1824" y="290"/>
                      </a:lnTo>
                      <a:lnTo>
                        <a:pt x="1824" y="277"/>
                      </a:lnTo>
                      <a:lnTo>
                        <a:pt x="1823" y="264"/>
                      </a:lnTo>
                      <a:lnTo>
                        <a:pt x="1822" y="252"/>
                      </a:lnTo>
                      <a:lnTo>
                        <a:pt x="1820" y="239"/>
                      </a:lnTo>
                      <a:lnTo>
                        <a:pt x="1818" y="216"/>
                      </a:lnTo>
                      <a:lnTo>
                        <a:pt x="1816" y="203"/>
                      </a:lnTo>
                      <a:lnTo>
                        <a:pt x="1811" y="203"/>
                      </a:lnTo>
                      <a:lnTo>
                        <a:pt x="1816" y="203"/>
                      </a:lnTo>
                      <a:lnTo>
                        <a:pt x="1811" y="203"/>
                      </a:lnTo>
                      <a:lnTo>
                        <a:pt x="1816" y="203"/>
                      </a:lnTo>
                      <a:lnTo>
                        <a:pt x="1816" y="191"/>
                      </a:lnTo>
                      <a:lnTo>
                        <a:pt x="1815" y="181"/>
                      </a:lnTo>
                      <a:lnTo>
                        <a:pt x="1812" y="158"/>
                      </a:lnTo>
                      <a:lnTo>
                        <a:pt x="1810" y="137"/>
                      </a:lnTo>
                      <a:lnTo>
                        <a:pt x="1805" y="137"/>
                      </a:lnTo>
                      <a:lnTo>
                        <a:pt x="1810" y="137"/>
                      </a:lnTo>
                      <a:lnTo>
                        <a:pt x="1805" y="137"/>
                      </a:lnTo>
                      <a:lnTo>
                        <a:pt x="1810" y="137"/>
                      </a:lnTo>
                      <a:lnTo>
                        <a:pt x="1810" y="127"/>
                      </a:lnTo>
                      <a:lnTo>
                        <a:pt x="1809" y="118"/>
                      </a:lnTo>
                      <a:lnTo>
                        <a:pt x="1807" y="107"/>
                      </a:lnTo>
                      <a:lnTo>
                        <a:pt x="1803" y="80"/>
                      </a:lnTo>
                      <a:lnTo>
                        <a:pt x="1802" y="72"/>
                      </a:lnTo>
                      <a:lnTo>
                        <a:pt x="1797" y="72"/>
                      </a:lnTo>
                      <a:lnTo>
                        <a:pt x="1802" y="72"/>
                      </a:lnTo>
                      <a:lnTo>
                        <a:pt x="1797" y="72"/>
                      </a:lnTo>
                      <a:lnTo>
                        <a:pt x="1802" y="72"/>
                      </a:lnTo>
                      <a:lnTo>
                        <a:pt x="1802" y="65"/>
                      </a:lnTo>
                      <a:lnTo>
                        <a:pt x="1801" y="57"/>
                      </a:lnTo>
                      <a:lnTo>
                        <a:pt x="1800" y="57"/>
                      </a:lnTo>
                      <a:lnTo>
                        <a:pt x="1796" y="38"/>
                      </a:lnTo>
                      <a:lnTo>
                        <a:pt x="1793" y="27"/>
                      </a:lnTo>
                      <a:lnTo>
                        <a:pt x="1789" y="27"/>
                      </a:lnTo>
                      <a:lnTo>
                        <a:pt x="1794" y="27"/>
                      </a:lnTo>
                      <a:lnTo>
                        <a:pt x="1789" y="27"/>
                      </a:lnTo>
                      <a:lnTo>
                        <a:pt x="1794" y="27"/>
                      </a:lnTo>
                      <a:lnTo>
                        <a:pt x="1794" y="22"/>
                      </a:lnTo>
                      <a:lnTo>
                        <a:pt x="1793" y="21"/>
                      </a:lnTo>
                      <a:lnTo>
                        <a:pt x="1791" y="13"/>
                      </a:lnTo>
                      <a:lnTo>
                        <a:pt x="1787" y="5"/>
                      </a:lnTo>
                      <a:lnTo>
                        <a:pt x="1787" y="4"/>
                      </a:lnTo>
                      <a:lnTo>
                        <a:pt x="1785" y="3"/>
                      </a:lnTo>
                      <a:lnTo>
                        <a:pt x="1781" y="5"/>
                      </a:lnTo>
                      <a:lnTo>
                        <a:pt x="1787" y="5"/>
                      </a:lnTo>
                      <a:lnTo>
                        <a:pt x="1785" y="3"/>
                      </a:lnTo>
                      <a:lnTo>
                        <a:pt x="1781" y="5"/>
                      </a:lnTo>
                      <a:lnTo>
                        <a:pt x="1787" y="5"/>
                      </a:lnTo>
                      <a:lnTo>
                        <a:pt x="1787" y="4"/>
                      </a:lnTo>
                      <a:lnTo>
                        <a:pt x="1785" y="4"/>
                      </a:lnTo>
                      <a:lnTo>
                        <a:pt x="1784" y="1"/>
                      </a:lnTo>
                      <a:lnTo>
                        <a:pt x="1781" y="0"/>
                      </a:lnTo>
                      <a:lnTo>
                        <a:pt x="1778" y="0"/>
                      </a:lnTo>
                      <a:lnTo>
                        <a:pt x="1775" y="1"/>
                      </a:lnTo>
                      <a:lnTo>
                        <a:pt x="1771" y="5"/>
                      </a:lnTo>
                      <a:lnTo>
                        <a:pt x="1770" y="8"/>
                      </a:lnTo>
                      <a:lnTo>
                        <a:pt x="1770" y="12"/>
                      </a:lnTo>
                      <a:lnTo>
                        <a:pt x="1774" y="12"/>
                      </a:lnTo>
                      <a:lnTo>
                        <a:pt x="1770" y="10"/>
                      </a:lnTo>
                      <a:lnTo>
                        <a:pt x="1770" y="12"/>
                      </a:lnTo>
                      <a:lnTo>
                        <a:pt x="1774" y="12"/>
                      </a:lnTo>
                      <a:lnTo>
                        <a:pt x="1770" y="10"/>
                      </a:lnTo>
                      <a:lnTo>
                        <a:pt x="1767" y="16"/>
                      </a:lnTo>
                      <a:lnTo>
                        <a:pt x="1767" y="17"/>
                      </a:lnTo>
                      <a:lnTo>
                        <a:pt x="1767" y="16"/>
                      </a:lnTo>
                      <a:lnTo>
                        <a:pt x="1763" y="27"/>
                      </a:lnTo>
                      <a:lnTo>
                        <a:pt x="1763" y="34"/>
                      </a:lnTo>
                      <a:lnTo>
                        <a:pt x="1767" y="34"/>
                      </a:lnTo>
                      <a:lnTo>
                        <a:pt x="1763" y="32"/>
                      </a:lnTo>
                      <a:lnTo>
                        <a:pt x="1763" y="34"/>
                      </a:lnTo>
                      <a:lnTo>
                        <a:pt x="1767" y="34"/>
                      </a:lnTo>
                      <a:lnTo>
                        <a:pt x="1763" y="32"/>
                      </a:lnTo>
                      <a:lnTo>
                        <a:pt x="1762" y="36"/>
                      </a:lnTo>
                      <a:lnTo>
                        <a:pt x="1760" y="47"/>
                      </a:lnTo>
                      <a:lnTo>
                        <a:pt x="1760" y="48"/>
                      </a:lnTo>
                      <a:lnTo>
                        <a:pt x="1758" y="54"/>
                      </a:lnTo>
                      <a:lnTo>
                        <a:pt x="1762" y="54"/>
                      </a:lnTo>
                      <a:lnTo>
                        <a:pt x="1758" y="53"/>
                      </a:lnTo>
                      <a:lnTo>
                        <a:pt x="1758" y="54"/>
                      </a:lnTo>
                      <a:lnTo>
                        <a:pt x="1762" y="54"/>
                      </a:lnTo>
                      <a:lnTo>
                        <a:pt x="1758" y="53"/>
                      </a:lnTo>
                      <a:lnTo>
                        <a:pt x="1757" y="58"/>
                      </a:lnTo>
                      <a:lnTo>
                        <a:pt x="1757" y="59"/>
                      </a:lnTo>
                      <a:lnTo>
                        <a:pt x="1756" y="67"/>
                      </a:lnTo>
                      <a:lnTo>
                        <a:pt x="1756" y="74"/>
                      </a:lnTo>
                      <a:lnTo>
                        <a:pt x="1760" y="74"/>
                      </a:lnTo>
                      <a:lnTo>
                        <a:pt x="1756" y="74"/>
                      </a:lnTo>
                      <a:lnTo>
                        <a:pt x="1760" y="74"/>
                      </a:lnTo>
                      <a:lnTo>
                        <a:pt x="1756" y="74"/>
                      </a:lnTo>
                      <a:lnTo>
                        <a:pt x="1752" y="97"/>
                      </a:lnTo>
                      <a:lnTo>
                        <a:pt x="1750" y="106"/>
                      </a:lnTo>
                      <a:lnTo>
                        <a:pt x="1749" y="116"/>
                      </a:lnTo>
                      <a:lnTo>
                        <a:pt x="1748" y="125"/>
                      </a:lnTo>
                      <a:lnTo>
                        <a:pt x="1748" y="136"/>
                      </a:lnTo>
                      <a:lnTo>
                        <a:pt x="1752" y="136"/>
                      </a:lnTo>
                      <a:lnTo>
                        <a:pt x="1748" y="136"/>
                      </a:lnTo>
                      <a:lnTo>
                        <a:pt x="1752" y="136"/>
                      </a:lnTo>
                      <a:lnTo>
                        <a:pt x="1748" y="136"/>
                      </a:lnTo>
                      <a:lnTo>
                        <a:pt x="1747" y="147"/>
                      </a:lnTo>
                      <a:lnTo>
                        <a:pt x="1745" y="158"/>
                      </a:lnTo>
                      <a:lnTo>
                        <a:pt x="1741" y="193"/>
                      </a:lnTo>
                      <a:lnTo>
                        <a:pt x="1740" y="206"/>
                      </a:lnTo>
                      <a:lnTo>
                        <a:pt x="1740" y="217"/>
                      </a:lnTo>
                      <a:lnTo>
                        <a:pt x="1744" y="217"/>
                      </a:lnTo>
                      <a:lnTo>
                        <a:pt x="1740" y="217"/>
                      </a:lnTo>
                      <a:lnTo>
                        <a:pt x="1744" y="217"/>
                      </a:lnTo>
                      <a:lnTo>
                        <a:pt x="1740" y="217"/>
                      </a:lnTo>
                      <a:lnTo>
                        <a:pt x="1735" y="269"/>
                      </a:lnTo>
                      <a:lnTo>
                        <a:pt x="1734" y="280"/>
                      </a:lnTo>
                      <a:lnTo>
                        <a:pt x="1734" y="293"/>
                      </a:lnTo>
                      <a:lnTo>
                        <a:pt x="1738" y="293"/>
                      </a:lnTo>
                      <a:lnTo>
                        <a:pt x="1734" y="293"/>
                      </a:lnTo>
                      <a:lnTo>
                        <a:pt x="1738" y="293"/>
                      </a:lnTo>
                      <a:lnTo>
                        <a:pt x="1734" y="293"/>
                      </a:lnTo>
                      <a:lnTo>
                        <a:pt x="1727" y="358"/>
                      </a:lnTo>
                      <a:lnTo>
                        <a:pt x="1726" y="370"/>
                      </a:lnTo>
                      <a:lnTo>
                        <a:pt x="1726" y="383"/>
                      </a:lnTo>
                      <a:lnTo>
                        <a:pt x="1730" y="383"/>
                      </a:lnTo>
                      <a:lnTo>
                        <a:pt x="1726" y="383"/>
                      </a:lnTo>
                      <a:lnTo>
                        <a:pt x="1730" y="383"/>
                      </a:lnTo>
                      <a:lnTo>
                        <a:pt x="1726" y="383"/>
                      </a:lnTo>
                      <a:lnTo>
                        <a:pt x="1725" y="394"/>
                      </a:lnTo>
                      <a:lnTo>
                        <a:pt x="1723" y="407"/>
                      </a:lnTo>
                      <a:lnTo>
                        <a:pt x="1722" y="419"/>
                      </a:lnTo>
                      <a:lnTo>
                        <a:pt x="1721" y="432"/>
                      </a:lnTo>
                      <a:lnTo>
                        <a:pt x="1718" y="455"/>
                      </a:lnTo>
                      <a:lnTo>
                        <a:pt x="1718" y="465"/>
                      </a:lnTo>
                      <a:lnTo>
                        <a:pt x="1722" y="465"/>
                      </a:lnTo>
                      <a:lnTo>
                        <a:pt x="1718" y="465"/>
                      </a:lnTo>
                      <a:lnTo>
                        <a:pt x="1722" y="465"/>
                      </a:lnTo>
                      <a:lnTo>
                        <a:pt x="1718" y="465"/>
                      </a:lnTo>
                      <a:lnTo>
                        <a:pt x="1716" y="489"/>
                      </a:lnTo>
                      <a:lnTo>
                        <a:pt x="1712" y="520"/>
                      </a:lnTo>
                      <a:lnTo>
                        <a:pt x="1710" y="529"/>
                      </a:lnTo>
                      <a:lnTo>
                        <a:pt x="1710" y="539"/>
                      </a:lnTo>
                      <a:lnTo>
                        <a:pt x="1714" y="539"/>
                      </a:lnTo>
                      <a:lnTo>
                        <a:pt x="1710" y="539"/>
                      </a:lnTo>
                      <a:lnTo>
                        <a:pt x="1714" y="539"/>
                      </a:lnTo>
                      <a:lnTo>
                        <a:pt x="1710" y="539"/>
                      </a:lnTo>
                      <a:lnTo>
                        <a:pt x="1708" y="557"/>
                      </a:lnTo>
                      <a:lnTo>
                        <a:pt x="1707" y="565"/>
                      </a:lnTo>
                      <a:lnTo>
                        <a:pt x="1705" y="574"/>
                      </a:lnTo>
                      <a:lnTo>
                        <a:pt x="1704" y="582"/>
                      </a:lnTo>
                      <a:lnTo>
                        <a:pt x="1708" y="582"/>
                      </a:lnTo>
                      <a:lnTo>
                        <a:pt x="1704" y="582"/>
                      </a:lnTo>
                      <a:lnTo>
                        <a:pt x="1708" y="582"/>
                      </a:lnTo>
                      <a:lnTo>
                        <a:pt x="1704" y="582"/>
                      </a:lnTo>
                      <a:lnTo>
                        <a:pt x="1703" y="588"/>
                      </a:lnTo>
                      <a:lnTo>
                        <a:pt x="1703" y="596"/>
                      </a:lnTo>
                      <a:lnTo>
                        <a:pt x="1707" y="596"/>
                      </a:lnTo>
                      <a:lnTo>
                        <a:pt x="1703" y="596"/>
                      </a:lnTo>
                      <a:lnTo>
                        <a:pt x="1707" y="596"/>
                      </a:lnTo>
                      <a:lnTo>
                        <a:pt x="1703" y="596"/>
                      </a:lnTo>
                      <a:lnTo>
                        <a:pt x="1701" y="602"/>
                      </a:lnTo>
                      <a:lnTo>
                        <a:pt x="1705" y="602"/>
                      </a:lnTo>
                      <a:lnTo>
                        <a:pt x="1701" y="601"/>
                      </a:lnTo>
                      <a:lnTo>
                        <a:pt x="1701" y="602"/>
                      </a:lnTo>
                      <a:lnTo>
                        <a:pt x="1705" y="602"/>
                      </a:lnTo>
                      <a:lnTo>
                        <a:pt x="1701" y="601"/>
                      </a:lnTo>
                      <a:lnTo>
                        <a:pt x="1700" y="606"/>
                      </a:lnTo>
                      <a:lnTo>
                        <a:pt x="1700" y="607"/>
                      </a:lnTo>
                      <a:lnTo>
                        <a:pt x="1699" y="614"/>
                      </a:lnTo>
                      <a:lnTo>
                        <a:pt x="1703" y="614"/>
                      </a:lnTo>
                      <a:lnTo>
                        <a:pt x="1699" y="613"/>
                      </a:lnTo>
                      <a:lnTo>
                        <a:pt x="1699" y="614"/>
                      </a:lnTo>
                      <a:lnTo>
                        <a:pt x="1703" y="614"/>
                      </a:lnTo>
                      <a:lnTo>
                        <a:pt x="1699" y="613"/>
                      </a:lnTo>
                      <a:lnTo>
                        <a:pt x="1698" y="618"/>
                      </a:lnTo>
                      <a:lnTo>
                        <a:pt x="1696" y="622"/>
                      </a:lnTo>
                      <a:lnTo>
                        <a:pt x="1696" y="627"/>
                      </a:lnTo>
                      <a:lnTo>
                        <a:pt x="1700" y="627"/>
                      </a:lnTo>
                      <a:lnTo>
                        <a:pt x="1696" y="626"/>
                      </a:lnTo>
                      <a:lnTo>
                        <a:pt x="1696" y="627"/>
                      </a:lnTo>
                      <a:lnTo>
                        <a:pt x="1700" y="627"/>
                      </a:lnTo>
                      <a:lnTo>
                        <a:pt x="1696" y="626"/>
                      </a:lnTo>
                      <a:lnTo>
                        <a:pt x="1694" y="633"/>
                      </a:lnTo>
                      <a:lnTo>
                        <a:pt x="1698" y="635"/>
                      </a:lnTo>
                      <a:lnTo>
                        <a:pt x="1694" y="633"/>
                      </a:lnTo>
                      <a:lnTo>
                        <a:pt x="1698" y="635"/>
                      </a:lnTo>
                      <a:lnTo>
                        <a:pt x="1694" y="633"/>
                      </a:lnTo>
                      <a:lnTo>
                        <a:pt x="1692" y="636"/>
                      </a:lnTo>
                      <a:lnTo>
                        <a:pt x="1696" y="637"/>
                      </a:lnTo>
                      <a:lnTo>
                        <a:pt x="1694" y="635"/>
                      </a:lnTo>
                      <a:lnTo>
                        <a:pt x="1692" y="636"/>
                      </a:lnTo>
                      <a:lnTo>
                        <a:pt x="1696" y="637"/>
                      </a:lnTo>
                      <a:lnTo>
                        <a:pt x="1694" y="635"/>
                      </a:lnTo>
                      <a:lnTo>
                        <a:pt x="1690" y="639"/>
                      </a:lnTo>
                      <a:lnTo>
                        <a:pt x="1688" y="641"/>
                      </a:lnTo>
                      <a:lnTo>
                        <a:pt x="1688" y="642"/>
                      </a:lnTo>
                      <a:lnTo>
                        <a:pt x="1692" y="642"/>
                      </a:lnTo>
                      <a:lnTo>
                        <a:pt x="1692" y="639"/>
                      </a:lnTo>
                      <a:lnTo>
                        <a:pt x="1690" y="640"/>
                      </a:lnTo>
                      <a:lnTo>
                        <a:pt x="1688" y="642"/>
                      </a:lnTo>
                      <a:lnTo>
                        <a:pt x="1692" y="642"/>
                      </a:lnTo>
                      <a:lnTo>
                        <a:pt x="1692" y="639"/>
                      </a:lnTo>
                      <a:lnTo>
                        <a:pt x="1691" y="639"/>
                      </a:lnTo>
                      <a:lnTo>
                        <a:pt x="1691" y="642"/>
                      </a:lnTo>
                      <a:lnTo>
                        <a:pt x="1695" y="640"/>
                      </a:lnTo>
                      <a:lnTo>
                        <a:pt x="1691" y="639"/>
                      </a:lnTo>
                      <a:lnTo>
                        <a:pt x="1691" y="642"/>
                      </a:lnTo>
                      <a:lnTo>
                        <a:pt x="1695" y="640"/>
                      </a:lnTo>
                      <a:lnTo>
                        <a:pt x="1690" y="635"/>
                      </a:lnTo>
                      <a:lnTo>
                        <a:pt x="1686" y="637"/>
                      </a:lnTo>
                      <a:lnTo>
                        <a:pt x="1690" y="636"/>
                      </a:lnTo>
                      <a:lnTo>
                        <a:pt x="1690" y="635"/>
                      </a:lnTo>
                      <a:lnTo>
                        <a:pt x="1686" y="637"/>
                      </a:lnTo>
                      <a:lnTo>
                        <a:pt x="1690" y="636"/>
                      </a:lnTo>
                      <a:lnTo>
                        <a:pt x="1688" y="633"/>
                      </a:lnTo>
                      <a:lnTo>
                        <a:pt x="1685" y="635"/>
                      </a:lnTo>
                      <a:lnTo>
                        <a:pt x="1690" y="635"/>
                      </a:lnTo>
                      <a:lnTo>
                        <a:pt x="1688" y="633"/>
                      </a:lnTo>
                      <a:lnTo>
                        <a:pt x="1685" y="635"/>
                      </a:lnTo>
                      <a:lnTo>
                        <a:pt x="1690" y="635"/>
                      </a:lnTo>
                      <a:lnTo>
                        <a:pt x="1690" y="632"/>
                      </a:lnTo>
                      <a:lnTo>
                        <a:pt x="1688" y="631"/>
                      </a:lnTo>
                      <a:lnTo>
                        <a:pt x="1682" y="611"/>
                      </a:lnTo>
                      <a:lnTo>
                        <a:pt x="1678" y="613"/>
                      </a:lnTo>
                      <a:lnTo>
                        <a:pt x="1682" y="613"/>
                      </a:lnTo>
                      <a:lnTo>
                        <a:pt x="1682" y="611"/>
                      </a:lnTo>
                      <a:lnTo>
                        <a:pt x="1678" y="613"/>
                      </a:lnTo>
                      <a:lnTo>
                        <a:pt x="1682" y="613"/>
                      </a:lnTo>
                      <a:lnTo>
                        <a:pt x="1681" y="607"/>
                      </a:lnTo>
                      <a:lnTo>
                        <a:pt x="1677" y="607"/>
                      </a:lnTo>
                      <a:lnTo>
                        <a:pt x="1682" y="607"/>
                      </a:lnTo>
                      <a:lnTo>
                        <a:pt x="1677" y="607"/>
                      </a:lnTo>
                      <a:lnTo>
                        <a:pt x="1682" y="607"/>
                      </a:lnTo>
                      <a:lnTo>
                        <a:pt x="1682" y="602"/>
                      </a:lnTo>
                      <a:lnTo>
                        <a:pt x="1681" y="602"/>
                      </a:lnTo>
                      <a:lnTo>
                        <a:pt x="1678" y="592"/>
                      </a:lnTo>
                      <a:lnTo>
                        <a:pt x="1676" y="579"/>
                      </a:lnTo>
                      <a:lnTo>
                        <a:pt x="1672" y="579"/>
                      </a:lnTo>
                      <a:lnTo>
                        <a:pt x="1677" y="579"/>
                      </a:lnTo>
                      <a:lnTo>
                        <a:pt x="1672" y="579"/>
                      </a:lnTo>
                      <a:lnTo>
                        <a:pt x="1677" y="579"/>
                      </a:lnTo>
                      <a:lnTo>
                        <a:pt x="1676" y="571"/>
                      </a:lnTo>
                      <a:lnTo>
                        <a:pt x="1674" y="571"/>
                      </a:lnTo>
                      <a:lnTo>
                        <a:pt x="1673" y="565"/>
                      </a:lnTo>
                      <a:lnTo>
                        <a:pt x="1669" y="565"/>
                      </a:lnTo>
                      <a:lnTo>
                        <a:pt x="1674" y="565"/>
                      </a:lnTo>
                      <a:lnTo>
                        <a:pt x="1669" y="565"/>
                      </a:lnTo>
                      <a:lnTo>
                        <a:pt x="1674" y="565"/>
                      </a:lnTo>
                      <a:lnTo>
                        <a:pt x="1674" y="556"/>
                      </a:lnTo>
                      <a:lnTo>
                        <a:pt x="1673" y="548"/>
                      </a:lnTo>
                      <a:lnTo>
                        <a:pt x="1670" y="530"/>
                      </a:lnTo>
                      <a:lnTo>
                        <a:pt x="1668" y="509"/>
                      </a:lnTo>
                      <a:lnTo>
                        <a:pt x="1663" y="509"/>
                      </a:lnTo>
                      <a:lnTo>
                        <a:pt x="1668" y="509"/>
                      </a:lnTo>
                      <a:lnTo>
                        <a:pt x="1663" y="509"/>
                      </a:lnTo>
                      <a:lnTo>
                        <a:pt x="1668" y="509"/>
                      </a:lnTo>
                      <a:lnTo>
                        <a:pt x="1668" y="498"/>
                      </a:lnTo>
                      <a:lnTo>
                        <a:pt x="1667" y="487"/>
                      </a:lnTo>
                      <a:lnTo>
                        <a:pt x="1663" y="452"/>
                      </a:lnTo>
                      <a:lnTo>
                        <a:pt x="1661" y="439"/>
                      </a:lnTo>
                      <a:lnTo>
                        <a:pt x="1660" y="428"/>
                      </a:lnTo>
                      <a:lnTo>
                        <a:pt x="1655" y="428"/>
                      </a:lnTo>
                      <a:lnTo>
                        <a:pt x="1660" y="428"/>
                      </a:lnTo>
                      <a:lnTo>
                        <a:pt x="1655" y="428"/>
                      </a:lnTo>
                      <a:lnTo>
                        <a:pt x="1660" y="428"/>
                      </a:lnTo>
                      <a:lnTo>
                        <a:pt x="1660" y="415"/>
                      </a:lnTo>
                      <a:lnTo>
                        <a:pt x="1655" y="363"/>
                      </a:lnTo>
                      <a:lnTo>
                        <a:pt x="1654" y="352"/>
                      </a:lnTo>
                      <a:lnTo>
                        <a:pt x="1652" y="339"/>
                      </a:lnTo>
                      <a:lnTo>
                        <a:pt x="1647" y="339"/>
                      </a:lnTo>
                      <a:lnTo>
                        <a:pt x="1652" y="339"/>
                      </a:lnTo>
                      <a:lnTo>
                        <a:pt x="1647" y="339"/>
                      </a:lnTo>
                      <a:lnTo>
                        <a:pt x="1652" y="339"/>
                      </a:lnTo>
                      <a:lnTo>
                        <a:pt x="1652" y="326"/>
                      </a:lnTo>
                      <a:lnTo>
                        <a:pt x="1648" y="287"/>
                      </a:lnTo>
                      <a:lnTo>
                        <a:pt x="1647" y="275"/>
                      </a:lnTo>
                      <a:lnTo>
                        <a:pt x="1645" y="249"/>
                      </a:lnTo>
                      <a:lnTo>
                        <a:pt x="1639" y="249"/>
                      </a:lnTo>
                      <a:lnTo>
                        <a:pt x="1645" y="249"/>
                      </a:lnTo>
                      <a:lnTo>
                        <a:pt x="1639" y="249"/>
                      </a:lnTo>
                      <a:lnTo>
                        <a:pt x="1645" y="249"/>
                      </a:lnTo>
                      <a:lnTo>
                        <a:pt x="1645" y="238"/>
                      </a:lnTo>
                      <a:lnTo>
                        <a:pt x="1643" y="226"/>
                      </a:lnTo>
                      <a:lnTo>
                        <a:pt x="1642" y="213"/>
                      </a:lnTo>
                      <a:lnTo>
                        <a:pt x="1639" y="190"/>
                      </a:lnTo>
                      <a:lnTo>
                        <a:pt x="1638" y="180"/>
                      </a:lnTo>
                      <a:lnTo>
                        <a:pt x="1637" y="168"/>
                      </a:lnTo>
                      <a:lnTo>
                        <a:pt x="1632" y="168"/>
                      </a:lnTo>
                      <a:lnTo>
                        <a:pt x="1637" y="168"/>
                      </a:lnTo>
                      <a:lnTo>
                        <a:pt x="1632" y="168"/>
                      </a:lnTo>
                      <a:lnTo>
                        <a:pt x="1637" y="168"/>
                      </a:lnTo>
                      <a:lnTo>
                        <a:pt x="1637" y="156"/>
                      </a:lnTo>
                      <a:lnTo>
                        <a:pt x="1633" y="125"/>
                      </a:lnTo>
                      <a:lnTo>
                        <a:pt x="1632" y="116"/>
                      </a:lnTo>
                      <a:lnTo>
                        <a:pt x="1630" y="106"/>
                      </a:lnTo>
                      <a:lnTo>
                        <a:pt x="1625" y="106"/>
                      </a:lnTo>
                      <a:lnTo>
                        <a:pt x="1630" y="106"/>
                      </a:lnTo>
                      <a:lnTo>
                        <a:pt x="1625" y="106"/>
                      </a:lnTo>
                      <a:lnTo>
                        <a:pt x="1630" y="106"/>
                      </a:lnTo>
                      <a:lnTo>
                        <a:pt x="1630" y="97"/>
                      </a:lnTo>
                      <a:lnTo>
                        <a:pt x="1629" y="88"/>
                      </a:lnTo>
                      <a:lnTo>
                        <a:pt x="1628" y="80"/>
                      </a:lnTo>
                      <a:lnTo>
                        <a:pt x="1626" y="71"/>
                      </a:lnTo>
                      <a:lnTo>
                        <a:pt x="1625" y="63"/>
                      </a:lnTo>
                      <a:lnTo>
                        <a:pt x="1624" y="63"/>
                      </a:lnTo>
                      <a:lnTo>
                        <a:pt x="1621" y="50"/>
                      </a:lnTo>
                      <a:lnTo>
                        <a:pt x="1617" y="50"/>
                      </a:lnTo>
                      <a:lnTo>
                        <a:pt x="1623" y="50"/>
                      </a:lnTo>
                      <a:lnTo>
                        <a:pt x="1617" y="50"/>
                      </a:lnTo>
                      <a:lnTo>
                        <a:pt x="1623" y="50"/>
                      </a:lnTo>
                      <a:lnTo>
                        <a:pt x="1623" y="44"/>
                      </a:lnTo>
                      <a:lnTo>
                        <a:pt x="1621" y="44"/>
                      </a:lnTo>
                      <a:lnTo>
                        <a:pt x="1620" y="38"/>
                      </a:lnTo>
                      <a:lnTo>
                        <a:pt x="1616" y="22"/>
                      </a:lnTo>
                      <a:lnTo>
                        <a:pt x="1616" y="21"/>
                      </a:lnTo>
                      <a:lnTo>
                        <a:pt x="1614" y="13"/>
                      </a:lnTo>
                      <a:lnTo>
                        <a:pt x="1610" y="14"/>
                      </a:lnTo>
                      <a:lnTo>
                        <a:pt x="1615" y="14"/>
                      </a:lnTo>
                      <a:lnTo>
                        <a:pt x="1614" y="13"/>
                      </a:lnTo>
                      <a:lnTo>
                        <a:pt x="1610" y="14"/>
                      </a:lnTo>
                      <a:lnTo>
                        <a:pt x="1615" y="14"/>
                      </a:lnTo>
                      <a:lnTo>
                        <a:pt x="1615" y="12"/>
                      </a:lnTo>
                      <a:lnTo>
                        <a:pt x="1614" y="12"/>
                      </a:lnTo>
                      <a:lnTo>
                        <a:pt x="1614" y="10"/>
                      </a:lnTo>
                      <a:lnTo>
                        <a:pt x="1612" y="8"/>
                      </a:lnTo>
                      <a:lnTo>
                        <a:pt x="1612" y="7"/>
                      </a:lnTo>
                      <a:lnTo>
                        <a:pt x="1611" y="5"/>
                      </a:lnTo>
                      <a:lnTo>
                        <a:pt x="1607" y="8"/>
                      </a:lnTo>
                      <a:lnTo>
                        <a:pt x="1611" y="7"/>
                      </a:lnTo>
                      <a:lnTo>
                        <a:pt x="1611" y="5"/>
                      </a:lnTo>
                      <a:lnTo>
                        <a:pt x="1607" y="8"/>
                      </a:lnTo>
                      <a:lnTo>
                        <a:pt x="1611" y="7"/>
                      </a:lnTo>
                      <a:lnTo>
                        <a:pt x="1610" y="4"/>
                      </a:lnTo>
                      <a:lnTo>
                        <a:pt x="1608" y="3"/>
                      </a:lnTo>
                      <a:lnTo>
                        <a:pt x="1606" y="1"/>
                      </a:lnTo>
                      <a:lnTo>
                        <a:pt x="1605" y="1"/>
                      </a:lnTo>
                      <a:lnTo>
                        <a:pt x="1605" y="5"/>
                      </a:lnTo>
                      <a:lnTo>
                        <a:pt x="1608" y="3"/>
                      </a:lnTo>
                      <a:lnTo>
                        <a:pt x="1605" y="1"/>
                      </a:lnTo>
                      <a:lnTo>
                        <a:pt x="1605" y="5"/>
                      </a:lnTo>
                      <a:lnTo>
                        <a:pt x="1608" y="3"/>
                      </a:lnTo>
                      <a:lnTo>
                        <a:pt x="1607" y="1"/>
                      </a:lnTo>
                      <a:lnTo>
                        <a:pt x="1606" y="1"/>
                      </a:lnTo>
                      <a:lnTo>
                        <a:pt x="1603" y="0"/>
                      </a:lnTo>
                      <a:lnTo>
                        <a:pt x="1602" y="0"/>
                      </a:lnTo>
                      <a:lnTo>
                        <a:pt x="1599" y="1"/>
                      </a:lnTo>
                      <a:lnTo>
                        <a:pt x="1598" y="4"/>
                      </a:lnTo>
                      <a:lnTo>
                        <a:pt x="1598" y="5"/>
                      </a:lnTo>
                      <a:lnTo>
                        <a:pt x="1602" y="5"/>
                      </a:lnTo>
                      <a:lnTo>
                        <a:pt x="1599" y="3"/>
                      </a:lnTo>
                      <a:lnTo>
                        <a:pt x="1598" y="5"/>
                      </a:lnTo>
                      <a:lnTo>
                        <a:pt x="1602" y="5"/>
                      </a:lnTo>
                      <a:lnTo>
                        <a:pt x="1599" y="3"/>
                      </a:lnTo>
                      <a:lnTo>
                        <a:pt x="1594" y="8"/>
                      </a:lnTo>
                      <a:lnTo>
                        <a:pt x="1593" y="10"/>
                      </a:lnTo>
                      <a:lnTo>
                        <a:pt x="1593" y="12"/>
                      </a:lnTo>
                      <a:lnTo>
                        <a:pt x="1593" y="10"/>
                      </a:lnTo>
                      <a:lnTo>
                        <a:pt x="1592" y="14"/>
                      </a:lnTo>
                      <a:lnTo>
                        <a:pt x="1592" y="18"/>
                      </a:lnTo>
                      <a:lnTo>
                        <a:pt x="1595" y="18"/>
                      </a:lnTo>
                      <a:lnTo>
                        <a:pt x="1592" y="17"/>
                      </a:lnTo>
                      <a:lnTo>
                        <a:pt x="1592" y="18"/>
                      </a:lnTo>
                      <a:lnTo>
                        <a:pt x="1595" y="18"/>
                      </a:lnTo>
                      <a:lnTo>
                        <a:pt x="1592" y="17"/>
                      </a:lnTo>
                      <a:lnTo>
                        <a:pt x="1588" y="28"/>
                      </a:lnTo>
                      <a:lnTo>
                        <a:pt x="1586" y="34"/>
                      </a:lnTo>
                      <a:lnTo>
                        <a:pt x="1585" y="38"/>
                      </a:lnTo>
                      <a:lnTo>
                        <a:pt x="1584" y="43"/>
                      </a:lnTo>
                      <a:lnTo>
                        <a:pt x="1584" y="50"/>
                      </a:lnTo>
                      <a:lnTo>
                        <a:pt x="1588" y="50"/>
                      </a:lnTo>
                      <a:lnTo>
                        <a:pt x="1584" y="49"/>
                      </a:lnTo>
                      <a:lnTo>
                        <a:pt x="1584" y="50"/>
                      </a:lnTo>
                      <a:lnTo>
                        <a:pt x="1588" y="50"/>
                      </a:lnTo>
                      <a:lnTo>
                        <a:pt x="1584" y="49"/>
                      </a:lnTo>
                      <a:lnTo>
                        <a:pt x="1583" y="54"/>
                      </a:lnTo>
                      <a:lnTo>
                        <a:pt x="1583" y="56"/>
                      </a:lnTo>
                      <a:lnTo>
                        <a:pt x="1579" y="75"/>
                      </a:lnTo>
                      <a:lnTo>
                        <a:pt x="1576" y="91"/>
                      </a:lnTo>
                      <a:lnTo>
                        <a:pt x="1575" y="100"/>
                      </a:lnTo>
                      <a:lnTo>
                        <a:pt x="1575" y="109"/>
                      </a:lnTo>
                      <a:lnTo>
                        <a:pt x="1579" y="109"/>
                      </a:lnTo>
                      <a:lnTo>
                        <a:pt x="1575" y="109"/>
                      </a:lnTo>
                      <a:lnTo>
                        <a:pt x="1579" y="109"/>
                      </a:lnTo>
                      <a:lnTo>
                        <a:pt x="1575" y="109"/>
                      </a:lnTo>
                      <a:lnTo>
                        <a:pt x="1574" y="118"/>
                      </a:lnTo>
                      <a:lnTo>
                        <a:pt x="1571" y="138"/>
                      </a:lnTo>
                      <a:lnTo>
                        <a:pt x="1570" y="150"/>
                      </a:lnTo>
                      <a:lnTo>
                        <a:pt x="1568" y="160"/>
                      </a:lnTo>
                      <a:lnTo>
                        <a:pt x="1568" y="172"/>
                      </a:lnTo>
                      <a:lnTo>
                        <a:pt x="1572" y="172"/>
                      </a:lnTo>
                      <a:lnTo>
                        <a:pt x="1568" y="172"/>
                      </a:lnTo>
                      <a:lnTo>
                        <a:pt x="1572" y="172"/>
                      </a:lnTo>
                      <a:lnTo>
                        <a:pt x="1568" y="172"/>
                      </a:lnTo>
                      <a:lnTo>
                        <a:pt x="1566" y="195"/>
                      </a:lnTo>
                      <a:lnTo>
                        <a:pt x="1565" y="208"/>
                      </a:lnTo>
                      <a:lnTo>
                        <a:pt x="1563" y="220"/>
                      </a:lnTo>
                      <a:lnTo>
                        <a:pt x="1561" y="246"/>
                      </a:lnTo>
                      <a:lnTo>
                        <a:pt x="1561" y="259"/>
                      </a:lnTo>
                      <a:lnTo>
                        <a:pt x="1565" y="259"/>
                      </a:lnTo>
                      <a:lnTo>
                        <a:pt x="1561" y="259"/>
                      </a:lnTo>
                      <a:lnTo>
                        <a:pt x="1565" y="259"/>
                      </a:lnTo>
                      <a:lnTo>
                        <a:pt x="1561" y="259"/>
                      </a:lnTo>
                      <a:lnTo>
                        <a:pt x="1557" y="297"/>
                      </a:lnTo>
                      <a:lnTo>
                        <a:pt x="1555" y="309"/>
                      </a:lnTo>
                      <a:lnTo>
                        <a:pt x="1554" y="322"/>
                      </a:lnTo>
                      <a:lnTo>
                        <a:pt x="1554" y="335"/>
                      </a:lnTo>
                      <a:lnTo>
                        <a:pt x="1558" y="335"/>
                      </a:lnTo>
                      <a:lnTo>
                        <a:pt x="1554" y="335"/>
                      </a:lnTo>
                      <a:lnTo>
                        <a:pt x="1558" y="335"/>
                      </a:lnTo>
                      <a:lnTo>
                        <a:pt x="1554" y="335"/>
                      </a:lnTo>
                      <a:lnTo>
                        <a:pt x="1552" y="361"/>
                      </a:lnTo>
                      <a:lnTo>
                        <a:pt x="1550" y="372"/>
                      </a:lnTo>
                      <a:lnTo>
                        <a:pt x="1548" y="398"/>
                      </a:lnTo>
                      <a:lnTo>
                        <a:pt x="1546" y="410"/>
                      </a:lnTo>
                      <a:lnTo>
                        <a:pt x="1546" y="421"/>
                      </a:lnTo>
                      <a:lnTo>
                        <a:pt x="1550" y="421"/>
                      </a:lnTo>
                      <a:lnTo>
                        <a:pt x="1546" y="421"/>
                      </a:lnTo>
                      <a:lnTo>
                        <a:pt x="1550" y="421"/>
                      </a:lnTo>
                      <a:lnTo>
                        <a:pt x="1546" y="421"/>
                      </a:lnTo>
                      <a:lnTo>
                        <a:pt x="1545" y="433"/>
                      </a:lnTo>
                      <a:lnTo>
                        <a:pt x="1544" y="446"/>
                      </a:lnTo>
                      <a:lnTo>
                        <a:pt x="1543" y="458"/>
                      </a:lnTo>
                      <a:lnTo>
                        <a:pt x="1541" y="468"/>
                      </a:lnTo>
                      <a:lnTo>
                        <a:pt x="1540" y="480"/>
                      </a:lnTo>
                      <a:lnTo>
                        <a:pt x="1539" y="490"/>
                      </a:lnTo>
                      <a:lnTo>
                        <a:pt x="1539" y="502"/>
                      </a:lnTo>
                      <a:lnTo>
                        <a:pt x="1543" y="502"/>
                      </a:lnTo>
                      <a:lnTo>
                        <a:pt x="1539" y="502"/>
                      </a:lnTo>
                      <a:lnTo>
                        <a:pt x="1543" y="502"/>
                      </a:lnTo>
                      <a:lnTo>
                        <a:pt x="1539" y="502"/>
                      </a:lnTo>
                      <a:lnTo>
                        <a:pt x="1536" y="522"/>
                      </a:lnTo>
                      <a:lnTo>
                        <a:pt x="1535" y="531"/>
                      </a:lnTo>
                      <a:lnTo>
                        <a:pt x="1534" y="542"/>
                      </a:lnTo>
                      <a:lnTo>
                        <a:pt x="1532" y="551"/>
                      </a:lnTo>
                      <a:lnTo>
                        <a:pt x="1531" y="558"/>
                      </a:lnTo>
                      <a:lnTo>
                        <a:pt x="1531" y="567"/>
                      </a:lnTo>
                      <a:lnTo>
                        <a:pt x="1535" y="567"/>
                      </a:lnTo>
                      <a:lnTo>
                        <a:pt x="1531" y="567"/>
                      </a:lnTo>
                      <a:lnTo>
                        <a:pt x="1535" y="567"/>
                      </a:lnTo>
                      <a:lnTo>
                        <a:pt x="1531" y="567"/>
                      </a:lnTo>
                      <a:lnTo>
                        <a:pt x="1527" y="591"/>
                      </a:lnTo>
                      <a:lnTo>
                        <a:pt x="1531" y="591"/>
                      </a:lnTo>
                      <a:lnTo>
                        <a:pt x="1527" y="591"/>
                      </a:lnTo>
                      <a:lnTo>
                        <a:pt x="1531" y="591"/>
                      </a:lnTo>
                      <a:lnTo>
                        <a:pt x="1527" y="591"/>
                      </a:lnTo>
                      <a:lnTo>
                        <a:pt x="1523" y="610"/>
                      </a:lnTo>
                      <a:lnTo>
                        <a:pt x="1523" y="615"/>
                      </a:lnTo>
                      <a:lnTo>
                        <a:pt x="1527" y="615"/>
                      </a:lnTo>
                      <a:lnTo>
                        <a:pt x="1523" y="614"/>
                      </a:lnTo>
                      <a:lnTo>
                        <a:pt x="1523" y="615"/>
                      </a:lnTo>
                      <a:lnTo>
                        <a:pt x="1527" y="615"/>
                      </a:lnTo>
                      <a:lnTo>
                        <a:pt x="1523" y="614"/>
                      </a:lnTo>
                      <a:lnTo>
                        <a:pt x="1521" y="624"/>
                      </a:lnTo>
                      <a:lnTo>
                        <a:pt x="1518" y="632"/>
                      </a:lnTo>
                      <a:lnTo>
                        <a:pt x="1522" y="633"/>
                      </a:lnTo>
                      <a:lnTo>
                        <a:pt x="1518" y="632"/>
                      </a:lnTo>
                      <a:lnTo>
                        <a:pt x="1522" y="633"/>
                      </a:lnTo>
                      <a:lnTo>
                        <a:pt x="1518" y="632"/>
                      </a:lnTo>
                      <a:lnTo>
                        <a:pt x="1517" y="635"/>
                      </a:lnTo>
                      <a:lnTo>
                        <a:pt x="1517" y="639"/>
                      </a:lnTo>
                      <a:lnTo>
                        <a:pt x="1521" y="639"/>
                      </a:lnTo>
                      <a:lnTo>
                        <a:pt x="1518" y="636"/>
                      </a:lnTo>
                      <a:lnTo>
                        <a:pt x="1517" y="639"/>
                      </a:lnTo>
                      <a:lnTo>
                        <a:pt x="1521" y="639"/>
                      </a:lnTo>
                      <a:lnTo>
                        <a:pt x="1518" y="636"/>
                      </a:lnTo>
                      <a:lnTo>
                        <a:pt x="1515" y="639"/>
                      </a:lnTo>
                      <a:lnTo>
                        <a:pt x="1514" y="641"/>
                      </a:lnTo>
                      <a:lnTo>
                        <a:pt x="1518" y="642"/>
                      </a:lnTo>
                      <a:lnTo>
                        <a:pt x="1518" y="639"/>
                      </a:lnTo>
                      <a:lnTo>
                        <a:pt x="1514" y="641"/>
                      </a:lnTo>
                      <a:lnTo>
                        <a:pt x="1518" y="642"/>
                      </a:lnTo>
                      <a:lnTo>
                        <a:pt x="1518" y="639"/>
                      </a:lnTo>
                      <a:lnTo>
                        <a:pt x="1517" y="639"/>
                      </a:lnTo>
                      <a:lnTo>
                        <a:pt x="1514" y="640"/>
                      </a:lnTo>
                      <a:lnTo>
                        <a:pt x="1513" y="641"/>
                      </a:lnTo>
                      <a:lnTo>
                        <a:pt x="1515" y="644"/>
                      </a:lnTo>
                      <a:lnTo>
                        <a:pt x="1515" y="640"/>
                      </a:lnTo>
                      <a:lnTo>
                        <a:pt x="1513" y="641"/>
                      </a:lnTo>
                      <a:lnTo>
                        <a:pt x="1515" y="644"/>
                      </a:lnTo>
                      <a:lnTo>
                        <a:pt x="1515" y="640"/>
                      </a:lnTo>
                      <a:lnTo>
                        <a:pt x="1514" y="640"/>
                      </a:lnTo>
                      <a:lnTo>
                        <a:pt x="1514" y="644"/>
                      </a:lnTo>
                      <a:lnTo>
                        <a:pt x="1518" y="641"/>
                      </a:lnTo>
                      <a:lnTo>
                        <a:pt x="1514" y="640"/>
                      </a:lnTo>
                      <a:lnTo>
                        <a:pt x="1514" y="644"/>
                      </a:lnTo>
                      <a:lnTo>
                        <a:pt x="1518" y="641"/>
                      </a:lnTo>
                      <a:lnTo>
                        <a:pt x="1517" y="640"/>
                      </a:lnTo>
                      <a:lnTo>
                        <a:pt x="1513" y="642"/>
                      </a:lnTo>
                      <a:lnTo>
                        <a:pt x="1518" y="642"/>
                      </a:lnTo>
                      <a:lnTo>
                        <a:pt x="1517" y="640"/>
                      </a:lnTo>
                      <a:lnTo>
                        <a:pt x="1513" y="642"/>
                      </a:lnTo>
                      <a:lnTo>
                        <a:pt x="1518" y="642"/>
                      </a:lnTo>
                      <a:lnTo>
                        <a:pt x="1518" y="641"/>
                      </a:lnTo>
                      <a:lnTo>
                        <a:pt x="1517" y="641"/>
                      </a:lnTo>
                      <a:lnTo>
                        <a:pt x="1517" y="639"/>
                      </a:lnTo>
                      <a:lnTo>
                        <a:pt x="1514" y="636"/>
                      </a:lnTo>
                      <a:lnTo>
                        <a:pt x="1510" y="639"/>
                      </a:lnTo>
                      <a:lnTo>
                        <a:pt x="1514" y="637"/>
                      </a:lnTo>
                      <a:lnTo>
                        <a:pt x="1514" y="636"/>
                      </a:lnTo>
                      <a:lnTo>
                        <a:pt x="1510" y="639"/>
                      </a:lnTo>
                      <a:lnTo>
                        <a:pt x="1514" y="637"/>
                      </a:lnTo>
                      <a:lnTo>
                        <a:pt x="1512" y="632"/>
                      </a:lnTo>
                      <a:lnTo>
                        <a:pt x="1508" y="633"/>
                      </a:lnTo>
                      <a:lnTo>
                        <a:pt x="1512" y="632"/>
                      </a:lnTo>
                      <a:lnTo>
                        <a:pt x="1508" y="633"/>
                      </a:lnTo>
                      <a:lnTo>
                        <a:pt x="1512" y="632"/>
                      </a:lnTo>
                      <a:lnTo>
                        <a:pt x="1509" y="624"/>
                      </a:lnTo>
                      <a:lnTo>
                        <a:pt x="1505" y="626"/>
                      </a:lnTo>
                      <a:lnTo>
                        <a:pt x="1510" y="626"/>
                      </a:lnTo>
                      <a:lnTo>
                        <a:pt x="1509" y="624"/>
                      </a:lnTo>
                      <a:lnTo>
                        <a:pt x="1505" y="626"/>
                      </a:lnTo>
                      <a:lnTo>
                        <a:pt x="1510" y="626"/>
                      </a:lnTo>
                      <a:lnTo>
                        <a:pt x="1510" y="622"/>
                      </a:lnTo>
                      <a:lnTo>
                        <a:pt x="1509" y="620"/>
                      </a:lnTo>
                      <a:lnTo>
                        <a:pt x="1506" y="613"/>
                      </a:lnTo>
                      <a:lnTo>
                        <a:pt x="1503" y="614"/>
                      </a:lnTo>
                      <a:lnTo>
                        <a:pt x="1506" y="614"/>
                      </a:lnTo>
                      <a:lnTo>
                        <a:pt x="1506" y="613"/>
                      </a:lnTo>
                      <a:lnTo>
                        <a:pt x="1503" y="614"/>
                      </a:lnTo>
                      <a:lnTo>
                        <a:pt x="1506" y="614"/>
                      </a:lnTo>
                      <a:lnTo>
                        <a:pt x="1503" y="598"/>
                      </a:lnTo>
                      <a:lnTo>
                        <a:pt x="1501" y="592"/>
                      </a:lnTo>
                      <a:lnTo>
                        <a:pt x="1497" y="592"/>
                      </a:lnTo>
                      <a:lnTo>
                        <a:pt x="1503" y="592"/>
                      </a:lnTo>
                      <a:lnTo>
                        <a:pt x="1497" y="592"/>
                      </a:lnTo>
                      <a:lnTo>
                        <a:pt x="1503" y="592"/>
                      </a:lnTo>
                      <a:lnTo>
                        <a:pt x="1503" y="586"/>
                      </a:lnTo>
                      <a:lnTo>
                        <a:pt x="1501" y="586"/>
                      </a:lnTo>
                      <a:lnTo>
                        <a:pt x="1499" y="573"/>
                      </a:lnTo>
                      <a:lnTo>
                        <a:pt x="1495" y="573"/>
                      </a:lnTo>
                      <a:lnTo>
                        <a:pt x="1500" y="573"/>
                      </a:lnTo>
                      <a:lnTo>
                        <a:pt x="1495" y="573"/>
                      </a:lnTo>
                      <a:lnTo>
                        <a:pt x="1500" y="573"/>
                      </a:lnTo>
                      <a:lnTo>
                        <a:pt x="1497" y="557"/>
                      </a:lnTo>
                      <a:lnTo>
                        <a:pt x="1495" y="539"/>
                      </a:lnTo>
                      <a:lnTo>
                        <a:pt x="1490" y="539"/>
                      </a:lnTo>
                      <a:lnTo>
                        <a:pt x="1495" y="539"/>
                      </a:lnTo>
                      <a:lnTo>
                        <a:pt x="1490" y="539"/>
                      </a:lnTo>
                      <a:lnTo>
                        <a:pt x="1495" y="539"/>
                      </a:lnTo>
                      <a:lnTo>
                        <a:pt x="1495" y="530"/>
                      </a:lnTo>
                      <a:lnTo>
                        <a:pt x="1491" y="499"/>
                      </a:lnTo>
                      <a:lnTo>
                        <a:pt x="1488" y="476"/>
                      </a:lnTo>
                      <a:lnTo>
                        <a:pt x="1483" y="476"/>
                      </a:lnTo>
                      <a:lnTo>
                        <a:pt x="1488" y="476"/>
                      </a:lnTo>
                      <a:lnTo>
                        <a:pt x="1483" y="476"/>
                      </a:lnTo>
                      <a:lnTo>
                        <a:pt x="1488" y="476"/>
                      </a:lnTo>
                      <a:lnTo>
                        <a:pt x="1488" y="464"/>
                      </a:lnTo>
                      <a:lnTo>
                        <a:pt x="1487" y="452"/>
                      </a:lnTo>
                      <a:lnTo>
                        <a:pt x="1486" y="439"/>
                      </a:lnTo>
                      <a:lnTo>
                        <a:pt x="1484" y="428"/>
                      </a:lnTo>
                      <a:lnTo>
                        <a:pt x="1481" y="389"/>
                      </a:lnTo>
                      <a:lnTo>
                        <a:pt x="1475" y="389"/>
                      </a:lnTo>
                      <a:lnTo>
                        <a:pt x="1481" y="389"/>
                      </a:lnTo>
                      <a:lnTo>
                        <a:pt x="1475" y="389"/>
                      </a:lnTo>
                      <a:lnTo>
                        <a:pt x="1481" y="389"/>
                      </a:lnTo>
                      <a:lnTo>
                        <a:pt x="1481" y="376"/>
                      </a:lnTo>
                      <a:lnTo>
                        <a:pt x="1478" y="350"/>
                      </a:lnTo>
                      <a:lnTo>
                        <a:pt x="1477" y="339"/>
                      </a:lnTo>
                      <a:lnTo>
                        <a:pt x="1473" y="300"/>
                      </a:lnTo>
                      <a:lnTo>
                        <a:pt x="1468" y="300"/>
                      </a:lnTo>
                      <a:lnTo>
                        <a:pt x="1473" y="300"/>
                      </a:lnTo>
                      <a:lnTo>
                        <a:pt x="1468" y="300"/>
                      </a:lnTo>
                      <a:lnTo>
                        <a:pt x="1473" y="300"/>
                      </a:lnTo>
                      <a:lnTo>
                        <a:pt x="1473" y="287"/>
                      </a:lnTo>
                      <a:lnTo>
                        <a:pt x="1472" y="274"/>
                      </a:lnTo>
                      <a:lnTo>
                        <a:pt x="1470" y="262"/>
                      </a:lnTo>
                      <a:lnTo>
                        <a:pt x="1469" y="249"/>
                      </a:lnTo>
                      <a:lnTo>
                        <a:pt x="1466" y="226"/>
                      </a:lnTo>
                      <a:lnTo>
                        <a:pt x="1465" y="213"/>
                      </a:lnTo>
                      <a:lnTo>
                        <a:pt x="1460" y="213"/>
                      </a:lnTo>
                      <a:lnTo>
                        <a:pt x="1465" y="213"/>
                      </a:lnTo>
                      <a:lnTo>
                        <a:pt x="1460" y="213"/>
                      </a:lnTo>
                      <a:lnTo>
                        <a:pt x="1465" y="213"/>
                      </a:lnTo>
                      <a:lnTo>
                        <a:pt x="1465" y="202"/>
                      </a:lnTo>
                      <a:lnTo>
                        <a:pt x="1464" y="190"/>
                      </a:lnTo>
                      <a:lnTo>
                        <a:pt x="1462" y="180"/>
                      </a:lnTo>
                      <a:lnTo>
                        <a:pt x="1461" y="168"/>
                      </a:lnTo>
                      <a:lnTo>
                        <a:pt x="1460" y="158"/>
                      </a:lnTo>
                      <a:lnTo>
                        <a:pt x="1459" y="146"/>
                      </a:lnTo>
                      <a:lnTo>
                        <a:pt x="1457" y="136"/>
                      </a:lnTo>
                      <a:lnTo>
                        <a:pt x="1452" y="136"/>
                      </a:lnTo>
                      <a:lnTo>
                        <a:pt x="1457" y="136"/>
                      </a:lnTo>
                      <a:lnTo>
                        <a:pt x="1452" y="136"/>
                      </a:lnTo>
                      <a:lnTo>
                        <a:pt x="1457" y="136"/>
                      </a:lnTo>
                      <a:lnTo>
                        <a:pt x="1457" y="127"/>
                      </a:lnTo>
                      <a:lnTo>
                        <a:pt x="1456" y="116"/>
                      </a:lnTo>
                      <a:lnTo>
                        <a:pt x="1451" y="80"/>
                      </a:lnTo>
                      <a:lnTo>
                        <a:pt x="1446" y="80"/>
                      </a:lnTo>
                      <a:lnTo>
                        <a:pt x="1451" y="80"/>
                      </a:lnTo>
                      <a:lnTo>
                        <a:pt x="1446" y="80"/>
                      </a:lnTo>
                      <a:lnTo>
                        <a:pt x="1451" y="80"/>
                      </a:lnTo>
                      <a:lnTo>
                        <a:pt x="1451" y="72"/>
                      </a:lnTo>
                      <a:lnTo>
                        <a:pt x="1450" y="65"/>
                      </a:lnTo>
                      <a:lnTo>
                        <a:pt x="1448" y="65"/>
                      </a:lnTo>
                      <a:lnTo>
                        <a:pt x="1443" y="39"/>
                      </a:lnTo>
                      <a:lnTo>
                        <a:pt x="1442" y="34"/>
                      </a:lnTo>
                      <a:lnTo>
                        <a:pt x="1438" y="34"/>
                      </a:lnTo>
                      <a:lnTo>
                        <a:pt x="1443" y="34"/>
                      </a:lnTo>
                      <a:lnTo>
                        <a:pt x="1438" y="34"/>
                      </a:lnTo>
                      <a:lnTo>
                        <a:pt x="1443" y="34"/>
                      </a:lnTo>
                      <a:lnTo>
                        <a:pt x="1443" y="28"/>
                      </a:lnTo>
                      <a:lnTo>
                        <a:pt x="1442" y="27"/>
                      </a:lnTo>
                      <a:lnTo>
                        <a:pt x="1438" y="16"/>
                      </a:lnTo>
                      <a:lnTo>
                        <a:pt x="1435" y="10"/>
                      </a:lnTo>
                      <a:lnTo>
                        <a:pt x="1435" y="9"/>
                      </a:lnTo>
                      <a:lnTo>
                        <a:pt x="1434" y="8"/>
                      </a:lnTo>
                      <a:lnTo>
                        <a:pt x="1430" y="10"/>
                      </a:lnTo>
                      <a:lnTo>
                        <a:pt x="1435" y="10"/>
                      </a:lnTo>
                      <a:lnTo>
                        <a:pt x="1434" y="8"/>
                      </a:lnTo>
                      <a:lnTo>
                        <a:pt x="1430" y="10"/>
                      </a:lnTo>
                      <a:lnTo>
                        <a:pt x="1435" y="10"/>
                      </a:lnTo>
                      <a:lnTo>
                        <a:pt x="1435" y="9"/>
                      </a:lnTo>
                      <a:lnTo>
                        <a:pt x="1434" y="9"/>
                      </a:lnTo>
                      <a:lnTo>
                        <a:pt x="1434" y="7"/>
                      </a:lnTo>
                      <a:lnTo>
                        <a:pt x="1433" y="5"/>
                      </a:lnTo>
                      <a:lnTo>
                        <a:pt x="1431" y="5"/>
                      </a:lnTo>
                      <a:lnTo>
                        <a:pt x="1429" y="4"/>
                      </a:lnTo>
                      <a:lnTo>
                        <a:pt x="1426" y="4"/>
                      </a:lnTo>
                      <a:lnTo>
                        <a:pt x="1424" y="5"/>
                      </a:lnTo>
                      <a:lnTo>
                        <a:pt x="1420" y="9"/>
                      </a:lnTo>
                      <a:lnTo>
                        <a:pt x="1419" y="12"/>
                      </a:lnTo>
                      <a:lnTo>
                        <a:pt x="1419" y="14"/>
                      </a:lnTo>
                      <a:lnTo>
                        <a:pt x="1422" y="14"/>
                      </a:lnTo>
                      <a:lnTo>
                        <a:pt x="1419" y="13"/>
                      </a:lnTo>
                      <a:lnTo>
                        <a:pt x="1419" y="14"/>
                      </a:lnTo>
                      <a:lnTo>
                        <a:pt x="1422" y="14"/>
                      </a:lnTo>
                      <a:lnTo>
                        <a:pt x="1419" y="13"/>
                      </a:lnTo>
                      <a:lnTo>
                        <a:pt x="1416" y="18"/>
                      </a:lnTo>
                      <a:lnTo>
                        <a:pt x="1416" y="19"/>
                      </a:lnTo>
                      <a:lnTo>
                        <a:pt x="1416" y="18"/>
                      </a:lnTo>
                      <a:lnTo>
                        <a:pt x="1412" y="30"/>
                      </a:lnTo>
                      <a:lnTo>
                        <a:pt x="1412" y="35"/>
                      </a:lnTo>
                      <a:lnTo>
                        <a:pt x="1416" y="35"/>
                      </a:lnTo>
                      <a:lnTo>
                        <a:pt x="1412" y="34"/>
                      </a:lnTo>
                      <a:lnTo>
                        <a:pt x="1412" y="35"/>
                      </a:lnTo>
                      <a:lnTo>
                        <a:pt x="1416" y="35"/>
                      </a:lnTo>
                      <a:lnTo>
                        <a:pt x="1412" y="34"/>
                      </a:lnTo>
                      <a:lnTo>
                        <a:pt x="1411" y="38"/>
                      </a:lnTo>
                      <a:lnTo>
                        <a:pt x="1408" y="48"/>
                      </a:lnTo>
                      <a:lnTo>
                        <a:pt x="1408" y="49"/>
                      </a:lnTo>
                      <a:lnTo>
                        <a:pt x="1407" y="56"/>
                      </a:lnTo>
                      <a:lnTo>
                        <a:pt x="1411" y="56"/>
                      </a:lnTo>
                      <a:lnTo>
                        <a:pt x="1407" y="54"/>
                      </a:lnTo>
                      <a:lnTo>
                        <a:pt x="1407" y="56"/>
                      </a:lnTo>
                      <a:lnTo>
                        <a:pt x="1411" y="56"/>
                      </a:lnTo>
                      <a:lnTo>
                        <a:pt x="1407" y="54"/>
                      </a:lnTo>
                      <a:lnTo>
                        <a:pt x="1406" y="59"/>
                      </a:lnTo>
                      <a:lnTo>
                        <a:pt x="1406" y="61"/>
                      </a:lnTo>
                      <a:lnTo>
                        <a:pt x="1404" y="67"/>
                      </a:lnTo>
                      <a:lnTo>
                        <a:pt x="1404" y="74"/>
                      </a:lnTo>
                      <a:lnTo>
                        <a:pt x="1408" y="74"/>
                      </a:lnTo>
                      <a:lnTo>
                        <a:pt x="1404" y="74"/>
                      </a:lnTo>
                      <a:lnTo>
                        <a:pt x="1408" y="74"/>
                      </a:lnTo>
                      <a:lnTo>
                        <a:pt x="1404" y="74"/>
                      </a:lnTo>
                      <a:lnTo>
                        <a:pt x="1400" y="97"/>
                      </a:lnTo>
                      <a:lnTo>
                        <a:pt x="1397" y="124"/>
                      </a:lnTo>
                      <a:lnTo>
                        <a:pt x="1397" y="134"/>
                      </a:lnTo>
                      <a:lnTo>
                        <a:pt x="1400" y="134"/>
                      </a:lnTo>
                      <a:lnTo>
                        <a:pt x="1397" y="134"/>
                      </a:lnTo>
                      <a:lnTo>
                        <a:pt x="1400" y="134"/>
                      </a:lnTo>
                      <a:lnTo>
                        <a:pt x="1397" y="134"/>
                      </a:lnTo>
                      <a:lnTo>
                        <a:pt x="1395" y="145"/>
                      </a:lnTo>
                      <a:lnTo>
                        <a:pt x="1394" y="156"/>
                      </a:lnTo>
                      <a:lnTo>
                        <a:pt x="1393" y="167"/>
                      </a:lnTo>
                      <a:lnTo>
                        <a:pt x="1390" y="190"/>
                      </a:lnTo>
                      <a:lnTo>
                        <a:pt x="1389" y="203"/>
                      </a:lnTo>
                      <a:lnTo>
                        <a:pt x="1389" y="215"/>
                      </a:lnTo>
                      <a:lnTo>
                        <a:pt x="1393" y="215"/>
                      </a:lnTo>
                      <a:lnTo>
                        <a:pt x="1389" y="215"/>
                      </a:lnTo>
                      <a:lnTo>
                        <a:pt x="1393" y="215"/>
                      </a:lnTo>
                      <a:lnTo>
                        <a:pt x="1389" y="215"/>
                      </a:lnTo>
                      <a:lnTo>
                        <a:pt x="1388" y="228"/>
                      </a:lnTo>
                      <a:lnTo>
                        <a:pt x="1386" y="239"/>
                      </a:lnTo>
                      <a:lnTo>
                        <a:pt x="1381" y="291"/>
                      </a:lnTo>
                      <a:lnTo>
                        <a:pt x="1381" y="304"/>
                      </a:lnTo>
                      <a:lnTo>
                        <a:pt x="1385" y="304"/>
                      </a:lnTo>
                      <a:lnTo>
                        <a:pt x="1381" y="304"/>
                      </a:lnTo>
                      <a:lnTo>
                        <a:pt x="1385" y="304"/>
                      </a:lnTo>
                      <a:lnTo>
                        <a:pt x="1381" y="304"/>
                      </a:lnTo>
                      <a:lnTo>
                        <a:pt x="1380" y="315"/>
                      </a:lnTo>
                      <a:lnTo>
                        <a:pt x="1375" y="367"/>
                      </a:lnTo>
                      <a:lnTo>
                        <a:pt x="1375" y="379"/>
                      </a:lnTo>
                      <a:lnTo>
                        <a:pt x="1379" y="379"/>
                      </a:lnTo>
                      <a:lnTo>
                        <a:pt x="1375" y="379"/>
                      </a:lnTo>
                      <a:lnTo>
                        <a:pt x="1379" y="379"/>
                      </a:lnTo>
                      <a:lnTo>
                        <a:pt x="1375" y="379"/>
                      </a:lnTo>
                      <a:lnTo>
                        <a:pt x="1373" y="392"/>
                      </a:lnTo>
                      <a:lnTo>
                        <a:pt x="1372" y="403"/>
                      </a:lnTo>
                      <a:lnTo>
                        <a:pt x="1371" y="416"/>
                      </a:lnTo>
                      <a:lnTo>
                        <a:pt x="1367" y="451"/>
                      </a:lnTo>
                      <a:lnTo>
                        <a:pt x="1367" y="463"/>
                      </a:lnTo>
                      <a:lnTo>
                        <a:pt x="1371" y="463"/>
                      </a:lnTo>
                      <a:lnTo>
                        <a:pt x="1367" y="463"/>
                      </a:lnTo>
                      <a:lnTo>
                        <a:pt x="1371" y="463"/>
                      </a:lnTo>
                      <a:lnTo>
                        <a:pt x="1367" y="463"/>
                      </a:lnTo>
                      <a:lnTo>
                        <a:pt x="1364" y="486"/>
                      </a:lnTo>
                      <a:lnTo>
                        <a:pt x="1359" y="527"/>
                      </a:lnTo>
                      <a:lnTo>
                        <a:pt x="1359" y="538"/>
                      </a:lnTo>
                      <a:lnTo>
                        <a:pt x="1363" y="538"/>
                      </a:lnTo>
                      <a:lnTo>
                        <a:pt x="1359" y="538"/>
                      </a:lnTo>
                      <a:lnTo>
                        <a:pt x="1363" y="538"/>
                      </a:lnTo>
                      <a:lnTo>
                        <a:pt x="1359" y="538"/>
                      </a:lnTo>
                      <a:lnTo>
                        <a:pt x="1354" y="574"/>
                      </a:lnTo>
                      <a:lnTo>
                        <a:pt x="1351" y="589"/>
                      </a:lnTo>
                      <a:lnTo>
                        <a:pt x="1351" y="597"/>
                      </a:lnTo>
                      <a:lnTo>
                        <a:pt x="1355" y="597"/>
                      </a:lnTo>
                      <a:lnTo>
                        <a:pt x="1351" y="597"/>
                      </a:lnTo>
                      <a:lnTo>
                        <a:pt x="1355" y="597"/>
                      </a:lnTo>
                      <a:lnTo>
                        <a:pt x="1351" y="597"/>
                      </a:lnTo>
                      <a:lnTo>
                        <a:pt x="1348" y="617"/>
                      </a:lnTo>
                      <a:lnTo>
                        <a:pt x="1351" y="617"/>
                      </a:lnTo>
                      <a:lnTo>
                        <a:pt x="1348" y="615"/>
                      </a:lnTo>
                      <a:lnTo>
                        <a:pt x="1348" y="617"/>
                      </a:lnTo>
                      <a:lnTo>
                        <a:pt x="1351" y="617"/>
                      </a:lnTo>
                      <a:lnTo>
                        <a:pt x="1348" y="615"/>
                      </a:lnTo>
                      <a:lnTo>
                        <a:pt x="1344" y="631"/>
                      </a:lnTo>
                      <a:lnTo>
                        <a:pt x="1344" y="636"/>
                      </a:lnTo>
                      <a:lnTo>
                        <a:pt x="1348" y="636"/>
                      </a:lnTo>
                      <a:lnTo>
                        <a:pt x="1344" y="635"/>
                      </a:lnTo>
                      <a:lnTo>
                        <a:pt x="1344" y="636"/>
                      </a:lnTo>
                      <a:lnTo>
                        <a:pt x="1348" y="636"/>
                      </a:lnTo>
                      <a:lnTo>
                        <a:pt x="1344" y="635"/>
                      </a:lnTo>
                      <a:lnTo>
                        <a:pt x="1342" y="639"/>
                      </a:lnTo>
                      <a:lnTo>
                        <a:pt x="1346" y="640"/>
                      </a:lnTo>
                      <a:lnTo>
                        <a:pt x="1342" y="639"/>
                      </a:lnTo>
                      <a:lnTo>
                        <a:pt x="1346" y="640"/>
                      </a:lnTo>
                      <a:lnTo>
                        <a:pt x="1342" y="639"/>
                      </a:lnTo>
                      <a:lnTo>
                        <a:pt x="1341" y="641"/>
                      </a:lnTo>
                      <a:lnTo>
                        <a:pt x="1341" y="642"/>
                      </a:lnTo>
                      <a:lnTo>
                        <a:pt x="1341" y="641"/>
                      </a:lnTo>
                      <a:lnTo>
                        <a:pt x="1340" y="645"/>
                      </a:lnTo>
                      <a:lnTo>
                        <a:pt x="1344" y="646"/>
                      </a:lnTo>
                      <a:lnTo>
                        <a:pt x="1341" y="644"/>
                      </a:lnTo>
                      <a:lnTo>
                        <a:pt x="1340" y="645"/>
                      </a:lnTo>
                      <a:lnTo>
                        <a:pt x="1344" y="646"/>
                      </a:lnTo>
                      <a:lnTo>
                        <a:pt x="1341" y="644"/>
                      </a:lnTo>
                      <a:lnTo>
                        <a:pt x="1338" y="646"/>
                      </a:lnTo>
                      <a:lnTo>
                        <a:pt x="1337" y="649"/>
                      </a:lnTo>
                      <a:lnTo>
                        <a:pt x="1337" y="650"/>
                      </a:lnTo>
                      <a:lnTo>
                        <a:pt x="1341" y="650"/>
                      </a:lnTo>
                      <a:lnTo>
                        <a:pt x="1338" y="648"/>
                      </a:lnTo>
                      <a:lnTo>
                        <a:pt x="1337" y="650"/>
                      </a:lnTo>
                      <a:lnTo>
                        <a:pt x="1341" y="650"/>
                      </a:lnTo>
                      <a:lnTo>
                        <a:pt x="1338" y="648"/>
                      </a:lnTo>
                      <a:lnTo>
                        <a:pt x="1337" y="649"/>
                      </a:lnTo>
                      <a:lnTo>
                        <a:pt x="1340" y="651"/>
                      </a:lnTo>
                      <a:lnTo>
                        <a:pt x="1340" y="648"/>
                      </a:lnTo>
                      <a:lnTo>
                        <a:pt x="1337" y="649"/>
                      </a:lnTo>
                      <a:lnTo>
                        <a:pt x="1340" y="651"/>
                      </a:lnTo>
                      <a:lnTo>
                        <a:pt x="1340" y="648"/>
                      </a:lnTo>
                      <a:lnTo>
                        <a:pt x="1337" y="648"/>
                      </a:lnTo>
                      <a:lnTo>
                        <a:pt x="1337" y="651"/>
                      </a:lnTo>
                      <a:lnTo>
                        <a:pt x="1341" y="649"/>
                      </a:lnTo>
                      <a:lnTo>
                        <a:pt x="1337" y="648"/>
                      </a:lnTo>
                      <a:lnTo>
                        <a:pt x="1337" y="651"/>
                      </a:lnTo>
                      <a:lnTo>
                        <a:pt x="1341" y="649"/>
                      </a:lnTo>
                      <a:lnTo>
                        <a:pt x="1338" y="646"/>
                      </a:lnTo>
                      <a:lnTo>
                        <a:pt x="1335" y="649"/>
                      </a:lnTo>
                      <a:lnTo>
                        <a:pt x="1338" y="648"/>
                      </a:lnTo>
                      <a:lnTo>
                        <a:pt x="1338" y="646"/>
                      </a:lnTo>
                      <a:lnTo>
                        <a:pt x="1335" y="649"/>
                      </a:lnTo>
                      <a:lnTo>
                        <a:pt x="1338" y="648"/>
                      </a:lnTo>
                      <a:lnTo>
                        <a:pt x="1337" y="645"/>
                      </a:lnTo>
                      <a:lnTo>
                        <a:pt x="1333" y="646"/>
                      </a:lnTo>
                      <a:lnTo>
                        <a:pt x="1338" y="646"/>
                      </a:lnTo>
                      <a:lnTo>
                        <a:pt x="1337" y="645"/>
                      </a:lnTo>
                      <a:lnTo>
                        <a:pt x="1333" y="646"/>
                      </a:lnTo>
                      <a:lnTo>
                        <a:pt x="1338" y="646"/>
                      </a:lnTo>
                      <a:lnTo>
                        <a:pt x="1338" y="645"/>
                      </a:lnTo>
                      <a:lnTo>
                        <a:pt x="1337" y="644"/>
                      </a:lnTo>
                      <a:lnTo>
                        <a:pt x="1336" y="640"/>
                      </a:lnTo>
                      <a:lnTo>
                        <a:pt x="1335" y="637"/>
                      </a:lnTo>
                      <a:lnTo>
                        <a:pt x="1331" y="639"/>
                      </a:lnTo>
                      <a:lnTo>
                        <a:pt x="1335" y="637"/>
                      </a:lnTo>
                      <a:lnTo>
                        <a:pt x="1331" y="639"/>
                      </a:lnTo>
                      <a:lnTo>
                        <a:pt x="1335" y="637"/>
                      </a:lnTo>
                      <a:lnTo>
                        <a:pt x="1329" y="622"/>
                      </a:lnTo>
                      <a:lnTo>
                        <a:pt x="1326" y="623"/>
                      </a:lnTo>
                      <a:lnTo>
                        <a:pt x="1331" y="623"/>
                      </a:lnTo>
                      <a:lnTo>
                        <a:pt x="1329" y="622"/>
                      </a:lnTo>
                      <a:lnTo>
                        <a:pt x="1326" y="623"/>
                      </a:lnTo>
                      <a:lnTo>
                        <a:pt x="1331" y="623"/>
                      </a:lnTo>
                      <a:lnTo>
                        <a:pt x="1331" y="618"/>
                      </a:lnTo>
                      <a:lnTo>
                        <a:pt x="1329" y="618"/>
                      </a:lnTo>
                      <a:lnTo>
                        <a:pt x="1326" y="602"/>
                      </a:lnTo>
                      <a:lnTo>
                        <a:pt x="1322" y="583"/>
                      </a:lnTo>
                      <a:lnTo>
                        <a:pt x="1318" y="583"/>
                      </a:lnTo>
                      <a:lnTo>
                        <a:pt x="1323" y="583"/>
                      </a:lnTo>
                      <a:lnTo>
                        <a:pt x="1318" y="583"/>
                      </a:lnTo>
                      <a:lnTo>
                        <a:pt x="1323" y="583"/>
                      </a:lnTo>
                      <a:lnTo>
                        <a:pt x="1323" y="575"/>
                      </a:lnTo>
                      <a:lnTo>
                        <a:pt x="1320" y="560"/>
                      </a:lnTo>
                      <a:lnTo>
                        <a:pt x="1319" y="551"/>
                      </a:lnTo>
                      <a:lnTo>
                        <a:pt x="1318" y="540"/>
                      </a:lnTo>
                      <a:lnTo>
                        <a:pt x="1317" y="531"/>
                      </a:lnTo>
                      <a:lnTo>
                        <a:pt x="1315" y="521"/>
                      </a:lnTo>
                      <a:lnTo>
                        <a:pt x="1310" y="521"/>
                      </a:lnTo>
                      <a:lnTo>
                        <a:pt x="1315" y="521"/>
                      </a:lnTo>
                      <a:lnTo>
                        <a:pt x="1310" y="521"/>
                      </a:lnTo>
                      <a:lnTo>
                        <a:pt x="1315" y="521"/>
                      </a:lnTo>
                      <a:lnTo>
                        <a:pt x="1315" y="509"/>
                      </a:lnTo>
                      <a:lnTo>
                        <a:pt x="1314" y="499"/>
                      </a:lnTo>
                      <a:lnTo>
                        <a:pt x="1311" y="476"/>
                      </a:lnTo>
                      <a:lnTo>
                        <a:pt x="1310" y="463"/>
                      </a:lnTo>
                      <a:lnTo>
                        <a:pt x="1309" y="451"/>
                      </a:lnTo>
                      <a:lnTo>
                        <a:pt x="1304" y="451"/>
                      </a:lnTo>
                      <a:lnTo>
                        <a:pt x="1309" y="451"/>
                      </a:lnTo>
                      <a:lnTo>
                        <a:pt x="1304" y="451"/>
                      </a:lnTo>
                      <a:lnTo>
                        <a:pt x="1309" y="451"/>
                      </a:lnTo>
                      <a:lnTo>
                        <a:pt x="1309" y="438"/>
                      </a:lnTo>
                      <a:lnTo>
                        <a:pt x="1301" y="361"/>
                      </a:lnTo>
                      <a:lnTo>
                        <a:pt x="1296" y="361"/>
                      </a:lnTo>
                      <a:lnTo>
                        <a:pt x="1301" y="361"/>
                      </a:lnTo>
                      <a:lnTo>
                        <a:pt x="1296" y="361"/>
                      </a:lnTo>
                      <a:lnTo>
                        <a:pt x="1301" y="361"/>
                      </a:lnTo>
                      <a:lnTo>
                        <a:pt x="1301" y="348"/>
                      </a:lnTo>
                      <a:lnTo>
                        <a:pt x="1293" y="270"/>
                      </a:lnTo>
                      <a:lnTo>
                        <a:pt x="1288" y="270"/>
                      </a:lnTo>
                      <a:lnTo>
                        <a:pt x="1293" y="270"/>
                      </a:lnTo>
                      <a:lnTo>
                        <a:pt x="1288" y="270"/>
                      </a:lnTo>
                      <a:lnTo>
                        <a:pt x="1293" y="270"/>
                      </a:lnTo>
                      <a:lnTo>
                        <a:pt x="1293" y="259"/>
                      </a:lnTo>
                      <a:lnTo>
                        <a:pt x="1292" y="246"/>
                      </a:lnTo>
                      <a:lnTo>
                        <a:pt x="1289" y="222"/>
                      </a:lnTo>
                      <a:lnTo>
                        <a:pt x="1288" y="209"/>
                      </a:lnTo>
                      <a:lnTo>
                        <a:pt x="1287" y="199"/>
                      </a:lnTo>
                      <a:lnTo>
                        <a:pt x="1286" y="187"/>
                      </a:lnTo>
                      <a:lnTo>
                        <a:pt x="1280" y="187"/>
                      </a:lnTo>
                      <a:lnTo>
                        <a:pt x="1286" y="187"/>
                      </a:lnTo>
                      <a:lnTo>
                        <a:pt x="1280" y="187"/>
                      </a:lnTo>
                      <a:lnTo>
                        <a:pt x="1286" y="187"/>
                      </a:lnTo>
                      <a:lnTo>
                        <a:pt x="1286" y="176"/>
                      </a:lnTo>
                      <a:lnTo>
                        <a:pt x="1279" y="124"/>
                      </a:lnTo>
                      <a:lnTo>
                        <a:pt x="1274" y="124"/>
                      </a:lnTo>
                      <a:lnTo>
                        <a:pt x="1279" y="124"/>
                      </a:lnTo>
                      <a:lnTo>
                        <a:pt x="1274" y="124"/>
                      </a:lnTo>
                      <a:lnTo>
                        <a:pt x="1279" y="124"/>
                      </a:lnTo>
                      <a:lnTo>
                        <a:pt x="1279" y="115"/>
                      </a:lnTo>
                      <a:lnTo>
                        <a:pt x="1278" y="106"/>
                      </a:lnTo>
                      <a:lnTo>
                        <a:pt x="1276" y="98"/>
                      </a:lnTo>
                      <a:lnTo>
                        <a:pt x="1275" y="89"/>
                      </a:lnTo>
                      <a:lnTo>
                        <a:pt x="1274" y="81"/>
                      </a:lnTo>
                      <a:lnTo>
                        <a:pt x="1273" y="81"/>
                      </a:lnTo>
                      <a:lnTo>
                        <a:pt x="1271" y="75"/>
                      </a:lnTo>
                      <a:lnTo>
                        <a:pt x="1267" y="75"/>
                      </a:lnTo>
                      <a:lnTo>
                        <a:pt x="1273" y="75"/>
                      </a:lnTo>
                      <a:lnTo>
                        <a:pt x="1267" y="75"/>
                      </a:lnTo>
                      <a:lnTo>
                        <a:pt x="1273" y="75"/>
                      </a:lnTo>
                      <a:lnTo>
                        <a:pt x="1271" y="67"/>
                      </a:lnTo>
                      <a:lnTo>
                        <a:pt x="1266" y="67"/>
                      </a:lnTo>
                      <a:lnTo>
                        <a:pt x="1271" y="67"/>
                      </a:lnTo>
                      <a:lnTo>
                        <a:pt x="1266" y="67"/>
                      </a:lnTo>
                      <a:lnTo>
                        <a:pt x="1271" y="67"/>
                      </a:lnTo>
                      <a:lnTo>
                        <a:pt x="1271" y="61"/>
                      </a:lnTo>
                      <a:lnTo>
                        <a:pt x="1270" y="61"/>
                      </a:lnTo>
                      <a:lnTo>
                        <a:pt x="1269" y="56"/>
                      </a:lnTo>
                      <a:lnTo>
                        <a:pt x="1267" y="49"/>
                      </a:lnTo>
                      <a:lnTo>
                        <a:pt x="1267" y="48"/>
                      </a:lnTo>
                      <a:lnTo>
                        <a:pt x="1266" y="44"/>
                      </a:lnTo>
                      <a:lnTo>
                        <a:pt x="1262" y="45"/>
                      </a:lnTo>
                      <a:lnTo>
                        <a:pt x="1266" y="45"/>
                      </a:lnTo>
                      <a:lnTo>
                        <a:pt x="1266" y="44"/>
                      </a:lnTo>
                      <a:lnTo>
                        <a:pt x="1262" y="45"/>
                      </a:lnTo>
                      <a:lnTo>
                        <a:pt x="1266" y="45"/>
                      </a:lnTo>
                      <a:lnTo>
                        <a:pt x="1265" y="40"/>
                      </a:lnTo>
                      <a:lnTo>
                        <a:pt x="1265" y="39"/>
                      </a:lnTo>
                      <a:lnTo>
                        <a:pt x="1262" y="31"/>
                      </a:lnTo>
                      <a:lnTo>
                        <a:pt x="1258" y="32"/>
                      </a:lnTo>
                      <a:lnTo>
                        <a:pt x="1264" y="32"/>
                      </a:lnTo>
                      <a:lnTo>
                        <a:pt x="1262" y="31"/>
                      </a:lnTo>
                      <a:lnTo>
                        <a:pt x="1258" y="32"/>
                      </a:lnTo>
                      <a:lnTo>
                        <a:pt x="1264" y="32"/>
                      </a:lnTo>
                      <a:lnTo>
                        <a:pt x="1264" y="30"/>
                      </a:lnTo>
                      <a:lnTo>
                        <a:pt x="1262" y="30"/>
                      </a:lnTo>
                      <a:lnTo>
                        <a:pt x="1262" y="28"/>
                      </a:lnTo>
                      <a:lnTo>
                        <a:pt x="1261" y="26"/>
                      </a:lnTo>
                      <a:lnTo>
                        <a:pt x="1261" y="25"/>
                      </a:lnTo>
                      <a:lnTo>
                        <a:pt x="1258" y="22"/>
                      </a:lnTo>
                      <a:lnTo>
                        <a:pt x="1257" y="22"/>
                      </a:lnTo>
                      <a:lnTo>
                        <a:pt x="1255" y="21"/>
                      </a:lnTo>
                      <a:lnTo>
                        <a:pt x="1253" y="21"/>
                      </a:lnTo>
                      <a:lnTo>
                        <a:pt x="1253" y="25"/>
                      </a:lnTo>
                      <a:lnTo>
                        <a:pt x="1257" y="22"/>
                      </a:lnTo>
                      <a:lnTo>
                        <a:pt x="1253" y="21"/>
                      </a:lnTo>
                      <a:lnTo>
                        <a:pt x="1253" y="25"/>
                      </a:lnTo>
                      <a:lnTo>
                        <a:pt x="1257" y="22"/>
                      </a:lnTo>
                      <a:lnTo>
                        <a:pt x="1256" y="21"/>
                      </a:lnTo>
                      <a:lnTo>
                        <a:pt x="1255" y="21"/>
                      </a:lnTo>
                      <a:lnTo>
                        <a:pt x="1252" y="19"/>
                      </a:lnTo>
                      <a:lnTo>
                        <a:pt x="1249" y="21"/>
                      </a:lnTo>
                      <a:lnTo>
                        <a:pt x="1247" y="23"/>
                      </a:lnTo>
                      <a:lnTo>
                        <a:pt x="1245" y="26"/>
                      </a:lnTo>
                      <a:lnTo>
                        <a:pt x="1249" y="27"/>
                      </a:lnTo>
                      <a:lnTo>
                        <a:pt x="1247" y="25"/>
                      </a:lnTo>
                      <a:lnTo>
                        <a:pt x="1245" y="26"/>
                      </a:lnTo>
                      <a:lnTo>
                        <a:pt x="1249" y="27"/>
                      </a:lnTo>
                      <a:lnTo>
                        <a:pt x="1247" y="25"/>
                      </a:lnTo>
                      <a:lnTo>
                        <a:pt x="1244" y="27"/>
                      </a:lnTo>
                      <a:lnTo>
                        <a:pt x="1242" y="32"/>
                      </a:lnTo>
                      <a:lnTo>
                        <a:pt x="1242" y="34"/>
                      </a:lnTo>
                      <a:lnTo>
                        <a:pt x="1242" y="32"/>
                      </a:lnTo>
                      <a:lnTo>
                        <a:pt x="1239" y="40"/>
                      </a:lnTo>
                      <a:lnTo>
                        <a:pt x="1239" y="45"/>
                      </a:lnTo>
                      <a:lnTo>
                        <a:pt x="1243" y="45"/>
                      </a:lnTo>
                      <a:lnTo>
                        <a:pt x="1239" y="44"/>
                      </a:lnTo>
                      <a:lnTo>
                        <a:pt x="1239" y="45"/>
                      </a:lnTo>
                      <a:lnTo>
                        <a:pt x="1243" y="45"/>
                      </a:lnTo>
                      <a:lnTo>
                        <a:pt x="1239" y="44"/>
                      </a:lnTo>
                      <a:lnTo>
                        <a:pt x="1238" y="48"/>
                      </a:lnTo>
                      <a:lnTo>
                        <a:pt x="1234" y="63"/>
                      </a:lnTo>
                      <a:lnTo>
                        <a:pt x="1234" y="65"/>
                      </a:lnTo>
                      <a:lnTo>
                        <a:pt x="1233" y="71"/>
                      </a:lnTo>
                      <a:lnTo>
                        <a:pt x="1233" y="76"/>
                      </a:lnTo>
                      <a:lnTo>
                        <a:pt x="1236" y="76"/>
                      </a:lnTo>
                      <a:lnTo>
                        <a:pt x="1233" y="76"/>
                      </a:lnTo>
                      <a:lnTo>
                        <a:pt x="1236" y="76"/>
                      </a:lnTo>
                      <a:lnTo>
                        <a:pt x="1233" y="76"/>
                      </a:lnTo>
                      <a:lnTo>
                        <a:pt x="1231" y="84"/>
                      </a:lnTo>
                      <a:lnTo>
                        <a:pt x="1235" y="84"/>
                      </a:lnTo>
                      <a:lnTo>
                        <a:pt x="1231" y="84"/>
                      </a:lnTo>
                      <a:lnTo>
                        <a:pt x="1235" y="84"/>
                      </a:lnTo>
                      <a:lnTo>
                        <a:pt x="1231" y="84"/>
                      </a:lnTo>
                      <a:lnTo>
                        <a:pt x="1230" y="91"/>
                      </a:lnTo>
                      <a:lnTo>
                        <a:pt x="1226" y="114"/>
                      </a:lnTo>
                      <a:lnTo>
                        <a:pt x="1225" y="123"/>
                      </a:lnTo>
                      <a:lnTo>
                        <a:pt x="1225" y="133"/>
                      </a:lnTo>
                      <a:lnTo>
                        <a:pt x="1229" y="133"/>
                      </a:lnTo>
                      <a:lnTo>
                        <a:pt x="1225" y="133"/>
                      </a:lnTo>
                      <a:lnTo>
                        <a:pt x="1229" y="133"/>
                      </a:lnTo>
                      <a:lnTo>
                        <a:pt x="1225" y="133"/>
                      </a:lnTo>
                      <a:lnTo>
                        <a:pt x="1224" y="142"/>
                      </a:lnTo>
                      <a:lnTo>
                        <a:pt x="1221" y="163"/>
                      </a:lnTo>
                      <a:lnTo>
                        <a:pt x="1220" y="175"/>
                      </a:lnTo>
                      <a:lnTo>
                        <a:pt x="1218" y="185"/>
                      </a:lnTo>
                      <a:lnTo>
                        <a:pt x="1217" y="196"/>
                      </a:lnTo>
                      <a:lnTo>
                        <a:pt x="1217" y="208"/>
                      </a:lnTo>
                      <a:lnTo>
                        <a:pt x="1221" y="208"/>
                      </a:lnTo>
                      <a:lnTo>
                        <a:pt x="1217" y="208"/>
                      </a:lnTo>
                      <a:lnTo>
                        <a:pt x="1221" y="208"/>
                      </a:lnTo>
                      <a:lnTo>
                        <a:pt x="1217" y="208"/>
                      </a:lnTo>
                      <a:lnTo>
                        <a:pt x="1215" y="231"/>
                      </a:lnTo>
                      <a:lnTo>
                        <a:pt x="1213" y="244"/>
                      </a:lnTo>
                      <a:lnTo>
                        <a:pt x="1211" y="268"/>
                      </a:lnTo>
                      <a:lnTo>
                        <a:pt x="1209" y="280"/>
                      </a:lnTo>
                      <a:lnTo>
                        <a:pt x="1209" y="292"/>
                      </a:lnTo>
                      <a:lnTo>
                        <a:pt x="1213" y="292"/>
                      </a:lnTo>
                      <a:lnTo>
                        <a:pt x="1209" y="292"/>
                      </a:lnTo>
                      <a:lnTo>
                        <a:pt x="1213" y="292"/>
                      </a:lnTo>
                      <a:lnTo>
                        <a:pt x="1209" y="292"/>
                      </a:lnTo>
                      <a:lnTo>
                        <a:pt x="1208" y="305"/>
                      </a:lnTo>
                      <a:lnTo>
                        <a:pt x="1207" y="317"/>
                      </a:lnTo>
                      <a:lnTo>
                        <a:pt x="1205" y="330"/>
                      </a:lnTo>
                      <a:lnTo>
                        <a:pt x="1203" y="353"/>
                      </a:lnTo>
                      <a:lnTo>
                        <a:pt x="1202" y="366"/>
                      </a:lnTo>
                      <a:lnTo>
                        <a:pt x="1202" y="377"/>
                      </a:lnTo>
                      <a:lnTo>
                        <a:pt x="1205" y="377"/>
                      </a:lnTo>
                      <a:lnTo>
                        <a:pt x="1202" y="377"/>
                      </a:lnTo>
                      <a:lnTo>
                        <a:pt x="1205" y="377"/>
                      </a:lnTo>
                      <a:lnTo>
                        <a:pt x="1202" y="377"/>
                      </a:lnTo>
                      <a:lnTo>
                        <a:pt x="1195" y="436"/>
                      </a:lnTo>
                      <a:lnTo>
                        <a:pt x="1195" y="446"/>
                      </a:lnTo>
                      <a:lnTo>
                        <a:pt x="1199" y="446"/>
                      </a:lnTo>
                      <a:lnTo>
                        <a:pt x="1195" y="446"/>
                      </a:lnTo>
                      <a:lnTo>
                        <a:pt x="1199" y="446"/>
                      </a:lnTo>
                      <a:lnTo>
                        <a:pt x="1195" y="446"/>
                      </a:lnTo>
                      <a:lnTo>
                        <a:pt x="1194" y="458"/>
                      </a:lnTo>
                      <a:lnTo>
                        <a:pt x="1187" y="509"/>
                      </a:lnTo>
                      <a:lnTo>
                        <a:pt x="1187" y="518"/>
                      </a:lnTo>
                      <a:lnTo>
                        <a:pt x="1191" y="518"/>
                      </a:lnTo>
                      <a:lnTo>
                        <a:pt x="1187" y="518"/>
                      </a:lnTo>
                      <a:lnTo>
                        <a:pt x="1191" y="518"/>
                      </a:lnTo>
                      <a:lnTo>
                        <a:pt x="1187" y="518"/>
                      </a:lnTo>
                      <a:lnTo>
                        <a:pt x="1186" y="529"/>
                      </a:lnTo>
                      <a:lnTo>
                        <a:pt x="1185" y="538"/>
                      </a:lnTo>
                      <a:lnTo>
                        <a:pt x="1184" y="545"/>
                      </a:lnTo>
                      <a:lnTo>
                        <a:pt x="1182" y="554"/>
                      </a:lnTo>
                      <a:lnTo>
                        <a:pt x="1180" y="570"/>
                      </a:lnTo>
                      <a:lnTo>
                        <a:pt x="1180" y="578"/>
                      </a:lnTo>
                      <a:lnTo>
                        <a:pt x="1184" y="578"/>
                      </a:lnTo>
                      <a:lnTo>
                        <a:pt x="1180" y="578"/>
                      </a:lnTo>
                      <a:lnTo>
                        <a:pt x="1184" y="578"/>
                      </a:lnTo>
                      <a:lnTo>
                        <a:pt x="1180" y="578"/>
                      </a:lnTo>
                      <a:lnTo>
                        <a:pt x="1178" y="584"/>
                      </a:lnTo>
                      <a:lnTo>
                        <a:pt x="1177" y="592"/>
                      </a:lnTo>
                      <a:lnTo>
                        <a:pt x="1181" y="592"/>
                      </a:lnTo>
                      <a:lnTo>
                        <a:pt x="1177" y="591"/>
                      </a:lnTo>
                      <a:lnTo>
                        <a:pt x="1177" y="592"/>
                      </a:lnTo>
                      <a:lnTo>
                        <a:pt x="1181" y="592"/>
                      </a:lnTo>
                      <a:lnTo>
                        <a:pt x="1177" y="591"/>
                      </a:lnTo>
                      <a:lnTo>
                        <a:pt x="1176" y="596"/>
                      </a:lnTo>
                      <a:lnTo>
                        <a:pt x="1176" y="597"/>
                      </a:lnTo>
                      <a:lnTo>
                        <a:pt x="1174" y="604"/>
                      </a:lnTo>
                      <a:lnTo>
                        <a:pt x="1178" y="604"/>
                      </a:lnTo>
                      <a:lnTo>
                        <a:pt x="1174" y="602"/>
                      </a:lnTo>
                      <a:lnTo>
                        <a:pt x="1174" y="604"/>
                      </a:lnTo>
                      <a:lnTo>
                        <a:pt x="1178" y="604"/>
                      </a:lnTo>
                      <a:lnTo>
                        <a:pt x="1174" y="602"/>
                      </a:lnTo>
                      <a:lnTo>
                        <a:pt x="1172" y="613"/>
                      </a:lnTo>
                      <a:lnTo>
                        <a:pt x="1172" y="618"/>
                      </a:lnTo>
                      <a:lnTo>
                        <a:pt x="1176" y="618"/>
                      </a:lnTo>
                      <a:lnTo>
                        <a:pt x="1172" y="617"/>
                      </a:lnTo>
                      <a:lnTo>
                        <a:pt x="1172" y="618"/>
                      </a:lnTo>
                      <a:lnTo>
                        <a:pt x="1176" y="618"/>
                      </a:lnTo>
                      <a:lnTo>
                        <a:pt x="1172" y="617"/>
                      </a:lnTo>
                      <a:lnTo>
                        <a:pt x="1169" y="624"/>
                      </a:lnTo>
                      <a:lnTo>
                        <a:pt x="1173" y="626"/>
                      </a:lnTo>
                      <a:lnTo>
                        <a:pt x="1169" y="624"/>
                      </a:lnTo>
                      <a:lnTo>
                        <a:pt x="1173" y="626"/>
                      </a:lnTo>
                      <a:lnTo>
                        <a:pt x="1169" y="624"/>
                      </a:lnTo>
                      <a:lnTo>
                        <a:pt x="1165" y="632"/>
                      </a:lnTo>
                      <a:lnTo>
                        <a:pt x="1169" y="633"/>
                      </a:lnTo>
                      <a:lnTo>
                        <a:pt x="1167" y="631"/>
                      </a:lnTo>
                      <a:lnTo>
                        <a:pt x="1165" y="632"/>
                      </a:lnTo>
                      <a:lnTo>
                        <a:pt x="1169" y="633"/>
                      </a:lnTo>
                      <a:lnTo>
                        <a:pt x="1167" y="631"/>
                      </a:lnTo>
                      <a:lnTo>
                        <a:pt x="1164" y="633"/>
                      </a:lnTo>
                      <a:lnTo>
                        <a:pt x="1167" y="636"/>
                      </a:lnTo>
                      <a:lnTo>
                        <a:pt x="1167" y="632"/>
                      </a:lnTo>
                      <a:lnTo>
                        <a:pt x="1164" y="633"/>
                      </a:lnTo>
                      <a:lnTo>
                        <a:pt x="1167" y="636"/>
                      </a:lnTo>
                      <a:lnTo>
                        <a:pt x="1167" y="632"/>
                      </a:lnTo>
                      <a:lnTo>
                        <a:pt x="1165" y="632"/>
                      </a:lnTo>
                      <a:lnTo>
                        <a:pt x="1165" y="636"/>
                      </a:lnTo>
                      <a:lnTo>
                        <a:pt x="1169" y="633"/>
                      </a:lnTo>
                      <a:lnTo>
                        <a:pt x="1165" y="632"/>
                      </a:lnTo>
                      <a:lnTo>
                        <a:pt x="1165" y="636"/>
                      </a:lnTo>
                      <a:lnTo>
                        <a:pt x="1169" y="633"/>
                      </a:lnTo>
                      <a:lnTo>
                        <a:pt x="1165" y="629"/>
                      </a:lnTo>
                      <a:lnTo>
                        <a:pt x="1162" y="632"/>
                      </a:lnTo>
                      <a:lnTo>
                        <a:pt x="1167" y="632"/>
                      </a:lnTo>
                      <a:lnTo>
                        <a:pt x="1165" y="629"/>
                      </a:lnTo>
                      <a:lnTo>
                        <a:pt x="1162" y="632"/>
                      </a:lnTo>
                      <a:lnTo>
                        <a:pt x="1167" y="632"/>
                      </a:lnTo>
                      <a:lnTo>
                        <a:pt x="1167" y="631"/>
                      </a:lnTo>
                      <a:lnTo>
                        <a:pt x="1165" y="631"/>
                      </a:lnTo>
                      <a:lnTo>
                        <a:pt x="1165" y="629"/>
                      </a:lnTo>
                      <a:lnTo>
                        <a:pt x="1163" y="624"/>
                      </a:lnTo>
                      <a:lnTo>
                        <a:pt x="1159" y="626"/>
                      </a:lnTo>
                      <a:lnTo>
                        <a:pt x="1163" y="624"/>
                      </a:lnTo>
                      <a:lnTo>
                        <a:pt x="1159" y="626"/>
                      </a:lnTo>
                      <a:lnTo>
                        <a:pt x="1163" y="624"/>
                      </a:lnTo>
                      <a:lnTo>
                        <a:pt x="1159" y="613"/>
                      </a:lnTo>
                      <a:lnTo>
                        <a:pt x="1155" y="614"/>
                      </a:lnTo>
                      <a:lnTo>
                        <a:pt x="1159" y="614"/>
                      </a:lnTo>
                      <a:lnTo>
                        <a:pt x="1159" y="613"/>
                      </a:lnTo>
                      <a:lnTo>
                        <a:pt x="1155" y="614"/>
                      </a:lnTo>
                      <a:lnTo>
                        <a:pt x="1159" y="614"/>
                      </a:lnTo>
                      <a:lnTo>
                        <a:pt x="1158" y="609"/>
                      </a:lnTo>
                      <a:lnTo>
                        <a:pt x="1154" y="609"/>
                      </a:lnTo>
                      <a:lnTo>
                        <a:pt x="1159" y="609"/>
                      </a:lnTo>
                      <a:lnTo>
                        <a:pt x="1154" y="609"/>
                      </a:lnTo>
                      <a:lnTo>
                        <a:pt x="1159" y="609"/>
                      </a:lnTo>
                      <a:lnTo>
                        <a:pt x="1159" y="605"/>
                      </a:lnTo>
                      <a:lnTo>
                        <a:pt x="1158" y="605"/>
                      </a:lnTo>
                      <a:lnTo>
                        <a:pt x="1155" y="595"/>
                      </a:lnTo>
                      <a:lnTo>
                        <a:pt x="1154" y="588"/>
                      </a:lnTo>
                      <a:lnTo>
                        <a:pt x="1153" y="583"/>
                      </a:lnTo>
                      <a:lnTo>
                        <a:pt x="1149" y="583"/>
                      </a:lnTo>
                      <a:lnTo>
                        <a:pt x="1154" y="583"/>
                      </a:lnTo>
                      <a:lnTo>
                        <a:pt x="1149" y="583"/>
                      </a:lnTo>
                      <a:lnTo>
                        <a:pt x="1154" y="583"/>
                      </a:lnTo>
                      <a:lnTo>
                        <a:pt x="1153" y="575"/>
                      </a:lnTo>
                      <a:lnTo>
                        <a:pt x="1151" y="575"/>
                      </a:lnTo>
                      <a:lnTo>
                        <a:pt x="1150" y="569"/>
                      </a:lnTo>
                      <a:lnTo>
                        <a:pt x="1146" y="569"/>
                      </a:lnTo>
                      <a:lnTo>
                        <a:pt x="1151" y="569"/>
                      </a:lnTo>
                      <a:lnTo>
                        <a:pt x="1146" y="569"/>
                      </a:lnTo>
                      <a:lnTo>
                        <a:pt x="1151" y="569"/>
                      </a:lnTo>
                      <a:lnTo>
                        <a:pt x="1151" y="561"/>
                      </a:lnTo>
                      <a:lnTo>
                        <a:pt x="1149" y="545"/>
                      </a:lnTo>
                      <a:lnTo>
                        <a:pt x="1143" y="509"/>
                      </a:lnTo>
                      <a:lnTo>
                        <a:pt x="1138" y="509"/>
                      </a:lnTo>
                      <a:lnTo>
                        <a:pt x="1143" y="509"/>
                      </a:lnTo>
                      <a:lnTo>
                        <a:pt x="1138" y="509"/>
                      </a:lnTo>
                      <a:lnTo>
                        <a:pt x="1143" y="509"/>
                      </a:lnTo>
                      <a:lnTo>
                        <a:pt x="1143" y="500"/>
                      </a:lnTo>
                      <a:lnTo>
                        <a:pt x="1141" y="480"/>
                      </a:lnTo>
                      <a:lnTo>
                        <a:pt x="1140" y="470"/>
                      </a:lnTo>
                      <a:lnTo>
                        <a:pt x="1137" y="450"/>
                      </a:lnTo>
                      <a:lnTo>
                        <a:pt x="1132" y="450"/>
                      </a:lnTo>
                      <a:lnTo>
                        <a:pt x="1137" y="450"/>
                      </a:lnTo>
                      <a:lnTo>
                        <a:pt x="1132" y="450"/>
                      </a:lnTo>
                      <a:lnTo>
                        <a:pt x="1137" y="450"/>
                      </a:lnTo>
                      <a:lnTo>
                        <a:pt x="1137" y="439"/>
                      </a:lnTo>
                      <a:lnTo>
                        <a:pt x="1136" y="430"/>
                      </a:lnTo>
                      <a:lnTo>
                        <a:pt x="1134" y="420"/>
                      </a:lnTo>
                      <a:lnTo>
                        <a:pt x="1133" y="411"/>
                      </a:lnTo>
                      <a:lnTo>
                        <a:pt x="1132" y="401"/>
                      </a:lnTo>
                      <a:lnTo>
                        <a:pt x="1129" y="383"/>
                      </a:lnTo>
                      <a:lnTo>
                        <a:pt x="1124" y="383"/>
                      </a:lnTo>
                      <a:lnTo>
                        <a:pt x="1129" y="383"/>
                      </a:lnTo>
                      <a:lnTo>
                        <a:pt x="1124" y="383"/>
                      </a:lnTo>
                      <a:lnTo>
                        <a:pt x="1129" y="383"/>
                      </a:lnTo>
                      <a:lnTo>
                        <a:pt x="1129" y="374"/>
                      </a:lnTo>
                      <a:lnTo>
                        <a:pt x="1124" y="343"/>
                      </a:lnTo>
                      <a:lnTo>
                        <a:pt x="1123" y="343"/>
                      </a:lnTo>
                      <a:lnTo>
                        <a:pt x="1120" y="330"/>
                      </a:lnTo>
                      <a:lnTo>
                        <a:pt x="1116" y="330"/>
                      </a:lnTo>
                      <a:lnTo>
                        <a:pt x="1122" y="330"/>
                      </a:lnTo>
                      <a:lnTo>
                        <a:pt x="1116" y="330"/>
                      </a:lnTo>
                      <a:lnTo>
                        <a:pt x="1122" y="330"/>
                      </a:lnTo>
                      <a:lnTo>
                        <a:pt x="1122" y="323"/>
                      </a:lnTo>
                      <a:lnTo>
                        <a:pt x="1120" y="323"/>
                      </a:lnTo>
                      <a:lnTo>
                        <a:pt x="1116" y="308"/>
                      </a:lnTo>
                      <a:lnTo>
                        <a:pt x="1116" y="306"/>
                      </a:lnTo>
                      <a:lnTo>
                        <a:pt x="1115" y="302"/>
                      </a:lnTo>
                      <a:lnTo>
                        <a:pt x="1114" y="300"/>
                      </a:lnTo>
                      <a:lnTo>
                        <a:pt x="1110" y="301"/>
                      </a:lnTo>
                      <a:lnTo>
                        <a:pt x="1114" y="300"/>
                      </a:lnTo>
                      <a:lnTo>
                        <a:pt x="1110" y="301"/>
                      </a:lnTo>
                      <a:lnTo>
                        <a:pt x="1114" y="300"/>
                      </a:lnTo>
                      <a:lnTo>
                        <a:pt x="1112" y="296"/>
                      </a:lnTo>
                      <a:lnTo>
                        <a:pt x="1109" y="297"/>
                      </a:lnTo>
                      <a:lnTo>
                        <a:pt x="1114" y="297"/>
                      </a:lnTo>
                      <a:lnTo>
                        <a:pt x="1112" y="296"/>
                      </a:lnTo>
                      <a:lnTo>
                        <a:pt x="1109" y="297"/>
                      </a:lnTo>
                      <a:lnTo>
                        <a:pt x="1114" y="297"/>
                      </a:lnTo>
                      <a:lnTo>
                        <a:pt x="1114" y="295"/>
                      </a:lnTo>
                      <a:lnTo>
                        <a:pt x="1112" y="295"/>
                      </a:lnTo>
                      <a:lnTo>
                        <a:pt x="1112" y="292"/>
                      </a:lnTo>
                      <a:lnTo>
                        <a:pt x="1109" y="288"/>
                      </a:lnTo>
                      <a:lnTo>
                        <a:pt x="1107" y="288"/>
                      </a:lnTo>
                      <a:lnTo>
                        <a:pt x="1105" y="287"/>
                      </a:lnTo>
                      <a:lnTo>
                        <a:pt x="1101" y="287"/>
                      </a:lnTo>
                      <a:lnTo>
                        <a:pt x="1098" y="288"/>
                      </a:lnTo>
                      <a:lnTo>
                        <a:pt x="1097" y="291"/>
                      </a:lnTo>
                      <a:lnTo>
                        <a:pt x="1097" y="292"/>
                      </a:lnTo>
                      <a:lnTo>
                        <a:pt x="1101" y="292"/>
                      </a:lnTo>
                      <a:lnTo>
                        <a:pt x="1098" y="290"/>
                      </a:lnTo>
                      <a:lnTo>
                        <a:pt x="1097" y="292"/>
                      </a:lnTo>
                      <a:lnTo>
                        <a:pt x="1101" y="292"/>
                      </a:lnTo>
                      <a:lnTo>
                        <a:pt x="1098" y="290"/>
                      </a:lnTo>
                      <a:lnTo>
                        <a:pt x="1096" y="292"/>
                      </a:lnTo>
                      <a:lnTo>
                        <a:pt x="1091" y="302"/>
                      </a:lnTo>
                      <a:lnTo>
                        <a:pt x="1091" y="308"/>
                      </a:lnTo>
                      <a:lnTo>
                        <a:pt x="1094" y="308"/>
                      </a:lnTo>
                      <a:lnTo>
                        <a:pt x="1091" y="306"/>
                      </a:lnTo>
                      <a:lnTo>
                        <a:pt x="1091" y="308"/>
                      </a:lnTo>
                      <a:lnTo>
                        <a:pt x="1094" y="308"/>
                      </a:lnTo>
                      <a:lnTo>
                        <a:pt x="1091" y="306"/>
                      </a:lnTo>
                      <a:lnTo>
                        <a:pt x="1088" y="314"/>
                      </a:lnTo>
                      <a:lnTo>
                        <a:pt x="1083" y="335"/>
                      </a:lnTo>
                      <a:lnTo>
                        <a:pt x="1083" y="341"/>
                      </a:lnTo>
                      <a:lnTo>
                        <a:pt x="1087" y="341"/>
                      </a:lnTo>
                      <a:lnTo>
                        <a:pt x="1083" y="341"/>
                      </a:lnTo>
                      <a:lnTo>
                        <a:pt x="1087" y="341"/>
                      </a:lnTo>
                      <a:lnTo>
                        <a:pt x="1083" y="341"/>
                      </a:lnTo>
                      <a:lnTo>
                        <a:pt x="1080" y="354"/>
                      </a:lnTo>
                      <a:lnTo>
                        <a:pt x="1079" y="362"/>
                      </a:lnTo>
                      <a:lnTo>
                        <a:pt x="1083" y="362"/>
                      </a:lnTo>
                      <a:lnTo>
                        <a:pt x="1079" y="362"/>
                      </a:lnTo>
                      <a:lnTo>
                        <a:pt x="1083" y="362"/>
                      </a:lnTo>
                      <a:lnTo>
                        <a:pt x="1079" y="362"/>
                      </a:lnTo>
                      <a:lnTo>
                        <a:pt x="1078" y="368"/>
                      </a:lnTo>
                      <a:lnTo>
                        <a:pt x="1076" y="377"/>
                      </a:lnTo>
                      <a:lnTo>
                        <a:pt x="1075" y="385"/>
                      </a:lnTo>
                      <a:lnTo>
                        <a:pt x="1075" y="394"/>
                      </a:lnTo>
                      <a:lnTo>
                        <a:pt x="1079" y="394"/>
                      </a:lnTo>
                      <a:lnTo>
                        <a:pt x="1075" y="394"/>
                      </a:lnTo>
                      <a:lnTo>
                        <a:pt x="1079" y="394"/>
                      </a:lnTo>
                      <a:lnTo>
                        <a:pt x="1075" y="394"/>
                      </a:lnTo>
                      <a:lnTo>
                        <a:pt x="1074" y="405"/>
                      </a:lnTo>
                      <a:lnTo>
                        <a:pt x="1072" y="414"/>
                      </a:lnTo>
                      <a:lnTo>
                        <a:pt x="1071" y="424"/>
                      </a:lnTo>
                      <a:lnTo>
                        <a:pt x="1070" y="436"/>
                      </a:lnTo>
                      <a:lnTo>
                        <a:pt x="1069" y="446"/>
                      </a:lnTo>
                      <a:lnTo>
                        <a:pt x="1067" y="458"/>
                      </a:lnTo>
                      <a:lnTo>
                        <a:pt x="1067" y="469"/>
                      </a:lnTo>
                      <a:lnTo>
                        <a:pt x="1071" y="469"/>
                      </a:lnTo>
                      <a:lnTo>
                        <a:pt x="1067" y="469"/>
                      </a:lnTo>
                      <a:lnTo>
                        <a:pt x="1071" y="469"/>
                      </a:lnTo>
                      <a:lnTo>
                        <a:pt x="1067" y="469"/>
                      </a:lnTo>
                      <a:lnTo>
                        <a:pt x="1066" y="482"/>
                      </a:lnTo>
                      <a:lnTo>
                        <a:pt x="1065" y="494"/>
                      </a:lnTo>
                      <a:lnTo>
                        <a:pt x="1063" y="507"/>
                      </a:lnTo>
                      <a:lnTo>
                        <a:pt x="1062" y="518"/>
                      </a:lnTo>
                      <a:lnTo>
                        <a:pt x="1060" y="544"/>
                      </a:lnTo>
                      <a:lnTo>
                        <a:pt x="1060" y="557"/>
                      </a:lnTo>
                      <a:lnTo>
                        <a:pt x="1063" y="557"/>
                      </a:lnTo>
                      <a:lnTo>
                        <a:pt x="1060" y="557"/>
                      </a:lnTo>
                      <a:lnTo>
                        <a:pt x="1063" y="557"/>
                      </a:lnTo>
                      <a:lnTo>
                        <a:pt x="1060" y="557"/>
                      </a:lnTo>
                      <a:lnTo>
                        <a:pt x="1054" y="609"/>
                      </a:lnTo>
                      <a:lnTo>
                        <a:pt x="1053" y="620"/>
                      </a:lnTo>
                      <a:lnTo>
                        <a:pt x="1053" y="633"/>
                      </a:lnTo>
                      <a:lnTo>
                        <a:pt x="1057" y="633"/>
                      </a:lnTo>
                      <a:lnTo>
                        <a:pt x="1053" y="633"/>
                      </a:lnTo>
                      <a:lnTo>
                        <a:pt x="1057" y="633"/>
                      </a:lnTo>
                      <a:lnTo>
                        <a:pt x="1053" y="633"/>
                      </a:lnTo>
                      <a:lnTo>
                        <a:pt x="1050" y="659"/>
                      </a:lnTo>
                      <a:lnTo>
                        <a:pt x="1049" y="671"/>
                      </a:lnTo>
                      <a:lnTo>
                        <a:pt x="1048" y="684"/>
                      </a:lnTo>
                      <a:lnTo>
                        <a:pt x="1047" y="695"/>
                      </a:lnTo>
                      <a:lnTo>
                        <a:pt x="1045" y="708"/>
                      </a:lnTo>
                      <a:lnTo>
                        <a:pt x="1045" y="720"/>
                      </a:lnTo>
                      <a:lnTo>
                        <a:pt x="1049" y="720"/>
                      </a:lnTo>
                      <a:lnTo>
                        <a:pt x="1045" y="720"/>
                      </a:lnTo>
                      <a:lnTo>
                        <a:pt x="1049" y="720"/>
                      </a:lnTo>
                      <a:lnTo>
                        <a:pt x="1045" y="720"/>
                      </a:lnTo>
                      <a:lnTo>
                        <a:pt x="1041" y="755"/>
                      </a:lnTo>
                      <a:lnTo>
                        <a:pt x="1040" y="765"/>
                      </a:lnTo>
                      <a:lnTo>
                        <a:pt x="1039" y="777"/>
                      </a:lnTo>
                      <a:lnTo>
                        <a:pt x="1038" y="787"/>
                      </a:lnTo>
                      <a:lnTo>
                        <a:pt x="1038" y="797"/>
                      </a:lnTo>
                      <a:lnTo>
                        <a:pt x="1041" y="797"/>
                      </a:lnTo>
                      <a:lnTo>
                        <a:pt x="1038" y="797"/>
                      </a:lnTo>
                      <a:lnTo>
                        <a:pt x="1041" y="797"/>
                      </a:lnTo>
                      <a:lnTo>
                        <a:pt x="1038" y="797"/>
                      </a:lnTo>
                      <a:lnTo>
                        <a:pt x="1036" y="808"/>
                      </a:lnTo>
                      <a:lnTo>
                        <a:pt x="1035" y="817"/>
                      </a:lnTo>
                      <a:lnTo>
                        <a:pt x="1034" y="827"/>
                      </a:lnTo>
                      <a:lnTo>
                        <a:pt x="1031" y="845"/>
                      </a:lnTo>
                      <a:lnTo>
                        <a:pt x="1030" y="853"/>
                      </a:lnTo>
                      <a:lnTo>
                        <a:pt x="1030" y="862"/>
                      </a:lnTo>
                      <a:lnTo>
                        <a:pt x="1034" y="862"/>
                      </a:lnTo>
                      <a:lnTo>
                        <a:pt x="1030" y="862"/>
                      </a:lnTo>
                      <a:lnTo>
                        <a:pt x="1034" y="862"/>
                      </a:lnTo>
                      <a:lnTo>
                        <a:pt x="1030" y="862"/>
                      </a:lnTo>
                      <a:lnTo>
                        <a:pt x="1029" y="869"/>
                      </a:lnTo>
                      <a:lnTo>
                        <a:pt x="1027" y="876"/>
                      </a:lnTo>
                      <a:lnTo>
                        <a:pt x="1031" y="876"/>
                      </a:lnTo>
                      <a:lnTo>
                        <a:pt x="1027" y="876"/>
                      </a:lnTo>
                      <a:lnTo>
                        <a:pt x="1031" y="876"/>
                      </a:lnTo>
                      <a:lnTo>
                        <a:pt x="1027" y="876"/>
                      </a:lnTo>
                      <a:lnTo>
                        <a:pt x="1023" y="896"/>
                      </a:lnTo>
                      <a:lnTo>
                        <a:pt x="1027" y="896"/>
                      </a:lnTo>
                      <a:lnTo>
                        <a:pt x="1023" y="894"/>
                      </a:lnTo>
                      <a:lnTo>
                        <a:pt x="1023" y="896"/>
                      </a:lnTo>
                      <a:lnTo>
                        <a:pt x="1027" y="896"/>
                      </a:lnTo>
                      <a:lnTo>
                        <a:pt x="1023" y="894"/>
                      </a:lnTo>
                      <a:lnTo>
                        <a:pt x="1022" y="900"/>
                      </a:lnTo>
                      <a:lnTo>
                        <a:pt x="1022" y="906"/>
                      </a:lnTo>
                      <a:lnTo>
                        <a:pt x="1026" y="906"/>
                      </a:lnTo>
                      <a:lnTo>
                        <a:pt x="1022" y="905"/>
                      </a:lnTo>
                      <a:lnTo>
                        <a:pt x="1022" y="906"/>
                      </a:lnTo>
                      <a:lnTo>
                        <a:pt x="1026" y="906"/>
                      </a:lnTo>
                      <a:lnTo>
                        <a:pt x="1022" y="905"/>
                      </a:lnTo>
                      <a:lnTo>
                        <a:pt x="1021" y="910"/>
                      </a:lnTo>
                      <a:lnTo>
                        <a:pt x="1019" y="914"/>
                      </a:lnTo>
                      <a:lnTo>
                        <a:pt x="1023" y="915"/>
                      </a:lnTo>
                      <a:lnTo>
                        <a:pt x="1019" y="914"/>
                      </a:lnTo>
                      <a:lnTo>
                        <a:pt x="1023" y="915"/>
                      </a:lnTo>
                      <a:lnTo>
                        <a:pt x="1019" y="914"/>
                      </a:lnTo>
                      <a:lnTo>
                        <a:pt x="1018" y="916"/>
                      </a:lnTo>
                      <a:lnTo>
                        <a:pt x="1018" y="918"/>
                      </a:lnTo>
                      <a:lnTo>
                        <a:pt x="1018" y="916"/>
                      </a:lnTo>
                      <a:lnTo>
                        <a:pt x="1017" y="920"/>
                      </a:lnTo>
                      <a:lnTo>
                        <a:pt x="1021" y="922"/>
                      </a:lnTo>
                      <a:lnTo>
                        <a:pt x="1017" y="920"/>
                      </a:lnTo>
                      <a:lnTo>
                        <a:pt x="1021" y="922"/>
                      </a:lnTo>
                      <a:lnTo>
                        <a:pt x="1017" y="920"/>
                      </a:lnTo>
                      <a:lnTo>
                        <a:pt x="1016" y="923"/>
                      </a:lnTo>
                      <a:lnTo>
                        <a:pt x="1016" y="925"/>
                      </a:lnTo>
                      <a:lnTo>
                        <a:pt x="1019" y="925"/>
                      </a:lnTo>
                      <a:lnTo>
                        <a:pt x="1017" y="923"/>
                      </a:lnTo>
                      <a:lnTo>
                        <a:pt x="1016" y="925"/>
                      </a:lnTo>
                      <a:lnTo>
                        <a:pt x="1019" y="925"/>
                      </a:lnTo>
                      <a:lnTo>
                        <a:pt x="1017" y="923"/>
                      </a:lnTo>
                      <a:lnTo>
                        <a:pt x="1014" y="925"/>
                      </a:lnTo>
                      <a:lnTo>
                        <a:pt x="1017" y="928"/>
                      </a:lnTo>
                      <a:lnTo>
                        <a:pt x="1017" y="924"/>
                      </a:lnTo>
                      <a:lnTo>
                        <a:pt x="1014" y="925"/>
                      </a:lnTo>
                      <a:lnTo>
                        <a:pt x="1017" y="928"/>
                      </a:lnTo>
                      <a:lnTo>
                        <a:pt x="1017" y="924"/>
                      </a:lnTo>
                      <a:lnTo>
                        <a:pt x="1013" y="924"/>
                      </a:lnTo>
                      <a:lnTo>
                        <a:pt x="1013" y="928"/>
                      </a:lnTo>
                      <a:lnTo>
                        <a:pt x="1017" y="925"/>
                      </a:lnTo>
                      <a:lnTo>
                        <a:pt x="1013" y="924"/>
                      </a:lnTo>
                      <a:lnTo>
                        <a:pt x="1013" y="928"/>
                      </a:lnTo>
                      <a:lnTo>
                        <a:pt x="1017" y="925"/>
                      </a:lnTo>
                      <a:lnTo>
                        <a:pt x="1016" y="924"/>
                      </a:lnTo>
                      <a:lnTo>
                        <a:pt x="1012" y="927"/>
                      </a:lnTo>
                      <a:lnTo>
                        <a:pt x="1017" y="927"/>
                      </a:lnTo>
                      <a:lnTo>
                        <a:pt x="1016" y="924"/>
                      </a:lnTo>
                      <a:lnTo>
                        <a:pt x="1012" y="927"/>
                      </a:lnTo>
                      <a:lnTo>
                        <a:pt x="1017" y="927"/>
                      </a:lnTo>
                      <a:lnTo>
                        <a:pt x="1017" y="925"/>
                      </a:lnTo>
                      <a:lnTo>
                        <a:pt x="1016" y="925"/>
                      </a:lnTo>
                      <a:lnTo>
                        <a:pt x="1016" y="924"/>
                      </a:lnTo>
                      <a:lnTo>
                        <a:pt x="1012" y="916"/>
                      </a:lnTo>
                      <a:lnTo>
                        <a:pt x="1008" y="918"/>
                      </a:lnTo>
                      <a:lnTo>
                        <a:pt x="1012" y="916"/>
                      </a:lnTo>
                      <a:lnTo>
                        <a:pt x="1008" y="918"/>
                      </a:lnTo>
                      <a:lnTo>
                        <a:pt x="1012" y="916"/>
                      </a:lnTo>
                      <a:lnTo>
                        <a:pt x="1008" y="905"/>
                      </a:lnTo>
                      <a:lnTo>
                        <a:pt x="1004" y="906"/>
                      </a:lnTo>
                      <a:lnTo>
                        <a:pt x="1009" y="906"/>
                      </a:lnTo>
                      <a:lnTo>
                        <a:pt x="1008" y="905"/>
                      </a:lnTo>
                      <a:lnTo>
                        <a:pt x="1004" y="906"/>
                      </a:lnTo>
                      <a:lnTo>
                        <a:pt x="1009" y="906"/>
                      </a:lnTo>
                      <a:lnTo>
                        <a:pt x="1009" y="902"/>
                      </a:lnTo>
                      <a:lnTo>
                        <a:pt x="1008" y="901"/>
                      </a:lnTo>
                      <a:lnTo>
                        <a:pt x="1007" y="897"/>
                      </a:lnTo>
                      <a:lnTo>
                        <a:pt x="1003" y="898"/>
                      </a:lnTo>
                      <a:lnTo>
                        <a:pt x="1007" y="898"/>
                      </a:lnTo>
                      <a:lnTo>
                        <a:pt x="1007" y="897"/>
                      </a:lnTo>
                      <a:lnTo>
                        <a:pt x="1003" y="898"/>
                      </a:lnTo>
                      <a:lnTo>
                        <a:pt x="1007" y="898"/>
                      </a:lnTo>
                      <a:lnTo>
                        <a:pt x="1003" y="883"/>
                      </a:lnTo>
                      <a:lnTo>
                        <a:pt x="1000" y="870"/>
                      </a:lnTo>
                      <a:lnTo>
                        <a:pt x="996" y="870"/>
                      </a:lnTo>
                      <a:lnTo>
                        <a:pt x="1001" y="870"/>
                      </a:lnTo>
                      <a:lnTo>
                        <a:pt x="996" y="870"/>
                      </a:lnTo>
                      <a:lnTo>
                        <a:pt x="1001" y="870"/>
                      </a:lnTo>
                      <a:lnTo>
                        <a:pt x="1001" y="863"/>
                      </a:lnTo>
                      <a:lnTo>
                        <a:pt x="1000" y="863"/>
                      </a:lnTo>
                      <a:lnTo>
                        <a:pt x="999" y="857"/>
                      </a:lnTo>
                      <a:lnTo>
                        <a:pt x="995" y="857"/>
                      </a:lnTo>
                      <a:lnTo>
                        <a:pt x="1000" y="857"/>
                      </a:lnTo>
                      <a:lnTo>
                        <a:pt x="995" y="857"/>
                      </a:lnTo>
                      <a:lnTo>
                        <a:pt x="1000" y="857"/>
                      </a:lnTo>
                      <a:lnTo>
                        <a:pt x="998" y="841"/>
                      </a:lnTo>
                      <a:lnTo>
                        <a:pt x="995" y="823"/>
                      </a:lnTo>
                      <a:lnTo>
                        <a:pt x="990" y="823"/>
                      </a:lnTo>
                      <a:lnTo>
                        <a:pt x="995" y="823"/>
                      </a:lnTo>
                      <a:lnTo>
                        <a:pt x="990" y="823"/>
                      </a:lnTo>
                      <a:lnTo>
                        <a:pt x="995" y="823"/>
                      </a:lnTo>
                      <a:lnTo>
                        <a:pt x="995" y="814"/>
                      </a:lnTo>
                      <a:lnTo>
                        <a:pt x="992" y="794"/>
                      </a:lnTo>
                      <a:lnTo>
                        <a:pt x="991" y="782"/>
                      </a:lnTo>
                      <a:lnTo>
                        <a:pt x="990" y="772"/>
                      </a:lnTo>
                      <a:lnTo>
                        <a:pt x="987" y="748"/>
                      </a:lnTo>
                      <a:lnTo>
                        <a:pt x="982" y="748"/>
                      </a:lnTo>
                      <a:lnTo>
                        <a:pt x="987" y="748"/>
                      </a:lnTo>
                      <a:lnTo>
                        <a:pt x="982" y="748"/>
                      </a:lnTo>
                      <a:lnTo>
                        <a:pt x="987" y="748"/>
                      </a:lnTo>
                      <a:lnTo>
                        <a:pt x="987" y="735"/>
                      </a:lnTo>
                      <a:lnTo>
                        <a:pt x="986" y="724"/>
                      </a:lnTo>
                      <a:lnTo>
                        <a:pt x="985" y="711"/>
                      </a:lnTo>
                      <a:lnTo>
                        <a:pt x="983" y="699"/>
                      </a:lnTo>
                      <a:lnTo>
                        <a:pt x="979" y="660"/>
                      </a:lnTo>
                      <a:lnTo>
                        <a:pt x="974" y="660"/>
                      </a:lnTo>
                      <a:lnTo>
                        <a:pt x="979" y="660"/>
                      </a:lnTo>
                      <a:lnTo>
                        <a:pt x="974" y="660"/>
                      </a:lnTo>
                      <a:lnTo>
                        <a:pt x="979" y="660"/>
                      </a:lnTo>
                      <a:lnTo>
                        <a:pt x="979" y="648"/>
                      </a:lnTo>
                      <a:lnTo>
                        <a:pt x="976" y="609"/>
                      </a:lnTo>
                      <a:lnTo>
                        <a:pt x="974" y="597"/>
                      </a:lnTo>
                      <a:lnTo>
                        <a:pt x="972" y="571"/>
                      </a:lnTo>
                      <a:lnTo>
                        <a:pt x="967" y="571"/>
                      </a:lnTo>
                      <a:lnTo>
                        <a:pt x="972" y="571"/>
                      </a:lnTo>
                      <a:lnTo>
                        <a:pt x="967" y="571"/>
                      </a:lnTo>
                      <a:lnTo>
                        <a:pt x="972" y="571"/>
                      </a:lnTo>
                      <a:lnTo>
                        <a:pt x="972" y="558"/>
                      </a:lnTo>
                      <a:lnTo>
                        <a:pt x="970" y="547"/>
                      </a:lnTo>
                      <a:lnTo>
                        <a:pt x="969" y="534"/>
                      </a:lnTo>
                      <a:lnTo>
                        <a:pt x="968" y="522"/>
                      </a:lnTo>
                      <a:lnTo>
                        <a:pt x="967" y="509"/>
                      </a:lnTo>
                      <a:lnTo>
                        <a:pt x="964" y="486"/>
                      </a:lnTo>
                      <a:lnTo>
                        <a:pt x="959" y="486"/>
                      </a:lnTo>
                      <a:lnTo>
                        <a:pt x="964" y="486"/>
                      </a:lnTo>
                      <a:lnTo>
                        <a:pt x="959" y="486"/>
                      </a:lnTo>
                      <a:lnTo>
                        <a:pt x="964" y="486"/>
                      </a:lnTo>
                      <a:lnTo>
                        <a:pt x="964" y="474"/>
                      </a:lnTo>
                      <a:lnTo>
                        <a:pt x="963" y="464"/>
                      </a:lnTo>
                      <a:lnTo>
                        <a:pt x="960" y="441"/>
                      </a:lnTo>
                      <a:lnTo>
                        <a:pt x="957" y="420"/>
                      </a:lnTo>
                      <a:lnTo>
                        <a:pt x="952" y="420"/>
                      </a:lnTo>
                      <a:lnTo>
                        <a:pt x="957" y="420"/>
                      </a:lnTo>
                      <a:lnTo>
                        <a:pt x="952" y="420"/>
                      </a:lnTo>
                      <a:lnTo>
                        <a:pt x="957" y="420"/>
                      </a:lnTo>
                      <a:lnTo>
                        <a:pt x="957" y="410"/>
                      </a:lnTo>
                      <a:lnTo>
                        <a:pt x="955" y="392"/>
                      </a:lnTo>
                      <a:lnTo>
                        <a:pt x="954" y="381"/>
                      </a:lnTo>
                      <a:lnTo>
                        <a:pt x="952" y="374"/>
                      </a:lnTo>
                      <a:lnTo>
                        <a:pt x="951" y="365"/>
                      </a:lnTo>
                      <a:lnTo>
                        <a:pt x="950" y="357"/>
                      </a:lnTo>
                      <a:lnTo>
                        <a:pt x="945" y="357"/>
                      </a:lnTo>
                      <a:lnTo>
                        <a:pt x="950" y="357"/>
                      </a:lnTo>
                      <a:lnTo>
                        <a:pt x="945" y="357"/>
                      </a:lnTo>
                      <a:lnTo>
                        <a:pt x="950" y="357"/>
                      </a:lnTo>
                      <a:lnTo>
                        <a:pt x="950" y="349"/>
                      </a:lnTo>
                      <a:lnTo>
                        <a:pt x="948" y="341"/>
                      </a:lnTo>
                      <a:lnTo>
                        <a:pt x="947" y="341"/>
                      </a:lnTo>
                      <a:lnTo>
                        <a:pt x="945" y="328"/>
                      </a:lnTo>
                      <a:lnTo>
                        <a:pt x="943" y="323"/>
                      </a:lnTo>
                      <a:lnTo>
                        <a:pt x="942" y="317"/>
                      </a:lnTo>
                      <a:lnTo>
                        <a:pt x="942" y="315"/>
                      </a:lnTo>
                      <a:lnTo>
                        <a:pt x="941" y="312"/>
                      </a:lnTo>
                      <a:lnTo>
                        <a:pt x="937" y="313"/>
                      </a:lnTo>
                      <a:lnTo>
                        <a:pt x="942" y="313"/>
                      </a:lnTo>
                      <a:lnTo>
                        <a:pt x="941" y="312"/>
                      </a:lnTo>
                      <a:lnTo>
                        <a:pt x="937" y="313"/>
                      </a:lnTo>
                      <a:lnTo>
                        <a:pt x="942" y="313"/>
                      </a:lnTo>
                      <a:lnTo>
                        <a:pt x="942" y="308"/>
                      </a:lnTo>
                      <a:lnTo>
                        <a:pt x="941" y="306"/>
                      </a:lnTo>
                      <a:lnTo>
                        <a:pt x="938" y="299"/>
                      </a:lnTo>
                      <a:lnTo>
                        <a:pt x="936" y="293"/>
                      </a:lnTo>
                      <a:lnTo>
                        <a:pt x="936" y="292"/>
                      </a:lnTo>
                      <a:lnTo>
                        <a:pt x="933" y="290"/>
                      </a:lnTo>
                      <a:lnTo>
                        <a:pt x="929" y="292"/>
                      </a:lnTo>
                      <a:lnTo>
                        <a:pt x="934" y="292"/>
                      </a:lnTo>
                      <a:lnTo>
                        <a:pt x="933" y="290"/>
                      </a:lnTo>
                      <a:lnTo>
                        <a:pt x="929" y="292"/>
                      </a:lnTo>
                      <a:lnTo>
                        <a:pt x="934" y="292"/>
                      </a:lnTo>
                      <a:lnTo>
                        <a:pt x="934" y="291"/>
                      </a:lnTo>
                      <a:lnTo>
                        <a:pt x="933" y="291"/>
                      </a:lnTo>
                      <a:lnTo>
                        <a:pt x="932" y="288"/>
                      </a:lnTo>
                      <a:lnTo>
                        <a:pt x="929" y="287"/>
                      </a:lnTo>
                      <a:lnTo>
                        <a:pt x="925" y="287"/>
                      </a:lnTo>
                      <a:lnTo>
                        <a:pt x="923" y="288"/>
                      </a:lnTo>
                      <a:lnTo>
                        <a:pt x="919" y="292"/>
                      </a:lnTo>
                      <a:lnTo>
                        <a:pt x="917" y="295"/>
                      </a:lnTo>
                      <a:lnTo>
                        <a:pt x="917" y="299"/>
                      </a:lnTo>
                      <a:lnTo>
                        <a:pt x="921" y="299"/>
                      </a:lnTo>
                      <a:lnTo>
                        <a:pt x="917" y="297"/>
                      </a:lnTo>
                      <a:lnTo>
                        <a:pt x="917" y="299"/>
                      </a:lnTo>
                      <a:lnTo>
                        <a:pt x="921" y="299"/>
                      </a:lnTo>
                      <a:lnTo>
                        <a:pt x="917" y="297"/>
                      </a:lnTo>
                      <a:lnTo>
                        <a:pt x="916" y="300"/>
                      </a:lnTo>
                      <a:lnTo>
                        <a:pt x="916" y="301"/>
                      </a:lnTo>
                      <a:lnTo>
                        <a:pt x="916" y="300"/>
                      </a:lnTo>
                      <a:lnTo>
                        <a:pt x="911" y="315"/>
                      </a:lnTo>
                      <a:lnTo>
                        <a:pt x="911" y="322"/>
                      </a:lnTo>
                      <a:lnTo>
                        <a:pt x="915" y="322"/>
                      </a:lnTo>
                      <a:lnTo>
                        <a:pt x="911" y="321"/>
                      </a:lnTo>
                      <a:lnTo>
                        <a:pt x="911" y="322"/>
                      </a:lnTo>
                      <a:lnTo>
                        <a:pt x="915" y="322"/>
                      </a:lnTo>
                      <a:lnTo>
                        <a:pt x="911" y="321"/>
                      </a:lnTo>
                      <a:lnTo>
                        <a:pt x="910" y="324"/>
                      </a:lnTo>
                      <a:lnTo>
                        <a:pt x="907" y="335"/>
                      </a:lnTo>
                      <a:lnTo>
                        <a:pt x="907" y="336"/>
                      </a:lnTo>
                      <a:lnTo>
                        <a:pt x="903" y="355"/>
                      </a:lnTo>
                      <a:lnTo>
                        <a:pt x="903" y="362"/>
                      </a:lnTo>
                      <a:lnTo>
                        <a:pt x="907" y="362"/>
                      </a:lnTo>
                      <a:lnTo>
                        <a:pt x="903" y="362"/>
                      </a:lnTo>
                      <a:lnTo>
                        <a:pt x="907" y="362"/>
                      </a:lnTo>
                      <a:lnTo>
                        <a:pt x="903" y="362"/>
                      </a:lnTo>
                      <a:lnTo>
                        <a:pt x="902" y="370"/>
                      </a:lnTo>
                      <a:lnTo>
                        <a:pt x="901" y="379"/>
                      </a:lnTo>
                      <a:lnTo>
                        <a:pt x="899" y="386"/>
                      </a:lnTo>
                      <a:lnTo>
                        <a:pt x="898" y="396"/>
                      </a:lnTo>
                      <a:lnTo>
                        <a:pt x="895" y="416"/>
                      </a:lnTo>
                      <a:lnTo>
                        <a:pt x="895" y="427"/>
                      </a:lnTo>
                      <a:lnTo>
                        <a:pt x="899" y="427"/>
                      </a:lnTo>
                      <a:lnTo>
                        <a:pt x="895" y="427"/>
                      </a:lnTo>
                      <a:lnTo>
                        <a:pt x="899" y="427"/>
                      </a:lnTo>
                      <a:lnTo>
                        <a:pt x="895" y="427"/>
                      </a:lnTo>
                      <a:lnTo>
                        <a:pt x="894" y="437"/>
                      </a:lnTo>
                      <a:lnTo>
                        <a:pt x="889" y="483"/>
                      </a:lnTo>
                      <a:lnTo>
                        <a:pt x="888" y="496"/>
                      </a:lnTo>
                      <a:lnTo>
                        <a:pt x="888" y="508"/>
                      </a:lnTo>
                      <a:lnTo>
                        <a:pt x="892" y="508"/>
                      </a:lnTo>
                      <a:lnTo>
                        <a:pt x="888" y="508"/>
                      </a:lnTo>
                      <a:lnTo>
                        <a:pt x="892" y="508"/>
                      </a:lnTo>
                      <a:lnTo>
                        <a:pt x="888" y="508"/>
                      </a:lnTo>
                      <a:lnTo>
                        <a:pt x="881" y="573"/>
                      </a:lnTo>
                      <a:lnTo>
                        <a:pt x="880" y="584"/>
                      </a:lnTo>
                      <a:lnTo>
                        <a:pt x="880" y="597"/>
                      </a:lnTo>
                      <a:lnTo>
                        <a:pt x="884" y="597"/>
                      </a:lnTo>
                      <a:lnTo>
                        <a:pt x="880" y="597"/>
                      </a:lnTo>
                      <a:lnTo>
                        <a:pt x="884" y="597"/>
                      </a:lnTo>
                      <a:lnTo>
                        <a:pt x="880" y="597"/>
                      </a:lnTo>
                      <a:lnTo>
                        <a:pt x="875" y="649"/>
                      </a:lnTo>
                      <a:lnTo>
                        <a:pt x="874" y="660"/>
                      </a:lnTo>
                      <a:lnTo>
                        <a:pt x="874" y="673"/>
                      </a:lnTo>
                      <a:lnTo>
                        <a:pt x="877" y="673"/>
                      </a:lnTo>
                      <a:lnTo>
                        <a:pt x="874" y="673"/>
                      </a:lnTo>
                      <a:lnTo>
                        <a:pt x="877" y="673"/>
                      </a:lnTo>
                      <a:lnTo>
                        <a:pt x="874" y="673"/>
                      </a:lnTo>
                      <a:lnTo>
                        <a:pt x="872" y="685"/>
                      </a:lnTo>
                      <a:lnTo>
                        <a:pt x="871" y="698"/>
                      </a:lnTo>
                      <a:lnTo>
                        <a:pt x="866" y="744"/>
                      </a:lnTo>
                      <a:lnTo>
                        <a:pt x="866" y="756"/>
                      </a:lnTo>
                      <a:lnTo>
                        <a:pt x="870" y="756"/>
                      </a:lnTo>
                      <a:lnTo>
                        <a:pt x="866" y="756"/>
                      </a:lnTo>
                      <a:lnTo>
                        <a:pt x="870" y="756"/>
                      </a:lnTo>
                      <a:lnTo>
                        <a:pt x="866" y="756"/>
                      </a:lnTo>
                      <a:lnTo>
                        <a:pt x="865" y="768"/>
                      </a:lnTo>
                      <a:lnTo>
                        <a:pt x="858" y="819"/>
                      </a:lnTo>
                      <a:lnTo>
                        <a:pt x="858" y="828"/>
                      </a:lnTo>
                      <a:lnTo>
                        <a:pt x="862" y="828"/>
                      </a:lnTo>
                      <a:lnTo>
                        <a:pt x="858" y="828"/>
                      </a:lnTo>
                      <a:lnTo>
                        <a:pt x="862" y="828"/>
                      </a:lnTo>
                      <a:lnTo>
                        <a:pt x="858" y="828"/>
                      </a:lnTo>
                      <a:lnTo>
                        <a:pt x="855" y="847"/>
                      </a:lnTo>
                      <a:lnTo>
                        <a:pt x="854" y="854"/>
                      </a:lnTo>
                      <a:lnTo>
                        <a:pt x="853" y="863"/>
                      </a:lnTo>
                      <a:lnTo>
                        <a:pt x="857" y="863"/>
                      </a:lnTo>
                      <a:lnTo>
                        <a:pt x="853" y="863"/>
                      </a:lnTo>
                      <a:lnTo>
                        <a:pt x="857" y="863"/>
                      </a:lnTo>
                      <a:lnTo>
                        <a:pt x="853" y="863"/>
                      </a:lnTo>
                      <a:lnTo>
                        <a:pt x="852" y="870"/>
                      </a:lnTo>
                      <a:lnTo>
                        <a:pt x="850" y="878"/>
                      </a:lnTo>
                      <a:lnTo>
                        <a:pt x="850" y="884"/>
                      </a:lnTo>
                      <a:lnTo>
                        <a:pt x="854" y="884"/>
                      </a:lnTo>
                      <a:lnTo>
                        <a:pt x="850" y="884"/>
                      </a:lnTo>
                      <a:lnTo>
                        <a:pt x="854" y="884"/>
                      </a:lnTo>
                      <a:lnTo>
                        <a:pt x="850" y="884"/>
                      </a:lnTo>
                      <a:lnTo>
                        <a:pt x="848" y="897"/>
                      </a:lnTo>
                      <a:lnTo>
                        <a:pt x="852" y="897"/>
                      </a:lnTo>
                      <a:lnTo>
                        <a:pt x="848" y="896"/>
                      </a:lnTo>
                      <a:lnTo>
                        <a:pt x="848" y="897"/>
                      </a:lnTo>
                      <a:lnTo>
                        <a:pt x="852" y="897"/>
                      </a:lnTo>
                      <a:lnTo>
                        <a:pt x="848" y="896"/>
                      </a:lnTo>
                      <a:lnTo>
                        <a:pt x="845" y="906"/>
                      </a:lnTo>
                      <a:lnTo>
                        <a:pt x="844" y="910"/>
                      </a:lnTo>
                      <a:lnTo>
                        <a:pt x="844" y="915"/>
                      </a:lnTo>
                      <a:lnTo>
                        <a:pt x="848" y="915"/>
                      </a:lnTo>
                      <a:lnTo>
                        <a:pt x="844" y="914"/>
                      </a:lnTo>
                      <a:lnTo>
                        <a:pt x="844" y="915"/>
                      </a:lnTo>
                      <a:lnTo>
                        <a:pt x="848" y="915"/>
                      </a:lnTo>
                      <a:lnTo>
                        <a:pt x="844" y="914"/>
                      </a:lnTo>
                      <a:lnTo>
                        <a:pt x="843" y="918"/>
                      </a:lnTo>
                      <a:lnTo>
                        <a:pt x="846" y="919"/>
                      </a:lnTo>
                      <a:lnTo>
                        <a:pt x="843" y="918"/>
                      </a:lnTo>
                      <a:lnTo>
                        <a:pt x="846" y="919"/>
                      </a:lnTo>
                      <a:lnTo>
                        <a:pt x="843" y="918"/>
                      </a:lnTo>
                      <a:lnTo>
                        <a:pt x="840" y="923"/>
                      </a:lnTo>
                      <a:lnTo>
                        <a:pt x="844" y="924"/>
                      </a:lnTo>
                      <a:lnTo>
                        <a:pt x="841" y="922"/>
                      </a:lnTo>
                      <a:lnTo>
                        <a:pt x="840" y="923"/>
                      </a:lnTo>
                      <a:lnTo>
                        <a:pt x="844" y="924"/>
                      </a:lnTo>
                      <a:lnTo>
                        <a:pt x="841" y="922"/>
                      </a:lnTo>
                      <a:lnTo>
                        <a:pt x="837" y="925"/>
                      </a:lnTo>
                      <a:lnTo>
                        <a:pt x="840" y="928"/>
                      </a:lnTo>
                      <a:lnTo>
                        <a:pt x="840" y="924"/>
                      </a:lnTo>
                      <a:lnTo>
                        <a:pt x="837" y="925"/>
                      </a:lnTo>
                      <a:lnTo>
                        <a:pt x="840" y="928"/>
                      </a:lnTo>
                      <a:lnTo>
                        <a:pt x="840" y="924"/>
                      </a:lnTo>
                      <a:lnTo>
                        <a:pt x="837" y="924"/>
                      </a:lnTo>
                      <a:lnTo>
                        <a:pt x="837" y="928"/>
                      </a:lnTo>
                      <a:lnTo>
                        <a:pt x="841" y="925"/>
                      </a:lnTo>
                      <a:lnTo>
                        <a:pt x="837" y="924"/>
                      </a:lnTo>
                      <a:lnTo>
                        <a:pt x="837" y="928"/>
                      </a:lnTo>
                      <a:lnTo>
                        <a:pt x="841" y="925"/>
                      </a:lnTo>
                      <a:lnTo>
                        <a:pt x="840" y="924"/>
                      </a:lnTo>
                      <a:lnTo>
                        <a:pt x="836" y="927"/>
                      </a:lnTo>
                      <a:lnTo>
                        <a:pt x="840" y="925"/>
                      </a:lnTo>
                      <a:lnTo>
                        <a:pt x="840" y="924"/>
                      </a:lnTo>
                      <a:lnTo>
                        <a:pt x="836" y="927"/>
                      </a:lnTo>
                      <a:lnTo>
                        <a:pt x="840" y="925"/>
                      </a:lnTo>
                      <a:lnTo>
                        <a:pt x="839" y="923"/>
                      </a:lnTo>
                      <a:lnTo>
                        <a:pt x="839" y="922"/>
                      </a:lnTo>
                      <a:lnTo>
                        <a:pt x="837" y="920"/>
                      </a:lnTo>
                      <a:lnTo>
                        <a:pt x="834" y="923"/>
                      </a:lnTo>
                      <a:lnTo>
                        <a:pt x="837" y="922"/>
                      </a:lnTo>
                      <a:lnTo>
                        <a:pt x="837" y="920"/>
                      </a:lnTo>
                      <a:lnTo>
                        <a:pt x="834" y="923"/>
                      </a:lnTo>
                      <a:lnTo>
                        <a:pt x="837" y="922"/>
                      </a:lnTo>
                      <a:lnTo>
                        <a:pt x="836" y="919"/>
                      </a:lnTo>
                      <a:lnTo>
                        <a:pt x="832" y="920"/>
                      </a:lnTo>
                      <a:lnTo>
                        <a:pt x="837" y="920"/>
                      </a:lnTo>
                      <a:lnTo>
                        <a:pt x="836" y="919"/>
                      </a:lnTo>
                      <a:lnTo>
                        <a:pt x="832" y="920"/>
                      </a:lnTo>
                      <a:lnTo>
                        <a:pt x="837" y="920"/>
                      </a:lnTo>
                      <a:lnTo>
                        <a:pt x="837" y="918"/>
                      </a:lnTo>
                      <a:lnTo>
                        <a:pt x="836" y="916"/>
                      </a:lnTo>
                      <a:lnTo>
                        <a:pt x="831" y="901"/>
                      </a:lnTo>
                      <a:lnTo>
                        <a:pt x="827" y="902"/>
                      </a:lnTo>
                      <a:lnTo>
                        <a:pt x="831" y="902"/>
                      </a:lnTo>
                      <a:lnTo>
                        <a:pt x="831" y="901"/>
                      </a:lnTo>
                      <a:lnTo>
                        <a:pt x="827" y="902"/>
                      </a:lnTo>
                      <a:lnTo>
                        <a:pt x="831" y="902"/>
                      </a:lnTo>
                      <a:lnTo>
                        <a:pt x="828" y="892"/>
                      </a:lnTo>
                      <a:lnTo>
                        <a:pt x="824" y="892"/>
                      </a:lnTo>
                      <a:lnTo>
                        <a:pt x="830" y="892"/>
                      </a:lnTo>
                      <a:lnTo>
                        <a:pt x="824" y="892"/>
                      </a:lnTo>
                      <a:lnTo>
                        <a:pt x="830" y="892"/>
                      </a:lnTo>
                      <a:lnTo>
                        <a:pt x="830" y="887"/>
                      </a:lnTo>
                      <a:lnTo>
                        <a:pt x="828" y="887"/>
                      </a:lnTo>
                      <a:lnTo>
                        <a:pt x="826" y="876"/>
                      </a:lnTo>
                      <a:lnTo>
                        <a:pt x="823" y="863"/>
                      </a:lnTo>
                      <a:lnTo>
                        <a:pt x="819" y="863"/>
                      </a:lnTo>
                      <a:lnTo>
                        <a:pt x="824" y="863"/>
                      </a:lnTo>
                      <a:lnTo>
                        <a:pt x="819" y="863"/>
                      </a:lnTo>
                      <a:lnTo>
                        <a:pt x="824" y="863"/>
                      </a:lnTo>
                      <a:lnTo>
                        <a:pt x="822" y="848"/>
                      </a:lnTo>
                      <a:lnTo>
                        <a:pt x="817" y="848"/>
                      </a:lnTo>
                      <a:lnTo>
                        <a:pt x="822" y="848"/>
                      </a:lnTo>
                      <a:lnTo>
                        <a:pt x="817" y="848"/>
                      </a:lnTo>
                      <a:lnTo>
                        <a:pt x="822" y="848"/>
                      </a:lnTo>
                      <a:lnTo>
                        <a:pt x="822" y="840"/>
                      </a:lnTo>
                      <a:lnTo>
                        <a:pt x="818" y="813"/>
                      </a:lnTo>
                      <a:lnTo>
                        <a:pt x="815" y="792"/>
                      </a:lnTo>
                      <a:lnTo>
                        <a:pt x="810" y="792"/>
                      </a:lnTo>
                      <a:lnTo>
                        <a:pt x="815" y="792"/>
                      </a:lnTo>
                      <a:lnTo>
                        <a:pt x="810" y="792"/>
                      </a:lnTo>
                      <a:lnTo>
                        <a:pt x="815" y="792"/>
                      </a:lnTo>
                      <a:lnTo>
                        <a:pt x="815" y="781"/>
                      </a:lnTo>
                      <a:lnTo>
                        <a:pt x="814" y="769"/>
                      </a:lnTo>
                      <a:lnTo>
                        <a:pt x="813" y="759"/>
                      </a:lnTo>
                      <a:lnTo>
                        <a:pt x="812" y="746"/>
                      </a:lnTo>
                      <a:lnTo>
                        <a:pt x="809" y="723"/>
                      </a:lnTo>
                      <a:lnTo>
                        <a:pt x="808" y="710"/>
                      </a:lnTo>
                      <a:lnTo>
                        <a:pt x="803" y="710"/>
                      </a:lnTo>
                      <a:lnTo>
                        <a:pt x="808" y="710"/>
                      </a:lnTo>
                      <a:lnTo>
                        <a:pt x="803" y="710"/>
                      </a:lnTo>
                      <a:lnTo>
                        <a:pt x="808" y="710"/>
                      </a:lnTo>
                      <a:lnTo>
                        <a:pt x="808" y="697"/>
                      </a:lnTo>
                      <a:lnTo>
                        <a:pt x="805" y="671"/>
                      </a:lnTo>
                      <a:lnTo>
                        <a:pt x="804" y="659"/>
                      </a:lnTo>
                      <a:lnTo>
                        <a:pt x="800" y="620"/>
                      </a:lnTo>
                      <a:lnTo>
                        <a:pt x="795" y="620"/>
                      </a:lnTo>
                      <a:lnTo>
                        <a:pt x="800" y="620"/>
                      </a:lnTo>
                      <a:lnTo>
                        <a:pt x="795" y="620"/>
                      </a:lnTo>
                      <a:lnTo>
                        <a:pt x="800" y="620"/>
                      </a:lnTo>
                      <a:lnTo>
                        <a:pt x="800" y="607"/>
                      </a:lnTo>
                      <a:lnTo>
                        <a:pt x="797" y="582"/>
                      </a:lnTo>
                      <a:lnTo>
                        <a:pt x="796" y="570"/>
                      </a:lnTo>
                      <a:lnTo>
                        <a:pt x="793" y="544"/>
                      </a:lnTo>
                      <a:lnTo>
                        <a:pt x="792" y="533"/>
                      </a:lnTo>
                      <a:lnTo>
                        <a:pt x="787" y="533"/>
                      </a:lnTo>
                      <a:lnTo>
                        <a:pt x="792" y="533"/>
                      </a:lnTo>
                      <a:lnTo>
                        <a:pt x="787" y="533"/>
                      </a:lnTo>
                      <a:lnTo>
                        <a:pt x="792" y="533"/>
                      </a:lnTo>
                      <a:lnTo>
                        <a:pt x="792" y="520"/>
                      </a:lnTo>
                      <a:lnTo>
                        <a:pt x="786" y="461"/>
                      </a:lnTo>
                      <a:lnTo>
                        <a:pt x="784" y="451"/>
                      </a:lnTo>
                      <a:lnTo>
                        <a:pt x="779" y="451"/>
                      </a:lnTo>
                      <a:lnTo>
                        <a:pt x="784" y="451"/>
                      </a:lnTo>
                      <a:lnTo>
                        <a:pt x="779" y="451"/>
                      </a:lnTo>
                      <a:lnTo>
                        <a:pt x="784" y="451"/>
                      </a:lnTo>
                      <a:lnTo>
                        <a:pt x="784" y="439"/>
                      </a:lnTo>
                      <a:lnTo>
                        <a:pt x="781" y="408"/>
                      </a:lnTo>
                      <a:lnTo>
                        <a:pt x="779" y="399"/>
                      </a:lnTo>
                      <a:lnTo>
                        <a:pt x="778" y="389"/>
                      </a:lnTo>
                      <a:lnTo>
                        <a:pt x="773" y="389"/>
                      </a:lnTo>
                      <a:lnTo>
                        <a:pt x="778" y="389"/>
                      </a:lnTo>
                      <a:lnTo>
                        <a:pt x="773" y="389"/>
                      </a:lnTo>
                      <a:lnTo>
                        <a:pt x="778" y="389"/>
                      </a:lnTo>
                      <a:lnTo>
                        <a:pt x="778" y="380"/>
                      </a:lnTo>
                      <a:lnTo>
                        <a:pt x="777" y="372"/>
                      </a:lnTo>
                      <a:lnTo>
                        <a:pt x="775" y="363"/>
                      </a:lnTo>
                      <a:lnTo>
                        <a:pt x="773" y="348"/>
                      </a:lnTo>
                      <a:lnTo>
                        <a:pt x="772" y="348"/>
                      </a:lnTo>
                      <a:lnTo>
                        <a:pt x="770" y="341"/>
                      </a:lnTo>
                      <a:lnTo>
                        <a:pt x="766" y="341"/>
                      </a:lnTo>
                      <a:lnTo>
                        <a:pt x="772" y="341"/>
                      </a:lnTo>
                      <a:lnTo>
                        <a:pt x="766" y="341"/>
                      </a:lnTo>
                      <a:lnTo>
                        <a:pt x="772" y="341"/>
                      </a:lnTo>
                      <a:lnTo>
                        <a:pt x="770" y="333"/>
                      </a:lnTo>
                      <a:lnTo>
                        <a:pt x="765" y="333"/>
                      </a:lnTo>
                      <a:lnTo>
                        <a:pt x="770" y="333"/>
                      </a:lnTo>
                      <a:lnTo>
                        <a:pt x="765" y="333"/>
                      </a:lnTo>
                      <a:lnTo>
                        <a:pt x="770" y="333"/>
                      </a:lnTo>
                      <a:lnTo>
                        <a:pt x="770" y="328"/>
                      </a:lnTo>
                      <a:lnTo>
                        <a:pt x="769" y="328"/>
                      </a:lnTo>
                      <a:lnTo>
                        <a:pt x="768" y="322"/>
                      </a:lnTo>
                      <a:lnTo>
                        <a:pt x="765" y="312"/>
                      </a:lnTo>
                      <a:lnTo>
                        <a:pt x="765" y="310"/>
                      </a:lnTo>
                      <a:lnTo>
                        <a:pt x="761" y="299"/>
                      </a:lnTo>
                      <a:lnTo>
                        <a:pt x="757" y="300"/>
                      </a:lnTo>
                      <a:lnTo>
                        <a:pt x="762" y="300"/>
                      </a:lnTo>
                      <a:lnTo>
                        <a:pt x="761" y="299"/>
                      </a:lnTo>
                      <a:lnTo>
                        <a:pt x="757" y="300"/>
                      </a:lnTo>
                      <a:lnTo>
                        <a:pt x="762" y="300"/>
                      </a:lnTo>
                      <a:lnTo>
                        <a:pt x="762" y="297"/>
                      </a:lnTo>
                      <a:lnTo>
                        <a:pt x="761" y="297"/>
                      </a:lnTo>
                      <a:lnTo>
                        <a:pt x="761" y="296"/>
                      </a:lnTo>
                      <a:lnTo>
                        <a:pt x="760" y="293"/>
                      </a:lnTo>
                      <a:lnTo>
                        <a:pt x="760" y="292"/>
                      </a:lnTo>
                      <a:lnTo>
                        <a:pt x="756" y="288"/>
                      </a:lnTo>
                      <a:lnTo>
                        <a:pt x="755" y="288"/>
                      </a:lnTo>
                      <a:lnTo>
                        <a:pt x="752" y="287"/>
                      </a:lnTo>
                      <a:lnTo>
                        <a:pt x="750" y="287"/>
                      </a:lnTo>
                      <a:lnTo>
                        <a:pt x="747" y="288"/>
                      </a:lnTo>
                      <a:lnTo>
                        <a:pt x="746" y="291"/>
                      </a:lnTo>
                      <a:lnTo>
                        <a:pt x="746" y="292"/>
                      </a:lnTo>
                      <a:lnTo>
                        <a:pt x="750" y="292"/>
                      </a:lnTo>
                      <a:lnTo>
                        <a:pt x="747" y="290"/>
                      </a:lnTo>
                      <a:lnTo>
                        <a:pt x="746" y="292"/>
                      </a:lnTo>
                      <a:lnTo>
                        <a:pt x="750" y="292"/>
                      </a:lnTo>
                      <a:lnTo>
                        <a:pt x="747" y="290"/>
                      </a:lnTo>
                      <a:lnTo>
                        <a:pt x="743" y="293"/>
                      </a:lnTo>
                      <a:lnTo>
                        <a:pt x="739" y="301"/>
                      </a:lnTo>
                      <a:lnTo>
                        <a:pt x="739" y="302"/>
                      </a:lnTo>
                      <a:lnTo>
                        <a:pt x="739" y="301"/>
                      </a:lnTo>
                      <a:lnTo>
                        <a:pt x="738" y="305"/>
                      </a:lnTo>
                      <a:lnTo>
                        <a:pt x="738" y="310"/>
                      </a:lnTo>
                      <a:lnTo>
                        <a:pt x="742" y="310"/>
                      </a:lnTo>
                      <a:lnTo>
                        <a:pt x="738" y="309"/>
                      </a:lnTo>
                      <a:lnTo>
                        <a:pt x="738" y="310"/>
                      </a:lnTo>
                      <a:lnTo>
                        <a:pt x="742" y="310"/>
                      </a:lnTo>
                      <a:lnTo>
                        <a:pt x="738" y="309"/>
                      </a:lnTo>
                      <a:lnTo>
                        <a:pt x="735" y="317"/>
                      </a:lnTo>
                      <a:lnTo>
                        <a:pt x="734" y="322"/>
                      </a:lnTo>
                      <a:lnTo>
                        <a:pt x="733" y="326"/>
                      </a:lnTo>
                      <a:lnTo>
                        <a:pt x="731" y="331"/>
                      </a:lnTo>
                      <a:lnTo>
                        <a:pt x="731" y="339"/>
                      </a:lnTo>
                      <a:lnTo>
                        <a:pt x="735" y="339"/>
                      </a:lnTo>
                      <a:lnTo>
                        <a:pt x="731" y="337"/>
                      </a:lnTo>
                      <a:lnTo>
                        <a:pt x="731" y="339"/>
                      </a:lnTo>
                      <a:lnTo>
                        <a:pt x="735" y="339"/>
                      </a:lnTo>
                      <a:lnTo>
                        <a:pt x="731" y="337"/>
                      </a:lnTo>
                      <a:lnTo>
                        <a:pt x="730" y="343"/>
                      </a:lnTo>
                      <a:lnTo>
                        <a:pt x="730" y="344"/>
                      </a:lnTo>
                      <a:lnTo>
                        <a:pt x="728" y="357"/>
                      </a:lnTo>
                      <a:lnTo>
                        <a:pt x="724" y="380"/>
                      </a:lnTo>
                      <a:lnTo>
                        <a:pt x="724" y="389"/>
                      </a:lnTo>
                      <a:lnTo>
                        <a:pt x="728" y="389"/>
                      </a:lnTo>
                      <a:lnTo>
                        <a:pt x="724" y="389"/>
                      </a:lnTo>
                      <a:lnTo>
                        <a:pt x="728" y="389"/>
                      </a:lnTo>
                      <a:lnTo>
                        <a:pt x="724" y="389"/>
                      </a:lnTo>
                      <a:lnTo>
                        <a:pt x="722" y="398"/>
                      </a:lnTo>
                      <a:lnTo>
                        <a:pt x="721" y="408"/>
                      </a:lnTo>
                      <a:lnTo>
                        <a:pt x="720" y="417"/>
                      </a:lnTo>
                      <a:lnTo>
                        <a:pt x="719" y="429"/>
                      </a:lnTo>
                      <a:lnTo>
                        <a:pt x="717" y="439"/>
                      </a:lnTo>
                      <a:lnTo>
                        <a:pt x="716" y="451"/>
                      </a:lnTo>
                      <a:lnTo>
                        <a:pt x="716" y="463"/>
                      </a:lnTo>
                      <a:lnTo>
                        <a:pt x="720" y="463"/>
                      </a:lnTo>
                      <a:lnTo>
                        <a:pt x="716" y="463"/>
                      </a:lnTo>
                      <a:lnTo>
                        <a:pt x="720" y="463"/>
                      </a:lnTo>
                      <a:lnTo>
                        <a:pt x="716" y="463"/>
                      </a:lnTo>
                      <a:lnTo>
                        <a:pt x="713" y="486"/>
                      </a:lnTo>
                      <a:lnTo>
                        <a:pt x="712" y="499"/>
                      </a:lnTo>
                      <a:lnTo>
                        <a:pt x="711" y="511"/>
                      </a:lnTo>
                      <a:lnTo>
                        <a:pt x="708" y="536"/>
                      </a:lnTo>
                      <a:lnTo>
                        <a:pt x="708" y="549"/>
                      </a:lnTo>
                      <a:lnTo>
                        <a:pt x="712" y="549"/>
                      </a:lnTo>
                      <a:lnTo>
                        <a:pt x="708" y="549"/>
                      </a:lnTo>
                      <a:lnTo>
                        <a:pt x="712" y="549"/>
                      </a:lnTo>
                      <a:lnTo>
                        <a:pt x="708" y="549"/>
                      </a:lnTo>
                      <a:lnTo>
                        <a:pt x="704" y="588"/>
                      </a:lnTo>
                      <a:lnTo>
                        <a:pt x="703" y="600"/>
                      </a:lnTo>
                      <a:lnTo>
                        <a:pt x="702" y="613"/>
                      </a:lnTo>
                      <a:lnTo>
                        <a:pt x="702" y="626"/>
                      </a:lnTo>
                      <a:lnTo>
                        <a:pt x="706" y="626"/>
                      </a:lnTo>
                      <a:lnTo>
                        <a:pt x="702" y="626"/>
                      </a:lnTo>
                      <a:lnTo>
                        <a:pt x="706" y="626"/>
                      </a:lnTo>
                      <a:lnTo>
                        <a:pt x="702" y="626"/>
                      </a:lnTo>
                      <a:lnTo>
                        <a:pt x="699" y="651"/>
                      </a:lnTo>
                      <a:lnTo>
                        <a:pt x="698" y="663"/>
                      </a:lnTo>
                      <a:lnTo>
                        <a:pt x="697" y="676"/>
                      </a:lnTo>
                      <a:lnTo>
                        <a:pt x="695" y="688"/>
                      </a:lnTo>
                      <a:lnTo>
                        <a:pt x="694" y="701"/>
                      </a:lnTo>
                      <a:lnTo>
                        <a:pt x="694" y="712"/>
                      </a:lnTo>
                      <a:lnTo>
                        <a:pt x="698" y="712"/>
                      </a:lnTo>
                      <a:lnTo>
                        <a:pt x="694" y="712"/>
                      </a:lnTo>
                      <a:lnTo>
                        <a:pt x="698" y="712"/>
                      </a:lnTo>
                      <a:lnTo>
                        <a:pt x="694" y="712"/>
                      </a:lnTo>
                      <a:lnTo>
                        <a:pt x="688" y="770"/>
                      </a:lnTo>
                      <a:lnTo>
                        <a:pt x="686" y="781"/>
                      </a:lnTo>
                      <a:lnTo>
                        <a:pt x="686" y="791"/>
                      </a:lnTo>
                      <a:lnTo>
                        <a:pt x="690" y="791"/>
                      </a:lnTo>
                      <a:lnTo>
                        <a:pt x="686" y="791"/>
                      </a:lnTo>
                      <a:lnTo>
                        <a:pt x="690" y="791"/>
                      </a:lnTo>
                      <a:lnTo>
                        <a:pt x="686" y="791"/>
                      </a:lnTo>
                      <a:lnTo>
                        <a:pt x="684" y="812"/>
                      </a:lnTo>
                      <a:lnTo>
                        <a:pt x="682" y="821"/>
                      </a:lnTo>
                      <a:lnTo>
                        <a:pt x="681" y="831"/>
                      </a:lnTo>
                      <a:lnTo>
                        <a:pt x="680" y="840"/>
                      </a:lnTo>
                      <a:lnTo>
                        <a:pt x="679" y="848"/>
                      </a:lnTo>
                      <a:lnTo>
                        <a:pt x="679" y="857"/>
                      </a:lnTo>
                      <a:lnTo>
                        <a:pt x="682" y="857"/>
                      </a:lnTo>
                      <a:lnTo>
                        <a:pt x="679" y="857"/>
                      </a:lnTo>
                      <a:lnTo>
                        <a:pt x="682" y="857"/>
                      </a:lnTo>
                      <a:lnTo>
                        <a:pt x="679" y="857"/>
                      </a:lnTo>
                      <a:lnTo>
                        <a:pt x="676" y="872"/>
                      </a:lnTo>
                      <a:lnTo>
                        <a:pt x="680" y="872"/>
                      </a:lnTo>
                      <a:lnTo>
                        <a:pt x="676" y="872"/>
                      </a:lnTo>
                      <a:lnTo>
                        <a:pt x="680" y="872"/>
                      </a:lnTo>
                      <a:lnTo>
                        <a:pt x="676" y="872"/>
                      </a:lnTo>
                      <a:lnTo>
                        <a:pt x="675" y="879"/>
                      </a:lnTo>
                      <a:lnTo>
                        <a:pt x="673" y="887"/>
                      </a:lnTo>
                      <a:lnTo>
                        <a:pt x="677" y="887"/>
                      </a:lnTo>
                      <a:lnTo>
                        <a:pt x="673" y="885"/>
                      </a:lnTo>
                      <a:lnTo>
                        <a:pt x="673" y="887"/>
                      </a:lnTo>
                      <a:lnTo>
                        <a:pt x="677" y="887"/>
                      </a:lnTo>
                      <a:lnTo>
                        <a:pt x="673" y="885"/>
                      </a:lnTo>
                      <a:lnTo>
                        <a:pt x="672" y="891"/>
                      </a:lnTo>
                      <a:lnTo>
                        <a:pt x="672" y="892"/>
                      </a:lnTo>
                      <a:lnTo>
                        <a:pt x="671" y="898"/>
                      </a:lnTo>
                      <a:lnTo>
                        <a:pt x="671" y="903"/>
                      </a:lnTo>
                      <a:lnTo>
                        <a:pt x="675" y="903"/>
                      </a:lnTo>
                      <a:lnTo>
                        <a:pt x="671" y="902"/>
                      </a:lnTo>
                      <a:lnTo>
                        <a:pt x="671" y="903"/>
                      </a:lnTo>
                      <a:lnTo>
                        <a:pt x="675" y="903"/>
                      </a:lnTo>
                      <a:lnTo>
                        <a:pt x="671" y="902"/>
                      </a:lnTo>
                      <a:lnTo>
                        <a:pt x="669" y="907"/>
                      </a:lnTo>
                      <a:lnTo>
                        <a:pt x="666" y="919"/>
                      </a:lnTo>
                      <a:lnTo>
                        <a:pt x="669" y="920"/>
                      </a:lnTo>
                      <a:lnTo>
                        <a:pt x="666" y="919"/>
                      </a:lnTo>
                      <a:lnTo>
                        <a:pt x="669" y="920"/>
                      </a:lnTo>
                      <a:lnTo>
                        <a:pt x="666" y="919"/>
                      </a:lnTo>
                      <a:lnTo>
                        <a:pt x="664" y="922"/>
                      </a:lnTo>
                      <a:lnTo>
                        <a:pt x="664" y="925"/>
                      </a:lnTo>
                      <a:lnTo>
                        <a:pt x="668" y="925"/>
                      </a:lnTo>
                      <a:lnTo>
                        <a:pt x="666" y="923"/>
                      </a:lnTo>
                      <a:lnTo>
                        <a:pt x="664" y="925"/>
                      </a:lnTo>
                      <a:lnTo>
                        <a:pt x="668" y="925"/>
                      </a:lnTo>
                      <a:lnTo>
                        <a:pt x="666" y="923"/>
                      </a:lnTo>
                      <a:lnTo>
                        <a:pt x="662" y="927"/>
                      </a:lnTo>
                      <a:lnTo>
                        <a:pt x="664" y="929"/>
                      </a:lnTo>
                      <a:lnTo>
                        <a:pt x="664" y="925"/>
                      </a:lnTo>
                      <a:lnTo>
                        <a:pt x="662" y="927"/>
                      </a:lnTo>
                      <a:lnTo>
                        <a:pt x="664" y="929"/>
                      </a:lnTo>
                      <a:lnTo>
                        <a:pt x="664" y="925"/>
                      </a:lnTo>
                      <a:lnTo>
                        <a:pt x="662" y="925"/>
                      </a:lnTo>
                      <a:lnTo>
                        <a:pt x="662" y="929"/>
                      </a:lnTo>
                      <a:lnTo>
                        <a:pt x="666" y="927"/>
                      </a:lnTo>
                      <a:lnTo>
                        <a:pt x="662" y="925"/>
                      </a:lnTo>
                      <a:lnTo>
                        <a:pt x="662" y="929"/>
                      </a:lnTo>
                      <a:lnTo>
                        <a:pt x="666" y="927"/>
                      </a:lnTo>
                      <a:lnTo>
                        <a:pt x="664" y="925"/>
                      </a:lnTo>
                      <a:lnTo>
                        <a:pt x="660" y="928"/>
                      </a:lnTo>
                      <a:lnTo>
                        <a:pt x="666" y="928"/>
                      </a:lnTo>
                      <a:lnTo>
                        <a:pt x="664" y="925"/>
                      </a:lnTo>
                      <a:lnTo>
                        <a:pt x="660" y="928"/>
                      </a:lnTo>
                      <a:lnTo>
                        <a:pt x="666" y="928"/>
                      </a:lnTo>
                      <a:lnTo>
                        <a:pt x="666" y="927"/>
                      </a:lnTo>
                      <a:lnTo>
                        <a:pt x="664" y="927"/>
                      </a:lnTo>
                      <a:lnTo>
                        <a:pt x="664" y="924"/>
                      </a:lnTo>
                      <a:lnTo>
                        <a:pt x="663" y="923"/>
                      </a:lnTo>
                      <a:lnTo>
                        <a:pt x="659" y="925"/>
                      </a:lnTo>
                      <a:lnTo>
                        <a:pt x="663" y="924"/>
                      </a:lnTo>
                      <a:lnTo>
                        <a:pt x="663" y="923"/>
                      </a:lnTo>
                      <a:lnTo>
                        <a:pt x="659" y="925"/>
                      </a:lnTo>
                      <a:lnTo>
                        <a:pt x="663" y="924"/>
                      </a:lnTo>
                      <a:lnTo>
                        <a:pt x="659" y="916"/>
                      </a:lnTo>
                      <a:lnTo>
                        <a:pt x="655" y="918"/>
                      </a:lnTo>
                      <a:lnTo>
                        <a:pt x="659" y="916"/>
                      </a:lnTo>
                      <a:lnTo>
                        <a:pt x="655" y="918"/>
                      </a:lnTo>
                      <a:lnTo>
                        <a:pt x="659" y="916"/>
                      </a:lnTo>
                      <a:lnTo>
                        <a:pt x="657" y="909"/>
                      </a:lnTo>
                      <a:lnTo>
                        <a:pt x="653" y="910"/>
                      </a:lnTo>
                      <a:lnTo>
                        <a:pt x="658" y="910"/>
                      </a:lnTo>
                      <a:lnTo>
                        <a:pt x="657" y="909"/>
                      </a:lnTo>
                      <a:lnTo>
                        <a:pt x="653" y="910"/>
                      </a:lnTo>
                      <a:lnTo>
                        <a:pt x="658" y="910"/>
                      </a:lnTo>
                      <a:lnTo>
                        <a:pt x="658" y="906"/>
                      </a:lnTo>
                      <a:lnTo>
                        <a:pt x="657" y="905"/>
                      </a:lnTo>
                      <a:lnTo>
                        <a:pt x="655" y="901"/>
                      </a:lnTo>
                      <a:lnTo>
                        <a:pt x="651" y="902"/>
                      </a:lnTo>
                      <a:lnTo>
                        <a:pt x="655" y="902"/>
                      </a:lnTo>
                      <a:lnTo>
                        <a:pt x="655" y="901"/>
                      </a:lnTo>
                      <a:lnTo>
                        <a:pt x="651" y="902"/>
                      </a:lnTo>
                      <a:lnTo>
                        <a:pt x="655" y="902"/>
                      </a:lnTo>
                      <a:lnTo>
                        <a:pt x="654" y="897"/>
                      </a:lnTo>
                      <a:lnTo>
                        <a:pt x="654" y="896"/>
                      </a:lnTo>
                      <a:lnTo>
                        <a:pt x="653" y="892"/>
                      </a:lnTo>
                      <a:lnTo>
                        <a:pt x="649" y="893"/>
                      </a:lnTo>
                      <a:lnTo>
                        <a:pt x="653" y="893"/>
                      </a:lnTo>
                      <a:lnTo>
                        <a:pt x="653" y="892"/>
                      </a:lnTo>
                      <a:lnTo>
                        <a:pt x="649" y="893"/>
                      </a:lnTo>
                      <a:lnTo>
                        <a:pt x="653" y="893"/>
                      </a:lnTo>
                      <a:lnTo>
                        <a:pt x="651" y="888"/>
                      </a:lnTo>
                      <a:lnTo>
                        <a:pt x="650" y="881"/>
                      </a:lnTo>
                      <a:lnTo>
                        <a:pt x="649" y="876"/>
                      </a:lnTo>
                      <a:lnTo>
                        <a:pt x="645" y="876"/>
                      </a:lnTo>
                      <a:lnTo>
                        <a:pt x="650" y="876"/>
                      </a:lnTo>
                      <a:lnTo>
                        <a:pt x="645" y="876"/>
                      </a:lnTo>
                      <a:lnTo>
                        <a:pt x="650" y="876"/>
                      </a:lnTo>
                      <a:lnTo>
                        <a:pt x="650" y="870"/>
                      </a:lnTo>
                      <a:lnTo>
                        <a:pt x="649" y="862"/>
                      </a:lnTo>
                      <a:lnTo>
                        <a:pt x="648" y="862"/>
                      </a:lnTo>
                      <a:lnTo>
                        <a:pt x="646" y="856"/>
                      </a:lnTo>
                      <a:lnTo>
                        <a:pt x="642" y="856"/>
                      </a:lnTo>
                      <a:lnTo>
                        <a:pt x="648" y="856"/>
                      </a:lnTo>
                      <a:lnTo>
                        <a:pt x="642" y="856"/>
                      </a:lnTo>
                      <a:lnTo>
                        <a:pt x="648" y="856"/>
                      </a:lnTo>
                      <a:lnTo>
                        <a:pt x="645" y="840"/>
                      </a:lnTo>
                      <a:lnTo>
                        <a:pt x="642" y="822"/>
                      </a:lnTo>
                      <a:lnTo>
                        <a:pt x="637" y="822"/>
                      </a:lnTo>
                      <a:lnTo>
                        <a:pt x="642" y="822"/>
                      </a:lnTo>
                      <a:lnTo>
                        <a:pt x="637" y="822"/>
                      </a:lnTo>
                      <a:lnTo>
                        <a:pt x="642" y="822"/>
                      </a:lnTo>
                      <a:lnTo>
                        <a:pt x="642" y="812"/>
                      </a:lnTo>
                      <a:lnTo>
                        <a:pt x="638" y="781"/>
                      </a:lnTo>
                      <a:lnTo>
                        <a:pt x="636" y="757"/>
                      </a:lnTo>
                      <a:lnTo>
                        <a:pt x="631" y="757"/>
                      </a:lnTo>
                      <a:lnTo>
                        <a:pt x="636" y="757"/>
                      </a:lnTo>
                      <a:lnTo>
                        <a:pt x="631" y="757"/>
                      </a:lnTo>
                      <a:lnTo>
                        <a:pt x="636" y="757"/>
                      </a:lnTo>
                      <a:lnTo>
                        <a:pt x="636" y="746"/>
                      </a:lnTo>
                      <a:lnTo>
                        <a:pt x="635" y="733"/>
                      </a:lnTo>
                      <a:lnTo>
                        <a:pt x="633" y="721"/>
                      </a:lnTo>
                      <a:lnTo>
                        <a:pt x="631" y="695"/>
                      </a:lnTo>
                      <a:lnTo>
                        <a:pt x="629" y="684"/>
                      </a:lnTo>
                      <a:lnTo>
                        <a:pt x="628" y="671"/>
                      </a:lnTo>
                      <a:lnTo>
                        <a:pt x="623" y="671"/>
                      </a:lnTo>
                      <a:lnTo>
                        <a:pt x="628" y="671"/>
                      </a:lnTo>
                      <a:lnTo>
                        <a:pt x="623" y="671"/>
                      </a:lnTo>
                      <a:lnTo>
                        <a:pt x="628" y="671"/>
                      </a:lnTo>
                      <a:lnTo>
                        <a:pt x="628" y="658"/>
                      </a:lnTo>
                      <a:lnTo>
                        <a:pt x="620" y="580"/>
                      </a:lnTo>
                      <a:lnTo>
                        <a:pt x="615" y="580"/>
                      </a:lnTo>
                      <a:lnTo>
                        <a:pt x="620" y="580"/>
                      </a:lnTo>
                      <a:lnTo>
                        <a:pt x="615" y="580"/>
                      </a:lnTo>
                      <a:lnTo>
                        <a:pt x="620" y="580"/>
                      </a:lnTo>
                      <a:lnTo>
                        <a:pt x="620" y="569"/>
                      </a:lnTo>
                      <a:lnTo>
                        <a:pt x="618" y="543"/>
                      </a:lnTo>
                      <a:lnTo>
                        <a:pt x="615" y="520"/>
                      </a:lnTo>
                      <a:lnTo>
                        <a:pt x="614" y="507"/>
                      </a:lnTo>
                      <a:lnTo>
                        <a:pt x="613" y="495"/>
                      </a:lnTo>
                      <a:lnTo>
                        <a:pt x="607" y="495"/>
                      </a:lnTo>
                      <a:lnTo>
                        <a:pt x="613" y="495"/>
                      </a:lnTo>
                      <a:lnTo>
                        <a:pt x="607" y="495"/>
                      </a:lnTo>
                      <a:lnTo>
                        <a:pt x="613" y="495"/>
                      </a:lnTo>
                      <a:lnTo>
                        <a:pt x="613" y="483"/>
                      </a:lnTo>
                      <a:lnTo>
                        <a:pt x="611" y="472"/>
                      </a:lnTo>
                      <a:lnTo>
                        <a:pt x="610" y="461"/>
                      </a:lnTo>
                      <a:lnTo>
                        <a:pt x="609" y="450"/>
                      </a:lnTo>
                      <a:lnTo>
                        <a:pt x="607" y="439"/>
                      </a:lnTo>
                      <a:lnTo>
                        <a:pt x="606" y="428"/>
                      </a:lnTo>
                      <a:lnTo>
                        <a:pt x="605" y="419"/>
                      </a:lnTo>
                      <a:lnTo>
                        <a:pt x="600" y="419"/>
                      </a:lnTo>
                      <a:lnTo>
                        <a:pt x="605" y="419"/>
                      </a:lnTo>
                      <a:lnTo>
                        <a:pt x="600" y="419"/>
                      </a:lnTo>
                      <a:lnTo>
                        <a:pt x="605" y="419"/>
                      </a:lnTo>
                      <a:lnTo>
                        <a:pt x="605" y="408"/>
                      </a:lnTo>
                      <a:lnTo>
                        <a:pt x="604" y="398"/>
                      </a:lnTo>
                      <a:lnTo>
                        <a:pt x="600" y="371"/>
                      </a:lnTo>
                      <a:lnTo>
                        <a:pt x="598" y="363"/>
                      </a:lnTo>
                      <a:lnTo>
                        <a:pt x="593" y="363"/>
                      </a:lnTo>
                      <a:lnTo>
                        <a:pt x="598" y="363"/>
                      </a:lnTo>
                      <a:lnTo>
                        <a:pt x="593" y="363"/>
                      </a:lnTo>
                      <a:lnTo>
                        <a:pt x="598" y="363"/>
                      </a:lnTo>
                      <a:lnTo>
                        <a:pt x="598" y="355"/>
                      </a:lnTo>
                      <a:lnTo>
                        <a:pt x="597" y="348"/>
                      </a:lnTo>
                      <a:lnTo>
                        <a:pt x="596" y="348"/>
                      </a:lnTo>
                      <a:lnTo>
                        <a:pt x="591" y="322"/>
                      </a:lnTo>
                      <a:lnTo>
                        <a:pt x="589" y="317"/>
                      </a:lnTo>
                      <a:lnTo>
                        <a:pt x="586" y="317"/>
                      </a:lnTo>
                      <a:lnTo>
                        <a:pt x="591" y="317"/>
                      </a:lnTo>
                      <a:lnTo>
                        <a:pt x="586" y="317"/>
                      </a:lnTo>
                      <a:lnTo>
                        <a:pt x="591" y="317"/>
                      </a:lnTo>
                      <a:lnTo>
                        <a:pt x="591" y="313"/>
                      </a:lnTo>
                      <a:lnTo>
                        <a:pt x="589" y="313"/>
                      </a:lnTo>
                      <a:lnTo>
                        <a:pt x="588" y="308"/>
                      </a:lnTo>
                      <a:lnTo>
                        <a:pt x="588" y="306"/>
                      </a:lnTo>
                      <a:lnTo>
                        <a:pt x="587" y="304"/>
                      </a:lnTo>
                      <a:lnTo>
                        <a:pt x="583" y="305"/>
                      </a:lnTo>
                      <a:lnTo>
                        <a:pt x="587" y="304"/>
                      </a:lnTo>
                      <a:lnTo>
                        <a:pt x="583" y="305"/>
                      </a:lnTo>
                      <a:lnTo>
                        <a:pt x="587" y="304"/>
                      </a:lnTo>
                      <a:lnTo>
                        <a:pt x="586" y="300"/>
                      </a:lnTo>
                      <a:lnTo>
                        <a:pt x="583" y="295"/>
                      </a:lnTo>
                      <a:lnTo>
                        <a:pt x="583" y="293"/>
                      </a:lnTo>
                      <a:lnTo>
                        <a:pt x="582" y="292"/>
                      </a:lnTo>
                      <a:lnTo>
                        <a:pt x="578" y="295"/>
                      </a:lnTo>
                      <a:lnTo>
                        <a:pt x="583" y="295"/>
                      </a:lnTo>
                      <a:lnTo>
                        <a:pt x="582" y="292"/>
                      </a:lnTo>
                      <a:lnTo>
                        <a:pt x="578" y="295"/>
                      </a:lnTo>
                      <a:lnTo>
                        <a:pt x="583" y="295"/>
                      </a:lnTo>
                      <a:lnTo>
                        <a:pt x="583" y="293"/>
                      </a:lnTo>
                      <a:lnTo>
                        <a:pt x="582" y="293"/>
                      </a:lnTo>
                      <a:lnTo>
                        <a:pt x="580" y="291"/>
                      </a:lnTo>
                      <a:lnTo>
                        <a:pt x="578" y="290"/>
                      </a:lnTo>
                      <a:lnTo>
                        <a:pt x="576" y="290"/>
                      </a:lnTo>
                      <a:lnTo>
                        <a:pt x="576" y="293"/>
                      </a:lnTo>
                      <a:lnTo>
                        <a:pt x="580" y="291"/>
                      </a:lnTo>
                      <a:lnTo>
                        <a:pt x="576" y="290"/>
                      </a:lnTo>
                      <a:lnTo>
                        <a:pt x="576" y="293"/>
                      </a:lnTo>
                      <a:lnTo>
                        <a:pt x="580" y="291"/>
                      </a:lnTo>
                      <a:lnTo>
                        <a:pt x="579" y="290"/>
                      </a:lnTo>
                      <a:lnTo>
                        <a:pt x="578" y="290"/>
                      </a:lnTo>
                      <a:lnTo>
                        <a:pt x="575" y="288"/>
                      </a:lnTo>
                      <a:lnTo>
                        <a:pt x="573" y="290"/>
                      </a:lnTo>
                      <a:lnTo>
                        <a:pt x="571" y="291"/>
                      </a:lnTo>
                      <a:lnTo>
                        <a:pt x="574" y="293"/>
                      </a:lnTo>
                      <a:lnTo>
                        <a:pt x="574" y="290"/>
                      </a:lnTo>
                      <a:lnTo>
                        <a:pt x="571" y="291"/>
                      </a:lnTo>
                      <a:lnTo>
                        <a:pt x="574" y="293"/>
                      </a:lnTo>
                      <a:lnTo>
                        <a:pt x="574" y="290"/>
                      </a:lnTo>
                      <a:lnTo>
                        <a:pt x="573" y="290"/>
                      </a:lnTo>
                      <a:lnTo>
                        <a:pt x="570" y="291"/>
                      </a:lnTo>
                      <a:lnTo>
                        <a:pt x="569" y="292"/>
                      </a:lnTo>
                      <a:lnTo>
                        <a:pt x="567" y="295"/>
                      </a:lnTo>
                      <a:lnTo>
                        <a:pt x="571" y="296"/>
                      </a:lnTo>
                      <a:lnTo>
                        <a:pt x="569" y="293"/>
                      </a:lnTo>
                      <a:lnTo>
                        <a:pt x="567" y="295"/>
                      </a:lnTo>
                      <a:lnTo>
                        <a:pt x="571" y="296"/>
                      </a:lnTo>
                      <a:lnTo>
                        <a:pt x="569" y="293"/>
                      </a:lnTo>
                      <a:lnTo>
                        <a:pt x="567" y="295"/>
                      </a:lnTo>
                      <a:lnTo>
                        <a:pt x="566" y="297"/>
                      </a:lnTo>
                      <a:lnTo>
                        <a:pt x="566" y="300"/>
                      </a:lnTo>
                      <a:lnTo>
                        <a:pt x="570" y="300"/>
                      </a:lnTo>
                      <a:lnTo>
                        <a:pt x="566" y="299"/>
                      </a:lnTo>
                      <a:lnTo>
                        <a:pt x="566" y="300"/>
                      </a:lnTo>
                      <a:lnTo>
                        <a:pt x="570" y="300"/>
                      </a:lnTo>
                      <a:lnTo>
                        <a:pt x="566" y="299"/>
                      </a:lnTo>
                      <a:lnTo>
                        <a:pt x="564" y="304"/>
                      </a:lnTo>
                      <a:lnTo>
                        <a:pt x="564" y="305"/>
                      </a:lnTo>
                      <a:lnTo>
                        <a:pt x="564" y="304"/>
                      </a:lnTo>
                      <a:lnTo>
                        <a:pt x="558" y="319"/>
                      </a:lnTo>
                      <a:lnTo>
                        <a:pt x="558" y="326"/>
                      </a:lnTo>
                      <a:lnTo>
                        <a:pt x="562" y="326"/>
                      </a:lnTo>
                      <a:lnTo>
                        <a:pt x="558" y="324"/>
                      </a:lnTo>
                      <a:lnTo>
                        <a:pt x="558" y="326"/>
                      </a:lnTo>
                      <a:lnTo>
                        <a:pt x="562" y="326"/>
                      </a:lnTo>
                      <a:lnTo>
                        <a:pt x="558" y="324"/>
                      </a:lnTo>
                      <a:lnTo>
                        <a:pt x="555" y="340"/>
                      </a:lnTo>
                      <a:lnTo>
                        <a:pt x="555" y="341"/>
                      </a:lnTo>
                      <a:lnTo>
                        <a:pt x="552" y="354"/>
                      </a:lnTo>
                      <a:lnTo>
                        <a:pt x="552" y="361"/>
                      </a:lnTo>
                      <a:lnTo>
                        <a:pt x="556" y="361"/>
                      </a:lnTo>
                      <a:lnTo>
                        <a:pt x="552" y="361"/>
                      </a:lnTo>
                      <a:lnTo>
                        <a:pt x="556" y="361"/>
                      </a:lnTo>
                      <a:lnTo>
                        <a:pt x="552" y="361"/>
                      </a:lnTo>
                      <a:lnTo>
                        <a:pt x="549" y="376"/>
                      </a:lnTo>
                      <a:lnTo>
                        <a:pt x="548" y="385"/>
                      </a:lnTo>
                      <a:lnTo>
                        <a:pt x="547" y="393"/>
                      </a:lnTo>
                      <a:lnTo>
                        <a:pt x="545" y="403"/>
                      </a:lnTo>
                      <a:lnTo>
                        <a:pt x="544" y="412"/>
                      </a:lnTo>
                      <a:lnTo>
                        <a:pt x="544" y="423"/>
                      </a:lnTo>
                      <a:lnTo>
                        <a:pt x="548" y="423"/>
                      </a:lnTo>
                      <a:lnTo>
                        <a:pt x="544" y="423"/>
                      </a:lnTo>
                      <a:lnTo>
                        <a:pt x="548" y="423"/>
                      </a:lnTo>
                      <a:lnTo>
                        <a:pt x="544" y="423"/>
                      </a:lnTo>
                      <a:lnTo>
                        <a:pt x="543" y="433"/>
                      </a:lnTo>
                      <a:lnTo>
                        <a:pt x="536" y="491"/>
                      </a:lnTo>
                      <a:lnTo>
                        <a:pt x="536" y="504"/>
                      </a:lnTo>
                      <a:lnTo>
                        <a:pt x="540" y="504"/>
                      </a:lnTo>
                      <a:lnTo>
                        <a:pt x="536" y="504"/>
                      </a:lnTo>
                      <a:lnTo>
                        <a:pt x="540" y="504"/>
                      </a:lnTo>
                      <a:lnTo>
                        <a:pt x="536" y="504"/>
                      </a:lnTo>
                      <a:lnTo>
                        <a:pt x="535" y="516"/>
                      </a:lnTo>
                      <a:lnTo>
                        <a:pt x="529" y="580"/>
                      </a:lnTo>
                      <a:lnTo>
                        <a:pt x="529" y="592"/>
                      </a:lnTo>
                      <a:lnTo>
                        <a:pt x="533" y="592"/>
                      </a:lnTo>
                      <a:lnTo>
                        <a:pt x="529" y="592"/>
                      </a:lnTo>
                      <a:lnTo>
                        <a:pt x="533" y="592"/>
                      </a:lnTo>
                      <a:lnTo>
                        <a:pt x="529" y="592"/>
                      </a:lnTo>
                      <a:lnTo>
                        <a:pt x="524" y="644"/>
                      </a:lnTo>
                      <a:lnTo>
                        <a:pt x="522" y="655"/>
                      </a:lnTo>
                      <a:lnTo>
                        <a:pt x="522" y="668"/>
                      </a:lnTo>
                      <a:lnTo>
                        <a:pt x="526" y="668"/>
                      </a:lnTo>
                      <a:lnTo>
                        <a:pt x="522" y="668"/>
                      </a:lnTo>
                      <a:lnTo>
                        <a:pt x="526" y="668"/>
                      </a:lnTo>
                      <a:lnTo>
                        <a:pt x="522" y="668"/>
                      </a:lnTo>
                      <a:lnTo>
                        <a:pt x="521" y="681"/>
                      </a:lnTo>
                      <a:lnTo>
                        <a:pt x="518" y="704"/>
                      </a:lnTo>
                      <a:lnTo>
                        <a:pt x="517" y="717"/>
                      </a:lnTo>
                      <a:lnTo>
                        <a:pt x="515" y="741"/>
                      </a:lnTo>
                      <a:lnTo>
                        <a:pt x="515" y="752"/>
                      </a:lnTo>
                      <a:lnTo>
                        <a:pt x="518" y="752"/>
                      </a:lnTo>
                      <a:lnTo>
                        <a:pt x="515" y="752"/>
                      </a:lnTo>
                      <a:lnTo>
                        <a:pt x="518" y="752"/>
                      </a:lnTo>
                      <a:lnTo>
                        <a:pt x="515" y="752"/>
                      </a:lnTo>
                      <a:lnTo>
                        <a:pt x="513" y="763"/>
                      </a:lnTo>
                      <a:lnTo>
                        <a:pt x="512" y="774"/>
                      </a:lnTo>
                      <a:lnTo>
                        <a:pt x="507" y="816"/>
                      </a:lnTo>
                      <a:lnTo>
                        <a:pt x="507" y="826"/>
                      </a:lnTo>
                      <a:lnTo>
                        <a:pt x="511" y="826"/>
                      </a:lnTo>
                      <a:lnTo>
                        <a:pt x="507" y="826"/>
                      </a:lnTo>
                      <a:lnTo>
                        <a:pt x="511" y="826"/>
                      </a:lnTo>
                      <a:lnTo>
                        <a:pt x="507" y="826"/>
                      </a:lnTo>
                      <a:lnTo>
                        <a:pt x="503" y="853"/>
                      </a:lnTo>
                      <a:lnTo>
                        <a:pt x="499" y="876"/>
                      </a:lnTo>
                      <a:lnTo>
                        <a:pt x="499" y="884"/>
                      </a:lnTo>
                      <a:lnTo>
                        <a:pt x="503" y="884"/>
                      </a:lnTo>
                      <a:lnTo>
                        <a:pt x="499" y="884"/>
                      </a:lnTo>
                      <a:lnTo>
                        <a:pt x="503" y="884"/>
                      </a:lnTo>
                      <a:lnTo>
                        <a:pt x="499" y="884"/>
                      </a:lnTo>
                      <a:lnTo>
                        <a:pt x="496" y="897"/>
                      </a:lnTo>
                      <a:lnTo>
                        <a:pt x="500" y="897"/>
                      </a:lnTo>
                      <a:lnTo>
                        <a:pt x="496" y="896"/>
                      </a:lnTo>
                      <a:lnTo>
                        <a:pt x="496" y="897"/>
                      </a:lnTo>
                      <a:lnTo>
                        <a:pt x="500" y="897"/>
                      </a:lnTo>
                      <a:lnTo>
                        <a:pt x="496" y="896"/>
                      </a:lnTo>
                      <a:lnTo>
                        <a:pt x="491" y="916"/>
                      </a:lnTo>
                      <a:lnTo>
                        <a:pt x="491" y="922"/>
                      </a:lnTo>
                      <a:lnTo>
                        <a:pt x="495" y="922"/>
                      </a:lnTo>
                      <a:lnTo>
                        <a:pt x="491" y="920"/>
                      </a:lnTo>
                      <a:lnTo>
                        <a:pt x="491" y="922"/>
                      </a:lnTo>
                      <a:lnTo>
                        <a:pt x="495" y="922"/>
                      </a:lnTo>
                      <a:lnTo>
                        <a:pt x="491" y="920"/>
                      </a:lnTo>
                      <a:lnTo>
                        <a:pt x="486" y="931"/>
                      </a:lnTo>
                      <a:lnTo>
                        <a:pt x="490" y="932"/>
                      </a:lnTo>
                      <a:lnTo>
                        <a:pt x="487" y="929"/>
                      </a:lnTo>
                      <a:lnTo>
                        <a:pt x="486" y="931"/>
                      </a:lnTo>
                      <a:lnTo>
                        <a:pt x="490" y="932"/>
                      </a:lnTo>
                      <a:lnTo>
                        <a:pt x="487" y="929"/>
                      </a:lnTo>
                      <a:lnTo>
                        <a:pt x="485" y="932"/>
                      </a:lnTo>
                      <a:lnTo>
                        <a:pt x="487" y="934"/>
                      </a:lnTo>
                      <a:lnTo>
                        <a:pt x="491" y="932"/>
                      </a:lnTo>
                      <a:lnTo>
                        <a:pt x="490" y="932"/>
                      </a:lnTo>
                      <a:lnTo>
                        <a:pt x="487" y="931"/>
                      </a:lnTo>
                      <a:lnTo>
                        <a:pt x="485" y="932"/>
                      </a:lnTo>
                      <a:lnTo>
                        <a:pt x="487" y="934"/>
                      </a:lnTo>
                      <a:lnTo>
                        <a:pt x="491" y="932"/>
                      </a:lnTo>
                      <a:lnTo>
                        <a:pt x="490" y="931"/>
                      </a:lnTo>
                      <a:lnTo>
                        <a:pt x="489" y="931"/>
                      </a:lnTo>
                      <a:lnTo>
                        <a:pt x="486" y="929"/>
                      </a:lnTo>
                      <a:lnTo>
                        <a:pt x="485" y="929"/>
                      </a:lnTo>
                      <a:lnTo>
                        <a:pt x="485" y="933"/>
                      </a:lnTo>
                      <a:lnTo>
                        <a:pt x="489" y="931"/>
                      </a:lnTo>
                      <a:lnTo>
                        <a:pt x="485" y="929"/>
                      </a:lnTo>
                      <a:lnTo>
                        <a:pt x="485" y="933"/>
                      </a:lnTo>
                      <a:lnTo>
                        <a:pt x="489" y="931"/>
                      </a:lnTo>
                      <a:lnTo>
                        <a:pt x="486" y="928"/>
                      </a:lnTo>
                      <a:lnTo>
                        <a:pt x="482" y="931"/>
                      </a:lnTo>
                      <a:lnTo>
                        <a:pt x="486" y="929"/>
                      </a:lnTo>
                      <a:lnTo>
                        <a:pt x="486" y="928"/>
                      </a:lnTo>
                      <a:lnTo>
                        <a:pt x="482" y="931"/>
                      </a:lnTo>
                      <a:lnTo>
                        <a:pt x="486" y="929"/>
                      </a:lnTo>
                      <a:lnTo>
                        <a:pt x="485" y="927"/>
                      </a:lnTo>
                      <a:lnTo>
                        <a:pt x="481" y="928"/>
                      </a:lnTo>
                      <a:lnTo>
                        <a:pt x="486" y="928"/>
                      </a:lnTo>
                      <a:lnTo>
                        <a:pt x="485" y="927"/>
                      </a:lnTo>
                      <a:lnTo>
                        <a:pt x="481" y="928"/>
                      </a:lnTo>
                      <a:lnTo>
                        <a:pt x="486" y="928"/>
                      </a:lnTo>
                      <a:lnTo>
                        <a:pt x="486" y="925"/>
                      </a:lnTo>
                      <a:lnTo>
                        <a:pt x="485" y="925"/>
                      </a:lnTo>
                      <a:lnTo>
                        <a:pt x="485" y="924"/>
                      </a:lnTo>
                      <a:lnTo>
                        <a:pt x="484" y="922"/>
                      </a:lnTo>
                      <a:lnTo>
                        <a:pt x="480" y="923"/>
                      </a:lnTo>
                      <a:lnTo>
                        <a:pt x="484" y="922"/>
                      </a:lnTo>
                      <a:lnTo>
                        <a:pt x="480" y="923"/>
                      </a:lnTo>
                      <a:lnTo>
                        <a:pt x="484" y="922"/>
                      </a:lnTo>
                      <a:lnTo>
                        <a:pt x="478" y="906"/>
                      </a:lnTo>
                      <a:lnTo>
                        <a:pt x="474" y="907"/>
                      </a:lnTo>
                      <a:lnTo>
                        <a:pt x="478" y="907"/>
                      </a:lnTo>
                      <a:lnTo>
                        <a:pt x="478" y="906"/>
                      </a:lnTo>
                      <a:lnTo>
                        <a:pt x="474" y="907"/>
                      </a:lnTo>
                      <a:lnTo>
                        <a:pt x="478" y="907"/>
                      </a:lnTo>
                      <a:lnTo>
                        <a:pt x="477" y="902"/>
                      </a:lnTo>
                      <a:lnTo>
                        <a:pt x="473" y="902"/>
                      </a:lnTo>
                      <a:lnTo>
                        <a:pt x="478" y="902"/>
                      </a:lnTo>
                      <a:lnTo>
                        <a:pt x="473" y="902"/>
                      </a:lnTo>
                      <a:lnTo>
                        <a:pt x="478" y="902"/>
                      </a:lnTo>
                      <a:lnTo>
                        <a:pt x="478" y="897"/>
                      </a:lnTo>
                      <a:lnTo>
                        <a:pt x="477" y="897"/>
                      </a:lnTo>
                      <a:lnTo>
                        <a:pt x="473" y="881"/>
                      </a:lnTo>
                      <a:lnTo>
                        <a:pt x="472" y="875"/>
                      </a:lnTo>
                      <a:lnTo>
                        <a:pt x="468" y="875"/>
                      </a:lnTo>
                      <a:lnTo>
                        <a:pt x="473" y="875"/>
                      </a:lnTo>
                      <a:lnTo>
                        <a:pt x="468" y="875"/>
                      </a:lnTo>
                      <a:lnTo>
                        <a:pt x="473" y="875"/>
                      </a:lnTo>
                      <a:lnTo>
                        <a:pt x="472" y="867"/>
                      </a:lnTo>
                      <a:lnTo>
                        <a:pt x="471" y="867"/>
                      </a:lnTo>
                      <a:lnTo>
                        <a:pt x="469" y="861"/>
                      </a:lnTo>
                      <a:lnTo>
                        <a:pt x="465" y="861"/>
                      </a:lnTo>
                      <a:lnTo>
                        <a:pt x="471" y="861"/>
                      </a:lnTo>
                      <a:lnTo>
                        <a:pt x="465" y="861"/>
                      </a:lnTo>
                      <a:lnTo>
                        <a:pt x="471" y="861"/>
                      </a:lnTo>
                      <a:lnTo>
                        <a:pt x="471" y="853"/>
                      </a:lnTo>
                      <a:lnTo>
                        <a:pt x="469" y="845"/>
                      </a:lnTo>
                      <a:lnTo>
                        <a:pt x="467" y="827"/>
                      </a:lnTo>
                      <a:lnTo>
                        <a:pt x="463" y="796"/>
                      </a:lnTo>
                      <a:lnTo>
                        <a:pt x="458" y="796"/>
                      </a:lnTo>
                      <a:lnTo>
                        <a:pt x="463" y="796"/>
                      </a:lnTo>
                      <a:lnTo>
                        <a:pt x="458" y="796"/>
                      </a:lnTo>
                      <a:lnTo>
                        <a:pt x="463" y="796"/>
                      </a:lnTo>
                      <a:lnTo>
                        <a:pt x="463" y="786"/>
                      </a:lnTo>
                      <a:lnTo>
                        <a:pt x="459" y="751"/>
                      </a:lnTo>
                      <a:lnTo>
                        <a:pt x="458" y="738"/>
                      </a:lnTo>
                      <a:lnTo>
                        <a:pt x="456" y="726"/>
                      </a:lnTo>
                      <a:lnTo>
                        <a:pt x="451" y="726"/>
                      </a:lnTo>
                      <a:lnTo>
                        <a:pt x="456" y="726"/>
                      </a:lnTo>
                      <a:lnTo>
                        <a:pt x="451" y="726"/>
                      </a:lnTo>
                      <a:lnTo>
                        <a:pt x="456" y="726"/>
                      </a:lnTo>
                      <a:lnTo>
                        <a:pt x="456" y="713"/>
                      </a:lnTo>
                      <a:lnTo>
                        <a:pt x="449" y="636"/>
                      </a:lnTo>
                      <a:lnTo>
                        <a:pt x="443" y="636"/>
                      </a:lnTo>
                      <a:lnTo>
                        <a:pt x="449" y="636"/>
                      </a:lnTo>
                      <a:lnTo>
                        <a:pt x="443" y="636"/>
                      </a:lnTo>
                      <a:lnTo>
                        <a:pt x="449" y="636"/>
                      </a:lnTo>
                      <a:lnTo>
                        <a:pt x="449" y="623"/>
                      </a:lnTo>
                      <a:lnTo>
                        <a:pt x="446" y="597"/>
                      </a:lnTo>
                      <a:lnTo>
                        <a:pt x="445" y="586"/>
                      </a:lnTo>
                      <a:lnTo>
                        <a:pt x="442" y="560"/>
                      </a:lnTo>
                      <a:lnTo>
                        <a:pt x="441" y="548"/>
                      </a:lnTo>
                      <a:lnTo>
                        <a:pt x="436" y="548"/>
                      </a:lnTo>
                      <a:lnTo>
                        <a:pt x="441" y="548"/>
                      </a:lnTo>
                      <a:lnTo>
                        <a:pt x="436" y="548"/>
                      </a:lnTo>
                      <a:lnTo>
                        <a:pt x="441" y="548"/>
                      </a:lnTo>
                      <a:lnTo>
                        <a:pt x="441" y="535"/>
                      </a:lnTo>
                      <a:lnTo>
                        <a:pt x="440" y="523"/>
                      </a:lnTo>
                      <a:lnTo>
                        <a:pt x="438" y="511"/>
                      </a:lnTo>
                      <a:lnTo>
                        <a:pt x="434" y="476"/>
                      </a:lnTo>
                      <a:lnTo>
                        <a:pt x="433" y="465"/>
                      </a:lnTo>
                      <a:lnTo>
                        <a:pt x="428" y="465"/>
                      </a:lnTo>
                      <a:lnTo>
                        <a:pt x="433" y="465"/>
                      </a:lnTo>
                      <a:lnTo>
                        <a:pt x="428" y="465"/>
                      </a:lnTo>
                      <a:lnTo>
                        <a:pt x="433" y="465"/>
                      </a:lnTo>
                      <a:lnTo>
                        <a:pt x="433" y="454"/>
                      </a:lnTo>
                      <a:lnTo>
                        <a:pt x="429" y="423"/>
                      </a:lnTo>
                      <a:lnTo>
                        <a:pt x="428" y="414"/>
                      </a:lnTo>
                      <a:lnTo>
                        <a:pt x="427" y="403"/>
                      </a:lnTo>
                      <a:lnTo>
                        <a:pt x="425" y="394"/>
                      </a:lnTo>
                      <a:lnTo>
                        <a:pt x="420" y="394"/>
                      </a:lnTo>
                      <a:lnTo>
                        <a:pt x="425" y="394"/>
                      </a:lnTo>
                      <a:lnTo>
                        <a:pt x="420" y="394"/>
                      </a:lnTo>
                      <a:lnTo>
                        <a:pt x="425" y="394"/>
                      </a:lnTo>
                      <a:lnTo>
                        <a:pt x="425" y="385"/>
                      </a:lnTo>
                      <a:lnTo>
                        <a:pt x="420" y="354"/>
                      </a:lnTo>
                      <a:lnTo>
                        <a:pt x="419" y="354"/>
                      </a:lnTo>
                      <a:lnTo>
                        <a:pt x="418" y="348"/>
                      </a:lnTo>
                      <a:lnTo>
                        <a:pt x="414" y="348"/>
                      </a:lnTo>
                      <a:lnTo>
                        <a:pt x="419" y="348"/>
                      </a:lnTo>
                      <a:lnTo>
                        <a:pt x="414" y="348"/>
                      </a:lnTo>
                      <a:lnTo>
                        <a:pt x="419" y="348"/>
                      </a:lnTo>
                      <a:lnTo>
                        <a:pt x="419" y="341"/>
                      </a:lnTo>
                      <a:lnTo>
                        <a:pt x="418" y="341"/>
                      </a:lnTo>
                      <a:lnTo>
                        <a:pt x="416" y="335"/>
                      </a:lnTo>
                      <a:lnTo>
                        <a:pt x="414" y="324"/>
                      </a:lnTo>
                      <a:lnTo>
                        <a:pt x="414" y="323"/>
                      </a:lnTo>
                      <a:lnTo>
                        <a:pt x="410" y="312"/>
                      </a:lnTo>
                      <a:lnTo>
                        <a:pt x="406" y="313"/>
                      </a:lnTo>
                      <a:lnTo>
                        <a:pt x="411" y="313"/>
                      </a:lnTo>
                      <a:lnTo>
                        <a:pt x="410" y="312"/>
                      </a:lnTo>
                      <a:lnTo>
                        <a:pt x="406" y="313"/>
                      </a:lnTo>
                      <a:lnTo>
                        <a:pt x="411" y="313"/>
                      </a:lnTo>
                      <a:lnTo>
                        <a:pt x="411" y="310"/>
                      </a:lnTo>
                      <a:lnTo>
                        <a:pt x="410" y="310"/>
                      </a:lnTo>
                      <a:lnTo>
                        <a:pt x="410" y="309"/>
                      </a:lnTo>
                      <a:lnTo>
                        <a:pt x="409" y="306"/>
                      </a:lnTo>
                      <a:lnTo>
                        <a:pt x="409" y="305"/>
                      </a:lnTo>
                      <a:lnTo>
                        <a:pt x="405" y="301"/>
                      </a:lnTo>
                      <a:lnTo>
                        <a:pt x="403" y="301"/>
                      </a:lnTo>
                      <a:lnTo>
                        <a:pt x="401" y="300"/>
                      </a:lnTo>
                      <a:lnTo>
                        <a:pt x="400" y="300"/>
                      </a:lnTo>
                      <a:lnTo>
                        <a:pt x="397" y="301"/>
                      </a:lnTo>
                      <a:lnTo>
                        <a:pt x="393" y="305"/>
                      </a:lnTo>
                      <a:lnTo>
                        <a:pt x="392" y="308"/>
                      </a:lnTo>
                      <a:lnTo>
                        <a:pt x="396" y="309"/>
                      </a:lnTo>
                      <a:lnTo>
                        <a:pt x="393" y="306"/>
                      </a:lnTo>
                      <a:lnTo>
                        <a:pt x="392" y="308"/>
                      </a:lnTo>
                      <a:lnTo>
                        <a:pt x="396" y="309"/>
                      </a:lnTo>
                      <a:lnTo>
                        <a:pt x="393" y="306"/>
                      </a:lnTo>
                      <a:lnTo>
                        <a:pt x="391" y="309"/>
                      </a:lnTo>
                      <a:lnTo>
                        <a:pt x="389" y="312"/>
                      </a:lnTo>
                      <a:lnTo>
                        <a:pt x="389" y="313"/>
                      </a:lnTo>
                      <a:lnTo>
                        <a:pt x="389" y="312"/>
                      </a:lnTo>
                      <a:lnTo>
                        <a:pt x="388" y="315"/>
                      </a:lnTo>
                      <a:lnTo>
                        <a:pt x="392" y="317"/>
                      </a:lnTo>
                      <a:lnTo>
                        <a:pt x="388" y="315"/>
                      </a:lnTo>
                      <a:lnTo>
                        <a:pt x="392" y="317"/>
                      </a:lnTo>
                      <a:lnTo>
                        <a:pt x="388" y="315"/>
                      </a:lnTo>
                      <a:lnTo>
                        <a:pt x="387" y="318"/>
                      </a:lnTo>
                      <a:lnTo>
                        <a:pt x="387" y="323"/>
                      </a:lnTo>
                      <a:lnTo>
                        <a:pt x="391" y="323"/>
                      </a:lnTo>
                      <a:lnTo>
                        <a:pt x="387" y="322"/>
                      </a:lnTo>
                      <a:lnTo>
                        <a:pt x="387" y="323"/>
                      </a:lnTo>
                      <a:lnTo>
                        <a:pt x="391" y="323"/>
                      </a:lnTo>
                      <a:lnTo>
                        <a:pt x="387" y="322"/>
                      </a:lnTo>
                      <a:lnTo>
                        <a:pt x="385" y="326"/>
                      </a:lnTo>
                      <a:lnTo>
                        <a:pt x="384" y="331"/>
                      </a:lnTo>
                      <a:lnTo>
                        <a:pt x="383" y="335"/>
                      </a:lnTo>
                      <a:lnTo>
                        <a:pt x="380" y="345"/>
                      </a:lnTo>
                      <a:lnTo>
                        <a:pt x="380" y="352"/>
                      </a:lnTo>
                      <a:lnTo>
                        <a:pt x="384" y="352"/>
                      </a:lnTo>
                      <a:lnTo>
                        <a:pt x="380" y="352"/>
                      </a:lnTo>
                      <a:lnTo>
                        <a:pt x="384" y="352"/>
                      </a:lnTo>
                      <a:lnTo>
                        <a:pt x="380" y="352"/>
                      </a:lnTo>
                      <a:lnTo>
                        <a:pt x="376" y="371"/>
                      </a:lnTo>
                      <a:lnTo>
                        <a:pt x="372" y="394"/>
                      </a:lnTo>
                      <a:lnTo>
                        <a:pt x="372" y="403"/>
                      </a:lnTo>
                      <a:lnTo>
                        <a:pt x="376" y="403"/>
                      </a:lnTo>
                      <a:lnTo>
                        <a:pt x="372" y="403"/>
                      </a:lnTo>
                      <a:lnTo>
                        <a:pt x="376" y="403"/>
                      </a:lnTo>
                      <a:lnTo>
                        <a:pt x="372" y="403"/>
                      </a:lnTo>
                      <a:lnTo>
                        <a:pt x="371" y="412"/>
                      </a:lnTo>
                      <a:lnTo>
                        <a:pt x="370" y="423"/>
                      </a:lnTo>
                      <a:lnTo>
                        <a:pt x="369" y="432"/>
                      </a:lnTo>
                      <a:lnTo>
                        <a:pt x="367" y="442"/>
                      </a:lnTo>
                      <a:lnTo>
                        <a:pt x="366" y="454"/>
                      </a:lnTo>
                      <a:lnTo>
                        <a:pt x="365" y="464"/>
                      </a:lnTo>
                      <a:lnTo>
                        <a:pt x="365" y="476"/>
                      </a:lnTo>
                      <a:lnTo>
                        <a:pt x="369" y="476"/>
                      </a:lnTo>
                      <a:lnTo>
                        <a:pt x="365" y="476"/>
                      </a:lnTo>
                      <a:lnTo>
                        <a:pt x="369" y="476"/>
                      </a:lnTo>
                      <a:lnTo>
                        <a:pt x="365" y="476"/>
                      </a:lnTo>
                      <a:lnTo>
                        <a:pt x="362" y="499"/>
                      </a:lnTo>
                      <a:lnTo>
                        <a:pt x="361" y="512"/>
                      </a:lnTo>
                      <a:lnTo>
                        <a:pt x="360" y="523"/>
                      </a:lnTo>
                      <a:lnTo>
                        <a:pt x="358" y="536"/>
                      </a:lnTo>
                      <a:lnTo>
                        <a:pt x="357" y="548"/>
                      </a:lnTo>
                      <a:lnTo>
                        <a:pt x="357" y="561"/>
                      </a:lnTo>
                      <a:lnTo>
                        <a:pt x="361" y="561"/>
                      </a:lnTo>
                      <a:lnTo>
                        <a:pt x="357" y="561"/>
                      </a:lnTo>
                      <a:lnTo>
                        <a:pt x="361" y="561"/>
                      </a:lnTo>
                      <a:lnTo>
                        <a:pt x="357" y="561"/>
                      </a:lnTo>
                      <a:lnTo>
                        <a:pt x="356" y="574"/>
                      </a:lnTo>
                      <a:lnTo>
                        <a:pt x="354" y="586"/>
                      </a:lnTo>
                      <a:lnTo>
                        <a:pt x="352" y="611"/>
                      </a:lnTo>
                      <a:lnTo>
                        <a:pt x="350" y="623"/>
                      </a:lnTo>
                      <a:lnTo>
                        <a:pt x="349" y="636"/>
                      </a:lnTo>
                      <a:lnTo>
                        <a:pt x="349" y="649"/>
                      </a:lnTo>
                      <a:lnTo>
                        <a:pt x="353" y="649"/>
                      </a:lnTo>
                      <a:lnTo>
                        <a:pt x="349" y="649"/>
                      </a:lnTo>
                      <a:lnTo>
                        <a:pt x="353" y="649"/>
                      </a:lnTo>
                      <a:lnTo>
                        <a:pt x="349" y="649"/>
                      </a:lnTo>
                      <a:lnTo>
                        <a:pt x="348" y="660"/>
                      </a:lnTo>
                      <a:lnTo>
                        <a:pt x="347" y="673"/>
                      </a:lnTo>
                      <a:lnTo>
                        <a:pt x="345" y="685"/>
                      </a:lnTo>
                      <a:lnTo>
                        <a:pt x="344" y="698"/>
                      </a:lnTo>
                      <a:lnTo>
                        <a:pt x="343" y="710"/>
                      </a:lnTo>
                      <a:lnTo>
                        <a:pt x="343" y="721"/>
                      </a:lnTo>
                      <a:lnTo>
                        <a:pt x="347" y="721"/>
                      </a:lnTo>
                      <a:lnTo>
                        <a:pt x="343" y="721"/>
                      </a:lnTo>
                      <a:lnTo>
                        <a:pt x="347" y="721"/>
                      </a:lnTo>
                      <a:lnTo>
                        <a:pt x="343" y="721"/>
                      </a:lnTo>
                      <a:lnTo>
                        <a:pt x="336" y="779"/>
                      </a:lnTo>
                      <a:lnTo>
                        <a:pt x="335" y="790"/>
                      </a:lnTo>
                      <a:lnTo>
                        <a:pt x="335" y="801"/>
                      </a:lnTo>
                      <a:lnTo>
                        <a:pt x="339" y="801"/>
                      </a:lnTo>
                      <a:lnTo>
                        <a:pt x="335" y="801"/>
                      </a:lnTo>
                      <a:lnTo>
                        <a:pt x="339" y="801"/>
                      </a:lnTo>
                      <a:lnTo>
                        <a:pt x="335" y="801"/>
                      </a:lnTo>
                      <a:lnTo>
                        <a:pt x="331" y="832"/>
                      </a:lnTo>
                      <a:lnTo>
                        <a:pt x="330" y="841"/>
                      </a:lnTo>
                      <a:lnTo>
                        <a:pt x="329" y="852"/>
                      </a:lnTo>
                      <a:lnTo>
                        <a:pt x="327" y="861"/>
                      </a:lnTo>
                      <a:lnTo>
                        <a:pt x="327" y="870"/>
                      </a:lnTo>
                      <a:lnTo>
                        <a:pt x="331" y="870"/>
                      </a:lnTo>
                      <a:lnTo>
                        <a:pt x="327" y="870"/>
                      </a:lnTo>
                      <a:lnTo>
                        <a:pt x="331" y="870"/>
                      </a:lnTo>
                      <a:lnTo>
                        <a:pt x="327" y="870"/>
                      </a:lnTo>
                      <a:lnTo>
                        <a:pt x="326" y="878"/>
                      </a:lnTo>
                      <a:lnTo>
                        <a:pt x="325" y="887"/>
                      </a:lnTo>
                      <a:lnTo>
                        <a:pt x="323" y="894"/>
                      </a:lnTo>
                      <a:lnTo>
                        <a:pt x="327" y="894"/>
                      </a:lnTo>
                      <a:lnTo>
                        <a:pt x="323" y="894"/>
                      </a:lnTo>
                      <a:lnTo>
                        <a:pt x="327" y="894"/>
                      </a:lnTo>
                      <a:lnTo>
                        <a:pt x="323" y="894"/>
                      </a:lnTo>
                      <a:lnTo>
                        <a:pt x="322" y="901"/>
                      </a:lnTo>
                      <a:lnTo>
                        <a:pt x="321" y="909"/>
                      </a:lnTo>
                      <a:lnTo>
                        <a:pt x="325" y="909"/>
                      </a:lnTo>
                      <a:lnTo>
                        <a:pt x="321" y="909"/>
                      </a:lnTo>
                      <a:lnTo>
                        <a:pt x="325" y="909"/>
                      </a:lnTo>
                      <a:lnTo>
                        <a:pt x="321" y="909"/>
                      </a:lnTo>
                      <a:lnTo>
                        <a:pt x="319" y="915"/>
                      </a:lnTo>
                      <a:lnTo>
                        <a:pt x="319" y="922"/>
                      </a:lnTo>
                      <a:lnTo>
                        <a:pt x="323" y="922"/>
                      </a:lnTo>
                      <a:lnTo>
                        <a:pt x="319" y="920"/>
                      </a:lnTo>
                      <a:lnTo>
                        <a:pt x="319" y="922"/>
                      </a:lnTo>
                      <a:lnTo>
                        <a:pt x="323" y="922"/>
                      </a:lnTo>
                      <a:lnTo>
                        <a:pt x="319" y="920"/>
                      </a:lnTo>
                      <a:lnTo>
                        <a:pt x="316" y="936"/>
                      </a:lnTo>
                      <a:lnTo>
                        <a:pt x="312" y="947"/>
                      </a:lnTo>
                      <a:lnTo>
                        <a:pt x="312" y="951"/>
                      </a:lnTo>
                      <a:lnTo>
                        <a:pt x="316" y="951"/>
                      </a:lnTo>
                      <a:lnTo>
                        <a:pt x="312" y="950"/>
                      </a:lnTo>
                      <a:lnTo>
                        <a:pt x="312" y="951"/>
                      </a:lnTo>
                      <a:lnTo>
                        <a:pt x="316" y="951"/>
                      </a:lnTo>
                      <a:lnTo>
                        <a:pt x="312" y="950"/>
                      </a:lnTo>
                      <a:lnTo>
                        <a:pt x="310" y="953"/>
                      </a:lnTo>
                      <a:lnTo>
                        <a:pt x="314" y="954"/>
                      </a:lnTo>
                      <a:lnTo>
                        <a:pt x="312" y="951"/>
                      </a:lnTo>
                      <a:lnTo>
                        <a:pt x="310" y="953"/>
                      </a:lnTo>
                      <a:lnTo>
                        <a:pt x="314" y="954"/>
                      </a:lnTo>
                      <a:lnTo>
                        <a:pt x="312" y="951"/>
                      </a:lnTo>
                      <a:lnTo>
                        <a:pt x="308" y="955"/>
                      </a:lnTo>
                      <a:lnTo>
                        <a:pt x="310" y="958"/>
                      </a:lnTo>
                      <a:lnTo>
                        <a:pt x="310" y="954"/>
                      </a:lnTo>
                      <a:lnTo>
                        <a:pt x="308" y="955"/>
                      </a:lnTo>
                      <a:lnTo>
                        <a:pt x="310" y="958"/>
                      </a:lnTo>
                      <a:lnTo>
                        <a:pt x="310" y="954"/>
                      </a:lnTo>
                      <a:lnTo>
                        <a:pt x="309" y="954"/>
                      </a:lnTo>
                      <a:lnTo>
                        <a:pt x="309" y="958"/>
                      </a:lnTo>
                      <a:lnTo>
                        <a:pt x="313" y="955"/>
                      </a:lnTo>
                      <a:lnTo>
                        <a:pt x="309" y="954"/>
                      </a:lnTo>
                      <a:lnTo>
                        <a:pt x="309" y="958"/>
                      </a:lnTo>
                      <a:lnTo>
                        <a:pt x="313" y="955"/>
                      </a:lnTo>
                      <a:lnTo>
                        <a:pt x="309" y="951"/>
                      </a:lnTo>
                      <a:lnTo>
                        <a:pt x="305" y="954"/>
                      </a:lnTo>
                      <a:lnTo>
                        <a:pt x="309" y="953"/>
                      </a:lnTo>
                      <a:lnTo>
                        <a:pt x="309" y="951"/>
                      </a:lnTo>
                      <a:lnTo>
                        <a:pt x="305" y="954"/>
                      </a:lnTo>
                      <a:lnTo>
                        <a:pt x="309" y="953"/>
                      </a:lnTo>
                      <a:lnTo>
                        <a:pt x="305" y="945"/>
                      </a:lnTo>
                      <a:lnTo>
                        <a:pt x="301" y="946"/>
                      </a:lnTo>
                      <a:lnTo>
                        <a:pt x="307" y="946"/>
                      </a:lnTo>
                      <a:lnTo>
                        <a:pt x="305" y="945"/>
                      </a:lnTo>
                      <a:lnTo>
                        <a:pt x="301" y="946"/>
                      </a:lnTo>
                      <a:lnTo>
                        <a:pt x="307" y="946"/>
                      </a:lnTo>
                      <a:lnTo>
                        <a:pt x="307" y="942"/>
                      </a:lnTo>
                      <a:lnTo>
                        <a:pt x="305" y="941"/>
                      </a:lnTo>
                      <a:lnTo>
                        <a:pt x="301" y="929"/>
                      </a:lnTo>
                      <a:lnTo>
                        <a:pt x="298" y="931"/>
                      </a:lnTo>
                      <a:lnTo>
                        <a:pt x="301" y="931"/>
                      </a:lnTo>
                      <a:lnTo>
                        <a:pt x="301" y="929"/>
                      </a:lnTo>
                      <a:lnTo>
                        <a:pt x="298" y="931"/>
                      </a:lnTo>
                      <a:lnTo>
                        <a:pt x="301" y="931"/>
                      </a:lnTo>
                      <a:lnTo>
                        <a:pt x="298" y="915"/>
                      </a:lnTo>
                      <a:lnTo>
                        <a:pt x="294" y="915"/>
                      </a:lnTo>
                      <a:lnTo>
                        <a:pt x="299" y="915"/>
                      </a:lnTo>
                      <a:lnTo>
                        <a:pt x="294" y="915"/>
                      </a:lnTo>
                      <a:lnTo>
                        <a:pt x="299" y="915"/>
                      </a:lnTo>
                      <a:lnTo>
                        <a:pt x="299" y="910"/>
                      </a:lnTo>
                      <a:lnTo>
                        <a:pt x="298" y="910"/>
                      </a:lnTo>
                      <a:lnTo>
                        <a:pt x="294" y="891"/>
                      </a:lnTo>
                      <a:lnTo>
                        <a:pt x="290" y="891"/>
                      </a:lnTo>
                      <a:lnTo>
                        <a:pt x="295" y="891"/>
                      </a:lnTo>
                      <a:lnTo>
                        <a:pt x="290" y="891"/>
                      </a:lnTo>
                      <a:lnTo>
                        <a:pt x="295" y="891"/>
                      </a:lnTo>
                      <a:lnTo>
                        <a:pt x="291" y="867"/>
                      </a:lnTo>
                      <a:lnTo>
                        <a:pt x="286" y="867"/>
                      </a:lnTo>
                      <a:lnTo>
                        <a:pt x="291" y="867"/>
                      </a:lnTo>
                      <a:lnTo>
                        <a:pt x="286" y="867"/>
                      </a:lnTo>
                      <a:lnTo>
                        <a:pt x="291" y="867"/>
                      </a:lnTo>
                      <a:lnTo>
                        <a:pt x="291" y="858"/>
                      </a:lnTo>
                      <a:lnTo>
                        <a:pt x="290" y="848"/>
                      </a:lnTo>
                      <a:lnTo>
                        <a:pt x="288" y="839"/>
                      </a:lnTo>
                      <a:lnTo>
                        <a:pt x="287" y="828"/>
                      </a:lnTo>
                      <a:lnTo>
                        <a:pt x="283" y="794"/>
                      </a:lnTo>
                      <a:lnTo>
                        <a:pt x="278" y="794"/>
                      </a:lnTo>
                      <a:lnTo>
                        <a:pt x="283" y="794"/>
                      </a:lnTo>
                      <a:lnTo>
                        <a:pt x="278" y="794"/>
                      </a:lnTo>
                      <a:lnTo>
                        <a:pt x="283" y="794"/>
                      </a:lnTo>
                      <a:lnTo>
                        <a:pt x="283" y="782"/>
                      </a:lnTo>
                      <a:lnTo>
                        <a:pt x="282" y="769"/>
                      </a:lnTo>
                      <a:lnTo>
                        <a:pt x="281" y="757"/>
                      </a:lnTo>
                      <a:lnTo>
                        <a:pt x="278" y="732"/>
                      </a:lnTo>
                      <a:lnTo>
                        <a:pt x="277" y="717"/>
                      </a:lnTo>
                      <a:lnTo>
                        <a:pt x="272" y="717"/>
                      </a:lnTo>
                      <a:lnTo>
                        <a:pt x="277" y="717"/>
                      </a:lnTo>
                      <a:lnTo>
                        <a:pt x="272" y="717"/>
                      </a:lnTo>
                      <a:lnTo>
                        <a:pt x="277" y="717"/>
                      </a:lnTo>
                      <a:lnTo>
                        <a:pt x="277" y="704"/>
                      </a:lnTo>
                      <a:lnTo>
                        <a:pt x="273" y="666"/>
                      </a:lnTo>
                      <a:lnTo>
                        <a:pt x="272" y="651"/>
                      </a:lnTo>
                      <a:lnTo>
                        <a:pt x="269" y="626"/>
                      </a:lnTo>
                      <a:lnTo>
                        <a:pt x="264" y="626"/>
                      </a:lnTo>
                      <a:lnTo>
                        <a:pt x="269" y="626"/>
                      </a:lnTo>
                      <a:lnTo>
                        <a:pt x="264" y="626"/>
                      </a:lnTo>
                      <a:lnTo>
                        <a:pt x="269" y="626"/>
                      </a:lnTo>
                      <a:lnTo>
                        <a:pt x="269" y="613"/>
                      </a:lnTo>
                      <a:lnTo>
                        <a:pt x="268" y="600"/>
                      </a:lnTo>
                      <a:lnTo>
                        <a:pt x="267" y="588"/>
                      </a:lnTo>
                      <a:lnTo>
                        <a:pt x="265" y="575"/>
                      </a:lnTo>
                      <a:lnTo>
                        <a:pt x="264" y="564"/>
                      </a:lnTo>
                      <a:lnTo>
                        <a:pt x="263" y="551"/>
                      </a:lnTo>
                      <a:lnTo>
                        <a:pt x="261" y="539"/>
                      </a:lnTo>
                      <a:lnTo>
                        <a:pt x="256" y="539"/>
                      </a:lnTo>
                      <a:lnTo>
                        <a:pt x="261" y="539"/>
                      </a:lnTo>
                      <a:lnTo>
                        <a:pt x="256" y="539"/>
                      </a:lnTo>
                      <a:lnTo>
                        <a:pt x="261" y="539"/>
                      </a:lnTo>
                      <a:lnTo>
                        <a:pt x="261" y="529"/>
                      </a:lnTo>
                      <a:lnTo>
                        <a:pt x="259" y="505"/>
                      </a:lnTo>
                      <a:lnTo>
                        <a:pt x="256" y="485"/>
                      </a:lnTo>
                      <a:lnTo>
                        <a:pt x="255" y="476"/>
                      </a:lnTo>
                      <a:lnTo>
                        <a:pt x="254" y="465"/>
                      </a:lnTo>
                      <a:lnTo>
                        <a:pt x="248" y="465"/>
                      </a:lnTo>
                      <a:lnTo>
                        <a:pt x="254" y="465"/>
                      </a:lnTo>
                      <a:lnTo>
                        <a:pt x="248" y="465"/>
                      </a:lnTo>
                      <a:lnTo>
                        <a:pt x="254" y="465"/>
                      </a:lnTo>
                      <a:lnTo>
                        <a:pt x="254" y="456"/>
                      </a:lnTo>
                      <a:lnTo>
                        <a:pt x="252" y="447"/>
                      </a:lnTo>
                      <a:lnTo>
                        <a:pt x="247" y="416"/>
                      </a:lnTo>
                      <a:lnTo>
                        <a:pt x="242" y="416"/>
                      </a:lnTo>
                      <a:lnTo>
                        <a:pt x="247" y="416"/>
                      </a:lnTo>
                      <a:lnTo>
                        <a:pt x="242" y="416"/>
                      </a:lnTo>
                      <a:lnTo>
                        <a:pt x="247" y="416"/>
                      </a:lnTo>
                      <a:lnTo>
                        <a:pt x="247" y="410"/>
                      </a:lnTo>
                      <a:lnTo>
                        <a:pt x="246" y="410"/>
                      </a:lnTo>
                      <a:lnTo>
                        <a:pt x="245" y="405"/>
                      </a:lnTo>
                      <a:lnTo>
                        <a:pt x="243" y="398"/>
                      </a:lnTo>
                      <a:lnTo>
                        <a:pt x="243" y="397"/>
                      </a:lnTo>
                      <a:lnTo>
                        <a:pt x="242" y="393"/>
                      </a:lnTo>
                      <a:lnTo>
                        <a:pt x="238" y="394"/>
                      </a:lnTo>
                      <a:lnTo>
                        <a:pt x="242" y="394"/>
                      </a:lnTo>
                      <a:lnTo>
                        <a:pt x="242" y="393"/>
                      </a:lnTo>
                      <a:lnTo>
                        <a:pt x="238" y="394"/>
                      </a:lnTo>
                      <a:lnTo>
                        <a:pt x="242" y="394"/>
                      </a:lnTo>
                      <a:lnTo>
                        <a:pt x="241" y="389"/>
                      </a:lnTo>
                      <a:lnTo>
                        <a:pt x="241" y="388"/>
                      </a:lnTo>
                      <a:lnTo>
                        <a:pt x="239" y="384"/>
                      </a:lnTo>
                      <a:lnTo>
                        <a:pt x="238" y="381"/>
                      </a:lnTo>
                      <a:lnTo>
                        <a:pt x="234" y="383"/>
                      </a:lnTo>
                      <a:lnTo>
                        <a:pt x="239" y="383"/>
                      </a:lnTo>
                      <a:lnTo>
                        <a:pt x="238" y="381"/>
                      </a:lnTo>
                      <a:lnTo>
                        <a:pt x="234" y="383"/>
                      </a:lnTo>
                      <a:lnTo>
                        <a:pt x="239" y="383"/>
                      </a:lnTo>
                      <a:lnTo>
                        <a:pt x="239" y="379"/>
                      </a:lnTo>
                      <a:lnTo>
                        <a:pt x="238" y="379"/>
                      </a:lnTo>
                      <a:lnTo>
                        <a:pt x="238" y="376"/>
                      </a:lnTo>
                      <a:lnTo>
                        <a:pt x="237" y="375"/>
                      </a:lnTo>
                      <a:lnTo>
                        <a:pt x="233" y="377"/>
                      </a:lnTo>
                      <a:lnTo>
                        <a:pt x="237" y="376"/>
                      </a:lnTo>
                      <a:lnTo>
                        <a:pt x="237" y="375"/>
                      </a:lnTo>
                      <a:lnTo>
                        <a:pt x="233" y="377"/>
                      </a:lnTo>
                      <a:lnTo>
                        <a:pt x="237" y="376"/>
                      </a:lnTo>
                      <a:lnTo>
                        <a:pt x="236" y="374"/>
                      </a:lnTo>
                      <a:lnTo>
                        <a:pt x="234" y="372"/>
                      </a:lnTo>
                      <a:lnTo>
                        <a:pt x="232" y="371"/>
                      </a:lnTo>
                      <a:lnTo>
                        <a:pt x="230" y="371"/>
                      </a:lnTo>
                      <a:lnTo>
                        <a:pt x="230" y="375"/>
                      </a:lnTo>
                      <a:lnTo>
                        <a:pt x="234" y="372"/>
                      </a:lnTo>
                      <a:lnTo>
                        <a:pt x="230" y="371"/>
                      </a:lnTo>
                      <a:lnTo>
                        <a:pt x="230" y="375"/>
                      </a:lnTo>
                      <a:lnTo>
                        <a:pt x="234" y="372"/>
                      </a:lnTo>
                      <a:lnTo>
                        <a:pt x="233" y="371"/>
                      </a:lnTo>
                      <a:lnTo>
                        <a:pt x="232" y="371"/>
                      </a:lnTo>
                      <a:lnTo>
                        <a:pt x="229" y="370"/>
                      </a:lnTo>
                      <a:lnTo>
                        <a:pt x="228" y="370"/>
                      </a:lnTo>
                      <a:lnTo>
                        <a:pt x="225" y="371"/>
                      </a:lnTo>
                      <a:lnTo>
                        <a:pt x="224" y="372"/>
                      </a:lnTo>
                      <a:lnTo>
                        <a:pt x="223" y="375"/>
                      </a:lnTo>
                      <a:lnTo>
                        <a:pt x="223" y="376"/>
                      </a:lnTo>
                      <a:lnTo>
                        <a:pt x="226" y="376"/>
                      </a:lnTo>
                      <a:lnTo>
                        <a:pt x="224" y="374"/>
                      </a:lnTo>
                      <a:lnTo>
                        <a:pt x="223" y="376"/>
                      </a:lnTo>
                      <a:lnTo>
                        <a:pt x="226" y="376"/>
                      </a:lnTo>
                      <a:lnTo>
                        <a:pt x="224" y="374"/>
                      </a:lnTo>
                      <a:lnTo>
                        <a:pt x="221" y="376"/>
                      </a:lnTo>
                      <a:lnTo>
                        <a:pt x="217" y="384"/>
                      </a:lnTo>
                      <a:lnTo>
                        <a:pt x="217" y="385"/>
                      </a:lnTo>
                      <a:lnTo>
                        <a:pt x="217" y="384"/>
                      </a:lnTo>
                      <a:lnTo>
                        <a:pt x="215" y="392"/>
                      </a:lnTo>
                      <a:lnTo>
                        <a:pt x="215" y="398"/>
                      </a:lnTo>
                      <a:lnTo>
                        <a:pt x="219" y="398"/>
                      </a:lnTo>
                      <a:lnTo>
                        <a:pt x="215" y="397"/>
                      </a:lnTo>
                      <a:lnTo>
                        <a:pt x="215" y="398"/>
                      </a:lnTo>
                      <a:lnTo>
                        <a:pt x="219" y="398"/>
                      </a:lnTo>
                      <a:lnTo>
                        <a:pt x="215" y="397"/>
                      </a:lnTo>
                      <a:lnTo>
                        <a:pt x="210" y="417"/>
                      </a:lnTo>
                      <a:lnTo>
                        <a:pt x="210" y="419"/>
                      </a:lnTo>
                      <a:lnTo>
                        <a:pt x="207" y="432"/>
                      </a:lnTo>
                      <a:lnTo>
                        <a:pt x="207" y="439"/>
                      </a:lnTo>
                      <a:lnTo>
                        <a:pt x="211" y="439"/>
                      </a:lnTo>
                      <a:lnTo>
                        <a:pt x="207" y="439"/>
                      </a:lnTo>
                      <a:lnTo>
                        <a:pt x="211" y="439"/>
                      </a:lnTo>
                      <a:lnTo>
                        <a:pt x="207" y="439"/>
                      </a:lnTo>
                      <a:lnTo>
                        <a:pt x="202" y="470"/>
                      </a:lnTo>
                      <a:lnTo>
                        <a:pt x="201" y="480"/>
                      </a:lnTo>
                      <a:lnTo>
                        <a:pt x="201" y="489"/>
                      </a:lnTo>
                      <a:lnTo>
                        <a:pt x="205" y="489"/>
                      </a:lnTo>
                      <a:lnTo>
                        <a:pt x="201" y="489"/>
                      </a:lnTo>
                      <a:lnTo>
                        <a:pt x="205" y="489"/>
                      </a:lnTo>
                      <a:lnTo>
                        <a:pt x="201" y="489"/>
                      </a:lnTo>
                      <a:lnTo>
                        <a:pt x="197" y="516"/>
                      </a:lnTo>
                      <a:lnTo>
                        <a:pt x="195" y="526"/>
                      </a:lnTo>
                      <a:lnTo>
                        <a:pt x="194" y="535"/>
                      </a:lnTo>
                      <a:lnTo>
                        <a:pt x="193" y="545"/>
                      </a:lnTo>
                      <a:lnTo>
                        <a:pt x="193" y="554"/>
                      </a:lnTo>
                      <a:lnTo>
                        <a:pt x="197" y="554"/>
                      </a:lnTo>
                      <a:lnTo>
                        <a:pt x="193" y="554"/>
                      </a:lnTo>
                      <a:lnTo>
                        <a:pt x="197" y="554"/>
                      </a:lnTo>
                      <a:lnTo>
                        <a:pt x="193" y="554"/>
                      </a:lnTo>
                      <a:lnTo>
                        <a:pt x="188" y="596"/>
                      </a:lnTo>
                      <a:lnTo>
                        <a:pt x="186" y="605"/>
                      </a:lnTo>
                      <a:lnTo>
                        <a:pt x="185" y="615"/>
                      </a:lnTo>
                      <a:lnTo>
                        <a:pt x="185" y="626"/>
                      </a:lnTo>
                      <a:lnTo>
                        <a:pt x="189" y="626"/>
                      </a:lnTo>
                      <a:lnTo>
                        <a:pt x="185" y="626"/>
                      </a:lnTo>
                      <a:lnTo>
                        <a:pt x="189" y="626"/>
                      </a:lnTo>
                      <a:lnTo>
                        <a:pt x="185" y="626"/>
                      </a:lnTo>
                      <a:lnTo>
                        <a:pt x="183" y="646"/>
                      </a:lnTo>
                      <a:lnTo>
                        <a:pt x="181" y="655"/>
                      </a:lnTo>
                      <a:lnTo>
                        <a:pt x="177" y="686"/>
                      </a:lnTo>
                      <a:lnTo>
                        <a:pt x="177" y="697"/>
                      </a:lnTo>
                      <a:lnTo>
                        <a:pt x="181" y="697"/>
                      </a:lnTo>
                      <a:lnTo>
                        <a:pt x="177" y="697"/>
                      </a:lnTo>
                      <a:lnTo>
                        <a:pt x="181" y="697"/>
                      </a:lnTo>
                      <a:lnTo>
                        <a:pt x="177" y="697"/>
                      </a:lnTo>
                      <a:lnTo>
                        <a:pt x="176" y="706"/>
                      </a:lnTo>
                      <a:lnTo>
                        <a:pt x="174" y="726"/>
                      </a:lnTo>
                      <a:lnTo>
                        <a:pt x="172" y="735"/>
                      </a:lnTo>
                      <a:lnTo>
                        <a:pt x="170" y="756"/>
                      </a:lnTo>
                      <a:lnTo>
                        <a:pt x="170" y="765"/>
                      </a:lnTo>
                      <a:lnTo>
                        <a:pt x="174" y="765"/>
                      </a:lnTo>
                      <a:lnTo>
                        <a:pt x="170" y="765"/>
                      </a:lnTo>
                      <a:lnTo>
                        <a:pt x="174" y="765"/>
                      </a:lnTo>
                      <a:lnTo>
                        <a:pt x="170" y="765"/>
                      </a:lnTo>
                      <a:lnTo>
                        <a:pt x="168" y="774"/>
                      </a:lnTo>
                      <a:lnTo>
                        <a:pt x="167" y="785"/>
                      </a:lnTo>
                      <a:lnTo>
                        <a:pt x="163" y="812"/>
                      </a:lnTo>
                      <a:lnTo>
                        <a:pt x="163" y="822"/>
                      </a:lnTo>
                      <a:lnTo>
                        <a:pt x="167" y="822"/>
                      </a:lnTo>
                      <a:lnTo>
                        <a:pt x="163" y="822"/>
                      </a:lnTo>
                      <a:lnTo>
                        <a:pt x="167" y="822"/>
                      </a:lnTo>
                      <a:lnTo>
                        <a:pt x="163" y="822"/>
                      </a:lnTo>
                      <a:lnTo>
                        <a:pt x="162" y="830"/>
                      </a:lnTo>
                      <a:lnTo>
                        <a:pt x="158" y="857"/>
                      </a:lnTo>
                      <a:lnTo>
                        <a:pt x="157" y="865"/>
                      </a:lnTo>
                      <a:lnTo>
                        <a:pt x="155" y="874"/>
                      </a:lnTo>
                      <a:lnTo>
                        <a:pt x="155" y="881"/>
                      </a:lnTo>
                      <a:lnTo>
                        <a:pt x="159" y="881"/>
                      </a:lnTo>
                      <a:lnTo>
                        <a:pt x="155" y="881"/>
                      </a:lnTo>
                      <a:lnTo>
                        <a:pt x="159" y="881"/>
                      </a:lnTo>
                      <a:lnTo>
                        <a:pt x="155" y="881"/>
                      </a:lnTo>
                      <a:lnTo>
                        <a:pt x="152" y="905"/>
                      </a:lnTo>
                      <a:lnTo>
                        <a:pt x="155" y="905"/>
                      </a:lnTo>
                      <a:lnTo>
                        <a:pt x="152" y="905"/>
                      </a:lnTo>
                      <a:lnTo>
                        <a:pt x="155" y="905"/>
                      </a:lnTo>
                      <a:lnTo>
                        <a:pt x="152" y="905"/>
                      </a:lnTo>
                      <a:lnTo>
                        <a:pt x="150" y="911"/>
                      </a:lnTo>
                      <a:lnTo>
                        <a:pt x="149" y="919"/>
                      </a:lnTo>
                      <a:lnTo>
                        <a:pt x="153" y="919"/>
                      </a:lnTo>
                      <a:lnTo>
                        <a:pt x="149" y="919"/>
                      </a:lnTo>
                      <a:lnTo>
                        <a:pt x="153" y="919"/>
                      </a:lnTo>
                      <a:lnTo>
                        <a:pt x="149" y="919"/>
                      </a:lnTo>
                      <a:lnTo>
                        <a:pt x="148" y="925"/>
                      </a:lnTo>
                      <a:lnTo>
                        <a:pt x="148" y="932"/>
                      </a:lnTo>
                      <a:lnTo>
                        <a:pt x="152" y="932"/>
                      </a:lnTo>
                      <a:lnTo>
                        <a:pt x="148" y="932"/>
                      </a:lnTo>
                      <a:lnTo>
                        <a:pt x="152" y="932"/>
                      </a:lnTo>
                      <a:lnTo>
                        <a:pt x="148" y="932"/>
                      </a:lnTo>
                      <a:lnTo>
                        <a:pt x="144" y="951"/>
                      </a:lnTo>
                      <a:lnTo>
                        <a:pt x="148" y="951"/>
                      </a:lnTo>
                      <a:lnTo>
                        <a:pt x="144" y="950"/>
                      </a:lnTo>
                      <a:lnTo>
                        <a:pt x="144" y="951"/>
                      </a:lnTo>
                      <a:lnTo>
                        <a:pt x="148" y="951"/>
                      </a:lnTo>
                      <a:lnTo>
                        <a:pt x="144" y="950"/>
                      </a:lnTo>
                      <a:lnTo>
                        <a:pt x="140" y="965"/>
                      </a:lnTo>
                      <a:lnTo>
                        <a:pt x="140" y="972"/>
                      </a:lnTo>
                      <a:lnTo>
                        <a:pt x="144" y="972"/>
                      </a:lnTo>
                      <a:lnTo>
                        <a:pt x="140" y="971"/>
                      </a:lnTo>
                      <a:lnTo>
                        <a:pt x="140" y="972"/>
                      </a:lnTo>
                      <a:lnTo>
                        <a:pt x="144" y="972"/>
                      </a:lnTo>
                      <a:lnTo>
                        <a:pt x="140" y="971"/>
                      </a:lnTo>
                      <a:lnTo>
                        <a:pt x="139" y="976"/>
                      </a:lnTo>
                      <a:lnTo>
                        <a:pt x="134" y="991"/>
                      </a:lnTo>
                      <a:lnTo>
                        <a:pt x="137" y="993"/>
                      </a:lnTo>
                      <a:lnTo>
                        <a:pt x="134" y="991"/>
                      </a:lnTo>
                      <a:lnTo>
                        <a:pt x="137" y="993"/>
                      </a:lnTo>
                      <a:lnTo>
                        <a:pt x="134" y="991"/>
                      </a:lnTo>
                      <a:lnTo>
                        <a:pt x="132" y="994"/>
                      </a:lnTo>
                      <a:lnTo>
                        <a:pt x="132" y="998"/>
                      </a:lnTo>
                      <a:lnTo>
                        <a:pt x="136" y="998"/>
                      </a:lnTo>
                      <a:lnTo>
                        <a:pt x="132" y="997"/>
                      </a:lnTo>
                      <a:lnTo>
                        <a:pt x="132" y="998"/>
                      </a:lnTo>
                      <a:lnTo>
                        <a:pt x="136" y="998"/>
                      </a:lnTo>
                      <a:lnTo>
                        <a:pt x="132" y="997"/>
                      </a:lnTo>
                      <a:lnTo>
                        <a:pt x="130" y="1002"/>
                      </a:lnTo>
                      <a:lnTo>
                        <a:pt x="134" y="1003"/>
                      </a:lnTo>
                      <a:lnTo>
                        <a:pt x="131" y="1000"/>
                      </a:lnTo>
                      <a:lnTo>
                        <a:pt x="130" y="1002"/>
                      </a:lnTo>
                      <a:lnTo>
                        <a:pt x="134" y="1003"/>
                      </a:lnTo>
                      <a:lnTo>
                        <a:pt x="131" y="1000"/>
                      </a:lnTo>
                      <a:lnTo>
                        <a:pt x="128" y="1003"/>
                      </a:lnTo>
                      <a:lnTo>
                        <a:pt x="127" y="1006"/>
                      </a:lnTo>
                      <a:lnTo>
                        <a:pt x="131" y="1007"/>
                      </a:lnTo>
                      <a:lnTo>
                        <a:pt x="128" y="1004"/>
                      </a:lnTo>
                      <a:lnTo>
                        <a:pt x="127" y="1006"/>
                      </a:lnTo>
                      <a:lnTo>
                        <a:pt x="131" y="1007"/>
                      </a:lnTo>
                      <a:lnTo>
                        <a:pt x="128" y="1004"/>
                      </a:lnTo>
                      <a:lnTo>
                        <a:pt x="127" y="1006"/>
                      </a:lnTo>
                      <a:lnTo>
                        <a:pt x="126" y="1008"/>
                      </a:lnTo>
                      <a:lnTo>
                        <a:pt x="126" y="1009"/>
                      </a:lnTo>
                      <a:lnTo>
                        <a:pt x="130" y="1009"/>
                      </a:lnTo>
                      <a:lnTo>
                        <a:pt x="130" y="1006"/>
                      </a:lnTo>
                      <a:lnTo>
                        <a:pt x="127" y="1007"/>
                      </a:lnTo>
                      <a:lnTo>
                        <a:pt x="126" y="1009"/>
                      </a:lnTo>
                      <a:lnTo>
                        <a:pt x="130" y="1009"/>
                      </a:lnTo>
                      <a:lnTo>
                        <a:pt x="130" y="1006"/>
                      </a:lnTo>
                      <a:lnTo>
                        <a:pt x="128" y="1006"/>
                      </a:lnTo>
                      <a:lnTo>
                        <a:pt x="126" y="1007"/>
                      </a:lnTo>
                      <a:lnTo>
                        <a:pt x="124" y="1008"/>
                      </a:lnTo>
                      <a:lnTo>
                        <a:pt x="127" y="1011"/>
                      </a:lnTo>
                      <a:lnTo>
                        <a:pt x="127" y="1007"/>
                      </a:lnTo>
                      <a:lnTo>
                        <a:pt x="124" y="1008"/>
                      </a:lnTo>
                      <a:lnTo>
                        <a:pt x="127" y="1011"/>
                      </a:lnTo>
                      <a:lnTo>
                        <a:pt x="127" y="1007"/>
                      </a:lnTo>
                      <a:lnTo>
                        <a:pt x="122" y="1007"/>
                      </a:lnTo>
                      <a:lnTo>
                        <a:pt x="122" y="1011"/>
                      </a:lnTo>
                      <a:lnTo>
                        <a:pt x="127" y="1011"/>
                      </a:lnTo>
                      <a:lnTo>
                        <a:pt x="126" y="1011"/>
                      </a:lnTo>
                      <a:lnTo>
                        <a:pt x="124" y="1008"/>
                      </a:lnTo>
                      <a:lnTo>
                        <a:pt x="122" y="1007"/>
                      </a:lnTo>
                      <a:lnTo>
                        <a:pt x="122" y="1011"/>
                      </a:lnTo>
                      <a:lnTo>
                        <a:pt x="127" y="1011"/>
                      </a:lnTo>
                      <a:lnTo>
                        <a:pt x="127" y="1009"/>
                      </a:lnTo>
                      <a:lnTo>
                        <a:pt x="126" y="1009"/>
                      </a:lnTo>
                      <a:lnTo>
                        <a:pt x="124" y="1007"/>
                      </a:lnTo>
                      <a:lnTo>
                        <a:pt x="122" y="1006"/>
                      </a:lnTo>
                      <a:lnTo>
                        <a:pt x="121" y="1006"/>
                      </a:lnTo>
                      <a:lnTo>
                        <a:pt x="121" y="1009"/>
                      </a:lnTo>
                      <a:lnTo>
                        <a:pt x="124" y="1007"/>
                      </a:lnTo>
                      <a:lnTo>
                        <a:pt x="121" y="1006"/>
                      </a:lnTo>
                      <a:lnTo>
                        <a:pt x="121" y="1009"/>
                      </a:lnTo>
                      <a:lnTo>
                        <a:pt x="124" y="1007"/>
                      </a:lnTo>
                      <a:lnTo>
                        <a:pt x="123" y="1006"/>
                      </a:lnTo>
                      <a:lnTo>
                        <a:pt x="122" y="1006"/>
                      </a:lnTo>
                      <a:lnTo>
                        <a:pt x="119" y="1004"/>
                      </a:lnTo>
                      <a:lnTo>
                        <a:pt x="118" y="1004"/>
                      </a:lnTo>
                      <a:lnTo>
                        <a:pt x="118" y="1008"/>
                      </a:lnTo>
                      <a:lnTo>
                        <a:pt x="122" y="1006"/>
                      </a:lnTo>
                      <a:lnTo>
                        <a:pt x="118" y="1004"/>
                      </a:lnTo>
                      <a:lnTo>
                        <a:pt x="118" y="1008"/>
                      </a:lnTo>
                      <a:lnTo>
                        <a:pt x="122" y="1006"/>
                      </a:lnTo>
                      <a:lnTo>
                        <a:pt x="119" y="1003"/>
                      </a:lnTo>
                      <a:lnTo>
                        <a:pt x="118" y="1003"/>
                      </a:lnTo>
                      <a:lnTo>
                        <a:pt x="115" y="1002"/>
                      </a:lnTo>
                      <a:lnTo>
                        <a:pt x="114" y="1002"/>
                      </a:lnTo>
                      <a:lnTo>
                        <a:pt x="114" y="1006"/>
                      </a:lnTo>
                      <a:lnTo>
                        <a:pt x="119" y="1006"/>
                      </a:lnTo>
                      <a:lnTo>
                        <a:pt x="118" y="1006"/>
                      </a:lnTo>
                      <a:lnTo>
                        <a:pt x="117" y="1003"/>
                      </a:lnTo>
                      <a:lnTo>
                        <a:pt x="114" y="1002"/>
                      </a:lnTo>
                      <a:lnTo>
                        <a:pt x="114" y="1006"/>
                      </a:lnTo>
                      <a:lnTo>
                        <a:pt x="119" y="1006"/>
                      </a:lnTo>
                      <a:lnTo>
                        <a:pt x="119" y="1004"/>
                      </a:lnTo>
                      <a:lnTo>
                        <a:pt x="118" y="1004"/>
                      </a:lnTo>
                      <a:lnTo>
                        <a:pt x="118" y="1002"/>
                      </a:lnTo>
                      <a:lnTo>
                        <a:pt x="112" y="995"/>
                      </a:lnTo>
                      <a:lnTo>
                        <a:pt x="108" y="998"/>
                      </a:lnTo>
                      <a:lnTo>
                        <a:pt x="112" y="997"/>
                      </a:lnTo>
                      <a:lnTo>
                        <a:pt x="112" y="995"/>
                      </a:lnTo>
                      <a:lnTo>
                        <a:pt x="108" y="998"/>
                      </a:lnTo>
                      <a:lnTo>
                        <a:pt x="112" y="997"/>
                      </a:lnTo>
                      <a:lnTo>
                        <a:pt x="110" y="994"/>
                      </a:lnTo>
                      <a:lnTo>
                        <a:pt x="106" y="995"/>
                      </a:lnTo>
                      <a:lnTo>
                        <a:pt x="112" y="995"/>
                      </a:lnTo>
                      <a:lnTo>
                        <a:pt x="110" y="994"/>
                      </a:lnTo>
                      <a:lnTo>
                        <a:pt x="106" y="995"/>
                      </a:lnTo>
                      <a:lnTo>
                        <a:pt x="112" y="995"/>
                      </a:lnTo>
                      <a:lnTo>
                        <a:pt x="112" y="994"/>
                      </a:lnTo>
                      <a:lnTo>
                        <a:pt x="110" y="994"/>
                      </a:lnTo>
                      <a:lnTo>
                        <a:pt x="110" y="991"/>
                      </a:lnTo>
                      <a:lnTo>
                        <a:pt x="109" y="990"/>
                      </a:lnTo>
                      <a:lnTo>
                        <a:pt x="105" y="993"/>
                      </a:lnTo>
                      <a:lnTo>
                        <a:pt x="109" y="991"/>
                      </a:lnTo>
                      <a:lnTo>
                        <a:pt x="109" y="990"/>
                      </a:lnTo>
                      <a:lnTo>
                        <a:pt x="105" y="993"/>
                      </a:lnTo>
                      <a:lnTo>
                        <a:pt x="109" y="991"/>
                      </a:lnTo>
                      <a:lnTo>
                        <a:pt x="108" y="989"/>
                      </a:lnTo>
                      <a:lnTo>
                        <a:pt x="108" y="987"/>
                      </a:lnTo>
                      <a:lnTo>
                        <a:pt x="106" y="986"/>
                      </a:lnTo>
                      <a:lnTo>
                        <a:pt x="103" y="989"/>
                      </a:lnTo>
                      <a:lnTo>
                        <a:pt x="106" y="987"/>
                      </a:lnTo>
                      <a:lnTo>
                        <a:pt x="106" y="986"/>
                      </a:lnTo>
                      <a:lnTo>
                        <a:pt x="103" y="989"/>
                      </a:lnTo>
                      <a:lnTo>
                        <a:pt x="106" y="987"/>
                      </a:lnTo>
                      <a:lnTo>
                        <a:pt x="104" y="982"/>
                      </a:lnTo>
                      <a:lnTo>
                        <a:pt x="100" y="984"/>
                      </a:lnTo>
                      <a:lnTo>
                        <a:pt x="105" y="984"/>
                      </a:lnTo>
                      <a:lnTo>
                        <a:pt x="104" y="982"/>
                      </a:lnTo>
                      <a:lnTo>
                        <a:pt x="100" y="984"/>
                      </a:lnTo>
                      <a:lnTo>
                        <a:pt x="105" y="984"/>
                      </a:lnTo>
                      <a:lnTo>
                        <a:pt x="105" y="981"/>
                      </a:lnTo>
                      <a:lnTo>
                        <a:pt x="104" y="981"/>
                      </a:lnTo>
                      <a:lnTo>
                        <a:pt x="104" y="980"/>
                      </a:lnTo>
                      <a:lnTo>
                        <a:pt x="100" y="972"/>
                      </a:lnTo>
                      <a:lnTo>
                        <a:pt x="96" y="973"/>
                      </a:lnTo>
                      <a:lnTo>
                        <a:pt x="100" y="972"/>
                      </a:lnTo>
                      <a:lnTo>
                        <a:pt x="96" y="973"/>
                      </a:lnTo>
                      <a:lnTo>
                        <a:pt x="100" y="972"/>
                      </a:lnTo>
                      <a:lnTo>
                        <a:pt x="99" y="968"/>
                      </a:lnTo>
                      <a:lnTo>
                        <a:pt x="97" y="965"/>
                      </a:lnTo>
                      <a:lnTo>
                        <a:pt x="93" y="967"/>
                      </a:lnTo>
                      <a:lnTo>
                        <a:pt x="97" y="965"/>
                      </a:lnTo>
                      <a:lnTo>
                        <a:pt x="93" y="967"/>
                      </a:lnTo>
                      <a:lnTo>
                        <a:pt x="97" y="965"/>
                      </a:lnTo>
                      <a:lnTo>
                        <a:pt x="96" y="962"/>
                      </a:lnTo>
                      <a:lnTo>
                        <a:pt x="92" y="963"/>
                      </a:lnTo>
                      <a:lnTo>
                        <a:pt x="97" y="963"/>
                      </a:lnTo>
                      <a:lnTo>
                        <a:pt x="96" y="962"/>
                      </a:lnTo>
                      <a:lnTo>
                        <a:pt x="92" y="963"/>
                      </a:lnTo>
                      <a:lnTo>
                        <a:pt x="97" y="963"/>
                      </a:lnTo>
                      <a:lnTo>
                        <a:pt x="97" y="959"/>
                      </a:lnTo>
                      <a:lnTo>
                        <a:pt x="96" y="959"/>
                      </a:lnTo>
                      <a:lnTo>
                        <a:pt x="95" y="954"/>
                      </a:lnTo>
                      <a:lnTo>
                        <a:pt x="95" y="953"/>
                      </a:lnTo>
                      <a:lnTo>
                        <a:pt x="93" y="949"/>
                      </a:lnTo>
                      <a:lnTo>
                        <a:pt x="90" y="950"/>
                      </a:lnTo>
                      <a:lnTo>
                        <a:pt x="93" y="950"/>
                      </a:lnTo>
                      <a:lnTo>
                        <a:pt x="93" y="949"/>
                      </a:lnTo>
                      <a:lnTo>
                        <a:pt x="90" y="950"/>
                      </a:lnTo>
                      <a:lnTo>
                        <a:pt x="93" y="950"/>
                      </a:lnTo>
                      <a:lnTo>
                        <a:pt x="88" y="929"/>
                      </a:lnTo>
                      <a:lnTo>
                        <a:pt x="84" y="929"/>
                      </a:lnTo>
                      <a:lnTo>
                        <a:pt x="90" y="929"/>
                      </a:lnTo>
                      <a:lnTo>
                        <a:pt x="84" y="929"/>
                      </a:lnTo>
                      <a:lnTo>
                        <a:pt x="90" y="929"/>
                      </a:lnTo>
                      <a:lnTo>
                        <a:pt x="90" y="923"/>
                      </a:lnTo>
                      <a:lnTo>
                        <a:pt x="88" y="923"/>
                      </a:lnTo>
                      <a:lnTo>
                        <a:pt x="86" y="910"/>
                      </a:lnTo>
                      <a:lnTo>
                        <a:pt x="82" y="910"/>
                      </a:lnTo>
                      <a:lnTo>
                        <a:pt x="87" y="910"/>
                      </a:lnTo>
                      <a:lnTo>
                        <a:pt x="82" y="910"/>
                      </a:lnTo>
                      <a:lnTo>
                        <a:pt x="87" y="910"/>
                      </a:lnTo>
                      <a:lnTo>
                        <a:pt x="84" y="894"/>
                      </a:lnTo>
                      <a:lnTo>
                        <a:pt x="82" y="876"/>
                      </a:lnTo>
                      <a:lnTo>
                        <a:pt x="77" y="876"/>
                      </a:lnTo>
                      <a:lnTo>
                        <a:pt x="82" y="876"/>
                      </a:lnTo>
                      <a:lnTo>
                        <a:pt x="77" y="876"/>
                      </a:lnTo>
                      <a:lnTo>
                        <a:pt x="82" y="876"/>
                      </a:lnTo>
                      <a:lnTo>
                        <a:pt x="82" y="867"/>
                      </a:lnTo>
                      <a:lnTo>
                        <a:pt x="79" y="847"/>
                      </a:lnTo>
                      <a:lnTo>
                        <a:pt x="74" y="800"/>
                      </a:lnTo>
                      <a:lnTo>
                        <a:pt x="69" y="800"/>
                      </a:lnTo>
                      <a:lnTo>
                        <a:pt x="74" y="800"/>
                      </a:lnTo>
                      <a:lnTo>
                        <a:pt x="69" y="800"/>
                      </a:lnTo>
                      <a:lnTo>
                        <a:pt x="74" y="800"/>
                      </a:lnTo>
                      <a:lnTo>
                        <a:pt x="74" y="788"/>
                      </a:lnTo>
                      <a:lnTo>
                        <a:pt x="70" y="750"/>
                      </a:lnTo>
                      <a:lnTo>
                        <a:pt x="69" y="738"/>
                      </a:lnTo>
                      <a:lnTo>
                        <a:pt x="68" y="725"/>
                      </a:lnTo>
                      <a:lnTo>
                        <a:pt x="62" y="725"/>
                      </a:lnTo>
                      <a:lnTo>
                        <a:pt x="68" y="725"/>
                      </a:lnTo>
                      <a:lnTo>
                        <a:pt x="62" y="725"/>
                      </a:lnTo>
                      <a:lnTo>
                        <a:pt x="68" y="725"/>
                      </a:lnTo>
                      <a:lnTo>
                        <a:pt x="68" y="712"/>
                      </a:lnTo>
                      <a:lnTo>
                        <a:pt x="65" y="686"/>
                      </a:lnTo>
                      <a:lnTo>
                        <a:pt x="64" y="675"/>
                      </a:lnTo>
                      <a:lnTo>
                        <a:pt x="62" y="662"/>
                      </a:lnTo>
                      <a:lnTo>
                        <a:pt x="60" y="639"/>
                      </a:lnTo>
                      <a:lnTo>
                        <a:pt x="55" y="639"/>
                      </a:lnTo>
                      <a:lnTo>
                        <a:pt x="60" y="639"/>
                      </a:lnTo>
                      <a:lnTo>
                        <a:pt x="55" y="639"/>
                      </a:lnTo>
                      <a:lnTo>
                        <a:pt x="60" y="639"/>
                      </a:lnTo>
                      <a:lnTo>
                        <a:pt x="60" y="627"/>
                      </a:lnTo>
                      <a:lnTo>
                        <a:pt x="59" y="615"/>
                      </a:lnTo>
                      <a:lnTo>
                        <a:pt x="55" y="584"/>
                      </a:lnTo>
                      <a:lnTo>
                        <a:pt x="52" y="566"/>
                      </a:lnTo>
                      <a:lnTo>
                        <a:pt x="47" y="566"/>
                      </a:lnTo>
                      <a:lnTo>
                        <a:pt x="52" y="566"/>
                      </a:lnTo>
                      <a:lnTo>
                        <a:pt x="47" y="566"/>
                      </a:lnTo>
                      <a:lnTo>
                        <a:pt x="52" y="566"/>
                      </a:lnTo>
                      <a:lnTo>
                        <a:pt x="52" y="557"/>
                      </a:lnTo>
                      <a:lnTo>
                        <a:pt x="48" y="534"/>
                      </a:lnTo>
                      <a:lnTo>
                        <a:pt x="47" y="534"/>
                      </a:lnTo>
                      <a:lnTo>
                        <a:pt x="44" y="521"/>
                      </a:lnTo>
                      <a:lnTo>
                        <a:pt x="43" y="516"/>
                      </a:lnTo>
                      <a:lnTo>
                        <a:pt x="39" y="516"/>
                      </a:lnTo>
                      <a:lnTo>
                        <a:pt x="44" y="516"/>
                      </a:lnTo>
                      <a:lnTo>
                        <a:pt x="39" y="516"/>
                      </a:lnTo>
                      <a:lnTo>
                        <a:pt x="44" y="516"/>
                      </a:lnTo>
                      <a:lnTo>
                        <a:pt x="44" y="511"/>
                      </a:lnTo>
                      <a:lnTo>
                        <a:pt x="43" y="511"/>
                      </a:lnTo>
                      <a:lnTo>
                        <a:pt x="42" y="505"/>
                      </a:lnTo>
                      <a:lnTo>
                        <a:pt x="42" y="504"/>
                      </a:lnTo>
                      <a:lnTo>
                        <a:pt x="41" y="500"/>
                      </a:lnTo>
                      <a:lnTo>
                        <a:pt x="37" y="492"/>
                      </a:lnTo>
                      <a:lnTo>
                        <a:pt x="37" y="491"/>
                      </a:lnTo>
                      <a:lnTo>
                        <a:pt x="35" y="490"/>
                      </a:lnTo>
                      <a:lnTo>
                        <a:pt x="34" y="490"/>
                      </a:lnTo>
                      <a:lnTo>
                        <a:pt x="31" y="489"/>
                      </a:lnTo>
                      <a:lnTo>
                        <a:pt x="29" y="489"/>
                      </a:lnTo>
                      <a:lnTo>
                        <a:pt x="26" y="490"/>
                      </a:lnTo>
                      <a:lnTo>
                        <a:pt x="24" y="492"/>
                      </a:lnTo>
                      <a:lnTo>
                        <a:pt x="21" y="498"/>
                      </a:lnTo>
                      <a:lnTo>
                        <a:pt x="21" y="502"/>
                      </a:lnTo>
                      <a:lnTo>
                        <a:pt x="25" y="502"/>
                      </a:lnTo>
                      <a:lnTo>
                        <a:pt x="21" y="500"/>
                      </a:lnTo>
                      <a:lnTo>
                        <a:pt x="21" y="502"/>
                      </a:lnTo>
                      <a:lnTo>
                        <a:pt x="25" y="502"/>
                      </a:lnTo>
                      <a:lnTo>
                        <a:pt x="21" y="500"/>
                      </a:lnTo>
                      <a:lnTo>
                        <a:pt x="19" y="508"/>
                      </a:lnTo>
                      <a:lnTo>
                        <a:pt x="15" y="523"/>
                      </a:lnTo>
                      <a:lnTo>
                        <a:pt x="15" y="525"/>
                      </a:lnTo>
                      <a:lnTo>
                        <a:pt x="13" y="531"/>
                      </a:lnTo>
                      <a:lnTo>
                        <a:pt x="13" y="538"/>
                      </a:lnTo>
                      <a:lnTo>
                        <a:pt x="17" y="538"/>
                      </a:lnTo>
                      <a:lnTo>
                        <a:pt x="13" y="538"/>
                      </a:lnTo>
                      <a:lnTo>
                        <a:pt x="17" y="538"/>
                      </a:lnTo>
                      <a:lnTo>
                        <a:pt x="13" y="538"/>
                      </a:lnTo>
                      <a:lnTo>
                        <a:pt x="12" y="544"/>
                      </a:lnTo>
                      <a:lnTo>
                        <a:pt x="11" y="552"/>
                      </a:lnTo>
                      <a:lnTo>
                        <a:pt x="15" y="552"/>
                      </a:lnTo>
                      <a:lnTo>
                        <a:pt x="11" y="552"/>
                      </a:lnTo>
                      <a:lnTo>
                        <a:pt x="15" y="552"/>
                      </a:lnTo>
                      <a:lnTo>
                        <a:pt x="11" y="552"/>
                      </a:lnTo>
                      <a:lnTo>
                        <a:pt x="10" y="558"/>
                      </a:lnTo>
                      <a:lnTo>
                        <a:pt x="6" y="582"/>
                      </a:lnTo>
                      <a:lnTo>
                        <a:pt x="6" y="588"/>
                      </a:lnTo>
                      <a:lnTo>
                        <a:pt x="10" y="588"/>
                      </a:lnTo>
                      <a:lnTo>
                        <a:pt x="6" y="588"/>
                      </a:lnTo>
                      <a:lnTo>
                        <a:pt x="10" y="588"/>
                      </a:lnTo>
                      <a:lnTo>
                        <a:pt x="6" y="588"/>
                      </a:lnTo>
                      <a:lnTo>
                        <a:pt x="4" y="595"/>
                      </a:lnTo>
                      <a:lnTo>
                        <a:pt x="8" y="595"/>
                      </a:lnTo>
                      <a:lnTo>
                        <a:pt x="4" y="593"/>
                      </a:lnTo>
                      <a:lnTo>
                        <a:pt x="4" y="595"/>
                      </a:lnTo>
                      <a:lnTo>
                        <a:pt x="8" y="595"/>
                      </a:lnTo>
                      <a:lnTo>
                        <a:pt x="4" y="593"/>
                      </a:lnTo>
                      <a:lnTo>
                        <a:pt x="3" y="598"/>
                      </a:lnTo>
                      <a:lnTo>
                        <a:pt x="0" y="606"/>
                      </a:lnTo>
                      <a:lnTo>
                        <a:pt x="4" y="607"/>
                      </a:lnTo>
                      <a:lnTo>
                        <a:pt x="2" y="605"/>
                      </a:lnTo>
                      <a:lnTo>
                        <a:pt x="0" y="606"/>
                      </a:lnTo>
                      <a:lnTo>
                        <a:pt x="4" y="607"/>
                      </a:lnTo>
                      <a:lnTo>
                        <a:pt x="2" y="605"/>
                      </a:lnTo>
                      <a:lnTo>
                        <a:pt x="0" y="606"/>
                      </a:lnTo>
                      <a:lnTo>
                        <a:pt x="3" y="609"/>
                      </a:lnTo>
                      <a:lnTo>
                        <a:pt x="3" y="605"/>
                      </a:lnTo>
                      <a:lnTo>
                        <a:pt x="0" y="606"/>
                      </a:lnTo>
                      <a:lnTo>
                        <a:pt x="3" y="609"/>
                      </a:lnTo>
                      <a:lnTo>
                        <a:pt x="3" y="605"/>
                      </a:lnTo>
                      <a:lnTo>
                        <a:pt x="2" y="60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155"/>
                <p:cNvSpPr>
                  <a:spLocks/>
                </p:cNvSpPr>
                <p:nvPr/>
              </p:nvSpPr>
              <p:spPr bwMode="auto">
                <a:xfrm>
                  <a:off x="3629812" y="1798282"/>
                  <a:ext cx="2620752" cy="460375"/>
                </a:xfrm>
                <a:custGeom>
                  <a:avLst/>
                  <a:gdLst>
                    <a:gd name="T0" fmla="*/ 0 w 3305"/>
                    <a:gd name="T1" fmla="*/ 286 h 582"/>
                    <a:gd name="T2" fmla="*/ 0 w 3305"/>
                    <a:gd name="T3" fmla="*/ 295 h 582"/>
                    <a:gd name="T4" fmla="*/ 1103 w 3305"/>
                    <a:gd name="T5" fmla="*/ 295 h 582"/>
                    <a:gd name="T6" fmla="*/ 1103 w 3305"/>
                    <a:gd name="T7" fmla="*/ 294 h 582"/>
                    <a:gd name="T8" fmla="*/ 1105 w 3305"/>
                    <a:gd name="T9" fmla="*/ 292 h 582"/>
                    <a:gd name="T10" fmla="*/ 1108 w 3305"/>
                    <a:gd name="T11" fmla="*/ 290 h 582"/>
                    <a:gd name="T12" fmla="*/ 1109 w 3305"/>
                    <a:gd name="T13" fmla="*/ 4 h 582"/>
                    <a:gd name="T14" fmla="*/ 1104 w 3305"/>
                    <a:gd name="T15" fmla="*/ 4 h 582"/>
                    <a:gd name="T16" fmla="*/ 1104 w 3305"/>
                    <a:gd name="T17" fmla="*/ 9 h 582"/>
                    <a:gd name="T18" fmla="*/ 1104 w 3305"/>
                    <a:gd name="T19" fmla="*/ 8 h 582"/>
                    <a:gd name="T20" fmla="*/ 1107 w 3305"/>
                    <a:gd name="T21" fmla="*/ 7 h 582"/>
                    <a:gd name="T22" fmla="*/ 1109 w 3305"/>
                    <a:gd name="T23" fmla="*/ 4 h 582"/>
                    <a:gd name="T24" fmla="*/ 1104 w 3305"/>
                    <a:gd name="T25" fmla="*/ 4 h 582"/>
                    <a:gd name="T26" fmla="*/ 1104 w 3305"/>
                    <a:gd name="T27" fmla="*/ 9 h 582"/>
                    <a:gd name="T28" fmla="*/ 2204 w 3305"/>
                    <a:gd name="T29" fmla="*/ 9 h 582"/>
                    <a:gd name="T30" fmla="*/ 2204 w 3305"/>
                    <a:gd name="T31" fmla="*/ 4 h 582"/>
                    <a:gd name="T32" fmla="*/ 2201 w 3305"/>
                    <a:gd name="T33" fmla="*/ 4 h 582"/>
                    <a:gd name="T34" fmla="*/ 2202 w 3305"/>
                    <a:gd name="T35" fmla="*/ 7 h 582"/>
                    <a:gd name="T36" fmla="*/ 2204 w 3305"/>
                    <a:gd name="T37" fmla="*/ 9 h 582"/>
                    <a:gd name="T38" fmla="*/ 2204 w 3305"/>
                    <a:gd name="T39" fmla="*/ 4 h 582"/>
                    <a:gd name="T40" fmla="*/ 2201 w 3305"/>
                    <a:gd name="T41" fmla="*/ 4 h 582"/>
                    <a:gd name="T42" fmla="*/ 2202 w 3305"/>
                    <a:gd name="T43" fmla="*/ 577 h 582"/>
                    <a:gd name="T44" fmla="*/ 2203 w 3305"/>
                    <a:gd name="T45" fmla="*/ 579 h 582"/>
                    <a:gd name="T46" fmla="*/ 2206 w 3305"/>
                    <a:gd name="T47" fmla="*/ 582 h 582"/>
                    <a:gd name="T48" fmla="*/ 3305 w 3305"/>
                    <a:gd name="T49" fmla="*/ 582 h 582"/>
                    <a:gd name="T50" fmla="*/ 3305 w 3305"/>
                    <a:gd name="T51" fmla="*/ 573 h 582"/>
                    <a:gd name="T52" fmla="*/ 2206 w 3305"/>
                    <a:gd name="T53" fmla="*/ 573 h 582"/>
                    <a:gd name="T54" fmla="*/ 2206 w 3305"/>
                    <a:gd name="T55" fmla="*/ 577 h 582"/>
                    <a:gd name="T56" fmla="*/ 2211 w 3305"/>
                    <a:gd name="T57" fmla="*/ 577 h 582"/>
                    <a:gd name="T58" fmla="*/ 2208 w 3305"/>
                    <a:gd name="T59" fmla="*/ 574 h 582"/>
                    <a:gd name="T60" fmla="*/ 2206 w 3305"/>
                    <a:gd name="T61" fmla="*/ 573 h 582"/>
                    <a:gd name="T62" fmla="*/ 2206 w 3305"/>
                    <a:gd name="T63" fmla="*/ 577 h 582"/>
                    <a:gd name="T64" fmla="*/ 2211 w 3305"/>
                    <a:gd name="T65" fmla="*/ 577 h 582"/>
                    <a:gd name="T66" fmla="*/ 2210 w 3305"/>
                    <a:gd name="T67" fmla="*/ 4 h 582"/>
                    <a:gd name="T68" fmla="*/ 2207 w 3305"/>
                    <a:gd name="T69" fmla="*/ 2 h 582"/>
                    <a:gd name="T70" fmla="*/ 2204 w 3305"/>
                    <a:gd name="T71" fmla="*/ 0 h 582"/>
                    <a:gd name="T72" fmla="*/ 1104 w 3305"/>
                    <a:gd name="T73" fmla="*/ 0 h 582"/>
                    <a:gd name="T74" fmla="*/ 1101 w 3305"/>
                    <a:gd name="T75" fmla="*/ 2 h 582"/>
                    <a:gd name="T76" fmla="*/ 1100 w 3305"/>
                    <a:gd name="T77" fmla="*/ 4 h 582"/>
                    <a:gd name="T78" fmla="*/ 1099 w 3305"/>
                    <a:gd name="T79" fmla="*/ 290 h 582"/>
                    <a:gd name="T80" fmla="*/ 1103 w 3305"/>
                    <a:gd name="T81" fmla="*/ 290 h 582"/>
                    <a:gd name="T82" fmla="*/ 1103 w 3305"/>
                    <a:gd name="T83" fmla="*/ 286 h 582"/>
                    <a:gd name="T84" fmla="*/ 1100 w 3305"/>
                    <a:gd name="T85" fmla="*/ 287 h 582"/>
                    <a:gd name="T86" fmla="*/ 1099 w 3305"/>
                    <a:gd name="T87" fmla="*/ 290 h 582"/>
                    <a:gd name="T88" fmla="*/ 1103 w 3305"/>
                    <a:gd name="T89" fmla="*/ 290 h 582"/>
                    <a:gd name="T90" fmla="*/ 1103 w 3305"/>
                    <a:gd name="T91" fmla="*/ 286 h 582"/>
                    <a:gd name="T92" fmla="*/ 0 w 3305"/>
                    <a:gd name="T93" fmla="*/ 286 h 5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305" h="582">
                      <a:moveTo>
                        <a:pt x="0" y="286"/>
                      </a:moveTo>
                      <a:lnTo>
                        <a:pt x="0" y="295"/>
                      </a:lnTo>
                      <a:lnTo>
                        <a:pt x="1103" y="295"/>
                      </a:lnTo>
                      <a:lnTo>
                        <a:pt x="1103" y="294"/>
                      </a:lnTo>
                      <a:lnTo>
                        <a:pt x="1105" y="292"/>
                      </a:lnTo>
                      <a:lnTo>
                        <a:pt x="1108" y="290"/>
                      </a:lnTo>
                      <a:lnTo>
                        <a:pt x="1109" y="4"/>
                      </a:lnTo>
                      <a:lnTo>
                        <a:pt x="1104" y="4"/>
                      </a:lnTo>
                      <a:lnTo>
                        <a:pt x="1104" y="9"/>
                      </a:lnTo>
                      <a:lnTo>
                        <a:pt x="1104" y="8"/>
                      </a:lnTo>
                      <a:lnTo>
                        <a:pt x="1107" y="7"/>
                      </a:lnTo>
                      <a:lnTo>
                        <a:pt x="1109" y="4"/>
                      </a:lnTo>
                      <a:lnTo>
                        <a:pt x="1104" y="4"/>
                      </a:lnTo>
                      <a:lnTo>
                        <a:pt x="1104" y="9"/>
                      </a:lnTo>
                      <a:lnTo>
                        <a:pt x="2204" y="9"/>
                      </a:lnTo>
                      <a:lnTo>
                        <a:pt x="2204" y="4"/>
                      </a:lnTo>
                      <a:lnTo>
                        <a:pt x="2201" y="4"/>
                      </a:lnTo>
                      <a:lnTo>
                        <a:pt x="2202" y="7"/>
                      </a:lnTo>
                      <a:lnTo>
                        <a:pt x="2204" y="9"/>
                      </a:lnTo>
                      <a:lnTo>
                        <a:pt x="2204" y="4"/>
                      </a:lnTo>
                      <a:lnTo>
                        <a:pt x="2201" y="4"/>
                      </a:lnTo>
                      <a:lnTo>
                        <a:pt x="2202" y="577"/>
                      </a:lnTo>
                      <a:lnTo>
                        <a:pt x="2203" y="579"/>
                      </a:lnTo>
                      <a:lnTo>
                        <a:pt x="2206" y="582"/>
                      </a:lnTo>
                      <a:lnTo>
                        <a:pt x="3305" y="582"/>
                      </a:lnTo>
                      <a:lnTo>
                        <a:pt x="3305" y="573"/>
                      </a:lnTo>
                      <a:lnTo>
                        <a:pt x="2206" y="573"/>
                      </a:lnTo>
                      <a:lnTo>
                        <a:pt x="2206" y="577"/>
                      </a:lnTo>
                      <a:lnTo>
                        <a:pt x="2211" y="577"/>
                      </a:lnTo>
                      <a:lnTo>
                        <a:pt x="2208" y="574"/>
                      </a:lnTo>
                      <a:lnTo>
                        <a:pt x="2206" y="573"/>
                      </a:lnTo>
                      <a:lnTo>
                        <a:pt x="2206" y="577"/>
                      </a:lnTo>
                      <a:lnTo>
                        <a:pt x="2211" y="577"/>
                      </a:lnTo>
                      <a:lnTo>
                        <a:pt x="2210" y="4"/>
                      </a:lnTo>
                      <a:lnTo>
                        <a:pt x="2207" y="2"/>
                      </a:lnTo>
                      <a:lnTo>
                        <a:pt x="2204" y="0"/>
                      </a:lnTo>
                      <a:lnTo>
                        <a:pt x="1104" y="0"/>
                      </a:lnTo>
                      <a:lnTo>
                        <a:pt x="1101" y="2"/>
                      </a:lnTo>
                      <a:lnTo>
                        <a:pt x="1100" y="4"/>
                      </a:lnTo>
                      <a:lnTo>
                        <a:pt x="1099" y="290"/>
                      </a:lnTo>
                      <a:lnTo>
                        <a:pt x="1103" y="290"/>
                      </a:lnTo>
                      <a:lnTo>
                        <a:pt x="1103" y="286"/>
                      </a:lnTo>
                      <a:lnTo>
                        <a:pt x="1100" y="287"/>
                      </a:lnTo>
                      <a:lnTo>
                        <a:pt x="1099" y="290"/>
                      </a:lnTo>
                      <a:lnTo>
                        <a:pt x="1103" y="290"/>
                      </a:lnTo>
                      <a:lnTo>
                        <a:pt x="1103" y="286"/>
                      </a:lnTo>
                      <a:lnTo>
                        <a:pt x="0" y="28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557" name="Group 556"/>
                <p:cNvGrpSpPr/>
                <p:nvPr/>
              </p:nvGrpSpPr>
              <p:grpSpPr>
                <a:xfrm>
                  <a:off x="1660556" y="2866906"/>
                  <a:ext cx="274638" cy="61913"/>
                  <a:chOff x="1867853" y="4824095"/>
                  <a:chExt cx="274638" cy="61913"/>
                </a:xfrm>
              </p:grpSpPr>
              <p:sp>
                <p:nvSpPr>
                  <p:cNvPr id="554" name="Freeform 222"/>
                  <p:cNvSpPr>
                    <a:spLocks/>
                  </p:cNvSpPr>
                  <p:nvPr/>
                </p:nvSpPr>
                <p:spPr bwMode="auto">
                  <a:xfrm>
                    <a:off x="1867853" y="4824095"/>
                    <a:ext cx="82550" cy="60325"/>
                  </a:xfrm>
                  <a:custGeom>
                    <a:avLst/>
                    <a:gdLst>
                      <a:gd name="T0" fmla="*/ 0 w 103"/>
                      <a:gd name="T1" fmla="*/ 76 h 76"/>
                      <a:gd name="T2" fmla="*/ 0 w 103"/>
                      <a:gd name="T3" fmla="*/ 2 h 76"/>
                      <a:gd name="T4" fmla="*/ 14 w 103"/>
                      <a:gd name="T5" fmla="*/ 2 h 76"/>
                      <a:gd name="T6" fmla="*/ 14 w 103"/>
                      <a:gd name="T7" fmla="*/ 14 h 76"/>
                      <a:gd name="T8" fmla="*/ 18 w 103"/>
                      <a:gd name="T9" fmla="*/ 7 h 76"/>
                      <a:gd name="T10" fmla="*/ 23 w 103"/>
                      <a:gd name="T11" fmla="*/ 4 h 76"/>
                      <a:gd name="T12" fmla="*/ 27 w 103"/>
                      <a:gd name="T13" fmla="*/ 2 h 76"/>
                      <a:gd name="T14" fmla="*/ 31 w 103"/>
                      <a:gd name="T15" fmla="*/ 1 h 76"/>
                      <a:gd name="T16" fmla="*/ 36 w 103"/>
                      <a:gd name="T17" fmla="*/ 0 h 76"/>
                      <a:gd name="T18" fmla="*/ 41 w 103"/>
                      <a:gd name="T19" fmla="*/ 1 h 76"/>
                      <a:gd name="T20" fmla="*/ 45 w 103"/>
                      <a:gd name="T21" fmla="*/ 2 h 76"/>
                      <a:gd name="T22" fmla="*/ 49 w 103"/>
                      <a:gd name="T23" fmla="*/ 4 h 76"/>
                      <a:gd name="T24" fmla="*/ 53 w 103"/>
                      <a:gd name="T25" fmla="*/ 6 h 76"/>
                      <a:gd name="T26" fmla="*/ 56 w 103"/>
                      <a:gd name="T27" fmla="*/ 10 h 76"/>
                      <a:gd name="T28" fmla="*/ 57 w 103"/>
                      <a:gd name="T29" fmla="*/ 14 h 76"/>
                      <a:gd name="T30" fmla="*/ 67 w 103"/>
                      <a:gd name="T31" fmla="*/ 4 h 76"/>
                      <a:gd name="T32" fmla="*/ 80 w 103"/>
                      <a:gd name="T33" fmla="*/ 0 h 76"/>
                      <a:gd name="T34" fmla="*/ 87 w 103"/>
                      <a:gd name="T35" fmla="*/ 1 h 76"/>
                      <a:gd name="T36" fmla="*/ 93 w 103"/>
                      <a:gd name="T37" fmla="*/ 4 h 76"/>
                      <a:gd name="T38" fmla="*/ 97 w 103"/>
                      <a:gd name="T39" fmla="*/ 6 h 76"/>
                      <a:gd name="T40" fmla="*/ 99 w 103"/>
                      <a:gd name="T41" fmla="*/ 10 h 76"/>
                      <a:gd name="T42" fmla="*/ 102 w 103"/>
                      <a:gd name="T43" fmla="*/ 14 h 76"/>
                      <a:gd name="T44" fmla="*/ 103 w 103"/>
                      <a:gd name="T45" fmla="*/ 19 h 76"/>
                      <a:gd name="T46" fmla="*/ 103 w 103"/>
                      <a:gd name="T47" fmla="*/ 25 h 76"/>
                      <a:gd name="T48" fmla="*/ 103 w 103"/>
                      <a:gd name="T49" fmla="*/ 76 h 76"/>
                      <a:gd name="T50" fmla="*/ 90 w 103"/>
                      <a:gd name="T51" fmla="*/ 76 h 76"/>
                      <a:gd name="T52" fmla="*/ 90 w 103"/>
                      <a:gd name="T53" fmla="*/ 31 h 76"/>
                      <a:gd name="T54" fmla="*/ 90 w 103"/>
                      <a:gd name="T55" fmla="*/ 25 h 76"/>
                      <a:gd name="T56" fmla="*/ 89 w 103"/>
                      <a:gd name="T57" fmla="*/ 22 h 76"/>
                      <a:gd name="T58" fmla="*/ 89 w 103"/>
                      <a:gd name="T59" fmla="*/ 19 h 76"/>
                      <a:gd name="T60" fmla="*/ 87 w 103"/>
                      <a:gd name="T61" fmla="*/ 16 h 76"/>
                      <a:gd name="T62" fmla="*/ 84 w 103"/>
                      <a:gd name="T63" fmla="*/ 14 h 76"/>
                      <a:gd name="T64" fmla="*/ 81 w 103"/>
                      <a:gd name="T65" fmla="*/ 13 h 76"/>
                      <a:gd name="T66" fmla="*/ 77 w 103"/>
                      <a:gd name="T67" fmla="*/ 13 h 76"/>
                      <a:gd name="T68" fmla="*/ 72 w 103"/>
                      <a:gd name="T69" fmla="*/ 13 h 76"/>
                      <a:gd name="T70" fmla="*/ 67 w 103"/>
                      <a:gd name="T71" fmla="*/ 14 h 76"/>
                      <a:gd name="T72" fmla="*/ 63 w 103"/>
                      <a:gd name="T73" fmla="*/ 18 h 76"/>
                      <a:gd name="T74" fmla="*/ 61 w 103"/>
                      <a:gd name="T75" fmla="*/ 22 h 76"/>
                      <a:gd name="T76" fmla="*/ 59 w 103"/>
                      <a:gd name="T77" fmla="*/ 27 h 76"/>
                      <a:gd name="T78" fmla="*/ 58 w 103"/>
                      <a:gd name="T79" fmla="*/ 33 h 76"/>
                      <a:gd name="T80" fmla="*/ 58 w 103"/>
                      <a:gd name="T81" fmla="*/ 76 h 76"/>
                      <a:gd name="T82" fmla="*/ 45 w 103"/>
                      <a:gd name="T83" fmla="*/ 76 h 76"/>
                      <a:gd name="T84" fmla="*/ 45 w 103"/>
                      <a:gd name="T85" fmla="*/ 28 h 76"/>
                      <a:gd name="T86" fmla="*/ 45 w 103"/>
                      <a:gd name="T87" fmla="*/ 24 h 76"/>
                      <a:gd name="T88" fmla="*/ 44 w 103"/>
                      <a:gd name="T89" fmla="*/ 19 h 76"/>
                      <a:gd name="T90" fmla="*/ 43 w 103"/>
                      <a:gd name="T91" fmla="*/ 16 h 76"/>
                      <a:gd name="T92" fmla="*/ 40 w 103"/>
                      <a:gd name="T93" fmla="*/ 14 h 76"/>
                      <a:gd name="T94" fmla="*/ 36 w 103"/>
                      <a:gd name="T95" fmla="*/ 13 h 76"/>
                      <a:gd name="T96" fmla="*/ 32 w 103"/>
                      <a:gd name="T97" fmla="*/ 13 h 76"/>
                      <a:gd name="T98" fmla="*/ 27 w 103"/>
                      <a:gd name="T99" fmla="*/ 13 h 76"/>
                      <a:gd name="T100" fmla="*/ 22 w 103"/>
                      <a:gd name="T101" fmla="*/ 15 h 76"/>
                      <a:gd name="T102" fmla="*/ 18 w 103"/>
                      <a:gd name="T103" fmla="*/ 18 h 76"/>
                      <a:gd name="T104" fmla="*/ 15 w 103"/>
                      <a:gd name="T105" fmla="*/ 23 h 76"/>
                      <a:gd name="T106" fmla="*/ 15 w 103"/>
                      <a:gd name="T107" fmla="*/ 27 h 76"/>
                      <a:gd name="T108" fmla="*/ 14 w 103"/>
                      <a:gd name="T109" fmla="*/ 32 h 76"/>
                      <a:gd name="T110" fmla="*/ 14 w 103"/>
                      <a:gd name="T111" fmla="*/ 38 h 76"/>
                      <a:gd name="T112" fmla="*/ 14 w 103"/>
                      <a:gd name="T113" fmla="*/ 76 h 76"/>
                      <a:gd name="T114" fmla="*/ 0 w 103"/>
                      <a:gd name="T115" fmla="*/ 76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103" h="76">
                        <a:moveTo>
                          <a:pt x="0" y="76"/>
                        </a:moveTo>
                        <a:lnTo>
                          <a:pt x="0" y="2"/>
                        </a:lnTo>
                        <a:lnTo>
                          <a:pt x="14" y="2"/>
                        </a:lnTo>
                        <a:lnTo>
                          <a:pt x="14" y="14"/>
                        </a:lnTo>
                        <a:lnTo>
                          <a:pt x="18" y="7"/>
                        </a:lnTo>
                        <a:lnTo>
                          <a:pt x="23" y="4"/>
                        </a:lnTo>
                        <a:lnTo>
                          <a:pt x="27" y="2"/>
                        </a:lnTo>
                        <a:lnTo>
                          <a:pt x="31" y="1"/>
                        </a:lnTo>
                        <a:lnTo>
                          <a:pt x="36" y="0"/>
                        </a:lnTo>
                        <a:lnTo>
                          <a:pt x="41" y="1"/>
                        </a:lnTo>
                        <a:lnTo>
                          <a:pt x="45" y="2"/>
                        </a:lnTo>
                        <a:lnTo>
                          <a:pt x="49" y="4"/>
                        </a:lnTo>
                        <a:lnTo>
                          <a:pt x="53" y="6"/>
                        </a:lnTo>
                        <a:lnTo>
                          <a:pt x="56" y="10"/>
                        </a:lnTo>
                        <a:lnTo>
                          <a:pt x="57" y="14"/>
                        </a:lnTo>
                        <a:lnTo>
                          <a:pt x="67" y="4"/>
                        </a:lnTo>
                        <a:lnTo>
                          <a:pt x="80" y="0"/>
                        </a:lnTo>
                        <a:lnTo>
                          <a:pt x="87" y="1"/>
                        </a:lnTo>
                        <a:lnTo>
                          <a:pt x="93" y="4"/>
                        </a:lnTo>
                        <a:lnTo>
                          <a:pt x="97" y="6"/>
                        </a:lnTo>
                        <a:lnTo>
                          <a:pt x="99" y="10"/>
                        </a:lnTo>
                        <a:lnTo>
                          <a:pt x="102" y="14"/>
                        </a:lnTo>
                        <a:lnTo>
                          <a:pt x="103" y="19"/>
                        </a:lnTo>
                        <a:lnTo>
                          <a:pt x="103" y="25"/>
                        </a:lnTo>
                        <a:lnTo>
                          <a:pt x="103" y="76"/>
                        </a:lnTo>
                        <a:lnTo>
                          <a:pt x="90" y="76"/>
                        </a:lnTo>
                        <a:lnTo>
                          <a:pt x="90" y="31"/>
                        </a:lnTo>
                        <a:lnTo>
                          <a:pt x="90" y="25"/>
                        </a:lnTo>
                        <a:lnTo>
                          <a:pt x="89" y="22"/>
                        </a:lnTo>
                        <a:lnTo>
                          <a:pt x="89" y="19"/>
                        </a:lnTo>
                        <a:lnTo>
                          <a:pt x="87" y="16"/>
                        </a:lnTo>
                        <a:lnTo>
                          <a:pt x="84" y="14"/>
                        </a:lnTo>
                        <a:lnTo>
                          <a:pt x="81" y="13"/>
                        </a:lnTo>
                        <a:lnTo>
                          <a:pt x="77" y="13"/>
                        </a:lnTo>
                        <a:lnTo>
                          <a:pt x="72" y="13"/>
                        </a:lnTo>
                        <a:lnTo>
                          <a:pt x="67" y="14"/>
                        </a:lnTo>
                        <a:lnTo>
                          <a:pt x="63" y="18"/>
                        </a:lnTo>
                        <a:lnTo>
                          <a:pt x="61" y="22"/>
                        </a:lnTo>
                        <a:lnTo>
                          <a:pt x="59" y="27"/>
                        </a:lnTo>
                        <a:lnTo>
                          <a:pt x="58" y="33"/>
                        </a:lnTo>
                        <a:lnTo>
                          <a:pt x="58" y="76"/>
                        </a:lnTo>
                        <a:lnTo>
                          <a:pt x="45" y="76"/>
                        </a:lnTo>
                        <a:lnTo>
                          <a:pt x="45" y="28"/>
                        </a:lnTo>
                        <a:lnTo>
                          <a:pt x="45" y="24"/>
                        </a:lnTo>
                        <a:lnTo>
                          <a:pt x="44" y="19"/>
                        </a:lnTo>
                        <a:lnTo>
                          <a:pt x="43" y="16"/>
                        </a:lnTo>
                        <a:lnTo>
                          <a:pt x="40" y="14"/>
                        </a:lnTo>
                        <a:lnTo>
                          <a:pt x="36" y="13"/>
                        </a:lnTo>
                        <a:lnTo>
                          <a:pt x="32" y="13"/>
                        </a:lnTo>
                        <a:lnTo>
                          <a:pt x="27" y="13"/>
                        </a:lnTo>
                        <a:lnTo>
                          <a:pt x="22" y="15"/>
                        </a:lnTo>
                        <a:lnTo>
                          <a:pt x="18" y="18"/>
                        </a:lnTo>
                        <a:lnTo>
                          <a:pt x="15" y="23"/>
                        </a:lnTo>
                        <a:lnTo>
                          <a:pt x="15" y="27"/>
                        </a:lnTo>
                        <a:lnTo>
                          <a:pt x="14" y="32"/>
                        </a:lnTo>
                        <a:lnTo>
                          <a:pt x="14" y="38"/>
                        </a:lnTo>
                        <a:lnTo>
                          <a:pt x="14" y="76"/>
                        </a:lnTo>
                        <a:lnTo>
                          <a:pt x="0" y="76"/>
                        </a:lnTo>
                        <a:close/>
                      </a:path>
                    </a:pathLst>
                  </a:custGeom>
                  <a:solidFill>
                    <a:srgbClr val="262626"/>
                  </a:solidFill>
                  <a:ln w="0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5" name="Freeform 223"/>
                  <p:cNvSpPr>
                    <a:spLocks noEditPoints="1"/>
                  </p:cNvSpPr>
                  <p:nvPr/>
                </p:nvSpPr>
                <p:spPr bwMode="auto">
                  <a:xfrm>
                    <a:off x="1961516" y="4824095"/>
                    <a:ext cx="55563" cy="61913"/>
                  </a:xfrm>
                  <a:custGeom>
                    <a:avLst/>
                    <a:gdLst>
                      <a:gd name="T0" fmla="*/ 54 w 68"/>
                      <a:gd name="T1" fmla="*/ 54 h 77"/>
                      <a:gd name="T2" fmla="*/ 68 w 68"/>
                      <a:gd name="T3" fmla="*/ 55 h 77"/>
                      <a:gd name="T4" fmla="*/ 64 w 68"/>
                      <a:gd name="T5" fmla="*/ 62 h 77"/>
                      <a:gd name="T6" fmla="*/ 62 w 68"/>
                      <a:gd name="T7" fmla="*/ 67 h 77"/>
                      <a:gd name="T8" fmla="*/ 57 w 68"/>
                      <a:gd name="T9" fmla="*/ 72 h 77"/>
                      <a:gd name="T10" fmla="*/ 46 w 68"/>
                      <a:gd name="T11" fmla="*/ 76 h 77"/>
                      <a:gd name="T12" fmla="*/ 35 w 68"/>
                      <a:gd name="T13" fmla="*/ 77 h 77"/>
                      <a:gd name="T14" fmla="*/ 21 w 68"/>
                      <a:gd name="T15" fmla="*/ 76 h 77"/>
                      <a:gd name="T16" fmla="*/ 9 w 68"/>
                      <a:gd name="T17" fmla="*/ 68 h 77"/>
                      <a:gd name="T18" fmla="*/ 2 w 68"/>
                      <a:gd name="T19" fmla="*/ 55 h 77"/>
                      <a:gd name="T20" fmla="*/ 0 w 68"/>
                      <a:gd name="T21" fmla="*/ 40 h 77"/>
                      <a:gd name="T22" fmla="*/ 2 w 68"/>
                      <a:gd name="T23" fmla="*/ 23 h 77"/>
                      <a:gd name="T24" fmla="*/ 9 w 68"/>
                      <a:gd name="T25" fmla="*/ 10 h 77"/>
                      <a:gd name="T26" fmla="*/ 21 w 68"/>
                      <a:gd name="T27" fmla="*/ 2 h 77"/>
                      <a:gd name="T28" fmla="*/ 35 w 68"/>
                      <a:gd name="T29" fmla="*/ 0 h 77"/>
                      <a:gd name="T30" fmla="*/ 48 w 68"/>
                      <a:gd name="T31" fmla="*/ 2 h 77"/>
                      <a:gd name="T32" fmla="*/ 59 w 68"/>
                      <a:gd name="T33" fmla="*/ 10 h 77"/>
                      <a:gd name="T34" fmla="*/ 66 w 68"/>
                      <a:gd name="T35" fmla="*/ 23 h 77"/>
                      <a:gd name="T36" fmla="*/ 68 w 68"/>
                      <a:gd name="T37" fmla="*/ 38 h 77"/>
                      <a:gd name="T38" fmla="*/ 68 w 68"/>
                      <a:gd name="T39" fmla="*/ 42 h 77"/>
                      <a:gd name="T40" fmla="*/ 13 w 68"/>
                      <a:gd name="T41" fmla="*/ 42 h 77"/>
                      <a:gd name="T42" fmla="*/ 14 w 68"/>
                      <a:gd name="T43" fmla="*/ 49 h 77"/>
                      <a:gd name="T44" fmla="*/ 17 w 68"/>
                      <a:gd name="T45" fmla="*/ 55 h 77"/>
                      <a:gd name="T46" fmla="*/ 19 w 68"/>
                      <a:gd name="T47" fmla="*/ 59 h 77"/>
                      <a:gd name="T48" fmla="*/ 24 w 68"/>
                      <a:gd name="T49" fmla="*/ 63 h 77"/>
                      <a:gd name="T50" fmla="*/ 30 w 68"/>
                      <a:gd name="T51" fmla="*/ 66 h 77"/>
                      <a:gd name="T52" fmla="*/ 35 w 68"/>
                      <a:gd name="T53" fmla="*/ 66 h 77"/>
                      <a:gd name="T54" fmla="*/ 41 w 68"/>
                      <a:gd name="T55" fmla="*/ 66 h 77"/>
                      <a:gd name="T56" fmla="*/ 46 w 68"/>
                      <a:gd name="T57" fmla="*/ 63 h 77"/>
                      <a:gd name="T58" fmla="*/ 50 w 68"/>
                      <a:gd name="T59" fmla="*/ 60 h 77"/>
                      <a:gd name="T60" fmla="*/ 53 w 68"/>
                      <a:gd name="T61" fmla="*/ 58 h 77"/>
                      <a:gd name="T62" fmla="*/ 54 w 68"/>
                      <a:gd name="T63" fmla="*/ 54 h 77"/>
                      <a:gd name="T64" fmla="*/ 13 w 68"/>
                      <a:gd name="T65" fmla="*/ 31 h 77"/>
                      <a:gd name="T66" fmla="*/ 54 w 68"/>
                      <a:gd name="T67" fmla="*/ 31 h 77"/>
                      <a:gd name="T68" fmla="*/ 54 w 68"/>
                      <a:gd name="T69" fmla="*/ 25 h 77"/>
                      <a:gd name="T70" fmla="*/ 53 w 68"/>
                      <a:gd name="T71" fmla="*/ 22 h 77"/>
                      <a:gd name="T72" fmla="*/ 50 w 68"/>
                      <a:gd name="T73" fmla="*/ 18 h 77"/>
                      <a:gd name="T74" fmla="*/ 45 w 68"/>
                      <a:gd name="T75" fmla="*/ 15 h 77"/>
                      <a:gd name="T76" fmla="*/ 40 w 68"/>
                      <a:gd name="T77" fmla="*/ 13 h 77"/>
                      <a:gd name="T78" fmla="*/ 35 w 68"/>
                      <a:gd name="T79" fmla="*/ 13 h 77"/>
                      <a:gd name="T80" fmla="*/ 28 w 68"/>
                      <a:gd name="T81" fmla="*/ 13 h 77"/>
                      <a:gd name="T82" fmla="*/ 24 w 68"/>
                      <a:gd name="T83" fmla="*/ 14 h 77"/>
                      <a:gd name="T84" fmla="*/ 19 w 68"/>
                      <a:gd name="T85" fmla="*/ 16 h 77"/>
                      <a:gd name="T86" fmla="*/ 17 w 68"/>
                      <a:gd name="T87" fmla="*/ 20 h 77"/>
                      <a:gd name="T88" fmla="*/ 14 w 68"/>
                      <a:gd name="T89" fmla="*/ 25 h 77"/>
                      <a:gd name="T90" fmla="*/ 13 w 68"/>
                      <a:gd name="T91" fmla="*/ 31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68" h="77">
                        <a:moveTo>
                          <a:pt x="54" y="54"/>
                        </a:moveTo>
                        <a:lnTo>
                          <a:pt x="68" y="55"/>
                        </a:lnTo>
                        <a:lnTo>
                          <a:pt x="64" y="62"/>
                        </a:lnTo>
                        <a:lnTo>
                          <a:pt x="62" y="67"/>
                        </a:lnTo>
                        <a:lnTo>
                          <a:pt x="57" y="72"/>
                        </a:lnTo>
                        <a:lnTo>
                          <a:pt x="46" y="76"/>
                        </a:lnTo>
                        <a:lnTo>
                          <a:pt x="35" y="77"/>
                        </a:lnTo>
                        <a:lnTo>
                          <a:pt x="21" y="76"/>
                        </a:lnTo>
                        <a:lnTo>
                          <a:pt x="9" y="68"/>
                        </a:lnTo>
                        <a:lnTo>
                          <a:pt x="2" y="55"/>
                        </a:lnTo>
                        <a:lnTo>
                          <a:pt x="0" y="40"/>
                        </a:lnTo>
                        <a:lnTo>
                          <a:pt x="2" y="23"/>
                        </a:lnTo>
                        <a:lnTo>
                          <a:pt x="9" y="10"/>
                        </a:lnTo>
                        <a:lnTo>
                          <a:pt x="21" y="2"/>
                        </a:lnTo>
                        <a:lnTo>
                          <a:pt x="35" y="0"/>
                        </a:lnTo>
                        <a:lnTo>
                          <a:pt x="48" y="2"/>
                        </a:lnTo>
                        <a:lnTo>
                          <a:pt x="59" y="10"/>
                        </a:lnTo>
                        <a:lnTo>
                          <a:pt x="66" y="23"/>
                        </a:lnTo>
                        <a:lnTo>
                          <a:pt x="68" y="38"/>
                        </a:lnTo>
                        <a:lnTo>
                          <a:pt x="68" y="42"/>
                        </a:lnTo>
                        <a:lnTo>
                          <a:pt x="13" y="42"/>
                        </a:lnTo>
                        <a:lnTo>
                          <a:pt x="14" y="49"/>
                        </a:lnTo>
                        <a:lnTo>
                          <a:pt x="17" y="55"/>
                        </a:lnTo>
                        <a:lnTo>
                          <a:pt x="19" y="59"/>
                        </a:lnTo>
                        <a:lnTo>
                          <a:pt x="24" y="63"/>
                        </a:lnTo>
                        <a:lnTo>
                          <a:pt x="30" y="66"/>
                        </a:lnTo>
                        <a:lnTo>
                          <a:pt x="35" y="66"/>
                        </a:lnTo>
                        <a:lnTo>
                          <a:pt x="41" y="66"/>
                        </a:lnTo>
                        <a:lnTo>
                          <a:pt x="46" y="63"/>
                        </a:lnTo>
                        <a:lnTo>
                          <a:pt x="50" y="60"/>
                        </a:lnTo>
                        <a:lnTo>
                          <a:pt x="53" y="58"/>
                        </a:lnTo>
                        <a:lnTo>
                          <a:pt x="54" y="54"/>
                        </a:lnTo>
                        <a:close/>
                        <a:moveTo>
                          <a:pt x="13" y="31"/>
                        </a:moveTo>
                        <a:lnTo>
                          <a:pt x="54" y="31"/>
                        </a:lnTo>
                        <a:lnTo>
                          <a:pt x="54" y="25"/>
                        </a:lnTo>
                        <a:lnTo>
                          <a:pt x="53" y="22"/>
                        </a:lnTo>
                        <a:lnTo>
                          <a:pt x="50" y="18"/>
                        </a:lnTo>
                        <a:lnTo>
                          <a:pt x="45" y="15"/>
                        </a:lnTo>
                        <a:lnTo>
                          <a:pt x="40" y="13"/>
                        </a:lnTo>
                        <a:lnTo>
                          <a:pt x="35" y="13"/>
                        </a:lnTo>
                        <a:lnTo>
                          <a:pt x="28" y="13"/>
                        </a:lnTo>
                        <a:lnTo>
                          <a:pt x="24" y="14"/>
                        </a:lnTo>
                        <a:lnTo>
                          <a:pt x="19" y="16"/>
                        </a:lnTo>
                        <a:lnTo>
                          <a:pt x="17" y="20"/>
                        </a:lnTo>
                        <a:lnTo>
                          <a:pt x="14" y="25"/>
                        </a:lnTo>
                        <a:lnTo>
                          <a:pt x="13" y="31"/>
                        </a:lnTo>
                        <a:close/>
                      </a:path>
                    </a:pathLst>
                  </a:custGeom>
                  <a:solidFill>
                    <a:srgbClr val="262626"/>
                  </a:solidFill>
                  <a:ln w="0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56" name="Freeform 225"/>
                  <p:cNvSpPr>
                    <a:spLocks/>
                  </p:cNvSpPr>
                  <p:nvPr/>
                </p:nvSpPr>
                <p:spPr bwMode="auto">
                  <a:xfrm>
                    <a:off x="2094866" y="4824095"/>
                    <a:ext cx="47625" cy="61913"/>
                  </a:xfrm>
                  <a:custGeom>
                    <a:avLst/>
                    <a:gdLst>
                      <a:gd name="T0" fmla="*/ 12 w 60"/>
                      <a:gd name="T1" fmla="*/ 53 h 77"/>
                      <a:gd name="T2" fmla="*/ 16 w 60"/>
                      <a:gd name="T3" fmla="*/ 60 h 77"/>
                      <a:gd name="T4" fmla="*/ 21 w 60"/>
                      <a:gd name="T5" fmla="*/ 64 h 77"/>
                      <a:gd name="T6" fmla="*/ 32 w 60"/>
                      <a:gd name="T7" fmla="*/ 66 h 77"/>
                      <a:gd name="T8" fmla="*/ 41 w 60"/>
                      <a:gd name="T9" fmla="*/ 64 h 77"/>
                      <a:gd name="T10" fmla="*/ 46 w 60"/>
                      <a:gd name="T11" fmla="*/ 59 h 77"/>
                      <a:gd name="T12" fmla="*/ 47 w 60"/>
                      <a:gd name="T13" fmla="*/ 53 h 77"/>
                      <a:gd name="T14" fmla="*/ 42 w 60"/>
                      <a:gd name="T15" fmla="*/ 49 h 77"/>
                      <a:gd name="T16" fmla="*/ 36 w 60"/>
                      <a:gd name="T17" fmla="*/ 47 h 77"/>
                      <a:gd name="T18" fmla="*/ 23 w 60"/>
                      <a:gd name="T19" fmla="*/ 44 h 77"/>
                      <a:gd name="T20" fmla="*/ 12 w 60"/>
                      <a:gd name="T21" fmla="*/ 40 h 77"/>
                      <a:gd name="T22" fmla="*/ 3 w 60"/>
                      <a:gd name="T23" fmla="*/ 32 h 77"/>
                      <a:gd name="T24" fmla="*/ 1 w 60"/>
                      <a:gd name="T25" fmla="*/ 22 h 77"/>
                      <a:gd name="T26" fmla="*/ 3 w 60"/>
                      <a:gd name="T27" fmla="*/ 13 h 77"/>
                      <a:gd name="T28" fmla="*/ 10 w 60"/>
                      <a:gd name="T29" fmla="*/ 5 h 77"/>
                      <a:gd name="T30" fmla="*/ 18 w 60"/>
                      <a:gd name="T31" fmla="*/ 2 h 77"/>
                      <a:gd name="T32" fmla="*/ 28 w 60"/>
                      <a:gd name="T33" fmla="*/ 0 h 77"/>
                      <a:gd name="T34" fmla="*/ 42 w 60"/>
                      <a:gd name="T35" fmla="*/ 2 h 77"/>
                      <a:gd name="T36" fmla="*/ 52 w 60"/>
                      <a:gd name="T37" fmla="*/ 10 h 77"/>
                      <a:gd name="T38" fmla="*/ 56 w 60"/>
                      <a:gd name="T39" fmla="*/ 22 h 77"/>
                      <a:gd name="T40" fmla="*/ 41 w 60"/>
                      <a:gd name="T41" fmla="*/ 18 h 77"/>
                      <a:gd name="T42" fmla="*/ 36 w 60"/>
                      <a:gd name="T43" fmla="*/ 14 h 77"/>
                      <a:gd name="T44" fmla="*/ 29 w 60"/>
                      <a:gd name="T45" fmla="*/ 13 h 77"/>
                      <a:gd name="T46" fmla="*/ 20 w 60"/>
                      <a:gd name="T47" fmla="*/ 14 h 77"/>
                      <a:gd name="T48" fmla="*/ 15 w 60"/>
                      <a:gd name="T49" fmla="*/ 18 h 77"/>
                      <a:gd name="T50" fmla="*/ 15 w 60"/>
                      <a:gd name="T51" fmla="*/ 23 h 77"/>
                      <a:gd name="T52" fmla="*/ 18 w 60"/>
                      <a:gd name="T53" fmla="*/ 27 h 77"/>
                      <a:gd name="T54" fmla="*/ 21 w 60"/>
                      <a:gd name="T55" fmla="*/ 28 h 77"/>
                      <a:gd name="T56" fmla="*/ 31 w 60"/>
                      <a:gd name="T57" fmla="*/ 31 h 77"/>
                      <a:gd name="T58" fmla="*/ 43 w 60"/>
                      <a:gd name="T59" fmla="*/ 35 h 77"/>
                      <a:gd name="T60" fmla="*/ 54 w 60"/>
                      <a:gd name="T61" fmla="*/ 40 h 77"/>
                      <a:gd name="T62" fmla="*/ 59 w 60"/>
                      <a:gd name="T63" fmla="*/ 46 h 77"/>
                      <a:gd name="T64" fmla="*/ 60 w 60"/>
                      <a:gd name="T65" fmla="*/ 54 h 77"/>
                      <a:gd name="T66" fmla="*/ 58 w 60"/>
                      <a:gd name="T67" fmla="*/ 66 h 77"/>
                      <a:gd name="T68" fmla="*/ 51 w 60"/>
                      <a:gd name="T69" fmla="*/ 72 h 77"/>
                      <a:gd name="T70" fmla="*/ 40 w 60"/>
                      <a:gd name="T71" fmla="*/ 77 h 77"/>
                      <a:gd name="T72" fmla="*/ 19 w 60"/>
                      <a:gd name="T73" fmla="*/ 76 h 77"/>
                      <a:gd name="T74" fmla="*/ 5 w 60"/>
                      <a:gd name="T75" fmla="*/ 67 h 77"/>
                      <a:gd name="T76" fmla="*/ 0 w 60"/>
                      <a:gd name="T77" fmla="*/ 54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60" h="77">
                        <a:moveTo>
                          <a:pt x="0" y="54"/>
                        </a:moveTo>
                        <a:lnTo>
                          <a:pt x="12" y="53"/>
                        </a:lnTo>
                        <a:lnTo>
                          <a:pt x="14" y="56"/>
                        </a:lnTo>
                        <a:lnTo>
                          <a:pt x="16" y="60"/>
                        </a:lnTo>
                        <a:lnTo>
                          <a:pt x="19" y="63"/>
                        </a:lnTo>
                        <a:lnTo>
                          <a:pt x="21" y="64"/>
                        </a:lnTo>
                        <a:lnTo>
                          <a:pt x="27" y="66"/>
                        </a:lnTo>
                        <a:lnTo>
                          <a:pt x="32" y="66"/>
                        </a:lnTo>
                        <a:lnTo>
                          <a:pt x="36" y="66"/>
                        </a:lnTo>
                        <a:lnTo>
                          <a:pt x="41" y="64"/>
                        </a:lnTo>
                        <a:lnTo>
                          <a:pt x="43" y="63"/>
                        </a:lnTo>
                        <a:lnTo>
                          <a:pt x="46" y="59"/>
                        </a:lnTo>
                        <a:lnTo>
                          <a:pt x="47" y="55"/>
                        </a:lnTo>
                        <a:lnTo>
                          <a:pt x="47" y="53"/>
                        </a:lnTo>
                        <a:lnTo>
                          <a:pt x="45" y="51"/>
                        </a:lnTo>
                        <a:lnTo>
                          <a:pt x="42" y="49"/>
                        </a:lnTo>
                        <a:lnTo>
                          <a:pt x="40" y="49"/>
                        </a:lnTo>
                        <a:lnTo>
                          <a:pt x="36" y="47"/>
                        </a:lnTo>
                        <a:lnTo>
                          <a:pt x="31" y="45"/>
                        </a:lnTo>
                        <a:lnTo>
                          <a:pt x="23" y="44"/>
                        </a:lnTo>
                        <a:lnTo>
                          <a:pt x="18" y="41"/>
                        </a:lnTo>
                        <a:lnTo>
                          <a:pt x="12" y="40"/>
                        </a:lnTo>
                        <a:lnTo>
                          <a:pt x="7" y="36"/>
                        </a:lnTo>
                        <a:lnTo>
                          <a:pt x="3" y="32"/>
                        </a:lnTo>
                        <a:lnTo>
                          <a:pt x="2" y="27"/>
                        </a:lnTo>
                        <a:lnTo>
                          <a:pt x="1" y="22"/>
                        </a:lnTo>
                        <a:lnTo>
                          <a:pt x="2" y="16"/>
                        </a:lnTo>
                        <a:lnTo>
                          <a:pt x="3" y="13"/>
                        </a:lnTo>
                        <a:lnTo>
                          <a:pt x="6" y="9"/>
                        </a:lnTo>
                        <a:lnTo>
                          <a:pt x="10" y="5"/>
                        </a:lnTo>
                        <a:lnTo>
                          <a:pt x="12" y="4"/>
                        </a:lnTo>
                        <a:lnTo>
                          <a:pt x="18" y="2"/>
                        </a:lnTo>
                        <a:lnTo>
                          <a:pt x="23" y="1"/>
                        </a:lnTo>
                        <a:lnTo>
                          <a:pt x="28" y="0"/>
                        </a:lnTo>
                        <a:lnTo>
                          <a:pt x="36" y="1"/>
                        </a:lnTo>
                        <a:lnTo>
                          <a:pt x="42" y="2"/>
                        </a:lnTo>
                        <a:lnTo>
                          <a:pt x="49" y="6"/>
                        </a:lnTo>
                        <a:lnTo>
                          <a:pt x="52" y="10"/>
                        </a:lnTo>
                        <a:lnTo>
                          <a:pt x="55" y="15"/>
                        </a:lnTo>
                        <a:lnTo>
                          <a:pt x="56" y="22"/>
                        </a:lnTo>
                        <a:lnTo>
                          <a:pt x="43" y="23"/>
                        </a:lnTo>
                        <a:lnTo>
                          <a:pt x="41" y="18"/>
                        </a:lnTo>
                        <a:lnTo>
                          <a:pt x="38" y="15"/>
                        </a:lnTo>
                        <a:lnTo>
                          <a:pt x="36" y="14"/>
                        </a:lnTo>
                        <a:lnTo>
                          <a:pt x="33" y="13"/>
                        </a:lnTo>
                        <a:lnTo>
                          <a:pt x="29" y="13"/>
                        </a:lnTo>
                        <a:lnTo>
                          <a:pt x="24" y="13"/>
                        </a:lnTo>
                        <a:lnTo>
                          <a:pt x="20" y="14"/>
                        </a:lnTo>
                        <a:lnTo>
                          <a:pt x="18" y="15"/>
                        </a:lnTo>
                        <a:lnTo>
                          <a:pt x="15" y="18"/>
                        </a:lnTo>
                        <a:lnTo>
                          <a:pt x="15" y="20"/>
                        </a:lnTo>
                        <a:lnTo>
                          <a:pt x="15" y="23"/>
                        </a:lnTo>
                        <a:lnTo>
                          <a:pt x="16" y="24"/>
                        </a:lnTo>
                        <a:lnTo>
                          <a:pt x="18" y="27"/>
                        </a:lnTo>
                        <a:lnTo>
                          <a:pt x="20" y="28"/>
                        </a:lnTo>
                        <a:lnTo>
                          <a:pt x="21" y="28"/>
                        </a:lnTo>
                        <a:lnTo>
                          <a:pt x="25" y="29"/>
                        </a:lnTo>
                        <a:lnTo>
                          <a:pt x="31" y="31"/>
                        </a:lnTo>
                        <a:lnTo>
                          <a:pt x="37" y="33"/>
                        </a:lnTo>
                        <a:lnTo>
                          <a:pt x="43" y="35"/>
                        </a:lnTo>
                        <a:lnTo>
                          <a:pt x="47" y="36"/>
                        </a:lnTo>
                        <a:lnTo>
                          <a:pt x="54" y="40"/>
                        </a:lnTo>
                        <a:lnTo>
                          <a:pt x="58" y="44"/>
                        </a:lnTo>
                        <a:lnTo>
                          <a:pt x="59" y="46"/>
                        </a:lnTo>
                        <a:lnTo>
                          <a:pt x="60" y="50"/>
                        </a:lnTo>
                        <a:lnTo>
                          <a:pt x="60" y="54"/>
                        </a:lnTo>
                        <a:lnTo>
                          <a:pt x="60" y="60"/>
                        </a:lnTo>
                        <a:lnTo>
                          <a:pt x="58" y="66"/>
                        </a:lnTo>
                        <a:lnTo>
                          <a:pt x="54" y="69"/>
                        </a:lnTo>
                        <a:lnTo>
                          <a:pt x="51" y="72"/>
                        </a:lnTo>
                        <a:lnTo>
                          <a:pt x="46" y="75"/>
                        </a:lnTo>
                        <a:lnTo>
                          <a:pt x="40" y="77"/>
                        </a:lnTo>
                        <a:lnTo>
                          <a:pt x="31" y="77"/>
                        </a:lnTo>
                        <a:lnTo>
                          <a:pt x="19" y="76"/>
                        </a:lnTo>
                        <a:lnTo>
                          <a:pt x="10" y="72"/>
                        </a:lnTo>
                        <a:lnTo>
                          <a:pt x="5" y="67"/>
                        </a:lnTo>
                        <a:lnTo>
                          <a:pt x="2" y="62"/>
                        </a:lnTo>
                        <a:lnTo>
                          <a:pt x="0" y="54"/>
                        </a:lnTo>
                        <a:close/>
                      </a:path>
                    </a:pathLst>
                  </a:custGeom>
                  <a:solidFill>
                    <a:srgbClr val="262626"/>
                  </a:solidFill>
                  <a:ln w="0">
                    <a:solidFill>
                      <a:srgbClr val="262626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560" name="Freeform 77"/>
                <p:cNvSpPr>
                  <a:spLocks/>
                </p:cNvSpPr>
                <p:nvPr/>
              </p:nvSpPr>
              <p:spPr bwMode="auto">
                <a:xfrm>
                  <a:off x="501813" y="1454428"/>
                  <a:ext cx="2630488" cy="1077912"/>
                </a:xfrm>
                <a:custGeom>
                  <a:avLst/>
                  <a:gdLst>
                    <a:gd name="T0" fmla="*/ 137 w 3313"/>
                    <a:gd name="T1" fmla="*/ 710 h 1359"/>
                    <a:gd name="T2" fmla="*/ 214 w 3313"/>
                    <a:gd name="T3" fmla="*/ 603 h 1359"/>
                    <a:gd name="T4" fmla="*/ 296 w 3313"/>
                    <a:gd name="T5" fmla="*/ 498 h 1359"/>
                    <a:gd name="T6" fmla="*/ 418 w 3313"/>
                    <a:gd name="T7" fmla="*/ 74 h 1359"/>
                    <a:gd name="T8" fmla="*/ 506 w 3313"/>
                    <a:gd name="T9" fmla="*/ 910 h 1359"/>
                    <a:gd name="T10" fmla="*/ 606 w 3313"/>
                    <a:gd name="T11" fmla="*/ 55 h 1359"/>
                    <a:gd name="T12" fmla="*/ 707 w 3313"/>
                    <a:gd name="T13" fmla="*/ 916 h 1359"/>
                    <a:gd name="T14" fmla="*/ 793 w 3313"/>
                    <a:gd name="T15" fmla="*/ 77 h 1359"/>
                    <a:gd name="T16" fmla="*/ 892 w 3313"/>
                    <a:gd name="T17" fmla="*/ 879 h 1359"/>
                    <a:gd name="T18" fmla="*/ 979 w 3313"/>
                    <a:gd name="T19" fmla="*/ 148 h 1359"/>
                    <a:gd name="T20" fmla="*/ 1104 w 3313"/>
                    <a:gd name="T21" fmla="*/ 268 h 1359"/>
                    <a:gd name="T22" fmla="*/ 1212 w 3313"/>
                    <a:gd name="T23" fmla="*/ 888 h 1359"/>
                    <a:gd name="T24" fmla="*/ 1296 w 3313"/>
                    <a:gd name="T25" fmla="*/ 78 h 1359"/>
                    <a:gd name="T26" fmla="*/ 1428 w 3313"/>
                    <a:gd name="T27" fmla="*/ 274 h 1359"/>
                    <a:gd name="T28" fmla="*/ 1517 w 3313"/>
                    <a:gd name="T29" fmla="*/ 789 h 1359"/>
                    <a:gd name="T30" fmla="*/ 1630 w 3313"/>
                    <a:gd name="T31" fmla="*/ 66 h 1359"/>
                    <a:gd name="T32" fmla="*/ 1714 w 3313"/>
                    <a:gd name="T33" fmla="*/ 934 h 1359"/>
                    <a:gd name="T34" fmla="*/ 1818 w 3313"/>
                    <a:gd name="T35" fmla="*/ 69 h 1359"/>
                    <a:gd name="T36" fmla="*/ 1936 w 3313"/>
                    <a:gd name="T37" fmla="*/ 594 h 1359"/>
                    <a:gd name="T38" fmla="*/ 2011 w 3313"/>
                    <a:gd name="T39" fmla="*/ 286 h 1359"/>
                    <a:gd name="T40" fmla="*/ 2143 w 3313"/>
                    <a:gd name="T41" fmla="*/ 127 h 1359"/>
                    <a:gd name="T42" fmla="*/ 2247 w 3313"/>
                    <a:gd name="T43" fmla="*/ 227 h 1359"/>
                    <a:gd name="T44" fmla="*/ 2321 w 3313"/>
                    <a:gd name="T45" fmla="*/ 962 h 1359"/>
                    <a:gd name="T46" fmla="*/ 2415 w 3313"/>
                    <a:gd name="T47" fmla="*/ 72 h 1359"/>
                    <a:gd name="T48" fmla="*/ 2534 w 3313"/>
                    <a:gd name="T49" fmla="*/ 811 h 1359"/>
                    <a:gd name="T50" fmla="*/ 2611 w 3313"/>
                    <a:gd name="T51" fmla="*/ 130 h 1359"/>
                    <a:gd name="T52" fmla="*/ 2754 w 3313"/>
                    <a:gd name="T53" fmla="*/ 149 h 1359"/>
                    <a:gd name="T54" fmla="*/ 2842 w 3313"/>
                    <a:gd name="T55" fmla="*/ 901 h 1359"/>
                    <a:gd name="T56" fmla="*/ 2941 w 3313"/>
                    <a:gd name="T57" fmla="*/ 68 h 1359"/>
                    <a:gd name="T58" fmla="*/ 3045 w 3313"/>
                    <a:gd name="T59" fmla="*/ 923 h 1359"/>
                    <a:gd name="T60" fmla="*/ 3133 w 3313"/>
                    <a:gd name="T61" fmla="*/ 74 h 1359"/>
                    <a:gd name="T62" fmla="*/ 3258 w 3313"/>
                    <a:gd name="T63" fmla="*/ 497 h 1359"/>
                    <a:gd name="T64" fmla="*/ 3263 w 3313"/>
                    <a:gd name="T65" fmla="*/ 308 h 1359"/>
                    <a:gd name="T66" fmla="*/ 3160 w 3313"/>
                    <a:gd name="T67" fmla="*/ 493 h 1359"/>
                    <a:gd name="T68" fmla="*/ 3045 w 3313"/>
                    <a:gd name="T69" fmla="*/ 901 h 1359"/>
                    <a:gd name="T70" fmla="*/ 2957 w 3313"/>
                    <a:gd name="T71" fmla="*/ 63 h 1359"/>
                    <a:gd name="T72" fmla="*/ 2856 w 3313"/>
                    <a:gd name="T73" fmla="*/ 925 h 1359"/>
                    <a:gd name="T74" fmla="*/ 2745 w 3313"/>
                    <a:gd name="T75" fmla="*/ 161 h 1359"/>
                    <a:gd name="T76" fmla="*/ 2649 w 3313"/>
                    <a:gd name="T77" fmla="*/ 536 h 1359"/>
                    <a:gd name="T78" fmla="*/ 2517 w 3313"/>
                    <a:gd name="T79" fmla="*/ 901 h 1359"/>
                    <a:gd name="T80" fmla="*/ 2426 w 3313"/>
                    <a:gd name="T81" fmla="*/ 72 h 1359"/>
                    <a:gd name="T82" fmla="*/ 2325 w 3313"/>
                    <a:gd name="T83" fmla="*/ 961 h 1359"/>
                    <a:gd name="T84" fmla="*/ 2220 w 3313"/>
                    <a:gd name="T85" fmla="*/ 489 h 1359"/>
                    <a:gd name="T86" fmla="*/ 2087 w 3313"/>
                    <a:gd name="T87" fmla="*/ 888 h 1359"/>
                    <a:gd name="T88" fmla="*/ 1995 w 3313"/>
                    <a:gd name="T89" fmla="*/ 60 h 1359"/>
                    <a:gd name="T90" fmla="*/ 1900 w 3313"/>
                    <a:gd name="T91" fmla="*/ 930 h 1359"/>
                    <a:gd name="T92" fmla="*/ 1784 w 3313"/>
                    <a:gd name="T93" fmla="*/ 228 h 1359"/>
                    <a:gd name="T94" fmla="*/ 1693 w 3313"/>
                    <a:gd name="T95" fmla="*/ 634 h 1359"/>
                    <a:gd name="T96" fmla="*/ 1556 w 3313"/>
                    <a:gd name="T97" fmla="*/ 900 h 1359"/>
                    <a:gd name="T98" fmla="*/ 1466 w 3313"/>
                    <a:gd name="T99" fmla="*/ 57 h 1359"/>
                    <a:gd name="T100" fmla="*/ 1361 w 3313"/>
                    <a:gd name="T101" fmla="*/ 908 h 1359"/>
                    <a:gd name="T102" fmla="*/ 1246 w 3313"/>
                    <a:gd name="T103" fmla="*/ 333 h 1359"/>
                    <a:gd name="T104" fmla="*/ 1152 w 3313"/>
                    <a:gd name="T105" fmla="*/ 490 h 1359"/>
                    <a:gd name="T106" fmla="*/ 1047 w 3313"/>
                    <a:gd name="T107" fmla="*/ 927 h 1359"/>
                    <a:gd name="T108" fmla="*/ 941 w 3313"/>
                    <a:gd name="T109" fmla="*/ 82 h 1359"/>
                    <a:gd name="T110" fmla="*/ 849 w 3313"/>
                    <a:gd name="T111" fmla="*/ 851 h 1359"/>
                    <a:gd name="T112" fmla="*/ 712 w 3313"/>
                    <a:gd name="T113" fmla="*/ 808 h 1359"/>
                    <a:gd name="T114" fmla="*/ 627 w 3313"/>
                    <a:gd name="T115" fmla="*/ 97 h 1359"/>
                    <a:gd name="T116" fmla="*/ 513 w 3313"/>
                    <a:gd name="T117" fmla="*/ 926 h 1359"/>
                    <a:gd name="T118" fmla="*/ 422 w 3313"/>
                    <a:gd name="T119" fmla="*/ 61 h 1359"/>
                    <a:gd name="T120" fmla="*/ 322 w 3313"/>
                    <a:gd name="T121" fmla="*/ 820 h 1359"/>
                    <a:gd name="T122" fmla="*/ 202 w 3313"/>
                    <a:gd name="T123" fmla="*/ 660 h 1359"/>
                    <a:gd name="T124" fmla="*/ 144 w 3313"/>
                    <a:gd name="T125" fmla="*/ 759 h 1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313" h="1359">
                      <a:moveTo>
                        <a:pt x="3" y="1350"/>
                      </a:moveTo>
                      <a:lnTo>
                        <a:pt x="3" y="1359"/>
                      </a:lnTo>
                      <a:lnTo>
                        <a:pt x="4" y="1359"/>
                      </a:lnTo>
                      <a:lnTo>
                        <a:pt x="4" y="1358"/>
                      </a:lnTo>
                      <a:lnTo>
                        <a:pt x="7" y="1356"/>
                      </a:lnTo>
                      <a:lnTo>
                        <a:pt x="9" y="1354"/>
                      </a:lnTo>
                      <a:lnTo>
                        <a:pt x="11" y="1267"/>
                      </a:lnTo>
                      <a:lnTo>
                        <a:pt x="12" y="1184"/>
                      </a:lnTo>
                      <a:lnTo>
                        <a:pt x="13" y="1104"/>
                      </a:lnTo>
                      <a:lnTo>
                        <a:pt x="15" y="1028"/>
                      </a:lnTo>
                      <a:lnTo>
                        <a:pt x="16" y="953"/>
                      </a:lnTo>
                      <a:lnTo>
                        <a:pt x="16" y="882"/>
                      </a:lnTo>
                      <a:lnTo>
                        <a:pt x="17" y="812"/>
                      </a:lnTo>
                      <a:lnTo>
                        <a:pt x="19" y="745"/>
                      </a:lnTo>
                      <a:lnTo>
                        <a:pt x="20" y="679"/>
                      </a:lnTo>
                      <a:lnTo>
                        <a:pt x="21" y="617"/>
                      </a:lnTo>
                      <a:lnTo>
                        <a:pt x="22" y="556"/>
                      </a:lnTo>
                      <a:lnTo>
                        <a:pt x="24" y="498"/>
                      </a:lnTo>
                      <a:lnTo>
                        <a:pt x="24" y="493"/>
                      </a:lnTo>
                      <a:lnTo>
                        <a:pt x="19" y="493"/>
                      </a:lnTo>
                      <a:lnTo>
                        <a:pt x="24" y="494"/>
                      </a:lnTo>
                      <a:lnTo>
                        <a:pt x="24" y="493"/>
                      </a:lnTo>
                      <a:lnTo>
                        <a:pt x="19" y="493"/>
                      </a:lnTo>
                      <a:lnTo>
                        <a:pt x="24" y="494"/>
                      </a:lnTo>
                      <a:lnTo>
                        <a:pt x="25" y="481"/>
                      </a:lnTo>
                      <a:lnTo>
                        <a:pt x="25" y="480"/>
                      </a:lnTo>
                      <a:lnTo>
                        <a:pt x="28" y="413"/>
                      </a:lnTo>
                      <a:lnTo>
                        <a:pt x="29" y="382"/>
                      </a:lnTo>
                      <a:lnTo>
                        <a:pt x="31" y="325"/>
                      </a:lnTo>
                      <a:lnTo>
                        <a:pt x="31" y="298"/>
                      </a:lnTo>
                      <a:lnTo>
                        <a:pt x="33" y="272"/>
                      </a:lnTo>
                      <a:lnTo>
                        <a:pt x="35" y="225"/>
                      </a:lnTo>
                      <a:lnTo>
                        <a:pt x="38" y="184"/>
                      </a:lnTo>
                      <a:lnTo>
                        <a:pt x="38" y="165"/>
                      </a:lnTo>
                      <a:lnTo>
                        <a:pt x="33" y="165"/>
                      </a:lnTo>
                      <a:lnTo>
                        <a:pt x="38" y="166"/>
                      </a:lnTo>
                      <a:lnTo>
                        <a:pt x="38" y="165"/>
                      </a:lnTo>
                      <a:lnTo>
                        <a:pt x="33" y="165"/>
                      </a:lnTo>
                      <a:lnTo>
                        <a:pt x="38" y="166"/>
                      </a:lnTo>
                      <a:lnTo>
                        <a:pt x="40" y="132"/>
                      </a:lnTo>
                      <a:lnTo>
                        <a:pt x="42" y="117"/>
                      </a:lnTo>
                      <a:lnTo>
                        <a:pt x="43" y="103"/>
                      </a:lnTo>
                      <a:lnTo>
                        <a:pt x="44" y="90"/>
                      </a:lnTo>
                      <a:lnTo>
                        <a:pt x="46" y="78"/>
                      </a:lnTo>
                      <a:lnTo>
                        <a:pt x="46" y="66"/>
                      </a:lnTo>
                      <a:lnTo>
                        <a:pt x="40" y="66"/>
                      </a:lnTo>
                      <a:lnTo>
                        <a:pt x="46" y="68"/>
                      </a:lnTo>
                      <a:lnTo>
                        <a:pt x="46" y="66"/>
                      </a:lnTo>
                      <a:lnTo>
                        <a:pt x="40" y="66"/>
                      </a:lnTo>
                      <a:lnTo>
                        <a:pt x="46" y="68"/>
                      </a:lnTo>
                      <a:lnTo>
                        <a:pt x="47" y="57"/>
                      </a:lnTo>
                      <a:lnTo>
                        <a:pt x="48" y="48"/>
                      </a:lnTo>
                      <a:lnTo>
                        <a:pt x="51" y="33"/>
                      </a:lnTo>
                      <a:lnTo>
                        <a:pt x="46" y="31"/>
                      </a:lnTo>
                      <a:lnTo>
                        <a:pt x="50" y="33"/>
                      </a:lnTo>
                      <a:lnTo>
                        <a:pt x="51" y="33"/>
                      </a:lnTo>
                      <a:lnTo>
                        <a:pt x="46" y="31"/>
                      </a:lnTo>
                      <a:lnTo>
                        <a:pt x="50" y="33"/>
                      </a:lnTo>
                      <a:lnTo>
                        <a:pt x="51" y="28"/>
                      </a:lnTo>
                      <a:lnTo>
                        <a:pt x="52" y="21"/>
                      </a:lnTo>
                      <a:lnTo>
                        <a:pt x="53" y="20"/>
                      </a:lnTo>
                      <a:lnTo>
                        <a:pt x="53" y="16"/>
                      </a:lnTo>
                      <a:lnTo>
                        <a:pt x="48" y="16"/>
                      </a:lnTo>
                      <a:lnTo>
                        <a:pt x="52" y="17"/>
                      </a:lnTo>
                      <a:lnTo>
                        <a:pt x="53" y="16"/>
                      </a:lnTo>
                      <a:lnTo>
                        <a:pt x="48" y="16"/>
                      </a:lnTo>
                      <a:lnTo>
                        <a:pt x="52" y="17"/>
                      </a:lnTo>
                      <a:lnTo>
                        <a:pt x="53" y="13"/>
                      </a:lnTo>
                      <a:lnTo>
                        <a:pt x="50" y="12"/>
                      </a:lnTo>
                      <a:lnTo>
                        <a:pt x="53" y="15"/>
                      </a:lnTo>
                      <a:lnTo>
                        <a:pt x="53" y="13"/>
                      </a:lnTo>
                      <a:lnTo>
                        <a:pt x="50" y="12"/>
                      </a:lnTo>
                      <a:lnTo>
                        <a:pt x="53" y="15"/>
                      </a:lnTo>
                      <a:lnTo>
                        <a:pt x="56" y="10"/>
                      </a:lnTo>
                      <a:lnTo>
                        <a:pt x="52" y="7"/>
                      </a:lnTo>
                      <a:lnTo>
                        <a:pt x="56" y="11"/>
                      </a:lnTo>
                      <a:lnTo>
                        <a:pt x="56" y="10"/>
                      </a:lnTo>
                      <a:lnTo>
                        <a:pt x="52" y="7"/>
                      </a:lnTo>
                      <a:lnTo>
                        <a:pt x="56" y="11"/>
                      </a:lnTo>
                      <a:lnTo>
                        <a:pt x="59" y="8"/>
                      </a:lnTo>
                      <a:lnTo>
                        <a:pt x="55" y="4"/>
                      </a:lnTo>
                      <a:lnTo>
                        <a:pt x="55" y="10"/>
                      </a:lnTo>
                      <a:lnTo>
                        <a:pt x="59" y="8"/>
                      </a:lnTo>
                      <a:lnTo>
                        <a:pt x="55" y="4"/>
                      </a:lnTo>
                      <a:lnTo>
                        <a:pt x="55" y="10"/>
                      </a:lnTo>
                      <a:lnTo>
                        <a:pt x="56" y="10"/>
                      </a:lnTo>
                      <a:lnTo>
                        <a:pt x="56" y="4"/>
                      </a:lnTo>
                      <a:lnTo>
                        <a:pt x="52" y="4"/>
                      </a:lnTo>
                      <a:lnTo>
                        <a:pt x="53" y="7"/>
                      </a:lnTo>
                      <a:lnTo>
                        <a:pt x="56" y="10"/>
                      </a:lnTo>
                      <a:lnTo>
                        <a:pt x="56" y="4"/>
                      </a:lnTo>
                      <a:lnTo>
                        <a:pt x="52" y="4"/>
                      </a:lnTo>
                      <a:lnTo>
                        <a:pt x="52" y="10"/>
                      </a:lnTo>
                      <a:lnTo>
                        <a:pt x="53" y="15"/>
                      </a:lnTo>
                      <a:lnTo>
                        <a:pt x="57" y="13"/>
                      </a:lnTo>
                      <a:lnTo>
                        <a:pt x="53" y="15"/>
                      </a:lnTo>
                      <a:lnTo>
                        <a:pt x="57" y="13"/>
                      </a:lnTo>
                      <a:lnTo>
                        <a:pt x="53" y="15"/>
                      </a:lnTo>
                      <a:lnTo>
                        <a:pt x="55" y="24"/>
                      </a:lnTo>
                      <a:lnTo>
                        <a:pt x="56" y="34"/>
                      </a:lnTo>
                      <a:lnTo>
                        <a:pt x="57" y="46"/>
                      </a:lnTo>
                      <a:lnTo>
                        <a:pt x="61" y="44"/>
                      </a:lnTo>
                      <a:lnTo>
                        <a:pt x="57" y="44"/>
                      </a:lnTo>
                      <a:lnTo>
                        <a:pt x="57" y="46"/>
                      </a:lnTo>
                      <a:lnTo>
                        <a:pt x="61" y="44"/>
                      </a:lnTo>
                      <a:lnTo>
                        <a:pt x="57" y="44"/>
                      </a:lnTo>
                      <a:lnTo>
                        <a:pt x="59" y="60"/>
                      </a:lnTo>
                      <a:lnTo>
                        <a:pt x="60" y="77"/>
                      </a:lnTo>
                      <a:lnTo>
                        <a:pt x="60" y="96"/>
                      </a:lnTo>
                      <a:lnTo>
                        <a:pt x="61" y="117"/>
                      </a:lnTo>
                      <a:lnTo>
                        <a:pt x="62" y="139"/>
                      </a:lnTo>
                      <a:lnTo>
                        <a:pt x="64" y="163"/>
                      </a:lnTo>
                      <a:lnTo>
                        <a:pt x="65" y="189"/>
                      </a:lnTo>
                      <a:lnTo>
                        <a:pt x="66" y="216"/>
                      </a:lnTo>
                      <a:lnTo>
                        <a:pt x="66" y="245"/>
                      </a:lnTo>
                      <a:lnTo>
                        <a:pt x="68" y="274"/>
                      </a:lnTo>
                      <a:lnTo>
                        <a:pt x="70" y="336"/>
                      </a:lnTo>
                      <a:lnTo>
                        <a:pt x="72" y="369"/>
                      </a:lnTo>
                      <a:lnTo>
                        <a:pt x="73" y="402"/>
                      </a:lnTo>
                      <a:lnTo>
                        <a:pt x="74" y="435"/>
                      </a:lnTo>
                      <a:lnTo>
                        <a:pt x="74" y="468"/>
                      </a:lnTo>
                      <a:lnTo>
                        <a:pt x="75" y="493"/>
                      </a:lnTo>
                      <a:lnTo>
                        <a:pt x="77" y="495"/>
                      </a:lnTo>
                      <a:lnTo>
                        <a:pt x="79" y="498"/>
                      </a:lnTo>
                      <a:lnTo>
                        <a:pt x="118" y="498"/>
                      </a:lnTo>
                      <a:lnTo>
                        <a:pt x="118" y="493"/>
                      </a:lnTo>
                      <a:lnTo>
                        <a:pt x="114" y="494"/>
                      </a:lnTo>
                      <a:lnTo>
                        <a:pt x="118" y="498"/>
                      </a:lnTo>
                      <a:lnTo>
                        <a:pt x="118" y="493"/>
                      </a:lnTo>
                      <a:lnTo>
                        <a:pt x="114" y="494"/>
                      </a:lnTo>
                      <a:lnTo>
                        <a:pt x="115" y="499"/>
                      </a:lnTo>
                      <a:lnTo>
                        <a:pt x="119" y="498"/>
                      </a:lnTo>
                      <a:lnTo>
                        <a:pt x="115" y="498"/>
                      </a:lnTo>
                      <a:lnTo>
                        <a:pt x="115" y="499"/>
                      </a:lnTo>
                      <a:lnTo>
                        <a:pt x="119" y="498"/>
                      </a:lnTo>
                      <a:lnTo>
                        <a:pt x="115" y="498"/>
                      </a:lnTo>
                      <a:lnTo>
                        <a:pt x="118" y="532"/>
                      </a:lnTo>
                      <a:lnTo>
                        <a:pt x="119" y="547"/>
                      </a:lnTo>
                      <a:lnTo>
                        <a:pt x="119" y="563"/>
                      </a:lnTo>
                      <a:lnTo>
                        <a:pt x="121" y="578"/>
                      </a:lnTo>
                      <a:lnTo>
                        <a:pt x="121" y="579"/>
                      </a:lnTo>
                      <a:lnTo>
                        <a:pt x="123" y="608"/>
                      </a:lnTo>
                      <a:lnTo>
                        <a:pt x="127" y="647"/>
                      </a:lnTo>
                      <a:lnTo>
                        <a:pt x="131" y="645"/>
                      </a:lnTo>
                      <a:lnTo>
                        <a:pt x="127" y="645"/>
                      </a:lnTo>
                      <a:lnTo>
                        <a:pt x="127" y="647"/>
                      </a:lnTo>
                      <a:lnTo>
                        <a:pt x="131" y="645"/>
                      </a:lnTo>
                      <a:lnTo>
                        <a:pt x="127" y="645"/>
                      </a:lnTo>
                      <a:lnTo>
                        <a:pt x="127" y="658"/>
                      </a:lnTo>
                      <a:lnTo>
                        <a:pt x="130" y="682"/>
                      </a:lnTo>
                      <a:lnTo>
                        <a:pt x="132" y="702"/>
                      </a:lnTo>
                      <a:lnTo>
                        <a:pt x="134" y="711"/>
                      </a:lnTo>
                      <a:lnTo>
                        <a:pt x="137" y="710"/>
                      </a:lnTo>
                      <a:lnTo>
                        <a:pt x="134" y="710"/>
                      </a:lnTo>
                      <a:lnTo>
                        <a:pt x="134" y="711"/>
                      </a:lnTo>
                      <a:lnTo>
                        <a:pt x="137" y="710"/>
                      </a:lnTo>
                      <a:lnTo>
                        <a:pt x="134" y="710"/>
                      </a:lnTo>
                      <a:lnTo>
                        <a:pt x="134" y="720"/>
                      </a:lnTo>
                      <a:lnTo>
                        <a:pt x="136" y="738"/>
                      </a:lnTo>
                      <a:lnTo>
                        <a:pt x="137" y="746"/>
                      </a:lnTo>
                      <a:lnTo>
                        <a:pt x="139" y="753"/>
                      </a:lnTo>
                      <a:lnTo>
                        <a:pt x="143" y="751"/>
                      </a:lnTo>
                      <a:lnTo>
                        <a:pt x="139" y="753"/>
                      </a:lnTo>
                      <a:lnTo>
                        <a:pt x="143" y="751"/>
                      </a:lnTo>
                      <a:lnTo>
                        <a:pt x="139" y="753"/>
                      </a:lnTo>
                      <a:lnTo>
                        <a:pt x="140" y="760"/>
                      </a:lnTo>
                      <a:lnTo>
                        <a:pt x="141" y="767"/>
                      </a:lnTo>
                      <a:lnTo>
                        <a:pt x="145" y="766"/>
                      </a:lnTo>
                      <a:lnTo>
                        <a:pt x="141" y="766"/>
                      </a:lnTo>
                      <a:lnTo>
                        <a:pt x="141" y="767"/>
                      </a:lnTo>
                      <a:lnTo>
                        <a:pt x="145" y="766"/>
                      </a:lnTo>
                      <a:lnTo>
                        <a:pt x="141" y="766"/>
                      </a:lnTo>
                      <a:lnTo>
                        <a:pt x="141" y="772"/>
                      </a:lnTo>
                      <a:lnTo>
                        <a:pt x="143" y="779"/>
                      </a:lnTo>
                      <a:lnTo>
                        <a:pt x="145" y="789"/>
                      </a:lnTo>
                      <a:lnTo>
                        <a:pt x="149" y="800"/>
                      </a:lnTo>
                      <a:lnTo>
                        <a:pt x="153" y="799"/>
                      </a:lnTo>
                      <a:lnTo>
                        <a:pt x="149" y="799"/>
                      </a:lnTo>
                      <a:lnTo>
                        <a:pt x="149" y="800"/>
                      </a:lnTo>
                      <a:lnTo>
                        <a:pt x="153" y="799"/>
                      </a:lnTo>
                      <a:lnTo>
                        <a:pt x="149" y="799"/>
                      </a:lnTo>
                      <a:lnTo>
                        <a:pt x="149" y="806"/>
                      </a:lnTo>
                      <a:lnTo>
                        <a:pt x="150" y="808"/>
                      </a:lnTo>
                      <a:lnTo>
                        <a:pt x="154" y="806"/>
                      </a:lnTo>
                      <a:lnTo>
                        <a:pt x="150" y="807"/>
                      </a:lnTo>
                      <a:lnTo>
                        <a:pt x="150" y="808"/>
                      </a:lnTo>
                      <a:lnTo>
                        <a:pt x="154" y="806"/>
                      </a:lnTo>
                      <a:lnTo>
                        <a:pt x="150" y="807"/>
                      </a:lnTo>
                      <a:lnTo>
                        <a:pt x="152" y="811"/>
                      </a:lnTo>
                      <a:lnTo>
                        <a:pt x="153" y="813"/>
                      </a:lnTo>
                      <a:lnTo>
                        <a:pt x="154" y="815"/>
                      </a:lnTo>
                      <a:lnTo>
                        <a:pt x="157" y="811"/>
                      </a:lnTo>
                      <a:lnTo>
                        <a:pt x="153" y="813"/>
                      </a:lnTo>
                      <a:lnTo>
                        <a:pt x="154" y="815"/>
                      </a:lnTo>
                      <a:lnTo>
                        <a:pt x="157" y="811"/>
                      </a:lnTo>
                      <a:lnTo>
                        <a:pt x="153" y="813"/>
                      </a:lnTo>
                      <a:lnTo>
                        <a:pt x="155" y="819"/>
                      </a:lnTo>
                      <a:lnTo>
                        <a:pt x="158" y="821"/>
                      </a:lnTo>
                      <a:lnTo>
                        <a:pt x="161" y="817"/>
                      </a:lnTo>
                      <a:lnTo>
                        <a:pt x="157" y="817"/>
                      </a:lnTo>
                      <a:lnTo>
                        <a:pt x="158" y="821"/>
                      </a:lnTo>
                      <a:lnTo>
                        <a:pt x="161" y="817"/>
                      </a:lnTo>
                      <a:lnTo>
                        <a:pt x="157" y="817"/>
                      </a:lnTo>
                      <a:lnTo>
                        <a:pt x="157" y="819"/>
                      </a:lnTo>
                      <a:lnTo>
                        <a:pt x="158" y="822"/>
                      </a:lnTo>
                      <a:lnTo>
                        <a:pt x="159" y="824"/>
                      </a:lnTo>
                      <a:lnTo>
                        <a:pt x="159" y="822"/>
                      </a:lnTo>
                      <a:lnTo>
                        <a:pt x="162" y="825"/>
                      </a:lnTo>
                      <a:lnTo>
                        <a:pt x="163" y="825"/>
                      </a:lnTo>
                      <a:lnTo>
                        <a:pt x="163" y="820"/>
                      </a:lnTo>
                      <a:lnTo>
                        <a:pt x="161" y="824"/>
                      </a:lnTo>
                      <a:lnTo>
                        <a:pt x="163" y="825"/>
                      </a:lnTo>
                      <a:lnTo>
                        <a:pt x="163" y="820"/>
                      </a:lnTo>
                      <a:lnTo>
                        <a:pt x="161" y="824"/>
                      </a:lnTo>
                      <a:lnTo>
                        <a:pt x="162" y="825"/>
                      </a:lnTo>
                      <a:lnTo>
                        <a:pt x="162" y="824"/>
                      </a:lnTo>
                      <a:lnTo>
                        <a:pt x="165" y="826"/>
                      </a:lnTo>
                      <a:lnTo>
                        <a:pt x="171" y="826"/>
                      </a:lnTo>
                      <a:lnTo>
                        <a:pt x="171" y="825"/>
                      </a:lnTo>
                      <a:lnTo>
                        <a:pt x="175" y="825"/>
                      </a:lnTo>
                      <a:lnTo>
                        <a:pt x="177" y="822"/>
                      </a:lnTo>
                      <a:lnTo>
                        <a:pt x="174" y="819"/>
                      </a:lnTo>
                      <a:lnTo>
                        <a:pt x="174" y="824"/>
                      </a:lnTo>
                      <a:lnTo>
                        <a:pt x="177" y="822"/>
                      </a:lnTo>
                      <a:lnTo>
                        <a:pt x="174" y="819"/>
                      </a:lnTo>
                      <a:lnTo>
                        <a:pt x="174" y="824"/>
                      </a:lnTo>
                      <a:lnTo>
                        <a:pt x="175" y="824"/>
                      </a:lnTo>
                      <a:lnTo>
                        <a:pt x="175" y="822"/>
                      </a:lnTo>
                      <a:lnTo>
                        <a:pt x="177" y="821"/>
                      </a:lnTo>
                      <a:lnTo>
                        <a:pt x="180" y="819"/>
                      </a:lnTo>
                      <a:lnTo>
                        <a:pt x="180" y="817"/>
                      </a:lnTo>
                      <a:lnTo>
                        <a:pt x="175" y="817"/>
                      </a:lnTo>
                      <a:lnTo>
                        <a:pt x="179" y="821"/>
                      </a:lnTo>
                      <a:lnTo>
                        <a:pt x="177" y="820"/>
                      </a:lnTo>
                      <a:lnTo>
                        <a:pt x="180" y="817"/>
                      </a:lnTo>
                      <a:lnTo>
                        <a:pt x="175" y="817"/>
                      </a:lnTo>
                      <a:lnTo>
                        <a:pt x="179" y="821"/>
                      </a:lnTo>
                      <a:lnTo>
                        <a:pt x="184" y="816"/>
                      </a:lnTo>
                      <a:lnTo>
                        <a:pt x="184" y="815"/>
                      </a:lnTo>
                      <a:lnTo>
                        <a:pt x="185" y="812"/>
                      </a:lnTo>
                      <a:lnTo>
                        <a:pt x="181" y="810"/>
                      </a:lnTo>
                      <a:lnTo>
                        <a:pt x="185" y="813"/>
                      </a:lnTo>
                      <a:lnTo>
                        <a:pt x="185" y="812"/>
                      </a:lnTo>
                      <a:lnTo>
                        <a:pt x="181" y="810"/>
                      </a:lnTo>
                      <a:lnTo>
                        <a:pt x="185" y="813"/>
                      </a:lnTo>
                      <a:lnTo>
                        <a:pt x="187" y="812"/>
                      </a:lnTo>
                      <a:lnTo>
                        <a:pt x="185" y="811"/>
                      </a:lnTo>
                      <a:lnTo>
                        <a:pt x="188" y="808"/>
                      </a:lnTo>
                      <a:lnTo>
                        <a:pt x="188" y="807"/>
                      </a:lnTo>
                      <a:lnTo>
                        <a:pt x="183" y="807"/>
                      </a:lnTo>
                      <a:lnTo>
                        <a:pt x="187" y="811"/>
                      </a:lnTo>
                      <a:lnTo>
                        <a:pt x="185" y="810"/>
                      </a:lnTo>
                      <a:lnTo>
                        <a:pt x="188" y="807"/>
                      </a:lnTo>
                      <a:lnTo>
                        <a:pt x="183" y="807"/>
                      </a:lnTo>
                      <a:lnTo>
                        <a:pt x="187" y="811"/>
                      </a:lnTo>
                      <a:lnTo>
                        <a:pt x="188" y="810"/>
                      </a:lnTo>
                      <a:lnTo>
                        <a:pt x="188" y="808"/>
                      </a:lnTo>
                      <a:lnTo>
                        <a:pt x="189" y="806"/>
                      </a:lnTo>
                      <a:lnTo>
                        <a:pt x="185" y="803"/>
                      </a:lnTo>
                      <a:lnTo>
                        <a:pt x="189" y="807"/>
                      </a:lnTo>
                      <a:lnTo>
                        <a:pt x="189" y="806"/>
                      </a:lnTo>
                      <a:lnTo>
                        <a:pt x="185" y="803"/>
                      </a:lnTo>
                      <a:lnTo>
                        <a:pt x="189" y="807"/>
                      </a:lnTo>
                      <a:lnTo>
                        <a:pt x="190" y="806"/>
                      </a:lnTo>
                      <a:lnTo>
                        <a:pt x="190" y="804"/>
                      </a:lnTo>
                      <a:lnTo>
                        <a:pt x="192" y="802"/>
                      </a:lnTo>
                      <a:lnTo>
                        <a:pt x="188" y="799"/>
                      </a:lnTo>
                      <a:lnTo>
                        <a:pt x="192" y="803"/>
                      </a:lnTo>
                      <a:lnTo>
                        <a:pt x="192" y="802"/>
                      </a:lnTo>
                      <a:lnTo>
                        <a:pt x="188" y="799"/>
                      </a:lnTo>
                      <a:lnTo>
                        <a:pt x="192" y="803"/>
                      </a:lnTo>
                      <a:lnTo>
                        <a:pt x="193" y="802"/>
                      </a:lnTo>
                      <a:lnTo>
                        <a:pt x="193" y="800"/>
                      </a:lnTo>
                      <a:lnTo>
                        <a:pt x="196" y="795"/>
                      </a:lnTo>
                      <a:lnTo>
                        <a:pt x="196" y="794"/>
                      </a:lnTo>
                      <a:lnTo>
                        <a:pt x="190" y="794"/>
                      </a:lnTo>
                      <a:lnTo>
                        <a:pt x="194" y="797"/>
                      </a:lnTo>
                      <a:lnTo>
                        <a:pt x="196" y="794"/>
                      </a:lnTo>
                      <a:lnTo>
                        <a:pt x="190" y="794"/>
                      </a:lnTo>
                      <a:lnTo>
                        <a:pt x="194" y="797"/>
                      </a:lnTo>
                      <a:lnTo>
                        <a:pt x="197" y="791"/>
                      </a:lnTo>
                      <a:lnTo>
                        <a:pt x="197" y="790"/>
                      </a:lnTo>
                      <a:lnTo>
                        <a:pt x="198" y="786"/>
                      </a:lnTo>
                      <a:lnTo>
                        <a:pt x="199" y="780"/>
                      </a:lnTo>
                      <a:lnTo>
                        <a:pt x="201" y="780"/>
                      </a:lnTo>
                      <a:lnTo>
                        <a:pt x="202" y="772"/>
                      </a:lnTo>
                      <a:lnTo>
                        <a:pt x="203" y="762"/>
                      </a:lnTo>
                      <a:lnTo>
                        <a:pt x="203" y="750"/>
                      </a:lnTo>
                      <a:lnTo>
                        <a:pt x="198" y="750"/>
                      </a:lnTo>
                      <a:lnTo>
                        <a:pt x="203" y="751"/>
                      </a:lnTo>
                      <a:lnTo>
                        <a:pt x="203" y="750"/>
                      </a:lnTo>
                      <a:lnTo>
                        <a:pt x="198" y="750"/>
                      </a:lnTo>
                      <a:lnTo>
                        <a:pt x="203" y="751"/>
                      </a:lnTo>
                      <a:lnTo>
                        <a:pt x="205" y="740"/>
                      </a:lnTo>
                      <a:lnTo>
                        <a:pt x="207" y="711"/>
                      </a:lnTo>
                      <a:lnTo>
                        <a:pt x="208" y="696"/>
                      </a:lnTo>
                      <a:lnTo>
                        <a:pt x="210" y="679"/>
                      </a:lnTo>
                      <a:lnTo>
                        <a:pt x="211" y="661"/>
                      </a:lnTo>
                      <a:lnTo>
                        <a:pt x="211" y="642"/>
                      </a:lnTo>
                      <a:lnTo>
                        <a:pt x="206" y="642"/>
                      </a:lnTo>
                      <a:lnTo>
                        <a:pt x="211" y="643"/>
                      </a:lnTo>
                      <a:lnTo>
                        <a:pt x="211" y="642"/>
                      </a:lnTo>
                      <a:lnTo>
                        <a:pt x="206" y="642"/>
                      </a:lnTo>
                      <a:lnTo>
                        <a:pt x="211" y="643"/>
                      </a:lnTo>
                      <a:lnTo>
                        <a:pt x="214" y="604"/>
                      </a:lnTo>
                      <a:lnTo>
                        <a:pt x="214" y="603"/>
                      </a:lnTo>
                      <a:lnTo>
                        <a:pt x="218" y="541"/>
                      </a:lnTo>
                      <a:lnTo>
                        <a:pt x="218" y="520"/>
                      </a:lnTo>
                      <a:lnTo>
                        <a:pt x="219" y="498"/>
                      </a:lnTo>
                      <a:lnTo>
                        <a:pt x="214" y="498"/>
                      </a:lnTo>
                      <a:lnTo>
                        <a:pt x="218" y="499"/>
                      </a:lnTo>
                      <a:lnTo>
                        <a:pt x="219" y="498"/>
                      </a:lnTo>
                      <a:lnTo>
                        <a:pt x="214" y="498"/>
                      </a:lnTo>
                      <a:lnTo>
                        <a:pt x="218" y="499"/>
                      </a:lnTo>
                      <a:lnTo>
                        <a:pt x="219" y="494"/>
                      </a:lnTo>
                      <a:lnTo>
                        <a:pt x="215" y="493"/>
                      </a:lnTo>
                      <a:lnTo>
                        <a:pt x="215" y="498"/>
                      </a:lnTo>
                      <a:lnTo>
                        <a:pt x="215" y="497"/>
                      </a:lnTo>
                      <a:lnTo>
                        <a:pt x="218" y="495"/>
                      </a:lnTo>
                      <a:lnTo>
                        <a:pt x="219" y="494"/>
                      </a:lnTo>
                      <a:lnTo>
                        <a:pt x="215" y="493"/>
                      </a:lnTo>
                      <a:lnTo>
                        <a:pt x="215" y="498"/>
                      </a:lnTo>
                      <a:lnTo>
                        <a:pt x="219" y="498"/>
                      </a:lnTo>
                      <a:lnTo>
                        <a:pt x="219" y="497"/>
                      </a:lnTo>
                      <a:lnTo>
                        <a:pt x="224" y="494"/>
                      </a:lnTo>
                      <a:lnTo>
                        <a:pt x="225" y="480"/>
                      </a:lnTo>
                      <a:lnTo>
                        <a:pt x="225" y="448"/>
                      </a:lnTo>
                      <a:lnTo>
                        <a:pt x="228" y="388"/>
                      </a:lnTo>
                      <a:lnTo>
                        <a:pt x="229" y="361"/>
                      </a:lnTo>
                      <a:lnTo>
                        <a:pt x="232" y="309"/>
                      </a:lnTo>
                      <a:lnTo>
                        <a:pt x="233" y="286"/>
                      </a:lnTo>
                      <a:lnTo>
                        <a:pt x="233" y="264"/>
                      </a:lnTo>
                      <a:lnTo>
                        <a:pt x="234" y="242"/>
                      </a:lnTo>
                      <a:lnTo>
                        <a:pt x="236" y="221"/>
                      </a:lnTo>
                      <a:lnTo>
                        <a:pt x="230" y="221"/>
                      </a:lnTo>
                      <a:lnTo>
                        <a:pt x="236" y="223"/>
                      </a:lnTo>
                      <a:lnTo>
                        <a:pt x="236" y="221"/>
                      </a:lnTo>
                      <a:lnTo>
                        <a:pt x="230" y="221"/>
                      </a:lnTo>
                      <a:lnTo>
                        <a:pt x="236" y="223"/>
                      </a:lnTo>
                      <a:lnTo>
                        <a:pt x="238" y="187"/>
                      </a:lnTo>
                      <a:lnTo>
                        <a:pt x="239" y="170"/>
                      </a:lnTo>
                      <a:lnTo>
                        <a:pt x="241" y="154"/>
                      </a:lnTo>
                      <a:lnTo>
                        <a:pt x="241" y="139"/>
                      </a:lnTo>
                      <a:lnTo>
                        <a:pt x="236" y="139"/>
                      </a:lnTo>
                      <a:lnTo>
                        <a:pt x="241" y="140"/>
                      </a:lnTo>
                      <a:lnTo>
                        <a:pt x="241" y="139"/>
                      </a:lnTo>
                      <a:lnTo>
                        <a:pt x="236" y="139"/>
                      </a:lnTo>
                      <a:lnTo>
                        <a:pt x="241" y="140"/>
                      </a:lnTo>
                      <a:lnTo>
                        <a:pt x="242" y="126"/>
                      </a:lnTo>
                      <a:lnTo>
                        <a:pt x="245" y="103"/>
                      </a:lnTo>
                      <a:lnTo>
                        <a:pt x="247" y="82"/>
                      </a:lnTo>
                      <a:lnTo>
                        <a:pt x="249" y="74"/>
                      </a:lnTo>
                      <a:lnTo>
                        <a:pt x="249" y="65"/>
                      </a:lnTo>
                      <a:lnTo>
                        <a:pt x="243" y="65"/>
                      </a:lnTo>
                      <a:lnTo>
                        <a:pt x="249" y="66"/>
                      </a:lnTo>
                      <a:lnTo>
                        <a:pt x="249" y="65"/>
                      </a:lnTo>
                      <a:lnTo>
                        <a:pt x="243" y="65"/>
                      </a:lnTo>
                      <a:lnTo>
                        <a:pt x="249" y="66"/>
                      </a:lnTo>
                      <a:lnTo>
                        <a:pt x="250" y="59"/>
                      </a:lnTo>
                      <a:lnTo>
                        <a:pt x="245" y="57"/>
                      </a:lnTo>
                      <a:lnTo>
                        <a:pt x="249" y="59"/>
                      </a:lnTo>
                      <a:lnTo>
                        <a:pt x="250" y="59"/>
                      </a:lnTo>
                      <a:lnTo>
                        <a:pt x="245" y="57"/>
                      </a:lnTo>
                      <a:lnTo>
                        <a:pt x="249" y="59"/>
                      </a:lnTo>
                      <a:lnTo>
                        <a:pt x="250" y="53"/>
                      </a:lnTo>
                      <a:lnTo>
                        <a:pt x="251" y="47"/>
                      </a:lnTo>
                      <a:lnTo>
                        <a:pt x="247" y="46"/>
                      </a:lnTo>
                      <a:lnTo>
                        <a:pt x="251" y="47"/>
                      </a:lnTo>
                      <a:lnTo>
                        <a:pt x="247" y="46"/>
                      </a:lnTo>
                      <a:lnTo>
                        <a:pt x="251" y="47"/>
                      </a:lnTo>
                      <a:lnTo>
                        <a:pt x="254" y="39"/>
                      </a:lnTo>
                      <a:lnTo>
                        <a:pt x="255" y="38"/>
                      </a:lnTo>
                      <a:lnTo>
                        <a:pt x="255" y="34"/>
                      </a:lnTo>
                      <a:lnTo>
                        <a:pt x="250" y="34"/>
                      </a:lnTo>
                      <a:lnTo>
                        <a:pt x="254" y="37"/>
                      </a:lnTo>
                      <a:lnTo>
                        <a:pt x="255" y="34"/>
                      </a:lnTo>
                      <a:lnTo>
                        <a:pt x="250" y="34"/>
                      </a:lnTo>
                      <a:lnTo>
                        <a:pt x="254" y="37"/>
                      </a:lnTo>
                      <a:lnTo>
                        <a:pt x="255" y="34"/>
                      </a:lnTo>
                      <a:lnTo>
                        <a:pt x="251" y="31"/>
                      </a:lnTo>
                      <a:lnTo>
                        <a:pt x="255" y="35"/>
                      </a:lnTo>
                      <a:lnTo>
                        <a:pt x="255" y="34"/>
                      </a:lnTo>
                      <a:lnTo>
                        <a:pt x="251" y="31"/>
                      </a:lnTo>
                      <a:lnTo>
                        <a:pt x="255" y="35"/>
                      </a:lnTo>
                      <a:lnTo>
                        <a:pt x="259" y="31"/>
                      </a:lnTo>
                      <a:lnTo>
                        <a:pt x="255" y="28"/>
                      </a:lnTo>
                      <a:lnTo>
                        <a:pt x="255" y="33"/>
                      </a:lnTo>
                      <a:lnTo>
                        <a:pt x="259" y="31"/>
                      </a:lnTo>
                      <a:lnTo>
                        <a:pt x="255" y="28"/>
                      </a:lnTo>
                      <a:lnTo>
                        <a:pt x="255" y="33"/>
                      </a:lnTo>
                      <a:lnTo>
                        <a:pt x="258" y="33"/>
                      </a:lnTo>
                      <a:lnTo>
                        <a:pt x="258" y="28"/>
                      </a:lnTo>
                      <a:lnTo>
                        <a:pt x="254" y="28"/>
                      </a:lnTo>
                      <a:lnTo>
                        <a:pt x="255" y="30"/>
                      </a:lnTo>
                      <a:lnTo>
                        <a:pt x="258" y="33"/>
                      </a:lnTo>
                      <a:lnTo>
                        <a:pt x="258" y="28"/>
                      </a:lnTo>
                      <a:lnTo>
                        <a:pt x="254" y="28"/>
                      </a:lnTo>
                      <a:lnTo>
                        <a:pt x="254" y="29"/>
                      </a:lnTo>
                      <a:lnTo>
                        <a:pt x="255" y="33"/>
                      </a:lnTo>
                      <a:lnTo>
                        <a:pt x="258" y="35"/>
                      </a:lnTo>
                      <a:lnTo>
                        <a:pt x="260" y="31"/>
                      </a:lnTo>
                      <a:lnTo>
                        <a:pt x="256" y="34"/>
                      </a:lnTo>
                      <a:lnTo>
                        <a:pt x="258" y="35"/>
                      </a:lnTo>
                      <a:lnTo>
                        <a:pt x="260" y="31"/>
                      </a:lnTo>
                      <a:lnTo>
                        <a:pt x="256" y="34"/>
                      </a:lnTo>
                      <a:lnTo>
                        <a:pt x="258" y="37"/>
                      </a:lnTo>
                      <a:lnTo>
                        <a:pt x="260" y="39"/>
                      </a:lnTo>
                      <a:lnTo>
                        <a:pt x="263" y="35"/>
                      </a:lnTo>
                      <a:lnTo>
                        <a:pt x="259" y="37"/>
                      </a:lnTo>
                      <a:lnTo>
                        <a:pt x="260" y="39"/>
                      </a:lnTo>
                      <a:lnTo>
                        <a:pt x="263" y="35"/>
                      </a:lnTo>
                      <a:lnTo>
                        <a:pt x="259" y="37"/>
                      </a:lnTo>
                      <a:lnTo>
                        <a:pt x="260" y="41"/>
                      </a:lnTo>
                      <a:lnTo>
                        <a:pt x="260" y="42"/>
                      </a:lnTo>
                      <a:lnTo>
                        <a:pt x="261" y="44"/>
                      </a:lnTo>
                      <a:lnTo>
                        <a:pt x="265" y="42"/>
                      </a:lnTo>
                      <a:lnTo>
                        <a:pt x="261" y="42"/>
                      </a:lnTo>
                      <a:lnTo>
                        <a:pt x="261" y="44"/>
                      </a:lnTo>
                      <a:lnTo>
                        <a:pt x="265" y="42"/>
                      </a:lnTo>
                      <a:lnTo>
                        <a:pt x="261" y="42"/>
                      </a:lnTo>
                      <a:lnTo>
                        <a:pt x="261" y="47"/>
                      </a:lnTo>
                      <a:lnTo>
                        <a:pt x="263" y="53"/>
                      </a:lnTo>
                      <a:lnTo>
                        <a:pt x="267" y="52"/>
                      </a:lnTo>
                      <a:lnTo>
                        <a:pt x="263" y="53"/>
                      </a:lnTo>
                      <a:lnTo>
                        <a:pt x="267" y="52"/>
                      </a:lnTo>
                      <a:lnTo>
                        <a:pt x="263" y="53"/>
                      </a:lnTo>
                      <a:lnTo>
                        <a:pt x="264" y="63"/>
                      </a:lnTo>
                      <a:lnTo>
                        <a:pt x="265" y="74"/>
                      </a:lnTo>
                      <a:lnTo>
                        <a:pt x="267" y="87"/>
                      </a:lnTo>
                      <a:lnTo>
                        <a:pt x="270" y="86"/>
                      </a:lnTo>
                      <a:lnTo>
                        <a:pt x="267" y="86"/>
                      </a:lnTo>
                      <a:lnTo>
                        <a:pt x="267" y="87"/>
                      </a:lnTo>
                      <a:lnTo>
                        <a:pt x="270" y="86"/>
                      </a:lnTo>
                      <a:lnTo>
                        <a:pt x="267" y="86"/>
                      </a:lnTo>
                      <a:lnTo>
                        <a:pt x="269" y="119"/>
                      </a:lnTo>
                      <a:lnTo>
                        <a:pt x="269" y="140"/>
                      </a:lnTo>
                      <a:lnTo>
                        <a:pt x="270" y="161"/>
                      </a:lnTo>
                      <a:lnTo>
                        <a:pt x="272" y="184"/>
                      </a:lnTo>
                      <a:lnTo>
                        <a:pt x="273" y="209"/>
                      </a:lnTo>
                      <a:lnTo>
                        <a:pt x="276" y="263"/>
                      </a:lnTo>
                      <a:lnTo>
                        <a:pt x="276" y="291"/>
                      </a:lnTo>
                      <a:lnTo>
                        <a:pt x="278" y="351"/>
                      </a:lnTo>
                      <a:lnTo>
                        <a:pt x="280" y="382"/>
                      </a:lnTo>
                      <a:lnTo>
                        <a:pt x="283" y="479"/>
                      </a:lnTo>
                      <a:lnTo>
                        <a:pt x="283" y="493"/>
                      </a:lnTo>
                      <a:lnTo>
                        <a:pt x="285" y="495"/>
                      </a:lnTo>
                      <a:lnTo>
                        <a:pt x="287" y="498"/>
                      </a:lnTo>
                      <a:lnTo>
                        <a:pt x="299" y="498"/>
                      </a:lnTo>
                      <a:lnTo>
                        <a:pt x="299" y="493"/>
                      </a:lnTo>
                      <a:lnTo>
                        <a:pt x="295" y="494"/>
                      </a:lnTo>
                      <a:lnTo>
                        <a:pt x="299" y="498"/>
                      </a:lnTo>
                      <a:lnTo>
                        <a:pt x="299" y="493"/>
                      </a:lnTo>
                      <a:lnTo>
                        <a:pt x="295" y="494"/>
                      </a:lnTo>
                      <a:lnTo>
                        <a:pt x="296" y="499"/>
                      </a:lnTo>
                      <a:lnTo>
                        <a:pt x="300" y="498"/>
                      </a:lnTo>
                      <a:lnTo>
                        <a:pt x="296" y="498"/>
                      </a:lnTo>
                      <a:lnTo>
                        <a:pt x="296" y="499"/>
                      </a:lnTo>
                      <a:lnTo>
                        <a:pt x="300" y="498"/>
                      </a:lnTo>
                      <a:lnTo>
                        <a:pt x="296" y="498"/>
                      </a:lnTo>
                      <a:lnTo>
                        <a:pt x="298" y="526"/>
                      </a:lnTo>
                      <a:lnTo>
                        <a:pt x="299" y="554"/>
                      </a:lnTo>
                      <a:lnTo>
                        <a:pt x="299" y="578"/>
                      </a:lnTo>
                      <a:lnTo>
                        <a:pt x="300" y="604"/>
                      </a:lnTo>
                      <a:lnTo>
                        <a:pt x="302" y="627"/>
                      </a:lnTo>
                      <a:lnTo>
                        <a:pt x="304" y="671"/>
                      </a:lnTo>
                      <a:lnTo>
                        <a:pt x="305" y="692"/>
                      </a:lnTo>
                      <a:lnTo>
                        <a:pt x="307" y="711"/>
                      </a:lnTo>
                      <a:lnTo>
                        <a:pt x="307" y="729"/>
                      </a:lnTo>
                      <a:lnTo>
                        <a:pt x="309" y="763"/>
                      </a:lnTo>
                      <a:lnTo>
                        <a:pt x="311" y="779"/>
                      </a:lnTo>
                      <a:lnTo>
                        <a:pt x="311" y="780"/>
                      </a:lnTo>
                      <a:lnTo>
                        <a:pt x="313" y="808"/>
                      </a:lnTo>
                      <a:lnTo>
                        <a:pt x="317" y="807"/>
                      </a:lnTo>
                      <a:lnTo>
                        <a:pt x="313" y="807"/>
                      </a:lnTo>
                      <a:lnTo>
                        <a:pt x="313" y="808"/>
                      </a:lnTo>
                      <a:lnTo>
                        <a:pt x="317" y="807"/>
                      </a:lnTo>
                      <a:lnTo>
                        <a:pt x="313" y="807"/>
                      </a:lnTo>
                      <a:lnTo>
                        <a:pt x="313" y="821"/>
                      </a:lnTo>
                      <a:lnTo>
                        <a:pt x="314" y="833"/>
                      </a:lnTo>
                      <a:lnTo>
                        <a:pt x="317" y="853"/>
                      </a:lnTo>
                      <a:lnTo>
                        <a:pt x="320" y="872"/>
                      </a:lnTo>
                      <a:lnTo>
                        <a:pt x="321" y="879"/>
                      </a:lnTo>
                      <a:lnTo>
                        <a:pt x="325" y="878"/>
                      </a:lnTo>
                      <a:lnTo>
                        <a:pt x="321" y="878"/>
                      </a:lnTo>
                      <a:lnTo>
                        <a:pt x="321" y="879"/>
                      </a:lnTo>
                      <a:lnTo>
                        <a:pt x="325" y="878"/>
                      </a:lnTo>
                      <a:lnTo>
                        <a:pt x="321" y="878"/>
                      </a:lnTo>
                      <a:lnTo>
                        <a:pt x="321" y="886"/>
                      </a:lnTo>
                      <a:lnTo>
                        <a:pt x="322" y="892"/>
                      </a:lnTo>
                      <a:lnTo>
                        <a:pt x="326" y="908"/>
                      </a:lnTo>
                      <a:lnTo>
                        <a:pt x="326" y="909"/>
                      </a:lnTo>
                      <a:lnTo>
                        <a:pt x="327" y="912"/>
                      </a:lnTo>
                      <a:lnTo>
                        <a:pt x="331" y="909"/>
                      </a:lnTo>
                      <a:lnTo>
                        <a:pt x="327" y="910"/>
                      </a:lnTo>
                      <a:lnTo>
                        <a:pt x="327" y="912"/>
                      </a:lnTo>
                      <a:lnTo>
                        <a:pt x="331" y="909"/>
                      </a:lnTo>
                      <a:lnTo>
                        <a:pt x="327" y="910"/>
                      </a:lnTo>
                      <a:lnTo>
                        <a:pt x="329" y="914"/>
                      </a:lnTo>
                      <a:lnTo>
                        <a:pt x="333" y="913"/>
                      </a:lnTo>
                      <a:lnTo>
                        <a:pt x="329" y="913"/>
                      </a:lnTo>
                      <a:lnTo>
                        <a:pt x="329" y="914"/>
                      </a:lnTo>
                      <a:lnTo>
                        <a:pt x="333" y="913"/>
                      </a:lnTo>
                      <a:lnTo>
                        <a:pt x="329" y="913"/>
                      </a:lnTo>
                      <a:lnTo>
                        <a:pt x="329" y="916"/>
                      </a:lnTo>
                      <a:lnTo>
                        <a:pt x="330" y="919"/>
                      </a:lnTo>
                      <a:lnTo>
                        <a:pt x="335" y="925"/>
                      </a:lnTo>
                      <a:lnTo>
                        <a:pt x="335" y="923"/>
                      </a:lnTo>
                      <a:lnTo>
                        <a:pt x="338" y="926"/>
                      </a:lnTo>
                      <a:lnTo>
                        <a:pt x="340" y="926"/>
                      </a:lnTo>
                      <a:lnTo>
                        <a:pt x="340" y="925"/>
                      </a:lnTo>
                      <a:lnTo>
                        <a:pt x="343" y="923"/>
                      </a:lnTo>
                      <a:lnTo>
                        <a:pt x="345" y="921"/>
                      </a:lnTo>
                      <a:lnTo>
                        <a:pt x="345" y="919"/>
                      </a:lnTo>
                      <a:lnTo>
                        <a:pt x="340" y="919"/>
                      </a:lnTo>
                      <a:lnTo>
                        <a:pt x="344" y="923"/>
                      </a:lnTo>
                      <a:lnTo>
                        <a:pt x="343" y="922"/>
                      </a:lnTo>
                      <a:lnTo>
                        <a:pt x="345" y="919"/>
                      </a:lnTo>
                      <a:lnTo>
                        <a:pt x="340" y="919"/>
                      </a:lnTo>
                      <a:lnTo>
                        <a:pt x="344" y="923"/>
                      </a:lnTo>
                      <a:lnTo>
                        <a:pt x="348" y="919"/>
                      </a:lnTo>
                      <a:lnTo>
                        <a:pt x="348" y="918"/>
                      </a:lnTo>
                      <a:lnTo>
                        <a:pt x="353" y="908"/>
                      </a:lnTo>
                      <a:lnTo>
                        <a:pt x="353" y="905"/>
                      </a:lnTo>
                      <a:lnTo>
                        <a:pt x="348" y="905"/>
                      </a:lnTo>
                      <a:lnTo>
                        <a:pt x="352" y="908"/>
                      </a:lnTo>
                      <a:lnTo>
                        <a:pt x="353" y="905"/>
                      </a:lnTo>
                      <a:lnTo>
                        <a:pt x="348" y="905"/>
                      </a:lnTo>
                      <a:lnTo>
                        <a:pt x="352" y="908"/>
                      </a:lnTo>
                      <a:lnTo>
                        <a:pt x="353" y="905"/>
                      </a:lnTo>
                      <a:lnTo>
                        <a:pt x="353" y="904"/>
                      </a:lnTo>
                      <a:lnTo>
                        <a:pt x="354" y="900"/>
                      </a:lnTo>
                      <a:lnTo>
                        <a:pt x="351" y="899"/>
                      </a:lnTo>
                      <a:lnTo>
                        <a:pt x="354" y="901"/>
                      </a:lnTo>
                      <a:lnTo>
                        <a:pt x="354" y="900"/>
                      </a:lnTo>
                      <a:lnTo>
                        <a:pt x="351" y="899"/>
                      </a:lnTo>
                      <a:lnTo>
                        <a:pt x="354" y="901"/>
                      </a:lnTo>
                      <a:lnTo>
                        <a:pt x="356" y="899"/>
                      </a:lnTo>
                      <a:lnTo>
                        <a:pt x="356" y="897"/>
                      </a:lnTo>
                      <a:lnTo>
                        <a:pt x="358" y="890"/>
                      </a:lnTo>
                      <a:lnTo>
                        <a:pt x="360" y="888"/>
                      </a:lnTo>
                      <a:lnTo>
                        <a:pt x="360" y="884"/>
                      </a:lnTo>
                      <a:lnTo>
                        <a:pt x="354" y="884"/>
                      </a:lnTo>
                      <a:lnTo>
                        <a:pt x="358" y="886"/>
                      </a:lnTo>
                      <a:lnTo>
                        <a:pt x="360" y="884"/>
                      </a:lnTo>
                      <a:lnTo>
                        <a:pt x="354" y="884"/>
                      </a:lnTo>
                      <a:lnTo>
                        <a:pt x="358" y="886"/>
                      </a:lnTo>
                      <a:lnTo>
                        <a:pt x="362" y="874"/>
                      </a:lnTo>
                      <a:lnTo>
                        <a:pt x="364" y="868"/>
                      </a:lnTo>
                      <a:lnTo>
                        <a:pt x="365" y="868"/>
                      </a:lnTo>
                      <a:lnTo>
                        <a:pt x="366" y="860"/>
                      </a:lnTo>
                      <a:lnTo>
                        <a:pt x="367" y="848"/>
                      </a:lnTo>
                      <a:lnTo>
                        <a:pt x="367" y="835"/>
                      </a:lnTo>
                      <a:lnTo>
                        <a:pt x="362" y="835"/>
                      </a:lnTo>
                      <a:lnTo>
                        <a:pt x="367" y="837"/>
                      </a:lnTo>
                      <a:lnTo>
                        <a:pt x="367" y="835"/>
                      </a:lnTo>
                      <a:lnTo>
                        <a:pt x="362" y="835"/>
                      </a:lnTo>
                      <a:lnTo>
                        <a:pt x="367" y="837"/>
                      </a:lnTo>
                      <a:lnTo>
                        <a:pt x="369" y="822"/>
                      </a:lnTo>
                      <a:lnTo>
                        <a:pt x="370" y="806"/>
                      </a:lnTo>
                      <a:lnTo>
                        <a:pt x="371" y="788"/>
                      </a:lnTo>
                      <a:lnTo>
                        <a:pt x="373" y="768"/>
                      </a:lnTo>
                      <a:lnTo>
                        <a:pt x="373" y="767"/>
                      </a:lnTo>
                      <a:lnTo>
                        <a:pt x="374" y="746"/>
                      </a:lnTo>
                      <a:lnTo>
                        <a:pt x="375" y="724"/>
                      </a:lnTo>
                      <a:lnTo>
                        <a:pt x="375" y="701"/>
                      </a:lnTo>
                      <a:lnTo>
                        <a:pt x="376" y="676"/>
                      </a:lnTo>
                      <a:lnTo>
                        <a:pt x="379" y="625"/>
                      </a:lnTo>
                      <a:lnTo>
                        <a:pt x="383" y="543"/>
                      </a:lnTo>
                      <a:lnTo>
                        <a:pt x="383" y="515"/>
                      </a:lnTo>
                      <a:lnTo>
                        <a:pt x="384" y="493"/>
                      </a:lnTo>
                      <a:lnTo>
                        <a:pt x="379" y="493"/>
                      </a:lnTo>
                      <a:lnTo>
                        <a:pt x="379" y="498"/>
                      </a:lnTo>
                      <a:lnTo>
                        <a:pt x="379" y="497"/>
                      </a:lnTo>
                      <a:lnTo>
                        <a:pt x="382" y="495"/>
                      </a:lnTo>
                      <a:lnTo>
                        <a:pt x="384" y="493"/>
                      </a:lnTo>
                      <a:lnTo>
                        <a:pt x="379" y="493"/>
                      </a:lnTo>
                      <a:lnTo>
                        <a:pt x="379" y="498"/>
                      </a:lnTo>
                      <a:lnTo>
                        <a:pt x="391" y="498"/>
                      </a:lnTo>
                      <a:lnTo>
                        <a:pt x="391" y="497"/>
                      </a:lnTo>
                      <a:lnTo>
                        <a:pt x="396" y="494"/>
                      </a:lnTo>
                      <a:lnTo>
                        <a:pt x="397" y="476"/>
                      </a:lnTo>
                      <a:lnTo>
                        <a:pt x="397" y="445"/>
                      </a:lnTo>
                      <a:lnTo>
                        <a:pt x="400" y="391"/>
                      </a:lnTo>
                      <a:lnTo>
                        <a:pt x="401" y="365"/>
                      </a:lnTo>
                      <a:lnTo>
                        <a:pt x="404" y="318"/>
                      </a:lnTo>
                      <a:lnTo>
                        <a:pt x="405" y="296"/>
                      </a:lnTo>
                      <a:lnTo>
                        <a:pt x="405" y="274"/>
                      </a:lnTo>
                      <a:lnTo>
                        <a:pt x="400" y="274"/>
                      </a:lnTo>
                      <a:lnTo>
                        <a:pt x="405" y="276"/>
                      </a:lnTo>
                      <a:lnTo>
                        <a:pt x="405" y="274"/>
                      </a:lnTo>
                      <a:lnTo>
                        <a:pt x="400" y="274"/>
                      </a:lnTo>
                      <a:lnTo>
                        <a:pt x="405" y="276"/>
                      </a:lnTo>
                      <a:lnTo>
                        <a:pt x="407" y="237"/>
                      </a:lnTo>
                      <a:lnTo>
                        <a:pt x="410" y="203"/>
                      </a:lnTo>
                      <a:lnTo>
                        <a:pt x="413" y="172"/>
                      </a:lnTo>
                      <a:lnTo>
                        <a:pt x="413" y="158"/>
                      </a:lnTo>
                      <a:lnTo>
                        <a:pt x="407" y="158"/>
                      </a:lnTo>
                      <a:lnTo>
                        <a:pt x="413" y="159"/>
                      </a:lnTo>
                      <a:lnTo>
                        <a:pt x="413" y="158"/>
                      </a:lnTo>
                      <a:lnTo>
                        <a:pt x="407" y="158"/>
                      </a:lnTo>
                      <a:lnTo>
                        <a:pt x="413" y="159"/>
                      </a:lnTo>
                      <a:lnTo>
                        <a:pt x="414" y="147"/>
                      </a:lnTo>
                      <a:lnTo>
                        <a:pt x="417" y="123"/>
                      </a:lnTo>
                      <a:lnTo>
                        <a:pt x="420" y="96"/>
                      </a:lnTo>
                      <a:lnTo>
                        <a:pt x="420" y="87"/>
                      </a:lnTo>
                      <a:lnTo>
                        <a:pt x="415" y="87"/>
                      </a:lnTo>
                      <a:lnTo>
                        <a:pt x="419" y="88"/>
                      </a:lnTo>
                      <a:lnTo>
                        <a:pt x="420" y="87"/>
                      </a:lnTo>
                      <a:lnTo>
                        <a:pt x="415" y="87"/>
                      </a:lnTo>
                      <a:lnTo>
                        <a:pt x="419" y="88"/>
                      </a:lnTo>
                      <a:lnTo>
                        <a:pt x="422" y="75"/>
                      </a:lnTo>
                      <a:lnTo>
                        <a:pt x="418" y="74"/>
                      </a:lnTo>
                      <a:lnTo>
                        <a:pt x="422" y="75"/>
                      </a:lnTo>
                      <a:lnTo>
                        <a:pt x="418" y="74"/>
                      </a:lnTo>
                      <a:lnTo>
                        <a:pt x="422" y="75"/>
                      </a:lnTo>
                      <a:lnTo>
                        <a:pt x="423" y="70"/>
                      </a:lnTo>
                      <a:lnTo>
                        <a:pt x="426" y="63"/>
                      </a:lnTo>
                      <a:lnTo>
                        <a:pt x="427" y="61"/>
                      </a:lnTo>
                      <a:lnTo>
                        <a:pt x="427" y="57"/>
                      </a:lnTo>
                      <a:lnTo>
                        <a:pt x="422" y="57"/>
                      </a:lnTo>
                      <a:lnTo>
                        <a:pt x="426" y="60"/>
                      </a:lnTo>
                      <a:lnTo>
                        <a:pt x="427" y="57"/>
                      </a:lnTo>
                      <a:lnTo>
                        <a:pt x="422" y="57"/>
                      </a:lnTo>
                      <a:lnTo>
                        <a:pt x="426" y="60"/>
                      </a:lnTo>
                      <a:lnTo>
                        <a:pt x="427" y="57"/>
                      </a:lnTo>
                      <a:lnTo>
                        <a:pt x="423" y="55"/>
                      </a:lnTo>
                      <a:lnTo>
                        <a:pt x="427" y="59"/>
                      </a:lnTo>
                      <a:lnTo>
                        <a:pt x="427" y="57"/>
                      </a:lnTo>
                      <a:lnTo>
                        <a:pt x="423" y="55"/>
                      </a:lnTo>
                      <a:lnTo>
                        <a:pt x="427" y="59"/>
                      </a:lnTo>
                      <a:lnTo>
                        <a:pt x="428" y="57"/>
                      </a:lnTo>
                      <a:lnTo>
                        <a:pt x="428" y="56"/>
                      </a:lnTo>
                      <a:lnTo>
                        <a:pt x="429" y="53"/>
                      </a:lnTo>
                      <a:lnTo>
                        <a:pt x="426" y="51"/>
                      </a:lnTo>
                      <a:lnTo>
                        <a:pt x="426" y="56"/>
                      </a:lnTo>
                      <a:lnTo>
                        <a:pt x="429" y="53"/>
                      </a:lnTo>
                      <a:lnTo>
                        <a:pt x="426" y="51"/>
                      </a:lnTo>
                      <a:lnTo>
                        <a:pt x="426" y="56"/>
                      </a:lnTo>
                      <a:lnTo>
                        <a:pt x="427" y="56"/>
                      </a:lnTo>
                      <a:lnTo>
                        <a:pt x="427" y="55"/>
                      </a:lnTo>
                      <a:lnTo>
                        <a:pt x="431" y="55"/>
                      </a:lnTo>
                      <a:lnTo>
                        <a:pt x="432" y="53"/>
                      </a:lnTo>
                      <a:lnTo>
                        <a:pt x="428" y="50"/>
                      </a:lnTo>
                      <a:lnTo>
                        <a:pt x="428" y="55"/>
                      </a:lnTo>
                      <a:lnTo>
                        <a:pt x="432" y="53"/>
                      </a:lnTo>
                      <a:lnTo>
                        <a:pt x="428" y="50"/>
                      </a:lnTo>
                      <a:lnTo>
                        <a:pt x="428" y="55"/>
                      </a:lnTo>
                      <a:lnTo>
                        <a:pt x="429" y="55"/>
                      </a:lnTo>
                      <a:lnTo>
                        <a:pt x="429" y="50"/>
                      </a:lnTo>
                      <a:lnTo>
                        <a:pt x="426" y="50"/>
                      </a:lnTo>
                      <a:lnTo>
                        <a:pt x="427" y="52"/>
                      </a:lnTo>
                      <a:lnTo>
                        <a:pt x="429" y="55"/>
                      </a:lnTo>
                      <a:lnTo>
                        <a:pt x="429" y="50"/>
                      </a:lnTo>
                      <a:lnTo>
                        <a:pt x="426" y="50"/>
                      </a:lnTo>
                      <a:lnTo>
                        <a:pt x="426" y="51"/>
                      </a:lnTo>
                      <a:lnTo>
                        <a:pt x="427" y="53"/>
                      </a:lnTo>
                      <a:lnTo>
                        <a:pt x="429" y="56"/>
                      </a:lnTo>
                      <a:lnTo>
                        <a:pt x="431" y="56"/>
                      </a:lnTo>
                      <a:lnTo>
                        <a:pt x="431" y="51"/>
                      </a:lnTo>
                      <a:lnTo>
                        <a:pt x="428" y="55"/>
                      </a:lnTo>
                      <a:lnTo>
                        <a:pt x="431" y="56"/>
                      </a:lnTo>
                      <a:lnTo>
                        <a:pt x="431" y="51"/>
                      </a:lnTo>
                      <a:lnTo>
                        <a:pt x="428" y="55"/>
                      </a:lnTo>
                      <a:lnTo>
                        <a:pt x="431" y="57"/>
                      </a:lnTo>
                      <a:lnTo>
                        <a:pt x="433" y="53"/>
                      </a:lnTo>
                      <a:lnTo>
                        <a:pt x="429" y="56"/>
                      </a:lnTo>
                      <a:lnTo>
                        <a:pt x="431" y="57"/>
                      </a:lnTo>
                      <a:lnTo>
                        <a:pt x="433" y="53"/>
                      </a:lnTo>
                      <a:lnTo>
                        <a:pt x="429" y="56"/>
                      </a:lnTo>
                      <a:lnTo>
                        <a:pt x="433" y="64"/>
                      </a:lnTo>
                      <a:lnTo>
                        <a:pt x="437" y="61"/>
                      </a:lnTo>
                      <a:lnTo>
                        <a:pt x="433" y="61"/>
                      </a:lnTo>
                      <a:lnTo>
                        <a:pt x="433" y="64"/>
                      </a:lnTo>
                      <a:lnTo>
                        <a:pt x="437" y="61"/>
                      </a:lnTo>
                      <a:lnTo>
                        <a:pt x="433" y="61"/>
                      </a:lnTo>
                      <a:lnTo>
                        <a:pt x="433" y="66"/>
                      </a:lnTo>
                      <a:lnTo>
                        <a:pt x="435" y="69"/>
                      </a:lnTo>
                      <a:lnTo>
                        <a:pt x="438" y="66"/>
                      </a:lnTo>
                      <a:lnTo>
                        <a:pt x="435" y="68"/>
                      </a:lnTo>
                      <a:lnTo>
                        <a:pt x="435" y="69"/>
                      </a:lnTo>
                      <a:lnTo>
                        <a:pt x="438" y="66"/>
                      </a:lnTo>
                      <a:lnTo>
                        <a:pt x="435" y="68"/>
                      </a:lnTo>
                      <a:lnTo>
                        <a:pt x="436" y="72"/>
                      </a:lnTo>
                      <a:lnTo>
                        <a:pt x="436" y="73"/>
                      </a:lnTo>
                      <a:lnTo>
                        <a:pt x="437" y="75"/>
                      </a:lnTo>
                      <a:lnTo>
                        <a:pt x="441" y="73"/>
                      </a:lnTo>
                      <a:lnTo>
                        <a:pt x="437" y="74"/>
                      </a:lnTo>
                      <a:lnTo>
                        <a:pt x="437" y="75"/>
                      </a:lnTo>
                      <a:lnTo>
                        <a:pt x="441" y="73"/>
                      </a:lnTo>
                      <a:lnTo>
                        <a:pt x="437" y="74"/>
                      </a:lnTo>
                      <a:lnTo>
                        <a:pt x="440" y="82"/>
                      </a:lnTo>
                      <a:lnTo>
                        <a:pt x="444" y="81"/>
                      </a:lnTo>
                      <a:lnTo>
                        <a:pt x="440" y="82"/>
                      </a:lnTo>
                      <a:lnTo>
                        <a:pt x="444" y="81"/>
                      </a:lnTo>
                      <a:lnTo>
                        <a:pt x="440" y="82"/>
                      </a:lnTo>
                      <a:lnTo>
                        <a:pt x="441" y="87"/>
                      </a:lnTo>
                      <a:lnTo>
                        <a:pt x="445" y="86"/>
                      </a:lnTo>
                      <a:lnTo>
                        <a:pt x="441" y="86"/>
                      </a:lnTo>
                      <a:lnTo>
                        <a:pt x="441" y="87"/>
                      </a:lnTo>
                      <a:lnTo>
                        <a:pt x="445" y="86"/>
                      </a:lnTo>
                      <a:lnTo>
                        <a:pt x="441" y="86"/>
                      </a:lnTo>
                      <a:lnTo>
                        <a:pt x="441" y="94"/>
                      </a:lnTo>
                      <a:lnTo>
                        <a:pt x="442" y="103"/>
                      </a:lnTo>
                      <a:lnTo>
                        <a:pt x="444" y="114"/>
                      </a:lnTo>
                      <a:lnTo>
                        <a:pt x="445" y="127"/>
                      </a:lnTo>
                      <a:lnTo>
                        <a:pt x="449" y="126"/>
                      </a:lnTo>
                      <a:lnTo>
                        <a:pt x="445" y="126"/>
                      </a:lnTo>
                      <a:lnTo>
                        <a:pt x="445" y="127"/>
                      </a:lnTo>
                      <a:lnTo>
                        <a:pt x="449" y="126"/>
                      </a:lnTo>
                      <a:lnTo>
                        <a:pt x="445" y="126"/>
                      </a:lnTo>
                      <a:lnTo>
                        <a:pt x="446" y="141"/>
                      </a:lnTo>
                      <a:lnTo>
                        <a:pt x="448" y="158"/>
                      </a:lnTo>
                      <a:lnTo>
                        <a:pt x="449" y="178"/>
                      </a:lnTo>
                      <a:lnTo>
                        <a:pt x="449" y="198"/>
                      </a:lnTo>
                      <a:lnTo>
                        <a:pt x="450" y="220"/>
                      </a:lnTo>
                      <a:lnTo>
                        <a:pt x="453" y="269"/>
                      </a:lnTo>
                      <a:lnTo>
                        <a:pt x="454" y="295"/>
                      </a:lnTo>
                      <a:lnTo>
                        <a:pt x="455" y="322"/>
                      </a:lnTo>
                      <a:lnTo>
                        <a:pt x="455" y="349"/>
                      </a:lnTo>
                      <a:lnTo>
                        <a:pt x="457" y="379"/>
                      </a:lnTo>
                      <a:lnTo>
                        <a:pt x="458" y="408"/>
                      </a:lnTo>
                      <a:lnTo>
                        <a:pt x="460" y="467"/>
                      </a:lnTo>
                      <a:lnTo>
                        <a:pt x="462" y="493"/>
                      </a:lnTo>
                      <a:lnTo>
                        <a:pt x="463" y="495"/>
                      </a:lnTo>
                      <a:lnTo>
                        <a:pt x="466" y="498"/>
                      </a:lnTo>
                      <a:lnTo>
                        <a:pt x="477" y="498"/>
                      </a:lnTo>
                      <a:lnTo>
                        <a:pt x="477" y="493"/>
                      </a:lnTo>
                      <a:lnTo>
                        <a:pt x="473" y="493"/>
                      </a:lnTo>
                      <a:lnTo>
                        <a:pt x="475" y="495"/>
                      </a:lnTo>
                      <a:lnTo>
                        <a:pt x="477" y="498"/>
                      </a:lnTo>
                      <a:lnTo>
                        <a:pt x="477" y="493"/>
                      </a:lnTo>
                      <a:lnTo>
                        <a:pt x="473" y="493"/>
                      </a:lnTo>
                      <a:lnTo>
                        <a:pt x="475" y="519"/>
                      </a:lnTo>
                      <a:lnTo>
                        <a:pt x="476" y="547"/>
                      </a:lnTo>
                      <a:lnTo>
                        <a:pt x="477" y="574"/>
                      </a:lnTo>
                      <a:lnTo>
                        <a:pt x="479" y="600"/>
                      </a:lnTo>
                      <a:lnTo>
                        <a:pt x="479" y="625"/>
                      </a:lnTo>
                      <a:lnTo>
                        <a:pt x="480" y="648"/>
                      </a:lnTo>
                      <a:lnTo>
                        <a:pt x="482" y="692"/>
                      </a:lnTo>
                      <a:lnTo>
                        <a:pt x="484" y="713"/>
                      </a:lnTo>
                      <a:lnTo>
                        <a:pt x="485" y="732"/>
                      </a:lnTo>
                      <a:lnTo>
                        <a:pt x="486" y="750"/>
                      </a:lnTo>
                      <a:lnTo>
                        <a:pt x="486" y="767"/>
                      </a:lnTo>
                      <a:lnTo>
                        <a:pt x="489" y="798"/>
                      </a:lnTo>
                      <a:lnTo>
                        <a:pt x="489" y="799"/>
                      </a:lnTo>
                      <a:lnTo>
                        <a:pt x="490" y="813"/>
                      </a:lnTo>
                      <a:lnTo>
                        <a:pt x="493" y="839"/>
                      </a:lnTo>
                      <a:lnTo>
                        <a:pt x="497" y="838"/>
                      </a:lnTo>
                      <a:lnTo>
                        <a:pt x="493" y="838"/>
                      </a:lnTo>
                      <a:lnTo>
                        <a:pt x="493" y="839"/>
                      </a:lnTo>
                      <a:lnTo>
                        <a:pt x="497" y="838"/>
                      </a:lnTo>
                      <a:lnTo>
                        <a:pt x="493" y="838"/>
                      </a:lnTo>
                      <a:lnTo>
                        <a:pt x="493" y="851"/>
                      </a:lnTo>
                      <a:lnTo>
                        <a:pt x="494" y="861"/>
                      </a:lnTo>
                      <a:lnTo>
                        <a:pt x="497" y="879"/>
                      </a:lnTo>
                      <a:lnTo>
                        <a:pt x="499" y="895"/>
                      </a:lnTo>
                      <a:lnTo>
                        <a:pt x="500" y="901"/>
                      </a:lnTo>
                      <a:lnTo>
                        <a:pt x="504" y="900"/>
                      </a:lnTo>
                      <a:lnTo>
                        <a:pt x="500" y="900"/>
                      </a:lnTo>
                      <a:lnTo>
                        <a:pt x="500" y="901"/>
                      </a:lnTo>
                      <a:lnTo>
                        <a:pt x="504" y="900"/>
                      </a:lnTo>
                      <a:lnTo>
                        <a:pt x="500" y="900"/>
                      </a:lnTo>
                      <a:lnTo>
                        <a:pt x="500" y="908"/>
                      </a:lnTo>
                      <a:lnTo>
                        <a:pt x="502" y="912"/>
                      </a:lnTo>
                      <a:lnTo>
                        <a:pt x="506" y="910"/>
                      </a:lnTo>
                      <a:lnTo>
                        <a:pt x="502" y="912"/>
                      </a:lnTo>
                      <a:lnTo>
                        <a:pt x="506" y="910"/>
                      </a:lnTo>
                      <a:lnTo>
                        <a:pt x="502" y="912"/>
                      </a:lnTo>
                      <a:lnTo>
                        <a:pt x="503" y="917"/>
                      </a:lnTo>
                      <a:lnTo>
                        <a:pt x="504" y="921"/>
                      </a:lnTo>
                      <a:lnTo>
                        <a:pt x="504" y="922"/>
                      </a:lnTo>
                      <a:lnTo>
                        <a:pt x="508" y="930"/>
                      </a:lnTo>
                      <a:lnTo>
                        <a:pt x="512" y="927"/>
                      </a:lnTo>
                      <a:lnTo>
                        <a:pt x="508" y="927"/>
                      </a:lnTo>
                      <a:lnTo>
                        <a:pt x="508" y="930"/>
                      </a:lnTo>
                      <a:lnTo>
                        <a:pt x="512" y="927"/>
                      </a:lnTo>
                      <a:lnTo>
                        <a:pt x="508" y="927"/>
                      </a:lnTo>
                      <a:lnTo>
                        <a:pt x="508" y="928"/>
                      </a:lnTo>
                      <a:lnTo>
                        <a:pt x="510" y="932"/>
                      </a:lnTo>
                      <a:lnTo>
                        <a:pt x="511" y="934"/>
                      </a:lnTo>
                      <a:lnTo>
                        <a:pt x="511" y="932"/>
                      </a:lnTo>
                      <a:lnTo>
                        <a:pt x="513" y="935"/>
                      </a:lnTo>
                      <a:lnTo>
                        <a:pt x="517" y="935"/>
                      </a:lnTo>
                      <a:lnTo>
                        <a:pt x="517" y="934"/>
                      </a:lnTo>
                      <a:lnTo>
                        <a:pt x="521" y="934"/>
                      </a:lnTo>
                      <a:lnTo>
                        <a:pt x="524" y="931"/>
                      </a:lnTo>
                      <a:lnTo>
                        <a:pt x="522" y="930"/>
                      </a:lnTo>
                      <a:lnTo>
                        <a:pt x="525" y="927"/>
                      </a:lnTo>
                      <a:lnTo>
                        <a:pt x="525" y="926"/>
                      </a:lnTo>
                      <a:lnTo>
                        <a:pt x="520" y="926"/>
                      </a:lnTo>
                      <a:lnTo>
                        <a:pt x="524" y="930"/>
                      </a:lnTo>
                      <a:lnTo>
                        <a:pt x="522" y="928"/>
                      </a:lnTo>
                      <a:lnTo>
                        <a:pt x="525" y="926"/>
                      </a:lnTo>
                      <a:lnTo>
                        <a:pt x="520" y="926"/>
                      </a:lnTo>
                      <a:lnTo>
                        <a:pt x="524" y="930"/>
                      </a:lnTo>
                      <a:lnTo>
                        <a:pt x="525" y="928"/>
                      </a:lnTo>
                      <a:lnTo>
                        <a:pt x="525" y="927"/>
                      </a:lnTo>
                      <a:lnTo>
                        <a:pt x="530" y="917"/>
                      </a:lnTo>
                      <a:lnTo>
                        <a:pt x="530" y="916"/>
                      </a:lnTo>
                      <a:lnTo>
                        <a:pt x="532" y="912"/>
                      </a:lnTo>
                      <a:lnTo>
                        <a:pt x="533" y="910"/>
                      </a:lnTo>
                      <a:lnTo>
                        <a:pt x="533" y="908"/>
                      </a:lnTo>
                      <a:lnTo>
                        <a:pt x="528" y="908"/>
                      </a:lnTo>
                      <a:lnTo>
                        <a:pt x="532" y="909"/>
                      </a:lnTo>
                      <a:lnTo>
                        <a:pt x="533" y="908"/>
                      </a:lnTo>
                      <a:lnTo>
                        <a:pt x="528" y="908"/>
                      </a:lnTo>
                      <a:lnTo>
                        <a:pt x="532" y="909"/>
                      </a:lnTo>
                      <a:lnTo>
                        <a:pt x="537" y="894"/>
                      </a:lnTo>
                      <a:lnTo>
                        <a:pt x="538" y="888"/>
                      </a:lnTo>
                      <a:lnTo>
                        <a:pt x="539" y="887"/>
                      </a:lnTo>
                      <a:lnTo>
                        <a:pt x="539" y="879"/>
                      </a:lnTo>
                      <a:lnTo>
                        <a:pt x="534" y="879"/>
                      </a:lnTo>
                      <a:lnTo>
                        <a:pt x="539" y="881"/>
                      </a:lnTo>
                      <a:lnTo>
                        <a:pt x="539" y="879"/>
                      </a:lnTo>
                      <a:lnTo>
                        <a:pt x="534" y="879"/>
                      </a:lnTo>
                      <a:lnTo>
                        <a:pt x="539" y="881"/>
                      </a:lnTo>
                      <a:lnTo>
                        <a:pt x="541" y="872"/>
                      </a:lnTo>
                      <a:lnTo>
                        <a:pt x="542" y="860"/>
                      </a:lnTo>
                      <a:lnTo>
                        <a:pt x="543" y="846"/>
                      </a:lnTo>
                      <a:lnTo>
                        <a:pt x="544" y="830"/>
                      </a:lnTo>
                      <a:lnTo>
                        <a:pt x="546" y="813"/>
                      </a:lnTo>
                      <a:lnTo>
                        <a:pt x="547" y="794"/>
                      </a:lnTo>
                      <a:lnTo>
                        <a:pt x="547" y="772"/>
                      </a:lnTo>
                      <a:lnTo>
                        <a:pt x="548" y="750"/>
                      </a:lnTo>
                      <a:lnTo>
                        <a:pt x="550" y="727"/>
                      </a:lnTo>
                      <a:lnTo>
                        <a:pt x="551" y="702"/>
                      </a:lnTo>
                      <a:lnTo>
                        <a:pt x="552" y="676"/>
                      </a:lnTo>
                      <a:lnTo>
                        <a:pt x="555" y="622"/>
                      </a:lnTo>
                      <a:lnTo>
                        <a:pt x="555" y="594"/>
                      </a:lnTo>
                      <a:lnTo>
                        <a:pt x="557" y="537"/>
                      </a:lnTo>
                      <a:lnTo>
                        <a:pt x="559" y="507"/>
                      </a:lnTo>
                      <a:lnTo>
                        <a:pt x="553" y="507"/>
                      </a:lnTo>
                      <a:lnTo>
                        <a:pt x="559" y="508"/>
                      </a:lnTo>
                      <a:lnTo>
                        <a:pt x="559" y="507"/>
                      </a:lnTo>
                      <a:lnTo>
                        <a:pt x="553" y="507"/>
                      </a:lnTo>
                      <a:lnTo>
                        <a:pt x="559" y="508"/>
                      </a:lnTo>
                      <a:lnTo>
                        <a:pt x="560" y="494"/>
                      </a:lnTo>
                      <a:lnTo>
                        <a:pt x="555" y="493"/>
                      </a:lnTo>
                      <a:lnTo>
                        <a:pt x="555" y="498"/>
                      </a:lnTo>
                      <a:lnTo>
                        <a:pt x="555" y="497"/>
                      </a:lnTo>
                      <a:lnTo>
                        <a:pt x="560" y="494"/>
                      </a:lnTo>
                      <a:lnTo>
                        <a:pt x="555" y="493"/>
                      </a:lnTo>
                      <a:lnTo>
                        <a:pt x="555" y="498"/>
                      </a:lnTo>
                      <a:lnTo>
                        <a:pt x="565" y="498"/>
                      </a:lnTo>
                      <a:lnTo>
                        <a:pt x="565" y="497"/>
                      </a:lnTo>
                      <a:lnTo>
                        <a:pt x="570" y="494"/>
                      </a:lnTo>
                      <a:lnTo>
                        <a:pt x="572" y="480"/>
                      </a:lnTo>
                      <a:lnTo>
                        <a:pt x="572" y="479"/>
                      </a:lnTo>
                      <a:lnTo>
                        <a:pt x="573" y="450"/>
                      </a:lnTo>
                      <a:lnTo>
                        <a:pt x="575" y="396"/>
                      </a:lnTo>
                      <a:lnTo>
                        <a:pt x="577" y="371"/>
                      </a:lnTo>
                      <a:lnTo>
                        <a:pt x="577" y="347"/>
                      </a:lnTo>
                      <a:lnTo>
                        <a:pt x="578" y="324"/>
                      </a:lnTo>
                      <a:lnTo>
                        <a:pt x="579" y="302"/>
                      </a:lnTo>
                      <a:lnTo>
                        <a:pt x="582" y="260"/>
                      </a:lnTo>
                      <a:lnTo>
                        <a:pt x="577" y="260"/>
                      </a:lnTo>
                      <a:lnTo>
                        <a:pt x="582" y="262"/>
                      </a:lnTo>
                      <a:lnTo>
                        <a:pt x="582" y="260"/>
                      </a:lnTo>
                      <a:lnTo>
                        <a:pt x="577" y="260"/>
                      </a:lnTo>
                      <a:lnTo>
                        <a:pt x="582" y="262"/>
                      </a:lnTo>
                      <a:lnTo>
                        <a:pt x="584" y="225"/>
                      </a:lnTo>
                      <a:lnTo>
                        <a:pt x="584" y="207"/>
                      </a:lnTo>
                      <a:lnTo>
                        <a:pt x="579" y="207"/>
                      </a:lnTo>
                      <a:lnTo>
                        <a:pt x="584" y="209"/>
                      </a:lnTo>
                      <a:lnTo>
                        <a:pt x="584" y="207"/>
                      </a:lnTo>
                      <a:lnTo>
                        <a:pt x="579" y="207"/>
                      </a:lnTo>
                      <a:lnTo>
                        <a:pt x="584" y="209"/>
                      </a:lnTo>
                      <a:lnTo>
                        <a:pt x="586" y="193"/>
                      </a:lnTo>
                      <a:lnTo>
                        <a:pt x="588" y="165"/>
                      </a:lnTo>
                      <a:lnTo>
                        <a:pt x="590" y="152"/>
                      </a:lnTo>
                      <a:lnTo>
                        <a:pt x="591" y="140"/>
                      </a:lnTo>
                      <a:lnTo>
                        <a:pt x="592" y="130"/>
                      </a:lnTo>
                      <a:lnTo>
                        <a:pt x="592" y="118"/>
                      </a:lnTo>
                      <a:lnTo>
                        <a:pt x="587" y="118"/>
                      </a:lnTo>
                      <a:lnTo>
                        <a:pt x="592" y="119"/>
                      </a:lnTo>
                      <a:lnTo>
                        <a:pt x="592" y="118"/>
                      </a:lnTo>
                      <a:lnTo>
                        <a:pt x="587" y="118"/>
                      </a:lnTo>
                      <a:lnTo>
                        <a:pt x="592" y="119"/>
                      </a:lnTo>
                      <a:lnTo>
                        <a:pt x="595" y="101"/>
                      </a:lnTo>
                      <a:lnTo>
                        <a:pt x="596" y="94"/>
                      </a:lnTo>
                      <a:lnTo>
                        <a:pt x="591" y="92"/>
                      </a:lnTo>
                      <a:lnTo>
                        <a:pt x="595" y="94"/>
                      </a:lnTo>
                      <a:lnTo>
                        <a:pt x="596" y="94"/>
                      </a:lnTo>
                      <a:lnTo>
                        <a:pt x="591" y="92"/>
                      </a:lnTo>
                      <a:lnTo>
                        <a:pt x="595" y="94"/>
                      </a:lnTo>
                      <a:lnTo>
                        <a:pt x="597" y="81"/>
                      </a:lnTo>
                      <a:lnTo>
                        <a:pt x="594" y="79"/>
                      </a:lnTo>
                      <a:lnTo>
                        <a:pt x="597" y="81"/>
                      </a:lnTo>
                      <a:lnTo>
                        <a:pt x="594" y="79"/>
                      </a:lnTo>
                      <a:lnTo>
                        <a:pt x="597" y="81"/>
                      </a:lnTo>
                      <a:lnTo>
                        <a:pt x="599" y="75"/>
                      </a:lnTo>
                      <a:lnTo>
                        <a:pt x="600" y="74"/>
                      </a:lnTo>
                      <a:lnTo>
                        <a:pt x="600" y="70"/>
                      </a:lnTo>
                      <a:lnTo>
                        <a:pt x="595" y="70"/>
                      </a:lnTo>
                      <a:lnTo>
                        <a:pt x="599" y="72"/>
                      </a:lnTo>
                      <a:lnTo>
                        <a:pt x="600" y="70"/>
                      </a:lnTo>
                      <a:lnTo>
                        <a:pt x="595" y="70"/>
                      </a:lnTo>
                      <a:lnTo>
                        <a:pt x="599" y="72"/>
                      </a:lnTo>
                      <a:lnTo>
                        <a:pt x="601" y="64"/>
                      </a:lnTo>
                      <a:lnTo>
                        <a:pt x="597" y="63"/>
                      </a:lnTo>
                      <a:lnTo>
                        <a:pt x="601" y="65"/>
                      </a:lnTo>
                      <a:lnTo>
                        <a:pt x="601" y="64"/>
                      </a:lnTo>
                      <a:lnTo>
                        <a:pt x="597" y="63"/>
                      </a:lnTo>
                      <a:lnTo>
                        <a:pt x="601" y="65"/>
                      </a:lnTo>
                      <a:lnTo>
                        <a:pt x="604" y="60"/>
                      </a:lnTo>
                      <a:lnTo>
                        <a:pt x="600" y="57"/>
                      </a:lnTo>
                      <a:lnTo>
                        <a:pt x="604" y="61"/>
                      </a:lnTo>
                      <a:lnTo>
                        <a:pt x="604" y="60"/>
                      </a:lnTo>
                      <a:lnTo>
                        <a:pt x="600" y="57"/>
                      </a:lnTo>
                      <a:lnTo>
                        <a:pt x="604" y="61"/>
                      </a:lnTo>
                      <a:lnTo>
                        <a:pt x="605" y="60"/>
                      </a:lnTo>
                      <a:lnTo>
                        <a:pt x="604" y="59"/>
                      </a:lnTo>
                      <a:lnTo>
                        <a:pt x="606" y="56"/>
                      </a:lnTo>
                      <a:lnTo>
                        <a:pt x="606" y="55"/>
                      </a:lnTo>
                      <a:lnTo>
                        <a:pt x="601" y="55"/>
                      </a:lnTo>
                      <a:lnTo>
                        <a:pt x="605" y="59"/>
                      </a:lnTo>
                      <a:lnTo>
                        <a:pt x="604" y="57"/>
                      </a:lnTo>
                      <a:lnTo>
                        <a:pt x="606" y="55"/>
                      </a:lnTo>
                      <a:lnTo>
                        <a:pt x="601" y="55"/>
                      </a:lnTo>
                      <a:lnTo>
                        <a:pt x="605" y="59"/>
                      </a:lnTo>
                      <a:lnTo>
                        <a:pt x="606" y="57"/>
                      </a:lnTo>
                      <a:lnTo>
                        <a:pt x="603" y="53"/>
                      </a:lnTo>
                      <a:lnTo>
                        <a:pt x="603" y="59"/>
                      </a:lnTo>
                      <a:lnTo>
                        <a:pt x="606" y="57"/>
                      </a:lnTo>
                      <a:lnTo>
                        <a:pt x="603" y="53"/>
                      </a:lnTo>
                      <a:lnTo>
                        <a:pt x="603" y="59"/>
                      </a:lnTo>
                      <a:lnTo>
                        <a:pt x="605" y="59"/>
                      </a:lnTo>
                      <a:lnTo>
                        <a:pt x="605" y="53"/>
                      </a:lnTo>
                      <a:lnTo>
                        <a:pt x="603" y="57"/>
                      </a:lnTo>
                      <a:lnTo>
                        <a:pt x="605" y="59"/>
                      </a:lnTo>
                      <a:lnTo>
                        <a:pt x="605" y="53"/>
                      </a:lnTo>
                      <a:lnTo>
                        <a:pt x="603" y="57"/>
                      </a:lnTo>
                      <a:lnTo>
                        <a:pt x="606" y="61"/>
                      </a:lnTo>
                      <a:lnTo>
                        <a:pt x="609" y="57"/>
                      </a:lnTo>
                      <a:lnTo>
                        <a:pt x="605" y="57"/>
                      </a:lnTo>
                      <a:lnTo>
                        <a:pt x="606" y="61"/>
                      </a:lnTo>
                      <a:lnTo>
                        <a:pt x="609" y="57"/>
                      </a:lnTo>
                      <a:lnTo>
                        <a:pt x="605" y="57"/>
                      </a:lnTo>
                      <a:lnTo>
                        <a:pt x="605" y="61"/>
                      </a:lnTo>
                      <a:lnTo>
                        <a:pt x="610" y="72"/>
                      </a:lnTo>
                      <a:lnTo>
                        <a:pt x="614" y="69"/>
                      </a:lnTo>
                      <a:lnTo>
                        <a:pt x="610" y="70"/>
                      </a:lnTo>
                      <a:lnTo>
                        <a:pt x="610" y="72"/>
                      </a:lnTo>
                      <a:lnTo>
                        <a:pt x="614" y="69"/>
                      </a:lnTo>
                      <a:lnTo>
                        <a:pt x="610" y="70"/>
                      </a:lnTo>
                      <a:lnTo>
                        <a:pt x="612" y="74"/>
                      </a:lnTo>
                      <a:lnTo>
                        <a:pt x="612" y="75"/>
                      </a:lnTo>
                      <a:lnTo>
                        <a:pt x="613" y="78"/>
                      </a:lnTo>
                      <a:lnTo>
                        <a:pt x="617" y="75"/>
                      </a:lnTo>
                      <a:lnTo>
                        <a:pt x="613" y="75"/>
                      </a:lnTo>
                      <a:lnTo>
                        <a:pt x="613" y="78"/>
                      </a:lnTo>
                      <a:lnTo>
                        <a:pt x="617" y="75"/>
                      </a:lnTo>
                      <a:lnTo>
                        <a:pt x="613" y="75"/>
                      </a:lnTo>
                      <a:lnTo>
                        <a:pt x="613" y="81"/>
                      </a:lnTo>
                      <a:lnTo>
                        <a:pt x="617" y="92"/>
                      </a:lnTo>
                      <a:lnTo>
                        <a:pt x="621" y="91"/>
                      </a:lnTo>
                      <a:lnTo>
                        <a:pt x="617" y="92"/>
                      </a:lnTo>
                      <a:lnTo>
                        <a:pt x="621" y="91"/>
                      </a:lnTo>
                      <a:lnTo>
                        <a:pt x="617" y="92"/>
                      </a:lnTo>
                      <a:lnTo>
                        <a:pt x="618" y="99"/>
                      </a:lnTo>
                      <a:lnTo>
                        <a:pt x="622" y="97"/>
                      </a:lnTo>
                      <a:lnTo>
                        <a:pt x="618" y="99"/>
                      </a:lnTo>
                      <a:lnTo>
                        <a:pt x="622" y="97"/>
                      </a:lnTo>
                      <a:lnTo>
                        <a:pt x="618" y="99"/>
                      </a:lnTo>
                      <a:lnTo>
                        <a:pt x="619" y="106"/>
                      </a:lnTo>
                      <a:lnTo>
                        <a:pt x="621" y="117"/>
                      </a:lnTo>
                      <a:lnTo>
                        <a:pt x="625" y="115"/>
                      </a:lnTo>
                      <a:lnTo>
                        <a:pt x="621" y="115"/>
                      </a:lnTo>
                      <a:lnTo>
                        <a:pt x="621" y="117"/>
                      </a:lnTo>
                      <a:lnTo>
                        <a:pt x="625" y="115"/>
                      </a:lnTo>
                      <a:lnTo>
                        <a:pt x="621" y="115"/>
                      </a:lnTo>
                      <a:lnTo>
                        <a:pt x="621" y="130"/>
                      </a:lnTo>
                      <a:lnTo>
                        <a:pt x="622" y="144"/>
                      </a:lnTo>
                      <a:lnTo>
                        <a:pt x="626" y="143"/>
                      </a:lnTo>
                      <a:lnTo>
                        <a:pt x="622" y="143"/>
                      </a:lnTo>
                      <a:lnTo>
                        <a:pt x="622" y="144"/>
                      </a:lnTo>
                      <a:lnTo>
                        <a:pt x="626" y="143"/>
                      </a:lnTo>
                      <a:lnTo>
                        <a:pt x="622" y="143"/>
                      </a:lnTo>
                      <a:lnTo>
                        <a:pt x="623" y="159"/>
                      </a:lnTo>
                      <a:lnTo>
                        <a:pt x="625" y="178"/>
                      </a:lnTo>
                      <a:lnTo>
                        <a:pt x="626" y="198"/>
                      </a:lnTo>
                      <a:lnTo>
                        <a:pt x="628" y="242"/>
                      </a:lnTo>
                      <a:lnTo>
                        <a:pt x="628" y="267"/>
                      </a:lnTo>
                      <a:lnTo>
                        <a:pt x="631" y="318"/>
                      </a:lnTo>
                      <a:lnTo>
                        <a:pt x="632" y="346"/>
                      </a:lnTo>
                      <a:lnTo>
                        <a:pt x="635" y="402"/>
                      </a:lnTo>
                      <a:lnTo>
                        <a:pt x="635" y="432"/>
                      </a:lnTo>
                      <a:lnTo>
                        <a:pt x="636" y="461"/>
                      </a:lnTo>
                      <a:lnTo>
                        <a:pt x="637" y="490"/>
                      </a:lnTo>
                      <a:lnTo>
                        <a:pt x="637" y="493"/>
                      </a:lnTo>
                      <a:lnTo>
                        <a:pt x="639" y="495"/>
                      </a:lnTo>
                      <a:lnTo>
                        <a:pt x="640" y="495"/>
                      </a:lnTo>
                      <a:lnTo>
                        <a:pt x="643" y="498"/>
                      </a:lnTo>
                      <a:lnTo>
                        <a:pt x="654" y="498"/>
                      </a:lnTo>
                      <a:lnTo>
                        <a:pt x="654" y="493"/>
                      </a:lnTo>
                      <a:lnTo>
                        <a:pt x="650" y="493"/>
                      </a:lnTo>
                      <a:lnTo>
                        <a:pt x="652" y="495"/>
                      </a:lnTo>
                      <a:lnTo>
                        <a:pt x="654" y="498"/>
                      </a:lnTo>
                      <a:lnTo>
                        <a:pt x="654" y="493"/>
                      </a:lnTo>
                      <a:lnTo>
                        <a:pt x="650" y="493"/>
                      </a:lnTo>
                      <a:lnTo>
                        <a:pt x="650" y="516"/>
                      </a:lnTo>
                      <a:lnTo>
                        <a:pt x="652" y="545"/>
                      </a:lnTo>
                      <a:lnTo>
                        <a:pt x="653" y="572"/>
                      </a:lnTo>
                      <a:lnTo>
                        <a:pt x="654" y="598"/>
                      </a:lnTo>
                      <a:lnTo>
                        <a:pt x="657" y="647"/>
                      </a:lnTo>
                      <a:lnTo>
                        <a:pt x="658" y="669"/>
                      </a:lnTo>
                      <a:lnTo>
                        <a:pt x="658" y="691"/>
                      </a:lnTo>
                      <a:lnTo>
                        <a:pt x="659" y="711"/>
                      </a:lnTo>
                      <a:lnTo>
                        <a:pt x="661" y="731"/>
                      </a:lnTo>
                      <a:lnTo>
                        <a:pt x="662" y="749"/>
                      </a:lnTo>
                      <a:lnTo>
                        <a:pt x="665" y="782"/>
                      </a:lnTo>
                      <a:lnTo>
                        <a:pt x="666" y="798"/>
                      </a:lnTo>
                      <a:lnTo>
                        <a:pt x="666" y="813"/>
                      </a:lnTo>
                      <a:lnTo>
                        <a:pt x="668" y="839"/>
                      </a:lnTo>
                      <a:lnTo>
                        <a:pt x="670" y="851"/>
                      </a:lnTo>
                      <a:lnTo>
                        <a:pt x="672" y="872"/>
                      </a:lnTo>
                      <a:lnTo>
                        <a:pt x="676" y="870"/>
                      </a:lnTo>
                      <a:lnTo>
                        <a:pt x="672" y="870"/>
                      </a:lnTo>
                      <a:lnTo>
                        <a:pt x="672" y="872"/>
                      </a:lnTo>
                      <a:lnTo>
                        <a:pt x="676" y="870"/>
                      </a:lnTo>
                      <a:lnTo>
                        <a:pt x="672" y="870"/>
                      </a:lnTo>
                      <a:lnTo>
                        <a:pt x="672" y="881"/>
                      </a:lnTo>
                      <a:lnTo>
                        <a:pt x="675" y="896"/>
                      </a:lnTo>
                      <a:lnTo>
                        <a:pt x="676" y="903"/>
                      </a:lnTo>
                      <a:lnTo>
                        <a:pt x="680" y="918"/>
                      </a:lnTo>
                      <a:lnTo>
                        <a:pt x="684" y="917"/>
                      </a:lnTo>
                      <a:lnTo>
                        <a:pt x="680" y="917"/>
                      </a:lnTo>
                      <a:lnTo>
                        <a:pt x="680" y="918"/>
                      </a:lnTo>
                      <a:lnTo>
                        <a:pt x="684" y="917"/>
                      </a:lnTo>
                      <a:lnTo>
                        <a:pt x="680" y="917"/>
                      </a:lnTo>
                      <a:lnTo>
                        <a:pt x="680" y="923"/>
                      </a:lnTo>
                      <a:lnTo>
                        <a:pt x="684" y="931"/>
                      </a:lnTo>
                      <a:lnTo>
                        <a:pt x="688" y="935"/>
                      </a:lnTo>
                      <a:lnTo>
                        <a:pt x="688" y="934"/>
                      </a:lnTo>
                      <a:lnTo>
                        <a:pt x="690" y="936"/>
                      </a:lnTo>
                      <a:lnTo>
                        <a:pt x="692" y="936"/>
                      </a:lnTo>
                      <a:lnTo>
                        <a:pt x="692" y="931"/>
                      </a:lnTo>
                      <a:lnTo>
                        <a:pt x="688" y="931"/>
                      </a:lnTo>
                      <a:lnTo>
                        <a:pt x="689" y="934"/>
                      </a:lnTo>
                      <a:lnTo>
                        <a:pt x="692" y="936"/>
                      </a:lnTo>
                      <a:lnTo>
                        <a:pt x="692" y="931"/>
                      </a:lnTo>
                      <a:lnTo>
                        <a:pt x="688" y="931"/>
                      </a:lnTo>
                      <a:lnTo>
                        <a:pt x="688" y="932"/>
                      </a:lnTo>
                      <a:lnTo>
                        <a:pt x="689" y="935"/>
                      </a:lnTo>
                      <a:lnTo>
                        <a:pt x="692" y="936"/>
                      </a:lnTo>
                      <a:lnTo>
                        <a:pt x="696" y="936"/>
                      </a:lnTo>
                      <a:lnTo>
                        <a:pt x="697" y="935"/>
                      </a:lnTo>
                      <a:lnTo>
                        <a:pt x="693" y="931"/>
                      </a:lnTo>
                      <a:lnTo>
                        <a:pt x="693" y="936"/>
                      </a:lnTo>
                      <a:lnTo>
                        <a:pt x="697" y="935"/>
                      </a:lnTo>
                      <a:lnTo>
                        <a:pt x="693" y="931"/>
                      </a:lnTo>
                      <a:lnTo>
                        <a:pt x="693" y="936"/>
                      </a:lnTo>
                      <a:lnTo>
                        <a:pt x="694" y="936"/>
                      </a:lnTo>
                      <a:lnTo>
                        <a:pt x="694" y="935"/>
                      </a:lnTo>
                      <a:lnTo>
                        <a:pt x="698" y="935"/>
                      </a:lnTo>
                      <a:lnTo>
                        <a:pt x="701" y="932"/>
                      </a:lnTo>
                      <a:lnTo>
                        <a:pt x="701" y="931"/>
                      </a:lnTo>
                      <a:lnTo>
                        <a:pt x="705" y="923"/>
                      </a:lnTo>
                      <a:lnTo>
                        <a:pt x="705" y="922"/>
                      </a:lnTo>
                      <a:lnTo>
                        <a:pt x="699" y="922"/>
                      </a:lnTo>
                      <a:lnTo>
                        <a:pt x="703" y="923"/>
                      </a:lnTo>
                      <a:lnTo>
                        <a:pt x="705" y="922"/>
                      </a:lnTo>
                      <a:lnTo>
                        <a:pt x="699" y="922"/>
                      </a:lnTo>
                      <a:lnTo>
                        <a:pt x="703" y="923"/>
                      </a:lnTo>
                      <a:lnTo>
                        <a:pt x="705" y="919"/>
                      </a:lnTo>
                      <a:lnTo>
                        <a:pt x="701" y="918"/>
                      </a:lnTo>
                      <a:lnTo>
                        <a:pt x="705" y="921"/>
                      </a:lnTo>
                      <a:lnTo>
                        <a:pt x="705" y="919"/>
                      </a:lnTo>
                      <a:lnTo>
                        <a:pt x="701" y="918"/>
                      </a:lnTo>
                      <a:lnTo>
                        <a:pt x="705" y="921"/>
                      </a:lnTo>
                      <a:lnTo>
                        <a:pt x="707" y="916"/>
                      </a:lnTo>
                      <a:lnTo>
                        <a:pt x="707" y="914"/>
                      </a:lnTo>
                      <a:lnTo>
                        <a:pt x="711" y="903"/>
                      </a:lnTo>
                      <a:lnTo>
                        <a:pt x="712" y="901"/>
                      </a:lnTo>
                      <a:lnTo>
                        <a:pt x="712" y="897"/>
                      </a:lnTo>
                      <a:lnTo>
                        <a:pt x="707" y="897"/>
                      </a:lnTo>
                      <a:lnTo>
                        <a:pt x="711" y="899"/>
                      </a:lnTo>
                      <a:lnTo>
                        <a:pt x="712" y="897"/>
                      </a:lnTo>
                      <a:lnTo>
                        <a:pt x="707" y="897"/>
                      </a:lnTo>
                      <a:lnTo>
                        <a:pt x="711" y="899"/>
                      </a:lnTo>
                      <a:lnTo>
                        <a:pt x="712" y="895"/>
                      </a:lnTo>
                      <a:lnTo>
                        <a:pt x="714" y="890"/>
                      </a:lnTo>
                      <a:lnTo>
                        <a:pt x="715" y="890"/>
                      </a:lnTo>
                      <a:lnTo>
                        <a:pt x="716" y="881"/>
                      </a:lnTo>
                      <a:lnTo>
                        <a:pt x="718" y="870"/>
                      </a:lnTo>
                      <a:lnTo>
                        <a:pt x="719" y="859"/>
                      </a:lnTo>
                      <a:lnTo>
                        <a:pt x="719" y="842"/>
                      </a:lnTo>
                      <a:lnTo>
                        <a:pt x="714" y="842"/>
                      </a:lnTo>
                      <a:lnTo>
                        <a:pt x="719" y="843"/>
                      </a:lnTo>
                      <a:lnTo>
                        <a:pt x="719" y="842"/>
                      </a:lnTo>
                      <a:lnTo>
                        <a:pt x="714" y="842"/>
                      </a:lnTo>
                      <a:lnTo>
                        <a:pt x="719" y="843"/>
                      </a:lnTo>
                      <a:lnTo>
                        <a:pt x="720" y="828"/>
                      </a:lnTo>
                      <a:lnTo>
                        <a:pt x="721" y="810"/>
                      </a:lnTo>
                      <a:lnTo>
                        <a:pt x="721" y="808"/>
                      </a:lnTo>
                      <a:lnTo>
                        <a:pt x="724" y="767"/>
                      </a:lnTo>
                      <a:lnTo>
                        <a:pt x="725" y="744"/>
                      </a:lnTo>
                      <a:lnTo>
                        <a:pt x="727" y="719"/>
                      </a:lnTo>
                      <a:lnTo>
                        <a:pt x="727" y="695"/>
                      </a:lnTo>
                      <a:lnTo>
                        <a:pt x="728" y="669"/>
                      </a:lnTo>
                      <a:lnTo>
                        <a:pt x="729" y="642"/>
                      </a:lnTo>
                      <a:lnTo>
                        <a:pt x="733" y="556"/>
                      </a:lnTo>
                      <a:lnTo>
                        <a:pt x="734" y="526"/>
                      </a:lnTo>
                      <a:lnTo>
                        <a:pt x="734" y="497"/>
                      </a:lnTo>
                      <a:lnTo>
                        <a:pt x="729" y="497"/>
                      </a:lnTo>
                      <a:lnTo>
                        <a:pt x="733" y="498"/>
                      </a:lnTo>
                      <a:lnTo>
                        <a:pt x="734" y="497"/>
                      </a:lnTo>
                      <a:lnTo>
                        <a:pt x="729" y="497"/>
                      </a:lnTo>
                      <a:lnTo>
                        <a:pt x="733" y="498"/>
                      </a:lnTo>
                      <a:lnTo>
                        <a:pt x="734" y="494"/>
                      </a:lnTo>
                      <a:lnTo>
                        <a:pt x="730" y="493"/>
                      </a:lnTo>
                      <a:lnTo>
                        <a:pt x="730" y="498"/>
                      </a:lnTo>
                      <a:lnTo>
                        <a:pt x="730" y="497"/>
                      </a:lnTo>
                      <a:lnTo>
                        <a:pt x="733" y="495"/>
                      </a:lnTo>
                      <a:lnTo>
                        <a:pt x="734" y="494"/>
                      </a:lnTo>
                      <a:lnTo>
                        <a:pt x="730" y="493"/>
                      </a:lnTo>
                      <a:lnTo>
                        <a:pt x="730" y="498"/>
                      </a:lnTo>
                      <a:lnTo>
                        <a:pt x="742" y="498"/>
                      </a:lnTo>
                      <a:lnTo>
                        <a:pt x="742" y="497"/>
                      </a:lnTo>
                      <a:lnTo>
                        <a:pt x="745" y="495"/>
                      </a:lnTo>
                      <a:lnTo>
                        <a:pt x="747" y="493"/>
                      </a:lnTo>
                      <a:lnTo>
                        <a:pt x="749" y="471"/>
                      </a:lnTo>
                      <a:lnTo>
                        <a:pt x="749" y="442"/>
                      </a:lnTo>
                      <a:lnTo>
                        <a:pt x="750" y="415"/>
                      </a:lnTo>
                      <a:lnTo>
                        <a:pt x="752" y="364"/>
                      </a:lnTo>
                      <a:lnTo>
                        <a:pt x="755" y="317"/>
                      </a:lnTo>
                      <a:lnTo>
                        <a:pt x="756" y="295"/>
                      </a:lnTo>
                      <a:lnTo>
                        <a:pt x="756" y="276"/>
                      </a:lnTo>
                      <a:lnTo>
                        <a:pt x="751" y="276"/>
                      </a:lnTo>
                      <a:lnTo>
                        <a:pt x="756" y="277"/>
                      </a:lnTo>
                      <a:lnTo>
                        <a:pt x="756" y="276"/>
                      </a:lnTo>
                      <a:lnTo>
                        <a:pt x="751" y="276"/>
                      </a:lnTo>
                      <a:lnTo>
                        <a:pt x="756" y="277"/>
                      </a:lnTo>
                      <a:lnTo>
                        <a:pt x="759" y="238"/>
                      </a:lnTo>
                      <a:lnTo>
                        <a:pt x="762" y="205"/>
                      </a:lnTo>
                      <a:lnTo>
                        <a:pt x="763" y="189"/>
                      </a:lnTo>
                      <a:lnTo>
                        <a:pt x="764" y="175"/>
                      </a:lnTo>
                      <a:lnTo>
                        <a:pt x="764" y="161"/>
                      </a:lnTo>
                      <a:lnTo>
                        <a:pt x="759" y="161"/>
                      </a:lnTo>
                      <a:lnTo>
                        <a:pt x="764" y="162"/>
                      </a:lnTo>
                      <a:lnTo>
                        <a:pt x="764" y="161"/>
                      </a:lnTo>
                      <a:lnTo>
                        <a:pt x="759" y="161"/>
                      </a:lnTo>
                      <a:lnTo>
                        <a:pt x="764" y="162"/>
                      </a:lnTo>
                      <a:lnTo>
                        <a:pt x="765" y="149"/>
                      </a:lnTo>
                      <a:lnTo>
                        <a:pt x="767" y="137"/>
                      </a:lnTo>
                      <a:lnTo>
                        <a:pt x="769" y="117"/>
                      </a:lnTo>
                      <a:lnTo>
                        <a:pt x="771" y="108"/>
                      </a:lnTo>
                      <a:lnTo>
                        <a:pt x="772" y="100"/>
                      </a:lnTo>
                      <a:lnTo>
                        <a:pt x="772" y="91"/>
                      </a:lnTo>
                      <a:lnTo>
                        <a:pt x="767" y="91"/>
                      </a:lnTo>
                      <a:lnTo>
                        <a:pt x="771" y="92"/>
                      </a:lnTo>
                      <a:lnTo>
                        <a:pt x="772" y="91"/>
                      </a:lnTo>
                      <a:lnTo>
                        <a:pt x="767" y="91"/>
                      </a:lnTo>
                      <a:lnTo>
                        <a:pt x="771" y="92"/>
                      </a:lnTo>
                      <a:lnTo>
                        <a:pt x="772" y="86"/>
                      </a:lnTo>
                      <a:lnTo>
                        <a:pt x="768" y="84"/>
                      </a:lnTo>
                      <a:lnTo>
                        <a:pt x="772" y="86"/>
                      </a:lnTo>
                      <a:lnTo>
                        <a:pt x="768" y="84"/>
                      </a:lnTo>
                      <a:lnTo>
                        <a:pt x="772" y="86"/>
                      </a:lnTo>
                      <a:lnTo>
                        <a:pt x="776" y="70"/>
                      </a:lnTo>
                      <a:lnTo>
                        <a:pt x="777" y="66"/>
                      </a:lnTo>
                      <a:lnTo>
                        <a:pt x="773" y="65"/>
                      </a:lnTo>
                      <a:lnTo>
                        <a:pt x="777" y="68"/>
                      </a:lnTo>
                      <a:lnTo>
                        <a:pt x="777" y="66"/>
                      </a:lnTo>
                      <a:lnTo>
                        <a:pt x="773" y="65"/>
                      </a:lnTo>
                      <a:lnTo>
                        <a:pt x="777" y="68"/>
                      </a:lnTo>
                      <a:lnTo>
                        <a:pt x="780" y="63"/>
                      </a:lnTo>
                      <a:lnTo>
                        <a:pt x="780" y="60"/>
                      </a:lnTo>
                      <a:lnTo>
                        <a:pt x="774" y="60"/>
                      </a:lnTo>
                      <a:lnTo>
                        <a:pt x="778" y="63"/>
                      </a:lnTo>
                      <a:lnTo>
                        <a:pt x="780" y="60"/>
                      </a:lnTo>
                      <a:lnTo>
                        <a:pt x="774" y="60"/>
                      </a:lnTo>
                      <a:lnTo>
                        <a:pt x="778" y="63"/>
                      </a:lnTo>
                      <a:lnTo>
                        <a:pt x="780" y="60"/>
                      </a:lnTo>
                      <a:lnTo>
                        <a:pt x="776" y="57"/>
                      </a:lnTo>
                      <a:lnTo>
                        <a:pt x="780" y="61"/>
                      </a:lnTo>
                      <a:lnTo>
                        <a:pt x="780" y="60"/>
                      </a:lnTo>
                      <a:lnTo>
                        <a:pt x="776" y="57"/>
                      </a:lnTo>
                      <a:lnTo>
                        <a:pt x="780" y="61"/>
                      </a:lnTo>
                      <a:lnTo>
                        <a:pt x="782" y="59"/>
                      </a:lnTo>
                      <a:lnTo>
                        <a:pt x="778" y="55"/>
                      </a:lnTo>
                      <a:lnTo>
                        <a:pt x="778" y="60"/>
                      </a:lnTo>
                      <a:lnTo>
                        <a:pt x="782" y="59"/>
                      </a:lnTo>
                      <a:lnTo>
                        <a:pt x="778" y="55"/>
                      </a:lnTo>
                      <a:lnTo>
                        <a:pt x="778" y="60"/>
                      </a:lnTo>
                      <a:lnTo>
                        <a:pt x="781" y="60"/>
                      </a:lnTo>
                      <a:lnTo>
                        <a:pt x="781" y="55"/>
                      </a:lnTo>
                      <a:lnTo>
                        <a:pt x="778" y="59"/>
                      </a:lnTo>
                      <a:lnTo>
                        <a:pt x="781" y="60"/>
                      </a:lnTo>
                      <a:lnTo>
                        <a:pt x="781" y="55"/>
                      </a:lnTo>
                      <a:lnTo>
                        <a:pt x="778" y="59"/>
                      </a:lnTo>
                      <a:lnTo>
                        <a:pt x="780" y="60"/>
                      </a:lnTo>
                      <a:lnTo>
                        <a:pt x="780" y="59"/>
                      </a:lnTo>
                      <a:lnTo>
                        <a:pt x="782" y="61"/>
                      </a:lnTo>
                      <a:lnTo>
                        <a:pt x="783" y="61"/>
                      </a:lnTo>
                      <a:lnTo>
                        <a:pt x="783" y="56"/>
                      </a:lnTo>
                      <a:lnTo>
                        <a:pt x="780" y="59"/>
                      </a:lnTo>
                      <a:lnTo>
                        <a:pt x="783" y="61"/>
                      </a:lnTo>
                      <a:lnTo>
                        <a:pt x="783" y="56"/>
                      </a:lnTo>
                      <a:lnTo>
                        <a:pt x="780" y="59"/>
                      </a:lnTo>
                      <a:lnTo>
                        <a:pt x="781" y="61"/>
                      </a:lnTo>
                      <a:lnTo>
                        <a:pt x="783" y="64"/>
                      </a:lnTo>
                      <a:lnTo>
                        <a:pt x="786" y="60"/>
                      </a:lnTo>
                      <a:lnTo>
                        <a:pt x="782" y="63"/>
                      </a:lnTo>
                      <a:lnTo>
                        <a:pt x="783" y="64"/>
                      </a:lnTo>
                      <a:lnTo>
                        <a:pt x="786" y="60"/>
                      </a:lnTo>
                      <a:lnTo>
                        <a:pt x="782" y="63"/>
                      </a:lnTo>
                      <a:lnTo>
                        <a:pt x="785" y="68"/>
                      </a:lnTo>
                      <a:lnTo>
                        <a:pt x="789" y="65"/>
                      </a:lnTo>
                      <a:lnTo>
                        <a:pt x="785" y="65"/>
                      </a:lnTo>
                      <a:lnTo>
                        <a:pt x="785" y="68"/>
                      </a:lnTo>
                      <a:lnTo>
                        <a:pt x="789" y="65"/>
                      </a:lnTo>
                      <a:lnTo>
                        <a:pt x="785" y="65"/>
                      </a:lnTo>
                      <a:lnTo>
                        <a:pt x="785" y="70"/>
                      </a:lnTo>
                      <a:lnTo>
                        <a:pt x="786" y="73"/>
                      </a:lnTo>
                      <a:lnTo>
                        <a:pt x="790" y="70"/>
                      </a:lnTo>
                      <a:lnTo>
                        <a:pt x="786" y="72"/>
                      </a:lnTo>
                      <a:lnTo>
                        <a:pt x="786" y="73"/>
                      </a:lnTo>
                      <a:lnTo>
                        <a:pt x="790" y="70"/>
                      </a:lnTo>
                      <a:lnTo>
                        <a:pt x="786" y="72"/>
                      </a:lnTo>
                      <a:lnTo>
                        <a:pt x="787" y="75"/>
                      </a:lnTo>
                      <a:lnTo>
                        <a:pt x="787" y="77"/>
                      </a:lnTo>
                      <a:lnTo>
                        <a:pt x="789" y="79"/>
                      </a:lnTo>
                      <a:lnTo>
                        <a:pt x="793" y="77"/>
                      </a:lnTo>
                      <a:lnTo>
                        <a:pt x="789" y="78"/>
                      </a:lnTo>
                      <a:lnTo>
                        <a:pt x="789" y="79"/>
                      </a:lnTo>
                      <a:lnTo>
                        <a:pt x="793" y="77"/>
                      </a:lnTo>
                      <a:lnTo>
                        <a:pt x="789" y="78"/>
                      </a:lnTo>
                      <a:lnTo>
                        <a:pt x="793" y="90"/>
                      </a:lnTo>
                      <a:lnTo>
                        <a:pt x="796" y="88"/>
                      </a:lnTo>
                      <a:lnTo>
                        <a:pt x="793" y="88"/>
                      </a:lnTo>
                      <a:lnTo>
                        <a:pt x="793" y="90"/>
                      </a:lnTo>
                      <a:lnTo>
                        <a:pt x="796" y="88"/>
                      </a:lnTo>
                      <a:lnTo>
                        <a:pt x="793" y="88"/>
                      </a:lnTo>
                      <a:lnTo>
                        <a:pt x="793" y="94"/>
                      </a:lnTo>
                      <a:lnTo>
                        <a:pt x="794" y="100"/>
                      </a:lnTo>
                      <a:lnTo>
                        <a:pt x="798" y="99"/>
                      </a:lnTo>
                      <a:lnTo>
                        <a:pt x="794" y="100"/>
                      </a:lnTo>
                      <a:lnTo>
                        <a:pt x="798" y="99"/>
                      </a:lnTo>
                      <a:lnTo>
                        <a:pt x="794" y="100"/>
                      </a:lnTo>
                      <a:lnTo>
                        <a:pt x="795" y="109"/>
                      </a:lnTo>
                      <a:lnTo>
                        <a:pt x="796" y="119"/>
                      </a:lnTo>
                      <a:lnTo>
                        <a:pt x="798" y="132"/>
                      </a:lnTo>
                      <a:lnTo>
                        <a:pt x="799" y="147"/>
                      </a:lnTo>
                      <a:lnTo>
                        <a:pt x="803" y="145"/>
                      </a:lnTo>
                      <a:lnTo>
                        <a:pt x="799" y="145"/>
                      </a:lnTo>
                      <a:lnTo>
                        <a:pt x="799" y="147"/>
                      </a:lnTo>
                      <a:lnTo>
                        <a:pt x="803" y="145"/>
                      </a:lnTo>
                      <a:lnTo>
                        <a:pt x="799" y="145"/>
                      </a:lnTo>
                      <a:lnTo>
                        <a:pt x="800" y="162"/>
                      </a:lnTo>
                      <a:lnTo>
                        <a:pt x="800" y="181"/>
                      </a:lnTo>
                      <a:lnTo>
                        <a:pt x="802" y="201"/>
                      </a:lnTo>
                      <a:lnTo>
                        <a:pt x="803" y="223"/>
                      </a:lnTo>
                      <a:lnTo>
                        <a:pt x="804" y="246"/>
                      </a:lnTo>
                      <a:lnTo>
                        <a:pt x="807" y="295"/>
                      </a:lnTo>
                      <a:lnTo>
                        <a:pt x="808" y="322"/>
                      </a:lnTo>
                      <a:lnTo>
                        <a:pt x="808" y="349"/>
                      </a:lnTo>
                      <a:lnTo>
                        <a:pt x="809" y="377"/>
                      </a:lnTo>
                      <a:lnTo>
                        <a:pt x="811" y="406"/>
                      </a:lnTo>
                      <a:lnTo>
                        <a:pt x="812" y="435"/>
                      </a:lnTo>
                      <a:lnTo>
                        <a:pt x="813" y="464"/>
                      </a:lnTo>
                      <a:lnTo>
                        <a:pt x="814" y="493"/>
                      </a:lnTo>
                      <a:lnTo>
                        <a:pt x="816" y="495"/>
                      </a:lnTo>
                      <a:lnTo>
                        <a:pt x="818" y="498"/>
                      </a:lnTo>
                      <a:lnTo>
                        <a:pt x="830" y="498"/>
                      </a:lnTo>
                      <a:lnTo>
                        <a:pt x="830" y="493"/>
                      </a:lnTo>
                      <a:lnTo>
                        <a:pt x="826" y="493"/>
                      </a:lnTo>
                      <a:lnTo>
                        <a:pt x="827" y="495"/>
                      </a:lnTo>
                      <a:lnTo>
                        <a:pt x="830" y="498"/>
                      </a:lnTo>
                      <a:lnTo>
                        <a:pt x="830" y="493"/>
                      </a:lnTo>
                      <a:lnTo>
                        <a:pt x="826" y="493"/>
                      </a:lnTo>
                      <a:lnTo>
                        <a:pt x="830" y="574"/>
                      </a:lnTo>
                      <a:lnTo>
                        <a:pt x="830" y="600"/>
                      </a:lnTo>
                      <a:lnTo>
                        <a:pt x="831" y="626"/>
                      </a:lnTo>
                      <a:lnTo>
                        <a:pt x="833" y="649"/>
                      </a:lnTo>
                      <a:lnTo>
                        <a:pt x="835" y="693"/>
                      </a:lnTo>
                      <a:lnTo>
                        <a:pt x="836" y="714"/>
                      </a:lnTo>
                      <a:lnTo>
                        <a:pt x="838" y="733"/>
                      </a:lnTo>
                      <a:lnTo>
                        <a:pt x="838" y="751"/>
                      </a:lnTo>
                      <a:lnTo>
                        <a:pt x="840" y="785"/>
                      </a:lnTo>
                      <a:lnTo>
                        <a:pt x="842" y="800"/>
                      </a:lnTo>
                      <a:lnTo>
                        <a:pt x="842" y="802"/>
                      </a:lnTo>
                      <a:lnTo>
                        <a:pt x="843" y="816"/>
                      </a:lnTo>
                      <a:lnTo>
                        <a:pt x="845" y="842"/>
                      </a:lnTo>
                      <a:lnTo>
                        <a:pt x="849" y="841"/>
                      </a:lnTo>
                      <a:lnTo>
                        <a:pt x="845" y="841"/>
                      </a:lnTo>
                      <a:lnTo>
                        <a:pt x="845" y="842"/>
                      </a:lnTo>
                      <a:lnTo>
                        <a:pt x="849" y="841"/>
                      </a:lnTo>
                      <a:lnTo>
                        <a:pt x="845" y="841"/>
                      </a:lnTo>
                      <a:lnTo>
                        <a:pt x="845" y="852"/>
                      </a:lnTo>
                      <a:lnTo>
                        <a:pt x="847" y="864"/>
                      </a:lnTo>
                      <a:lnTo>
                        <a:pt x="849" y="882"/>
                      </a:lnTo>
                      <a:lnTo>
                        <a:pt x="852" y="897"/>
                      </a:lnTo>
                      <a:lnTo>
                        <a:pt x="856" y="896"/>
                      </a:lnTo>
                      <a:lnTo>
                        <a:pt x="852" y="896"/>
                      </a:lnTo>
                      <a:lnTo>
                        <a:pt x="852" y="897"/>
                      </a:lnTo>
                      <a:lnTo>
                        <a:pt x="856" y="896"/>
                      </a:lnTo>
                      <a:lnTo>
                        <a:pt x="852" y="896"/>
                      </a:lnTo>
                      <a:lnTo>
                        <a:pt x="852" y="904"/>
                      </a:lnTo>
                      <a:lnTo>
                        <a:pt x="856" y="919"/>
                      </a:lnTo>
                      <a:lnTo>
                        <a:pt x="857" y="923"/>
                      </a:lnTo>
                      <a:lnTo>
                        <a:pt x="857" y="925"/>
                      </a:lnTo>
                      <a:lnTo>
                        <a:pt x="860" y="930"/>
                      </a:lnTo>
                      <a:lnTo>
                        <a:pt x="864" y="927"/>
                      </a:lnTo>
                      <a:lnTo>
                        <a:pt x="860" y="927"/>
                      </a:lnTo>
                      <a:lnTo>
                        <a:pt x="860" y="930"/>
                      </a:lnTo>
                      <a:lnTo>
                        <a:pt x="864" y="927"/>
                      </a:lnTo>
                      <a:lnTo>
                        <a:pt x="860" y="927"/>
                      </a:lnTo>
                      <a:lnTo>
                        <a:pt x="860" y="930"/>
                      </a:lnTo>
                      <a:lnTo>
                        <a:pt x="861" y="934"/>
                      </a:lnTo>
                      <a:lnTo>
                        <a:pt x="862" y="935"/>
                      </a:lnTo>
                      <a:lnTo>
                        <a:pt x="862" y="934"/>
                      </a:lnTo>
                      <a:lnTo>
                        <a:pt x="865" y="936"/>
                      </a:lnTo>
                      <a:lnTo>
                        <a:pt x="866" y="936"/>
                      </a:lnTo>
                      <a:lnTo>
                        <a:pt x="866" y="931"/>
                      </a:lnTo>
                      <a:lnTo>
                        <a:pt x="864" y="935"/>
                      </a:lnTo>
                      <a:lnTo>
                        <a:pt x="866" y="936"/>
                      </a:lnTo>
                      <a:lnTo>
                        <a:pt x="866" y="931"/>
                      </a:lnTo>
                      <a:lnTo>
                        <a:pt x="864" y="935"/>
                      </a:lnTo>
                      <a:lnTo>
                        <a:pt x="865" y="936"/>
                      </a:lnTo>
                      <a:lnTo>
                        <a:pt x="865" y="935"/>
                      </a:lnTo>
                      <a:lnTo>
                        <a:pt x="867" y="937"/>
                      </a:lnTo>
                      <a:lnTo>
                        <a:pt x="869" y="937"/>
                      </a:lnTo>
                      <a:lnTo>
                        <a:pt x="869" y="936"/>
                      </a:lnTo>
                      <a:lnTo>
                        <a:pt x="873" y="936"/>
                      </a:lnTo>
                      <a:lnTo>
                        <a:pt x="874" y="935"/>
                      </a:lnTo>
                      <a:lnTo>
                        <a:pt x="870" y="931"/>
                      </a:lnTo>
                      <a:lnTo>
                        <a:pt x="870" y="936"/>
                      </a:lnTo>
                      <a:lnTo>
                        <a:pt x="874" y="935"/>
                      </a:lnTo>
                      <a:lnTo>
                        <a:pt x="870" y="931"/>
                      </a:lnTo>
                      <a:lnTo>
                        <a:pt x="870" y="936"/>
                      </a:lnTo>
                      <a:lnTo>
                        <a:pt x="871" y="936"/>
                      </a:lnTo>
                      <a:lnTo>
                        <a:pt x="871" y="935"/>
                      </a:lnTo>
                      <a:lnTo>
                        <a:pt x="874" y="934"/>
                      </a:lnTo>
                      <a:lnTo>
                        <a:pt x="877" y="931"/>
                      </a:lnTo>
                      <a:lnTo>
                        <a:pt x="877" y="930"/>
                      </a:lnTo>
                      <a:lnTo>
                        <a:pt x="871" y="930"/>
                      </a:lnTo>
                      <a:lnTo>
                        <a:pt x="875" y="934"/>
                      </a:lnTo>
                      <a:lnTo>
                        <a:pt x="874" y="932"/>
                      </a:lnTo>
                      <a:lnTo>
                        <a:pt x="877" y="930"/>
                      </a:lnTo>
                      <a:lnTo>
                        <a:pt x="871" y="930"/>
                      </a:lnTo>
                      <a:lnTo>
                        <a:pt x="875" y="934"/>
                      </a:lnTo>
                      <a:lnTo>
                        <a:pt x="877" y="932"/>
                      </a:lnTo>
                      <a:lnTo>
                        <a:pt x="877" y="931"/>
                      </a:lnTo>
                      <a:lnTo>
                        <a:pt x="879" y="926"/>
                      </a:lnTo>
                      <a:lnTo>
                        <a:pt x="875" y="923"/>
                      </a:lnTo>
                      <a:lnTo>
                        <a:pt x="879" y="927"/>
                      </a:lnTo>
                      <a:lnTo>
                        <a:pt x="879" y="926"/>
                      </a:lnTo>
                      <a:lnTo>
                        <a:pt x="875" y="923"/>
                      </a:lnTo>
                      <a:lnTo>
                        <a:pt x="879" y="927"/>
                      </a:lnTo>
                      <a:lnTo>
                        <a:pt x="880" y="926"/>
                      </a:lnTo>
                      <a:lnTo>
                        <a:pt x="879" y="925"/>
                      </a:lnTo>
                      <a:lnTo>
                        <a:pt x="880" y="923"/>
                      </a:lnTo>
                      <a:lnTo>
                        <a:pt x="882" y="919"/>
                      </a:lnTo>
                      <a:lnTo>
                        <a:pt x="878" y="918"/>
                      </a:lnTo>
                      <a:lnTo>
                        <a:pt x="882" y="921"/>
                      </a:lnTo>
                      <a:lnTo>
                        <a:pt x="882" y="919"/>
                      </a:lnTo>
                      <a:lnTo>
                        <a:pt x="878" y="918"/>
                      </a:lnTo>
                      <a:lnTo>
                        <a:pt x="882" y="921"/>
                      </a:lnTo>
                      <a:lnTo>
                        <a:pt x="884" y="916"/>
                      </a:lnTo>
                      <a:lnTo>
                        <a:pt x="884" y="912"/>
                      </a:lnTo>
                      <a:lnTo>
                        <a:pt x="879" y="912"/>
                      </a:lnTo>
                      <a:lnTo>
                        <a:pt x="883" y="914"/>
                      </a:lnTo>
                      <a:lnTo>
                        <a:pt x="884" y="912"/>
                      </a:lnTo>
                      <a:lnTo>
                        <a:pt x="879" y="912"/>
                      </a:lnTo>
                      <a:lnTo>
                        <a:pt x="883" y="914"/>
                      </a:lnTo>
                      <a:lnTo>
                        <a:pt x="884" y="912"/>
                      </a:lnTo>
                      <a:lnTo>
                        <a:pt x="884" y="910"/>
                      </a:lnTo>
                      <a:lnTo>
                        <a:pt x="889" y="895"/>
                      </a:lnTo>
                      <a:lnTo>
                        <a:pt x="891" y="894"/>
                      </a:lnTo>
                      <a:lnTo>
                        <a:pt x="891" y="887"/>
                      </a:lnTo>
                      <a:lnTo>
                        <a:pt x="886" y="887"/>
                      </a:lnTo>
                      <a:lnTo>
                        <a:pt x="891" y="888"/>
                      </a:lnTo>
                      <a:lnTo>
                        <a:pt x="891" y="887"/>
                      </a:lnTo>
                      <a:lnTo>
                        <a:pt x="886" y="887"/>
                      </a:lnTo>
                      <a:lnTo>
                        <a:pt x="891" y="888"/>
                      </a:lnTo>
                      <a:lnTo>
                        <a:pt x="892" y="879"/>
                      </a:lnTo>
                      <a:lnTo>
                        <a:pt x="893" y="869"/>
                      </a:lnTo>
                      <a:lnTo>
                        <a:pt x="895" y="856"/>
                      </a:lnTo>
                      <a:lnTo>
                        <a:pt x="896" y="841"/>
                      </a:lnTo>
                      <a:lnTo>
                        <a:pt x="897" y="824"/>
                      </a:lnTo>
                      <a:lnTo>
                        <a:pt x="898" y="806"/>
                      </a:lnTo>
                      <a:lnTo>
                        <a:pt x="898" y="784"/>
                      </a:lnTo>
                      <a:lnTo>
                        <a:pt x="900" y="762"/>
                      </a:lnTo>
                      <a:lnTo>
                        <a:pt x="902" y="715"/>
                      </a:lnTo>
                      <a:lnTo>
                        <a:pt x="904" y="689"/>
                      </a:lnTo>
                      <a:lnTo>
                        <a:pt x="906" y="635"/>
                      </a:lnTo>
                      <a:lnTo>
                        <a:pt x="906" y="608"/>
                      </a:lnTo>
                      <a:lnTo>
                        <a:pt x="908" y="578"/>
                      </a:lnTo>
                      <a:lnTo>
                        <a:pt x="909" y="550"/>
                      </a:lnTo>
                      <a:lnTo>
                        <a:pt x="910" y="520"/>
                      </a:lnTo>
                      <a:lnTo>
                        <a:pt x="911" y="493"/>
                      </a:lnTo>
                      <a:lnTo>
                        <a:pt x="906" y="493"/>
                      </a:lnTo>
                      <a:lnTo>
                        <a:pt x="906" y="498"/>
                      </a:lnTo>
                      <a:lnTo>
                        <a:pt x="906" y="497"/>
                      </a:lnTo>
                      <a:lnTo>
                        <a:pt x="909" y="495"/>
                      </a:lnTo>
                      <a:lnTo>
                        <a:pt x="911" y="493"/>
                      </a:lnTo>
                      <a:lnTo>
                        <a:pt x="906" y="493"/>
                      </a:lnTo>
                      <a:lnTo>
                        <a:pt x="906" y="498"/>
                      </a:lnTo>
                      <a:lnTo>
                        <a:pt x="918" y="498"/>
                      </a:lnTo>
                      <a:lnTo>
                        <a:pt x="918" y="497"/>
                      </a:lnTo>
                      <a:lnTo>
                        <a:pt x="920" y="495"/>
                      </a:lnTo>
                      <a:lnTo>
                        <a:pt x="923" y="493"/>
                      </a:lnTo>
                      <a:lnTo>
                        <a:pt x="924" y="464"/>
                      </a:lnTo>
                      <a:lnTo>
                        <a:pt x="927" y="410"/>
                      </a:lnTo>
                      <a:lnTo>
                        <a:pt x="928" y="384"/>
                      </a:lnTo>
                      <a:lnTo>
                        <a:pt x="928" y="360"/>
                      </a:lnTo>
                      <a:lnTo>
                        <a:pt x="929" y="335"/>
                      </a:lnTo>
                      <a:lnTo>
                        <a:pt x="932" y="291"/>
                      </a:lnTo>
                      <a:lnTo>
                        <a:pt x="927" y="291"/>
                      </a:lnTo>
                      <a:lnTo>
                        <a:pt x="932" y="293"/>
                      </a:lnTo>
                      <a:lnTo>
                        <a:pt x="932" y="291"/>
                      </a:lnTo>
                      <a:lnTo>
                        <a:pt x="927" y="291"/>
                      </a:lnTo>
                      <a:lnTo>
                        <a:pt x="932" y="293"/>
                      </a:lnTo>
                      <a:lnTo>
                        <a:pt x="935" y="254"/>
                      </a:lnTo>
                      <a:lnTo>
                        <a:pt x="936" y="236"/>
                      </a:lnTo>
                      <a:lnTo>
                        <a:pt x="936" y="216"/>
                      </a:lnTo>
                      <a:lnTo>
                        <a:pt x="931" y="216"/>
                      </a:lnTo>
                      <a:lnTo>
                        <a:pt x="936" y="218"/>
                      </a:lnTo>
                      <a:lnTo>
                        <a:pt x="936" y="216"/>
                      </a:lnTo>
                      <a:lnTo>
                        <a:pt x="931" y="216"/>
                      </a:lnTo>
                      <a:lnTo>
                        <a:pt x="936" y="218"/>
                      </a:lnTo>
                      <a:lnTo>
                        <a:pt x="939" y="187"/>
                      </a:lnTo>
                      <a:lnTo>
                        <a:pt x="940" y="172"/>
                      </a:lnTo>
                      <a:lnTo>
                        <a:pt x="942" y="147"/>
                      </a:lnTo>
                      <a:lnTo>
                        <a:pt x="944" y="136"/>
                      </a:lnTo>
                      <a:lnTo>
                        <a:pt x="944" y="123"/>
                      </a:lnTo>
                      <a:lnTo>
                        <a:pt x="939" y="123"/>
                      </a:lnTo>
                      <a:lnTo>
                        <a:pt x="944" y="125"/>
                      </a:lnTo>
                      <a:lnTo>
                        <a:pt x="944" y="123"/>
                      </a:lnTo>
                      <a:lnTo>
                        <a:pt x="939" y="123"/>
                      </a:lnTo>
                      <a:lnTo>
                        <a:pt x="944" y="125"/>
                      </a:lnTo>
                      <a:lnTo>
                        <a:pt x="946" y="106"/>
                      </a:lnTo>
                      <a:lnTo>
                        <a:pt x="949" y="91"/>
                      </a:lnTo>
                      <a:lnTo>
                        <a:pt x="944" y="90"/>
                      </a:lnTo>
                      <a:lnTo>
                        <a:pt x="948" y="91"/>
                      </a:lnTo>
                      <a:lnTo>
                        <a:pt x="949" y="91"/>
                      </a:lnTo>
                      <a:lnTo>
                        <a:pt x="944" y="90"/>
                      </a:lnTo>
                      <a:lnTo>
                        <a:pt x="948" y="91"/>
                      </a:lnTo>
                      <a:lnTo>
                        <a:pt x="949" y="84"/>
                      </a:lnTo>
                      <a:lnTo>
                        <a:pt x="945" y="83"/>
                      </a:lnTo>
                      <a:lnTo>
                        <a:pt x="949" y="84"/>
                      </a:lnTo>
                      <a:lnTo>
                        <a:pt x="945" y="83"/>
                      </a:lnTo>
                      <a:lnTo>
                        <a:pt x="949" y="84"/>
                      </a:lnTo>
                      <a:lnTo>
                        <a:pt x="950" y="79"/>
                      </a:lnTo>
                      <a:lnTo>
                        <a:pt x="951" y="78"/>
                      </a:lnTo>
                      <a:lnTo>
                        <a:pt x="951" y="73"/>
                      </a:lnTo>
                      <a:lnTo>
                        <a:pt x="946" y="73"/>
                      </a:lnTo>
                      <a:lnTo>
                        <a:pt x="950" y="74"/>
                      </a:lnTo>
                      <a:lnTo>
                        <a:pt x="951" y="73"/>
                      </a:lnTo>
                      <a:lnTo>
                        <a:pt x="946" y="73"/>
                      </a:lnTo>
                      <a:lnTo>
                        <a:pt x="950" y="74"/>
                      </a:lnTo>
                      <a:lnTo>
                        <a:pt x="954" y="63"/>
                      </a:lnTo>
                      <a:lnTo>
                        <a:pt x="950" y="61"/>
                      </a:lnTo>
                      <a:lnTo>
                        <a:pt x="954" y="64"/>
                      </a:lnTo>
                      <a:lnTo>
                        <a:pt x="954" y="63"/>
                      </a:lnTo>
                      <a:lnTo>
                        <a:pt x="950" y="61"/>
                      </a:lnTo>
                      <a:lnTo>
                        <a:pt x="954" y="64"/>
                      </a:lnTo>
                      <a:lnTo>
                        <a:pt x="955" y="61"/>
                      </a:lnTo>
                      <a:lnTo>
                        <a:pt x="951" y="59"/>
                      </a:lnTo>
                      <a:lnTo>
                        <a:pt x="955" y="63"/>
                      </a:lnTo>
                      <a:lnTo>
                        <a:pt x="955" y="61"/>
                      </a:lnTo>
                      <a:lnTo>
                        <a:pt x="951" y="59"/>
                      </a:lnTo>
                      <a:lnTo>
                        <a:pt x="955" y="63"/>
                      </a:lnTo>
                      <a:lnTo>
                        <a:pt x="958" y="60"/>
                      </a:lnTo>
                      <a:lnTo>
                        <a:pt x="957" y="59"/>
                      </a:lnTo>
                      <a:lnTo>
                        <a:pt x="959" y="56"/>
                      </a:lnTo>
                      <a:lnTo>
                        <a:pt x="959" y="55"/>
                      </a:lnTo>
                      <a:lnTo>
                        <a:pt x="954" y="55"/>
                      </a:lnTo>
                      <a:lnTo>
                        <a:pt x="954" y="60"/>
                      </a:lnTo>
                      <a:lnTo>
                        <a:pt x="954" y="59"/>
                      </a:lnTo>
                      <a:lnTo>
                        <a:pt x="957" y="57"/>
                      </a:lnTo>
                      <a:lnTo>
                        <a:pt x="959" y="55"/>
                      </a:lnTo>
                      <a:lnTo>
                        <a:pt x="954" y="55"/>
                      </a:lnTo>
                      <a:lnTo>
                        <a:pt x="954" y="60"/>
                      </a:lnTo>
                      <a:lnTo>
                        <a:pt x="958" y="60"/>
                      </a:lnTo>
                      <a:lnTo>
                        <a:pt x="958" y="55"/>
                      </a:lnTo>
                      <a:lnTo>
                        <a:pt x="955" y="59"/>
                      </a:lnTo>
                      <a:lnTo>
                        <a:pt x="958" y="60"/>
                      </a:lnTo>
                      <a:lnTo>
                        <a:pt x="958" y="55"/>
                      </a:lnTo>
                      <a:lnTo>
                        <a:pt x="955" y="59"/>
                      </a:lnTo>
                      <a:lnTo>
                        <a:pt x="958" y="61"/>
                      </a:lnTo>
                      <a:lnTo>
                        <a:pt x="960" y="57"/>
                      </a:lnTo>
                      <a:lnTo>
                        <a:pt x="957" y="57"/>
                      </a:lnTo>
                      <a:lnTo>
                        <a:pt x="958" y="61"/>
                      </a:lnTo>
                      <a:lnTo>
                        <a:pt x="960" y="57"/>
                      </a:lnTo>
                      <a:lnTo>
                        <a:pt x="957" y="57"/>
                      </a:lnTo>
                      <a:lnTo>
                        <a:pt x="957" y="61"/>
                      </a:lnTo>
                      <a:lnTo>
                        <a:pt x="958" y="64"/>
                      </a:lnTo>
                      <a:lnTo>
                        <a:pt x="960" y="66"/>
                      </a:lnTo>
                      <a:lnTo>
                        <a:pt x="963" y="63"/>
                      </a:lnTo>
                      <a:lnTo>
                        <a:pt x="959" y="65"/>
                      </a:lnTo>
                      <a:lnTo>
                        <a:pt x="960" y="66"/>
                      </a:lnTo>
                      <a:lnTo>
                        <a:pt x="963" y="63"/>
                      </a:lnTo>
                      <a:lnTo>
                        <a:pt x="959" y="65"/>
                      </a:lnTo>
                      <a:lnTo>
                        <a:pt x="962" y="70"/>
                      </a:lnTo>
                      <a:lnTo>
                        <a:pt x="966" y="68"/>
                      </a:lnTo>
                      <a:lnTo>
                        <a:pt x="962" y="69"/>
                      </a:lnTo>
                      <a:lnTo>
                        <a:pt x="962" y="70"/>
                      </a:lnTo>
                      <a:lnTo>
                        <a:pt x="966" y="68"/>
                      </a:lnTo>
                      <a:lnTo>
                        <a:pt x="962" y="69"/>
                      </a:lnTo>
                      <a:lnTo>
                        <a:pt x="963" y="73"/>
                      </a:lnTo>
                      <a:lnTo>
                        <a:pt x="963" y="74"/>
                      </a:lnTo>
                      <a:lnTo>
                        <a:pt x="964" y="77"/>
                      </a:lnTo>
                      <a:lnTo>
                        <a:pt x="968" y="74"/>
                      </a:lnTo>
                      <a:lnTo>
                        <a:pt x="964" y="74"/>
                      </a:lnTo>
                      <a:lnTo>
                        <a:pt x="964" y="77"/>
                      </a:lnTo>
                      <a:lnTo>
                        <a:pt x="968" y="74"/>
                      </a:lnTo>
                      <a:lnTo>
                        <a:pt x="964" y="74"/>
                      </a:lnTo>
                      <a:lnTo>
                        <a:pt x="964" y="79"/>
                      </a:lnTo>
                      <a:lnTo>
                        <a:pt x="970" y="95"/>
                      </a:lnTo>
                      <a:lnTo>
                        <a:pt x="973" y="94"/>
                      </a:lnTo>
                      <a:lnTo>
                        <a:pt x="970" y="95"/>
                      </a:lnTo>
                      <a:lnTo>
                        <a:pt x="973" y="94"/>
                      </a:lnTo>
                      <a:lnTo>
                        <a:pt x="970" y="95"/>
                      </a:lnTo>
                      <a:lnTo>
                        <a:pt x="971" y="101"/>
                      </a:lnTo>
                      <a:lnTo>
                        <a:pt x="975" y="100"/>
                      </a:lnTo>
                      <a:lnTo>
                        <a:pt x="971" y="101"/>
                      </a:lnTo>
                      <a:lnTo>
                        <a:pt x="975" y="100"/>
                      </a:lnTo>
                      <a:lnTo>
                        <a:pt x="971" y="101"/>
                      </a:lnTo>
                      <a:lnTo>
                        <a:pt x="972" y="110"/>
                      </a:lnTo>
                      <a:lnTo>
                        <a:pt x="976" y="109"/>
                      </a:lnTo>
                      <a:lnTo>
                        <a:pt x="972" y="109"/>
                      </a:lnTo>
                      <a:lnTo>
                        <a:pt x="972" y="110"/>
                      </a:lnTo>
                      <a:lnTo>
                        <a:pt x="976" y="109"/>
                      </a:lnTo>
                      <a:lnTo>
                        <a:pt x="972" y="109"/>
                      </a:lnTo>
                      <a:lnTo>
                        <a:pt x="972" y="122"/>
                      </a:lnTo>
                      <a:lnTo>
                        <a:pt x="973" y="135"/>
                      </a:lnTo>
                      <a:lnTo>
                        <a:pt x="975" y="149"/>
                      </a:lnTo>
                      <a:lnTo>
                        <a:pt x="979" y="148"/>
                      </a:lnTo>
                      <a:lnTo>
                        <a:pt x="975" y="148"/>
                      </a:lnTo>
                      <a:lnTo>
                        <a:pt x="975" y="149"/>
                      </a:lnTo>
                      <a:lnTo>
                        <a:pt x="979" y="148"/>
                      </a:lnTo>
                      <a:lnTo>
                        <a:pt x="975" y="148"/>
                      </a:lnTo>
                      <a:lnTo>
                        <a:pt x="977" y="184"/>
                      </a:lnTo>
                      <a:lnTo>
                        <a:pt x="979" y="205"/>
                      </a:lnTo>
                      <a:lnTo>
                        <a:pt x="980" y="227"/>
                      </a:lnTo>
                      <a:lnTo>
                        <a:pt x="980" y="250"/>
                      </a:lnTo>
                      <a:lnTo>
                        <a:pt x="982" y="299"/>
                      </a:lnTo>
                      <a:lnTo>
                        <a:pt x="985" y="353"/>
                      </a:lnTo>
                      <a:lnTo>
                        <a:pt x="988" y="410"/>
                      </a:lnTo>
                      <a:lnTo>
                        <a:pt x="988" y="440"/>
                      </a:lnTo>
                      <a:lnTo>
                        <a:pt x="989" y="468"/>
                      </a:lnTo>
                      <a:lnTo>
                        <a:pt x="990" y="493"/>
                      </a:lnTo>
                      <a:lnTo>
                        <a:pt x="992" y="495"/>
                      </a:lnTo>
                      <a:lnTo>
                        <a:pt x="994" y="498"/>
                      </a:lnTo>
                      <a:lnTo>
                        <a:pt x="1006" y="498"/>
                      </a:lnTo>
                      <a:lnTo>
                        <a:pt x="1006" y="493"/>
                      </a:lnTo>
                      <a:lnTo>
                        <a:pt x="1002" y="493"/>
                      </a:lnTo>
                      <a:lnTo>
                        <a:pt x="1003" y="495"/>
                      </a:lnTo>
                      <a:lnTo>
                        <a:pt x="1006" y="498"/>
                      </a:lnTo>
                      <a:lnTo>
                        <a:pt x="1006" y="493"/>
                      </a:lnTo>
                      <a:lnTo>
                        <a:pt x="1002" y="493"/>
                      </a:lnTo>
                      <a:lnTo>
                        <a:pt x="1002" y="494"/>
                      </a:lnTo>
                      <a:lnTo>
                        <a:pt x="1003" y="524"/>
                      </a:lnTo>
                      <a:lnTo>
                        <a:pt x="1004" y="552"/>
                      </a:lnTo>
                      <a:lnTo>
                        <a:pt x="1006" y="579"/>
                      </a:lnTo>
                      <a:lnTo>
                        <a:pt x="1007" y="605"/>
                      </a:lnTo>
                      <a:lnTo>
                        <a:pt x="1008" y="630"/>
                      </a:lnTo>
                      <a:lnTo>
                        <a:pt x="1010" y="653"/>
                      </a:lnTo>
                      <a:lnTo>
                        <a:pt x="1010" y="675"/>
                      </a:lnTo>
                      <a:lnTo>
                        <a:pt x="1011" y="697"/>
                      </a:lnTo>
                      <a:lnTo>
                        <a:pt x="1013" y="736"/>
                      </a:lnTo>
                      <a:lnTo>
                        <a:pt x="1015" y="754"/>
                      </a:lnTo>
                      <a:lnTo>
                        <a:pt x="1017" y="788"/>
                      </a:lnTo>
                      <a:lnTo>
                        <a:pt x="1017" y="803"/>
                      </a:lnTo>
                      <a:lnTo>
                        <a:pt x="1020" y="831"/>
                      </a:lnTo>
                      <a:lnTo>
                        <a:pt x="1023" y="855"/>
                      </a:lnTo>
                      <a:lnTo>
                        <a:pt x="1024" y="865"/>
                      </a:lnTo>
                      <a:lnTo>
                        <a:pt x="1028" y="864"/>
                      </a:lnTo>
                      <a:lnTo>
                        <a:pt x="1024" y="864"/>
                      </a:lnTo>
                      <a:lnTo>
                        <a:pt x="1024" y="865"/>
                      </a:lnTo>
                      <a:lnTo>
                        <a:pt x="1028" y="864"/>
                      </a:lnTo>
                      <a:lnTo>
                        <a:pt x="1024" y="864"/>
                      </a:lnTo>
                      <a:lnTo>
                        <a:pt x="1024" y="874"/>
                      </a:lnTo>
                      <a:lnTo>
                        <a:pt x="1025" y="883"/>
                      </a:lnTo>
                      <a:lnTo>
                        <a:pt x="1028" y="899"/>
                      </a:lnTo>
                      <a:lnTo>
                        <a:pt x="1029" y="905"/>
                      </a:lnTo>
                      <a:lnTo>
                        <a:pt x="1032" y="916"/>
                      </a:lnTo>
                      <a:lnTo>
                        <a:pt x="1035" y="914"/>
                      </a:lnTo>
                      <a:lnTo>
                        <a:pt x="1032" y="914"/>
                      </a:lnTo>
                      <a:lnTo>
                        <a:pt x="1032" y="916"/>
                      </a:lnTo>
                      <a:lnTo>
                        <a:pt x="1035" y="914"/>
                      </a:lnTo>
                      <a:lnTo>
                        <a:pt x="1032" y="914"/>
                      </a:lnTo>
                      <a:lnTo>
                        <a:pt x="1032" y="919"/>
                      </a:lnTo>
                      <a:lnTo>
                        <a:pt x="1033" y="923"/>
                      </a:lnTo>
                      <a:lnTo>
                        <a:pt x="1033" y="925"/>
                      </a:lnTo>
                      <a:lnTo>
                        <a:pt x="1037" y="932"/>
                      </a:lnTo>
                      <a:lnTo>
                        <a:pt x="1041" y="936"/>
                      </a:lnTo>
                      <a:lnTo>
                        <a:pt x="1041" y="935"/>
                      </a:lnTo>
                      <a:lnTo>
                        <a:pt x="1043" y="937"/>
                      </a:lnTo>
                      <a:lnTo>
                        <a:pt x="1044" y="937"/>
                      </a:lnTo>
                      <a:lnTo>
                        <a:pt x="1044" y="936"/>
                      </a:lnTo>
                      <a:lnTo>
                        <a:pt x="1048" y="936"/>
                      </a:lnTo>
                      <a:lnTo>
                        <a:pt x="1050" y="935"/>
                      </a:lnTo>
                      <a:lnTo>
                        <a:pt x="1046" y="931"/>
                      </a:lnTo>
                      <a:lnTo>
                        <a:pt x="1046" y="936"/>
                      </a:lnTo>
                      <a:lnTo>
                        <a:pt x="1050" y="935"/>
                      </a:lnTo>
                      <a:lnTo>
                        <a:pt x="1046" y="931"/>
                      </a:lnTo>
                      <a:lnTo>
                        <a:pt x="1046" y="936"/>
                      </a:lnTo>
                      <a:lnTo>
                        <a:pt x="1047" y="936"/>
                      </a:lnTo>
                      <a:lnTo>
                        <a:pt x="1047" y="935"/>
                      </a:lnTo>
                      <a:lnTo>
                        <a:pt x="1051" y="935"/>
                      </a:lnTo>
                      <a:lnTo>
                        <a:pt x="1052" y="934"/>
                      </a:lnTo>
                      <a:lnTo>
                        <a:pt x="1052" y="932"/>
                      </a:lnTo>
                      <a:lnTo>
                        <a:pt x="1054" y="930"/>
                      </a:lnTo>
                      <a:lnTo>
                        <a:pt x="1050" y="927"/>
                      </a:lnTo>
                      <a:lnTo>
                        <a:pt x="1054" y="931"/>
                      </a:lnTo>
                      <a:lnTo>
                        <a:pt x="1054" y="930"/>
                      </a:lnTo>
                      <a:lnTo>
                        <a:pt x="1050" y="927"/>
                      </a:lnTo>
                      <a:lnTo>
                        <a:pt x="1054" y="931"/>
                      </a:lnTo>
                      <a:lnTo>
                        <a:pt x="1055" y="930"/>
                      </a:lnTo>
                      <a:lnTo>
                        <a:pt x="1054" y="928"/>
                      </a:lnTo>
                      <a:lnTo>
                        <a:pt x="1056" y="926"/>
                      </a:lnTo>
                      <a:lnTo>
                        <a:pt x="1056" y="923"/>
                      </a:lnTo>
                      <a:lnTo>
                        <a:pt x="1051" y="923"/>
                      </a:lnTo>
                      <a:lnTo>
                        <a:pt x="1055" y="926"/>
                      </a:lnTo>
                      <a:lnTo>
                        <a:pt x="1056" y="923"/>
                      </a:lnTo>
                      <a:lnTo>
                        <a:pt x="1051" y="923"/>
                      </a:lnTo>
                      <a:lnTo>
                        <a:pt x="1055" y="926"/>
                      </a:lnTo>
                      <a:lnTo>
                        <a:pt x="1059" y="918"/>
                      </a:lnTo>
                      <a:lnTo>
                        <a:pt x="1059" y="917"/>
                      </a:lnTo>
                      <a:lnTo>
                        <a:pt x="1061" y="909"/>
                      </a:lnTo>
                      <a:lnTo>
                        <a:pt x="1057" y="908"/>
                      </a:lnTo>
                      <a:lnTo>
                        <a:pt x="1061" y="910"/>
                      </a:lnTo>
                      <a:lnTo>
                        <a:pt x="1061" y="909"/>
                      </a:lnTo>
                      <a:lnTo>
                        <a:pt x="1057" y="908"/>
                      </a:lnTo>
                      <a:lnTo>
                        <a:pt x="1061" y="910"/>
                      </a:lnTo>
                      <a:lnTo>
                        <a:pt x="1064" y="905"/>
                      </a:lnTo>
                      <a:lnTo>
                        <a:pt x="1064" y="901"/>
                      </a:lnTo>
                      <a:lnTo>
                        <a:pt x="1059" y="901"/>
                      </a:lnTo>
                      <a:lnTo>
                        <a:pt x="1063" y="903"/>
                      </a:lnTo>
                      <a:lnTo>
                        <a:pt x="1064" y="901"/>
                      </a:lnTo>
                      <a:lnTo>
                        <a:pt x="1059" y="901"/>
                      </a:lnTo>
                      <a:lnTo>
                        <a:pt x="1063" y="903"/>
                      </a:lnTo>
                      <a:lnTo>
                        <a:pt x="1064" y="897"/>
                      </a:lnTo>
                      <a:lnTo>
                        <a:pt x="1065" y="894"/>
                      </a:lnTo>
                      <a:lnTo>
                        <a:pt x="1066" y="887"/>
                      </a:lnTo>
                      <a:lnTo>
                        <a:pt x="1068" y="887"/>
                      </a:lnTo>
                      <a:lnTo>
                        <a:pt x="1069" y="878"/>
                      </a:lnTo>
                      <a:lnTo>
                        <a:pt x="1070" y="866"/>
                      </a:lnTo>
                      <a:lnTo>
                        <a:pt x="1070" y="852"/>
                      </a:lnTo>
                      <a:lnTo>
                        <a:pt x="1065" y="852"/>
                      </a:lnTo>
                      <a:lnTo>
                        <a:pt x="1070" y="853"/>
                      </a:lnTo>
                      <a:lnTo>
                        <a:pt x="1070" y="852"/>
                      </a:lnTo>
                      <a:lnTo>
                        <a:pt x="1065" y="852"/>
                      </a:lnTo>
                      <a:lnTo>
                        <a:pt x="1070" y="853"/>
                      </a:lnTo>
                      <a:lnTo>
                        <a:pt x="1072" y="838"/>
                      </a:lnTo>
                      <a:lnTo>
                        <a:pt x="1073" y="821"/>
                      </a:lnTo>
                      <a:lnTo>
                        <a:pt x="1075" y="782"/>
                      </a:lnTo>
                      <a:lnTo>
                        <a:pt x="1075" y="781"/>
                      </a:lnTo>
                      <a:lnTo>
                        <a:pt x="1077" y="759"/>
                      </a:lnTo>
                      <a:lnTo>
                        <a:pt x="1078" y="736"/>
                      </a:lnTo>
                      <a:lnTo>
                        <a:pt x="1078" y="711"/>
                      </a:lnTo>
                      <a:lnTo>
                        <a:pt x="1079" y="685"/>
                      </a:lnTo>
                      <a:lnTo>
                        <a:pt x="1082" y="631"/>
                      </a:lnTo>
                      <a:lnTo>
                        <a:pt x="1085" y="574"/>
                      </a:lnTo>
                      <a:lnTo>
                        <a:pt x="1086" y="545"/>
                      </a:lnTo>
                      <a:lnTo>
                        <a:pt x="1086" y="516"/>
                      </a:lnTo>
                      <a:lnTo>
                        <a:pt x="1087" y="493"/>
                      </a:lnTo>
                      <a:lnTo>
                        <a:pt x="1082" y="493"/>
                      </a:lnTo>
                      <a:lnTo>
                        <a:pt x="1082" y="498"/>
                      </a:lnTo>
                      <a:lnTo>
                        <a:pt x="1082" y="497"/>
                      </a:lnTo>
                      <a:lnTo>
                        <a:pt x="1085" y="495"/>
                      </a:lnTo>
                      <a:lnTo>
                        <a:pt x="1087" y="493"/>
                      </a:lnTo>
                      <a:lnTo>
                        <a:pt x="1082" y="493"/>
                      </a:lnTo>
                      <a:lnTo>
                        <a:pt x="1082" y="498"/>
                      </a:lnTo>
                      <a:lnTo>
                        <a:pt x="1094" y="498"/>
                      </a:lnTo>
                      <a:lnTo>
                        <a:pt x="1094" y="497"/>
                      </a:lnTo>
                      <a:lnTo>
                        <a:pt x="1096" y="495"/>
                      </a:lnTo>
                      <a:lnTo>
                        <a:pt x="1097" y="495"/>
                      </a:lnTo>
                      <a:lnTo>
                        <a:pt x="1100" y="490"/>
                      </a:lnTo>
                      <a:lnTo>
                        <a:pt x="1101" y="461"/>
                      </a:lnTo>
                      <a:lnTo>
                        <a:pt x="1101" y="432"/>
                      </a:lnTo>
                      <a:lnTo>
                        <a:pt x="1104" y="380"/>
                      </a:lnTo>
                      <a:lnTo>
                        <a:pt x="1105" y="356"/>
                      </a:lnTo>
                      <a:lnTo>
                        <a:pt x="1108" y="309"/>
                      </a:lnTo>
                      <a:lnTo>
                        <a:pt x="1108" y="289"/>
                      </a:lnTo>
                      <a:lnTo>
                        <a:pt x="1109" y="268"/>
                      </a:lnTo>
                      <a:lnTo>
                        <a:pt x="1104" y="268"/>
                      </a:lnTo>
                      <a:lnTo>
                        <a:pt x="1109" y="269"/>
                      </a:lnTo>
                      <a:lnTo>
                        <a:pt x="1109" y="268"/>
                      </a:lnTo>
                      <a:lnTo>
                        <a:pt x="1104" y="268"/>
                      </a:lnTo>
                      <a:lnTo>
                        <a:pt x="1109" y="269"/>
                      </a:lnTo>
                      <a:lnTo>
                        <a:pt x="1110" y="250"/>
                      </a:lnTo>
                      <a:lnTo>
                        <a:pt x="1112" y="233"/>
                      </a:lnTo>
                      <a:lnTo>
                        <a:pt x="1113" y="215"/>
                      </a:lnTo>
                      <a:lnTo>
                        <a:pt x="1116" y="184"/>
                      </a:lnTo>
                      <a:lnTo>
                        <a:pt x="1116" y="170"/>
                      </a:lnTo>
                      <a:lnTo>
                        <a:pt x="1110" y="170"/>
                      </a:lnTo>
                      <a:lnTo>
                        <a:pt x="1116" y="171"/>
                      </a:lnTo>
                      <a:lnTo>
                        <a:pt x="1116" y="170"/>
                      </a:lnTo>
                      <a:lnTo>
                        <a:pt x="1110" y="170"/>
                      </a:lnTo>
                      <a:lnTo>
                        <a:pt x="1116" y="171"/>
                      </a:lnTo>
                      <a:lnTo>
                        <a:pt x="1117" y="157"/>
                      </a:lnTo>
                      <a:lnTo>
                        <a:pt x="1119" y="134"/>
                      </a:lnTo>
                      <a:lnTo>
                        <a:pt x="1121" y="123"/>
                      </a:lnTo>
                      <a:lnTo>
                        <a:pt x="1123" y="105"/>
                      </a:lnTo>
                      <a:lnTo>
                        <a:pt x="1123" y="96"/>
                      </a:lnTo>
                      <a:lnTo>
                        <a:pt x="1118" y="96"/>
                      </a:lnTo>
                      <a:lnTo>
                        <a:pt x="1122" y="97"/>
                      </a:lnTo>
                      <a:lnTo>
                        <a:pt x="1123" y="96"/>
                      </a:lnTo>
                      <a:lnTo>
                        <a:pt x="1118" y="96"/>
                      </a:lnTo>
                      <a:lnTo>
                        <a:pt x="1122" y="97"/>
                      </a:lnTo>
                      <a:lnTo>
                        <a:pt x="1123" y="92"/>
                      </a:lnTo>
                      <a:lnTo>
                        <a:pt x="1125" y="88"/>
                      </a:lnTo>
                      <a:lnTo>
                        <a:pt x="1121" y="87"/>
                      </a:lnTo>
                      <a:lnTo>
                        <a:pt x="1125" y="90"/>
                      </a:lnTo>
                      <a:lnTo>
                        <a:pt x="1125" y="88"/>
                      </a:lnTo>
                      <a:lnTo>
                        <a:pt x="1121" y="87"/>
                      </a:lnTo>
                      <a:lnTo>
                        <a:pt x="1125" y="90"/>
                      </a:lnTo>
                      <a:lnTo>
                        <a:pt x="1126" y="87"/>
                      </a:lnTo>
                      <a:lnTo>
                        <a:pt x="1122" y="84"/>
                      </a:lnTo>
                      <a:lnTo>
                        <a:pt x="1122" y="90"/>
                      </a:lnTo>
                      <a:lnTo>
                        <a:pt x="1126" y="87"/>
                      </a:lnTo>
                      <a:lnTo>
                        <a:pt x="1122" y="84"/>
                      </a:lnTo>
                      <a:lnTo>
                        <a:pt x="1122" y="90"/>
                      </a:lnTo>
                      <a:lnTo>
                        <a:pt x="1123" y="90"/>
                      </a:lnTo>
                      <a:lnTo>
                        <a:pt x="1123" y="84"/>
                      </a:lnTo>
                      <a:lnTo>
                        <a:pt x="1121" y="88"/>
                      </a:lnTo>
                      <a:lnTo>
                        <a:pt x="1123" y="90"/>
                      </a:lnTo>
                      <a:lnTo>
                        <a:pt x="1123" y="84"/>
                      </a:lnTo>
                      <a:lnTo>
                        <a:pt x="1121" y="88"/>
                      </a:lnTo>
                      <a:lnTo>
                        <a:pt x="1122" y="90"/>
                      </a:lnTo>
                      <a:lnTo>
                        <a:pt x="1125" y="86"/>
                      </a:lnTo>
                      <a:lnTo>
                        <a:pt x="1121" y="88"/>
                      </a:lnTo>
                      <a:lnTo>
                        <a:pt x="1122" y="90"/>
                      </a:lnTo>
                      <a:lnTo>
                        <a:pt x="1125" y="86"/>
                      </a:lnTo>
                      <a:lnTo>
                        <a:pt x="1121" y="88"/>
                      </a:lnTo>
                      <a:lnTo>
                        <a:pt x="1122" y="91"/>
                      </a:lnTo>
                      <a:lnTo>
                        <a:pt x="1126" y="88"/>
                      </a:lnTo>
                      <a:lnTo>
                        <a:pt x="1122" y="88"/>
                      </a:lnTo>
                      <a:lnTo>
                        <a:pt x="1122" y="91"/>
                      </a:lnTo>
                      <a:lnTo>
                        <a:pt x="1126" y="88"/>
                      </a:lnTo>
                      <a:lnTo>
                        <a:pt x="1122" y="88"/>
                      </a:lnTo>
                      <a:lnTo>
                        <a:pt x="1122" y="95"/>
                      </a:lnTo>
                      <a:lnTo>
                        <a:pt x="1123" y="103"/>
                      </a:lnTo>
                      <a:lnTo>
                        <a:pt x="1125" y="112"/>
                      </a:lnTo>
                      <a:lnTo>
                        <a:pt x="1126" y="122"/>
                      </a:lnTo>
                      <a:lnTo>
                        <a:pt x="1127" y="134"/>
                      </a:lnTo>
                      <a:lnTo>
                        <a:pt x="1128" y="147"/>
                      </a:lnTo>
                      <a:lnTo>
                        <a:pt x="1132" y="145"/>
                      </a:lnTo>
                      <a:lnTo>
                        <a:pt x="1128" y="145"/>
                      </a:lnTo>
                      <a:lnTo>
                        <a:pt x="1128" y="147"/>
                      </a:lnTo>
                      <a:lnTo>
                        <a:pt x="1132" y="145"/>
                      </a:lnTo>
                      <a:lnTo>
                        <a:pt x="1128" y="145"/>
                      </a:lnTo>
                      <a:lnTo>
                        <a:pt x="1130" y="161"/>
                      </a:lnTo>
                      <a:lnTo>
                        <a:pt x="1130" y="178"/>
                      </a:lnTo>
                      <a:lnTo>
                        <a:pt x="1131" y="196"/>
                      </a:lnTo>
                      <a:lnTo>
                        <a:pt x="1132" y="215"/>
                      </a:lnTo>
                      <a:lnTo>
                        <a:pt x="1135" y="256"/>
                      </a:lnTo>
                      <a:lnTo>
                        <a:pt x="1136" y="280"/>
                      </a:lnTo>
                      <a:lnTo>
                        <a:pt x="1136" y="303"/>
                      </a:lnTo>
                      <a:lnTo>
                        <a:pt x="1139" y="352"/>
                      </a:lnTo>
                      <a:lnTo>
                        <a:pt x="1141" y="404"/>
                      </a:lnTo>
                      <a:lnTo>
                        <a:pt x="1143" y="431"/>
                      </a:lnTo>
                      <a:lnTo>
                        <a:pt x="1144" y="457"/>
                      </a:lnTo>
                      <a:lnTo>
                        <a:pt x="1144" y="485"/>
                      </a:lnTo>
                      <a:lnTo>
                        <a:pt x="1145" y="494"/>
                      </a:lnTo>
                      <a:lnTo>
                        <a:pt x="1149" y="498"/>
                      </a:lnTo>
                      <a:lnTo>
                        <a:pt x="1156" y="498"/>
                      </a:lnTo>
                      <a:lnTo>
                        <a:pt x="1156" y="493"/>
                      </a:lnTo>
                      <a:lnTo>
                        <a:pt x="1152" y="493"/>
                      </a:lnTo>
                      <a:lnTo>
                        <a:pt x="1153" y="495"/>
                      </a:lnTo>
                      <a:lnTo>
                        <a:pt x="1156" y="498"/>
                      </a:lnTo>
                      <a:lnTo>
                        <a:pt x="1156" y="493"/>
                      </a:lnTo>
                      <a:lnTo>
                        <a:pt x="1152" y="493"/>
                      </a:lnTo>
                      <a:lnTo>
                        <a:pt x="1152" y="494"/>
                      </a:lnTo>
                      <a:lnTo>
                        <a:pt x="1153" y="521"/>
                      </a:lnTo>
                      <a:lnTo>
                        <a:pt x="1154" y="547"/>
                      </a:lnTo>
                      <a:lnTo>
                        <a:pt x="1156" y="572"/>
                      </a:lnTo>
                      <a:lnTo>
                        <a:pt x="1158" y="618"/>
                      </a:lnTo>
                      <a:lnTo>
                        <a:pt x="1159" y="640"/>
                      </a:lnTo>
                      <a:lnTo>
                        <a:pt x="1159" y="661"/>
                      </a:lnTo>
                      <a:lnTo>
                        <a:pt x="1162" y="700"/>
                      </a:lnTo>
                      <a:lnTo>
                        <a:pt x="1163" y="718"/>
                      </a:lnTo>
                      <a:lnTo>
                        <a:pt x="1165" y="735"/>
                      </a:lnTo>
                      <a:lnTo>
                        <a:pt x="1166" y="750"/>
                      </a:lnTo>
                      <a:lnTo>
                        <a:pt x="1166" y="767"/>
                      </a:lnTo>
                      <a:lnTo>
                        <a:pt x="1167" y="781"/>
                      </a:lnTo>
                      <a:lnTo>
                        <a:pt x="1170" y="807"/>
                      </a:lnTo>
                      <a:lnTo>
                        <a:pt x="1171" y="819"/>
                      </a:lnTo>
                      <a:lnTo>
                        <a:pt x="1174" y="839"/>
                      </a:lnTo>
                      <a:lnTo>
                        <a:pt x="1178" y="838"/>
                      </a:lnTo>
                      <a:lnTo>
                        <a:pt x="1174" y="838"/>
                      </a:lnTo>
                      <a:lnTo>
                        <a:pt x="1174" y="839"/>
                      </a:lnTo>
                      <a:lnTo>
                        <a:pt x="1178" y="838"/>
                      </a:lnTo>
                      <a:lnTo>
                        <a:pt x="1174" y="838"/>
                      </a:lnTo>
                      <a:lnTo>
                        <a:pt x="1174" y="848"/>
                      </a:lnTo>
                      <a:lnTo>
                        <a:pt x="1175" y="857"/>
                      </a:lnTo>
                      <a:lnTo>
                        <a:pt x="1176" y="865"/>
                      </a:lnTo>
                      <a:lnTo>
                        <a:pt x="1180" y="884"/>
                      </a:lnTo>
                      <a:lnTo>
                        <a:pt x="1181" y="890"/>
                      </a:lnTo>
                      <a:lnTo>
                        <a:pt x="1185" y="888"/>
                      </a:lnTo>
                      <a:lnTo>
                        <a:pt x="1181" y="888"/>
                      </a:lnTo>
                      <a:lnTo>
                        <a:pt x="1181" y="890"/>
                      </a:lnTo>
                      <a:lnTo>
                        <a:pt x="1185" y="888"/>
                      </a:lnTo>
                      <a:lnTo>
                        <a:pt x="1181" y="888"/>
                      </a:lnTo>
                      <a:lnTo>
                        <a:pt x="1181" y="894"/>
                      </a:lnTo>
                      <a:lnTo>
                        <a:pt x="1184" y="901"/>
                      </a:lnTo>
                      <a:lnTo>
                        <a:pt x="1184" y="903"/>
                      </a:lnTo>
                      <a:lnTo>
                        <a:pt x="1187" y="908"/>
                      </a:lnTo>
                      <a:lnTo>
                        <a:pt x="1190" y="912"/>
                      </a:lnTo>
                      <a:lnTo>
                        <a:pt x="1193" y="908"/>
                      </a:lnTo>
                      <a:lnTo>
                        <a:pt x="1189" y="908"/>
                      </a:lnTo>
                      <a:lnTo>
                        <a:pt x="1190" y="912"/>
                      </a:lnTo>
                      <a:lnTo>
                        <a:pt x="1193" y="908"/>
                      </a:lnTo>
                      <a:lnTo>
                        <a:pt x="1189" y="908"/>
                      </a:lnTo>
                      <a:lnTo>
                        <a:pt x="1189" y="909"/>
                      </a:lnTo>
                      <a:lnTo>
                        <a:pt x="1190" y="912"/>
                      </a:lnTo>
                      <a:lnTo>
                        <a:pt x="1193" y="914"/>
                      </a:lnTo>
                      <a:lnTo>
                        <a:pt x="1197" y="914"/>
                      </a:lnTo>
                      <a:lnTo>
                        <a:pt x="1197" y="913"/>
                      </a:lnTo>
                      <a:lnTo>
                        <a:pt x="1201" y="913"/>
                      </a:lnTo>
                      <a:lnTo>
                        <a:pt x="1205" y="909"/>
                      </a:lnTo>
                      <a:lnTo>
                        <a:pt x="1203" y="908"/>
                      </a:lnTo>
                      <a:lnTo>
                        <a:pt x="1206" y="905"/>
                      </a:lnTo>
                      <a:lnTo>
                        <a:pt x="1206" y="904"/>
                      </a:lnTo>
                      <a:lnTo>
                        <a:pt x="1201" y="904"/>
                      </a:lnTo>
                      <a:lnTo>
                        <a:pt x="1205" y="906"/>
                      </a:lnTo>
                      <a:lnTo>
                        <a:pt x="1206" y="904"/>
                      </a:lnTo>
                      <a:lnTo>
                        <a:pt x="1201" y="904"/>
                      </a:lnTo>
                      <a:lnTo>
                        <a:pt x="1205" y="906"/>
                      </a:lnTo>
                      <a:lnTo>
                        <a:pt x="1206" y="904"/>
                      </a:lnTo>
                      <a:lnTo>
                        <a:pt x="1202" y="901"/>
                      </a:lnTo>
                      <a:lnTo>
                        <a:pt x="1206" y="905"/>
                      </a:lnTo>
                      <a:lnTo>
                        <a:pt x="1206" y="904"/>
                      </a:lnTo>
                      <a:lnTo>
                        <a:pt x="1202" y="901"/>
                      </a:lnTo>
                      <a:lnTo>
                        <a:pt x="1206" y="905"/>
                      </a:lnTo>
                      <a:lnTo>
                        <a:pt x="1207" y="904"/>
                      </a:lnTo>
                      <a:lnTo>
                        <a:pt x="1207" y="903"/>
                      </a:lnTo>
                      <a:lnTo>
                        <a:pt x="1210" y="897"/>
                      </a:lnTo>
                      <a:lnTo>
                        <a:pt x="1210" y="896"/>
                      </a:lnTo>
                      <a:lnTo>
                        <a:pt x="1211" y="892"/>
                      </a:lnTo>
                      <a:lnTo>
                        <a:pt x="1212" y="891"/>
                      </a:lnTo>
                      <a:lnTo>
                        <a:pt x="1212" y="888"/>
                      </a:lnTo>
                      <a:lnTo>
                        <a:pt x="1207" y="888"/>
                      </a:lnTo>
                      <a:lnTo>
                        <a:pt x="1211" y="890"/>
                      </a:lnTo>
                      <a:lnTo>
                        <a:pt x="1212" y="888"/>
                      </a:lnTo>
                      <a:lnTo>
                        <a:pt x="1207" y="888"/>
                      </a:lnTo>
                      <a:lnTo>
                        <a:pt x="1211" y="890"/>
                      </a:lnTo>
                      <a:lnTo>
                        <a:pt x="1212" y="886"/>
                      </a:lnTo>
                      <a:lnTo>
                        <a:pt x="1209" y="884"/>
                      </a:lnTo>
                      <a:lnTo>
                        <a:pt x="1212" y="887"/>
                      </a:lnTo>
                      <a:lnTo>
                        <a:pt x="1212" y="886"/>
                      </a:lnTo>
                      <a:lnTo>
                        <a:pt x="1209" y="884"/>
                      </a:lnTo>
                      <a:lnTo>
                        <a:pt x="1212" y="887"/>
                      </a:lnTo>
                      <a:lnTo>
                        <a:pt x="1214" y="884"/>
                      </a:lnTo>
                      <a:lnTo>
                        <a:pt x="1214" y="883"/>
                      </a:lnTo>
                      <a:lnTo>
                        <a:pt x="1218" y="872"/>
                      </a:lnTo>
                      <a:lnTo>
                        <a:pt x="1219" y="872"/>
                      </a:lnTo>
                      <a:lnTo>
                        <a:pt x="1220" y="864"/>
                      </a:lnTo>
                      <a:lnTo>
                        <a:pt x="1220" y="853"/>
                      </a:lnTo>
                      <a:lnTo>
                        <a:pt x="1215" y="853"/>
                      </a:lnTo>
                      <a:lnTo>
                        <a:pt x="1220" y="855"/>
                      </a:lnTo>
                      <a:lnTo>
                        <a:pt x="1220" y="853"/>
                      </a:lnTo>
                      <a:lnTo>
                        <a:pt x="1215" y="853"/>
                      </a:lnTo>
                      <a:lnTo>
                        <a:pt x="1220" y="855"/>
                      </a:lnTo>
                      <a:lnTo>
                        <a:pt x="1221" y="844"/>
                      </a:lnTo>
                      <a:lnTo>
                        <a:pt x="1224" y="816"/>
                      </a:lnTo>
                      <a:lnTo>
                        <a:pt x="1225" y="799"/>
                      </a:lnTo>
                      <a:lnTo>
                        <a:pt x="1227" y="781"/>
                      </a:lnTo>
                      <a:lnTo>
                        <a:pt x="1228" y="762"/>
                      </a:lnTo>
                      <a:lnTo>
                        <a:pt x="1228" y="738"/>
                      </a:lnTo>
                      <a:lnTo>
                        <a:pt x="1229" y="716"/>
                      </a:lnTo>
                      <a:lnTo>
                        <a:pt x="1231" y="693"/>
                      </a:lnTo>
                      <a:lnTo>
                        <a:pt x="1232" y="669"/>
                      </a:lnTo>
                      <a:lnTo>
                        <a:pt x="1236" y="591"/>
                      </a:lnTo>
                      <a:lnTo>
                        <a:pt x="1236" y="564"/>
                      </a:lnTo>
                      <a:lnTo>
                        <a:pt x="1237" y="536"/>
                      </a:lnTo>
                      <a:lnTo>
                        <a:pt x="1238" y="508"/>
                      </a:lnTo>
                      <a:lnTo>
                        <a:pt x="1233" y="508"/>
                      </a:lnTo>
                      <a:lnTo>
                        <a:pt x="1238" y="510"/>
                      </a:lnTo>
                      <a:lnTo>
                        <a:pt x="1238" y="508"/>
                      </a:lnTo>
                      <a:lnTo>
                        <a:pt x="1233" y="508"/>
                      </a:lnTo>
                      <a:lnTo>
                        <a:pt x="1238" y="510"/>
                      </a:lnTo>
                      <a:lnTo>
                        <a:pt x="1240" y="494"/>
                      </a:lnTo>
                      <a:lnTo>
                        <a:pt x="1234" y="493"/>
                      </a:lnTo>
                      <a:lnTo>
                        <a:pt x="1234" y="498"/>
                      </a:lnTo>
                      <a:lnTo>
                        <a:pt x="1234" y="497"/>
                      </a:lnTo>
                      <a:lnTo>
                        <a:pt x="1240" y="494"/>
                      </a:lnTo>
                      <a:lnTo>
                        <a:pt x="1234" y="493"/>
                      </a:lnTo>
                      <a:lnTo>
                        <a:pt x="1234" y="498"/>
                      </a:lnTo>
                      <a:lnTo>
                        <a:pt x="1243" y="498"/>
                      </a:lnTo>
                      <a:lnTo>
                        <a:pt x="1243" y="497"/>
                      </a:lnTo>
                      <a:lnTo>
                        <a:pt x="1246" y="495"/>
                      </a:lnTo>
                      <a:lnTo>
                        <a:pt x="1249" y="493"/>
                      </a:lnTo>
                      <a:lnTo>
                        <a:pt x="1250" y="467"/>
                      </a:lnTo>
                      <a:lnTo>
                        <a:pt x="1250" y="437"/>
                      </a:lnTo>
                      <a:lnTo>
                        <a:pt x="1251" y="409"/>
                      </a:lnTo>
                      <a:lnTo>
                        <a:pt x="1254" y="357"/>
                      </a:lnTo>
                      <a:lnTo>
                        <a:pt x="1255" y="333"/>
                      </a:lnTo>
                      <a:lnTo>
                        <a:pt x="1256" y="309"/>
                      </a:lnTo>
                      <a:lnTo>
                        <a:pt x="1258" y="287"/>
                      </a:lnTo>
                      <a:lnTo>
                        <a:pt x="1258" y="265"/>
                      </a:lnTo>
                      <a:lnTo>
                        <a:pt x="1253" y="265"/>
                      </a:lnTo>
                      <a:lnTo>
                        <a:pt x="1258" y="267"/>
                      </a:lnTo>
                      <a:lnTo>
                        <a:pt x="1258" y="265"/>
                      </a:lnTo>
                      <a:lnTo>
                        <a:pt x="1253" y="265"/>
                      </a:lnTo>
                      <a:lnTo>
                        <a:pt x="1258" y="267"/>
                      </a:lnTo>
                      <a:lnTo>
                        <a:pt x="1260" y="228"/>
                      </a:lnTo>
                      <a:lnTo>
                        <a:pt x="1263" y="194"/>
                      </a:lnTo>
                      <a:lnTo>
                        <a:pt x="1264" y="179"/>
                      </a:lnTo>
                      <a:lnTo>
                        <a:pt x="1265" y="165"/>
                      </a:lnTo>
                      <a:lnTo>
                        <a:pt x="1265" y="149"/>
                      </a:lnTo>
                      <a:lnTo>
                        <a:pt x="1260" y="149"/>
                      </a:lnTo>
                      <a:lnTo>
                        <a:pt x="1265" y="150"/>
                      </a:lnTo>
                      <a:lnTo>
                        <a:pt x="1265" y="149"/>
                      </a:lnTo>
                      <a:lnTo>
                        <a:pt x="1260" y="149"/>
                      </a:lnTo>
                      <a:lnTo>
                        <a:pt x="1265" y="150"/>
                      </a:lnTo>
                      <a:lnTo>
                        <a:pt x="1267" y="137"/>
                      </a:lnTo>
                      <a:lnTo>
                        <a:pt x="1268" y="126"/>
                      </a:lnTo>
                      <a:lnTo>
                        <a:pt x="1271" y="105"/>
                      </a:lnTo>
                      <a:lnTo>
                        <a:pt x="1272" y="96"/>
                      </a:lnTo>
                      <a:lnTo>
                        <a:pt x="1273" y="88"/>
                      </a:lnTo>
                      <a:lnTo>
                        <a:pt x="1273" y="79"/>
                      </a:lnTo>
                      <a:lnTo>
                        <a:pt x="1268" y="79"/>
                      </a:lnTo>
                      <a:lnTo>
                        <a:pt x="1272" y="81"/>
                      </a:lnTo>
                      <a:lnTo>
                        <a:pt x="1273" y="79"/>
                      </a:lnTo>
                      <a:lnTo>
                        <a:pt x="1268" y="79"/>
                      </a:lnTo>
                      <a:lnTo>
                        <a:pt x="1272" y="81"/>
                      </a:lnTo>
                      <a:lnTo>
                        <a:pt x="1273" y="74"/>
                      </a:lnTo>
                      <a:lnTo>
                        <a:pt x="1269" y="73"/>
                      </a:lnTo>
                      <a:lnTo>
                        <a:pt x="1273" y="74"/>
                      </a:lnTo>
                      <a:lnTo>
                        <a:pt x="1269" y="73"/>
                      </a:lnTo>
                      <a:lnTo>
                        <a:pt x="1273" y="74"/>
                      </a:lnTo>
                      <a:lnTo>
                        <a:pt x="1276" y="64"/>
                      </a:lnTo>
                      <a:lnTo>
                        <a:pt x="1280" y="52"/>
                      </a:lnTo>
                      <a:lnTo>
                        <a:pt x="1281" y="51"/>
                      </a:lnTo>
                      <a:lnTo>
                        <a:pt x="1281" y="48"/>
                      </a:lnTo>
                      <a:lnTo>
                        <a:pt x="1276" y="48"/>
                      </a:lnTo>
                      <a:lnTo>
                        <a:pt x="1280" y="52"/>
                      </a:lnTo>
                      <a:lnTo>
                        <a:pt x="1278" y="51"/>
                      </a:lnTo>
                      <a:lnTo>
                        <a:pt x="1281" y="48"/>
                      </a:lnTo>
                      <a:lnTo>
                        <a:pt x="1276" y="48"/>
                      </a:lnTo>
                      <a:lnTo>
                        <a:pt x="1280" y="52"/>
                      </a:lnTo>
                      <a:lnTo>
                        <a:pt x="1284" y="48"/>
                      </a:lnTo>
                      <a:lnTo>
                        <a:pt x="1280" y="44"/>
                      </a:lnTo>
                      <a:lnTo>
                        <a:pt x="1280" y="50"/>
                      </a:lnTo>
                      <a:lnTo>
                        <a:pt x="1284" y="48"/>
                      </a:lnTo>
                      <a:lnTo>
                        <a:pt x="1280" y="44"/>
                      </a:lnTo>
                      <a:lnTo>
                        <a:pt x="1280" y="50"/>
                      </a:lnTo>
                      <a:lnTo>
                        <a:pt x="1282" y="50"/>
                      </a:lnTo>
                      <a:lnTo>
                        <a:pt x="1282" y="44"/>
                      </a:lnTo>
                      <a:lnTo>
                        <a:pt x="1278" y="44"/>
                      </a:lnTo>
                      <a:lnTo>
                        <a:pt x="1280" y="47"/>
                      </a:lnTo>
                      <a:lnTo>
                        <a:pt x="1282" y="50"/>
                      </a:lnTo>
                      <a:lnTo>
                        <a:pt x="1282" y="44"/>
                      </a:lnTo>
                      <a:lnTo>
                        <a:pt x="1278" y="44"/>
                      </a:lnTo>
                      <a:lnTo>
                        <a:pt x="1278" y="46"/>
                      </a:lnTo>
                      <a:lnTo>
                        <a:pt x="1280" y="48"/>
                      </a:lnTo>
                      <a:lnTo>
                        <a:pt x="1282" y="51"/>
                      </a:lnTo>
                      <a:lnTo>
                        <a:pt x="1284" y="51"/>
                      </a:lnTo>
                      <a:lnTo>
                        <a:pt x="1284" y="46"/>
                      </a:lnTo>
                      <a:lnTo>
                        <a:pt x="1280" y="48"/>
                      </a:lnTo>
                      <a:lnTo>
                        <a:pt x="1284" y="51"/>
                      </a:lnTo>
                      <a:lnTo>
                        <a:pt x="1284" y="46"/>
                      </a:lnTo>
                      <a:lnTo>
                        <a:pt x="1280" y="48"/>
                      </a:lnTo>
                      <a:lnTo>
                        <a:pt x="1281" y="51"/>
                      </a:lnTo>
                      <a:lnTo>
                        <a:pt x="1284" y="53"/>
                      </a:lnTo>
                      <a:lnTo>
                        <a:pt x="1286" y="50"/>
                      </a:lnTo>
                      <a:lnTo>
                        <a:pt x="1282" y="52"/>
                      </a:lnTo>
                      <a:lnTo>
                        <a:pt x="1284" y="53"/>
                      </a:lnTo>
                      <a:lnTo>
                        <a:pt x="1286" y="50"/>
                      </a:lnTo>
                      <a:lnTo>
                        <a:pt x="1282" y="52"/>
                      </a:lnTo>
                      <a:lnTo>
                        <a:pt x="1284" y="55"/>
                      </a:lnTo>
                      <a:lnTo>
                        <a:pt x="1286" y="57"/>
                      </a:lnTo>
                      <a:lnTo>
                        <a:pt x="1289" y="53"/>
                      </a:lnTo>
                      <a:lnTo>
                        <a:pt x="1285" y="55"/>
                      </a:lnTo>
                      <a:lnTo>
                        <a:pt x="1286" y="57"/>
                      </a:lnTo>
                      <a:lnTo>
                        <a:pt x="1289" y="53"/>
                      </a:lnTo>
                      <a:lnTo>
                        <a:pt x="1285" y="55"/>
                      </a:lnTo>
                      <a:lnTo>
                        <a:pt x="1286" y="59"/>
                      </a:lnTo>
                      <a:lnTo>
                        <a:pt x="1290" y="57"/>
                      </a:lnTo>
                      <a:lnTo>
                        <a:pt x="1286" y="57"/>
                      </a:lnTo>
                      <a:lnTo>
                        <a:pt x="1286" y="59"/>
                      </a:lnTo>
                      <a:lnTo>
                        <a:pt x="1290" y="57"/>
                      </a:lnTo>
                      <a:lnTo>
                        <a:pt x="1286" y="57"/>
                      </a:lnTo>
                      <a:lnTo>
                        <a:pt x="1286" y="61"/>
                      </a:lnTo>
                      <a:lnTo>
                        <a:pt x="1287" y="65"/>
                      </a:lnTo>
                      <a:lnTo>
                        <a:pt x="1287" y="66"/>
                      </a:lnTo>
                      <a:lnTo>
                        <a:pt x="1289" y="69"/>
                      </a:lnTo>
                      <a:lnTo>
                        <a:pt x="1293" y="66"/>
                      </a:lnTo>
                      <a:lnTo>
                        <a:pt x="1289" y="68"/>
                      </a:lnTo>
                      <a:lnTo>
                        <a:pt x="1289" y="69"/>
                      </a:lnTo>
                      <a:lnTo>
                        <a:pt x="1293" y="66"/>
                      </a:lnTo>
                      <a:lnTo>
                        <a:pt x="1289" y="68"/>
                      </a:lnTo>
                      <a:lnTo>
                        <a:pt x="1293" y="79"/>
                      </a:lnTo>
                      <a:lnTo>
                        <a:pt x="1296" y="78"/>
                      </a:lnTo>
                      <a:lnTo>
                        <a:pt x="1293" y="79"/>
                      </a:lnTo>
                      <a:lnTo>
                        <a:pt x="1296" y="78"/>
                      </a:lnTo>
                      <a:lnTo>
                        <a:pt x="1293" y="79"/>
                      </a:lnTo>
                      <a:lnTo>
                        <a:pt x="1294" y="86"/>
                      </a:lnTo>
                      <a:lnTo>
                        <a:pt x="1298" y="84"/>
                      </a:lnTo>
                      <a:lnTo>
                        <a:pt x="1294" y="84"/>
                      </a:lnTo>
                      <a:lnTo>
                        <a:pt x="1294" y="86"/>
                      </a:lnTo>
                      <a:lnTo>
                        <a:pt x="1298" y="84"/>
                      </a:lnTo>
                      <a:lnTo>
                        <a:pt x="1294" y="84"/>
                      </a:lnTo>
                      <a:lnTo>
                        <a:pt x="1294" y="95"/>
                      </a:lnTo>
                      <a:lnTo>
                        <a:pt x="1295" y="106"/>
                      </a:lnTo>
                      <a:lnTo>
                        <a:pt x="1296" y="119"/>
                      </a:lnTo>
                      <a:lnTo>
                        <a:pt x="1300" y="118"/>
                      </a:lnTo>
                      <a:lnTo>
                        <a:pt x="1296" y="118"/>
                      </a:lnTo>
                      <a:lnTo>
                        <a:pt x="1296" y="119"/>
                      </a:lnTo>
                      <a:lnTo>
                        <a:pt x="1300" y="118"/>
                      </a:lnTo>
                      <a:lnTo>
                        <a:pt x="1296" y="118"/>
                      </a:lnTo>
                      <a:lnTo>
                        <a:pt x="1298" y="134"/>
                      </a:lnTo>
                      <a:lnTo>
                        <a:pt x="1299" y="150"/>
                      </a:lnTo>
                      <a:lnTo>
                        <a:pt x="1300" y="170"/>
                      </a:lnTo>
                      <a:lnTo>
                        <a:pt x="1302" y="190"/>
                      </a:lnTo>
                      <a:lnTo>
                        <a:pt x="1302" y="212"/>
                      </a:lnTo>
                      <a:lnTo>
                        <a:pt x="1303" y="236"/>
                      </a:lnTo>
                      <a:lnTo>
                        <a:pt x="1304" y="260"/>
                      </a:lnTo>
                      <a:lnTo>
                        <a:pt x="1308" y="342"/>
                      </a:lnTo>
                      <a:lnTo>
                        <a:pt x="1308" y="371"/>
                      </a:lnTo>
                      <a:lnTo>
                        <a:pt x="1312" y="461"/>
                      </a:lnTo>
                      <a:lnTo>
                        <a:pt x="1313" y="492"/>
                      </a:lnTo>
                      <a:lnTo>
                        <a:pt x="1315" y="495"/>
                      </a:lnTo>
                      <a:lnTo>
                        <a:pt x="1316" y="497"/>
                      </a:lnTo>
                      <a:lnTo>
                        <a:pt x="1316" y="495"/>
                      </a:lnTo>
                      <a:lnTo>
                        <a:pt x="1318" y="498"/>
                      </a:lnTo>
                      <a:lnTo>
                        <a:pt x="1329" y="498"/>
                      </a:lnTo>
                      <a:lnTo>
                        <a:pt x="1329" y="493"/>
                      </a:lnTo>
                      <a:lnTo>
                        <a:pt x="1325" y="493"/>
                      </a:lnTo>
                      <a:lnTo>
                        <a:pt x="1326" y="495"/>
                      </a:lnTo>
                      <a:lnTo>
                        <a:pt x="1329" y="498"/>
                      </a:lnTo>
                      <a:lnTo>
                        <a:pt x="1329" y="493"/>
                      </a:lnTo>
                      <a:lnTo>
                        <a:pt x="1325" y="493"/>
                      </a:lnTo>
                      <a:lnTo>
                        <a:pt x="1326" y="508"/>
                      </a:lnTo>
                      <a:lnTo>
                        <a:pt x="1327" y="537"/>
                      </a:lnTo>
                      <a:lnTo>
                        <a:pt x="1329" y="564"/>
                      </a:lnTo>
                      <a:lnTo>
                        <a:pt x="1330" y="590"/>
                      </a:lnTo>
                      <a:lnTo>
                        <a:pt x="1331" y="614"/>
                      </a:lnTo>
                      <a:lnTo>
                        <a:pt x="1331" y="639"/>
                      </a:lnTo>
                      <a:lnTo>
                        <a:pt x="1334" y="683"/>
                      </a:lnTo>
                      <a:lnTo>
                        <a:pt x="1335" y="704"/>
                      </a:lnTo>
                      <a:lnTo>
                        <a:pt x="1336" y="723"/>
                      </a:lnTo>
                      <a:lnTo>
                        <a:pt x="1339" y="759"/>
                      </a:lnTo>
                      <a:lnTo>
                        <a:pt x="1339" y="776"/>
                      </a:lnTo>
                      <a:lnTo>
                        <a:pt x="1340" y="791"/>
                      </a:lnTo>
                      <a:lnTo>
                        <a:pt x="1340" y="793"/>
                      </a:lnTo>
                      <a:lnTo>
                        <a:pt x="1342" y="807"/>
                      </a:lnTo>
                      <a:lnTo>
                        <a:pt x="1344" y="833"/>
                      </a:lnTo>
                      <a:lnTo>
                        <a:pt x="1346" y="844"/>
                      </a:lnTo>
                      <a:lnTo>
                        <a:pt x="1349" y="843"/>
                      </a:lnTo>
                      <a:lnTo>
                        <a:pt x="1346" y="843"/>
                      </a:lnTo>
                      <a:lnTo>
                        <a:pt x="1346" y="844"/>
                      </a:lnTo>
                      <a:lnTo>
                        <a:pt x="1349" y="843"/>
                      </a:lnTo>
                      <a:lnTo>
                        <a:pt x="1346" y="843"/>
                      </a:lnTo>
                      <a:lnTo>
                        <a:pt x="1346" y="856"/>
                      </a:lnTo>
                      <a:lnTo>
                        <a:pt x="1349" y="883"/>
                      </a:lnTo>
                      <a:lnTo>
                        <a:pt x="1351" y="891"/>
                      </a:lnTo>
                      <a:lnTo>
                        <a:pt x="1353" y="904"/>
                      </a:lnTo>
                      <a:lnTo>
                        <a:pt x="1357" y="903"/>
                      </a:lnTo>
                      <a:lnTo>
                        <a:pt x="1353" y="903"/>
                      </a:lnTo>
                      <a:lnTo>
                        <a:pt x="1353" y="904"/>
                      </a:lnTo>
                      <a:lnTo>
                        <a:pt x="1357" y="903"/>
                      </a:lnTo>
                      <a:lnTo>
                        <a:pt x="1353" y="903"/>
                      </a:lnTo>
                      <a:lnTo>
                        <a:pt x="1353" y="909"/>
                      </a:lnTo>
                      <a:lnTo>
                        <a:pt x="1355" y="914"/>
                      </a:lnTo>
                      <a:lnTo>
                        <a:pt x="1356" y="918"/>
                      </a:lnTo>
                      <a:lnTo>
                        <a:pt x="1356" y="919"/>
                      </a:lnTo>
                      <a:lnTo>
                        <a:pt x="1361" y="930"/>
                      </a:lnTo>
                      <a:lnTo>
                        <a:pt x="1364" y="932"/>
                      </a:lnTo>
                      <a:lnTo>
                        <a:pt x="1364" y="931"/>
                      </a:lnTo>
                      <a:lnTo>
                        <a:pt x="1366" y="934"/>
                      </a:lnTo>
                      <a:lnTo>
                        <a:pt x="1370" y="934"/>
                      </a:lnTo>
                      <a:lnTo>
                        <a:pt x="1370" y="932"/>
                      </a:lnTo>
                      <a:lnTo>
                        <a:pt x="1374" y="932"/>
                      </a:lnTo>
                      <a:lnTo>
                        <a:pt x="1377" y="930"/>
                      </a:lnTo>
                      <a:lnTo>
                        <a:pt x="1375" y="928"/>
                      </a:lnTo>
                      <a:lnTo>
                        <a:pt x="1378" y="926"/>
                      </a:lnTo>
                      <a:lnTo>
                        <a:pt x="1378" y="923"/>
                      </a:lnTo>
                      <a:lnTo>
                        <a:pt x="1373" y="923"/>
                      </a:lnTo>
                      <a:lnTo>
                        <a:pt x="1377" y="927"/>
                      </a:lnTo>
                      <a:lnTo>
                        <a:pt x="1375" y="926"/>
                      </a:lnTo>
                      <a:lnTo>
                        <a:pt x="1378" y="923"/>
                      </a:lnTo>
                      <a:lnTo>
                        <a:pt x="1373" y="923"/>
                      </a:lnTo>
                      <a:lnTo>
                        <a:pt x="1377" y="927"/>
                      </a:lnTo>
                      <a:lnTo>
                        <a:pt x="1378" y="926"/>
                      </a:lnTo>
                      <a:lnTo>
                        <a:pt x="1378" y="925"/>
                      </a:lnTo>
                      <a:lnTo>
                        <a:pt x="1383" y="914"/>
                      </a:lnTo>
                      <a:lnTo>
                        <a:pt x="1383" y="913"/>
                      </a:lnTo>
                      <a:lnTo>
                        <a:pt x="1384" y="909"/>
                      </a:lnTo>
                      <a:lnTo>
                        <a:pt x="1386" y="908"/>
                      </a:lnTo>
                      <a:lnTo>
                        <a:pt x="1386" y="904"/>
                      </a:lnTo>
                      <a:lnTo>
                        <a:pt x="1380" y="904"/>
                      </a:lnTo>
                      <a:lnTo>
                        <a:pt x="1384" y="905"/>
                      </a:lnTo>
                      <a:lnTo>
                        <a:pt x="1386" y="904"/>
                      </a:lnTo>
                      <a:lnTo>
                        <a:pt x="1380" y="904"/>
                      </a:lnTo>
                      <a:lnTo>
                        <a:pt x="1384" y="905"/>
                      </a:lnTo>
                      <a:lnTo>
                        <a:pt x="1389" y="890"/>
                      </a:lnTo>
                      <a:lnTo>
                        <a:pt x="1391" y="884"/>
                      </a:lnTo>
                      <a:lnTo>
                        <a:pt x="1392" y="883"/>
                      </a:lnTo>
                      <a:lnTo>
                        <a:pt x="1392" y="875"/>
                      </a:lnTo>
                      <a:lnTo>
                        <a:pt x="1387" y="875"/>
                      </a:lnTo>
                      <a:lnTo>
                        <a:pt x="1392" y="877"/>
                      </a:lnTo>
                      <a:lnTo>
                        <a:pt x="1392" y="875"/>
                      </a:lnTo>
                      <a:lnTo>
                        <a:pt x="1387" y="875"/>
                      </a:lnTo>
                      <a:lnTo>
                        <a:pt x="1392" y="877"/>
                      </a:lnTo>
                      <a:lnTo>
                        <a:pt x="1393" y="866"/>
                      </a:lnTo>
                      <a:lnTo>
                        <a:pt x="1395" y="855"/>
                      </a:lnTo>
                      <a:lnTo>
                        <a:pt x="1396" y="841"/>
                      </a:lnTo>
                      <a:lnTo>
                        <a:pt x="1397" y="825"/>
                      </a:lnTo>
                      <a:lnTo>
                        <a:pt x="1399" y="807"/>
                      </a:lnTo>
                      <a:lnTo>
                        <a:pt x="1400" y="788"/>
                      </a:lnTo>
                      <a:lnTo>
                        <a:pt x="1400" y="766"/>
                      </a:lnTo>
                      <a:lnTo>
                        <a:pt x="1401" y="744"/>
                      </a:lnTo>
                      <a:lnTo>
                        <a:pt x="1404" y="695"/>
                      </a:lnTo>
                      <a:lnTo>
                        <a:pt x="1405" y="669"/>
                      </a:lnTo>
                      <a:lnTo>
                        <a:pt x="1408" y="614"/>
                      </a:lnTo>
                      <a:lnTo>
                        <a:pt x="1408" y="587"/>
                      </a:lnTo>
                      <a:lnTo>
                        <a:pt x="1409" y="558"/>
                      </a:lnTo>
                      <a:lnTo>
                        <a:pt x="1411" y="501"/>
                      </a:lnTo>
                      <a:lnTo>
                        <a:pt x="1406" y="501"/>
                      </a:lnTo>
                      <a:lnTo>
                        <a:pt x="1411" y="502"/>
                      </a:lnTo>
                      <a:lnTo>
                        <a:pt x="1411" y="501"/>
                      </a:lnTo>
                      <a:lnTo>
                        <a:pt x="1406" y="501"/>
                      </a:lnTo>
                      <a:lnTo>
                        <a:pt x="1411" y="502"/>
                      </a:lnTo>
                      <a:lnTo>
                        <a:pt x="1413" y="494"/>
                      </a:lnTo>
                      <a:lnTo>
                        <a:pt x="1408" y="493"/>
                      </a:lnTo>
                      <a:lnTo>
                        <a:pt x="1408" y="498"/>
                      </a:lnTo>
                      <a:lnTo>
                        <a:pt x="1408" y="497"/>
                      </a:lnTo>
                      <a:lnTo>
                        <a:pt x="1413" y="494"/>
                      </a:lnTo>
                      <a:lnTo>
                        <a:pt x="1408" y="493"/>
                      </a:lnTo>
                      <a:lnTo>
                        <a:pt x="1408" y="498"/>
                      </a:lnTo>
                      <a:lnTo>
                        <a:pt x="1418" y="498"/>
                      </a:lnTo>
                      <a:lnTo>
                        <a:pt x="1418" y="497"/>
                      </a:lnTo>
                      <a:lnTo>
                        <a:pt x="1420" y="495"/>
                      </a:lnTo>
                      <a:lnTo>
                        <a:pt x="1423" y="493"/>
                      </a:lnTo>
                      <a:lnTo>
                        <a:pt x="1424" y="471"/>
                      </a:lnTo>
                      <a:lnTo>
                        <a:pt x="1426" y="442"/>
                      </a:lnTo>
                      <a:lnTo>
                        <a:pt x="1427" y="415"/>
                      </a:lnTo>
                      <a:lnTo>
                        <a:pt x="1430" y="364"/>
                      </a:lnTo>
                      <a:lnTo>
                        <a:pt x="1430" y="340"/>
                      </a:lnTo>
                      <a:lnTo>
                        <a:pt x="1431" y="317"/>
                      </a:lnTo>
                      <a:lnTo>
                        <a:pt x="1432" y="295"/>
                      </a:lnTo>
                      <a:lnTo>
                        <a:pt x="1433" y="274"/>
                      </a:lnTo>
                      <a:lnTo>
                        <a:pt x="1428" y="274"/>
                      </a:lnTo>
                      <a:lnTo>
                        <a:pt x="1433" y="276"/>
                      </a:lnTo>
                      <a:lnTo>
                        <a:pt x="1433" y="274"/>
                      </a:lnTo>
                      <a:lnTo>
                        <a:pt x="1428" y="274"/>
                      </a:lnTo>
                      <a:lnTo>
                        <a:pt x="1433" y="276"/>
                      </a:lnTo>
                      <a:lnTo>
                        <a:pt x="1435" y="256"/>
                      </a:lnTo>
                      <a:lnTo>
                        <a:pt x="1437" y="220"/>
                      </a:lnTo>
                      <a:lnTo>
                        <a:pt x="1437" y="203"/>
                      </a:lnTo>
                      <a:lnTo>
                        <a:pt x="1432" y="203"/>
                      </a:lnTo>
                      <a:lnTo>
                        <a:pt x="1437" y="205"/>
                      </a:lnTo>
                      <a:lnTo>
                        <a:pt x="1437" y="203"/>
                      </a:lnTo>
                      <a:lnTo>
                        <a:pt x="1432" y="203"/>
                      </a:lnTo>
                      <a:lnTo>
                        <a:pt x="1437" y="205"/>
                      </a:lnTo>
                      <a:lnTo>
                        <a:pt x="1439" y="189"/>
                      </a:lnTo>
                      <a:lnTo>
                        <a:pt x="1441" y="161"/>
                      </a:lnTo>
                      <a:lnTo>
                        <a:pt x="1442" y="148"/>
                      </a:lnTo>
                      <a:lnTo>
                        <a:pt x="1444" y="136"/>
                      </a:lnTo>
                      <a:lnTo>
                        <a:pt x="1445" y="126"/>
                      </a:lnTo>
                      <a:lnTo>
                        <a:pt x="1445" y="115"/>
                      </a:lnTo>
                      <a:lnTo>
                        <a:pt x="1440" y="115"/>
                      </a:lnTo>
                      <a:lnTo>
                        <a:pt x="1445" y="117"/>
                      </a:lnTo>
                      <a:lnTo>
                        <a:pt x="1445" y="115"/>
                      </a:lnTo>
                      <a:lnTo>
                        <a:pt x="1440" y="115"/>
                      </a:lnTo>
                      <a:lnTo>
                        <a:pt x="1445" y="117"/>
                      </a:lnTo>
                      <a:lnTo>
                        <a:pt x="1448" y="99"/>
                      </a:lnTo>
                      <a:lnTo>
                        <a:pt x="1442" y="97"/>
                      </a:lnTo>
                      <a:lnTo>
                        <a:pt x="1446" y="99"/>
                      </a:lnTo>
                      <a:lnTo>
                        <a:pt x="1448" y="99"/>
                      </a:lnTo>
                      <a:lnTo>
                        <a:pt x="1442" y="97"/>
                      </a:lnTo>
                      <a:lnTo>
                        <a:pt x="1446" y="99"/>
                      </a:lnTo>
                      <a:lnTo>
                        <a:pt x="1448" y="92"/>
                      </a:lnTo>
                      <a:lnTo>
                        <a:pt x="1449" y="92"/>
                      </a:lnTo>
                      <a:lnTo>
                        <a:pt x="1450" y="84"/>
                      </a:lnTo>
                      <a:lnTo>
                        <a:pt x="1445" y="83"/>
                      </a:lnTo>
                      <a:lnTo>
                        <a:pt x="1449" y="84"/>
                      </a:lnTo>
                      <a:lnTo>
                        <a:pt x="1450" y="84"/>
                      </a:lnTo>
                      <a:lnTo>
                        <a:pt x="1445" y="83"/>
                      </a:lnTo>
                      <a:lnTo>
                        <a:pt x="1449" y="84"/>
                      </a:lnTo>
                      <a:lnTo>
                        <a:pt x="1451" y="74"/>
                      </a:lnTo>
                      <a:lnTo>
                        <a:pt x="1453" y="73"/>
                      </a:lnTo>
                      <a:lnTo>
                        <a:pt x="1453" y="68"/>
                      </a:lnTo>
                      <a:lnTo>
                        <a:pt x="1448" y="68"/>
                      </a:lnTo>
                      <a:lnTo>
                        <a:pt x="1451" y="69"/>
                      </a:lnTo>
                      <a:lnTo>
                        <a:pt x="1453" y="68"/>
                      </a:lnTo>
                      <a:lnTo>
                        <a:pt x="1448" y="68"/>
                      </a:lnTo>
                      <a:lnTo>
                        <a:pt x="1451" y="69"/>
                      </a:lnTo>
                      <a:lnTo>
                        <a:pt x="1453" y="65"/>
                      </a:lnTo>
                      <a:lnTo>
                        <a:pt x="1449" y="64"/>
                      </a:lnTo>
                      <a:lnTo>
                        <a:pt x="1453" y="66"/>
                      </a:lnTo>
                      <a:lnTo>
                        <a:pt x="1453" y="65"/>
                      </a:lnTo>
                      <a:lnTo>
                        <a:pt x="1449" y="64"/>
                      </a:lnTo>
                      <a:lnTo>
                        <a:pt x="1453" y="66"/>
                      </a:lnTo>
                      <a:lnTo>
                        <a:pt x="1457" y="59"/>
                      </a:lnTo>
                      <a:lnTo>
                        <a:pt x="1453" y="56"/>
                      </a:lnTo>
                      <a:lnTo>
                        <a:pt x="1457" y="60"/>
                      </a:lnTo>
                      <a:lnTo>
                        <a:pt x="1457" y="59"/>
                      </a:lnTo>
                      <a:lnTo>
                        <a:pt x="1453" y="56"/>
                      </a:lnTo>
                      <a:lnTo>
                        <a:pt x="1457" y="60"/>
                      </a:lnTo>
                      <a:lnTo>
                        <a:pt x="1458" y="59"/>
                      </a:lnTo>
                      <a:lnTo>
                        <a:pt x="1457" y="57"/>
                      </a:lnTo>
                      <a:lnTo>
                        <a:pt x="1459" y="55"/>
                      </a:lnTo>
                      <a:lnTo>
                        <a:pt x="1459" y="53"/>
                      </a:lnTo>
                      <a:lnTo>
                        <a:pt x="1454" y="53"/>
                      </a:lnTo>
                      <a:lnTo>
                        <a:pt x="1454" y="59"/>
                      </a:lnTo>
                      <a:lnTo>
                        <a:pt x="1454" y="57"/>
                      </a:lnTo>
                      <a:lnTo>
                        <a:pt x="1457" y="56"/>
                      </a:lnTo>
                      <a:lnTo>
                        <a:pt x="1459" y="53"/>
                      </a:lnTo>
                      <a:lnTo>
                        <a:pt x="1454" y="53"/>
                      </a:lnTo>
                      <a:lnTo>
                        <a:pt x="1454" y="59"/>
                      </a:lnTo>
                      <a:lnTo>
                        <a:pt x="1458" y="59"/>
                      </a:lnTo>
                      <a:lnTo>
                        <a:pt x="1458" y="53"/>
                      </a:lnTo>
                      <a:lnTo>
                        <a:pt x="1455" y="57"/>
                      </a:lnTo>
                      <a:lnTo>
                        <a:pt x="1458" y="59"/>
                      </a:lnTo>
                      <a:lnTo>
                        <a:pt x="1458" y="53"/>
                      </a:lnTo>
                      <a:lnTo>
                        <a:pt x="1455" y="57"/>
                      </a:lnTo>
                      <a:lnTo>
                        <a:pt x="1459" y="61"/>
                      </a:lnTo>
                      <a:lnTo>
                        <a:pt x="1462" y="57"/>
                      </a:lnTo>
                      <a:lnTo>
                        <a:pt x="1458" y="57"/>
                      </a:lnTo>
                      <a:lnTo>
                        <a:pt x="1459" y="61"/>
                      </a:lnTo>
                      <a:lnTo>
                        <a:pt x="1462" y="57"/>
                      </a:lnTo>
                      <a:lnTo>
                        <a:pt x="1458" y="57"/>
                      </a:lnTo>
                      <a:lnTo>
                        <a:pt x="1458" y="61"/>
                      </a:lnTo>
                      <a:lnTo>
                        <a:pt x="1463" y="72"/>
                      </a:lnTo>
                      <a:lnTo>
                        <a:pt x="1467" y="69"/>
                      </a:lnTo>
                      <a:lnTo>
                        <a:pt x="1463" y="70"/>
                      </a:lnTo>
                      <a:lnTo>
                        <a:pt x="1463" y="72"/>
                      </a:lnTo>
                      <a:lnTo>
                        <a:pt x="1467" y="69"/>
                      </a:lnTo>
                      <a:lnTo>
                        <a:pt x="1463" y="70"/>
                      </a:lnTo>
                      <a:lnTo>
                        <a:pt x="1466" y="78"/>
                      </a:lnTo>
                      <a:lnTo>
                        <a:pt x="1470" y="77"/>
                      </a:lnTo>
                      <a:lnTo>
                        <a:pt x="1466" y="77"/>
                      </a:lnTo>
                      <a:lnTo>
                        <a:pt x="1466" y="78"/>
                      </a:lnTo>
                      <a:lnTo>
                        <a:pt x="1470" y="77"/>
                      </a:lnTo>
                      <a:lnTo>
                        <a:pt x="1466" y="77"/>
                      </a:lnTo>
                      <a:lnTo>
                        <a:pt x="1466" y="81"/>
                      </a:lnTo>
                      <a:lnTo>
                        <a:pt x="1467" y="84"/>
                      </a:lnTo>
                      <a:lnTo>
                        <a:pt x="1471" y="83"/>
                      </a:lnTo>
                      <a:lnTo>
                        <a:pt x="1467" y="84"/>
                      </a:lnTo>
                      <a:lnTo>
                        <a:pt x="1471" y="83"/>
                      </a:lnTo>
                      <a:lnTo>
                        <a:pt x="1467" y="84"/>
                      </a:lnTo>
                      <a:lnTo>
                        <a:pt x="1468" y="90"/>
                      </a:lnTo>
                      <a:lnTo>
                        <a:pt x="1470" y="94"/>
                      </a:lnTo>
                      <a:lnTo>
                        <a:pt x="1473" y="92"/>
                      </a:lnTo>
                      <a:lnTo>
                        <a:pt x="1470" y="94"/>
                      </a:lnTo>
                      <a:lnTo>
                        <a:pt x="1473" y="92"/>
                      </a:lnTo>
                      <a:lnTo>
                        <a:pt x="1470" y="94"/>
                      </a:lnTo>
                      <a:lnTo>
                        <a:pt x="1471" y="100"/>
                      </a:lnTo>
                      <a:lnTo>
                        <a:pt x="1475" y="99"/>
                      </a:lnTo>
                      <a:lnTo>
                        <a:pt x="1471" y="100"/>
                      </a:lnTo>
                      <a:lnTo>
                        <a:pt x="1475" y="99"/>
                      </a:lnTo>
                      <a:lnTo>
                        <a:pt x="1471" y="100"/>
                      </a:lnTo>
                      <a:lnTo>
                        <a:pt x="1472" y="110"/>
                      </a:lnTo>
                      <a:lnTo>
                        <a:pt x="1473" y="122"/>
                      </a:lnTo>
                      <a:lnTo>
                        <a:pt x="1477" y="121"/>
                      </a:lnTo>
                      <a:lnTo>
                        <a:pt x="1473" y="121"/>
                      </a:lnTo>
                      <a:lnTo>
                        <a:pt x="1473" y="122"/>
                      </a:lnTo>
                      <a:lnTo>
                        <a:pt x="1477" y="121"/>
                      </a:lnTo>
                      <a:lnTo>
                        <a:pt x="1473" y="121"/>
                      </a:lnTo>
                      <a:lnTo>
                        <a:pt x="1473" y="134"/>
                      </a:lnTo>
                      <a:lnTo>
                        <a:pt x="1475" y="149"/>
                      </a:lnTo>
                      <a:lnTo>
                        <a:pt x="1477" y="185"/>
                      </a:lnTo>
                      <a:lnTo>
                        <a:pt x="1479" y="206"/>
                      </a:lnTo>
                      <a:lnTo>
                        <a:pt x="1481" y="252"/>
                      </a:lnTo>
                      <a:lnTo>
                        <a:pt x="1481" y="277"/>
                      </a:lnTo>
                      <a:lnTo>
                        <a:pt x="1483" y="303"/>
                      </a:lnTo>
                      <a:lnTo>
                        <a:pt x="1485" y="357"/>
                      </a:lnTo>
                      <a:lnTo>
                        <a:pt x="1486" y="386"/>
                      </a:lnTo>
                      <a:lnTo>
                        <a:pt x="1488" y="415"/>
                      </a:lnTo>
                      <a:lnTo>
                        <a:pt x="1488" y="444"/>
                      </a:lnTo>
                      <a:lnTo>
                        <a:pt x="1489" y="473"/>
                      </a:lnTo>
                      <a:lnTo>
                        <a:pt x="1490" y="493"/>
                      </a:lnTo>
                      <a:lnTo>
                        <a:pt x="1492" y="495"/>
                      </a:lnTo>
                      <a:lnTo>
                        <a:pt x="1494" y="498"/>
                      </a:lnTo>
                      <a:lnTo>
                        <a:pt x="1506" y="498"/>
                      </a:lnTo>
                      <a:lnTo>
                        <a:pt x="1506" y="493"/>
                      </a:lnTo>
                      <a:lnTo>
                        <a:pt x="1502" y="494"/>
                      </a:lnTo>
                      <a:lnTo>
                        <a:pt x="1506" y="498"/>
                      </a:lnTo>
                      <a:lnTo>
                        <a:pt x="1506" y="493"/>
                      </a:lnTo>
                      <a:lnTo>
                        <a:pt x="1502" y="494"/>
                      </a:lnTo>
                      <a:lnTo>
                        <a:pt x="1503" y="499"/>
                      </a:lnTo>
                      <a:lnTo>
                        <a:pt x="1507" y="498"/>
                      </a:lnTo>
                      <a:lnTo>
                        <a:pt x="1503" y="498"/>
                      </a:lnTo>
                      <a:lnTo>
                        <a:pt x="1503" y="499"/>
                      </a:lnTo>
                      <a:lnTo>
                        <a:pt x="1507" y="498"/>
                      </a:lnTo>
                      <a:lnTo>
                        <a:pt x="1503" y="498"/>
                      </a:lnTo>
                      <a:lnTo>
                        <a:pt x="1503" y="528"/>
                      </a:lnTo>
                      <a:lnTo>
                        <a:pt x="1506" y="582"/>
                      </a:lnTo>
                      <a:lnTo>
                        <a:pt x="1507" y="608"/>
                      </a:lnTo>
                      <a:lnTo>
                        <a:pt x="1508" y="632"/>
                      </a:lnTo>
                      <a:lnTo>
                        <a:pt x="1510" y="656"/>
                      </a:lnTo>
                      <a:lnTo>
                        <a:pt x="1511" y="678"/>
                      </a:lnTo>
                      <a:lnTo>
                        <a:pt x="1511" y="698"/>
                      </a:lnTo>
                      <a:lnTo>
                        <a:pt x="1512" y="719"/>
                      </a:lnTo>
                      <a:lnTo>
                        <a:pt x="1514" y="738"/>
                      </a:lnTo>
                      <a:lnTo>
                        <a:pt x="1515" y="755"/>
                      </a:lnTo>
                      <a:lnTo>
                        <a:pt x="1516" y="773"/>
                      </a:lnTo>
                      <a:lnTo>
                        <a:pt x="1517" y="789"/>
                      </a:lnTo>
                      <a:lnTo>
                        <a:pt x="1517" y="790"/>
                      </a:lnTo>
                      <a:lnTo>
                        <a:pt x="1519" y="804"/>
                      </a:lnTo>
                      <a:lnTo>
                        <a:pt x="1523" y="803"/>
                      </a:lnTo>
                      <a:lnTo>
                        <a:pt x="1519" y="803"/>
                      </a:lnTo>
                      <a:lnTo>
                        <a:pt x="1519" y="804"/>
                      </a:lnTo>
                      <a:lnTo>
                        <a:pt x="1523" y="803"/>
                      </a:lnTo>
                      <a:lnTo>
                        <a:pt x="1519" y="803"/>
                      </a:lnTo>
                      <a:lnTo>
                        <a:pt x="1519" y="819"/>
                      </a:lnTo>
                      <a:lnTo>
                        <a:pt x="1521" y="844"/>
                      </a:lnTo>
                      <a:lnTo>
                        <a:pt x="1525" y="875"/>
                      </a:lnTo>
                      <a:lnTo>
                        <a:pt x="1529" y="874"/>
                      </a:lnTo>
                      <a:lnTo>
                        <a:pt x="1525" y="874"/>
                      </a:lnTo>
                      <a:lnTo>
                        <a:pt x="1525" y="875"/>
                      </a:lnTo>
                      <a:lnTo>
                        <a:pt x="1529" y="874"/>
                      </a:lnTo>
                      <a:lnTo>
                        <a:pt x="1525" y="874"/>
                      </a:lnTo>
                      <a:lnTo>
                        <a:pt x="1525" y="883"/>
                      </a:lnTo>
                      <a:lnTo>
                        <a:pt x="1528" y="899"/>
                      </a:lnTo>
                      <a:lnTo>
                        <a:pt x="1529" y="905"/>
                      </a:lnTo>
                      <a:lnTo>
                        <a:pt x="1532" y="916"/>
                      </a:lnTo>
                      <a:lnTo>
                        <a:pt x="1533" y="919"/>
                      </a:lnTo>
                      <a:lnTo>
                        <a:pt x="1537" y="918"/>
                      </a:lnTo>
                      <a:lnTo>
                        <a:pt x="1533" y="918"/>
                      </a:lnTo>
                      <a:lnTo>
                        <a:pt x="1533" y="919"/>
                      </a:lnTo>
                      <a:lnTo>
                        <a:pt x="1537" y="918"/>
                      </a:lnTo>
                      <a:lnTo>
                        <a:pt x="1533" y="918"/>
                      </a:lnTo>
                      <a:lnTo>
                        <a:pt x="1533" y="925"/>
                      </a:lnTo>
                      <a:lnTo>
                        <a:pt x="1535" y="930"/>
                      </a:lnTo>
                      <a:lnTo>
                        <a:pt x="1541" y="935"/>
                      </a:lnTo>
                      <a:lnTo>
                        <a:pt x="1541" y="934"/>
                      </a:lnTo>
                      <a:lnTo>
                        <a:pt x="1543" y="936"/>
                      </a:lnTo>
                      <a:lnTo>
                        <a:pt x="1546" y="936"/>
                      </a:lnTo>
                      <a:lnTo>
                        <a:pt x="1546" y="935"/>
                      </a:lnTo>
                      <a:lnTo>
                        <a:pt x="1550" y="935"/>
                      </a:lnTo>
                      <a:lnTo>
                        <a:pt x="1554" y="931"/>
                      </a:lnTo>
                      <a:lnTo>
                        <a:pt x="1554" y="930"/>
                      </a:lnTo>
                      <a:lnTo>
                        <a:pt x="1555" y="927"/>
                      </a:lnTo>
                      <a:lnTo>
                        <a:pt x="1551" y="925"/>
                      </a:lnTo>
                      <a:lnTo>
                        <a:pt x="1555" y="928"/>
                      </a:lnTo>
                      <a:lnTo>
                        <a:pt x="1555" y="927"/>
                      </a:lnTo>
                      <a:lnTo>
                        <a:pt x="1551" y="925"/>
                      </a:lnTo>
                      <a:lnTo>
                        <a:pt x="1555" y="928"/>
                      </a:lnTo>
                      <a:lnTo>
                        <a:pt x="1556" y="927"/>
                      </a:lnTo>
                      <a:lnTo>
                        <a:pt x="1555" y="926"/>
                      </a:lnTo>
                      <a:lnTo>
                        <a:pt x="1557" y="923"/>
                      </a:lnTo>
                      <a:lnTo>
                        <a:pt x="1557" y="921"/>
                      </a:lnTo>
                      <a:lnTo>
                        <a:pt x="1552" y="921"/>
                      </a:lnTo>
                      <a:lnTo>
                        <a:pt x="1556" y="922"/>
                      </a:lnTo>
                      <a:lnTo>
                        <a:pt x="1557" y="921"/>
                      </a:lnTo>
                      <a:lnTo>
                        <a:pt x="1552" y="921"/>
                      </a:lnTo>
                      <a:lnTo>
                        <a:pt x="1556" y="922"/>
                      </a:lnTo>
                      <a:lnTo>
                        <a:pt x="1557" y="918"/>
                      </a:lnTo>
                      <a:lnTo>
                        <a:pt x="1554" y="917"/>
                      </a:lnTo>
                      <a:lnTo>
                        <a:pt x="1557" y="919"/>
                      </a:lnTo>
                      <a:lnTo>
                        <a:pt x="1557" y="918"/>
                      </a:lnTo>
                      <a:lnTo>
                        <a:pt x="1554" y="917"/>
                      </a:lnTo>
                      <a:lnTo>
                        <a:pt x="1557" y="919"/>
                      </a:lnTo>
                      <a:lnTo>
                        <a:pt x="1559" y="917"/>
                      </a:lnTo>
                      <a:lnTo>
                        <a:pt x="1559" y="916"/>
                      </a:lnTo>
                      <a:lnTo>
                        <a:pt x="1560" y="912"/>
                      </a:lnTo>
                      <a:lnTo>
                        <a:pt x="1556" y="910"/>
                      </a:lnTo>
                      <a:lnTo>
                        <a:pt x="1560" y="913"/>
                      </a:lnTo>
                      <a:lnTo>
                        <a:pt x="1560" y="912"/>
                      </a:lnTo>
                      <a:lnTo>
                        <a:pt x="1556" y="910"/>
                      </a:lnTo>
                      <a:lnTo>
                        <a:pt x="1560" y="913"/>
                      </a:lnTo>
                      <a:lnTo>
                        <a:pt x="1561" y="910"/>
                      </a:lnTo>
                      <a:lnTo>
                        <a:pt x="1561" y="909"/>
                      </a:lnTo>
                      <a:lnTo>
                        <a:pt x="1564" y="901"/>
                      </a:lnTo>
                      <a:lnTo>
                        <a:pt x="1565" y="900"/>
                      </a:lnTo>
                      <a:lnTo>
                        <a:pt x="1565" y="896"/>
                      </a:lnTo>
                      <a:lnTo>
                        <a:pt x="1560" y="896"/>
                      </a:lnTo>
                      <a:lnTo>
                        <a:pt x="1564" y="897"/>
                      </a:lnTo>
                      <a:lnTo>
                        <a:pt x="1565" y="896"/>
                      </a:lnTo>
                      <a:lnTo>
                        <a:pt x="1560" y="896"/>
                      </a:lnTo>
                      <a:lnTo>
                        <a:pt x="1564" y="897"/>
                      </a:lnTo>
                      <a:lnTo>
                        <a:pt x="1565" y="894"/>
                      </a:lnTo>
                      <a:lnTo>
                        <a:pt x="1566" y="894"/>
                      </a:lnTo>
                      <a:lnTo>
                        <a:pt x="1569" y="878"/>
                      </a:lnTo>
                      <a:lnTo>
                        <a:pt x="1570" y="866"/>
                      </a:lnTo>
                      <a:lnTo>
                        <a:pt x="1572" y="853"/>
                      </a:lnTo>
                      <a:lnTo>
                        <a:pt x="1572" y="837"/>
                      </a:lnTo>
                      <a:lnTo>
                        <a:pt x="1566" y="837"/>
                      </a:lnTo>
                      <a:lnTo>
                        <a:pt x="1572" y="838"/>
                      </a:lnTo>
                      <a:lnTo>
                        <a:pt x="1572" y="837"/>
                      </a:lnTo>
                      <a:lnTo>
                        <a:pt x="1566" y="837"/>
                      </a:lnTo>
                      <a:lnTo>
                        <a:pt x="1572" y="838"/>
                      </a:lnTo>
                      <a:lnTo>
                        <a:pt x="1573" y="821"/>
                      </a:lnTo>
                      <a:lnTo>
                        <a:pt x="1576" y="782"/>
                      </a:lnTo>
                      <a:lnTo>
                        <a:pt x="1576" y="781"/>
                      </a:lnTo>
                      <a:lnTo>
                        <a:pt x="1577" y="759"/>
                      </a:lnTo>
                      <a:lnTo>
                        <a:pt x="1578" y="736"/>
                      </a:lnTo>
                      <a:lnTo>
                        <a:pt x="1579" y="711"/>
                      </a:lnTo>
                      <a:lnTo>
                        <a:pt x="1579" y="685"/>
                      </a:lnTo>
                      <a:lnTo>
                        <a:pt x="1583" y="604"/>
                      </a:lnTo>
                      <a:lnTo>
                        <a:pt x="1585" y="574"/>
                      </a:lnTo>
                      <a:lnTo>
                        <a:pt x="1586" y="546"/>
                      </a:lnTo>
                      <a:lnTo>
                        <a:pt x="1586" y="516"/>
                      </a:lnTo>
                      <a:lnTo>
                        <a:pt x="1587" y="493"/>
                      </a:lnTo>
                      <a:lnTo>
                        <a:pt x="1582" y="493"/>
                      </a:lnTo>
                      <a:lnTo>
                        <a:pt x="1582" y="498"/>
                      </a:lnTo>
                      <a:lnTo>
                        <a:pt x="1582" y="497"/>
                      </a:lnTo>
                      <a:lnTo>
                        <a:pt x="1585" y="495"/>
                      </a:lnTo>
                      <a:lnTo>
                        <a:pt x="1587" y="493"/>
                      </a:lnTo>
                      <a:lnTo>
                        <a:pt x="1582" y="493"/>
                      </a:lnTo>
                      <a:lnTo>
                        <a:pt x="1582" y="498"/>
                      </a:lnTo>
                      <a:lnTo>
                        <a:pt x="1594" y="498"/>
                      </a:lnTo>
                      <a:lnTo>
                        <a:pt x="1594" y="497"/>
                      </a:lnTo>
                      <a:lnTo>
                        <a:pt x="1596" y="495"/>
                      </a:lnTo>
                      <a:lnTo>
                        <a:pt x="1598" y="495"/>
                      </a:lnTo>
                      <a:lnTo>
                        <a:pt x="1600" y="490"/>
                      </a:lnTo>
                      <a:lnTo>
                        <a:pt x="1601" y="461"/>
                      </a:lnTo>
                      <a:lnTo>
                        <a:pt x="1603" y="433"/>
                      </a:lnTo>
                      <a:lnTo>
                        <a:pt x="1603" y="406"/>
                      </a:lnTo>
                      <a:lnTo>
                        <a:pt x="1604" y="380"/>
                      </a:lnTo>
                      <a:lnTo>
                        <a:pt x="1605" y="356"/>
                      </a:lnTo>
                      <a:lnTo>
                        <a:pt x="1608" y="309"/>
                      </a:lnTo>
                      <a:lnTo>
                        <a:pt x="1609" y="289"/>
                      </a:lnTo>
                      <a:lnTo>
                        <a:pt x="1609" y="268"/>
                      </a:lnTo>
                      <a:lnTo>
                        <a:pt x="1604" y="268"/>
                      </a:lnTo>
                      <a:lnTo>
                        <a:pt x="1609" y="269"/>
                      </a:lnTo>
                      <a:lnTo>
                        <a:pt x="1609" y="268"/>
                      </a:lnTo>
                      <a:lnTo>
                        <a:pt x="1604" y="268"/>
                      </a:lnTo>
                      <a:lnTo>
                        <a:pt x="1609" y="269"/>
                      </a:lnTo>
                      <a:lnTo>
                        <a:pt x="1613" y="215"/>
                      </a:lnTo>
                      <a:lnTo>
                        <a:pt x="1616" y="184"/>
                      </a:lnTo>
                      <a:lnTo>
                        <a:pt x="1617" y="170"/>
                      </a:lnTo>
                      <a:lnTo>
                        <a:pt x="1617" y="156"/>
                      </a:lnTo>
                      <a:lnTo>
                        <a:pt x="1612" y="156"/>
                      </a:lnTo>
                      <a:lnTo>
                        <a:pt x="1617" y="157"/>
                      </a:lnTo>
                      <a:lnTo>
                        <a:pt x="1617" y="156"/>
                      </a:lnTo>
                      <a:lnTo>
                        <a:pt x="1612" y="156"/>
                      </a:lnTo>
                      <a:lnTo>
                        <a:pt x="1617" y="157"/>
                      </a:lnTo>
                      <a:lnTo>
                        <a:pt x="1619" y="134"/>
                      </a:lnTo>
                      <a:lnTo>
                        <a:pt x="1621" y="123"/>
                      </a:lnTo>
                      <a:lnTo>
                        <a:pt x="1623" y="105"/>
                      </a:lnTo>
                      <a:lnTo>
                        <a:pt x="1625" y="97"/>
                      </a:lnTo>
                      <a:lnTo>
                        <a:pt x="1625" y="90"/>
                      </a:lnTo>
                      <a:lnTo>
                        <a:pt x="1619" y="90"/>
                      </a:lnTo>
                      <a:lnTo>
                        <a:pt x="1623" y="91"/>
                      </a:lnTo>
                      <a:lnTo>
                        <a:pt x="1625" y="90"/>
                      </a:lnTo>
                      <a:lnTo>
                        <a:pt x="1619" y="90"/>
                      </a:lnTo>
                      <a:lnTo>
                        <a:pt x="1623" y="91"/>
                      </a:lnTo>
                      <a:lnTo>
                        <a:pt x="1626" y="78"/>
                      </a:lnTo>
                      <a:lnTo>
                        <a:pt x="1622" y="77"/>
                      </a:lnTo>
                      <a:lnTo>
                        <a:pt x="1626" y="78"/>
                      </a:lnTo>
                      <a:lnTo>
                        <a:pt x="1622" y="77"/>
                      </a:lnTo>
                      <a:lnTo>
                        <a:pt x="1626" y="78"/>
                      </a:lnTo>
                      <a:lnTo>
                        <a:pt x="1627" y="73"/>
                      </a:lnTo>
                      <a:lnTo>
                        <a:pt x="1630" y="65"/>
                      </a:lnTo>
                      <a:lnTo>
                        <a:pt x="1626" y="64"/>
                      </a:lnTo>
                      <a:lnTo>
                        <a:pt x="1630" y="66"/>
                      </a:lnTo>
                      <a:lnTo>
                        <a:pt x="1630" y="65"/>
                      </a:lnTo>
                      <a:lnTo>
                        <a:pt x="1626" y="64"/>
                      </a:lnTo>
                      <a:lnTo>
                        <a:pt x="1630" y="66"/>
                      </a:lnTo>
                      <a:lnTo>
                        <a:pt x="1632" y="61"/>
                      </a:lnTo>
                      <a:lnTo>
                        <a:pt x="1632" y="59"/>
                      </a:lnTo>
                      <a:lnTo>
                        <a:pt x="1627" y="59"/>
                      </a:lnTo>
                      <a:lnTo>
                        <a:pt x="1631" y="63"/>
                      </a:lnTo>
                      <a:lnTo>
                        <a:pt x="1630" y="61"/>
                      </a:lnTo>
                      <a:lnTo>
                        <a:pt x="1632" y="59"/>
                      </a:lnTo>
                      <a:lnTo>
                        <a:pt x="1627" y="59"/>
                      </a:lnTo>
                      <a:lnTo>
                        <a:pt x="1631" y="63"/>
                      </a:lnTo>
                      <a:lnTo>
                        <a:pt x="1635" y="59"/>
                      </a:lnTo>
                      <a:lnTo>
                        <a:pt x="1631" y="55"/>
                      </a:lnTo>
                      <a:lnTo>
                        <a:pt x="1631" y="60"/>
                      </a:lnTo>
                      <a:lnTo>
                        <a:pt x="1635" y="59"/>
                      </a:lnTo>
                      <a:lnTo>
                        <a:pt x="1631" y="55"/>
                      </a:lnTo>
                      <a:lnTo>
                        <a:pt x="1631" y="60"/>
                      </a:lnTo>
                      <a:lnTo>
                        <a:pt x="1634" y="60"/>
                      </a:lnTo>
                      <a:lnTo>
                        <a:pt x="1634" y="55"/>
                      </a:lnTo>
                      <a:lnTo>
                        <a:pt x="1631" y="59"/>
                      </a:lnTo>
                      <a:lnTo>
                        <a:pt x="1634" y="60"/>
                      </a:lnTo>
                      <a:lnTo>
                        <a:pt x="1634" y="55"/>
                      </a:lnTo>
                      <a:lnTo>
                        <a:pt x="1631" y="59"/>
                      </a:lnTo>
                      <a:lnTo>
                        <a:pt x="1635" y="63"/>
                      </a:lnTo>
                      <a:lnTo>
                        <a:pt x="1638" y="59"/>
                      </a:lnTo>
                      <a:lnTo>
                        <a:pt x="1634" y="61"/>
                      </a:lnTo>
                      <a:lnTo>
                        <a:pt x="1635" y="63"/>
                      </a:lnTo>
                      <a:lnTo>
                        <a:pt x="1638" y="59"/>
                      </a:lnTo>
                      <a:lnTo>
                        <a:pt x="1634" y="61"/>
                      </a:lnTo>
                      <a:lnTo>
                        <a:pt x="1635" y="64"/>
                      </a:lnTo>
                      <a:lnTo>
                        <a:pt x="1638" y="66"/>
                      </a:lnTo>
                      <a:lnTo>
                        <a:pt x="1640" y="63"/>
                      </a:lnTo>
                      <a:lnTo>
                        <a:pt x="1636" y="65"/>
                      </a:lnTo>
                      <a:lnTo>
                        <a:pt x="1638" y="66"/>
                      </a:lnTo>
                      <a:lnTo>
                        <a:pt x="1640" y="63"/>
                      </a:lnTo>
                      <a:lnTo>
                        <a:pt x="1636" y="65"/>
                      </a:lnTo>
                      <a:lnTo>
                        <a:pt x="1638" y="68"/>
                      </a:lnTo>
                      <a:lnTo>
                        <a:pt x="1641" y="65"/>
                      </a:lnTo>
                      <a:lnTo>
                        <a:pt x="1638" y="65"/>
                      </a:lnTo>
                      <a:lnTo>
                        <a:pt x="1638" y="68"/>
                      </a:lnTo>
                      <a:lnTo>
                        <a:pt x="1641" y="65"/>
                      </a:lnTo>
                      <a:lnTo>
                        <a:pt x="1638" y="65"/>
                      </a:lnTo>
                      <a:lnTo>
                        <a:pt x="1638" y="72"/>
                      </a:lnTo>
                      <a:lnTo>
                        <a:pt x="1639" y="74"/>
                      </a:lnTo>
                      <a:lnTo>
                        <a:pt x="1643" y="72"/>
                      </a:lnTo>
                      <a:lnTo>
                        <a:pt x="1639" y="73"/>
                      </a:lnTo>
                      <a:lnTo>
                        <a:pt x="1639" y="74"/>
                      </a:lnTo>
                      <a:lnTo>
                        <a:pt x="1643" y="72"/>
                      </a:lnTo>
                      <a:lnTo>
                        <a:pt x="1639" y="73"/>
                      </a:lnTo>
                      <a:lnTo>
                        <a:pt x="1640" y="77"/>
                      </a:lnTo>
                      <a:lnTo>
                        <a:pt x="1640" y="78"/>
                      </a:lnTo>
                      <a:lnTo>
                        <a:pt x="1641" y="81"/>
                      </a:lnTo>
                      <a:lnTo>
                        <a:pt x="1645" y="78"/>
                      </a:lnTo>
                      <a:lnTo>
                        <a:pt x="1641" y="79"/>
                      </a:lnTo>
                      <a:lnTo>
                        <a:pt x="1641" y="81"/>
                      </a:lnTo>
                      <a:lnTo>
                        <a:pt x="1645" y="78"/>
                      </a:lnTo>
                      <a:lnTo>
                        <a:pt x="1641" y="79"/>
                      </a:lnTo>
                      <a:lnTo>
                        <a:pt x="1645" y="91"/>
                      </a:lnTo>
                      <a:lnTo>
                        <a:pt x="1649" y="90"/>
                      </a:lnTo>
                      <a:lnTo>
                        <a:pt x="1645" y="90"/>
                      </a:lnTo>
                      <a:lnTo>
                        <a:pt x="1645" y="91"/>
                      </a:lnTo>
                      <a:lnTo>
                        <a:pt x="1649" y="90"/>
                      </a:lnTo>
                      <a:lnTo>
                        <a:pt x="1645" y="90"/>
                      </a:lnTo>
                      <a:lnTo>
                        <a:pt x="1645" y="96"/>
                      </a:lnTo>
                      <a:lnTo>
                        <a:pt x="1647" y="103"/>
                      </a:lnTo>
                      <a:lnTo>
                        <a:pt x="1650" y="101"/>
                      </a:lnTo>
                      <a:lnTo>
                        <a:pt x="1647" y="103"/>
                      </a:lnTo>
                      <a:lnTo>
                        <a:pt x="1650" y="101"/>
                      </a:lnTo>
                      <a:lnTo>
                        <a:pt x="1647" y="103"/>
                      </a:lnTo>
                      <a:lnTo>
                        <a:pt x="1648" y="112"/>
                      </a:lnTo>
                      <a:lnTo>
                        <a:pt x="1649" y="123"/>
                      </a:lnTo>
                      <a:lnTo>
                        <a:pt x="1650" y="137"/>
                      </a:lnTo>
                      <a:lnTo>
                        <a:pt x="1654" y="136"/>
                      </a:lnTo>
                      <a:lnTo>
                        <a:pt x="1650" y="136"/>
                      </a:lnTo>
                      <a:lnTo>
                        <a:pt x="1650" y="137"/>
                      </a:lnTo>
                      <a:lnTo>
                        <a:pt x="1654" y="136"/>
                      </a:lnTo>
                      <a:lnTo>
                        <a:pt x="1650" y="136"/>
                      </a:lnTo>
                      <a:lnTo>
                        <a:pt x="1652" y="152"/>
                      </a:lnTo>
                      <a:lnTo>
                        <a:pt x="1653" y="168"/>
                      </a:lnTo>
                      <a:lnTo>
                        <a:pt x="1653" y="188"/>
                      </a:lnTo>
                      <a:lnTo>
                        <a:pt x="1654" y="209"/>
                      </a:lnTo>
                      <a:lnTo>
                        <a:pt x="1656" y="231"/>
                      </a:lnTo>
                      <a:lnTo>
                        <a:pt x="1657" y="254"/>
                      </a:lnTo>
                      <a:lnTo>
                        <a:pt x="1661" y="331"/>
                      </a:lnTo>
                      <a:lnTo>
                        <a:pt x="1661" y="360"/>
                      </a:lnTo>
                      <a:lnTo>
                        <a:pt x="1662" y="387"/>
                      </a:lnTo>
                      <a:lnTo>
                        <a:pt x="1663" y="417"/>
                      </a:lnTo>
                      <a:lnTo>
                        <a:pt x="1665" y="445"/>
                      </a:lnTo>
                      <a:lnTo>
                        <a:pt x="1666" y="475"/>
                      </a:lnTo>
                      <a:lnTo>
                        <a:pt x="1667" y="493"/>
                      </a:lnTo>
                      <a:lnTo>
                        <a:pt x="1669" y="495"/>
                      </a:lnTo>
                      <a:lnTo>
                        <a:pt x="1671" y="498"/>
                      </a:lnTo>
                      <a:lnTo>
                        <a:pt x="1681" y="498"/>
                      </a:lnTo>
                      <a:lnTo>
                        <a:pt x="1681" y="493"/>
                      </a:lnTo>
                      <a:lnTo>
                        <a:pt x="1678" y="494"/>
                      </a:lnTo>
                      <a:lnTo>
                        <a:pt x="1681" y="498"/>
                      </a:lnTo>
                      <a:lnTo>
                        <a:pt x="1681" y="493"/>
                      </a:lnTo>
                      <a:lnTo>
                        <a:pt x="1678" y="494"/>
                      </a:lnTo>
                      <a:lnTo>
                        <a:pt x="1679" y="502"/>
                      </a:lnTo>
                      <a:lnTo>
                        <a:pt x="1683" y="501"/>
                      </a:lnTo>
                      <a:lnTo>
                        <a:pt x="1679" y="501"/>
                      </a:lnTo>
                      <a:lnTo>
                        <a:pt x="1679" y="502"/>
                      </a:lnTo>
                      <a:lnTo>
                        <a:pt x="1683" y="501"/>
                      </a:lnTo>
                      <a:lnTo>
                        <a:pt x="1679" y="501"/>
                      </a:lnTo>
                      <a:lnTo>
                        <a:pt x="1681" y="558"/>
                      </a:lnTo>
                      <a:lnTo>
                        <a:pt x="1683" y="583"/>
                      </a:lnTo>
                      <a:lnTo>
                        <a:pt x="1683" y="609"/>
                      </a:lnTo>
                      <a:lnTo>
                        <a:pt x="1684" y="634"/>
                      </a:lnTo>
                      <a:lnTo>
                        <a:pt x="1685" y="657"/>
                      </a:lnTo>
                      <a:lnTo>
                        <a:pt x="1688" y="701"/>
                      </a:lnTo>
                      <a:lnTo>
                        <a:pt x="1691" y="740"/>
                      </a:lnTo>
                      <a:lnTo>
                        <a:pt x="1691" y="758"/>
                      </a:lnTo>
                      <a:lnTo>
                        <a:pt x="1692" y="775"/>
                      </a:lnTo>
                      <a:lnTo>
                        <a:pt x="1694" y="806"/>
                      </a:lnTo>
                      <a:lnTo>
                        <a:pt x="1694" y="807"/>
                      </a:lnTo>
                      <a:lnTo>
                        <a:pt x="1698" y="846"/>
                      </a:lnTo>
                      <a:lnTo>
                        <a:pt x="1702" y="844"/>
                      </a:lnTo>
                      <a:lnTo>
                        <a:pt x="1698" y="844"/>
                      </a:lnTo>
                      <a:lnTo>
                        <a:pt x="1698" y="846"/>
                      </a:lnTo>
                      <a:lnTo>
                        <a:pt x="1702" y="844"/>
                      </a:lnTo>
                      <a:lnTo>
                        <a:pt x="1698" y="844"/>
                      </a:lnTo>
                      <a:lnTo>
                        <a:pt x="1698" y="856"/>
                      </a:lnTo>
                      <a:lnTo>
                        <a:pt x="1700" y="866"/>
                      </a:lnTo>
                      <a:lnTo>
                        <a:pt x="1702" y="884"/>
                      </a:lnTo>
                      <a:lnTo>
                        <a:pt x="1703" y="892"/>
                      </a:lnTo>
                      <a:lnTo>
                        <a:pt x="1705" y="899"/>
                      </a:lnTo>
                      <a:lnTo>
                        <a:pt x="1709" y="897"/>
                      </a:lnTo>
                      <a:lnTo>
                        <a:pt x="1705" y="897"/>
                      </a:lnTo>
                      <a:lnTo>
                        <a:pt x="1705" y="899"/>
                      </a:lnTo>
                      <a:lnTo>
                        <a:pt x="1709" y="897"/>
                      </a:lnTo>
                      <a:lnTo>
                        <a:pt x="1705" y="897"/>
                      </a:lnTo>
                      <a:lnTo>
                        <a:pt x="1705" y="905"/>
                      </a:lnTo>
                      <a:lnTo>
                        <a:pt x="1706" y="912"/>
                      </a:lnTo>
                      <a:lnTo>
                        <a:pt x="1707" y="916"/>
                      </a:lnTo>
                      <a:lnTo>
                        <a:pt x="1711" y="914"/>
                      </a:lnTo>
                      <a:lnTo>
                        <a:pt x="1707" y="916"/>
                      </a:lnTo>
                      <a:lnTo>
                        <a:pt x="1711" y="914"/>
                      </a:lnTo>
                      <a:lnTo>
                        <a:pt x="1707" y="916"/>
                      </a:lnTo>
                      <a:lnTo>
                        <a:pt x="1709" y="921"/>
                      </a:lnTo>
                      <a:lnTo>
                        <a:pt x="1709" y="922"/>
                      </a:lnTo>
                      <a:lnTo>
                        <a:pt x="1710" y="925"/>
                      </a:lnTo>
                      <a:lnTo>
                        <a:pt x="1714" y="922"/>
                      </a:lnTo>
                      <a:lnTo>
                        <a:pt x="1710" y="923"/>
                      </a:lnTo>
                      <a:lnTo>
                        <a:pt x="1710" y="925"/>
                      </a:lnTo>
                      <a:lnTo>
                        <a:pt x="1714" y="922"/>
                      </a:lnTo>
                      <a:lnTo>
                        <a:pt x="1710" y="923"/>
                      </a:lnTo>
                      <a:lnTo>
                        <a:pt x="1711" y="927"/>
                      </a:lnTo>
                      <a:lnTo>
                        <a:pt x="1713" y="930"/>
                      </a:lnTo>
                      <a:lnTo>
                        <a:pt x="1714" y="931"/>
                      </a:lnTo>
                      <a:lnTo>
                        <a:pt x="1716" y="927"/>
                      </a:lnTo>
                      <a:lnTo>
                        <a:pt x="1713" y="927"/>
                      </a:lnTo>
                      <a:lnTo>
                        <a:pt x="1714" y="931"/>
                      </a:lnTo>
                      <a:lnTo>
                        <a:pt x="1716" y="927"/>
                      </a:lnTo>
                      <a:lnTo>
                        <a:pt x="1713" y="927"/>
                      </a:lnTo>
                      <a:lnTo>
                        <a:pt x="1713" y="930"/>
                      </a:lnTo>
                      <a:lnTo>
                        <a:pt x="1714" y="934"/>
                      </a:lnTo>
                      <a:lnTo>
                        <a:pt x="1716" y="936"/>
                      </a:lnTo>
                      <a:lnTo>
                        <a:pt x="1716" y="935"/>
                      </a:lnTo>
                      <a:lnTo>
                        <a:pt x="1719" y="937"/>
                      </a:lnTo>
                      <a:lnTo>
                        <a:pt x="1722" y="937"/>
                      </a:lnTo>
                      <a:lnTo>
                        <a:pt x="1722" y="936"/>
                      </a:lnTo>
                      <a:lnTo>
                        <a:pt x="1725" y="936"/>
                      </a:lnTo>
                      <a:lnTo>
                        <a:pt x="1728" y="934"/>
                      </a:lnTo>
                      <a:lnTo>
                        <a:pt x="1727" y="932"/>
                      </a:lnTo>
                      <a:lnTo>
                        <a:pt x="1729" y="930"/>
                      </a:lnTo>
                      <a:lnTo>
                        <a:pt x="1729" y="928"/>
                      </a:lnTo>
                      <a:lnTo>
                        <a:pt x="1724" y="928"/>
                      </a:lnTo>
                      <a:lnTo>
                        <a:pt x="1728" y="932"/>
                      </a:lnTo>
                      <a:lnTo>
                        <a:pt x="1727" y="931"/>
                      </a:lnTo>
                      <a:lnTo>
                        <a:pt x="1729" y="928"/>
                      </a:lnTo>
                      <a:lnTo>
                        <a:pt x="1724" y="928"/>
                      </a:lnTo>
                      <a:lnTo>
                        <a:pt x="1728" y="932"/>
                      </a:lnTo>
                      <a:lnTo>
                        <a:pt x="1731" y="930"/>
                      </a:lnTo>
                      <a:lnTo>
                        <a:pt x="1731" y="928"/>
                      </a:lnTo>
                      <a:lnTo>
                        <a:pt x="1734" y="921"/>
                      </a:lnTo>
                      <a:lnTo>
                        <a:pt x="1734" y="919"/>
                      </a:lnTo>
                      <a:lnTo>
                        <a:pt x="1736" y="916"/>
                      </a:lnTo>
                      <a:lnTo>
                        <a:pt x="1737" y="914"/>
                      </a:lnTo>
                      <a:lnTo>
                        <a:pt x="1737" y="912"/>
                      </a:lnTo>
                      <a:lnTo>
                        <a:pt x="1732" y="912"/>
                      </a:lnTo>
                      <a:lnTo>
                        <a:pt x="1736" y="913"/>
                      </a:lnTo>
                      <a:lnTo>
                        <a:pt x="1737" y="912"/>
                      </a:lnTo>
                      <a:lnTo>
                        <a:pt x="1732" y="912"/>
                      </a:lnTo>
                      <a:lnTo>
                        <a:pt x="1736" y="913"/>
                      </a:lnTo>
                      <a:lnTo>
                        <a:pt x="1741" y="897"/>
                      </a:lnTo>
                      <a:lnTo>
                        <a:pt x="1742" y="892"/>
                      </a:lnTo>
                      <a:lnTo>
                        <a:pt x="1744" y="886"/>
                      </a:lnTo>
                      <a:lnTo>
                        <a:pt x="1745" y="884"/>
                      </a:lnTo>
                      <a:lnTo>
                        <a:pt x="1745" y="874"/>
                      </a:lnTo>
                      <a:lnTo>
                        <a:pt x="1740" y="874"/>
                      </a:lnTo>
                      <a:lnTo>
                        <a:pt x="1745" y="875"/>
                      </a:lnTo>
                      <a:lnTo>
                        <a:pt x="1745" y="874"/>
                      </a:lnTo>
                      <a:lnTo>
                        <a:pt x="1740" y="874"/>
                      </a:lnTo>
                      <a:lnTo>
                        <a:pt x="1745" y="875"/>
                      </a:lnTo>
                      <a:lnTo>
                        <a:pt x="1746" y="864"/>
                      </a:lnTo>
                      <a:lnTo>
                        <a:pt x="1747" y="851"/>
                      </a:lnTo>
                      <a:lnTo>
                        <a:pt x="1749" y="835"/>
                      </a:lnTo>
                      <a:lnTo>
                        <a:pt x="1751" y="799"/>
                      </a:lnTo>
                      <a:lnTo>
                        <a:pt x="1751" y="777"/>
                      </a:lnTo>
                      <a:lnTo>
                        <a:pt x="1754" y="731"/>
                      </a:lnTo>
                      <a:lnTo>
                        <a:pt x="1755" y="706"/>
                      </a:lnTo>
                      <a:lnTo>
                        <a:pt x="1756" y="680"/>
                      </a:lnTo>
                      <a:lnTo>
                        <a:pt x="1759" y="626"/>
                      </a:lnTo>
                      <a:lnTo>
                        <a:pt x="1759" y="598"/>
                      </a:lnTo>
                      <a:lnTo>
                        <a:pt x="1762" y="541"/>
                      </a:lnTo>
                      <a:lnTo>
                        <a:pt x="1763" y="511"/>
                      </a:lnTo>
                      <a:lnTo>
                        <a:pt x="1758" y="511"/>
                      </a:lnTo>
                      <a:lnTo>
                        <a:pt x="1763" y="512"/>
                      </a:lnTo>
                      <a:lnTo>
                        <a:pt x="1763" y="511"/>
                      </a:lnTo>
                      <a:lnTo>
                        <a:pt x="1758" y="511"/>
                      </a:lnTo>
                      <a:lnTo>
                        <a:pt x="1763" y="512"/>
                      </a:lnTo>
                      <a:lnTo>
                        <a:pt x="1764" y="494"/>
                      </a:lnTo>
                      <a:lnTo>
                        <a:pt x="1759" y="493"/>
                      </a:lnTo>
                      <a:lnTo>
                        <a:pt x="1759" y="498"/>
                      </a:lnTo>
                      <a:lnTo>
                        <a:pt x="1759" y="497"/>
                      </a:lnTo>
                      <a:lnTo>
                        <a:pt x="1764" y="494"/>
                      </a:lnTo>
                      <a:lnTo>
                        <a:pt x="1759" y="493"/>
                      </a:lnTo>
                      <a:lnTo>
                        <a:pt x="1759" y="498"/>
                      </a:lnTo>
                      <a:lnTo>
                        <a:pt x="1769" y="498"/>
                      </a:lnTo>
                      <a:lnTo>
                        <a:pt x="1769" y="497"/>
                      </a:lnTo>
                      <a:lnTo>
                        <a:pt x="1775" y="494"/>
                      </a:lnTo>
                      <a:lnTo>
                        <a:pt x="1776" y="486"/>
                      </a:lnTo>
                      <a:lnTo>
                        <a:pt x="1776" y="485"/>
                      </a:lnTo>
                      <a:lnTo>
                        <a:pt x="1777" y="455"/>
                      </a:lnTo>
                      <a:lnTo>
                        <a:pt x="1780" y="401"/>
                      </a:lnTo>
                      <a:lnTo>
                        <a:pt x="1781" y="375"/>
                      </a:lnTo>
                      <a:lnTo>
                        <a:pt x="1781" y="352"/>
                      </a:lnTo>
                      <a:lnTo>
                        <a:pt x="1784" y="305"/>
                      </a:lnTo>
                      <a:lnTo>
                        <a:pt x="1785" y="285"/>
                      </a:lnTo>
                      <a:lnTo>
                        <a:pt x="1780" y="285"/>
                      </a:lnTo>
                      <a:lnTo>
                        <a:pt x="1785" y="286"/>
                      </a:lnTo>
                      <a:lnTo>
                        <a:pt x="1785" y="285"/>
                      </a:lnTo>
                      <a:lnTo>
                        <a:pt x="1780" y="285"/>
                      </a:lnTo>
                      <a:lnTo>
                        <a:pt x="1785" y="286"/>
                      </a:lnTo>
                      <a:lnTo>
                        <a:pt x="1787" y="247"/>
                      </a:lnTo>
                      <a:lnTo>
                        <a:pt x="1789" y="229"/>
                      </a:lnTo>
                      <a:lnTo>
                        <a:pt x="1789" y="211"/>
                      </a:lnTo>
                      <a:lnTo>
                        <a:pt x="1784" y="211"/>
                      </a:lnTo>
                      <a:lnTo>
                        <a:pt x="1789" y="212"/>
                      </a:lnTo>
                      <a:lnTo>
                        <a:pt x="1789" y="211"/>
                      </a:lnTo>
                      <a:lnTo>
                        <a:pt x="1784" y="211"/>
                      </a:lnTo>
                      <a:lnTo>
                        <a:pt x="1789" y="212"/>
                      </a:lnTo>
                      <a:lnTo>
                        <a:pt x="1791" y="181"/>
                      </a:lnTo>
                      <a:lnTo>
                        <a:pt x="1795" y="143"/>
                      </a:lnTo>
                      <a:lnTo>
                        <a:pt x="1796" y="132"/>
                      </a:lnTo>
                      <a:lnTo>
                        <a:pt x="1796" y="121"/>
                      </a:lnTo>
                      <a:lnTo>
                        <a:pt x="1791" y="121"/>
                      </a:lnTo>
                      <a:lnTo>
                        <a:pt x="1796" y="122"/>
                      </a:lnTo>
                      <a:lnTo>
                        <a:pt x="1796" y="121"/>
                      </a:lnTo>
                      <a:lnTo>
                        <a:pt x="1791" y="121"/>
                      </a:lnTo>
                      <a:lnTo>
                        <a:pt x="1796" y="122"/>
                      </a:lnTo>
                      <a:lnTo>
                        <a:pt x="1799" y="104"/>
                      </a:lnTo>
                      <a:lnTo>
                        <a:pt x="1800" y="96"/>
                      </a:lnTo>
                      <a:lnTo>
                        <a:pt x="1795" y="95"/>
                      </a:lnTo>
                      <a:lnTo>
                        <a:pt x="1799" y="96"/>
                      </a:lnTo>
                      <a:lnTo>
                        <a:pt x="1800" y="96"/>
                      </a:lnTo>
                      <a:lnTo>
                        <a:pt x="1795" y="95"/>
                      </a:lnTo>
                      <a:lnTo>
                        <a:pt x="1799" y="96"/>
                      </a:lnTo>
                      <a:lnTo>
                        <a:pt x="1802" y="83"/>
                      </a:lnTo>
                      <a:lnTo>
                        <a:pt x="1798" y="82"/>
                      </a:lnTo>
                      <a:lnTo>
                        <a:pt x="1802" y="83"/>
                      </a:lnTo>
                      <a:lnTo>
                        <a:pt x="1798" y="82"/>
                      </a:lnTo>
                      <a:lnTo>
                        <a:pt x="1802" y="83"/>
                      </a:lnTo>
                      <a:lnTo>
                        <a:pt x="1803" y="78"/>
                      </a:lnTo>
                      <a:lnTo>
                        <a:pt x="1804" y="77"/>
                      </a:lnTo>
                      <a:lnTo>
                        <a:pt x="1804" y="72"/>
                      </a:lnTo>
                      <a:lnTo>
                        <a:pt x="1799" y="72"/>
                      </a:lnTo>
                      <a:lnTo>
                        <a:pt x="1803" y="73"/>
                      </a:lnTo>
                      <a:lnTo>
                        <a:pt x="1804" y="72"/>
                      </a:lnTo>
                      <a:lnTo>
                        <a:pt x="1799" y="72"/>
                      </a:lnTo>
                      <a:lnTo>
                        <a:pt x="1803" y="73"/>
                      </a:lnTo>
                      <a:lnTo>
                        <a:pt x="1806" y="65"/>
                      </a:lnTo>
                      <a:lnTo>
                        <a:pt x="1802" y="64"/>
                      </a:lnTo>
                      <a:lnTo>
                        <a:pt x="1806" y="66"/>
                      </a:lnTo>
                      <a:lnTo>
                        <a:pt x="1806" y="65"/>
                      </a:lnTo>
                      <a:lnTo>
                        <a:pt x="1802" y="64"/>
                      </a:lnTo>
                      <a:lnTo>
                        <a:pt x="1806" y="66"/>
                      </a:lnTo>
                      <a:lnTo>
                        <a:pt x="1808" y="61"/>
                      </a:lnTo>
                      <a:lnTo>
                        <a:pt x="1804" y="59"/>
                      </a:lnTo>
                      <a:lnTo>
                        <a:pt x="1808" y="63"/>
                      </a:lnTo>
                      <a:lnTo>
                        <a:pt x="1808" y="61"/>
                      </a:lnTo>
                      <a:lnTo>
                        <a:pt x="1804" y="59"/>
                      </a:lnTo>
                      <a:lnTo>
                        <a:pt x="1808" y="63"/>
                      </a:lnTo>
                      <a:lnTo>
                        <a:pt x="1811" y="60"/>
                      </a:lnTo>
                      <a:lnTo>
                        <a:pt x="1809" y="59"/>
                      </a:lnTo>
                      <a:lnTo>
                        <a:pt x="1812" y="56"/>
                      </a:lnTo>
                      <a:lnTo>
                        <a:pt x="1812" y="55"/>
                      </a:lnTo>
                      <a:lnTo>
                        <a:pt x="1807" y="55"/>
                      </a:lnTo>
                      <a:lnTo>
                        <a:pt x="1807" y="60"/>
                      </a:lnTo>
                      <a:lnTo>
                        <a:pt x="1807" y="59"/>
                      </a:lnTo>
                      <a:lnTo>
                        <a:pt x="1809" y="57"/>
                      </a:lnTo>
                      <a:lnTo>
                        <a:pt x="1812" y="55"/>
                      </a:lnTo>
                      <a:lnTo>
                        <a:pt x="1807" y="55"/>
                      </a:lnTo>
                      <a:lnTo>
                        <a:pt x="1807" y="60"/>
                      </a:lnTo>
                      <a:lnTo>
                        <a:pt x="1811" y="60"/>
                      </a:lnTo>
                      <a:lnTo>
                        <a:pt x="1811" y="55"/>
                      </a:lnTo>
                      <a:lnTo>
                        <a:pt x="1808" y="59"/>
                      </a:lnTo>
                      <a:lnTo>
                        <a:pt x="1811" y="60"/>
                      </a:lnTo>
                      <a:lnTo>
                        <a:pt x="1811" y="55"/>
                      </a:lnTo>
                      <a:lnTo>
                        <a:pt x="1808" y="59"/>
                      </a:lnTo>
                      <a:lnTo>
                        <a:pt x="1811" y="61"/>
                      </a:lnTo>
                      <a:lnTo>
                        <a:pt x="1813" y="57"/>
                      </a:lnTo>
                      <a:lnTo>
                        <a:pt x="1809" y="57"/>
                      </a:lnTo>
                      <a:lnTo>
                        <a:pt x="1811" y="61"/>
                      </a:lnTo>
                      <a:lnTo>
                        <a:pt x="1813" y="57"/>
                      </a:lnTo>
                      <a:lnTo>
                        <a:pt x="1809" y="57"/>
                      </a:lnTo>
                      <a:lnTo>
                        <a:pt x="1809" y="61"/>
                      </a:lnTo>
                      <a:lnTo>
                        <a:pt x="1815" y="72"/>
                      </a:lnTo>
                      <a:lnTo>
                        <a:pt x="1818" y="69"/>
                      </a:lnTo>
                      <a:lnTo>
                        <a:pt x="1815" y="70"/>
                      </a:lnTo>
                      <a:lnTo>
                        <a:pt x="1815" y="72"/>
                      </a:lnTo>
                      <a:lnTo>
                        <a:pt x="1818" y="69"/>
                      </a:lnTo>
                      <a:lnTo>
                        <a:pt x="1815" y="70"/>
                      </a:lnTo>
                      <a:lnTo>
                        <a:pt x="1816" y="74"/>
                      </a:lnTo>
                      <a:lnTo>
                        <a:pt x="1816" y="75"/>
                      </a:lnTo>
                      <a:lnTo>
                        <a:pt x="1817" y="78"/>
                      </a:lnTo>
                      <a:lnTo>
                        <a:pt x="1821" y="75"/>
                      </a:lnTo>
                      <a:lnTo>
                        <a:pt x="1817" y="75"/>
                      </a:lnTo>
                      <a:lnTo>
                        <a:pt x="1817" y="78"/>
                      </a:lnTo>
                      <a:lnTo>
                        <a:pt x="1821" y="75"/>
                      </a:lnTo>
                      <a:lnTo>
                        <a:pt x="1817" y="75"/>
                      </a:lnTo>
                      <a:lnTo>
                        <a:pt x="1817" y="81"/>
                      </a:lnTo>
                      <a:lnTo>
                        <a:pt x="1821" y="92"/>
                      </a:lnTo>
                      <a:lnTo>
                        <a:pt x="1825" y="91"/>
                      </a:lnTo>
                      <a:lnTo>
                        <a:pt x="1821" y="92"/>
                      </a:lnTo>
                      <a:lnTo>
                        <a:pt x="1825" y="91"/>
                      </a:lnTo>
                      <a:lnTo>
                        <a:pt x="1821" y="92"/>
                      </a:lnTo>
                      <a:lnTo>
                        <a:pt x="1822" y="97"/>
                      </a:lnTo>
                      <a:lnTo>
                        <a:pt x="1824" y="104"/>
                      </a:lnTo>
                      <a:lnTo>
                        <a:pt x="1828" y="103"/>
                      </a:lnTo>
                      <a:lnTo>
                        <a:pt x="1824" y="104"/>
                      </a:lnTo>
                      <a:lnTo>
                        <a:pt x="1828" y="103"/>
                      </a:lnTo>
                      <a:lnTo>
                        <a:pt x="1824" y="104"/>
                      </a:lnTo>
                      <a:lnTo>
                        <a:pt x="1825" y="114"/>
                      </a:lnTo>
                      <a:lnTo>
                        <a:pt x="1829" y="113"/>
                      </a:lnTo>
                      <a:lnTo>
                        <a:pt x="1825" y="113"/>
                      </a:lnTo>
                      <a:lnTo>
                        <a:pt x="1825" y="114"/>
                      </a:lnTo>
                      <a:lnTo>
                        <a:pt x="1829" y="113"/>
                      </a:lnTo>
                      <a:lnTo>
                        <a:pt x="1825" y="113"/>
                      </a:lnTo>
                      <a:lnTo>
                        <a:pt x="1825" y="126"/>
                      </a:lnTo>
                      <a:lnTo>
                        <a:pt x="1826" y="140"/>
                      </a:lnTo>
                      <a:lnTo>
                        <a:pt x="1830" y="139"/>
                      </a:lnTo>
                      <a:lnTo>
                        <a:pt x="1826" y="139"/>
                      </a:lnTo>
                      <a:lnTo>
                        <a:pt x="1826" y="140"/>
                      </a:lnTo>
                      <a:lnTo>
                        <a:pt x="1830" y="139"/>
                      </a:lnTo>
                      <a:lnTo>
                        <a:pt x="1826" y="139"/>
                      </a:lnTo>
                      <a:lnTo>
                        <a:pt x="1828" y="154"/>
                      </a:lnTo>
                      <a:lnTo>
                        <a:pt x="1829" y="171"/>
                      </a:lnTo>
                      <a:lnTo>
                        <a:pt x="1830" y="190"/>
                      </a:lnTo>
                      <a:lnTo>
                        <a:pt x="1831" y="211"/>
                      </a:lnTo>
                      <a:lnTo>
                        <a:pt x="1833" y="234"/>
                      </a:lnTo>
                      <a:lnTo>
                        <a:pt x="1833" y="258"/>
                      </a:lnTo>
                      <a:lnTo>
                        <a:pt x="1834" y="282"/>
                      </a:lnTo>
                      <a:lnTo>
                        <a:pt x="1835" y="308"/>
                      </a:lnTo>
                      <a:lnTo>
                        <a:pt x="1838" y="362"/>
                      </a:lnTo>
                      <a:lnTo>
                        <a:pt x="1839" y="391"/>
                      </a:lnTo>
                      <a:lnTo>
                        <a:pt x="1840" y="421"/>
                      </a:lnTo>
                      <a:lnTo>
                        <a:pt x="1840" y="449"/>
                      </a:lnTo>
                      <a:lnTo>
                        <a:pt x="1842" y="479"/>
                      </a:lnTo>
                      <a:lnTo>
                        <a:pt x="1842" y="480"/>
                      </a:lnTo>
                      <a:lnTo>
                        <a:pt x="1843" y="494"/>
                      </a:lnTo>
                      <a:lnTo>
                        <a:pt x="1847" y="498"/>
                      </a:lnTo>
                      <a:lnTo>
                        <a:pt x="1859" y="498"/>
                      </a:lnTo>
                      <a:lnTo>
                        <a:pt x="1859" y="493"/>
                      </a:lnTo>
                      <a:lnTo>
                        <a:pt x="1855" y="493"/>
                      </a:lnTo>
                      <a:lnTo>
                        <a:pt x="1856" y="495"/>
                      </a:lnTo>
                      <a:lnTo>
                        <a:pt x="1859" y="498"/>
                      </a:lnTo>
                      <a:lnTo>
                        <a:pt x="1859" y="493"/>
                      </a:lnTo>
                      <a:lnTo>
                        <a:pt x="1855" y="493"/>
                      </a:lnTo>
                      <a:lnTo>
                        <a:pt x="1855" y="505"/>
                      </a:lnTo>
                      <a:lnTo>
                        <a:pt x="1857" y="561"/>
                      </a:lnTo>
                      <a:lnTo>
                        <a:pt x="1860" y="613"/>
                      </a:lnTo>
                      <a:lnTo>
                        <a:pt x="1861" y="638"/>
                      </a:lnTo>
                      <a:lnTo>
                        <a:pt x="1862" y="661"/>
                      </a:lnTo>
                      <a:lnTo>
                        <a:pt x="1862" y="683"/>
                      </a:lnTo>
                      <a:lnTo>
                        <a:pt x="1864" y="704"/>
                      </a:lnTo>
                      <a:lnTo>
                        <a:pt x="1866" y="742"/>
                      </a:lnTo>
                      <a:lnTo>
                        <a:pt x="1868" y="760"/>
                      </a:lnTo>
                      <a:lnTo>
                        <a:pt x="1869" y="777"/>
                      </a:lnTo>
                      <a:lnTo>
                        <a:pt x="1870" y="793"/>
                      </a:lnTo>
                      <a:lnTo>
                        <a:pt x="1870" y="808"/>
                      </a:lnTo>
                      <a:lnTo>
                        <a:pt x="1871" y="822"/>
                      </a:lnTo>
                      <a:lnTo>
                        <a:pt x="1873" y="835"/>
                      </a:lnTo>
                      <a:lnTo>
                        <a:pt x="1874" y="847"/>
                      </a:lnTo>
                      <a:lnTo>
                        <a:pt x="1877" y="868"/>
                      </a:lnTo>
                      <a:lnTo>
                        <a:pt x="1878" y="877"/>
                      </a:lnTo>
                      <a:lnTo>
                        <a:pt x="1882" y="875"/>
                      </a:lnTo>
                      <a:lnTo>
                        <a:pt x="1878" y="875"/>
                      </a:lnTo>
                      <a:lnTo>
                        <a:pt x="1878" y="877"/>
                      </a:lnTo>
                      <a:lnTo>
                        <a:pt x="1882" y="875"/>
                      </a:lnTo>
                      <a:lnTo>
                        <a:pt x="1878" y="875"/>
                      </a:lnTo>
                      <a:lnTo>
                        <a:pt x="1878" y="886"/>
                      </a:lnTo>
                      <a:lnTo>
                        <a:pt x="1879" y="894"/>
                      </a:lnTo>
                      <a:lnTo>
                        <a:pt x="1882" y="906"/>
                      </a:lnTo>
                      <a:lnTo>
                        <a:pt x="1884" y="917"/>
                      </a:lnTo>
                      <a:lnTo>
                        <a:pt x="1888" y="916"/>
                      </a:lnTo>
                      <a:lnTo>
                        <a:pt x="1884" y="916"/>
                      </a:lnTo>
                      <a:lnTo>
                        <a:pt x="1884" y="917"/>
                      </a:lnTo>
                      <a:lnTo>
                        <a:pt x="1888" y="916"/>
                      </a:lnTo>
                      <a:lnTo>
                        <a:pt x="1884" y="916"/>
                      </a:lnTo>
                      <a:lnTo>
                        <a:pt x="1884" y="921"/>
                      </a:lnTo>
                      <a:lnTo>
                        <a:pt x="1886" y="925"/>
                      </a:lnTo>
                      <a:lnTo>
                        <a:pt x="1886" y="926"/>
                      </a:lnTo>
                      <a:lnTo>
                        <a:pt x="1888" y="931"/>
                      </a:lnTo>
                      <a:lnTo>
                        <a:pt x="1893" y="936"/>
                      </a:lnTo>
                      <a:lnTo>
                        <a:pt x="1893" y="935"/>
                      </a:lnTo>
                      <a:lnTo>
                        <a:pt x="1896" y="937"/>
                      </a:lnTo>
                      <a:lnTo>
                        <a:pt x="1897" y="937"/>
                      </a:lnTo>
                      <a:lnTo>
                        <a:pt x="1897" y="936"/>
                      </a:lnTo>
                      <a:lnTo>
                        <a:pt x="1901" y="936"/>
                      </a:lnTo>
                      <a:lnTo>
                        <a:pt x="1906" y="931"/>
                      </a:lnTo>
                      <a:lnTo>
                        <a:pt x="1906" y="930"/>
                      </a:lnTo>
                      <a:lnTo>
                        <a:pt x="1909" y="925"/>
                      </a:lnTo>
                      <a:lnTo>
                        <a:pt x="1909" y="923"/>
                      </a:lnTo>
                      <a:lnTo>
                        <a:pt x="1904" y="923"/>
                      </a:lnTo>
                      <a:lnTo>
                        <a:pt x="1908" y="925"/>
                      </a:lnTo>
                      <a:lnTo>
                        <a:pt x="1909" y="923"/>
                      </a:lnTo>
                      <a:lnTo>
                        <a:pt x="1904" y="923"/>
                      </a:lnTo>
                      <a:lnTo>
                        <a:pt x="1908" y="925"/>
                      </a:lnTo>
                      <a:lnTo>
                        <a:pt x="1909" y="921"/>
                      </a:lnTo>
                      <a:lnTo>
                        <a:pt x="1905" y="919"/>
                      </a:lnTo>
                      <a:lnTo>
                        <a:pt x="1909" y="922"/>
                      </a:lnTo>
                      <a:lnTo>
                        <a:pt x="1909" y="921"/>
                      </a:lnTo>
                      <a:lnTo>
                        <a:pt x="1905" y="919"/>
                      </a:lnTo>
                      <a:lnTo>
                        <a:pt x="1909" y="922"/>
                      </a:lnTo>
                      <a:lnTo>
                        <a:pt x="1911" y="917"/>
                      </a:lnTo>
                      <a:lnTo>
                        <a:pt x="1911" y="916"/>
                      </a:lnTo>
                      <a:lnTo>
                        <a:pt x="1914" y="908"/>
                      </a:lnTo>
                      <a:lnTo>
                        <a:pt x="1910" y="906"/>
                      </a:lnTo>
                      <a:lnTo>
                        <a:pt x="1914" y="909"/>
                      </a:lnTo>
                      <a:lnTo>
                        <a:pt x="1914" y="908"/>
                      </a:lnTo>
                      <a:lnTo>
                        <a:pt x="1910" y="906"/>
                      </a:lnTo>
                      <a:lnTo>
                        <a:pt x="1914" y="909"/>
                      </a:lnTo>
                      <a:lnTo>
                        <a:pt x="1917" y="904"/>
                      </a:lnTo>
                      <a:lnTo>
                        <a:pt x="1917" y="900"/>
                      </a:lnTo>
                      <a:lnTo>
                        <a:pt x="1911" y="900"/>
                      </a:lnTo>
                      <a:lnTo>
                        <a:pt x="1915" y="901"/>
                      </a:lnTo>
                      <a:lnTo>
                        <a:pt x="1917" y="900"/>
                      </a:lnTo>
                      <a:lnTo>
                        <a:pt x="1911" y="900"/>
                      </a:lnTo>
                      <a:lnTo>
                        <a:pt x="1915" y="901"/>
                      </a:lnTo>
                      <a:lnTo>
                        <a:pt x="1918" y="891"/>
                      </a:lnTo>
                      <a:lnTo>
                        <a:pt x="1919" y="884"/>
                      </a:lnTo>
                      <a:lnTo>
                        <a:pt x="1921" y="884"/>
                      </a:lnTo>
                      <a:lnTo>
                        <a:pt x="1922" y="874"/>
                      </a:lnTo>
                      <a:lnTo>
                        <a:pt x="1923" y="863"/>
                      </a:lnTo>
                      <a:lnTo>
                        <a:pt x="1923" y="847"/>
                      </a:lnTo>
                      <a:lnTo>
                        <a:pt x="1918" y="847"/>
                      </a:lnTo>
                      <a:lnTo>
                        <a:pt x="1923" y="848"/>
                      </a:lnTo>
                      <a:lnTo>
                        <a:pt x="1923" y="847"/>
                      </a:lnTo>
                      <a:lnTo>
                        <a:pt x="1918" y="847"/>
                      </a:lnTo>
                      <a:lnTo>
                        <a:pt x="1923" y="848"/>
                      </a:lnTo>
                      <a:lnTo>
                        <a:pt x="1924" y="833"/>
                      </a:lnTo>
                      <a:lnTo>
                        <a:pt x="1926" y="815"/>
                      </a:lnTo>
                      <a:lnTo>
                        <a:pt x="1927" y="795"/>
                      </a:lnTo>
                      <a:lnTo>
                        <a:pt x="1927" y="794"/>
                      </a:lnTo>
                      <a:lnTo>
                        <a:pt x="1928" y="773"/>
                      </a:lnTo>
                      <a:lnTo>
                        <a:pt x="1930" y="751"/>
                      </a:lnTo>
                      <a:lnTo>
                        <a:pt x="1931" y="727"/>
                      </a:lnTo>
                      <a:lnTo>
                        <a:pt x="1931" y="702"/>
                      </a:lnTo>
                      <a:lnTo>
                        <a:pt x="1932" y="676"/>
                      </a:lnTo>
                      <a:lnTo>
                        <a:pt x="1935" y="622"/>
                      </a:lnTo>
                      <a:lnTo>
                        <a:pt x="1936" y="594"/>
                      </a:lnTo>
                      <a:lnTo>
                        <a:pt x="1937" y="564"/>
                      </a:lnTo>
                      <a:lnTo>
                        <a:pt x="1939" y="536"/>
                      </a:lnTo>
                      <a:lnTo>
                        <a:pt x="1939" y="506"/>
                      </a:lnTo>
                      <a:lnTo>
                        <a:pt x="1933" y="506"/>
                      </a:lnTo>
                      <a:lnTo>
                        <a:pt x="1939" y="507"/>
                      </a:lnTo>
                      <a:lnTo>
                        <a:pt x="1939" y="506"/>
                      </a:lnTo>
                      <a:lnTo>
                        <a:pt x="1933" y="506"/>
                      </a:lnTo>
                      <a:lnTo>
                        <a:pt x="1939" y="507"/>
                      </a:lnTo>
                      <a:lnTo>
                        <a:pt x="1940" y="494"/>
                      </a:lnTo>
                      <a:lnTo>
                        <a:pt x="1935" y="493"/>
                      </a:lnTo>
                      <a:lnTo>
                        <a:pt x="1935" y="498"/>
                      </a:lnTo>
                      <a:lnTo>
                        <a:pt x="1935" y="497"/>
                      </a:lnTo>
                      <a:lnTo>
                        <a:pt x="1940" y="494"/>
                      </a:lnTo>
                      <a:lnTo>
                        <a:pt x="1935" y="493"/>
                      </a:lnTo>
                      <a:lnTo>
                        <a:pt x="1935" y="498"/>
                      </a:lnTo>
                      <a:lnTo>
                        <a:pt x="1946" y="498"/>
                      </a:lnTo>
                      <a:lnTo>
                        <a:pt x="1946" y="497"/>
                      </a:lnTo>
                      <a:lnTo>
                        <a:pt x="1952" y="494"/>
                      </a:lnTo>
                      <a:lnTo>
                        <a:pt x="1953" y="481"/>
                      </a:lnTo>
                      <a:lnTo>
                        <a:pt x="1953" y="480"/>
                      </a:lnTo>
                      <a:lnTo>
                        <a:pt x="1954" y="452"/>
                      </a:lnTo>
                      <a:lnTo>
                        <a:pt x="1954" y="423"/>
                      </a:lnTo>
                      <a:lnTo>
                        <a:pt x="1957" y="371"/>
                      </a:lnTo>
                      <a:lnTo>
                        <a:pt x="1959" y="325"/>
                      </a:lnTo>
                      <a:lnTo>
                        <a:pt x="1961" y="303"/>
                      </a:lnTo>
                      <a:lnTo>
                        <a:pt x="1961" y="282"/>
                      </a:lnTo>
                      <a:lnTo>
                        <a:pt x="1962" y="262"/>
                      </a:lnTo>
                      <a:lnTo>
                        <a:pt x="1957" y="262"/>
                      </a:lnTo>
                      <a:lnTo>
                        <a:pt x="1962" y="263"/>
                      </a:lnTo>
                      <a:lnTo>
                        <a:pt x="1962" y="262"/>
                      </a:lnTo>
                      <a:lnTo>
                        <a:pt x="1957" y="262"/>
                      </a:lnTo>
                      <a:lnTo>
                        <a:pt x="1962" y="263"/>
                      </a:lnTo>
                      <a:lnTo>
                        <a:pt x="1964" y="227"/>
                      </a:lnTo>
                      <a:lnTo>
                        <a:pt x="1966" y="210"/>
                      </a:lnTo>
                      <a:lnTo>
                        <a:pt x="1967" y="194"/>
                      </a:lnTo>
                      <a:lnTo>
                        <a:pt x="1968" y="180"/>
                      </a:lnTo>
                      <a:lnTo>
                        <a:pt x="1968" y="165"/>
                      </a:lnTo>
                      <a:lnTo>
                        <a:pt x="1963" y="165"/>
                      </a:lnTo>
                      <a:lnTo>
                        <a:pt x="1968" y="166"/>
                      </a:lnTo>
                      <a:lnTo>
                        <a:pt x="1968" y="165"/>
                      </a:lnTo>
                      <a:lnTo>
                        <a:pt x="1963" y="165"/>
                      </a:lnTo>
                      <a:lnTo>
                        <a:pt x="1968" y="166"/>
                      </a:lnTo>
                      <a:lnTo>
                        <a:pt x="1970" y="153"/>
                      </a:lnTo>
                      <a:lnTo>
                        <a:pt x="1971" y="141"/>
                      </a:lnTo>
                      <a:lnTo>
                        <a:pt x="1974" y="121"/>
                      </a:lnTo>
                      <a:lnTo>
                        <a:pt x="1976" y="103"/>
                      </a:lnTo>
                      <a:lnTo>
                        <a:pt x="1976" y="94"/>
                      </a:lnTo>
                      <a:lnTo>
                        <a:pt x="1971" y="94"/>
                      </a:lnTo>
                      <a:lnTo>
                        <a:pt x="1975" y="95"/>
                      </a:lnTo>
                      <a:lnTo>
                        <a:pt x="1976" y="94"/>
                      </a:lnTo>
                      <a:lnTo>
                        <a:pt x="1971" y="94"/>
                      </a:lnTo>
                      <a:lnTo>
                        <a:pt x="1975" y="95"/>
                      </a:lnTo>
                      <a:lnTo>
                        <a:pt x="1977" y="82"/>
                      </a:lnTo>
                      <a:lnTo>
                        <a:pt x="1974" y="81"/>
                      </a:lnTo>
                      <a:lnTo>
                        <a:pt x="1977" y="82"/>
                      </a:lnTo>
                      <a:lnTo>
                        <a:pt x="1974" y="81"/>
                      </a:lnTo>
                      <a:lnTo>
                        <a:pt x="1977" y="82"/>
                      </a:lnTo>
                      <a:lnTo>
                        <a:pt x="1980" y="72"/>
                      </a:lnTo>
                      <a:lnTo>
                        <a:pt x="1981" y="68"/>
                      </a:lnTo>
                      <a:lnTo>
                        <a:pt x="1977" y="66"/>
                      </a:lnTo>
                      <a:lnTo>
                        <a:pt x="1981" y="69"/>
                      </a:lnTo>
                      <a:lnTo>
                        <a:pt x="1981" y="68"/>
                      </a:lnTo>
                      <a:lnTo>
                        <a:pt x="1977" y="66"/>
                      </a:lnTo>
                      <a:lnTo>
                        <a:pt x="1981" y="69"/>
                      </a:lnTo>
                      <a:lnTo>
                        <a:pt x="1984" y="64"/>
                      </a:lnTo>
                      <a:lnTo>
                        <a:pt x="1984" y="60"/>
                      </a:lnTo>
                      <a:lnTo>
                        <a:pt x="1979" y="60"/>
                      </a:lnTo>
                      <a:lnTo>
                        <a:pt x="1983" y="64"/>
                      </a:lnTo>
                      <a:lnTo>
                        <a:pt x="1981" y="63"/>
                      </a:lnTo>
                      <a:lnTo>
                        <a:pt x="1984" y="60"/>
                      </a:lnTo>
                      <a:lnTo>
                        <a:pt x="1979" y="60"/>
                      </a:lnTo>
                      <a:lnTo>
                        <a:pt x="1983" y="64"/>
                      </a:lnTo>
                      <a:lnTo>
                        <a:pt x="1984" y="63"/>
                      </a:lnTo>
                      <a:lnTo>
                        <a:pt x="1984" y="61"/>
                      </a:lnTo>
                      <a:lnTo>
                        <a:pt x="1985" y="59"/>
                      </a:lnTo>
                      <a:lnTo>
                        <a:pt x="1981" y="56"/>
                      </a:lnTo>
                      <a:lnTo>
                        <a:pt x="1985" y="60"/>
                      </a:lnTo>
                      <a:lnTo>
                        <a:pt x="1985" y="59"/>
                      </a:lnTo>
                      <a:lnTo>
                        <a:pt x="1981" y="56"/>
                      </a:lnTo>
                      <a:lnTo>
                        <a:pt x="1985" y="60"/>
                      </a:lnTo>
                      <a:lnTo>
                        <a:pt x="1986" y="59"/>
                      </a:lnTo>
                      <a:lnTo>
                        <a:pt x="1983" y="55"/>
                      </a:lnTo>
                      <a:lnTo>
                        <a:pt x="1983" y="60"/>
                      </a:lnTo>
                      <a:lnTo>
                        <a:pt x="1986" y="59"/>
                      </a:lnTo>
                      <a:lnTo>
                        <a:pt x="1983" y="55"/>
                      </a:lnTo>
                      <a:lnTo>
                        <a:pt x="1983" y="60"/>
                      </a:lnTo>
                      <a:lnTo>
                        <a:pt x="1986" y="60"/>
                      </a:lnTo>
                      <a:lnTo>
                        <a:pt x="1986" y="55"/>
                      </a:lnTo>
                      <a:lnTo>
                        <a:pt x="1984" y="59"/>
                      </a:lnTo>
                      <a:lnTo>
                        <a:pt x="1986" y="60"/>
                      </a:lnTo>
                      <a:lnTo>
                        <a:pt x="1986" y="55"/>
                      </a:lnTo>
                      <a:lnTo>
                        <a:pt x="1984" y="59"/>
                      </a:lnTo>
                      <a:lnTo>
                        <a:pt x="1986" y="61"/>
                      </a:lnTo>
                      <a:lnTo>
                        <a:pt x="1989" y="57"/>
                      </a:lnTo>
                      <a:lnTo>
                        <a:pt x="1985" y="60"/>
                      </a:lnTo>
                      <a:lnTo>
                        <a:pt x="1986" y="61"/>
                      </a:lnTo>
                      <a:lnTo>
                        <a:pt x="1989" y="57"/>
                      </a:lnTo>
                      <a:lnTo>
                        <a:pt x="1985" y="60"/>
                      </a:lnTo>
                      <a:lnTo>
                        <a:pt x="1986" y="63"/>
                      </a:lnTo>
                      <a:lnTo>
                        <a:pt x="1989" y="65"/>
                      </a:lnTo>
                      <a:lnTo>
                        <a:pt x="1992" y="61"/>
                      </a:lnTo>
                      <a:lnTo>
                        <a:pt x="1988" y="64"/>
                      </a:lnTo>
                      <a:lnTo>
                        <a:pt x="1989" y="65"/>
                      </a:lnTo>
                      <a:lnTo>
                        <a:pt x="1992" y="61"/>
                      </a:lnTo>
                      <a:lnTo>
                        <a:pt x="1988" y="64"/>
                      </a:lnTo>
                      <a:lnTo>
                        <a:pt x="1989" y="66"/>
                      </a:lnTo>
                      <a:lnTo>
                        <a:pt x="1993" y="64"/>
                      </a:lnTo>
                      <a:lnTo>
                        <a:pt x="1989" y="64"/>
                      </a:lnTo>
                      <a:lnTo>
                        <a:pt x="1989" y="66"/>
                      </a:lnTo>
                      <a:lnTo>
                        <a:pt x="1993" y="64"/>
                      </a:lnTo>
                      <a:lnTo>
                        <a:pt x="1989" y="64"/>
                      </a:lnTo>
                      <a:lnTo>
                        <a:pt x="1989" y="68"/>
                      </a:lnTo>
                      <a:lnTo>
                        <a:pt x="1990" y="72"/>
                      </a:lnTo>
                      <a:lnTo>
                        <a:pt x="1990" y="73"/>
                      </a:lnTo>
                      <a:lnTo>
                        <a:pt x="1992" y="75"/>
                      </a:lnTo>
                      <a:lnTo>
                        <a:pt x="1995" y="73"/>
                      </a:lnTo>
                      <a:lnTo>
                        <a:pt x="1992" y="74"/>
                      </a:lnTo>
                      <a:lnTo>
                        <a:pt x="1992" y="75"/>
                      </a:lnTo>
                      <a:lnTo>
                        <a:pt x="1995" y="73"/>
                      </a:lnTo>
                      <a:lnTo>
                        <a:pt x="1992" y="74"/>
                      </a:lnTo>
                      <a:lnTo>
                        <a:pt x="1993" y="78"/>
                      </a:lnTo>
                      <a:lnTo>
                        <a:pt x="1993" y="79"/>
                      </a:lnTo>
                      <a:lnTo>
                        <a:pt x="1994" y="82"/>
                      </a:lnTo>
                      <a:lnTo>
                        <a:pt x="1998" y="79"/>
                      </a:lnTo>
                      <a:lnTo>
                        <a:pt x="1994" y="81"/>
                      </a:lnTo>
                      <a:lnTo>
                        <a:pt x="1994" y="82"/>
                      </a:lnTo>
                      <a:lnTo>
                        <a:pt x="1998" y="79"/>
                      </a:lnTo>
                      <a:lnTo>
                        <a:pt x="1994" y="81"/>
                      </a:lnTo>
                      <a:lnTo>
                        <a:pt x="1997" y="88"/>
                      </a:lnTo>
                      <a:lnTo>
                        <a:pt x="2001" y="87"/>
                      </a:lnTo>
                      <a:lnTo>
                        <a:pt x="1997" y="87"/>
                      </a:lnTo>
                      <a:lnTo>
                        <a:pt x="1997" y="88"/>
                      </a:lnTo>
                      <a:lnTo>
                        <a:pt x="2001" y="87"/>
                      </a:lnTo>
                      <a:lnTo>
                        <a:pt x="1997" y="87"/>
                      </a:lnTo>
                      <a:lnTo>
                        <a:pt x="1997" y="92"/>
                      </a:lnTo>
                      <a:lnTo>
                        <a:pt x="1999" y="105"/>
                      </a:lnTo>
                      <a:lnTo>
                        <a:pt x="2003" y="104"/>
                      </a:lnTo>
                      <a:lnTo>
                        <a:pt x="1999" y="105"/>
                      </a:lnTo>
                      <a:lnTo>
                        <a:pt x="2003" y="104"/>
                      </a:lnTo>
                      <a:lnTo>
                        <a:pt x="1999" y="105"/>
                      </a:lnTo>
                      <a:lnTo>
                        <a:pt x="2001" y="115"/>
                      </a:lnTo>
                      <a:lnTo>
                        <a:pt x="2003" y="141"/>
                      </a:lnTo>
                      <a:lnTo>
                        <a:pt x="2007" y="140"/>
                      </a:lnTo>
                      <a:lnTo>
                        <a:pt x="2003" y="140"/>
                      </a:lnTo>
                      <a:lnTo>
                        <a:pt x="2003" y="141"/>
                      </a:lnTo>
                      <a:lnTo>
                        <a:pt x="2007" y="140"/>
                      </a:lnTo>
                      <a:lnTo>
                        <a:pt x="2003" y="140"/>
                      </a:lnTo>
                      <a:lnTo>
                        <a:pt x="2005" y="157"/>
                      </a:lnTo>
                      <a:lnTo>
                        <a:pt x="2005" y="175"/>
                      </a:lnTo>
                      <a:lnTo>
                        <a:pt x="2006" y="194"/>
                      </a:lnTo>
                      <a:lnTo>
                        <a:pt x="2007" y="215"/>
                      </a:lnTo>
                      <a:lnTo>
                        <a:pt x="2010" y="262"/>
                      </a:lnTo>
                      <a:lnTo>
                        <a:pt x="2011" y="286"/>
                      </a:lnTo>
                      <a:lnTo>
                        <a:pt x="2012" y="313"/>
                      </a:lnTo>
                      <a:lnTo>
                        <a:pt x="2012" y="339"/>
                      </a:lnTo>
                      <a:lnTo>
                        <a:pt x="2016" y="424"/>
                      </a:lnTo>
                      <a:lnTo>
                        <a:pt x="2017" y="454"/>
                      </a:lnTo>
                      <a:lnTo>
                        <a:pt x="2019" y="483"/>
                      </a:lnTo>
                      <a:lnTo>
                        <a:pt x="2019" y="484"/>
                      </a:lnTo>
                      <a:lnTo>
                        <a:pt x="2020" y="494"/>
                      </a:lnTo>
                      <a:lnTo>
                        <a:pt x="2024" y="498"/>
                      </a:lnTo>
                      <a:lnTo>
                        <a:pt x="2034" y="498"/>
                      </a:lnTo>
                      <a:lnTo>
                        <a:pt x="2034" y="493"/>
                      </a:lnTo>
                      <a:lnTo>
                        <a:pt x="2030" y="493"/>
                      </a:lnTo>
                      <a:lnTo>
                        <a:pt x="2032" y="495"/>
                      </a:lnTo>
                      <a:lnTo>
                        <a:pt x="2034" y="498"/>
                      </a:lnTo>
                      <a:lnTo>
                        <a:pt x="2034" y="493"/>
                      </a:lnTo>
                      <a:lnTo>
                        <a:pt x="2030" y="493"/>
                      </a:lnTo>
                      <a:lnTo>
                        <a:pt x="2032" y="510"/>
                      </a:lnTo>
                      <a:lnTo>
                        <a:pt x="2033" y="538"/>
                      </a:lnTo>
                      <a:lnTo>
                        <a:pt x="2034" y="565"/>
                      </a:lnTo>
                      <a:lnTo>
                        <a:pt x="2034" y="591"/>
                      </a:lnTo>
                      <a:lnTo>
                        <a:pt x="2036" y="617"/>
                      </a:lnTo>
                      <a:lnTo>
                        <a:pt x="2037" y="642"/>
                      </a:lnTo>
                      <a:lnTo>
                        <a:pt x="2039" y="685"/>
                      </a:lnTo>
                      <a:lnTo>
                        <a:pt x="2042" y="727"/>
                      </a:lnTo>
                      <a:lnTo>
                        <a:pt x="2042" y="745"/>
                      </a:lnTo>
                      <a:lnTo>
                        <a:pt x="2043" y="762"/>
                      </a:lnTo>
                      <a:lnTo>
                        <a:pt x="2045" y="780"/>
                      </a:lnTo>
                      <a:lnTo>
                        <a:pt x="2046" y="795"/>
                      </a:lnTo>
                      <a:lnTo>
                        <a:pt x="2046" y="797"/>
                      </a:lnTo>
                      <a:lnTo>
                        <a:pt x="2047" y="811"/>
                      </a:lnTo>
                      <a:lnTo>
                        <a:pt x="2050" y="837"/>
                      </a:lnTo>
                      <a:lnTo>
                        <a:pt x="2054" y="835"/>
                      </a:lnTo>
                      <a:lnTo>
                        <a:pt x="2050" y="835"/>
                      </a:lnTo>
                      <a:lnTo>
                        <a:pt x="2050" y="837"/>
                      </a:lnTo>
                      <a:lnTo>
                        <a:pt x="2054" y="835"/>
                      </a:lnTo>
                      <a:lnTo>
                        <a:pt x="2050" y="835"/>
                      </a:lnTo>
                      <a:lnTo>
                        <a:pt x="2050" y="848"/>
                      </a:lnTo>
                      <a:lnTo>
                        <a:pt x="2051" y="860"/>
                      </a:lnTo>
                      <a:lnTo>
                        <a:pt x="2052" y="869"/>
                      </a:lnTo>
                      <a:lnTo>
                        <a:pt x="2054" y="879"/>
                      </a:lnTo>
                      <a:lnTo>
                        <a:pt x="2056" y="895"/>
                      </a:lnTo>
                      <a:lnTo>
                        <a:pt x="2060" y="894"/>
                      </a:lnTo>
                      <a:lnTo>
                        <a:pt x="2056" y="894"/>
                      </a:lnTo>
                      <a:lnTo>
                        <a:pt x="2056" y="895"/>
                      </a:lnTo>
                      <a:lnTo>
                        <a:pt x="2060" y="894"/>
                      </a:lnTo>
                      <a:lnTo>
                        <a:pt x="2056" y="894"/>
                      </a:lnTo>
                      <a:lnTo>
                        <a:pt x="2056" y="901"/>
                      </a:lnTo>
                      <a:lnTo>
                        <a:pt x="2058" y="908"/>
                      </a:lnTo>
                      <a:lnTo>
                        <a:pt x="2059" y="913"/>
                      </a:lnTo>
                      <a:lnTo>
                        <a:pt x="2060" y="917"/>
                      </a:lnTo>
                      <a:lnTo>
                        <a:pt x="2064" y="916"/>
                      </a:lnTo>
                      <a:lnTo>
                        <a:pt x="2060" y="917"/>
                      </a:lnTo>
                      <a:lnTo>
                        <a:pt x="2064" y="916"/>
                      </a:lnTo>
                      <a:lnTo>
                        <a:pt x="2060" y="917"/>
                      </a:lnTo>
                      <a:lnTo>
                        <a:pt x="2061" y="922"/>
                      </a:lnTo>
                      <a:lnTo>
                        <a:pt x="2061" y="923"/>
                      </a:lnTo>
                      <a:lnTo>
                        <a:pt x="2064" y="928"/>
                      </a:lnTo>
                      <a:lnTo>
                        <a:pt x="2068" y="926"/>
                      </a:lnTo>
                      <a:lnTo>
                        <a:pt x="2064" y="926"/>
                      </a:lnTo>
                      <a:lnTo>
                        <a:pt x="2064" y="928"/>
                      </a:lnTo>
                      <a:lnTo>
                        <a:pt x="2068" y="926"/>
                      </a:lnTo>
                      <a:lnTo>
                        <a:pt x="2064" y="926"/>
                      </a:lnTo>
                      <a:lnTo>
                        <a:pt x="2064" y="928"/>
                      </a:lnTo>
                      <a:lnTo>
                        <a:pt x="2065" y="932"/>
                      </a:lnTo>
                      <a:lnTo>
                        <a:pt x="2069" y="936"/>
                      </a:lnTo>
                      <a:lnTo>
                        <a:pt x="2069" y="935"/>
                      </a:lnTo>
                      <a:lnTo>
                        <a:pt x="2072" y="937"/>
                      </a:lnTo>
                      <a:lnTo>
                        <a:pt x="2074" y="937"/>
                      </a:lnTo>
                      <a:lnTo>
                        <a:pt x="2074" y="936"/>
                      </a:lnTo>
                      <a:lnTo>
                        <a:pt x="2078" y="936"/>
                      </a:lnTo>
                      <a:lnTo>
                        <a:pt x="2079" y="935"/>
                      </a:lnTo>
                      <a:lnTo>
                        <a:pt x="2078" y="934"/>
                      </a:lnTo>
                      <a:lnTo>
                        <a:pt x="2081" y="931"/>
                      </a:lnTo>
                      <a:lnTo>
                        <a:pt x="2081" y="930"/>
                      </a:lnTo>
                      <a:lnTo>
                        <a:pt x="2076" y="930"/>
                      </a:lnTo>
                      <a:lnTo>
                        <a:pt x="2079" y="934"/>
                      </a:lnTo>
                      <a:lnTo>
                        <a:pt x="2078" y="932"/>
                      </a:lnTo>
                      <a:lnTo>
                        <a:pt x="2081" y="930"/>
                      </a:lnTo>
                      <a:lnTo>
                        <a:pt x="2076" y="930"/>
                      </a:lnTo>
                      <a:lnTo>
                        <a:pt x="2079" y="934"/>
                      </a:lnTo>
                      <a:lnTo>
                        <a:pt x="2082" y="931"/>
                      </a:lnTo>
                      <a:lnTo>
                        <a:pt x="2082" y="930"/>
                      </a:lnTo>
                      <a:lnTo>
                        <a:pt x="2089" y="917"/>
                      </a:lnTo>
                      <a:lnTo>
                        <a:pt x="2089" y="913"/>
                      </a:lnTo>
                      <a:lnTo>
                        <a:pt x="2083" y="913"/>
                      </a:lnTo>
                      <a:lnTo>
                        <a:pt x="2087" y="916"/>
                      </a:lnTo>
                      <a:lnTo>
                        <a:pt x="2089" y="913"/>
                      </a:lnTo>
                      <a:lnTo>
                        <a:pt x="2083" y="913"/>
                      </a:lnTo>
                      <a:lnTo>
                        <a:pt x="2087" y="916"/>
                      </a:lnTo>
                      <a:lnTo>
                        <a:pt x="2089" y="913"/>
                      </a:lnTo>
                      <a:lnTo>
                        <a:pt x="2089" y="912"/>
                      </a:lnTo>
                      <a:lnTo>
                        <a:pt x="2094" y="896"/>
                      </a:lnTo>
                      <a:lnTo>
                        <a:pt x="2095" y="891"/>
                      </a:lnTo>
                      <a:lnTo>
                        <a:pt x="2096" y="890"/>
                      </a:lnTo>
                      <a:lnTo>
                        <a:pt x="2096" y="882"/>
                      </a:lnTo>
                      <a:lnTo>
                        <a:pt x="2091" y="882"/>
                      </a:lnTo>
                      <a:lnTo>
                        <a:pt x="2096" y="883"/>
                      </a:lnTo>
                      <a:lnTo>
                        <a:pt x="2096" y="882"/>
                      </a:lnTo>
                      <a:lnTo>
                        <a:pt x="2091" y="882"/>
                      </a:lnTo>
                      <a:lnTo>
                        <a:pt x="2096" y="883"/>
                      </a:lnTo>
                      <a:lnTo>
                        <a:pt x="2098" y="873"/>
                      </a:lnTo>
                      <a:lnTo>
                        <a:pt x="2099" y="860"/>
                      </a:lnTo>
                      <a:lnTo>
                        <a:pt x="2100" y="846"/>
                      </a:lnTo>
                      <a:lnTo>
                        <a:pt x="2101" y="830"/>
                      </a:lnTo>
                      <a:lnTo>
                        <a:pt x="2103" y="812"/>
                      </a:lnTo>
                      <a:lnTo>
                        <a:pt x="2103" y="791"/>
                      </a:lnTo>
                      <a:lnTo>
                        <a:pt x="2105" y="747"/>
                      </a:lnTo>
                      <a:lnTo>
                        <a:pt x="2108" y="698"/>
                      </a:lnTo>
                      <a:lnTo>
                        <a:pt x="2110" y="644"/>
                      </a:lnTo>
                      <a:lnTo>
                        <a:pt x="2110" y="617"/>
                      </a:lnTo>
                      <a:lnTo>
                        <a:pt x="2113" y="560"/>
                      </a:lnTo>
                      <a:lnTo>
                        <a:pt x="2116" y="501"/>
                      </a:lnTo>
                      <a:lnTo>
                        <a:pt x="2110" y="501"/>
                      </a:lnTo>
                      <a:lnTo>
                        <a:pt x="2116" y="502"/>
                      </a:lnTo>
                      <a:lnTo>
                        <a:pt x="2116" y="501"/>
                      </a:lnTo>
                      <a:lnTo>
                        <a:pt x="2110" y="501"/>
                      </a:lnTo>
                      <a:lnTo>
                        <a:pt x="2116" y="502"/>
                      </a:lnTo>
                      <a:lnTo>
                        <a:pt x="2117" y="494"/>
                      </a:lnTo>
                      <a:lnTo>
                        <a:pt x="2112" y="493"/>
                      </a:lnTo>
                      <a:lnTo>
                        <a:pt x="2112" y="498"/>
                      </a:lnTo>
                      <a:lnTo>
                        <a:pt x="2112" y="497"/>
                      </a:lnTo>
                      <a:lnTo>
                        <a:pt x="2117" y="494"/>
                      </a:lnTo>
                      <a:lnTo>
                        <a:pt x="2112" y="493"/>
                      </a:lnTo>
                      <a:lnTo>
                        <a:pt x="2112" y="498"/>
                      </a:lnTo>
                      <a:lnTo>
                        <a:pt x="2122" y="498"/>
                      </a:lnTo>
                      <a:lnTo>
                        <a:pt x="2122" y="497"/>
                      </a:lnTo>
                      <a:lnTo>
                        <a:pt x="2127" y="494"/>
                      </a:lnTo>
                      <a:lnTo>
                        <a:pt x="2129" y="476"/>
                      </a:lnTo>
                      <a:lnTo>
                        <a:pt x="2129" y="475"/>
                      </a:lnTo>
                      <a:lnTo>
                        <a:pt x="2130" y="446"/>
                      </a:lnTo>
                      <a:lnTo>
                        <a:pt x="2131" y="419"/>
                      </a:lnTo>
                      <a:lnTo>
                        <a:pt x="2134" y="368"/>
                      </a:lnTo>
                      <a:lnTo>
                        <a:pt x="2134" y="344"/>
                      </a:lnTo>
                      <a:lnTo>
                        <a:pt x="2135" y="321"/>
                      </a:lnTo>
                      <a:lnTo>
                        <a:pt x="2136" y="299"/>
                      </a:lnTo>
                      <a:lnTo>
                        <a:pt x="2138" y="278"/>
                      </a:lnTo>
                      <a:lnTo>
                        <a:pt x="2132" y="278"/>
                      </a:lnTo>
                      <a:lnTo>
                        <a:pt x="2138" y="280"/>
                      </a:lnTo>
                      <a:lnTo>
                        <a:pt x="2138" y="278"/>
                      </a:lnTo>
                      <a:lnTo>
                        <a:pt x="2132" y="278"/>
                      </a:lnTo>
                      <a:lnTo>
                        <a:pt x="2138" y="280"/>
                      </a:lnTo>
                      <a:lnTo>
                        <a:pt x="2140" y="241"/>
                      </a:lnTo>
                      <a:lnTo>
                        <a:pt x="2140" y="223"/>
                      </a:lnTo>
                      <a:lnTo>
                        <a:pt x="2135" y="223"/>
                      </a:lnTo>
                      <a:lnTo>
                        <a:pt x="2140" y="224"/>
                      </a:lnTo>
                      <a:lnTo>
                        <a:pt x="2140" y="223"/>
                      </a:lnTo>
                      <a:lnTo>
                        <a:pt x="2135" y="223"/>
                      </a:lnTo>
                      <a:lnTo>
                        <a:pt x="2140" y="224"/>
                      </a:lnTo>
                      <a:lnTo>
                        <a:pt x="2141" y="207"/>
                      </a:lnTo>
                      <a:lnTo>
                        <a:pt x="2143" y="192"/>
                      </a:lnTo>
                      <a:lnTo>
                        <a:pt x="2145" y="163"/>
                      </a:lnTo>
                      <a:lnTo>
                        <a:pt x="2148" y="140"/>
                      </a:lnTo>
                      <a:lnTo>
                        <a:pt x="2148" y="127"/>
                      </a:lnTo>
                      <a:lnTo>
                        <a:pt x="2143" y="127"/>
                      </a:lnTo>
                      <a:lnTo>
                        <a:pt x="2148" y="128"/>
                      </a:lnTo>
                      <a:lnTo>
                        <a:pt x="2148" y="127"/>
                      </a:lnTo>
                      <a:lnTo>
                        <a:pt x="2143" y="127"/>
                      </a:lnTo>
                      <a:lnTo>
                        <a:pt x="2148" y="128"/>
                      </a:lnTo>
                      <a:lnTo>
                        <a:pt x="2152" y="101"/>
                      </a:lnTo>
                      <a:lnTo>
                        <a:pt x="2153" y="94"/>
                      </a:lnTo>
                      <a:lnTo>
                        <a:pt x="2148" y="92"/>
                      </a:lnTo>
                      <a:lnTo>
                        <a:pt x="2152" y="94"/>
                      </a:lnTo>
                      <a:lnTo>
                        <a:pt x="2153" y="94"/>
                      </a:lnTo>
                      <a:lnTo>
                        <a:pt x="2148" y="92"/>
                      </a:lnTo>
                      <a:lnTo>
                        <a:pt x="2152" y="94"/>
                      </a:lnTo>
                      <a:lnTo>
                        <a:pt x="2153" y="87"/>
                      </a:lnTo>
                      <a:lnTo>
                        <a:pt x="2149" y="86"/>
                      </a:lnTo>
                      <a:lnTo>
                        <a:pt x="2153" y="87"/>
                      </a:lnTo>
                      <a:lnTo>
                        <a:pt x="2149" y="86"/>
                      </a:lnTo>
                      <a:lnTo>
                        <a:pt x="2153" y="87"/>
                      </a:lnTo>
                      <a:lnTo>
                        <a:pt x="2154" y="82"/>
                      </a:lnTo>
                      <a:lnTo>
                        <a:pt x="2156" y="81"/>
                      </a:lnTo>
                      <a:lnTo>
                        <a:pt x="2156" y="74"/>
                      </a:lnTo>
                      <a:lnTo>
                        <a:pt x="2151" y="74"/>
                      </a:lnTo>
                      <a:lnTo>
                        <a:pt x="2154" y="75"/>
                      </a:lnTo>
                      <a:lnTo>
                        <a:pt x="2156" y="74"/>
                      </a:lnTo>
                      <a:lnTo>
                        <a:pt x="2151" y="74"/>
                      </a:lnTo>
                      <a:lnTo>
                        <a:pt x="2154" y="75"/>
                      </a:lnTo>
                      <a:lnTo>
                        <a:pt x="2158" y="64"/>
                      </a:lnTo>
                      <a:lnTo>
                        <a:pt x="2154" y="63"/>
                      </a:lnTo>
                      <a:lnTo>
                        <a:pt x="2158" y="65"/>
                      </a:lnTo>
                      <a:lnTo>
                        <a:pt x="2158" y="64"/>
                      </a:lnTo>
                      <a:lnTo>
                        <a:pt x="2154" y="63"/>
                      </a:lnTo>
                      <a:lnTo>
                        <a:pt x="2158" y="65"/>
                      </a:lnTo>
                      <a:lnTo>
                        <a:pt x="2161" y="60"/>
                      </a:lnTo>
                      <a:lnTo>
                        <a:pt x="2157" y="57"/>
                      </a:lnTo>
                      <a:lnTo>
                        <a:pt x="2161" y="61"/>
                      </a:lnTo>
                      <a:lnTo>
                        <a:pt x="2161" y="60"/>
                      </a:lnTo>
                      <a:lnTo>
                        <a:pt x="2157" y="57"/>
                      </a:lnTo>
                      <a:lnTo>
                        <a:pt x="2161" y="61"/>
                      </a:lnTo>
                      <a:lnTo>
                        <a:pt x="2162" y="60"/>
                      </a:lnTo>
                      <a:lnTo>
                        <a:pt x="2161" y="59"/>
                      </a:lnTo>
                      <a:lnTo>
                        <a:pt x="2163" y="56"/>
                      </a:lnTo>
                      <a:lnTo>
                        <a:pt x="2163" y="55"/>
                      </a:lnTo>
                      <a:lnTo>
                        <a:pt x="2158" y="55"/>
                      </a:lnTo>
                      <a:lnTo>
                        <a:pt x="2158" y="60"/>
                      </a:lnTo>
                      <a:lnTo>
                        <a:pt x="2158" y="59"/>
                      </a:lnTo>
                      <a:lnTo>
                        <a:pt x="2161" y="57"/>
                      </a:lnTo>
                      <a:lnTo>
                        <a:pt x="2163" y="55"/>
                      </a:lnTo>
                      <a:lnTo>
                        <a:pt x="2158" y="55"/>
                      </a:lnTo>
                      <a:lnTo>
                        <a:pt x="2158" y="60"/>
                      </a:lnTo>
                      <a:lnTo>
                        <a:pt x="2162" y="60"/>
                      </a:lnTo>
                      <a:lnTo>
                        <a:pt x="2162" y="55"/>
                      </a:lnTo>
                      <a:lnTo>
                        <a:pt x="2160" y="59"/>
                      </a:lnTo>
                      <a:lnTo>
                        <a:pt x="2162" y="60"/>
                      </a:lnTo>
                      <a:lnTo>
                        <a:pt x="2162" y="55"/>
                      </a:lnTo>
                      <a:lnTo>
                        <a:pt x="2160" y="59"/>
                      </a:lnTo>
                      <a:lnTo>
                        <a:pt x="2161" y="60"/>
                      </a:lnTo>
                      <a:lnTo>
                        <a:pt x="2161" y="59"/>
                      </a:lnTo>
                      <a:lnTo>
                        <a:pt x="2163" y="61"/>
                      </a:lnTo>
                      <a:lnTo>
                        <a:pt x="2165" y="61"/>
                      </a:lnTo>
                      <a:lnTo>
                        <a:pt x="2165" y="56"/>
                      </a:lnTo>
                      <a:lnTo>
                        <a:pt x="2161" y="59"/>
                      </a:lnTo>
                      <a:lnTo>
                        <a:pt x="2165" y="61"/>
                      </a:lnTo>
                      <a:lnTo>
                        <a:pt x="2165" y="56"/>
                      </a:lnTo>
                      <a:lnTo>
                        <a:pt x="2161" y="59"/>
                      </a:lnTo>
                      <a:lnTo>
                        <a:pt x="2162" y="61"/>
                      </a:lnTo>
                      <a:lnTo>
                        <a:pt x="2166" y="59"/>
                      </a:lnTo>
                      <a:lnTo>
                        <a:pt x="2162" y="59"/>
                      </a:lnTo>
                      <a:lnTo>
                        <a:pt x="2162" y="61"/>
                      </a:lnTo>
                      <a:lnTo>
                        <a:pt x="2166" y="59"/>
                      </a:lnTo>
                      <a:lnTo>
                        <a:pt x="2162" y="59"/>
                      </a:lnTo>
                      <a:lnTo>
                        <a:pt x="2162" y="63"/>
                      </a:lnTo>
                      <a:lnTo>
                        <a:pt x="2169" y="75"/>
                      </a:lnTo>
                      <a:lnTo>
                        <a:pt x="2172" y="73"/>
                      </a:lnTo>
                      <a:lnTo>
                        <a:pt x="2169" y="73"/>
                      </a:lnTo>
                      <a:lnTo>
                        <a:pt x="2169" y="75"/>
                      </a:lnTo>
                      <a:lnTo>
                        <a:pt x="2172" y="73"/>
                      </a:lnTo>
                      <a:lnTo>
                        <a:pt x="2169" y="73"/>
                      </a:lnTo>
                      <a:lnTo>
                        <a:pt x="2169" y="78"/>
                      </a:lnTo>
                      <a:lnTo>
                        <a:pt x="2174" y="94"/>
                      </a:lnTo>
                      <a:lnTo>
                        <a:pt x="2178" y="92"/>
                      </a:lnTo>
                      <a:lnTo>
                        <a:pt x="2174" y="94"/>
                      </a:lnTo>
                      <a:lnTo>
                        <a:pt x="2178" y="92"/>
                      </a:lnTo>
                      <a:lnTo>
                        <a:pt x="2174" y="94"/>
                      </a:lnTo>
                      <a:lnTo>
                        <a:pt x="2175" y="99"/>
                      </a:lnTo>
                      <a:lnTo>
                        <a:pt x="2179" y="97"/>
                      </a:lnTo>
                      <a:lnTo>
                        <a:pt x="2175" y="99"/>
                      </a:lnTo>
                      <a:lnTo>
                        <a:pt x="2179" y="97"/>
                      </a:lnTo>
                      <a:lnTo>
                        <a:pt x="2175" y="99"/>
                      </a:lnTo>
                      <a:lnTo>
                        <a:pt x="2176" y="108"/>
                      </a:lnTo>
                      <a:lnTo>
                        <a:pt x="2180" y="106"/>
                      </a:lnTo>
                      <a:lnTo>
                        <a:pt x="2176" y="106"/>
                      </a:lnTo>
                      <a:lnTo>
                        <a:pt x="2176" y="108"/>
                      </a:lnTo>
                      <a:lnTo>
                        <a:pt x="2180" y="106"/>
                      </a:lnTo>
                      <a:lnTo>
                        <a:pt x="2176" y="106"/>
                      </a:lnTo>
                      <a:lnTo>
                        <a:pt x="2176" y="118"/>
                      </a:lnTo>
                      <a:lnTo>
                        <a:pt x="2178" y="130"/>
                      </a:lnTo>
                      <a:lnTo>
                        <a:pt x="2179" y="144"/>
                      </a:lnTo>
                      <a:lnTo>
                        <a:pt x="2183" y="143"/>
                      </a:lnTo>
                      <a:lnTo>
                        <a:pt x="2179" y="143"/>
                      </a:lnTo>
                      <a:lnTo>
                        <a:pt x="2179" y="144"/>
                      </a:lnTo>
                      <a:lnTo>
                        <a:pt x="2183" y="143"/>
                      </a:lnTo>
                      <a:lnTo>
                        <a:pt x="2179" y="143"/>
                      </a:lnTo>
                      <a:lnTo>
                        <a:pt x="2180" y="159"/>
                      </a:lnTo>
                      <a:lnTo>
                        <a:pt x="2182" y="178"/>
                      </a:lnTo>
                      <a:lnTo>
                        <a:pt x="2183" y="197"/>
                      </a:lnTo>
                      <a:lnTo>
                        <a:pt x="2184" y="219"/>
                      </a:lnTo>
                      <a:lnTo>
                        <a:pt x="2184" y="242"/>
                      </a:lnTo>
                      <a:lnTo>
                        <a:pt x="2185" y="265"/>
                      </a:lnTo>
                      <a:lnTo>
                        <a:pt x="2188" y="317"/>
                      </a:lnTo>
                      <a:lnTo>
                        <a:pt x="2191" y="371"/>
                      </a:lnTo>
                      <a:lnTo>
                        <a:pt x="2192" y="401"/>
                      </a:lnTo>
                      <a:lnTo>
                        <a:pt x="2192" y="430"/>
                      </a:lnTo>
                      <a:lnTo>
                        <a:pt x="2193" y="459"/>
                      </a:lnTo>
                      <a:lnTo>
                        <a:pt x="2194" y="488"/>
                      </a:lnTo>
                      <a:lnTo>
                        <a:pt x="2194" y="489"/>
                      </a:lnTo>
                      <a:lnTo>
                        <a:pt x="2196" y="494"/>
                      </a:lnTo>
                      <a:lnTo>
                        <a:pt x="2200" y="498"/>
                      </a:lnTo>
                      <a:lnTo>
                        <a:pt x="2220" y="498"/>
                      </a:lnTo>
                      <a:lnTo>
                        <a:pt x="2220" y="497"/>
                      </a:lnTo>
                      <a:lnTo>
                        <a:pt x="2225" y="494"/>
                      </a:lnTo>
                      <a:lnTo>
                        <a:pt x="2227" y="486"/>
                      </a:lnTo>
                      <a:lnTo>
                        <a:pt x="2228" y="468"/>
                      </a:lnTo>
                      <a:lnTo>
                        <a:pt x="2231" y="435"/>
                      </a:lnTo>
                      <a:lnTo>
                        <a:pt x="2231" y="417"/>
                      </a:lnTo>
                      <a:lnTo>
                        <a:pt x="2225" y="417"/>
                      </a:lnTo>
                      <a:lnTo>
                        <a:pt x="2231" y="418"/>
                      </a:lnTo>
                      <a:lnTo>
                        <a:pt x="2231" y="417"/>
                      </a:lnTo>
                      <a:lnTo>
                        <a:pt x="2225" y="417"/>
                      </a:lnTo>
                      <a:lnTo>
                        <a:pt x="2231" y="418"/>
                      </a:lnTo>
                      <a:lnTo>
                        <a:pt x="2232" y="401"/>
                      </a:lnTo>
                      <a:lnTo>
                        <a:pt x="2233" y="386"/>
                      </a:lnTo>
                      <a:lnTo>
                        <a:pt x="2237" y="343"/>
                      </a:lnTo>
                      <a:lnTo>
                        <a:pt x="2238" y="330"/>
                      </a:lnTo>
                      <a:lnTo>
                        <a:pt x="2238" y="316"/>
                      </a:lnTo>
                      <a:lnTo>
                        <a:pt x="2233" y="316"/>
                      </a:lnTo>
                      <a:lnTo>
                        <a:pt x="2238" y="317"/>
                      </a:lnTo>
                      <a:lnTo>
                        <a:pt x="2238" y="316"/>
                      </a:lnTo>
                      <a:lnTo>
                        <a:pt x="2233" y="316"/>
                      </a:lnTo>
                      <a:lnTo>
                        <a:pt x="2238" y="317"/>
                      </a:lnTo>
                      <a:lnTo>
                        <a:pt x="2242" y="282"/>
                      </a:lnTo>
                      <a:lnTo>
                        <a:pt x="2245" y="262"/>
                      </a:lnTo>
                      <a:lnTo>
                        <a:pt x="2245" y="251"/>
                      </a:lnTo>
                      <a:lnTo>
                        <a:pt x="2240" y="251"/>
                      </a:lnTo>
                      <a:lnTo>
                        <a:pt x="2245" y="252"/>
                      </a:lnTo>
                      <a:lnTo>
                        <a:pt x="2245" y="251"/>
                      </a:lnTo>
                      <a:lnTo>
                        <a:pt x="2240" y="251"/>
                      </a:lnTo>
                      <a:lnTo>
                        <a:pt x="2245" y="252"/>
                      </a:lnTo>
                      <a:lnTo>
                        <a:pt x="2246" y="243"/>
                      </a:lnTo>
                      <a:lnTo>
                        <a:pt x="2247" y="236"/>
                      </a:lnTo>
                      <a:lnTo>
                        <a:pt x="2249" y="227"/>
                      </a:lnTo>
                      <a:lnTo>
                        <a:pt x="2244" y="225"/>
                      </a:lnTo>
                      <a:lnTo>
                        <a:pt x="2247" y="227"/>
                      </a:lnTo>
                      <a:lnTo>
                        <a:pt x="2249" y="227"/>
                      </a:lnTo>
                      <a:lnTo>
                        <a:pt x="2244" y="225"/>
                      </a:lnTo>
                      <a:lnTo>
                        <a:pt x="2247" y="227"/>
                      </a:lnTo>
                      <a:lnTo>
                        <a:pt x="2249" y="220"/>
                      </a:lnTo>
                      <a:lnTo>
                        <a:pt x="2250" y="220"/>
                      </a:lnTo>
                      <a:lnTo>
                        <a:pt x="2251" y="212"/>
                      </a:lnTo>
                      <a:lnTo>
                        <a:pt x="2246" y="211"/>
                      </a:lnTo>
                      <a:lnTo>
                        <a:pt x="2250" y="212"/>
                      </a:lnTo>
                      <a:lnTo>
                        <a:pt x="2251" y="212"/>
                      </a:lnTo>
                      <a:lnTo>
                        <a:pt x="2246" y="211"/>
                      </a:lnTo>
                      <a:lnTo>
                        <a:pt x="2250" y="212"/>
                      </a:lnTo>
                      <a:lnTo>
                        <a:pt x="2251" y="206"/>
                      </a:lnTo>
                      <a:lnTo>
                        <a:pt x="2253" y="205"/>
                      </a:lnTo>
                      <a:lnTo>
                        <a:pt x="2253" y="200"/>
                      </a:lnTo>
                      <a:lnTo>
                        <a:pt x="2247" y="200"/>
                      </a:lnTo>
                      <a:lnTo>
                        <a:pt x="2251" y="201"/>
                      </a:lnTo>
                      <a:lnTo>
                        <a:pt x="2253" y="200"/>
                      </a:lnTo>
                      <a:lnTo>
                        <a:pt x="2247" y="200"/>
                      </a:lnTo>
                      <a:lnTo>
                        <a:pt x="2251" y="201"/>
                      </a:lnTo>
                      <a:lnTo>
                        <a:pt x="2253" y="194"/>
                      </a:lnTo>
                      <a:lnTo>
                        <a:pt x="2249" y="193"/>
                      </a:lnTo>
                      <a:lnTo>
                        <a:pt x="2253" y="194"/>
                      </a:lnTo>
                      <a:lnTo>
                        <a:pt x="2249" y="193"/>
                      </a:lnTo>
                      <a:lnTo>
                        <a:pt x="2253" y="194"/>
                      </a:lnTo>
                      <a:lnTo>
                        <a:pt x="2254" y="189"/>
                      </a:lnTo>
                      <a:lnTo>
                        <a:pt x="2255" y="185"/>
                      </a:lnTo>
                      <a:lnTo>
                        <a:pt x="2256" y="180"/>
                      </a:lnTo>
                      <a:lnTo>
                        <a:pt x="2259" y="172"/>
                      </a:lnTo>
                      <a:lnTo>
                        <a:pt x="2260" y="171"/>
                      </a:lnTo>
                      <a:lnTo>
                        <a:pt x="2260" y="168"/>
                      </a:lnTo>
                      <a:lnTo>
                        <a:pt x="2255" y="168"/>
                      </a:lnTo>
                      <a:lnTo>
                        <a:pt x="2259" y="171"/>
                      </a:lnTo>
                      <a:lnTo>
                        <a:pt x="2260" y="168"/>
                      </a:lnTo>
                      <a:lnTo>
                        <a:pt x="2255" y="168"/>
                      </a:lnTo>
                      <a:lnTo>
                        <a:pt x="2259" y="171"/>
                      </a:lnTo>
                      <a:lnTo>
                        <a:pt x="2263" y="163"/>
                      </a:lnTo>
                      <a:lnTo>
                        <a:pt x="2259" y="161"/>
                      </a:lnTo>
                      <a:lnTo>
                        <a:pt x="2263" y="165"/>
                      </a:lnTo>
                      <a:lnTo>
                        <a:pt x="2263" y="163"/>
                      </a:lnTo>
                      <a:lnTo>
                        <a:pt x="2259" y="161"/>
                      </a:lnTo>
                      <a:lnTo>
                        <a:pt x="2263" y="165"/>
                      </a:lnTo>
                      <a:lnTo>
                        <a:pt x="2264" y="163"/>
                      </a:lnTo>
                      <a:lnTo>
                        <a:pt x="2264" y="162"/>
                      </a:lnTo>
                      <a:lnTo>
                        <a:pt x="2266" y="159"/>
                      </a:lnTo>
                      <a:lnTo>
                        <a:pt x="2262" y="157"/>
                      </a:lnTo>
                      <a:lnTo>
                        <a:pt x="2266" y="161"/>
                      </a:lnTo>
                      <a:lnTo>
                        <a:pt x="2266" y="159"/>
                      </a:lnTo>
                      <a:lnTo>
                        <a:pt x="2262" y="157"/>
                      </a:lnTo>
                      <a:lnTo>
                        <a:pt x="2266" y="161"/>
                      </a:lnTo>
                      <a:lnTo>
                        <a:pt x="2268" y="158"/>
                      </a:lnTo>
                      <a:lnTo>
                        <a:pt x="2264" y="154"/>
                      </a:lnTo>
                      <a:lnTo>
                        <a:pt x="2264" y="159"/>
                      </a:lnTo>
                      <a:lnTo>
                        <a:pt x="2268" y="158"/>
                      </a:lnTo>
                      <a:lnTo>
                        <a:pt x="2264" y="154"/>
                      </a:lnTo>
                      <a:lnTo>
                        <a:pt x="2264" y="159"/>
                      </a:lnTo>
                      <a:lnTo>
                        <a:pt x="2266" y="159"/>
                      </a:lnTo>
                      <a:lnTo>
                        <a:pt x="2266" y="158"/>
                      </a:lnTo>
                      <a:lnTo>
                        <a:pt x="2269" y="158"/>
                      </a:lnTo>
                      <a:lnTo>
                        <a:pt x="2271" y="157"/>
                      </a:lnTo>
                      <a:lnTo>
                        <a:pt x="2267" y="153"/>
                      </a:lnTo>
                      <a:lnTo>
                        <a:pt x="2267" y="158"/>
                      </a:lnTo>
                      <a:lnTo>
                        <a:pt x="2271" y="157"/>
                      </a:lnTo>
                      <a:lnTo>
                        <a:pt x="2267" y="153"/>
                      </a:lnTo>
                      <a:lnTo>
                        <a:pt x="2267" y="158"/>
                      </a:lnTo>
                      <a:lnTo>
                        <a:pt x="2268" y="158"/>
                      </a:lnTo>
                      <a:lnTo>
                        <a:pt x="2268" y="153"/>
                      </a:lnTo>
                      <a:lnTo>
                        <a:pt x="2266" y="157"/>
                      </a:lnTo>
                      <a:lnTo>
                        <a:pt x="2268" y="158"/>
                      </a:lnTo>
                      <a:lnTo>
                        <a:pt x="2268" y="153"/>
                      </a:lnTo>
                      <a:lnTo>
                        <a:pt x="2266" y="157"/>
                      </a:lnTo>
                      <a:lnTo>
                        <a:pt x="2267" y="158"/>
                      </a:lnTo>
                      <a:lnTo>
                        <a:pt x="2267" y="157"/>
                      </a:lnTo>
                      <a:lnTo>
                        <a:pt x="2269" y="159"/>
                      </a:lnTo>
                      <a:lnTo>
                        <a:pt x="2271" y="159"/>
                      </a:lnTo>
                      <a:lnTo>
                        <a:pt x="2271" y="154"/>
                      </a:lnTo>
                      <a:lnTo>
                        <a:pt x="2267" y="157"/>
                      </a:lnTo>
                      <a:lnTo>
                        <a:pt x="2271" y="159"/>
                      </a:lnTo>
                      <a:lnTo>
                        <a:pt x="2271" y="154"/>
                      </a:lnTo>
                      <a:lnTo>
                        <a:pt x="2267" y="157"/>
                      </a:lnTo>
                      <a:lnTo>
                        <a:pt x="2268" y="159"/>
                      </a:lnTo>
                      <a:lnTo>
                        <a:pt x="2272" y="157"/>
                      </a:lnTo>
                      <a:lnTo>
                        <a:pt x="2268" y="158"/>
                      </a:lnTo>
                      <a:lnTo>
                        <a:pt x="2268" y="159"/>
                      </a:lnTo>
                      <a:lnTo>
                        <a:pt x="2272" y="157"/>
                      </a:lnTo>
                      <a:lnTo>
                        <a:pt x="2268" y="158"/>
                      </a:lnTo>
                      <a:lnTo>
                        <a:pt x="2269" y="162"/>
                      </a:lnTo>
                      <a:lnTo>
                        <a:pt x="2273" y="161"/>
                      </a:lnTo>
                      <a:lnTo>
                        <a:pt x="2269" y="162"/>
                      </a:lnTo>
                      <a:lnTo>
                        <a:pt x="2273" y="161"/>
                      </a:lnTo>
                      <a:lnTo>
                        <a:pt x="2269" y="162"/>
                      </a:lnTo>
                      <a:lnTo>
                        <a:pt x="2271" y="167"/>
                      </a:lnTo>
                      <a:lnTo>
                        <a:pt x="2275" y="166"/>
                      </a:lnTo>
                      <a:lnTo>
                        <a:pt x="2271" y="167"/>
                      </a:lnTo>
                      <a:lnTo>
                        <a:pt x="2275" y="166"/>
                      </a:lnTo>
                      <a:lnTo>
                        <a:pt x="2271" y="167"/>
                      </a:lnTo>
                      <a:lnTo>
                        <a:pt x="2272" y="175"/>
                      </a:lnTo>
                      <a:lnTo>
                        <a:pt x="2273" y="184"/>
                      </a:lnTo>
                      <a:lnTo>
                        <a:pt x="2277" y="183"/>
                      </a:lnTo>
                      <a:lnTo>
                        <a:pt x="2273" y="183"/>
                      </a:lnTo>
                      <a:lnTo>
                        <a:pt x="2273" y="184"/>
                      </a:lnTo>
                      <a:lnTo>
                        <a:pt x="2277" y="183"/>
                      </a:lnTo>
                      <a:lnTo>
                        <a:pt x="2273" y="183"/>
                      </a:lnTo>
                      <a:lnTo>
                        <a:pt x="2273" y="194"/>
                      </a:lnTo>
                      <a:lnTo>
                        <a:pt x="2275" y="206"/>
                      </a:lnTo>
                      <a:lnTo>
                        <a:pt x="2276" y="220"/>
                      </a:lnTo>
                      <a:lnTo>
                        <a:pt x="2280" y="219"/>
                      </a:lnTo>
                      <a:lnTo>
                        <a:pt x="2276" y="219"/>
                      </a:lnTo>
                      <a:lnTo>
                        <a:pt x="2276" y="220"/>
                      </a:lnTo>
                      <a:lnTo>
                        <a:pt x="2280" y="219"/>
                      </a:lnTo>
                      <a:lnTo>
                        <a:pt x="2276" y="219"/>
                      </a:lnTo>
                      <a:lnTo>
                        <a:pt x="2278" y="250"/>
                      </a:lnTo>
                      <a:lnTo>
                        <a:pt x="2280" y="267"/>
                      </a:lnTo>
                      <a:lnTo>
                        <a:pt x="2281" y="286"/>
                      </a:lnTo>
                      <a:lnTo>
                        <a:pt x="2281" y="305"/>
                      </a:lnTo>
                      <a:lnTo>
                        <a:pt x="2282" y="325"/>
                      </a:lnTo>
                      <a:lnTo>
                        <a:pt x="2284" y="347"/>
                      </a:lnTo>
                      <a:lnTo>
                        <a:pt x="2285" y="368"/>
                      </a:lnTo>
                      <a:lnTo>
                        <a:pt x="2286" y="391"/>
                      </a:lnTo>
                      <a:lnTo>
                        <a:pt x="2287" y="413"/>
                      </a:lnTo>
                      <a:lnTo>
                        <a:pt x="2289" y="436"/>
                      </a:lnTo>
                      <a:lnTo>
                        <a:pt x="2289" y="459"/>
                      </a:lnTo>
                      <a:lnTo>
                        <a:pt x="2290" y="485"/>
                      </a:lnTo>
                      <a:lnTo>
                        <a:pt x="2291" y="528"/>
                      </a:lnTo>
                      <a:lnTo>
                        <a:pt x="2293" y="560"/>
                      </a:lnTo>
                      <a:lnTo>
                        <a:pt x="2294" y="590"/>
                      </a:lnTo>
                      <a:lnTo>
                        <a:pt x="2295" y="618"/>
                      </a:lnTo>
                      <a:lnTo>
                        <a:pt x="2297" y="645"/>
                      </a:lnTo>
                      <a:lnTo>
                        <a:pt x="2297" y="673"/>
                      </a:lnTo>
                      <a:lnTo>
                        <a:pt x="2298" y="697"/>
                      </a:lnTo>
                      <a:lnTo>
                        <a:pt x="2299" y="720"/>
                      </a:lnTo>
                      <a:lnTo>
                        <a:pt x="2302" y="764"/>
                      </a:lnTo>
                      <a:lnTo>
                        <a:pt x="2303" y="784"/>
                      </a:lnTo>
                      <a:lnTo>
                        <a:pt x="2304" y="802"/>
                      </a:lnTo>
                      <a:lnTo>
                        <a:pt x="2304" y="820"/>
                      </a:lnTo>
                      <a:lnTo>
                        <a:pt x="2306" y="837"/>
                      </a:lnTo>
                      <a:lnTo>
                        <a:pt x="2306" y="838"/>
                      </a:lnTo>
                      <a:lnTo>
                        <a:pt x="2308" y="866"/>
                      </a:lnTo>
                      <a:lnTo>
                        <a:pt x="2311" y="892"/>
                      </a:lnTo>
                      <a:lnTo>
                        <a:pt x="2315" y="891"/>
                      </a:lnTo>
                      <a:lnTo>
                        <a:pt x="2311" y="891"/>
                      </a:lnTo>
                      <a:lnTo>
                        <a:pt x="2311" y="892"/>
                      </a:lnTo>
                      <a:lnTo>
                        <a:pt x="2315" y="891"/>
                      </a:lnTo>
                      <a:lnTo>
                        <a:pt x="2311" y="891"/>
                      </a:lnTo>
                      <a:lnTo>
                        <a:pt x="2311" y="903"/>
                      </a:lnTo>
                      <a:lnTo>
                        <a:pt x="2312" y="913"/>
                      </a:lnTo>
                      <a:lnTo>
                        <a:pt x="2313" y="922"/>
                      </a:lnTo>
                      <a:lnTo>
                        <a:pt x="2316" y="937"/>
                      </a:lnTo>
                      <a:lnTo>
                        <a:pt x="2317" y="944"/>
                      </a:lnTo>
                      <a:lnTo>
                        <a:pt x="2319" y="949"/>
                      </a:lnTo>
                      <a:lnTo>
                        <a:pt x="2322" y="948"/>
                      </a:lnTo>
                      <a:lnTo>
                        <a:pt x="2319" y="948"/>
                      </a:lnTo>
                      <a:lnTo>
                        <a:pt x="2319" y="949"/>
                      </a:lnTo>
                      <a:lnTo>
                        <a:pt x="2322" y="948"/>
                      </a:lnTo>
                      <a:lnTo>
                        <a:pt x="2319" y="948"/>
                      </a:lnTo>
                      <a:lnTo>
                        <a:pt x="2319" y="954"/>
                      </a:lnTo>
                      <a:lnTo>
                        <a:pt x="2321" y="962"/>
                      </a:lnTo>
                      <a:lnTo>
                        <a:pt x="2321" y="963"/>
                      </a:lnTo>
                      <a:lnTo>
                        <a:pt x="2322" y="966"/>
                      </a:lnTo>
                      <a:lnTo>
                        <a:pt x="2325" y="968"/>
                      </a:lnTo>
                      <a:lnTo>
                        <a:pt x="2328" y="965"/>
                      </a:lnTo>
                      <a:lnTo>
                        <a:pt x="2324" y="967"/>
                      </a:lnTo>
                      <a:lnTo>
                        <a:pt x="2325" y="968"/>
                      </a:lnTo>
                      <a:lnTo>
                        <a:pt x="2328" y="965"/>
                      </a:lnTo>
                      <a:lnTo>
                        <a:pt x="2324" y="967"/>
                      </a:lnTo>
                      <a:lnTo>
                        <a:pt x="2325" y="970"/>
                      </a:lnTo>
                      <a:lnTo>
                        <a:pt x="2326" y="970"/>
                      </a:lnTo>
                      <a:lnTo>
                        <a:pt x="2329" y="972"/>
                      </a:lnTo>
                      <a:lnTo>
                        <a:pt x="2333" y="972"/>
                      </a:lnTo>
                      <a:lnTo>
                        <a:pt x="2333" y="971"/>
                      </a:lnTo>
                      <a:lnTo>
                        <a:pt x="2337" y="971"/>
                      </a:lnTo>
                      <a:lnTo>
                        <a:pt x="2339" y="968"/>
                      </a:lnTo>
                      <a:lnTo>
                        <a:pt x="2339" y="967"/>
                      </a:lnTo>
                      <a:lnTo>
                        <a:pt x="2343" y="959"/>
                      </a:lnTo>
                      <a:lnTo>
                        <a:pt x="2343" y="957"/>
                      </a:lnTo>
                      <a:lnTo>
                        <a:pt x="2338" y="957"/>
                      </a:lnTo>
                      <a:lnTo>
                        <a:pt x="2342" y="958"/>
                      </a:lnTo>
                      <a:lnTo>
                        <a:pt x="2343" y="957"/>
                      </a:lnTo>
                      <a:lnTo>
                        <a:pt x="2338" y="957"/>
                      </a:lnTo>
                      <a:lnTo>
                        <a:pt x="2342" y="958"/>
                      </a:lnTo>
                      <a:lnTo>
                        <a:pt x="2343" y="954"/>
                      </a:lnTo>
                      <a:lnTo>
                        <a:pt x="2339" y="953"/>
                      </a:lnTo>
                      <a:lnTo>
                        <a:pt x="2343" y="956"/>
                      </a:lnTo>
                      <a:lnTo>
                        <a:pt x="2343" y="954"/>
                      </a:lnTo>
                      <a:lnTo>
                        <a:pt x="2339" y="953"/>
                      </a:lnTo>
                      <a:lnTo>
                        <a:pt x="2343" y="956"/>
                      </a:lnTo>
                      <a:lnTo>
                        <a:pt x="2344" y="953"/>
                      </a:lnTo>
                      <a:lnTo>
                        <a:pt x="2344" y="952"/>
                      </a:lnTo>
                      <a:lnTo>
                        <a:pt x="2346" y="948"/>
                      </a:lnTo>
                      <a:lnTo>
                        <a:pt x="2347" y="943"/>
                      </a:lnTo>
                      <a:lnTo>
                        <a:pt x="2348" y="943"/>
                      </a:lnTo>
                      <a:lnTo>
                        <a:pt x="2350" y="934"/>
                      </a:lnTo>
                      <a:lnTo>
                        <a:pt x="2351" y="923"/>
                      </a:lnTo>
                      <a:lnTo>
                        <a:pt x="2351" y="909"/>
                      </a:lnTo>
                      <a:lnTo>
                        <a:pt x="2346" y="909"/>
                      </a:lnTo>
                      <a:lnTo>
                        <a:pt x="2351" y="910"/>
                      </a:lnTo>
                      <a:lnTo>
                        <a:pt x="2351" y="909"/>
                      </a:lnTo>
                      <a:lnTo>
                        <a:pt x="2346" y="909"/>
                      </a:lnTo>
                      <a:lnTo>
                        <a:pt x="2351" y="910"/>
                      </a:lnTo>
                      <a:lnTo>
                        <a:pt x="2352" y="896"/>
                      </a:lnTo>
                      <a:lnTo>
                        <a:pt x="2353" y="878"/>
                      </a:lnTo>
                      <a:lnTo>
                        <a:pt x="2355" y="859"/>
                      </a:lnTo>
                      <a:lnTo>
                        <a:pt x="2355" y="857"/>
                      </a:lnTo>
                      <a:lnTo>
                        <a:pt x="2356" y="837"/>
                      </a:lnTo>
                      <a:lnTo>
                        <a:pt x="2357" y="813"/>
                      </a:lnTo>
                      <a:lnTo>
                        <a:pt x="2357" y="790"/>
                      </a:lnTo>
                      <a:lnTo>
                        <a:pt x="2360" y="736"/>
                      </a:lnTo>
                      <a:lnTo>
                        <a:pt x="2361" y="707"/>
                      </a:lnTo>
                      <a:lnTo>
                        <a:pt x="2364" y="648"/>
                      </a:lnTo>
                      <a:lnTo>
                        <a:pt x="2365" y="617"/>
                      </a:lnTo>
                      <a:lnTo>
                        <a:pt x="2365" y="585"/>
                      </a:lnTo>
                      <a:lnTo>
                        <a:pt x="2368" y="520"/>
                      </a:lnTo>
                      <a:lnTo>
                        <a:pt x="2369" y="493"/>
                      </a:lnTo>
                      <a:lnTo>
                        <a:pt x="2364" y="493"/>
                      </a:lnTo>
                      <a:lnTo>
                        <a:pt x="2364" y="498"/>
                      </a:lnTo>
                      <a:lnTo>
                        <a:pt x="2364" y="497"/>
                      </a:lnTo>
                      <a:lnTo>
                        <a:pt x="2366" y="495"/>
                      </a:lnTo>
                      <a:lnTo>
                        <a:pt x="2369" y="493"/>
                      </a:lnTo>
                      <a:lnTo>
                        <a:pt x="2364" y="493"/>
                      </a:lnTo>
                      <a:lnTo>
                        <a:pt x="2364" y="498"/>
                      </a:lnTo>
                      <a:lnTo>
                        <a:pt x="2375" y="498"/>
                      </a:lnTo>
                      <a:lnTo>
                        <a:pt x="2375" y="497"/>
                      </a:lnTo>
                      <a:lnTo>
                        <a:pt x="2381" y="494"/>
                      </a:lnTo>
                      <a:lnTo>
                        <a:pt x="2382" y="483"/>
                      </a:lnTo>
                      <a:lnTo>
                        <a:pt x="2382" y="481"/>
                      </a:lnTo>
                      <a:lnTo>
                        <a:pt x="2383" y="454"/>
                      </a:lnTo>
                      <a:lnTo>
                        <a:pt x="2386" y="402"/>
                      </a:lnTo>
                      <a:lnTo>
                        <a:pt x="2387" y="378"/>
                      </a:lnTo>
                      <a:lnTo>
                        <a:pt x="2387" y="355"/>
                      </a:lnTo>
                      <a:lnTo>
                        <a:pt x="2390" y="311"/>
                      </a:lnTo>
                      <a:lnTo>
                        <a:pt x="2391" y="290"/>
                      </a:lnTo>
                      <a:lnTo>
                        <a:pt x="2386" y="290"/>
                      </a:lnTo>
                      <a:lnTo>
                        <a:pt x="2391" y="291"/>
                      </a:lnTo>
                      <a:lnTo>
                        <a:pt x="2391" y="290"/>
                      </a:lnTo>
                      <a:lnTo>
                        <a:pt x="2386" y="290"/>
                      </a:lnTo>
                      <a:lnTo>
                        <a:pt x="2391" y="291"/>
                      </a:lnTo>
                      <a:lnTo>
                        <a:pt x="2392" y="273"/>
                      </a:lnTo>
                      <a:lnTo>
                        <a:pt x="2393" y="254"/>
                      </a:lnTo>
                      <a:lnTo>
                        <a:pt x="2395" y="237"/>
                      </a:lnTo>
                      <a:lnTo>
                        <a:pt x="2395" y="220"/>
                      </a:lnTo>
                      <a:lnTo>
                        <a:pt x="2390" y="220"/>
                      </a:lnTo>
                      <a:lnTo>
                        <a:pt x="2395" y="221"/>
                      </a:lnTo>
                      <a:lnTo>
                        <a:pt x="2395" y="220"/>
                      </a:lnTo>
                      <a:lnTo>
                        <a:pt x="2390" y="220"/>
                      </a:lnTo>
                      <a:lnTo>
                        <a:pt x="2395" y="221"/>
                      </a:lnTo>
                      <a:lnTo>
                        <a:pt x="2396" y="206"/>
                      </a:lnTo>
                      <a:lnTo>
                        <a:pt x="2399" y="178"/>
                      </a:lnTo>
                      <a:lnTo>
                        <a:pt x="2402" y="143"/>
                      </a:lnTo>
                      <a:lnTo>
                        <a:pt x="2402" y="132"/>
                      </a:lnTo>
                      <a:lnTo>
                        <a:pt x="2397" y="132"/>
                      </a:lnTo>
                      <a:lnTo>
                        <a:pt x="2402" y="134"/>
                      </a:lnTo>
                      <a:lnTo>
                        <a:pt x="2402" y="132"/>
                      </a:lnTo>
                      <a:lnTo>
                        <a:pt x="2397" y="132"/>
                      </a:lnTo>
                      <a:lnTo>
                        <a:pt x="2402" y="134"/>
                      </a:lnTo>
                      <a:lnTo>
                        <a:pt x="2405" y="115"/>
                      </a:lnTo>
                      <a:lnTo>
                        <a:pt x="2406" y="108"/>
                      </a:lnTo>
                      <a:lnTo>
                        <a:pt x="2401" y="106"/>
                      </a:lnTo>
                      <a:lnTo>
                        <a:pt x="2405" y="108"/>
                      </a:lnTo>
                      <a:lnTo>
                        <a:pt x="2406" y="108"/>
                      </a:lnTo>
                      <a:lnTo>
                        <a:pt x="2401" y="106"/>
                      </a:lnTo>
                      <a:lnTo>
                        <a:pt x="2405" y="108"/>
                      </a:lnTo>
                      <a:lnTo>
                        <a:pt x="2408" y="95"/>
                      </a:lnTo>
                      <a:lnTo>
                        <a:pt x="2404" y="94"/>
                      </a:lnTo>
                      <a:lnTo>
                        <a:pt x="2408" y="95"/>
                      </a:lnTo>
                      <a:lnTo>
                        <a:pt x="2404" y="94"/>
                      </a:lnTo>
                      <a:lnTo>
                        <a:pt x="2408" y="95"/>
                      </a:lnTo>
                      <a:lnTo>
                        <a:pt x="2409" y="90"/>
                      </a:lnTo>
                      <a:lnTo>
                        <a:pt x="2410" y="88"/>
                      </a:lnTo>
                      <a:lnTo>
                        <a:pt x="2410" y="83"/>
                      </a:lnTo>
                      <a:lnTo>
                        <a:pt x="2405" y="83"/>
                      </a:lnTo>
                      <a:lnTo>
                        <a:pt x="2409" y="84"/>
                      </a:lnTo>
                      <a:lnTo>
                        <a:pt x="2410" y="83"/>
                      </a:lnTo>
                      <a:lnTo>
                        <a:pt x="2405" y="83"/>
                      </a:lnTo>
                      <a:lnTo>
                        <a:pt x="2409" y="84"/>
                      </a:lnTo>
                      <a:lnTo>
                        <a:pt x="2412" y="77"/>
                      </a:lnTo>
                      <a:lnTo>
                        <a:pt x="2408" y="75"/>
                      </a:lnTo>
                      <a:lnTo>
                        <a:pt x="2412" y="78"/>
                      </a:lnTo>
                      <a:lnTo>
                        <a:pt x="2412" y="77"/>
                      </a:lnTo>
                      <a:lnTo>
                        <a:pt x="2408" y="75"/>
                      </a:lnTo>
                      <a:lnTo>
                        <a:pt x="2412" y="78"/>
                      </a:lnTo>
                      <a:lnTo>
                        <a:pt x="2414" y="73"/>
                      </a:lnTo>
                      <a:lnTo>
                        <a:pt x="2410" y="70"/>
                      </a:lnTo>
                      <a:lnTo>
                        <a:pt x="2414" y="74"/>
                      </a:lnTo>
                      <a:lnTo>
                        <a:pt x="2414" y="73"/>
                      </a:lnTo>
                      <a:lnTo>
                        <a:pt x="2410" y="70"/>
                      </a:lnTo>
                      <a:lnTo>
                        <a:pt x="2414" y="74"/>
                      </a:lnTo>
                      <a:lnTo>
                        <a:pt x="2417" y="72"/>
                      </a:lnTo>
                      <a:lnTo>
                        <a:pt x="2415" y="70"/>
                      </a:lnTo>
                      <a:lnTo>
                        <a:pt x="2418" y="68"/>
                      </a:lnTo>
                      <a:lnTo>
                        <a:pt x="2418" y="66"/>
                      </a:lnTo>
                      <a:lnTo>
                        <a:pt x="2413" y="66"/>
                      </a:lnTo>
                      <a:lnTo>
                        <a:pt x="2413" y="72"/>
                      </a:lnTo>
                      <a:lnTo>
                        <a:pt x="2413" y="70"/>
                      </a:lnTo>
                      <a:lnTo>
                        <a:pt x="2415" y="69"/>
                      </a:lnTo>
                      <a:lnTo>
                        <a:pt x="2418" y="66"/>
                      </a:lnTo>
                      <a:lnTo>
                        <a:pt x="2413" y="66"/>
                      </a:lnTo>
                      <a:lnTo>
                        <a:pt x="2413" y="72"/>
                      </a:lnTo>
                      <a:lnTo>
                        <a:pt x="2418" y="72"/>
                      </a:lnTo>
                      <a:lnTo>
                        <a:pt x="2418" y="66"/>
                      </a:lnTo>
                      <a:lnTo>
                        <a:pt x="2415" y="70"/>
                      </a:lnTo>
                      <a:lnTo>
                        <a:pt x="2418" y="72"/>
                      </a:lnTo>
                      <a:lnTo>
                        <a:pt x="2418" y="66"/>
                      </a:lnTo>
                      <a:lnTo>
                        <a:pt x="2415" y="70"/>
                      </a:lnTo>
                      <a:lnTo>
                        <a:pt x="2417" y="72"/>
                      </a:lnTo>
                      <a:lnTo>
                        <a:pt x="2419" y="68"/>
                      </a:lnTo>
                      <a:lnTo>
                        <a:pt x="2415" y="68"/>
                      </a:lnTo>
                      <a:lnTo>
                        <a:pt x="2417" y="72"/>
                      </a:lnTo>
                      <a:lnTo>
                        <a:pt x="2419" y="68"/>
                      </a:lnTo>
                      <a:lnTo>
                        <a:pt x="2415" y="68"/>
                      </a:lnTo>
                      <a:lnTo>
                        <a:pt x="2415" y="72"/>
                      </a:lnTo>
                      <a:lnTo>
                        <a:pt x="2417" y="74"/>
                      </a:lnTo>
                      <a:lnTo>
                        <a:pt x="2419" y="77"/>
                      </a:lnTo>
                      <a:lnTo>
                        <a:pt x="2422" y="73"/>
                      </a:lnTo>
                      <a:lnTo>
                        <a:pt x="2418" y="75"/>
                      </a:lnTo>
                      <a:lnTo>
                        <a:pt x="2419" y="77"/>
                      </a:lnTo>
                      <a:lnTo>
                        <a:pt x="2422" y="73"/>
                      </a:lnTo>
                      <a:lnTo>
                        <a:pt x="2418" y="75"/>
                      </a:lnTo>
                      <a:lnTo>
                        <a:pt x="2421" y="81"/>
                      </a:lnTo>
                      <a:lnTo>
                        <a:pt x="2424" y="78"/>
                      </a:lnTo>
                      <a:lnTo>
                        <a:pt x="2421" y="79"/>
                      </a:lnTo>
                      <a:lnTo>
                        <a:pt x="2421" y="81"/>
                      </a:lnTo>
                      <a:lnTo>
                        <a:pt x="2424" y="78"/>
                      </a:lnTo>
                      <a:lnTo>
                        <a:pt x="2421" y="79"/>
                      </a:lnTo>
                      <a:lnTo>
                        <a:pt x="2422" y="83"/>
                      </a:lnTo>
                      <a:lnTo>
                        <a:pt x="2422" y="84"/>
                      </a:lnTo>
                      <a:lnTo>
                        <a:pt x="2423" y="87"/>
                      </a:lnTo>
                      <a:lnTo>
                        <a:pt x="2427" y="84"/>
                      </a:lnTo>
                      <a:lnTo>
                        <a:pt x="2423" y="84"/>
                      </a:lnTo>
                      <a:lnTo>
                        <a:pt x="2423" y="87"/>
                      </a:lnTo>
                      <a:lnTo>
                        <a:pt x="2427" y="84"/>
                      </a:lnTo>
                      <a:lnTo>
                        <a:pt x="2423" y="84"/>
                      </a:lnTo>
                      <a:lnTo>
                        <a:pt x="2423" y="88"/>
                      </a:lnTo>
                      <a:lnTo>
                        <a:pt x="2431" y="112"/>
                      </a:lnTo>
                      <a:lnTo>
                        <a:pt x="2435" y="110"/>
                      </a:lnTo>
                      <a:lnTo>
                        <a:pt x="2431" y="110"/>
                      </a:lnTo>
                      <a:lnTo>
                        <a:pt x="2431" y="112"/>
                      </a:lnTo>
                      <a:lnTo>
                        <a:pt x="2435" y="110"/>
                      </a:lnTo>
                      <a:lnTo>
                        <a:pt x="2431" y="110"/>
                      </a:lnTo>
                      <a:lnTo>
                        <a:pt x="2431" y="115"/>
                      </a:lnTo>
                      <a:lnTo>
                        <a:pt x="2432" y="122"/>
                      </a:lnTo>
                      <a:lnTo>
                        <a:pt x="2436" y="121"/>
                      </a:lnTo>
                      <a:lnTo>
                        <a:pt x="2432" y="122"/>
                      </a:lnTo>
                      <a:lnTo>
                        <a:pt x="2436" y="121"/>
                      </a:lnTo>
                      <a:lnTo>
                        <a:pt x="2432" y="122"/>
                      </a:lnTo>
                      <a:lnTo>
                        <a:pt x="2434" y="131"/>
                      </a:lnTo>
                      <a:lnTo>
                        <a:pt x="2435" y="141"/>
                      </a:lnTo>
                      <a:lnTo>
                        <a:pt x="2436" y="154"/>
                      </a:lnTo>
                      <a:lnTo>
                        <a:pt x="2437" y="168"/>
                      </a:lnTo>
                      <a:lnTo>
                        <a:pt x="2441" y="167"/>
                      </a:lnTo>
                      <a:lnTo>
                        <a:pt x="2437" y="167"/>
                      </a:lnTo>
                      <a:lnTo>
                        <a:pt x="2437" y="168"/>
                      </a:lnTo>
                      <a:lnTo>
                        <a:pt x="2441" y="167"/>
                      </a:lnTo>
                      <a:lnTo>
                        <a:pt x="2437" y="167"/>
                      </a:lnTo>
                      <a:lnTo>
                        <a:pt x="2439" y="184"/>
                      </a:lnTo>
                      <a:lnTo>
                        <a:pt x="2439" y="202"/>
                      </a:lnTo>
                      <a:lnTo>
                        <a:pt x="2440" y="221"/>
                      </a:lnTo>
                      <a:lnTo>
                        <a:pt x="2441" y="242"/>
                      </a:lnTo>
                      <a:lnTo>
                        <a:pt x="2444" y="289"/>
                      </a:lnTo>
                      <a:lnTo>
                        <a:pt x="2445" y="313"/>
                      </a:lnTo>
                      <a:lnTo>
                        <a:pt x="2446" y="339"/>
                      </a:lnTo>
                      <a:lnTo>
                        <a:pt x="2446" y="365"/>
                      </a:lnTo>
                      <a:lnTo>
                        <a:pt x="2450" y="446"/>
                      </a:lnTo>
                      <a:lnTo>
                        <a:pt x="2452" y="475"/>
                      </a:lnTo>
                      <a:lnTo>
                        <a:pt x="2453" y="493"/>
                      </a:lnTo>
                      <a:lnTo>
                        <a:pt x="2454" y="495"/>
                      </a:lnTo>
                      <a:lnTo>
                        <a:pt x="2457" y="498"/>
                      </a:lnTo>
                      <a:lnTo>
                        <a:pt x="2467" y="498"/>
                      </a:lnTo>
                      <a:lnTo>
                        <a:pt x="2467" y="493"/>
                      </a:lnTo>
                      <a:lnTo>
                        <a:pt x="2463" y="493"/>
                      </a:lnTo>
                      <a:lnTo>
                        <a:pt x="2465" y="495"/>
                      </a:lnTo>
                      <a:lnTo>
                        <a:pt x="2467" y="498"/>
                      </a:lnTo>
                      <a:lnTo>
                        <a:pt x="2467" y="493"/>
                      </a:lnTo>
                      <a:lnTo>
                        <a:pt x="2463" y="493"/>
                      </a:lnTo>
                      <a:lnTo>
                        <a:pt x="2465" y="512"/>
                      </a:lnTo>
                      <a:lnTo>
                        <a:pt x="2467" y="569"/>
                      </a:lnTo>
                      <a:lnTo>
                        <a:pt x="2468" y="595"/>
                      </a:lnTo>
                      <a:lnTo>
                        <a:pt x="2468" y="621"/>
                      </a:lnTo>
                      <a:lnTo>
                        <a:pt x="2470" y="645"/>
                      </a:lnTo>
                      <a:lnTo>
                        <a:pt x="2471" y="669"/>
                      </a:lnTo>
                      <a:lnTo>
                        <a:pt x="2472" y="691"/>
                      </a:lnTo>
                      <a:lnTo>
                        <a:pt x="2475" y="732"/>
                      </a:lnTo>
                      <a:lnTo>
                        <a:pt x="2476" y="750"/>
                      </a:lnTo>
                      <a:lnTo>
                        <a:pt x="2476" y="768"/>
                      </a:lnTo>
                      <a:lnTo>
                        <a:pt x="2477" y="785"/>
                      </a:lnTo>
                      <a:lnTo>
                        <a:pt x="2479" y="800"/>
                      </a:lnTo>
                      <a:lnTo>
                        <a:pt x="2479" y="802"/>
                      </a:lnTo>
                      <a:lnTo>
                        <a:pt x="2481" y="830"/>
                      </a:lnTo>
                      <a:lnTo>
                        <a:pt x="2483" y="843"/>
                      </a:lnTo>
                      <a:lnTo>
                        <a:pt x="2484" y="855"/>
                      </a:lnTo>
                      <a:lnTo>
                        <a:pt x="2488" y="853"/>
                      </a:lnTo>
                      <a:lnTo>
                        <a:pt x="2484" y="853"/>
                      </a:lnTo>
                      <a:lnTo>
                        <a:pt x="2484" y="855"/>
                      </a:lnTo>
                      <a:lnTo>
                        <a:pt x="2488" y="853"/>
                      </a:lnTo>
                      <a:lnTo>
                        <a:pt x="2484" y="853"/>
                      </a:lnTo>
                      <a:lnTo>
                        <a:pt x="2484" y="865"/>
                      </a:lnTo>
                      <a:lnTo>
                        <a:pt x="2485" y="875"/>
                      </a:lnTo>
                      <a:lnTo>
                        <a:pt x="2486" y="884"/>
                      </a:lnTo>
                      <a:lnTo>
                        <a:pt x="2489" y="900"/>
                      </a:lnTo>
                      <a:lnTo>
                        <a:pt x="2490" y="906"/>
                      </a:lnTo>
                      <a:lnTo>
                        <a:pt x="2494" y="905"/>
                      </a:lnTo>
                      <a:lnTo>
                        <a:pt x="2490" y="905"/>
                      </a:lnTo>
                      <a:lnTo>
                        <a:pt x="2490" y="906"/>
                      </a:lnTo>
                      <a:lnTo>
                        <a:pt x="2494" y="905"/>
                      </a:lnTo>
                      <a:lnTo>
                        <a:pt x="2490" y="905"/>
                      </a:lnTo>
                      <a:lnTo>
                        <a:pt x="2490" y="913"/>
                      </a:lnTo>
                      <a:lnTo>
                        <a:pt x="2493" y="923"/>
                      </a:lnTo>
                      <a:lnTo>
                        <a:pt x="2494" y="927"/>
                      </a:lnTo>
                      <a:lnTo>
                        <a:pt x="2494" y="928"/>
                      </a:lnTo>
                      <a:lnTo>
                        <a:pt x="2498" y="936"/>
                      </a:lnTo>
                      <a:lnTo>
                        <a:pt x="2502" y="934"/>
                      </a:lnTo>
                      <a:lnTo>
                        <a:pt x="2498" y="934"/>
                      </a:lnTo>
                      <a:lnTo>
                        <a:pt x="2498" y="936"/>
                      </a:lnTo>
                      <a:lnTo>
                        <a:pt x="2502" y="934"/>
                      </a:lnTo>
                      <a:lnTo>
                        <a:pt x="2498" y="934"/>
                      </a:lnTo>
                      <a:lnTo>
                        <a:pt x="2498" y="935"/>
                      </a:lnTo>
                      <a:lnTo>
                        <a:pt x="2499" y="939"/>
                      </a:lnTo>
                      <a:lnTo>
                        <a:pt x="2501" y="940"/>
                      </a:lnTo>
                      <a:lnTo>
                        <a:pt x="2501" y="939"/>
                      </a:lnTo>
                      <a:lnTo>
                        <a:pt x="2503" y="941"/>
                      </a:lnTo>
                      <a:lnTo>
                        <a:pt x="2507" y="941"/>
                      </a:lnTo>
                      <a:lnTo>
                        <a:pt x="2507" y="940"/>
                      </a:lnTo>
                      <a:lnTo>
                        <a:pt x="2511" y="940"/>
                      </a:lnTo>
                      <a:lnTo>
                        <a:pt x="2514" y="937"/>
                      </a:lnTo>
                      <a:lnTo>
                        <a:pt x="2512" y="936"/>
                      </a:lnTo>
                      <a:lnTo>
                        <a:pt x="2515" y="934"/>
                      </a:lnTo>
                      <a:lnTo>
                        <a:pt x="2515" y="932"/>
                      </a:lnTo>
                      <a:lnTo>
                        <a:pt x="2510" y="932"/>
                      </a:lnTo>
                      <a:lnTo>
                        <a:pt x="2514" y="936"/>
                      </a:lnTo>
                      <a:lnTo>
                        <a:pt x="2512" y="935"/>
                      </a:lnTo>
                      <a:lnTo>
                        <a:pt x="2515" y="932"/>
                      </a:lnTo>
                      <a:lnTo>
                        <a:pt x="2510" y="932"/>
                      </a:lnTo>
                      <a:lnTo>
                        <a:pt x="2514" y="936"/>
                      </a:lnTo>
                      <a:lnTo>
                        <a:pt x="2515" y="935"/>
                      </a:lnTo>
                      <a:lnTo>
                        <a:pt x="2515" y="934"/>
                      </a:lnTo>
                      <a:lnTo>
                        <a:pt x="2519" y="926"/>
                      </a:lnTo>
                      <a:lnTo>
                        <a:pt x="2519" y="925"/>
                      </a:lnTo>
                      <a:lnTo>
                        <a:pt x="2520" y="921"/>
                      </a:lnTo>
                      <a:lnTo>
                        <a:pt x="2516" y="919"/>
                      </a:lnTo>
                      <a:lnTo>
                        <a:pt x="2520" y="922"/>
                      </a:lnTo>
                      <a:lnTo>
                        <a:pt x="2520" y="921"/>
                      </a:lnTo>
                      <a:lnTo>
                        <a:pt x="2516" y="919"/>
                      </a:lnTo>
                      <a:lnTo>
                        <a:pt x="2520" y="922"/>
                      </a:lnTo>
                      <a:lnTo>
                        <a:pt x="2523" y="917"/>
                      </a:lnTo>
                      <a:lnTo>
                        <a:pt x="2523" y="913"/>
                      </a:lnTo>
                      <a:lnTo>
                        <a:pt x="2517" y="913"/>
                      </a:lnTo>
                      <a:lnTo>
                        <a:pt x="2521" y="914"/>
                      </a:lnTo>
                      <a:lnTo>
                        <a:pt x="2523" y="913"/>
                      </a:lnTo>
                      <a:lnTo>
                        <a:pt x="2517" y="913"/>
                      </a:lnTo>
                      <a:lnTo>
                        <a:pt x="2521" y="914"/>
                      </a:lnTo>
                      <a:lnTo>
                        <a:pt x="2525" y="903"/>
                      </a:lnTo>
                      <a:lnTo>
                        <a:pt x="2527" y="896"/>
                      </a:lnTo>
                      <a:lnTo>
                        <a:pt x="2528" y="896"/>
                      </a:lnTo>
                      <a:lnTo>
                        <a:pt x="2529" y="887"/>
                      </a:lnTo>
                      <a:lnTo>
                        <a:pt x="2529" y="874"/>
                      </a:lnTo>
                      <a:lnTo>
                        <a:pt x="2524" y="874"/>
                      </a:lnTo>
                      <a:lnTo>
                        <a:pt x="2529" y="875"/>
                      </a:lnTo>
                      <a:lnTo>
                        <a:pt x="2529" y="874"/>
                      </a:lnTo>
                      <a:lnTo>
                        <a:pt x="2524" y="874"/>
                      </a:lnTo>
                      <a:lnTo>
                        <a:pt x="2529" y="875"/>
                      </a:lnTo>
                      <a:lnTo>
                        <a:pt x="2530" y="863"/>
                      </a:lnTo>
                      <a:lnTo>
                        <a:pt x="2532" y="847"/>
                      </a:lnTo>
                      <a:lnTo>
                        <a:pt x="2533" y="830"/>
                      </a:lnTo>
                      <a:lnTo>
                        <a:pt x="2534" y="811"/>
                      </a:lnTo>
                      <a:lnTo>
                        <a:pt x="2534" y="810"/>
                      </a:lnTo>
                      <a:lnTo>
                        <a:pt x="2536" y="789"/>
                      </a:lnTo>
                      <a:lnTo>
                        <a:pt x="2537" y="767"/>
                      </a:lnTo>
                      <a:lnTo>
                        <a:pt x="2537" y="742"/>
                      </a:lnTo>
                      <a:lnTo>
                        <a:pt x="2538" y="718"/>
                      </a:lnTo>
                      <a:lnTo>
                        <a:pt x="2539" y="692"/>
                      </a:lnTo>
                      <a:lnTo>
                        <a:pt x="2542" y="638"/>
                      </a:lnTo>
                      <a:lnTo>
                        <a:pt x="2543" y="608"/>
                      </a:lnTo>
                      <a:lnTo>
                        <a:pt x="2545" y="579"/>
                      </a:lnTo>
                      <a:lnTo>
                        <a:pt x="2545" y="550"/>
                      </a:lnTo>
                      <a:lnTo>
                        <a:pt x="2546" y="520"/>
                      </a:lnTo>
                      <a:lnTo>
                        <a:pt x="2547" y="493"/>
                      </a:lnTo>
                      <a:lnTo>
                        <a:pt x="2542" y="493"/>
                      </a:lnTo>
                      <a:lnTo>
                        <a:pt x="2542" y="498"/>
                      </a:lnTo>
                      <a:lnTo>
                        <a:pt x="2542" y="497"/>
                      </a:lnTo>
                      <a:lnTo>
                        <a:pt x="2545" y="495"/>
                      </a:lnTo>
                      <a:lnTo>
                        <a:pt x="2547" y="493"/>
                      </a:lnTo>
                      <a:lnTo>
                        <a:pt x="2542" y="493"/>
                      </a:lnTo>
                      <a:lnTo>
                        <a:pt x="2542" y="498"/>
                      </a:lnTo>
                      <a:lnTo>
                        <a:pt x="2555" y="498"/>
                      </a:lnTo>
                      <a:lnTo>
                        <a:pt x="2555" y="497"/>
                      </a:lnTo>
                      <a:lnTo>
                        <a:pt x="2558" y="495"/>
                      </a:lnTo>
                      <a:lnTo>
                        <a:pt x="2560" y="493"/>
                      </a:lnTo>
                      <a:lnTo>
                        <a:pt x="2560" y="468"/>
                      </a:lnTo>
                      <a:lnTo>
                        <a:pt x="2561" y="440"/>
                      </a:lnTo>
                      <a:lnTo>
                        <a:pt x="2563" y="413"/>
                      </a:lnTo>
                      <a:lnTo>
                        <a:pt x="2564" y="387"/>
                      </a:lnTo>
                      <a:lnTo>
                        <a:pt x="2565" y="362"/>
                      </a:lnTo>
                      <a:lnTo>
                        <a:pt x="2567" y="339"/>
                      </a:lnTo>
                      <a:lnTo>
                        <a:pt x="2567" y="316"/>
                      </a:lnTo>
                      <a:lnTo>
                        <a:pt x="2569" y="274"/>
                      </a:lnTo>
                      <a:lnTo>
                        <a:pt x="2564" y="274"/>
                      </a:lnTo>
                      <a:lnTo>
                        <a:pt x="2569" y="276"/>
                      </a:lnTo>
                      <a:lnTo>
                        <a:pt x="2569" y="274"/>
                      </a:lnTo>
                      <a:lnTo>
                        <a:pt x="2564" y="274"/>
                      </a:lnTo>
                      <a:lnTo>
                        <a:pt x="2569" y="276"/>
                      </a:lnTo>
                      <a:lnTo>
                        <a:pt x="2570" y="256"/>
                      </a:lnTo>
                      <a:lnTo>
                        <a:pt x="2572" y="238"/>
                      </a:lnTo>
                      <a:lnTo>
                        <a:pt x="2574" y="205"/>
                      </a:lnTo>
                      <a:lnTo>
                        <a:pt x="2574" y="189"/>
                      </a:lnTo>
                      <a:lnTo>
                        <a:pt x="2569" y="189"/>
                      </a:lnTo>
                      <a:lnTo>
                        <a:pt x="2574" y="190"/>
                      </a:lnTo>
                      <a:lnTo>
                        <a:pt x="2574" y="189"/>
                      </a:lnTo>
                      <a:lnTo>
                        <a:pt x="2569" y="189"/>
                      </a:lnTo>
                      <a:lnTo>
                        <a:pt x="2574" y="190"/>
                      </a:lnTo>
                      <a:lnTo>
                        <a:pt x="2577" y="162"/>
                      </a:lnTo>
                      <a:lnTo>
                        <a:pt x="2580" y="139"/>
                      </a:lnTo>
                      <a:lnTo>
                        <a:pt x="2582" y="118"/>
                      </a:lnTo>
                      <a:lnTo>
                        <a:pt x="2582" y="109"/>
                      </a:lnTo>
                      <a:lnTo>
                        <a:pt x="2577" y="109"/>
                      </a:lnTo>
                      <a:lnTo>
                        <a:pt x="2582" y="110"/>
                      </a:lnTo>
                      <a:lnTo>
                        <a:pt x="2582" y="109"/>
                      </a:lnTo>
                      <a:lnTo>
                        <a:pt x="2577" y="109"/>
                      </a:lnTo>
                      <a:lnTo>
                        <a:pt x="2582" y="110"/>
                      </a:lnTo>
                      <a:lnTo>
                        <a:pt x="2583" y="101"/>
                      </a:lnTo>
                      <a:lnTo>
                        <a:pt x="2578" y="100"/>
                      </a:lnTo>
                      <a:lnTo>
                        <a:pt x="2582" y="101"/>
                      </a:lnTo>
                      <a:lnTo>
                        <a:pt x="2583" y="101"/>
                      </a:lnTo>
                      <a:lnTo>
                        <a:pt x="2578" y="100"/>
                      </a:lnTo>
                      <a:lnTo>
                        <a:pt x="2582" y="101"/>
                      </a:lnTo>
                      <a:lnTo>
                        <a:pt x="2586" y="82"/>
                      </a:lnTo>
                      <a:lnTo>
                        <a:pt x="2582" y="81"/>
                      </a:lnTo>
                      <a:lnTo>
                        <a:pt x="2586" y="82"/>
                      </a:lnTo>
                      <a:lnTo>
                        <a:pt x="2582" y="81"/>
                      </a:lnTo>
                      <a:lnTo>
                        <a:pt x="2586" y="82"/>
                      </a:lnTo>
                      <a:lnTo>
                        <a:pt x="2587" y="77"/>
                      </a:lnTo>
                      <a:lnTo>
                        <a:pt x="2589" y="73"/>
                      </a:lnTo>
                      <a:lnTo>
                        <a:pt x="2590" y="72"/>
                      </a:lnTo>
                      <a:lnTo>
                        <a:pt x="2590" y="68"/>
                      </a:lnTo>
                      <a:lnTo>
                        <a:pt x="2585" y="68"/>
                      </a:lnTo>
                      <a:lnTo>
                        <a:pt x="2589" y="69"/>
                      </a:lnTo>
                      <a:lnTo>
                        <a:pt x="2590" y="68"/>
                      </a:lnTo>
                      <a:lnTo>
                        <a:pt x="2585" y="68"/>
                      </a:lnTo>
                      <a:lnTo>
                        <a:pt x="2589" y="69"/>
                      </a:lnTo>
                      <a:lnTo>
                        <a:pt x="2590" y="65"/>
                      </a:lnTo>
                      <a:lnTo>
                        <a:pt x="2586" y="64"/>
                      </a:lnTo>
                      <a:lnTo>
                        <a:pt x="2590" y="66"/>
                      </a:lnTo>
                      <a:lnTo>
                        <a:pt x="2590" y="65"/>
                      </a:lnTo>
                      <a:lnTo>
                        <a:pt x="2586" y="64"/>
                      </a:lnTo>
                      <a:lnTo>
                        <a:pt x="2590" y="66"/>
                      </a:lnTo>
                      <a:lnTo>
                        <a:pt x="2591" y="64"/>
                      </a:lnTo>
                      <a:lnTo>
                        <a:pt x="2587" y="61"/>
                      </a:lnTo>
                      <a:lnTo>
                        <a:pt x="2591" y="65"/>
                      </a:lnTo>
                      <a:lnTo>
                        <a:pt x="2591" y="64"/>
                      </a:lnTo>
                      <a:lnTo>
                        <a:pt x="2587" y="61"/>
                      </a:lnTo>
                      <a:lnTo>
                        <a:pt x="2591" y="65"/>
                      </a:lnTo>
                      <a:lnTo>
                        <a:pt x="2596" y="60"/>
                      </a:lnTo>
                      <a:lnTo>
                        <a:pt x="2592" y="56"/>
                      </a:lnTo>
                      <a:lnTo>
                        <a:pt x="2590" y="60"/>
                      </a:lnTo>
                      <a:lnTo>
                        <a:pt x="2590" y="59"/>
                      </a:lnTo>
                      <a:lnTo>
                        <a:pt x="2592" y="60"/>
                      </a:lnTo>
                      <a:lnTo>
                        <a:pt x="2596" y="60"/>
                      </a:lnTo>
                      <a:lnTo>
                        <a:pt x="2592" y="56"/>
                      </a:lnTo>
                      <a:lnTo>
                        <a:pt x="2590" y="60"/>
                      </a:lnTo>
                      <a:lnTo>
                        <a:pt x="2591" y="61"/>
                      </a:lnTo>
                      <a:lnTo>
                        <a:pt x="2591" y="60"/>
                      </a:lnTo>
                      <a:lnTo>
                        <a:pt x="2594" y="63"/>
                      </a:lnTo>
                      <a:lnTo>
                        <a:pt x="2595" y="63"/>
                      </a:lnTo>
                      <a:lnTo>
                        <a:pt x="2595" y="57"/>
                      </a:lnTo>
                      <a:lnTo>
                        <a:pt x="2592" y="61"/>
                      </a:lnTo>
                      <a:lnTo>
                        <a:pt x="2595" y="63"/>
                      </a:lnTo>
                      <a:lnTo>
                        <a:pt x="2595" y="57"/>
                      </a:lnTo>
                      <a:lnTo>
                        <a:pt x="2592" y="61"/>
                      </a:lnTo>
                      <a:lnTo>
                        <a:pt x="2595" y="64"/>
                      </a:lnTo>
                      <a:lnTo>
                        <a:pt x="2598" y="60"/>
                      </a:lnTo>
                      <a:lnTo>
                        <a:pt x="2594" y="63"/>
                      </a:lnTo>
                      <a:lnTo>
                        <a:pt x="2595" y="64"/>
                      </a:lnTo>
                      <a:lnTo>
                        <a:pt x="2598" y="60"/>
                      </a:lnTo>
                      <a:lnTo>
                        <a:pt x="2594" y="63"/>
                      </a:lnTo>
                      <a:lnTo>
                        <a:pt x="2595" y="65"/>
                      </a:lnTo>
                      <a:lnTo>
                        <a:pt x="2599" y="63"/>
                      </a:lnTo>
                      <a:lnTo>
                        <a:pt x="2595" y="63"/>
                      </a:lnTo>
                      <a:lnTo>
                        <a:pt x="2595" y="65"/>
                      </a:lnTo>
                      <a:lnTo>
                        <a:pt x="2599" y="63"/>
                      </a:lnTo>
                      <a:lnTo>
                        <a:pt x="2595" y="63"/>
                      </a:lnTo>
                      <a:lnTo>
                        <a:pt x="2595" y="66"/>
                      </a:lnTo>
                      <a:lnTo>
                        <a:pt x="2598" y="72"/>
                      </a:lnTo>
                      <a:lnTo>
                        <a:pt x="2601" y="69"/>
                      </a:lnTo>
                      <a:lnTo>
                        <a:pt x="2598" y="70"/>
                      </a:lnTo>
                      <a:lnTo>
                        <a:pt x="2598" y="72"/>
                      </a:lnTo>
                      <a:lnTo>
                        <a:pt x="2601" y="69"/>
                      </a:lnTo>
                      <a:lnTo>
                        <a:pt x="2598" y="70"/>
                      </a:lnTo>
                      <a:lnTo>
                        <a:pt x="2599" y="74"/>
                      </a:lnTo>
                      <a:lnTo>
                        <a:pt x="2599" y="75"/>
                      </a:lnTo>
                      <a:lnTo>
                        <a:pt x="2600" y="78"/>
                      </a:lnTo>
                      <a:lnTo>
                        <a:pt x="2604" y="75"/>
                      </a:lnTo>
                      <a:lnTo>
                        <a:pt x="2600" y="77"/>
                      </a:lnTo>
                      <a:lnTo>
                        <a:pt x="2600" y="78"/>
                      </a:lnTo>
                      <a:lnTo>
                        <a:pt x="2604" y="75"/>
                      </a:lnTo>
                      <a:lnTo>
                        <a:pt x="2600" y="77"/>
                      </a:lnTo>
                      <a:lnTo>
                        <a:pt x="2603" y="84"/>
                      </a:lnTo>
                      <a:lnTo>
                        <a:pt x="2607" y="83"/>
                      </a:lnTo>
                      <a:lnTo>
                        <a:pt x="2603" y="83"/>
                      </a:lnTo>
                      <a:lnTo>
                        <a:pt x="2603" y="84"/>
                      </a:lnTo>
                      <a:lnTo>
                        <a:pt x="2607" y="83"/>
                      </a:lnTo>
                      <a:lnTo>
                        <a:pt x="2603" y="83"/>
                      </a:lnTo>
                      <a:lnTo>
                        <a:pt x="2603" y="88"/>
                      </a:lnTo>
                      <a:lnTo>
                        <a:pt x="2605" y="96"/>
                      </a:lnTo>
                      <a:lnTo>
                        <a:pt x="2609" y="95"/>
                      </a:lnTo>
                      <a:lnTo>
                        <a:pt x="2605" y="96"/>
                      </a:lnTo>
                      <a:lnTo>
                        <a:pt x="2609" y="95"/>
                      </a:lnTo>
                      <a:lnTo>
                        <a:pt x="2605" y="96"/>
                      </a:lnTo>
                      <a:lnTo>
                        <a:pt x="2607" y="101"/>
                      </a:lnTo>
                      <a:lnTo>
                        <a:pt x="2608" y="108"/>
                      </a:lnTo>
                      <a:lnTo>
                        <a:pt x="2612" y="106"/>
                      </a:lnTo>
                      <a:lnTo>
                        <a:pt x="2608" y="108"/>
                      </a:lnTo>
                      <a:lnTo>
                        <a:pt x="2612" y="106"/>
                      </a:lnTo>
                      <a:lnTo>
                        <a:pt x="2608" y="108"/>
                      </a:lnTo>
                      <a:lnTo>
                        <a:pt x="2609" y="118"/>
                      </a:lnTo>
                      <a:lnTo>
                        <a:pt x="2611" y="130"/>
                      </a:lnTo>
                      <a:lnTo>
                        <a:pt x="2614" y="128"/>
                      </a:lnTo>
                      <a:lnTo>
                        <a:pt x="2611" y="128"/>
                      </a:lnTo>
                      <a:lnTo>
                        <a:pt x="2611" y="130"/>
                      </a:lnTo>
                      <a:lnTo>
                        <a:pt x="2614" y="128"/>
                      </a:lnTo>
                      <a:lnTo>
                        <a:pt x="2611" y="128"/>
                      </a:lnTo>
                      <a:lnTo>
                        <a:pt x="2611" y="141"/>
                      </a:lnTo>
                      <a:lnTo>
                        <a:pt x="2612" y="157"/>
                      </a:lnTo>
                      <a:lnTo>
                        <a:pt x="2613" y="175"/>
                      </a:lnTo>
                      <a:lnTo>
                        <a:pt x="2614" y="194"/>
                      </a:lnTo>
                      <a:lnTo>
                        <a:pt x="2616" y="215"/>
                      </a:lnTo>
                      <a:lnTo>
                        <a:pt x="2617" y="237"/>
                      </a:lnTo>
                      <a:lnTo>
                        <a:pt x="2618" y="260"/>
                      </a:lnTo>
                      <a:lnTo>
                        <a:pt x="2618" y="285"/>
                      </a:lnTo>
                      <a:lnTo>
                        <a:pt x="2620" y="311"/>
                      </a:lnTo>
                      <a:lnTo>
                        <a:pt x="2623" y="392"/>
                      </a:lnTo>
                      <a:lnTo>
                        <a:pt x="2625" y="422"/>
                      </a:lnTo>
                      <a:lnTo>
                        <a:pt x="2626" y="450"/>
                      </a:lnTo>
                      <a:lnTo>
                        <a:pt x="2626" y="480"/>
                      </a:lnTo>
                      <a:lnTo>
                        <a:pt x="2627" y="494"/>
                      </a:lnTo>
                      <a:lnTo>
                        <a:pt x="2631" y="498"/>
                      </a:lnTo>
                      <a:lnTo>
                        <a:pt x="2643" y="498"/>
                      </a:lnTo>
                      <a:lnTo>
                        <a:pt x="2643" y="493"/>
                      </a:lnTo>
                      <a:lnTo>
                        <a:pt x="2639" y="494"/>
                      </a:lnTo>
                      <a:lnTo>
                        <a:pt x="2643" y="498"/>
                      </a:lnTo>
                      <a:lnTo>
                        <a:pt x="2643" y="493"/>
                      </a:lnTo>
                      <a:lnTo>
                        <a:pt x="2639" y="494"/>
                      </a:lnTo>
                      <a:lnTo>
                        <a:pt x="2640" y="508"/>
                      </a:lnTo>
                      <a:lnTo>
                        <a:pt x="2644" y="507"/>
                      </a:lnTo>
                      <a:lnTo>
                        <a:pt x="2640" y="507"/>
                      </a:lnTo>
                      <a:lnTo>
                        <a:pt x="2640" y="508"/>
                      </a:lnTo>
                      <a:lnTo>
                        <a:pt x="2644" y="507"/>
                      </a:lnTo>
                      <a:lnTo>
                        <a:pt x="2640" y="507"/>
                      </a:lnTo>
                      <a:lnTo>
                        <a:pt x="2640" y="536"/>
                      </a:lnTo>
                      <a:lnTo>
                        <a:pt x="2642" y="564"/>
                      </a:lnTo>
                      <a:lnTo>
                        <a:pt x="2644" y="616"/>
                      </a:lnTo>
                      <a:lnTo>
                        <a:pt x="2645" y="640"/>
                      </a:lnTo>
                      <a:lnTo>
                        <a:pt x="2647" y="663"/>
                      </a:lnTo>
                      <a:lnTo>
                        <a:pt x="2648" y="685"/>
                      </a:lnTo>
                      <a:lnTo>
                        <a:pt x="2648" y="706"/>
                      </a:lnTo>
                      <a:lnTo>
                        <a:pt x="2651" y="745"/>
                      </a:lnTo>
                      <a:lnTo>
                        <a:pt x="2653" y="779"/>
                      </a:lnTo>
                      <a:lnTo>
                        <a:pt x="2656" y="810"/>
                      </a:lnTo>
                      <a:lnTo>
                        <a:pt x="2656" y="824"/>
                      </a:lnTo>
                      <a:lnTo>
                        <a:pt x="2657" y="837"/>
                      </a:lnTo>
                      <a:lnTo>
                        <a:pt x="2660" y="860"/>
                      </a:lnTo>
                      <a:lnTo>
                        <a:pt x="2661" y="870"/>
                      </a:lnTo>
                      <a:lnTo>
                        <a:pt x="2662" y="879"/>
                      </a:lnTo>
                      <a:lnTo>
                        <a:pt x="2666" y="878"/>
                      </a:lnTo>
                      <a:lnTo>
                        <a:pt x="2662" y="878"/>
                      </a:lnTo>
                      <a:lnTo>
                        <a:pt x="2662" y="879"/>
                      </a:lnTo>
                      <a:lnTo>
                        <a:pt x="2666" y="878"/>
                      </a:lnTo>
                      <a:lnTo>
                        <a:pt x="2662" y="878"/>
                      </a:lnTo>
                      <a:lnTo>
                        <a:pt x="2662" y="887"/>
                      </a:lnTo>
                      <a:lnTo>
                        <a:pt x="2664" y="895"/>
                      </a:lnTo>
                      <a:lnTo>
                        <a:pt x="2666" y="908"/>
                      </a:lnTo>
                      <a:lnTo>
                        <a:pt x="2669" y="918"/>
                      </a:lnTo>
                      <a:lnTo>
                        <a:pt x="2670" y="922"/>
                      </a:lnTo>
                      <a:lnTo>
                        <a:pt x="2674" y="921"/>
                      </a:lnTo>
                      <a:lnTo>
                        <a:pt x="2670" y="921"/>
                      </a:lnTo>
                      <a:lnTo>
                        <a:pt x="2670" y="922"/>
                      </a:lnTo>
                      <a:lnTo>
                        <a:pt x="2674" y="921"/>
                      </a:lnTo>
                      <a:lnTo>
                        <a:pt x="2670" y="921"/>
                      </a:lnTo>
                      <a:lnTo>
                        <a:pt x="2670" y="927"/>
                      </a:lnTo>
                      <a:lnTo>
                        <a:pt x="2673" y="932"/>
                      </a:lnTo>
                      <a:lnTo>
                        <a:pt x="2676" y="936"/>
                      </a:lnTo>
                      <a:lnTo>
                        <a:pt x="2676" y="935"/>
                      </a:lnTo>
                      <a:lnTo>
                        <a:pt x="2679" y="937"/>
                      </a:lnTo>
                      <a:lnTo>
                        <a:pt x="2683" y="937"/>
                      </a:lnTo>
                      <a:lnTo>
                        <a:pt x="2683" y="936"/>
                      </a:lnTo>
                      <a:lnTo>
                        <a:pt x="2687" y="936"/>
                      </a:lnTo>
                      <a:lnTo>
                        <a:pt x="2689" y="934"/>
                      </a:lnTo>
                      <a:lnTo>
                        <a:pt x="2689" y="932"/>
                      </a:lnTo>
                      <a:lnTo>
                        <a:pt x="2691" y="930"/>
                      </a:lnTo>
                      <a:lnTo>
                        <a:pt x="2687" y="927"/>
                      </a:lnTo>
                      <a:lnTo>
                        <a:pt x="2691" y="931"/>
                      </a:lnTo>
                      <a:lnTo>
                        <a:pt x="2691" y="930"/>
                      </a:lnTo>
                      <a:lnTo>
                        <a:pt x="2687" y="927"/>
                      </a:lnTo>
                      <a:lnTo>
                        <a:pt x="2691" y="931"/>
                      </a:lnTo>
                      <a:lnTo>
                        <a:pt x="2692" y="930"/>
                      </a:lnTo>
                      <a:lnTo>
                        <a:pt x="2692" y="928"/>
                      </a:lnTo>
                      <a:lnTo>
                        <a:pt x="2695" y="923"/>
                      </a:lnTo>
                      <a:lnTo>
                        <a:pt x="2695" y="921"/>
                      </a:lnTo>
                      <a:lnTo>
                        <a:pt x="2689" y="921"/>
                      </a:lnTo>
                      <a:lnTo>
                        <a:pt x="2693" y="923"/>
                      </a:lnTo>
                      <a:lnTo>
                        <a:pt x="2695" y="921"/>
                      </a:lnTo>
                      <a:lnTo>
                        <a:pt x="2689" y="921"/>
                      </a:lnTo>
                      <a:lnTo>
                        <a:pt x="2693" y="923"/>
                      </a:lnTo>
                      <a:lnTo>
                        <a:pt x="2695" y="921"/>
                      </a:lnTo>
                      <a:lnTo>
                        <a:pt x="2695" y="919"/>
                      </a:lnTo>
                      <a:lnTo>
                        <a:pt x="2697" y="912"/>
                      </a:lnTo>
                      <a:lnTo>
                        <a:pt x="2693" y="910"/>
                      </a:lnTo>
                      <a:lnTo>
                        <a:pt x="2697" y="913"/>
                      </a:lnTo>
                      <a:lnTo>
                        <a:pt x="2697" y="912"/>
                      </a:lnTo>
                      <a:lnTo>
                        <a:pt x="2693" y="910"/>
                      </a:lnTo>
                      <a:lnTo>
                        <a:pt x="2697" y="913"/>
                      </a:lnTo>
                      <a:lnTo>
                        <a:pt x="2698" y="910"/>
                      </a:lnTo>
                      <a:lnTo>
                        <a:pt x="2698" y="909"/>
                      </a:lnTo>
                      <a:lnTo>
                        <a:pt x="2701" y="901"/>
                      </a:lnTo>
                      <a:lnTo>
                        <a:pt x="2702" y="900"/>
                      </a:lnTo>
                      <a:lnTo>
                        <a:pt x="2702" y="896"/>
                      </a:lnTo>
                      <a:lnTo>
                        <a:pt x="2697" y="896"/>
                      </a:lnTo>
                      <a:lnTo>
                        <a:pt x="2701" y="897"/>
                      </a:lnTo>
                      <a:lnTo>
                        <a:pt x="2702" y="896"/>
                      </a:lnTo>
                      <a:lnTo>
                        <a:pt x="2697" y="896"/>
                      </a:lnTo>
                      <a:lnTo>
                        <a:pt x="2701" y="897"/>
                      </a:lnTo>
                      <a:lnTo>
                        <a:pt x="2702" y="891"/>
                      </a:lnTo>
                      <a:lnTo>
                        <a:pt x="2704" y="891"/>
                      </a:lnTo>
                      <a:lnTo>
                        <a:pt x="2705" y="883"/>
                      </a:lnTo>
                      <a:lnTo>
                        <a:pt x="2707" y="860"/>
                      </a:lnTo>
                      <a:lnTo>
                        <a:pt x="2709" y="844"/>
                      </a:lnTo>
                      <a:lnTo>
                        <a:pt x="2709" y="826"/>
                      </a:lnTo>
                      <a:lnTo>
                        <a:pt x="2704" y="826"/>
                      </a:lnTo>
                      <a:lnTo>
                        <a:pt x="2709" y="828"/>
                      </a:lnTo>
                      <a:lnTo>
                        <a:pt x="2709" y="826"/>
                      </a:lnTo>
                      <a:lnTo>
                        <a:pt x="2704" y="826"/>
                      </a:lnTo>
                      <a:lnTo>
                        <a:pt x="2709" y="828"/>
                      </a:lnTo>
                      <a:lnTo>
                        <a:pt x="2710" y="810"/>
                      </a:lnTo>
                      <a:lnTo>
                        <a:pt x="2711" y="790"/>
                      </a:lnTo>
                      <a:lnTo>
                        <a:pt x="2711" y="789"/>
                      </a:lnTo>
                      <a:lnTo>
                        <a:pt x="2713" y="767"/>
                      </a:lnTo>
                      <a:lnTo>
                        <a:pt x="2715" y="720"/>
                      </a:lnTo>
                      <a:lnTo>
                        <a:pt x="2716" y="695"/>
                      </a:lnTo>
                      <a:lnTo>
                        <a:pt x="2716" y="667"/>
                      </a:lnTo>
                      <a:lnTo>
                        <a:pt x="2719" y="613"/>
                      </a:lnTo>
                      <a:lnTo>
                        <a:pt x="2720" y="585"/>
                      </a:lnTo>
                      <a:lnTo>
                        <a:pt x="2723" y="525"/>
                      </a:lnTo>
                      <a:lnTo>
                        <a:pt x="2724" y="497"/>
                      </a:lnTo>
                      <a:lnTo>
                        <a:pt x="2724" y="493"/>
                      </a:lnTo>
                      <a:lnTo>
                        <a:pt x="2719" y="493"/>
                      </a:lnTo>
                      <a:lnTo>
                        <a:pt x="2719" y="498"/>
                      </a:lnTo>
                      <a:lnTo>
                        <a:pt x="2719" y="497"/>
                      </a:lnTo>
                      <a:lnTo>
                        <a:pt x="2722" y="495"/>
                      </a:lnTo>
                      <a:lnTo>
                        <a:pt x="2724" y="493"/>
                      </a:lnTo>
                      <a:lnTo>
                        <a:pt x="2719" y="493"/>
                      </a:lnTo>
                      <a:lnTo>
                        <a:pt x="2719" y="498"/>
                      </a:lnTo>
                      <a:lnTo>
                        <a:pt x="2731" y="498"/>
                      </a:lnTo>
                      <a:lnTo>
                        <a:pt x="2731" y="497"/>
                      </a:lnTo>
                      <a:lnTo>
                        <a:pt x="2733" y="495"/>
                      </a:lnTo>
                      <a:lnTo>
                        <a:pt x="2736" y="493"/>
                      </a:lnTo>
                      <a:lnTo>
                        <a:pt x="2737" y="471"/>
                      </a:lnTo>
                      <a:lnTo>
                        <a:pt x="2738" y="442"/>
                      </a:lnTo>
                      <a:lnTo>
                        <a:pt x="2740" y="415"/>
                      </a:lnTo>
                      <a:lnTo>
                        <a:pt x="2740" y="389"/>
                      </a:lnTo>
                      <a:lnTo>
                        <a:pt x="2742" y="340"/>
                      </a:lnTo>
                      <a:lnTo>
                        <a:pt x="2745" y="296"/>
                      </a:lnTo>
                      <a:lnTo>
                        <a:pt x="2746" y="276"/>
                      </a:lnTo>
                      <a:lnTo>
                        <a:pt x="2746" y="256"/>
                      </a:lnTo>
                      <a:lnTo>
                        <a:pt x="2741" y="256"/>
                      </a:lnTo>
                      <a:lnTo>
                        <a:pt x="2746" y="258"/>
                      </a:lnTo>
                      <a:lnTo>
                        <a:pt x="2746" y="256"/>
                      </a:lnTo>
                      <a:lnTo>
                        <a:pt x="2741" y="256"/>
                      </a:lnTo>
                      <a:lnTo>
                        <a:pt x="2746" y="258"/>
                      </a:lnTo>
                      <a:lnTo>
                        <a:pt x="2749" y="221"/>
                      </a:lnTo>
                      <a:lnTo>
                        <a:pt x="2751" y="190"/>
                      </a:lnTo>
                      <a:lnTo>
                        <a:pt x="2754" y="162"/>
                      </a:lnTo>
                      <a:lnTo>
                        <a:pt x="2754" y="149"/>
                      </a:lnTo>
                      <a:lnTo>
                        <a:pt x="2749" y="149"/>
                      </a:lnTo>
                      <a:lnTo>
                        <a:pt x="2754" y="150"/>
                      </a:lnTo>
                      <a:lnTo>
                        <a:pt x="2754" y="149"/>
                      </a:lnTo>
                      <a:lnTo>
                        <a:pt x="2749" y="149"/>
                      </a:lnTo>
                      <a:lnTo>
                        <a:pt x="2754" y="150"/>
                      </a:lnTo>
                      <a:lnTo>
                        <a:pt x="2757" y="127"/>
                      </a:lnTo>
                      <a:lnTo>
                        <a:pt x="2759" y="109"/>
                      </a:lnTo>
                      <a:lnTo>
                        <a:pt x="2762" y="94"/>
                      </a:lnTo>
                      <a:lnTo>
                        <a:pt x="2762" y="86"/>
                      </a:lnTo>
                      <a:lnTo>
                        <a:pt x="2757" y="86"/>
                      </a:lnTo>
                      <a:lnTo>
                        <a:pt x="2760" y="87"/>
                      </a:lnTo>
                      <a:lnTo>
                        <a:pt x="2762" y="86"/>
                      </a:lnTo>
                      <a:lnTo>
                        <a:pt x="2757" y="86"/>
                      </a:lnTo>
                      <a:lnTo>
                        <a:pt x="2760" y="87"/>
                      </a:lnTo>
                      <a:lnTo>
                        <a:pt x="2762" y="81"/>
                      </a:lnTo>
                      <a:lnTo>
                        <a:pt x="2758" y="79"/>
                      </a:lnTo>
                      <a:lnTo>
                        <a:pt x="2762" y="81"/>
                      </a:lnTo>
                      <a:lnTo>
                        <a:pt x="2758" y="79"/>
                      </a:lnTo>
                      <a:lnTo>
                        <a:pt x="2762" y="81"/>
                      </a:lnTo>
                      <a:lnTo>
                        <a:pt x="2763" y="75"/>
                      </a:lnTo>
                      <a:lnTo>
                        <a:pt x="2767" y="64"/>
                      </a:lnTo>
                      <a:lnTo>
                        <a:pt x="2763" y="63"/>
                      </a:lnTo>
                      <a:lnTo>
                        <a:pt x="2767" y="65"/>
                      </a:lnTo>
                      <a:lnTo>
                        <a:pt x="2767" y="64"/>
                      </a:lnTo>
                      <a:lnTo>
                        <a:pt x="2763" y="63"/>
                      </a:lnTo>
                      <a:lnTo>
                        <a:pt x="2767" y="65"/>
                      </a:lnTo>
                      <a:lnTo>
                        <a:pt x="2769" y="60"/>
                      </a:lnTo>
                      <a:lnTo>
                        <a:pt x="2769" y="59"/>
                      </a:lnTo>
                      <a:lnTo>
                        <a:pt x="2764" y="59"/>
                      </a:lnTo>
                      <a:lnTo>
                        <a:pt x="2768" y="61"/>
                      </a:lnTo>
                      <a:lnTo>
                        <a:pt x="2769" y="59"/>
                      </a:lnTo>
                      <a:lnTo>
                        <a:pt x="2764" y="59"/>
                      </a:lnTo>
                      <a:lnTo>
                        <a:pt x="2768" y="61"/>
                      </a:lnTo>
                      <a:lnTo>
                        <a:pt x="2769" y="59"/>
                      </a:lnTo>
                      <a:lnTo>
                        <a:pt x="2766" y="56"/>
                      </a:lnTo>
                      <a:lnTo>
                        <a:pt x="2766" y="61"/>
                      </a:lnTo>
                      <a:lnTo>
                        <a:pt x="2769" y="59"/>
                      </a:lnTo>
                      <a:lnTo>
                        <a:pt x="2766" y="56"/>
                      </a:lnTo>
                      <a:lnTo>
                        <a:pt x="2766" y="61"/>
                      </a:lnTo>
                      <a:lnTo>
                        <a:pt x="2767" y="61"/>
                      </a:lnTo>
                      <a:lnTo>
                        <a:pt x="2767" y="60"/>
                      </a:lnTo>
                      <a:lnTo>
                        <a:pt x="2771" y="60"/>
                      </a:lnTo>
                      <a:lnTo>
                        <a:pt x="2772" y="59"/>
                      </a:lnTo>
                      <a:lnTo>
                        <a:pt x="2768" y="55"/>
                      </a:lnTo>
                      <a:lnTo>
                        <a:pt x="2768" y="60"/>
                      </a:lnTo>
                      <a:lnTo>
                        <a:pt x="2772" y="59"/>
                      </a:lnTo>
                      <a:lnTo>
                        <a:pt x="2768" y="55"/>
                      </a:lnTo>
                      <a:lnTo>
                        <a:pt x="2768" y="60"/>
                      </a:lnTo>
                      <a:lnTo>
                        <a:pt x="2771" y="60"/>
                      </a:lnTo>
                      <a:lnTo>
                        <a:pt x="2771" y="55"/>
                      </a:lnTo>
                      <a:lnTo>
                        <a:pt x="2768" y="59"/>
                      </a:lnTo>
                      <a:lnTo>
                        <a:pt x="2771" y="60"/>
                      </a:lnTo>
                      <a:lnTo>
                        <a:pt x="2771" y="55"/>
                      </a:lnTo>
                      <a:lnTo>
                        <a:pt x="2768" y="59"/>
                      </a:lnTo>
                      <a:lnTo>
                        <a:pt x="2769" y="60"/>
                      </a:lnTo>
                      <a:lnTo>
                        <a:pt x="2772" y="56"/>
                      </a:lnTo>
                      <a:lnTo>
                        <a:pt x="2768" y="56"/>
                      </a:lnTo>
                      <a:lnTo>
                        <a:pt x="2769" y="60"/>
                      </a:lnTo>
                      <a:lnTo>
                        <a:pt x="2772" y="56"/>
                      </a:lnTo>
                      <a:lnTo>
                        <a:pt x="2768" y="56"/>
                      </a:lnTo>
                      <a:lnTo>
                        <a:pt x="2768" y="57"/>
                      </a:lnTo>
                      <a:lnTo>
                        <a:pt x="2769" y="61"/>
                      </a:lnTo>
                      <a:lnTo>
                        <a:pt x="2772" y="64"/>
                      </a:lnTo>
                      <a:lnTo>
                        <a:pt x="2775" y="60"/>
                      </a:lnTo>
                      <a:lnTo>
                        <a:pt x="2771" y="63"/>
                      </a:lnTo>
                      <a:lnTo>
                        <a:pt x="2772" y="64"/>
                      </a:lnTo>
                      <a:lnTo>
                        <a:pt x="2775" y="60"/>
                      </a:lnTo>
                      <a:lnTo>
                        <a:pt x="2771" y="63"/>
                      </a:lnTo>
                      <a:lnTo>
                        <a:pt x="2775" y="70"/>
                      </a:lnTo>
                      <a:lnTo>
                        <a:pt x="2779" y="68"/>
                      </a:lnTo>
                      <a:lnTo>
                        <a:pt x="2775" y="68"/>
                      </a:lnTo>
                      <a:lnTo>
                        <a:pt x="2775" y="70"/>
                      </a:lnTo>
                      <a:lnTo>
                        <a:pt x="2779" y="68"/>
                      </a:lnTo>
                      <a:lnTo>
                        <a:pt x="2775" y="68"/>
                      </a:lnTo>
                      <a:lnTo>
                        <a:pt x="2775" y="72"/>
                      </a:lnTo>
                      <a:lnTo>
                        <a:pt x="2777" y="79"/>
                      </a:lnTo>
                      <a:lnTo>
                        <a:pt x="2777" y="81"/>
                      </a:lnTo>
                      <a:lnTo>
                        <a:pt x="2779" y="83"/>
                      </a:lnTo>
                      <a:lnTo>
                        <a:pt x="2782" y="81"/>
                      </a:lnTo>
                      <a:lnTo>
                        <a:pt x="2779" y="82"/>
                      </a:lnTo>
                      <a:lnTo>
                        <a:pt x="2779" y="83"/>
                      </a:lnTo>
                      <a:lnTo>
                        <a:pt x="2782" y="81"/>
                      </a:lnTo>
                      <a:lnTo>
                        <a:pt x="2779" y="82"/>
                      </a:lnTo>
                      <a:lnTo>
                        <a:pt x="2781" y="90"/>
                      </a:lnTo>
                      <a:lnTo>
                        <a:pt x="2785" y="88"/>
                      </a:lnTo>
                      <a:lnTo>
                        <a:pt x="2781" y="90"/>
                      </a:lnTo>
                      <a:lnTo>
                        <a:pt x="2785" y="88"/>
                      </a:lnTo>
                      <a:lnTo>
                        <a:pt x="2781" y="90"/>
                      </a:lnTo>
                      <a:lnTo>
                        <a:pt x="2782" y="95"/>
                      </a:lnTo>
                      <a:lnTo>
                        <a:pt x="2786" y="94"/>
                      </a:lnTo>
                      <a:lnTo>
                        <a:pt x="2782" y="94"/>
                      </a:lnTo>
                      <a:lnTo>
                        <a:pt x="2782" y="95"/>
                      </a:lnTo>
                      <a:lnTo>
                        <a:pt x="2786" y="94"/>
                      </a:lnTo>
                      <a:lnTo>
                        <a:pt x="2782" y="94"/>
                      </a:lnTo>
                      <a:lnTo>
                        <a:pt x="2782" y="100"/>
                      </a:lnTo>
                      <a:lnTo>
                        <a:pt x="2784" y="108"/>
                      </a:lnTo>
                      <a:lnTo>
                        <a:pt x="2785" y="118"/>
                      </a:lnTo>
                      <a:lnTo>
                        <a:pt x="2786" y="131"/>
                      </a:lnTo>
                      <a:lnTo>
                        <a:pt x="2788" y="145"/>
                      </a:lnTo>
                      <a:lnTo>
                        <a:pt x="2791" y="144"/>
                      </a:lnTo>
                      <a:lnTo>
                        <a:pt x="2788" y="144"/>
                      </a:lnTo>
                      <a:lnTo>
                        <a:pt x="2788" y="145"/>
                      </a:lnTo>
                      <a:lnTo>
                        <a:pt x="2791" y="144"/>
                      </a:lnTo>
                      <a:lnTo>
                        <a:pt x="2788" y="144"/>
                      </a:lnTo>
                      <a:lnTo>
                        <a:pt x="2789" y="161"/>
                      </a:lnTo>
                      <a:lnTo>
                        <a:pt x="2790" y="179"/>
                      </a:lnTo>
                      <a:lnTo>
                        <a:pt x="2790" y="198"/>
                      </a:lnTo>
                      <a:lnTo>
                        <a:pt x="2791" y="220"/>
                      </a:lnTo>
                      <a:lnTo>
                        <a:pt x="2794" y="267"/>
                      </a:lnTo>
                      <a:lnTo>
                        <a:pt x="2797" y="318"/>
                      </a:lnTo>
                      <a:lnTo>
                        <a:pt x="2798" y="346"/>
                      </a:lnTo>
                      <a:lnTo>
                        <a:pt x="2798" y="374"/>
                      </a:lnTo>
                      <a:lnTo>
                        <a:pt x="2802" y="459"/>
                      </a:lnTo>
                      <a:lnTo>
                        <a:pt x="2803" y="489"/>
                      </a:lnTo>
                      <a:lnTo>
                        <a:pt x="2803" y="490"/>
                      </a:lnTo>
                      <a:lnTo>
                        <a:pt x="2804" y="494"/>
                      </a:lnTo>
                      <a:lnTo>
                        <a:pt x="2808" y="498"/>
                      </a:lnTo>
                      <a:lnTo>
                        <a:pt x="2819" y="498"/>
                      </a:lnTo>
                      <a:lnTo>
                        <a:pt x="2819" y="493"/>
                      </a:lnTo>
                      <a:lnTo>
                        <a:pt x="2815" y="493"/>
                      </a:lnTo>
                      <a:lnTo>
                        <a:pt x="2816" y="495"/>
                      </a:lnTo>
                      <a:lnTo>
                        <a:pt x="2819" y="498"/>
                      </a:lnTo>
                      <a:lnTo>
                        <a:pt x="2819" y="493"/>
                      </a:lnTo>
                      <a:lnTo>
                        <a:pt x="2815" y="493"/>
                      </a:lnTo>
                      <a:lnTo>
                        <a:pt x="2816" y="516"/>
                      </a:lnTo>
                      <a:lnTo>
                        <a:pt x="2817" y="545"/>
                      </a:lnTo>
                      <a:lnTo>
                        <a:pt x="2819" y="572"/>
                      </a:lnTo>
                      <a:lnTo>
                        <a:pt x="2820" y="598"/>
                      </a:lnTo>
                      <a:lnTo>
                        <a:pt x="2820" y="622"/>
                      </a:lnTo>
                      <a:lnTo>
                        <a:pt x="2821" y="647"/>
                      </a:lnTo>
                      <a:lnTo>
                        <a:pt x="2824" y="691"/>
                      </a:lnTo>
                      <a:lnTo>
                        <a:pt x="2825" y="711"/>
                      </a:lnTo>
                      <a:lnTo>
                        <a:pt x="2826" y="731"/>
                      </a:lnTo>
                      <a:lnTo>
                        <a:pt x="2828" y="749"/>
                      </a:lnTo>
                      <a:lnTo>
                        <a:pt x="2828" y="767"/>
                      </a:lnTo>
                      <a:lnTo>
                        <a:pt x="2830" y="798"/>
                      </a:lnTo>
                      <a:lnTo>
                        <a:pt x="2830" y="799"/>
                      </a:lnTo>
                      <a:lnTo>
                        <a:pt x="2833" y="828"/>
                      </a:lnTo>
                      <a:lnTo>
                        <a:pt x="2835" y="851"/>
                      </a:lnTo>
                      <a:lnTo>
                        <a:pt x="2839" y="850"/>
                      </a:lnTo>
                      <a:lnTo>
                        <a:pt x="2835" y="850"/>
                      </a:lnTo>
                      <a:lnTo>
                        <a:pt x="2835" y="851"/>
                      </a:lnTo>
                      <a:lnTo>
                        <a:pt x="2839" y="850"/>
                      </a:lnTo>
                      <a:lnTo>
                        <a:pt x="2835" y="850"/>
                      </a:lnTo>
                      <a:lnTo>
                        <a:pt x="2835" y="863"/>
                      </a:lnTo>
                      <a:lnTo>
                        <a:pt x="2838" y="881"/>
                      </a:lnTo>
                      <a:lnTo>
                        <a:pt x="2841" y="896"/>
                      </a:lnTo>
                      <a:lnTo>
                        <a:pt x="2842" y="903"/>
                      </a:lnTo>
                      <a:lnTo>
                        <a:pt x="2846" y="901"/>
                      </a:lnTo>
                      <a:lnTo>
                        <a:pt x="2842" y="901"/>
                      </a:lnTo>
                      <a:lnTo>
                        <a:pt x="2842" y="903"/>
                      </a:lnTo>
                      <a:lnTo>
                        <a:pt x="2846" y="901"/>
                      </a:lnTo>
                      <a:lnTo>
                        <a:pt x="2842" y="901"/>
                      </a:lnTo>
                      <a:lnTo>
                        <a:pt x="2842" y="909"/>
                      </a:lnTo>
                      <a:lnTo>
                        <a:pt x="2843" y="914"/>
                      </a:lnTo>
                      <a:lnTo>
                        <a:pt x="2847" y="926"/>
                      </a:lnTo>
                      <a:lnTo>
                        <a:pt x="2847" y="927"/>
                      </a:lnTo>
                      <a:lnTo>
                        <a:pt x="2848" y="930"/>
                      </a:lnTo>
                      <a:lnTo>
                        <a:pt x="2851" y="932"/>
                      </a:lnTo>
                      <a:lnTo>
                        <a:pt x="2853" y="928"/>
                      </a:lnTo>
                      <a:lnTo>
                        <a:pt x="2850" y="928"/>
                      </a:lnTo>
                      <a:lnTo>
                        <a:pt x="2851" y="932"/>
                      </a:lnTo>
                      <a:lnTo>
                        <a:pt x="2853" y="928"/>
                      </a:lnTo>
                      <a:lnTo>
                        <a:pt x="2850" y="928"/>
                      </a:lnTo>
                      <a:lnTo>
                        <a:pt x="2850" y="931"/>
                      </a:lnTo>
                      <a:lnTo>
                        <a:pt x="2851" y="934"/>
                      </a:lnTo>
                      <a:lnTo>
                        <a:pt x="2853" y="936"/>
                      </a:lnTo>
                      <a:lnTo>
                        <a:pt x="2855" y="936"/>
                      </a:lnTo>
                      <a:lnTo>
                        <a:pt x="2855" y="931"/>
                      </a:lnTo>
                      <a:lnTo>
                        <a:pt x="2852" y="935"/>
                      </a:lnTo>
                      <a:lnTo>
                        <a:pt x="2855" y="936"/>
                      </a:lnTo>
                      <a:lnTo>
                        <a:pt x="2855" y="931"/>
                      </a:lnTo>
                      <a:lnTo>
                        <a:pt x="2852" y="935"/>
                      </a:lnTo>
                      <a:lnTo>
                        <a:pt x="2853" y="936"/>
                      </a:lnTo>
                      <a:lnTo>
                        <a:pt x="2853" y="935"/>
                      </a:lnTo>
                      <a:lnTo>
                        <a:pt x="2856" y="937"/>
                      </a:lnTo>
                      <a:lnTo>
                        <a:pt x="2859" y="937"/>
                      </a:lnTo>
                      <a:lnTo>
                        <a:pt x="2859" y="936"/>
                      </a:lnTo>
                      <a:lnTo>
                        <a:pt x="2862" y="936"/>
                      </a:lnTo>
                      <a:lnTo>
                        <a:pt x="2865" y="934"/>
                      </a:lnTo>
                      <a:lnTo>
                        <a:pt x="2864" y="932"/>
                      </a:lnTo>
                      <a:lnTo>
                        <a:pt x="2866" y="930"/>
                      </a:lnTo>
                      <a:lnTo>
                        <a:pt x="2866" y="928"/>
                      </a:lnTo>
                      <a:lnTo>
                        <a:pt x="2861" y="928"/>
                      </a:lnTo>
                      <a:lnTo>
                        <a:pt x="2865" y="932"/>
                      </a:lnTo>
                      <a:lnTo>
                        <a:pt x="2864" y="931"/>
                      </a:lnTo>
                      <a:lnTo>
                        <a:pt x="2866" y="928"/>
                      </a:lnTo>
                      <a:lnTo>
                        <a:pt x="2861" y="928"/>
                      </a:lnTo>
                      <a:lnTo>
                        <a:pt x="2865" y="932"/>
                      </a:lnTo>
                      <a:lnTo>
                        <a:pt x="2866" y="931"/>
                      </a:lnTo>
                      <a:lnTo>
                        <a:pt x="2866" y="930"/>
                      </a:lnTo>
                      <a:lnTo>
                        <a:pt x="2870" y="922"/>
                      </a:lnTo>
                      <a:lnTo>
                        <a:pt x="2870" y="921"/>
                      </a:lnTo>
                      <a:lnTo>
                        <a:pt x="2872" y="917"/>
                      </a:lnTo>
                      <a:lnTo>
                        <a:pt x="2868" y="916"/>
                      </a:lnTo>
                      <a:lnTo>
                        <a:pt x="2872" y="918"/>
                      </a:lnTo>
                      <a:lnTo>
                        <a:pt x="2872" y="917"/>
                      </a:lnTo>
                      <a:lnTo>
                        <a:pt x="2868" y="916"/>
                      </a:lnTo>
                      <a:lnTo>
                        <a:pt x="2872" y="918"/>
                      </a:lnTo>
                      <a:lnTo>
                        <a:pt x="2874" y="913"/>
                      </a:lnTo>
                      <a:lnTo>
                        <a:pt x="2874" y="909"/>
                      </a:lnTo>
                      <a:lnTo>
                        <a:pt x="2869" y="909"/>
                      </a:lnTo>
                      <a:lnTo>
                        <a:pt x="2873" y="910"/>
                      </a:lnTo>
                      <a:lnTo>
                        <a:pt x="2874" y="909"/>
                      </a:lnTo>
                      <a:lnTo>
                        <a:pt x="2869" y="909"/>
                      </a:lnTo>
                      <a:lnTo>
                        <a:pt x="2873" y="910"/>
                      </a:lnTo>
                      <a:lnTo>
                        <a:pt x="2874" y="906"/>
                      </a:lnTo>
                      <a:lnTo>
                        <a:pt x="2870" y="905"/>
                      </a:lnTo>
                      <a:lnTo>
                        <a:pt x="2874" y="908"/>
                      </a:lnTo>
                      <a:lnTo>
                        <a:pt x="2874" y="906"/>
                      </a:lnTo>
                      <a:lnTo>
                        <a:pt x="2870" y="905"/>
                      </a:lnTo>
                      <a:lnTo>
                        <a:pt x="2874" y="908"/>
                      </a:lnTo>
                      <a:lnTo>
                        <a:pt x="2875" y="905"/>
                      </a:lnTo>
                      <a:lnTo>
                        <a:pt x="2875" y="904"/>
                      </a:lnTo>
                      <a:lnTo>
                        <a:pt x="2877" y="899"/>
                      </a:lnTo>
                      <a:lnTo>
                        <a:pt x="2878" y="895"/>
                      </a:lnTo>
                      <a:lnTo>
                        <a:pt x="2879" y="890"/>
                      </a:lnTo>
                      <a:lnTo>
                        <a:pt x="2881" y="890"/>
                      </a:lnTo>
                      <a:lnTo>
                        <a:pt x="2882" y="881"/>
                      </a:lnTo>
                      <a:lnTo>
                        <a:pt x="2882" y="869"/>
                      </a:lnTo>
                      <a:lnTo>
                        <a:pt x="2877" y="869"/>
                      </a:lnTo>
                      <a:lnTo>
                        <a:pt x="2882" y="870"/>
                      </a:lnTo>
                      <a:lnTo>
                        <a:pt x="2882" y="869"/>
                      </a:lnTo>
                      <a:lnTo>
                        <a:pt x="2877" y="869"/>
                      </a:lnTo>
                      <a:lnTo>
                        <a:pt x="2882" y="870"/>
                      </a:lnTo>
                      <a:lnTo>
                        <a:pt x="2883" y="857"/>
                      </a:lnTo>
                      <a:lnTo>
                        <a:pt x="2884" y="842"/>
                      </a:lnTo>
                      <a:lnTo>
                        <a:pt x="2886" y="825"/>
                      </a:lnTo>
                      <a:lnTo>
                        <a:pt x="2887" y="807"/>
                      </a:lnTo>
                      <a:lnTo>
                        <a:pt x="2887" y="806"/>
                      </a:lnTo>
                      <a:lnTo>
                        <a:pt x="2888" y="785"/>
                      </a:lnTo>
                      <a:lnTo>
                        <a:pt x="2888" y="764"/>
                      </a:lnTo>
                      <a:lnTo>
                        <a:pt x="2890" y="741"/>
                      </a:lnTo>
                      <a:lnTo>
                        <a:pt x="2891" y="716"/>
                      </a:lnTo>
                      <a:lnTo>
                        <a:pt x="2894" y="665"/>
                      </a:lnTo>
                      <a:lnTo>
                        <a:pt x="2895" y="638"/>
                      </a:lnTo>
                      <a:lnTo>
                        <a:pt x="2896" y="609"/>
                      </a:lnTo>
                      <a:lnTo>
                        <a:pt x="2896" y="581"/>
                      </a:lnTo>
                      <a:lnTo>
                        <a:pt x="2897" y="552"/>
                      </a:lnTo>
                      <a:lnTo>
                        <a:pt x="2900" y="493"/>
                      </a:lnTo>
                      <a:lnTo>
                        <a:pt x="2895" y="493"/>
                      </a:lnTo>
                      <a:lnTo>
                        <a:pt x="2895" y="498"/>
                      </a:lnTo>
                      <a:lnTo>
                        <a:pt x="2895" y="497"/>
                      </a:lnTo>
                      <a:lnTo>
                        <a:pt x="2897" y="495"/>
                      </a:lnTo>
                      <a:lnTo>
                        <a:pt x="2900" y="493"/>
                      </a:lnTo>
                      <a:lnTo>
                        <a:pt x="2895" y="493"/>
                      </a:lnTo>
                      <a:lnTo>
                        <a:pt x="2895" y="498"/>
                      </a:lnTo>
                      <a:lnTo>
                        <a:pt x="2906" y="498"/>
                      </a:lnTo>
                      <a:lnTo>
                        <a:pt x="2906" y="497"/>
                      </a:lnTo>
                      <a:lnTo>
                        <a:pt x="2909" y="495"/>
                      </a:lnTo>
                      <a:lnTo>
                        <a:pt x="2912" y="493"/>
                      </a:lnTo>
                      <a:lnTo>
                        <a:pt x="2913" y="467"/>
                      </a:lnTo>
                      <a:lnTo>
                        <a:pt x="2914" y="439"/>
                      </a:lnTo>
                      <a:lnTo>
                        <a:pt x="2915" y="411"/>
                      </a:lnTo>
                      <a:lnTo>
                        <a:pt x="2917" y="386"/>
                      </a:lnTo>
                      <a:lnTo>
                        <a:pt x="2918" y="361"/>
                      </a:lnTo>
                      <a:lnTo>
                        <a:pt x="2919" y="338"/>
                      </a:lnTo>
                      <a:lnTo>
                        <a:pt x="2919" y="315"/>
                      </a:lnTo>
                      <a:lnTo>
                        <a:pt x="2922" y="273"/>
                      </a:lnTo>
                      <a:lnTo>
                        <a:pt x="2917" y="273"/>
                      </a:lnTo>
                      <a:lnTo>
                        <a:pt x="2922" y="274"/>
                      </a:lnTo>
                      <a:lnTo>
                        <a:pt x="2922" y="273"/>
                      </a:lnTo>
                      <a:lnTo>
                        <a:pt x="2917" y="273"/>
                      </a:lnTo>
                      <a:lnTo>
                        <a:pt x="2922" y="274"/>
                      </a:lnTo>
                      <a:lnTo>
                        <a:pt x="2923" y="255"/>
                      </a:lnTo>
                      <a:lnTo>
                        <a:pt x="2926" y="219"/>
                      </a:lnTo>
                      <a:lnTo>
                        <a:pt x="2926" y="202"/>
                      </a:lnTo>
                      <a:lnTo>
                        <a:pt x="2921" y="202"/>
                      </a:lnTo>
                      <a:lnTo>
                        <a:pt x="2926" y="203"/>
                      </a:lnTo>
                      <a:lnTo>
                        <a:pt x="2926" y="202"/>
                      </a:lnTo>
                      <a:lnTo>
                        <a:pt x="2921" y="202"/>
                      </a:lnTo>
                      <a:lnTo>
                        <a:pt x="2926" y="203"/>
                      </a:lnTo>
                      <a:lnTo>
                        <a:pt x="2927" y="188"/>
                      </a:lnTo>
                      <a:lnTo>
                        <a:pt x="2928" y="174"/>
                      </a:lnTo>
                      <a:lnTo>
                        <a:pt x="2931" y="148"/>
                      </a:lnTo>
                      <a:lnTo>
                        <a:pt x="2932" y="136"/>
                      </a:lnTo>
                      <a:lnTo>
                        <a:pt x="2934" y="126"/>
                      </a:lnTo>
                      <a:lnTo>
                        <a:pt x="2934" y="115"/>
                      </a:lnTo>
                      <a:lnTo>
                        <a:pt x="2928" y="115"/>
                      </a:lnTo>
                      <a:lnTo>
                        <a:pt x="2934" y="117"/>
                      </a:lnTo>
                      <a:lnTo>
                        <a:pt x="2934" y="115"/>
                      </a:lnTo>
                      <a:lnTo>
                        <a:pt x="2928" y="115"/>
                      </a:lnTo>
                      <a:lnTo>
                        <a:pt x="2934" y="117"/>
                      </a:lnTo>
                      <a:lnTo>
                        <a:pt x="2935" y="108"/>
                      </a:lnTo>
                      <a:lnTo>
                        <a:pt x="2937" y="92"/>
                      </a:lnTo>
                      <a:lnTo>
                        <a:pt x="2932" y="91"/>
                      </a:lnTo>
                      <a:lnTo>
                        <a:pt x="2936" y="92"/>
                      </a:lnTo>
                      <a:lnTo>
                        <a:pt x="2937" y="92"/>
                      </a:lnTo>
                      <a:lnTo>
                        <a:pt x="2932" y="91"/>
                      </a:lnTo>
                      <a:lnTo>
                        <a:pt x="2936" y="92"/>
                      </a:lnTo>
                      <a:lnTo>
                        <a:pt x="2939" y="79"/>
                      </a:lnTo>
                      <a:lnTo>
                        <a:pt x="2935" y="78"/>
                      </a:lnTo>
                      <a:lnTo>
                        <a:pt x="2939" y="79"/>
                      </a:lnTo>
                      <a:lnTo>
                        <a:pt x="2935" y="78"/>
                      </a:lnTo>
                      <a:lnTo>
                        <a:pt x="2939" y="79"/>
                      </a:lnTo>
                      <a:lnTo>
                        <a:pt x="2940" y="74"/>
                      </a:lnTo>
                      <a:lnTo>
                        <a:pt x="2941" y="73"/>
                      </a:lnTo>
                      <a:lnTo>
                        <a:pt x="2941" y="69"/>
                      </a:lnTo>
                      <a:lnTo>
                        <a:pt x="2936" y="69"/>
                      </a:lnTo>
                      <a:lnTo>
                        <a:pt x="2940" y="70"/>
                      </a:lnTo>
                      <a:lnTo>
                        <a:pt x="2941" y="69"/>
                      </a:lnTo>
                      <a:lnTo>
                        <a:pt x="2936" y="69"/>
                      </a:lnTo>
                      <a:lnTo>
                        <a:pt x="2940" y="70"/>
                      </a:lnTo>
                      <a:lnTo>
                        <a:pt x="2941" y="66"/>
                      </a:lnTo>
                      <a:lnTo>
                        <a:pt x="2937" y="65"/>
                      </a:lnTo>
                      <a:lnTo>
                        <a:pt x="2941" y="68"/>
                      </a:lnTo>
                      <a:lnTo>
                        <a:pt x="2941" y="66"/>
                      </a:lnTo>
                      <a:lnTo>
                        <a:pt x="2937" y="65"/>
                      </a:lnTo>
                      <a:lnTo>
                        <a:pt x="2941" y="68"/>
                      </a:lnTo>
                      <a:lnTo>
                        <a:pt x="2945" y="60"/>
                      </a:lnTo>
                      <a:lnTo>
                        <a:pt x="2941" y="57"/>
                      </a:lnTo>
                      <a:lnTo>
                        <a:pt x="2945" y="61"/>
                      </a:lnTo>
                      <a:lnTo>
                        <a:pt x="2945" y="60"/>
                      </a:lnTo>
                      <a:lnTo>
                        <a:pt x="2941" y="57"/>
                      </a:lnTo>
                      <a:lnTo>
                        <a:pt x="2945" y="61"/>
                      </a:lnTo>
                      <a:lnTo>
                        <a:pt x="2948" y="59"/>
                      </a:lnTo>
                      <a:lnTo>
                        <a:pt x="2944" y="55"/>
                      </a:lnTo>
                      <a:lnTo>
                        <a:pt x="2944" y="60"/>
                      </a:lnTo>
                      <a:lnTo>
                        <a:pt x="2948" y="59"/>
                      </a:lnTo>
                      <a:lnTo>
                        <a:pt x="2944" y="55"/>
                      </a:lnTo>
                      <a:lnTo>
                        <a:pt x="2944" y="60"/>
                      </a:lnTo>
                      <a:lnTo>
                        <a:pt x="2946" y="60"/>
                      </a:lnTo>
                      <a:lnTo>
                        <a:pt x="2946" y="55"/>
                      </a:lnTo>
                      <a:lnTo>
                        <a:pt x="2944" y="59"/>
                      </a:lnTo>
                      <a:lnTo>
                        <a:pt x="2946" y="60"/>
                      </a:lnTo>
                      <a:lnTo>
                        <a:pt x="2946" y="55"/>
                      </a:lnTo>
                      <a:lnTo>
                        <a:pt x="2944" y="59"/>
                      </a:lnTo>
                      <a:lnTo>
                        <a:pt x="2949" y="64"/>
                      </a:lnTo>
                      <a:lnTo>
                        <a:pt x="2952" y="60"/>
                      </a:lnTo>
                      <a:lnTo>
                        <a:pt x="2948" y="60"/>
                      </a:lnTo>
                      <a:lnTo>
                        <a:pt x="2949" y="64"/>
                      </a:lnTo>
                      <a:lnTo>
                        <a:pt x="2952" y="60"/>
                      </a:lnTo>
                      <a:lnTo>
                        <a:pt x="2948" y="60"/>
                      </a:lnTo>
                      <a:lnTo>
                        <a:pt x="2948" y="65"/>
                      </a:lnTo>
                      <a:lnTo>
                        <a:pt x="2950" y="70"/>
                      </a:lnTo>
                      <a:lnTo>
                        <a:pt x="2954" y="68"/>
                      </a:lnTo>
                      <a:lnTo>
                        <a:pt x="2950" y="69"/>
                      </a:lnTo>
                      <a:lnTo>
                        <a:pt x="2950" y="70"/>
                      </a:lnTo>
                      <a:lnTo>
                        <a:pt x="2954" y="68"/>
                      </a:lnTo>
                      <a:lnTo>
                        <a:pt x="2950" y="69"/>
                      </a:lnTo>
                      <a:lnTo>
                        <a:pt x="2952" y="73"/>
                      </a:lnTo>
                      <a:lnTo>
                        <a:pt x="2952" y="74"/>
                      </a:lnTo>
                      <a:lnTo>
                        <a:pt x="2953" y="77"/>
                      </a:lnTo>
                      <a:lnTo>
                        <a:pt x="2957" y="74"/>
                      </a:lnTo>
                      <a:lnTo>
                        <a:pt x="2953" y="75"/>
                      </a:lnTo>
                      <a:lnTo>
                        <a:pt x="2953" y="77"/>
                      </a:lnTo>
                      <a:lnTo>
                        <a:pt x="2957" y="74"/>
                      </a:lnTo>
                      <a:lnTo>
                        <a:pt x="2953" y="75"/>
                      </a:lnTo>
                      <a:lnTo>
                        <a:pt x="2954" y="79"/>
                      </a:lnTo>
                      <a:lnTo>
                        <a:pt x="2958" y="78"/>
                      </a:lnTo>
                      <a:lnTo>
                        <a:pt x="2954" y="78"/>
                      </a:lnTo>
                      <a:lnTo>
                        <a:pt x="2954" y="79"/>
                      </a:lnTo>
                      <a:lnTo>
                        <a:pt x="2958" y="78"/>
                      </a:lnTo>
                      <a:lnTo>
                        <a:pt x="2954" y="78"/>
                      </a:lnTo>
                      <a:lnTo>
                        <a:pt x="2954" y="83"/>
                      </a:lnTo>
                      <a:lnTo>
                        <a:pt x="2958" y="95"/>
                      </a:lnTo>
                      <a:lnTo>
                        <a:pt x="2962" y="94"/>
                      </a:lnTo>
                      <a:lnTo>
                        <a:pt x="2958" y="95"/>
                      </a:lnTo>
                      <a:lnTo>
                        <a:pt x="2962" y="94"/>
                      </a:lnTo>
                      <a:lnTo>
                        <a:pt x="2958" y="95"/>
                      </a:lnTo>
                      <a:lnTo>
                        <a:pt x="2959" y="101"/>
                      </a:lnTo>
                      <a:lnTo>
                        <a:pt x="2963" y="100"/>
                      </a:lnTo>
                      <a:lnTo>
                        <a:pt x="2959" y="101"/>
                      </a:lnTo>
                      <a:lnTo>
                        <a:pt x="2963" y="100"/>
                      </a:lnTo>
                      <a:lnTo>
                        <a:pt x="2959" y="101"/>
                      </a:lnTo>
                      <a:lnTo>
                        <a:pt x="2961" y="109"/>
                      </a:lnTo>
                      <a:lnTo>
                        <a:pt x="2962" y="121"/>
                      </a:lnTo>
                      <a:lnTo>
                        <a:pt x="2966" y="119"/>
                      </a:lnTo>
                      <a:lnTo>
                        <a:pt x="2962" y="119"/>
                      </a:lnTo>
                      <a:lnTo>
                        <a:pt x="2962" y="121"/>
                      </a:lnTo>
                      <a:lnTo>
                        <a:pt x="2966" y="119"/>
                      </a:lnTo>
                      <a:lnTo>
                        <a:pt x="2962" y="119"/>
                      </a:lnTo>
                      <a:lnTo>
                        <a:pt x="2962" y="134"/>
                      </a:lnTo>
                      <a:lnTo>
                        <a:pt x="2963" y="148"/>
                      </a:lnTo>
                      <a:lnTo>
                        <a:pt x="2967" y="147"/>
                      </a:lnTo>
                      <a:lnTo>
                        <a:pt x="2963" y="147"/>
                      </a:lnTo>
                      <a:lnTo>
                        <a:pt x="2963" y="148"/>
                      </a:lnTo>
                      <a:lnTo>
                        <a:pt x="2967" y="147"/>
                      </a:lnTo>
                      <a:lnTo>
                        <a:pt x="2963" y="147"/>
                      </a:lnTo>
                      <a:lnTo>
                        <a:pt x="2965" y="163"/>
                      </a:lnTo>
                      <a:lnTo>
                        <a:pt x="2967" y="202"/>
                      </a:lnTo>
                      <a:lnTo>
                        <a:pt x="2968" y="224"/>
                      </a:lnTo>
                      <a:lnTo>
                        <a:pt x="2970" y="247"/>
                      </a:lnTo>
                      <a:lnTo>
                        <a:pt x="2970" y="272"/>
                      </a:lnTo>
                      <a:lnTo>
                        <a:pt x="2972" y="324"/>
                      </a:lnTo>
                      <a:lnTo>
                        <a:pt x="2974" y="351"/>
                      </a:lnTo>
                      <a:lnTo>
                        <a:pt x="2976" y="408"/>
                      </a:lnTo>
                      <a:lnTo>
                        <a:pt x="2977" y="437"/>
                      </a:lnTo>
                      <a:lnTo>
                        <a:pt x="2977" y="466"/>
                      </a:lnTo>
                      <a:lnTo>
                        <a:pt x="2979" y="493"/>
                      </a:lnTo>
                      <a:lnTo>
                        <a:pt x="2980" y="495"/>
                      </a:lnTo>
                      <a:lnTo>
                        <a:pt x="2983" y="498"/>
                      </a:lnTo>
                      <a:lnTo>
                        <a:pt x="2996" y="498"/>
                      </a:lnTo>
                      <a:lnTo>
                        <a:pt x="2996" y="493"/>
                      </a:lnTo>
                      <a:lnTo>
                        <a:pt x="2992" y="493"/>
                      </a:lnTo>
                      <a:lnTo>
                        <a:pt x="2993" y="495"/>
                      </a:lnTo>
                      <a:lnTo>
                        <a:pt x="2996" y="498"/>
                      </a:lnTo>
                      <a:lnTo>
                        <a:pt x="2996" y="493"/>
                      </a:lnTo>
                      <a:lnTo>
                        <a:pt x="2992" y="493"/>
                      </a:lnTo>
                      <a:lnTo>
                        <a:pt x="2992" y="521"/>
                      </a:lnTo>
                      <a:lnTo>
                        <a:pt x="2993" y="550"/>
                      </a:lnTo>
                      <a:lnTo>
                        <a:pt x="2994" y="577"/>
                      </a:lnTo>
                      <a:lnTo>
                        <a:pt x="2996" y="603"/>
                      </a:lnTo>
                      <a:lnTo>
                        <a:pt x="2997" y="627"/>
                      </a:lnTo>
                      <a:lnTo>
                        <a:pt x="2999" y="674"/>
                      </a:lnTo>
                      <a:lnTo>
                        <a:pt x="2999" y="695"/>
                      </a:lnTo>
                      <a:lnTo>
                        <a:pt x="3001" y="715"/>
                      </a:lnTo>
                      <a:lnTo>
                        <a:pt x="3002" y="735"/>
                      </a:lnTo>
                      <a:lnTo>
                        <a:pt x="3003" y="753"/>
                      </a:lnTo>
                      <a:lnTo>
                        <a:pt x="3006" y="786"/>
                      </a:lnTo>
                      <a:lnTo>
                        <a:pt x="3006" y="788"/>
                      </a:lnTo>
                      <a:lnTo>
                        <a:pt x="3007" y="802"/>
                      </a:lnTo>
                      <a:lnTo>
                        <a:pt x="3011" y="800"/>
                      </a:lnTo>
                      <a:lnTo>
                        <a:pt x="3007" y="800"/>
                      </a:lnTo>
                      <a:lnTo>
                        <a:pt x="3007" y="802"/>
                      </a:lnTo>
                      <a:lnTo>
                        <a:pt x="3011" y="800"/>
                      </a:lnTo>
                      <a:lnTo>
                        <a:pt x="3007" y="800"/>
                      </a:lnTo>
                      <a:lnTo>
                        <a:pt x="3007" y="816"/>
                      </a:lnTo>
                      <a:lnTo>
                        <a:pt x="3009" y="830"/>
                      </a:lnTo>
                      <a:lnTo>
                        <a:pt x="3011" y="853"/>
                      </a:lnTo>
                      <a:lnTo>
                        <a:pt x="3014" y="874"/>
                      </a:lnTo>
                      <a:lnTo>
                        <a:pt x="3015" y="882"/>
                      </a:lnTo>
                      <a:lnTo>
                        <a:pt x="3019" y="881"/>
                      </a:lnTo>
                      <a:lnTo>
                        <a:pt x="3015" y="881"/>
                      </a:lnTo>
                      <a:lnTo>
                        <a:pt x="3015" y="882"/>
                      </a:lnTo>
                      <a:lnTo>
                        <a:pt x="3019" y="881"/>
                      </a:lnTo>
                      <a:lnTo>
                        <a:pt x="3015" y="881"/>
                      </a:lnTo>
                      <a:lnTo>
                        <a:pt x="3015" y="891"/>
                      </a:lnTo>
                      <a:lnTo>
                        <a:pt x="3019" y="910"/>
                      </a:lnTo>
                      <a:lnTo>
                        <a:pt x="3020" y="916"/>
                      </a:lnTo>
                      <a:lnTo>
                        <a:pt x="3021" y="919"/>
                      </a:lnTo>
                      <a:lnTo>
                        <a:pt x="3025" y="918"/>
                      </a:lnTo>
                      <a:lnTo>
                        <a:pt x="3021" y="918"/>
                      </a:lnTo>
                      <a:lnTo>
                        <a:pt x="3021" y="919"/>
                      </a:lnTo>
                      <a:lnTo>
                        <a:pt x="3025" y="918"/>
                      </a:lnTo>
                      <a:lnTo>
                        <a:pt x="3021" y="918"/>
                      </a:lnTo>
                      <a:lnTo>
                        <a:pt x="3021" y="925"/>
                      </a:lnTo>
                      <a:lnTo>
                        <a:pt x="3025" y="932"/>
                      </a:lnTo>
                      <a:lnTo>
                        <a:pt x="3029" y="936"/>
                      </a:lnTo>
                      <a:lnTo>
                        <a:pt x="3029" y="935"/>
                      </a:lnTo>
                      <a:lnTo>
                        <a:pt x="3032" y="937"/>
                      </a:lnTo>
                      <a:lnTo>
                        <a:pt x="3033" y="937"/>
                      </a:lnTo>
                      <a:lnTo>
                        <a:pt x="3033" y="936"/>
                      </a:lnTo>
                      <a:lnTo>
                        <a:pt x="3037" y="936"/>
                      </a:lnTo>
                      <a:lnTo>
                        <a:pt x="3038" y="935"/>
                      </a:lnTo>
                      <a:lnTo>
                        <a:pt x="3034" y="931"/>
                      </a:lnTo>
                      <a:lnTo>
                        <a:pt x="3034" y="936"/>
                      </a:lnTo>
                      <a:lnTo>
                        <a:pt x="3038" y="935"/>
                      </a:lnTo>
                      <a:lnTo>
                        <a:pt x="3034" y="931"/>
                      </a:lnTo>
                      <a:lnTo>
                        <a:pt x="3034" y="936"/>
                      </a:lnTo>
                      <a:lnTo>
                        <a:pt x="3036" y="936"/>
                      </a:lnTo>
                      <a:lnTo>
                        <a:pt x="3036" y="935"/>
                      </a:lnTo>
                      <a:lnTo>
                        <a:pt x="3040" y="935"/>
                      </a:lnTo>
                      <a:lnTo>
                        <a:pt x="3042" y="932"/>
                      </a:lnTo>
                      <a:lnTo>
                        <a:pt x="3042" y="931"/>
                      </a:lnTo>
                      <a:lnTo>
                        <a:pt x="3046" y="923"/>
                      </a:lnTo>
                      <a:lnTo>
                        <a:pt x="3046" y="921"/>
                      </a:lnTo>
                      <a:lnTo>
                        <a:pt x="3041" y="921"/>
                      </a:lnTo>
                      <a:lnTo>
                        <a:pt x="3045" y="923"/>
                      </a:lnTo>
                      <a:lnTo>
                        <a:pt x="3046" y="921"/>
                      </a:lnTo>
                      <a:lnTo>
                        <a:pt x="3041" y="921"/>
                      </a:lnTo>
                      <a:lnTo>
                        <a:pt x="3045" y="923"/>
                      </a:lnTo>
                      <a:lnTo>
                        <a:pt x="3047" y="918"/>
                      </a:lnTo>
                      <a:lnTo>
                        <a:pt x="3047" y="917"/>
                      </a:lnTo>
                      <a:lnTo>
                        <a:pt x="3049" y="913"/>
                      </a:lnTo>
                      <a:lnTo>
                        <a:pt x="3045" y="912"/>
                      </a:lnTo>
                      <a:lnTo>
                        <a:pt x="3049" y="914"/>
                      </a:lnTo>
                      <a:lnTo>
                        <a:pt x="3049" y="913"/>
                      </a:lnTo>
                      <a:lnTo>
                        <a:pt x="3045" y="912"/>
                      </a:lnTo>
                      <a:lnTo>
                        <a:pt x="3049" y="914"/>
                      </a:lnTo>
                      <a:lnTo>
                        <a:pt x="3050" y="912"/>
                      </a:lnTo>
                      <a:lnTo>
                        <a:pt x="3050" y="910"/>
                      </a:lnTo>
                      <a:lnTo>
                        <a:pt x="3052" y="903"/>
                      </a:lnTo>
                      <a:lnTo>
                        <a:pt x="3054" y="901"/>
                      </a:lnTo>
                      <a:lnTo>
                        <a:pt x="3054" y="897"/>
                      </a:lnTo>
                      <a:lnTo>
                        <a:pt x="3049" y="897"/>
                      </a:lnTo>
                      <a:lnTo>
                        <a:pt x="3052" y="899"/>
                      </a:lnTo>
                      <a:lnTo>
                        <a:pt x="3054" y="897"/>
                      </a:lnTo>
                      <a:lnTo>
                        <a:pt x="3049" y="897"/>
                      </a:lnTo>
                      <a:lnTo>
                        <a:pt x="3052" y="899"/>
                      </a:lnTo>
                      <a:lnTo>
                        <a:pt x="3054" y="895"/>
                      </a:lnTo>
                      <a:lnTo>
                        <a:pt x="3055" y="888"/>
                      </a:lnTo>
                      <a:lnTo>
                        <a:pt x="3056" y="888"/>
                      </a:lnTo>
                      <a:lnTo>
                        <a:pt x="3058" y="879"/>
                      </a:lnTo>
                      <a:lnTo>
                        <a:pt x="3059" y="868"/>
                      </a:lnTo>
                      <a:lnTo>
                        <a:pt x="3060" y="855"/>
                      </a:lnTo>
                      <a:lnTo>
                        <a:pt x="3061" y="839"/>
                      </a:lnTo>
                      <a:lnTo>
                        <a:pt x="3061" y="821"/>
                      </a:lnTo>
                      <a:lnTo>
                        <a:pt x="3056" y="821"/>
                      </a:lnTo>
                      <a:lnTo>
                        <a:pt x="3061" y="822"/>
                      </a:lnTo>
                      <a:lnTo>
                        <a:pt x="3061" y="821"/>
                      </a:lnTo>
                      <a:lnTo>
                        <a:pt x="3056" y="821"/>
                      </a:lnTo>
                      <a:lnTo>
                        <a:pt x="3061" y="822"/>
                      </a:lnTo>
                      <a:lnTo>
                        <a:pt x="3063" y="804"/>
                      </a:lnTo>
                      <a:lnTo>
                        <a:pt x="3063" y="803"/>
                      </a:lnTo>
                      <a:lnTo>
                        <a:pt x="3064" y="782"/>
                      </a:lnTo>
                      <a:lnTo>
                        <a:pt x="3065" y="760"/>
                      </a:lnTo>
                      <a:lnTo>
                        <a:pt x="3067" y="737"/>
                      </a:lnTo>
                      <a:lnTo>
                        <a:pt x="3068" y="713"/>
                      </a:lnTo>
                      <a:lnTo>
                        <a:pt x="3068" y="687"/>
                      </a:lnTo>
                      <a:lnTo>
                        <a:pt x="3069" y="661"/>
                      </a:lnTo>
                      <a:lnTo>
                        <a:pt x="3071" y="632"/>
                      </a:lnTo>
                      <a:lnTo>
                        <a:pt x="3072" y="605"/>
                      </a:lnTo>
                      <a:lnTo>
                        <a:pt x="3073" y="577"/>
                      </a:lnTo>
                      <a:lnTo>
                        <a:pt x="3076" y="517"/>
                      </a:lnTo>
                      <a:lnTo>
                        <a:pt x="3076" y="493"/>
                      </a:lnTo>
                      <a:lnTo>
                        <a:pt x="3071" y="493"/>
                      </a:lnTo>
                      <a:lnTo>
                        <a:pt x="3071" y="498"/>
                      </a:lnTo>
                      <a:lnTo>
                        <a:pt x="3071" y="497"/>
                      </a:lnTo>
                      <a:lnTo>
                        <a:pt x="3073" y="495"/>
                      </a:lnTo>
                      <a:lnTo>
                        <a:pt x="3076" y="493"/>
                      </a:lnTo>
                      <a:lnTo>
                        <a:pt x="3071" y="493"/>
                      </a:lnTo>
                      <a:lnTo>
                        <a:pt x="3071" y="498"/>
                      </a:lnTo>
                      <a:lnTo>
                        <a:pt x="3082" y="498"/>
                      </a:lnTo>
                      <a:lnTo>
                        <a:pt x="3082" y="497"/>
                      </a:lnTo>
                      <a:lnTo>
                        <a:pt x="3086" y="497"/>
                      </a:lnTo>
                      <a:lnTo>
                        <a:pt x="3087" y="495"/>
                      </a:lnTo>
                      <a:lnTo>
                        <a:pt x="3086" y="494"/>
                      </a:lnTo>
                      <a:lnTo>
                        <a:pt x="3089" y="492"/>
                      </a:lnTo>
                      <a:lnTo>
                        <a:pt x="3091" y="435"/>
                      </a:lnTo>
                      <a:lnTo>
                        <a:pt x="3091" y="408"/>
                      </a:lnTo>
                      <a:lnTo>
                        <a:pt x="3092" y="382"/>
                      </a:lnTo>
                      <a:lnTo>
                        <a:pt x="3094" y="357"/>
                      </a:lnTo>
                      <a:lnTo>
                        <a:pt x="3095" y="334"/>
                      </a:lnTo>
                      <a:lnTo>
                        <a:pt x="3098" y="290"/>
                      </a:lnTo>
                      <a:lnTo>
                        <a:pt x="3099" y="269"/>
                      </a:lnTo>
                      <a:lnTo>
                        <a:pt x="3099" y="251"/>
                      </a:lnTo>
                      <a:lnTo>
                        <a:pt x="3094" y="251"/>
                      </a:lnTo>
                      <a:lnTo>
                        <a:pt x="3099" y="252"/>
                      </a:lnTo>
                      <a:lnTo>
                        <a:pt x="3099" y="251"/>
                      </a:lnTo>
                      <a:lnTo>
                        <a:pt x="3094" y="251"/>
                      </a:lnTo>
                      <a:lnTo>
                        <a:pt x="3099" y="252"/>
                      </a:lnTo>
                      <a:lnTo>
                        <a:pt x="3102" y="216"/>
                      </a:lnTo>
                      <a:lnTo>
                        <a:pt x="3104" y="185"/>
                      </a:lnTo>
                      <a:lnTo>
                        <a:pt x="3105" y="171"/>
                      </a:lnTo>
                      <a:lnTo>
                        <a:pt x="3105" y="157"/>
                      </a:lnTo>
                      <a:lnTo>
                        <a:pt x="3100" y="157"/>
                      </a:lnTo>
                      <a:lnTo>
                        <a:pt x="3105" y="158"/>
                      </a:lnTo>
                      <a:lnTo>
                        <a:pt x="3105" y="157"/>
                      </a:lnTo>
                      <a:lnTo>
                        <a:pt x="3100" y="157"/>
                      </a:lnTo>
                      <a:lnTo>
                        <a:pt x="3105" y="158"/>
                      </a:lnTo>
                      <a:lnTo>
                        <a:pt x="3108" y="135"/>
                      </a:lnTo>
                      <a:lnTo>
                        <a:pt x="3111" y="114"/>
                      </a:lnTo>
                      <a:lnTo>
                        <a:pt x="3113" y="99"/>
                      </a:lnTo>
                      <a:lnTo>
                        <a:pt x="3113" y="90"/>
                      </a:lnTo>
                      <a:lnTo>
                        <a:pt x="3108" y="90"/>
                      </a:lnTo>
                      <a:lnTo>
                        <a:pt x="3112" y="91"/>
                      </a:lnTo>
                      <a:lnTo>
                        <a:pt x="3113" y="90"/>
                      </a:lnTo>
                      <a:lnTo>
                        <a:pt x="3108" y="90"/>
                      </a:lnTo>
                      <a:lnTo>
                        <a:pt x="3112" y="91"/>
                      </a:lnTo>
                      <a:lnTo>
                        <a:pt x="3113" y="84"/>
                      </a:lnTo>
                      <a:lnTo>
                        <a:pt x="3109" y="83"/>
                      </a:lnTo>
                      <a:lnTo>
                        <a:pt x="3113" y="84"/>
                      </a:lnTo>
                      <a:lnTo>
                        <a:pt x="3109" y="83"/>
                      </a:lnTo>
                      <a:lnTo>
                        <a:pt x="3113" y="84"/>
                      </a:lnTo>
                      <a:lnTo>
                        <a:pt x="3117" y="69"/>
                      </a:lnTo>
                      <a:lnTo>
                        <a:pt x="3113" y="68"/>
                      </a:lnTo>
                      <a:lnTo>
                        <a:pt x="3117" y="70"/>
                      </a:lnTo>
                      <a:lnTo>
                        <a:pt x="3117" y="69"/>
                      </a:lnTo>
                      <a:lnTo>
                        <a:pt x="3113" y="68"/>
                      </a:lnTo>
                      <a:lnTo>
                        <a:pt x="3117" y="70"/>
                      </a:lnTo>
                      <a:lnTo>
                        <a:pt x="3118" y="68"/>
                      </a:lnTo>
                      <a:lnTo>
                        <a:pt x="3118" y="66"/>
                      </a:lnTo>
                      <a:lnTo>
                        <a:pt x="3120" y="63"/>
                      </a:lnTo>
                      <a:lnTo>
                        <a:pt x="3121" y="61"/>
                      </a:lnTo>
                      <a:lnTo>
                        <a:pt x="3121" y="59"/>
                      </a:lnTo>
                      <a:lnTo>
                        <a:pt x="3116" y="59"/>
                      </a:lnTo>
                      <a:lnTo>
                        <a:pt x="3120" y="63"/>
                      </a:lnTo>
                      <a:lnTo>
                        <a:pt x="3118" y="61"/>
                      </a:lnTo>
                      <a:lnTo>
                        <a:pt x="3121" y="59"/>
                      </a:lnTo>
                      <a:lnTo>
                        <a:pt x="3116" y="59"/>
                      </a:lnTo>
                      <a:lnTo>
                        <a:pt x="3120" y="63"/>
                      </a:lnTo>
                      <a:lnTo>
                        <a:pt x="3124" y="59"/>
                      </a:lnTo>
                      <a:lnTo>
                        <a:pt x="3120" y="55"/>
                      </a:lnTo>
                      <a:lnTo>
                        <a:pt x="3120" y="60"/>
                      </a:lnTo>
                      <a:lnTo>
                        <a:pt x="3124" y="59"/>
                      </a:lnTo>
                      <a:lnTo>
                        <a:pt x="3120" y="55"/>
                      </a:lnTo>
                      <a:lnTo>
                        <a:pt x="3120" y="60"/>
                      </a:lnTo>
                      <a:lnTo>
                        <a:pt x="3124" y="60"/>
                      </a:lnTo>
                      <a:lnTo>
                        <a:pt x="3124" y="55"/>
                      </a:lnTo>
                      <a:lnTo>
                        <a:pt x="3120" y="55"/>
                      </a:lnTo>
                      <a:lnTo>
                        <a:pt x="3121" y="57"/>
                      </a:lnTo>
                      <a:lnTo>
                        <a:pt x="3124" y="60"/>
                      </a:lnTo>
                      <a:lnTo>
                        <a:pt x="3124" y="55"/>
                      </a:lnTo>
                      <a:lnTo>
                        <a:pt x="3120" y="55"/>
                      </a:lnTo>
                      <a:lnTo>
                        <a:pt x="3120" y="56"/>
                      </a:lnTo>
                      <a:lnTo>
                        <a:pt x="3121" y="60"/>
                      </a:lnTo>
                      <a:lnTo>
                        <a:pt x="3124" y="63"/>
                      </a:lnTo>
                      <a:lnTo>
                        <a:pt x="3126" y="59"/>
                      </a:lnTo>
                      <a:lnTo>
                        <a:pt x="3122" y="61"/>
                      </a:lnTo>
                      <a:lnTo>
                        <a:pt x="3124" y="63"/>
                      </a:lnTo>
                      <a:lnTo>
                        <a:pt x="3126" y="59"/>
                      </a:lnTo>
                      <a:lnTo>
                        <a:pt x="3122" y="61"/>
                      </a:lnTo>
                      <a:lnTo>
                        <a:pt x="3124" y="64"/>
                      </a:lnTo>
                      <a:lnTo>
                        <a:pt x="3126" y="66"/>
                      </a:lnTo>
                      <a:lnTo>
                        <a:pt x="3129" y="63"/>
                      </a:lnTo>
                      <a:lnTo>
                        <a:pt x="3125" y="65"/>
                      </a:lnTo>
                      <a:lnTo>
                        <a:pt x="3126" y="66"/>
                      </a:lnTo>
                      <a:lnTo>
                        <a:pt x="3129" y="63"/>
                      </a:lnTo>
                      <a:lnTo>
                        <a:pt x="3125" y="65"/>
                      </a:lnTo>
                      <a:lnTo>
                        <a:pt x="3126" y="68"/>
                      </a:lnTo>
                      <a:lnTo>
                        <a:pt x="3130" y="65"/>
                      </a:lnTo>
                      <a:lnTo>
                        <a:pt x="3126" y="65"/>
                      </a:lnTo>
                      <a:lnTo>
                        <a:pt x="3126" y="68"/>
                      </a:lnTo>
                      <a:lnTo>
                        <a:pt x="3130" y="65"/>
                      </a:lnTo>
                      <a:lnTo>
                        <a:pt x="3126" y="65"/>
                      </a:lnTo>
                      <a:lnTo>
                        <a:pt x="3126" y="72"/>
                      </a:lnTo>
                      <a:lnTo>
                        <a:pt x="3129" y="77"/>
                      </a:lnTo>
                      <a:lnTo>
                        <a:pt x="3133" y="74"/>
                      </a:lnTo>
                      <a:lnTo>
                        <a:pt x="3129" y="75"/>
                      </a:lnTo>
                      <a:lnTo>
                        <a:pt x="3129" y="77"/>
                      </a:lnTo>
                      <a:lnTo>
                        <a:pt x="3133" y="74"/>
                      </a:lnTo>
                      <a:lnTo>
                        <a:pt x="3129" y="75"/>
                      </a:lnTo>
                      <a:lnTo>
                        <a:pt x="3134" y="91"/>
                      </a:lnTo>
                      <a:lnTo>
                        <a:pt x="3138" y="90"/>
                      </a:lnTo>
                      <a:lnTo>
                        <a:pt x="3134" y="90"/>
                      </a:lnTo>
                      <a:lnTo>
                        <a:pt x="3134" y="91"/>
                      </a:lnTo>
                      <a:lnTo>
                        <a:pt x="3138" y="90"/>
                      </a:lnTo>
                      <a:lnTo>
                        <a:pt x="3134" y="90"/>
                      </a:lnTo>
                      <a:lnTo>
                        <a:pt x="3134" y="95"/>
                      </a:lnTo>
                      <a:lnTo>
                        <a:pt x="3135" y="103"/>
                      </a:lnTo>
                      <a:lnTo>
                        <a:pt x="3136" y="112"/>
                      </a:lnTo>
                      <a:lnTo>
                        <a:pt x="3138" y="122"/>
                      </a:lnTo>
                      <a:lnTo>
                        <a:pt x="3140" y="150"/>
                      </a:lnTo>
                      <a:lnTo>
                        <a:pt x="3144" y="149"/>
                      </a:lnTo>
                      <a:lnTo>
                        <a:pt x="3140" y="149"/>
                      </a:lnTo>
                      <a:lnTo>
                        <a:pt x="3140" y="150"/>
                      </a:lnTo>
                      <a:lnTo>
                        <a:pt x="3144" y="149"/>
                      </a:lnTo>
                      <a:lnTo>
                        <a:pt x="3140" y="149"/>
                      </a:lnTo>
                      <a:lnTo>
                        <a:pt x="3142" y="167"/>
                      </a:lnTo>
                      <a:lnTo>
                        <a:pt x="3142" y="185"/>
                      </a:lnTo>
                      <a:lnTo>
                        <a:pt x="3143" y="206"/>
                      </a:lnTo>
                      <a:lnTo>
                        <a:pt x="3144" y="228"/>
                      </a:lnTo>
                      <a:lnTo>
                        <a:pt x="3145" y="251"/>
                      </a:lnTo>
                      <a:lnTo>
                        <a:pt x="3147" y="276"/>
                      </a:lnTo>
                      <a:lnTo>
                        <a:pt x="3149" y="327"/>
                      </a:lnTo>
                      <a:lnTo>
                        <a:pt x="3149" y="356"/>
                      </a:lnTo>
                      <a:lnTo>
                        <a:pt x="3151" y="383"/>
                      </a:lnTo>
                      <a:lnTo>
                        <a:pt x="3152" y="413"/>
                      </a:lnTo>
                      <a:lnTo>
                        <a:pt x="3153" y="441"/>
                      </a:lnTo>
                      <a:lnTo>
                        <a:pt x="3155" y="471"/>
                      </a:lnTo>
                      <a:lnTo>
                        <a:pt x="3156" y="493"/>
                      </a:lnTo>
                      <a:lnTo>
                        <a:pt x="3157" y="495"/>
                      </a:lnTo>
                      <a:lnTo>
                        <a:pt x="3160" y="498"/>
                      </a:lnTo>
                      <a:lnTo>
                        <a:pt x="3170" y="498"/>
                      </a:lnTo>
                      <a:lnTo>
                        <a:pt x="3170" y="493"/>
                      </a:lnTo>
                      <a:lnTo>
                        <a:pt x="3166" y="494"/>
                      </a:lnTo>
                      <a:lnTo>
                        <a:pt x="3170" y="498"/>
                      </a:lnTo>
                      <a:lnTo>
                        <a:pt x="3170" y="493"/>
                      </a:lnTo>
                      <a:lnTo>
                        <a:pt x="3166" y="494"/>
                      </a:lnTo>
                      <a:lnTo>
                        <a:pt x="3167" y="498"/>
                      </a:lnTo>
                      <a:lnTo>
                        <a:pt x="3171" y="497"/>
                      </a:lnTo>
                      <a:lnTo>
                        <a:pt x="3167" y="497"/>
                      </a:lnTo>
                      <a:lnTo>
                        <a:pt x="3167" y="498"/>
                      </a:lnTo>
                      <a:lnTo>
                        <a:pt x="3171" y="497"/>
                      </a:lnTo>
                      <a:lnTo>
                        <a:pt x="3167" y="497"/>
                      </a:lnTo>
                      <a:lnTo>
                        <a:pt x="3170" y="554"/>
                      </a:lnTo>
                      <a:lnTo>
                        <a:pt x="3171" y="581"/>
                      </a:lnTo>
                      <a:lnTo>
                        <a:pt x="3171" y="607"/>
                      </a:lnTo>
                      <a:lnTo>
                        <a:pt x="3173" y="631"/>
                      </a:lnTo>
                      <a:lnTo>
                        <a:pt x="3174" y="654"/>
                      </a:lnTo>
                      <a:lnTo>
                        <a:pt x="3176" y="698"/>
                      </a:lnTo>
                      <a:lnTo>
                        <a:pt x="3179" y="737"/>
                      </a:lnTo>
                      <a:lnTo>
                        <a:pt x="3179" y="755"/>
                      </a:lnTo>
                      <a:lnTo>
                        <a:pt x="3182" y="789"/>
                      </a:lnTo>
                      <a:lnTo>
                        <a:pt x="3182" y="790"/>
                      </a:lnTo>
                      <a:lnTo>
                        <a:pt x="3184" y="819"/>
                      </a:lnTo>
                      <a:lnTo>
                        <a:pt x="3187" y="844"/>
                      </a:lnTo>
                      <a:lnTo>
                        <a:pt x="3191" y="843"/>
                      </a:lnTo>
                      <a:lnTo>
                        <a:pt x="3187" y="843"/>
                      </a:lnTo>
                      <a:lnTo>
                        <a:pt x="3187" y="844"/>
                      </a:lnTo>
                      <a:lnTo>
                        <a:pt x="3191" y="843"/>
                      </a:lnTo>
                      <a:lnTo>
                        <a:pt x="3187" y="843"/>
                      </a:lnTo>
                      <a:lnTo>
                        <a:pt x="3187" y="855"/>
                      </a:lnTo>
                      <a:lnTo>
                        <a:pt x="3189" y="875"/>
                      </a:lnTo>
                      <a:lnTo>
                        <a:pt x="3193" y="899"/>
                      </a:lnTo>
                      <a:lnTo>
                        <a:pt x="3195" y="905"/>
                      </a:lnTo>
                      <a:lnTo>
                        <a:pt x="3198" y="904"/>
                      </a:lnTo>
                      <a:lnTo>
                        <a:pt x="3195" y="904"/>
                      </a:lnTo>
                      <a:lnTo>
                        <a:pt x="3195" y="905"/>
                      </a:lnTo>
                      <a:lnTo>
                        <a:pt x="3198" y="904"/>
                      </a:lnTo>
                      <a:lnTo>
                        <a:pt x="3195" y="904"/>
                      </a:lnTo>
                      <a:lnTo>
                        <a:pt x="3195" y="910"/>
                      </a:lnTo>
                      <a:lnTo>
                        <a:pt x="3196" y="916"/>
                      </a:lnTo>
                      <a:lnTo>
                        <a:pt x="3200" y="927"/>
                      </a:lnTo>
                      <a:lnTo>
                        <a:pt x="3201" y="930"/>
                      </a:lnTo>
                      <a:lnTo>
                        <a:pt x="3202" y="931"/>
                      </a:lnTo>
                      <a:lnTo>
                        <a:pt x="3205" y="927"/>
                      </a:lnTo>
                      <a:lnTo>
                        <a:pt x="3201" y="927"/>
                      </a:lnTo>
                      <a:lnTo>
                        <a:pt x="3202" y="931"/>
                      </a:lnTo>
                      <a:lnTo>
                        <a:pt x="3205" y="927"/>
                      </a:lnTo>
                      <a:lnTo>
                        <a:pt x="3201" y="927"/>
                      </a:lnTo>
                      <a:lnTo>
                        <a:pt x="3201" y="930"/>
                      </a:lnTo>
                      <a:lnTo>
                        <a:pt x="3202" y="934"/>
                      </a:lnTo>
                      <a:lnTo>
                        <a:pt x="3205" y="936"/>
                      </a:lnTo>
                      <a:lnTo>
                        <a:pt x="3205" y="935"/>
                      </a:lnTo>
                      <a:lnTo>
                        <a:pt x="3207" y="937"/>
                      </a:lnTo>
                      <a:lnTo>
                        <a:pt x="3210" y="937"/>
                      </a:lnTo>
                      <a:lnTo>
                        <a:pt x="3210" y="936"/>
                      </a:lnTo>
                      <a:lnTo>
                        <a:pt x="3214" y="936"/>
                      </a:lnTo>
                      <a:lnTo>
                        <a:pt x="3215" y="935"/>
                      </a:lnTo>
                      <a:lnTo>
                        <a:pt x="3211" y="931"/>
                      </a:lnTo>
                      <a:lnTo>
                        <a:pt x="3211" y="936"/>
                      </a:lnTo>
                      <a:lnTo>
                        <a:pt x="3215" y="935"/>
                      </a:lnTo>
                      <a:lnTo>
                        <a:pt x="3211" y="931"/>
                      </a:lnTo>
                      <a:lnTo>
                        <a:pt x="3211" y="936"/>
                      </a:lnTo>
                      <a:lnTo>
                        <a:pt x="3213" y="936"/>
                      </a:lnTo>
                      <a:lnTo>
                        <a:pt x="3213" y="935"/>
                      </a:lnTo>
                      <a:lnTo>
                        <a:pt x="3215" y="934"/>
                      </a:lnTo>
                      <a:lnTo>
                        <a:pt x="3218" y="931"/>
                      </a:lnTo>
                      <a:lnTo>
                        <a:pt x="3218" y="930"/>
                      </a:lnTo>
                      <a:lnTo>
                        <a:pt x="3213" y="930"/>
                      </a:lnTo>
                      <a:lnTo>
                        <a:pt x="3217" y="932"/>
                      </a:lnTo>
                      <a:lnTo>
                        <a:pt x="3218" y="930"/>
                      </a:lnTo>
                      <a:lnTo>
                        <a:pt x="3213" y="930"/>
                      </a:lnTo>
                      <a:lnTo>
                        <a:pt x="3217" y="932"/>
                      </a:lnTo>
                      <a:lnTo>
                        <a:pt x="3218" y="930"/>
                      </a:lnTo>
                      <a:lnTo>
                        <a:pt x="3214" y="927"/>
                      </a:lnTo>
                      <a:lnTo>
                        <a:pt x="3218" y="931"/>
                      </a:lnTo>
                      <a:lnTo>
                        <a:pt x="3218" y="930"/>
                      </a:lnTo>
                      <a:lnTo>
                        <a:pt x="3214" y="927"/>
                      </a:lnTo>
                      <a:lnTo>
                        <a:pt x="3218" y="931"/>
                      </a:lnTo>
                      <a:lnTo>
                        <a:pt x="3219" y="930"/>
                      </a:lnTo>
                      <a:lnTo>
                        <a:pt x="3219" y="928"/>
                      </a:lnTo>
                      <a:lnTo>
                        <a:pt x="3226" y="916"/>
                      </a:lnTo>
                      <a:lnTo>
                        <a:pt x="3226" y="912"/>
                      </a:lnTo>
                      <a:lnTo>
                        <a:pt x="3220" y="912"/>
                      </a:lnTo>
                      <a:lnTo>
                        <a:pt x="3224" y="913"/>
                      </a:lnTo>
                      <a:lnTo>
                        <a:pt x="3226" y="912"/>
                      </a:lnTo>
                      <a:lnTo>
                        <a:pt x="3220" y="912"/>
                      </a:lnTo>
                      <a:lnTo>
                        <a:pt x="3224" y="913"/>
                      </a:lnTo>
                      <a:lnTo>
                        <a:pt x="3231" y="894"/>
                      </a:lnTo>
                      <a:lnTo>
                        <a:pt x="3232" y="887"/>
                      </a:lnTo>
                      <a:lnTo>
                        <a:pt x="3233" y="886"/>
                      </a:lnTo>
                      <a:lnTo>
                        <a:pt x="3233" y="875"/>
                      </a:lnTo>
                      <a:lnTo>
                        <a:pt x="3228" y="875"/>
                      </a:lnTo>
                      <a:lnTo>
                        <a:pt x="3233" y="877"/>
                      </a:lnTo>
                      <a:lnTo>
                        <a:pt x="3233" y="875"/>
                      </a:lnTo>
                      <a:lnTo>
                        <a:pt x="3228" y="875"/>
                      </a:lnTo>
                      <a:lnTo>
                        <a:pt x="3233" y="877"/>
                      </a:lnTo>
                      <a:lnTo>
                        <a:pt x="3235" y="866"/>
                      </a:lnTo>
                      <a:lnTo>
                        <a:pt x="3236" y="852"/>
                      </a:lnTo>
                      <a:lnTo>
                        <a:pt x="3237" y="837"/>
                      </a:lnTo>
                      <a:lnTo>
                        <a:pt x="3238" y="820"/>
                      </a:lnTo>
                      <a:lnTo>
                        <a:pt x="3240" y="800"/>
                      </a:lnTo>
                      <a:lnTo>
                        <a:pt x="3240" y="799"/>
                      </a:lnTo>
                      <a:lnTo>
                        <a:pt x="3241" y="779"/>
                      </a:lnTo>
                      <a:lnTo>
                        <a:pt x="3241" y="757"/>
                      </a:lnTo>
                      <a:lnTo>
                        <a:pt x="3242" y="733"/>
                      </a:lnTo>
                      <a:lnTo>
                        <a:pt x="3244" y="709"/>
                      </a:lnTo>
                      <a:lnTo>
                        <a:pt x="3246" y="657"/>
                      </a:lnTo>
                      <a:lnTo>
                        <a:pt x="3248" y="629"/>
                      </a:lnTo>
                      <a:lnTo>
                        <a:pt x="3248" y="600"/>
                      </a:lnTo>
                      <a:lnTo>
                        <a:pt x="3250" y="543"/>
                      </a:lnTo>
                      <a:lnTo>
                        <a:pt x="3251" y="514"/>
                      </a:lnTo>
                      <a:lnTo>
                        <a:pt x="3253" y="493"/>
                      </a:lnTo>
                      <a:lnTo>
                        <a:pt x="3248" y="493"/>
                      </a:lnTo>
                      <a:lnTo>
                        <a:pt x="3248" y="498"/>
                      </a:lnTo>
                      <a:lnTo>
                        <a:pt x="3248" y="497"/>
                      </a:lnTo>
                      <a:lnTo>
                        <a:pt x="3250" y="495"/>
                      </a:lnTo>
                      <a:lnTo>
                        <a:pt x="3253" y="493"/>
                      </a:lnTo>
                      <a:lnTo>
                        <a:pt x="3248" y="493"/>
                      </a:lnTo>
                      <a:lnTo>
                        <a:pt x="3248" y="498"/>
                      </a:lnTo>
                      <a:lnTo>
                        <a:pt x="3258" y="498"/>
                      </a:lnTo>
                      <a:lnTo>
                        <a:pt x="3258" y="497"/>
                      </a:lnTo>
                      <a:lnTo>
                        <a:pt x="3260" y="495"/>
                      </a:lnTo>
                      <a:lnTo>
                        <a:pt x="3262" y="494"/>
                      </a:lnTo>
                      <a:lnTo>
                        <a:pt x="3263" y="489"/>
                      </a:lnTo>
                      <a:lnTo>
                        <a:pt x="3264" y="488"/>
                      </a:lnTo>
                      <a:lnTo>
                        <a:pt x="3267" y="431"/>
                      </a:lnTo>
                      <a:lnTo>
                        <a:pt x="3268" y="404"/>
                      </a:lnTo>
                      <a:lnTo>
                        <a:pt x="3270" y="378"/>
                      </a:lnTo>
                      <a:lnTo>
                        <a:pt x="3271" y="353"/>
                      </a:lnTo>
                      <a:lnTo>
                        <a:pt x="3271" y="330"/>
                      </a:lnTo>
                      <a:lnTo>
                        <a:pt x="3272" y="308"/>
                      </a:lnTo>
                      <a:lnTo>
                        <a:pt x="3275" y="267"/>
                      </a:lnTo>
                      <a:lnTo>
                        <a:pt x="3270" y="267"/>
                      </a:lnTo>
                      <a:lnTo>
                        <a:pt x="3275" y="268"/>
                      </a:lnTo>
                      <a:lnTo>
                        <a:pt x="3275" y="267"/>
                      </a:lnTo>
                      <a:lnTo>
                        <a:pt x="3270" y="267"/>
                      </a:lnTo>
                      <a:lnTo>
                        <a:pt x="3275" y="268"/>
                      </a:lnTo>
                      <a:lnTo>
                        <a:pt x="3276" y="249"/>
                      </a:lnTo>
                      <a:lnTo>
                        <a:pt x="3277" y="232"/>
                      </a:lnTo>
                      <a:lnTo>
                        <a:pt x="3277" y="212"/>
                      </a:lnTo>
                      <a:lnTo>
                        <a:pt x="3272" y="212"/>
                      </a:lnTo>
                      <a:lnTo>
                        <a:pt x="3277" y="214"/>
                      </a:lnTo>
                      <a:lnTo>
                        <a:pt x="3277" y="212"/>
                      </a:lnTo>
                      <a:lnTo>
                        <a:pt x="3272" y="212"/>
                      </a:lnTo>
                      <a:lnTo>
                        <a:pt x="3277" y="214"/>
                      </a:lnTo>
                      <a:lnTo>
                        <a:pt x="3279" y="198"/>
                      </a:lnTo>
                      <a:lnTo>
                        <a:pt x="3281" y="170"/>
                      </a:lnTo>
                      <a:lnTo>
                        <a:pt x="3284" y="144"/>
                      </a:lnTo>
                      <a:lnTo>
                        <a:pt x="3285" y="134"/>
                      </a:lnTo>
                      <a:lnTo>
                        <a:pt x="3285" y="122"/>
                      </a:lnTo>
                      <a:lnTo>
                        <a:pt x="3280" y="122"/>
                      </a:lnTo>
                      <a:lnTo>
                        <a:pt x="3285" y="123"/>
                      </a:lnTo>
                      <a:lnTo>
                        <a:pt x="3285" y="122"/>
                      </a:lnTo>
                      <a:lnTo>
                        <a:pt x="3280" y="122"/>
                      </a:lnTo>
                      <a:lnTo>
                        <a:pt x="3285" y="123"/>
                      </a:lnTo>
                      <a:lnTo>
                        <a:pt x="3286" y="113"/>
                      </a:lnTo>
                      <a:lnTo>
                        <a:pt x="3290" y="90"/>
                      </a:lnTo>
                      <a:lnTo>
                        <a:pt x="3285" y="88"/>
                      </a:lnTo>
                      <a:lnTo>
                        <a:pt x="3289" y="90"/>
                      </a:lnTo>
                      <a:lnTo>
                        <a:pt x="3290" y="90"/>
                      </a:lnTo>
                      <a:lnTo>
                        <a:pt x="3285" y="88"/>
                      </a:lnTo>
                      <a:lnTo>
                        <a:pt x="3289" y="90"/>
                      </a:lnTo>
                      <a:lnTo>
                        <a:pt x="3290" y="83"/>
                      </a:lnTo>
                      <a:lnTo>
                        <a:pt x="3286" y="82"/>
                      </a:lnTo>
                      <a:lnTo>
                        <a:pt x="3290" y="83"/>
                      </a:lnTo>
                      <a:lnTo>
                        <a:pt x="3286" y="82"/>
                      </a:lnTo>
                      <a:lnTo>
                        <a:pt x="3290" y="83"/>
                      </a:lnTo>
                      <a:lnTo>
                        <a:pt x="3291" y="78"/>
                      </a:lnTo>
                      <a:lnTo>
                        <a:pt x="3293" y="77"/>
                      </a:lnTo>
                      <a:lnTo>
                        <a:pt x="3293" y="72"/>
                      </a:lnTo>
                      <a:lnTo>
                        <a:pt x="3288" y="72"/>
                      </a:lnTo>
                      <a:lnTo>
                        <a:pt x="3291" y="73"/>
                      </a:lnTo>
                      <a:lnTo>
                        <a:pt x="3293" y="72"/>
                      </a:lnTo>
                      <a:lnTo>
                        <a:pt x="3288" y="72"/>
                      </a:lnTo>
                      <a:lnTo>
                        <a:pt x="3291" y="73"/>
                      </a:lnTo>
                      <a:lnTo>
                        <a:pt x="3294" y="65"/>
                      </a:lnTo>
                      <a:lnTo>
                        <a:pt x="3290" y="64"/>
                      </a:lnTo>
                      <a:lnTo>
                        <a:pt x="3294" y="66"/>
                      </a:lnTo>
                      <a:lnTo>
                        <a:pt x="3294" y="65"/>
                      </a:lnTo>
                      <a:lnTo>
                        <a:pt x="3290" y="64"/>
                      </a:lnTo>
                      <a:lnTo>
                        <a:pt x="3294" y="66"/>
                      </a:lnTo>
                      <a:lnTo>
                        <a:pt x="3297" y="61"/>
                      </a:lnTo>
                      <a:lnTo>
                        <a:pt x="3293" y="59"/>
                      </a:lnTo>
                      <a:lnTo>
                        <a:pt x="3297" y="63"/>
                      </a:lnTo>
                      <a:lnTo>
                        <a:pt x="3297" y="61"/>
                      </a:lnTo>
                      <a:lnTo>
                        <a:pt x="3293" y="59"/>
                      </a:lnTo>
                      <a:lnTo>
                        <a:pt x="3297" y="63"/>
                      </a:lnTo>
                      <a:lnTo>
                        <a:pt x="3299" y="60"/>
                      </a:lnTo>
                      <a:lnTo>
                        <a:pt x="3298" y="59"/>
                      </a:lnTo>
                      <a:lnTo>
                        <a:pt x="3301" y="56"/>
                      </a:lnTo>
                      <a:lnTo>
                        <a:pt x="3301" y="55"/>
                      </a:lnTo>
                      <a:lnTo>
                        <a:pt x="3295" y="55"/>
                      </a:lnTo>
                      <a:lnTo>
                        <a:pt x="3295" y="60"/>
                      </a:lnTo>
                      <a:lnTo>
                        <a:pt x="3295" y="59"/>
                      </a:lnTo>
                      <a:lnTo>
                        <a:pt x="3298" y="57"/>
                      </a:lnTo>
                      <a:lnTo>
                        <a:pt x="3301" y="55"/>
                      </a:lnTo>
                      <a:lnTo>
                        <a:pt x="3295" y="55"/>
                      </a:lnTo>
                      <a:lnTo>
                        <a:pt x="3295" y="60"/>
                      </a:lnTo>
                      <a:lnTo>
                        <a:pt x="3299" y="60"/>
                      </a:lnTo>
                      <a:lnTo>
                        <a:pt x="3299" y="55"/>
                      </a:lnTo>
                      <a:lnTo>
                        <a:pt x="3297" y="59"/>
                      </a:lnTo>
                      <a:lnTo>
                        <a:pt x="3299" y="60"/>
                      </a:lnTo>
                      <a:lnTo>
                        <a:pt x="3299" y="55"/>
                      </a:lnTo>
                      <a:lnTo>
                        <a:pt x="3297" y="59"/>
                      </a:lnTo>
                      <a:lnTo>
                        <a:pt x="3301" y="63"/>
                      </a:lnTo>
                      <a:lnTo>
                        <a:pt x="3303" y="59"/>
                      </a:lnTo>
                      <a:lnTo>
                        <a:pt x="3299" y="59"/>
                      </a:lnTo>
                      <a:lnTo>
                        <a:pt x="3301" y="63"/>
                      </a:lnTo>
                      <a:lnTo>
                        <a:pt x="3303" y="59"/>
                      </a:lnTo>
                      <a:lnTo>
                        <a:pt x="3299" y="59"/>
                      </a:lnTo>
                      <a:lnTo>
                        <a:pt x="3299" y="64"/>
                      </a:lnTo>
                      <a:lnTo>
                        <a:pt x="3304" y="74"/>
                      </a:lnTo>
                      <a:lnTo>
                        <a:pt x="3308" y="72"/>
                      </a:lnTo>
                      <a:lnTo>
                        <a:pt x="3304" y="73"/>
                      </a:lnTo>
                      <a:lnTo>
                        <a:pt x="3304" y="74"/>
                      </a:lnTo>
                      <a:lnTo>
                        <a:pt x="3308" y="72"/>
                      </a:lnTo>
                      <a:lnTo>
                        <a:pt x="3304" y="73"/>
                      </a:lnTo>
                      <a:lnTo>
                        <a:pt x="3306" y="77"/>
                      </a:lnTo>
                      <a:lnTo>
                        <a:pt x="3313" y="74"/>
                      </a:lnTo>
                      <a:lnTo>
                        <a:pt x="3312" y="70"/>
                      </a:lnTo>
                      <a:lnTo>
                        <a:pt x="3307" y="60"/>
                      </a:lnTo>
                      <a:lnTo>
                        <a:pt x="3303" y="61"/>
                      </a:lnTo>
                      <a:lnTo>
                        <a:pt x="3308" y="61"/>
                      </a:lnTo>
                      <a:lnTo>
                        <a:pt x="3307" y="60"/>
                      </a:lnTo>
                      <a:lnTo>
                        <a:pt x="3303" y="61"/>
                      </a:lnTo>
                      <a:lnTo>
                        <a:pt x="3308" y="61"/>
                      </a:lnTo>
                      <a:lnTo>
                        <a:pt x="3308" y="59"/>
                      </a:lnTo>
                      <a:lnTo>
                        <a:pt x="3307" y="59"/>
                      </a:lnTo>
                      <a:lnTo>
                        <a:pt x="3307" y="56"/>
                      </a:lnTo>
                      <a:lnTo>
                        <a:pt x="3303" y="52"/>
                      </a:lnTo>
                      <a:lnTo>
                        <a:pt x="3302" y="52"/>
                      </a:lnTo>
                      <a:lnTo>
                        <a:pt x="3299" y="51"/>
                      </a:lnTo>
                      <a:lnTo>
                        <a:pt x="3295" y="51"/>
                      </a:lnTo>
                      <a:lnTo>
                        <a:pt x="3293" y="52"/>
                      </a:lnTo>
                      <a:lnTo>
                        <a:pt x="3291" y="55"/>
                      </a:lnTo>
                      <a:lnTo>
                        <a:pt x="3291" y="56"/>
                      </a:lnTo>
                      <a:lnTo>
                        <a:pt x="3295" y="56"/>
                      </a:lnTo>
                      <a:lnTo>
                        <a:pt x="3293" y="53"/>
                      </a:lnTo>
                      <a:lnTo>
                        <a:pt x="3291" y="56"/>
                      </a:lnTo>
                      <a:lnTo>
                        <a:pt x="3295" y="56"/>
                      </a:lnTo>
                      <a:lnTo>
                        <a:pt x="3293" y="53"/>
                      </a:lnTo>
                      <a:lnTo>
                        <a:pt x="3289" y="57"/>
                      </a:lnTo>
                      <a:lnTo>
                        <a:pt x="3286" y="63"/>
                      </a:lnTo>
                      <a:lnTo>
                        <a:pt x="3286" y="64"/>
                      </a:lnTo>
                      <a:lnTo>
                        <a:pt x="3286" y="63"/>
                      </a:lnTo>
                      <a:lnTo>
                        <a:pt x="3284" y="70"/>
                      </a:lnTo>
                      <a:lnTo>
                        <a:pt x="3284" y="77"/>
                      </a:lnTo>
                      <a:lnTo>
                        <a:pt x="3288" y="77"/>
                      </a:lnTo>
                      <a:lnTo>
                        <a:pt x="3284" y="75"/>
                      </a:lnTo>
                      <a:lnTo>
                        <a:pt x="3284" y="77"/>
                      </a:lnTo>
                      <a:lnTo>
                        <a:pt x="3288" y="77"/>
                      </a:lnTo>
                      <a:lnTo>
                        <a:pt x="3284" y="75"/>
                      </a:lnTo>
                      <a:lnTo>
                        <a:pt x="3282" y="81"/>
                      </a:lnTo>
                      <a:lnTo>
                        <a:pt x="3282" y="82"/>
                      </a:lnTo>
                      <a:lnTo>
                        <a:pt x="3281" y="88"/>
                      </a:lnTo>
                      <a:lnTo>
                        <a:pt x="3277" y="112"/>
                      </a:lnTo>
                      <a:lnTo>
                        <a:pt x="3276" y="122"/>
                      </a:lnTo>
                      <a:lnTo>
                        <a:pt x="3276" y="132"/>
                      </a:lnTo>
                      <a:lnTo>
                        <a:pt x="3280" y="132"/>
                      </a:lnTo>
                      <a:lnTo>
                        <a:pt x="3276" y="132"/>
                      </a:lnTo>
                      <a:lnTo>
                        <a:pt x="3280" y="132"/>
                      </a:lnTo>
                      <a:lnTo>
                        <a:pt x="3276" y="132"/>
                      </a:lnTo>
                      <a:lnTo>
                        <a:pt x="3275" y="143"/>
                      </a:lnTo>
                      <a:lnTo>
                        <a:pt x="3272" y="168"/>
                      </a:lnTo>
                      <a:lnTo>
                        <a:pt x="3270" y="197"/>
                      </a:lnTo>
                      <a:lnTo>
                        <a:pt x="3268" y="212"/>
                      </a:lnTo>
                      <a:lnTo>
                        <a:pt x="3268" y="231"/>
                      </a:lnTo>
                      <a:lnTo>
                        <a:pt x="3272" y="231"/>
                      </a:lnTo>
                      <a:lnTo>
                        <a:pt x="3268" y="231"/>
                      </a:lnTo>
                      <a:lnTo>
                        <a:pt x="3272" y="231"/>
                      </a:lnTo>
                      <a:lnTo>
                        <a:pt x="3268" y="231"/>
                      </a:lnTo>
                      <a:lnTo>
                        <a:pt x="3267" y="247"/>
                      </a:lnTo>
                      <a:lnTo>
                        <a:pt x="3266" y="267"/>
                      </a:lnTo>
                      <a:lnTo>
                        <a:pt x="3263" y="308"/>
                      </a:lnTo>
                      <a:lnTo>
                        <a:pt x="3262" y="330"/>
                      </a:lnTo>
                      <a:lnTo>
                        <a:pt x="3262" y="353"/>
                      </a:lnTo>
                      <a:lnTo>
                        <a:pt x="3260" y="378"/>
                      </a:lnTo>
                      <a:lnTo>
                        <a:pt x="3259" y="404"/>
                      </a:lnTo>
                      <a:lnTo>
                        <a:pt x="3258" y="431"/>
                      </a:lnTo>
                      <a:lnTo>
                        <a:pt x="3255" y="488"/>
                      </a:lnTo>
                      <a:lnTo>
                        <a:pt x="3259" y="488"/>
                      </a:lnTo>
                      <a:lnTo>
                        <a:pt x="3255" y="486"/>
                      </a:lnTo>
                      <a:lnTo>
                        <a:pt x="3255" y="488"/>
                      </a:lnTo>
                      <a:lnTo>
                        <a:pt x="3259" y="488"/>
                      </a:lnTo>
                      <a:lnTo>
                        <a:pt x="3255" y="486"/>
                      </a:lnTo>
                      <a:lnTo>
                        <a:pt x="3254" y="492"/>
                      </a:lnTo>
                      <a:lnTo>
                        <a:pt x="3258" y="493"/>
                      </a:lnTo>
                      <a:lnTo>
                        <a:pt x="3258" y="489"/>
                      </a:lnTo>
                      <a:lnTo>
                        <a:pt x="3255" y="490"/>
                      </a:lnTo>
                      <a:lnTo>
                        <a:pt x="3254" y="493"/>
                      </a:lnTo>
                      <a:lnTo>
                        <a:pt x="3254" y="492"/>
                      </a:lnTo>
                      <a:lnTo>
                        <a:pt x="3258" y="493"/>
                      </a:lnTo>
                      <a:lnTo>
                        <a:pt x="3258" y="489"/>
                      </a:lnTo>
                      <a:lnTo>
                        <a:pt x="3248" y="489"/>
                      </a:lnTo>
                      <a:lnTo>
                        <a:pt x="3245" y="490"/>
                      </a:lnTo>
                      <a:lnTo>
                        <a:pt x="3244" y="493"/>
                      </a:lnTo>
                      <a:lnTo>
                        <a:pt x="3242" y="514"/>
                      </a:lnTo>
                      <a:lnTo>
                        <a:pt x="3241" y="543"/>
                      </a:lnTo>
                      <a:lnTo>
                        <a:pt x="3238" y="600"/>
                      </a:lnTo>
                      <a:lnTo>
                        <a:pt x="3238" y="629"/>
                      </a:lnTo>
                      <a:lnTo>
                        <a:pt x="3237" y="657"/>
                      </a:lnTo>
                      <a:lnTo>
                        <a:pt x="3235" y="709"/>
                      </a:lnTo>
                      <a:lnTo>
                        <a:pt x="3233" y="733"/>
                      </a:lnTo>
                      <a:lnTo>
                        <a:pt x="3232" y="757"/>
                      </a:lnTo>
                      <a:lnTo>
                        <a:pt x="3232" y="779"/>
                      </a:lnTo>
                      <a:lnTo>
                        <a:pt x="3231" y="799"/>
                      </a:lnTo>
                      <a:lnTo>
                        <a:pt x="3235" y="799"/>
                      </a:lnTo>
                      <a:lnTo>
                        <a:pt x="3231" y="799"/>
                      </a:lnTo>
                      <a:lnTo>
                        <a:pt x="3235" y="799"/>
                      </a:lnTo>
                      <a:lnTo>
                        <a:pt x="3231" y="799"/>
                      </a:lnTo>
                      <a:lnTo>
                        <a:pt x="3229" y="819"/>
                      </a:lnTo>
                      <a:lnTo>
                        <a:pt x="3228" y="835"/>
                      </a:lnTo>
                      <a:lnTo>
                        <a:pt x="3227" y="851"/>
                      </a:lnTo>
                      <a:lnTo>
                        <a:pt x="3226" y="865"/>
                      </a:lnTo>
                      <a:lnTo>
                        <a:pt x="3224" y="875"/>
                      </a:lnTo>
                      <a:lnTo>
                        <a:pt x="3224" y="886"/>
                      </a:lnTo>
                      <a:lnTo>
                        <a:pt x="3228" y="886"/>
                      </a:lnTo>
                      <a:lnTo>
                        <a:pt x="3224" y="886"/>
                      </a:lnTo>
                      <a:lnTo>
                        <a:pt x="3228" y="886"/>
                      </a:lnTo>
                      <a:lnTo>
                        <a:pt x="3224" y="886"/>
                      </a:lnTo>
                      <a:lnTo>
                        <a:pt x="3223" y="892"/>
                      </a:lnTo>
                      <a:lnTo>
                        <a:pt x="3227" y="892"/>
                      </a:lnTo>
                      <a:lnTo>
                        <a:pt x="3223" y="891"/>
                      </a:lnTo>
                      <a:lnTo>
                        <a:pt x="3223" y="892"/>
                      </a:lnTo>
                      <a:lnTo>
                        <a:pt x="3227" y="892"/>
                      </a:lnTo>
                      <a:lnTo>
                        <a:pt x="3223" y="891"/>
                      </a:lnTo>
                      <a:lnTo>
                        <a:pt x="3217" y="910"/>
                      </a:lnTo>
                      <a:lnTo>
                        <a:pt x="3217" y="916"/>
                      </a:lnTo>
                      <a:lnTo>
                        <a:pt x="3220" y="916"/>
                      </a:lnTo>
                      <a:lnTo>
                        <a:pt x="3217" y="914"/>
                      </a:lnTo>
                      <a:lnTo>
                        <a:pt x="3217" y="916"/>
                      </a:lnTo>
                      <a:lnTo>
                        <a:pt x="3220" y="916"/>
                      </a:lnTo>
                      <a:lnTo>
                        <a:pt x="3217" y="914"/>
                      </a:lnTo>
                      <a:lnTo>
                        <a:pt x="3211" y="925"/>
                      </a:lnTo>
                      <a:lnTo>
                        <a:pt x="3215" y="926"/>
                      </a:lnTo>
                      <a:lnTo>
                        <a:pt x="3213" y="923"/>
                      </a:lnTo>
                      <a:lnTo>
                        <a:pt x="3211" y="925"/>
                      </a:lnTo>
                      <a:lnTo>
                        <a:pt x="3215" y="926"/>
                      </a:lnTo>
                      <a:lnTo>
                        <a:pt x="3213" y="923"/>
                      </a:lnTo>
                      <a:lnTo>
                        <a:pt x="3210" y="926"/>
                      </a:lnTo>
                      <a:lnTo>
                        <a:pt x="3209" y="928"/>
                      </a:lnTo>
                      <a:lnTo>
                        <a:pt x="3209" y="931"/>
                      </a:lnTo>
                      <a:lnTo>
                        <a:pt x="3213" y="931"/>
                      </a:lnTo>
                      <a:lnTo>
                        <a:pt x="3213" y="927"/>
                      </a:lnTo>
                      <a:lnTo>
                        <a:pt x="3210" y="928"/>
                      </a:lnTo>
                      <a:lnTo>
                        <a:pt x="3209" y="931"/>
                      </a:lnTo>
                      <a:lnTo>
                        <a:pt x="3213" y="931"/>
                      </a:lnTo>
                      <a:lnTo>
                        <a:pt x="3213" y="927"/>
                      </a:lnTo>
                      <a:lnTo>
                        <a:pt x="3211" y="927"/>
                      </a:lnTo>
                      <a:lnTo>
                        <a:pt x="3209" y="928"/>
                      </a:lnTo>
                      <a:lnTo>
                        <a:pt x="3207" y="930"/>
                      </a:lnTo>
                      <a:lnTo>
                        <a:pt x="3210" y="932"/>
                      </a:lnTo>
                      <a:lnTo>
                        <a:pt x="3210" y="928"/>
                      </a:lnTo>
                      <a:lnTo>
                        <a:pt x="3207" y="930"/>
                      </a:lnTo>
                      <a:lnTo>
                        <a:pt x="3210" y="932"/>
                      </a:lnTo>
                      <a:lnTo>
                        <a:pt x="3210" y="928"/>
                      </a:lnTo>
                      <a:lnTo>
                        <a:pt x="3207" y="928"/>
                      </a:lnTo>
                      <a:lnTo>
                        <a:pt x="3207" y="932"/>
                      </a:lnTo>
                      <a:lnTo>
                        <a:pt x="3211" y="930"/>
                      </a:lnTo>
                      <a:lnTo>
                        <a:pt x="3207" y="928"/>
                      </a:lnTo>
                      <a:lnTo>
                        <a:pt x="3207" y="932"/>
                      </a:lnTo>
                      <a:lnTo>
                        <a:pt x="3211" y="930"/>
                      </a:lnTo>
                      <a:lnTo>
                        <a:pt x="3209" y="927"/>
                      </a:lnTo>
                      <a:lnTo>
                        <a:pt x="3205" y="930"/>
                      </a:lnTo>
                      <a:lnTo>
                        <a:pt x="3210" y="930"/>
                      </a:lnTo>
                      <a:lnTo>
                        <a:pt x="3209" y="927"/>
                      </a:lnTo>
                      <a:lnTo>
                        <a:pt x="3205" y="930"/>
                      </a:lnTo>
                      <a:lnTo>
                        <a:pt x="3210" y="930"/>
                      </a:lnTo>
                      <a:lnTo>
                        <a:pt x="3210" y="927"/>
                      </a:lnTo>
                      <a:lnTo>
                        <a:pt x="3209" y="927"/>
                      </a:lnTo>
                      <a:lnTo>
                        <a:pt x="3209" y="925"/>
                      </a:lnTo>
                      <a:lnTo>
                        <a:pt x="3207" y="923"/>
                      </a:lnTo>
                      <a:lnTo>
                        <a:pt x="3204" y="926"/>
                      </a:lnTo>
                      <a:lnTo>
                        <a:pt x="3207" y="925"/>
                      </a:lnTo>
                      <a:lnTo>
                        <a:pt x="3207" y="923"/>
                      </a:lnTo>
                      <a:lnTo>
                        <a:pt x="3204" y="926"/>
                      </a:lnTo>
                      <a:lnTo>
                        <a:pt x="3207" y="925"/>
                      </a:lnTo>
                      <a:lnTo>
                        <a:pt x="3204" y="913"/>
                      </a:lnTo>
                      <a:lnTo>
                        <a:pt x="3200" y="914"/>
                      </a:lnTo>
                      <a:lnTo>
                        <a:pt x="3204" y="914"/>
                      </a:lnTo>
                      <a:lnTo>
                        <a:pt x="3204" y="913"/>
                      </a:lnTo>
                      <a:lnTo>
                        <a:pt x="3200" y="914"/>
                      </a:lnTo>
                      <a:lnTo>
                        <a:pt x="3204" y="914"/>
                      </a:lnTo>
                      <a:lnTo>
                        <a:pt x="3202" y="909"/>
                      </a:lnTo>
                      <a:lnTo>
                        <a:pt x="3198" y="909"/>
                      </a:lnTo>
                      <a:lnTo>
                        <a:pt x="3204" y="909"/>
                      </a:lnTo>
                      <a:lnTo>
                        <a:pt x="3198" y="909"/>
                      </a:lnTo>
                      <a:lnTo>
                        <a:pt x="3204" y="909"/>
                      </a:lnTo>
                      <a:lnTo>
                        <a:pt x="3204" y="904"/>
                      </a:lnTo>
                      <a:lnTo>
                        <a:pt x="3202" y="904"/>
                      </a:lnTo>
                      <a:lnTo>
                        <a:pt x="3201" y="897"/>
                      </a:lnTo>
                      <a:lnTo>
                        <a:pt x="3197" y="897"/>
                      </a:lnTo>
                      <a:lnTo>
                        <a:pt x="3202" y="897"/>
                      </a:lnTo>
                      <a:lnTo>
                        <a:pt x="3197" y="897"/>
                      </a:lnTo>
                      <a:lnTo>
                        <a:pt x="3202" y="897"/>
                      </a:lnTo>
                      <a:lnTo>
                        <a:pt x="3198" y="874"/>
                      </a:lnTo>
                      <a:lnTo>
                        <a:pt x="3196" y="853"/>
                      </a:lnTo>
                      <a:lnTo>
                        <a:pt x="3191" y="853"/>
                      </a:lnTo>
                      <a:lnTo>
                        <a:pt x="3196" y="853"/>
                      </a:lnTo>
                      <a:lnTo>
                        <a:pt x="3191" y="853"/>
                      </a:lnTo>
                      <a:lnTo>
                        <a:pt x="3196" y="853"/>
                      </a:lnTo>
                      <a:lnTo>
                        <a:pt x="3196" y="843"/>
                      </a:lnTo>
                      <a:lnTo>
                        <a:pt x="3193" y="817"/>
                      </a:lnTo>
                      <a:lnTo>
                        <a:pt x="3191" y="789"/>
                      </a:lnTo>
                      <a:lnTo>
                        <a:pt x="3186" y="789"/>
                      </a:lnTo>
                      <a:lnTo>
                        <a:pt x="3191" y="789"/>
                      </a:lnTo>
                      <a:lnTo>
                        <a:pt x="3186" y="789"/>
                      </a:lnTo>
                      <a:lnTo>
                        <a:pt x="3191" y="789"/>
                      </a:lnTo>
                      <a:lnTo>
                        <a:pt x="3188" y="755"/>
                      </a:lnTo>
                      <a:lnTo>
                        <a:pt x="3188" y="737"/>
                      </a:lnTo>
                      <a:lnTo>
                        <a:pt x="3186" y="698"/>
                      </a:lnTo>
                      <a:lnTo>
                        <a:pt x="3183" y="654"/>
                      </a:lnTo>
                      <a:lnTo>
                        <a:pt x="3182" y="631"/>
                      </a:lnTo>
                      <a:lnTo>
                        <a:pt x="3180" y="607"/>
                      </a:lnTo>
                      <a:lnTo>
                        <a:pt x="3180" y="581"/>
                      </a:lnTo>
                      <a:lnTo>
                        <a:pt x="3179" y="554"/>
                      </a:lnTo>
                      <a:lnTo>
                        <a:pt x="3176" y="497"/>
                      </a:lnTo>
                      <a:lnTo>
                        <a:pt x="3175" y="495"/>
                      </a:lnTo>
                      <a:lnTo>
                        <a:pt x="3174" y="492"/>
                      </a:lnTo>
                      <a:lnTo>
                        <a:pt x="3173" y="490"/>
                      </a:lnTo>
                      <a:lnTo>
                        <a:pt x="3170" y="489"/>
                      </a:lnTo>
                      <a:lnTo>
                        <a:pt x="3160" y="489"/>
                      </a:lnTo>
                      <a:lnTo>
                        <a:pt x="3160" y="493"/>
                      </a:lnTo>
                      <a:lnTo>
                        <a:pt x="3165" y="493"/>
                      </a:lnTo>
                      <a:lnTo>
                        <a:pt x="3162" y="490"/>
                      </a:lnTo>
                      <a:lnTo>
                        <a:pt x="3160" y="489"/>
                      </a:lnTo>
                      <a:lnTo>
                        <a:pt x="3160" y="493"/>
                      </a:lnTo>
                      <a:lnTo>
                        <a:pt x="3165" y="493"/>
                      </a:lnTo>
                      <a:lnTo>
                        <a:pt x="3164" y="471"/>
                      </a:lnTo>
                      <a:lnTo>
                        <a:pt x="3162" y="441"/>
                      </a:lnTo>
                      <a:lnTo>
                        <a:pt x="3161" y="413"/>
                      </a:lnTo>
                      <a:lnTo>
                        <a:pt x="3160" y="383"/>
                      </a:lnTo>
                      <a:lnTo>
                        <a:pt x="3158" y="356"/>
                      </a:lnTo>
                      <a:lnTo>
                        <a:pt x="3158" y="327"/>
                      </a:lnTo>
                      <a:lnTo>
                        <a:pt x="3156" y="276"/>
                      </a:lnTo>
                      <a:lnTo>
                        <a:pt x="3155" y="251"/>
                      </a:lnTo>
                      <a:lnTo>
                        <a:pt x="3153" y="228"/>
                      </a:lnTo>
                      <a:lnTo>
                        <a:pt x="3152" y="206"/>
                      </a:lnTo>
                      <a:lnTo>
                        <a:pt x="3151" y="185"/>
                      </a:lnTo>
                      <a:lnTo>
                        <a:pt x="3151" y="167"/>
                      </a:lnTo>
                      <a:lnTo>
                        <a:pt x="3149" y="149"/>
                      </a:lnTo>
                      <a:lnTo>
                        <a:pt x="3147" y="121"/>
                      </a:lnTo>
                      <a:lnTo>
                        <a:pt x="3145" y="110"/>
                      </a:lnTo>
                      <a:lnTo>
                        <a:pt x="3144" y="101"/>
                      </a:lnTo>
                      <a:lnTo>
                        <a:pt x="3143" y="94"/>
                      </a:lnTo>
                      <a:lnTo>
                        <a:pt x="3138" y="94"/>
                      </a:lnTo>
                      <a:lnTo>
                        <a:pt x="3143" y="94"/>
                      </a:lnTo>
                      <a:lnTo>
                        <a:pt x="3138" y="94"/>
                      </a:lnTo>
                      <a:lnTo>
                        <a:pt x="3143" y="94"/>
                      </a:lnTo>
                      <a:lnTo>
                        <a:pt x="3143" y="90"/>
                      </a:lnTo>
                      <a:lnTo>
                        <a:pt x="3142" y="88"/>
                      </a:lnTo>
                      <a:lnTo>
                        <a:pt x="3136" y="73"/>
                      </a:lnTo>
                      <a:lnTo>
                        <a:pt x="3134" y="68"/>
                      </a:lnTo>
                      <a:lnTo>
                        <a:pt x="3130" y="69"/>
                      </a:lnTo>
                      <a:lnTo>
                        <a:pt x="3135" y="69"/>
                      </a:lnTo>
                      <a:lnTo>
                        <a:pt x="3134" y="68"/>
                      </a:lnTo>
                      <a:lnTo>
                        <a:pt x="3130" y="69"/>
                      </a:lnTo>
                      <a:lnTo>
                        <a:pt x="3135" y="69"/>
                      </a:lnTo>
                      <a:lnTo>
                        <a:pt x="3135" y="65"/>
                      </a:lnTo>
                      <a:lnTo>
                        <a:pt x="3134" y="65"/>
                      </a:lnTo>
                      <a:lnTo>
                        <a:pt x="3134" y="64"/>
                      </a:lnTo>
                      <a:lnTo>
                        <a:pt x="3133" y="61"/>
                      </a:lnTo>
                      <a:lnTo>
                        <a:pt x="3133" y="60"/>
                      </a:lnTo>
                      <a:lnTo>
                        <a:pt x="3131" y="59"/>
                      </a:lnTo>
                      <a:lnTo>
                        <a:pt x="3127" y="61"/>
                      </a:lnTo>
                      <a:lnTo>
                        <a:pt x="3131" y="60"/>
                      </a:lnTo>
                      <a:lnTo>
                        <a:pt x="3131" y="59"/>
                      </a:lnTo>
                      <a:lnTo>
                        <a:pt x="3127" y="61"/>
                      </a:lnTo>
                      <a:lnTo>
                        <a:pt x="3131" y="60"/>
                      </a:lnTo>
                      <a:lnTo>
                        <a:pt x="3130" y="57"/>
                      </a:lnTo>
                      <a:lnTo>
                        <a:pt x="3130" y="56"/>
                      </a:lnTo>
                      <a:lnTo>
                        <a:pt x="3127" y="53"/>
                      </a:lnTo>
                      <a:lnTo>
                        <a:pt x="3124" y="56"/>
                      </a:lnTo>
                      <a:lnTo>
                        <a:pt x="3129" y="56"/>
                      </a:lnTo>
                      <a:lnTo>
                        <a:pt x="3127" y="53"/>
                      </a:lnTo>
                      <a:lnTo>
                        <a:pt x="3124" y="56"/>
                      </a:lnTo>
                      <a:lnTo>
                        <a:pt x="3129" y="56"/>
                      </a:lnTo>
                      <a:lnTo>
                        <a:pt x="3129" y="55"/>
                      </a:lnTo>
                      <a:lnTo>
                        <a:pt x="3127" y="55"/>
                      </a:lnTo>
                      <a:lnTo>
                        <a:pt x="3126" y="52"/>
                      </a:lnTo>
                      <a:lnTo>
                        <a:pt x="3124" y="51"/>
                      </a:lnTo>
                      <a:lnTo>
                        <a:pt x="3120" y="51"/>
                      </a:lnTo>
                      <a:lnTo>
                        <a:pt x="3117" y="52"/>
                      </a:lnTo>
                      <a:lnTo>
                        <a:pt x="3113" y="56"/>
                      </a:lnTo>
                      <a:lnTo>
                        <a:pt x="3112" y="59"/>
                      </a:lnTo>
                      <a:lnTo>
                        <a:pt x="3112" y="61"/>
                      </a:lnTo>
                      <a:lnTo>
                        <a:pt x="3116" y="61"/>
                      </a:lnTo>
                      <a:lnTo>
                        <a:pt x="3112" y="60"/>
                      </a:lnTo>
                      <a:lnTo>
                        <a:pt x="3112" y="61"/>
                      </a:lnTo>
                      <a:lnTo>
                        <a:pt x="3116" y="61"/>
                      </a:lnTo>
                      <a:lnTo>
                        <a:pt x="3112" y="60"/>
                      </a:lnTo>
                      <a:lnTo>
                        <a:pt x="3111" y="64"/>
                      </a:lnTo>
                      <a:lnTo>
                        <a:pt x="3114" y="65"/>
                      </a:lnTo>
                      <a:lnTo>
                        <a:pt x="3111" y="64"/>
                      </a:lnTo>
                      <a:lnTo>
                        <a:pt x="3114" y="65"/>
                      </a:lnTo>
                      <a:lnTo>
                        <a:pt x="3111" y="64"/>
                      </a:lnTo>
                      <a:lnTo>
                        <a:pt x="3109" y="66"/>
                      </a:lnTo>
                      <a:lnTo>
                        <a:pt x="3109" y="68"/>
                      </a:lnTo>
                      <a:lnTo>
                        <a:pt x="3109" y="66"/>
                      </a:lnTo>
                      <a:lnTo>
                        <a:pt x="3105" y="82"/>
                      </a:lnTo>
                      <a:lnTo>
                        <a:pt x="3105" y="83"/>
                      </a:lnTo>
                      <a:lnTo>
                        <a:pt x="3104" y="90"/>
                      </a:lnTo>
                      <a:lnTo>
                        <a:pt x="3104" y="97"/>
                      </a:lnTo>
                      <a:lnTo>
                        <a:pt x="3108" y="97"/>
                      </a:lnTo>
                      <a:lnTo>
                        <a:pt x="3104" y="97"/>
                      </a:lnTo>
                      <a:lnTo>
                        <a:pt x="3108" y="97"/>
                      </a:lnTo>
                      <a:lnTo>
                        <a:pt x="3104" y="97"/>
                      </a:lnTo>
                      <a:lnTo>
                        <a:pt x="3102" y="113"/>
                      </a:lnTo>
                      <a:lnTo>
                        <a:pt x="3099" y="134"/>
                      </a:lnTo>
                      <a:lnTo>
                        <a:pt x="3096" y="157"/>
                      </a:lnTo>
                      <a:lnTo>
                        <a:pt x="3096" y="170"/>
                      </a:lnTo>
                      <a:lnTo>
                        <a:pt x="3100" y="170"/>
                      </a:lnTo>
                      <a:lnTo>
                        <a:pt x="3096" y="170"/>
                      </a:lnTo>
                      <a:lnTo>
                        <a:pt x="3100" y="170"/>
                      </a:lnTo>
                      <a:lnTo>
                        <a:pt x="3096" y="170"/>
                      </a:lnTo>
                      <a:lnTo>
                        <a:pt x="3095" y="184"/>
                      </a:lnTo>
                      <a:lnTo>
                        <a:pt x="3092" y="215"/>
                      </a:lnTo>
                      <a:lnTo>
                        <a:pt x="3090" y="251"/>
                      </a:lnTo>
                      <a:lnTo>
                        <a:pt x="3090" y="269"/>
                      </a:lnTo>
                      <a:lnTo>
                        <a:pt x="3089" y="290"/>
                      </a:lnTo>
                      <a:lnTo>
                        <a:pt x="3086" y="334"/>
                      </a:lnTo>
                      <a:lnTo>
                        <a:pt x="3085" y="357"/>
                      </a:lnTo>
                      <a:lnTo>
                        <a:pt x="3083" y="382"/>
                      </a:lnTo>
                      <a:lnTo>
                        <a:pt x="3082" y="408"/>
                      </a:lnTo>
                      <a:lnTo>
                        <a:pt x="3082" y="435"/>
                      </a:lnTo>
                      <a:lnTo>
                        <a:pt x="3080" y="492"/>
                      </a:lnTo>
                      <a:lnTo>
                        <a:pt x="3083" y="492"/>
                      </a:lnTo>
                      <a:lnTo>
                        <a:pt x="3081" y="489"/>
                      </a:lnTo>
                      <a:lnTo>
                        <a:pt x="3080" y="492"/>
                      </a:lnTo>
                      <a:lnTo>
                        <a:pt x="3083" y="492"/>
                      </a:lnTo>
                      <a:lnTo>
                        <a:pt x="3081" y="489"/>
                      </a:lnTo>
                      <a:lnTo>
                        <a:pt x="3080" y="490"/>
                      </a:lnTo>
                      <a:lnTo>
                        <a:pt x="3082" y="493"/>
                      </a:lnTo>
                      <a:lnTo>
                        <a:pt x="3082" y="489"/>
                      </a:lnTo>
                      <a:lnTo>
                        <a:pt x="3080" y="490"/>
                      </a:lnTo>
                      <a:lnTo>
                        <a:pt x="3082" y="493"/>
                      </a:lnTo>
                      <a:lnTo>
                        <a:pt x="3082" y="489"/>
                      </a:lnTo>
                      <a:lnTo>
                        <a:pt x="3071" y="489"/>
                      </a:lnTo>
                      <a:lnTo>
                        <a:pt x="3068" y="490"/>
                      </a:lnTo>
                      <a:lnTo>
                        <a:pt x="3067" y="493"/>
                      </a:lnTo>
                      <a:lnTo>
                        <a:pt x="3067" y="517"/>
                      </a:lnTo>
                      <a:lnTo>
                        <a:pt x="3064" y="577"/>
                      </a:lnTo>
                      <a:lnTo>
                        <a:pt x="3063" y="605"/>
                      </a:lnTo>
                      <a:lnTo>
                        <a:pt x="3061" y="632"/>
                      </a:lnTo>
                      <a:lnTo>
                        <a:pt x="3060" y="661"/>
                      </a:lnTo>
                      <a:lnTo>
                        <a:pt x="3059" y="687"/>
                      </a:lnTo>
                      <a:lnTo>
                        <a:pt x="3059" y="713"/>
                      </a:lnTo>
                      <a:lnTo>
                        <a:pt x="3058" y="737"/>
                      </a:lnTo>
                      <a:lnTo>
                        <a:pt x="3056" y="760"/>
                      </a:lnTo>
                      <a:lnTo>
                        <a:pt x="3055" y="782"/>
                      </a:lnTo>
                      <a:lnTo>
                        <a:pt x="3054" y="803"/>
                      </a:lnTo>
                      <a:lnTo>
                        <a:pt x="3058" y="803"/>
                      </a:lnTo>
                      <a:lnTo>
                        <a:pt x="3054" y="803"/>
                      </a:lnTo>
                      <a:lnTo>
                        <a:pt x="3058" y="803"/>
                      </a:lnTo>
                      <a:lnTo>
                        <a:pt x="3054" y="803"/>
                      </a:lnTo>
                      <a:lnTo>
                        <a:pt x="3052" y="821"/>
                      </a:lnTo>
                      <a:lnTo>
                        <a:pt x="3052" y="838"/>
                      </a:lnTo>
                      <a:lnTo>
                        <a:pt x="3056" y="838"/>
                      </a:lnTo>
                      <a:lnTo>
                        <a:pt x="3052" y="838"/>
                      </a:lnTo>
                      <a:lnTo>
                        <a:pt x="3056" y="838"/>
                      </a:lnTo>
                      <a:lnTo>
                        <a:pt x="3052" y="838"/>
                      </a:lnTo>
                      <a:lnTo>
                        <a:pt x="3051" y="853"/>
                      </a:lnTo>
                      <a:lnTo>
                        <a:pt x="3050" y="866"/>
                      </a:lnTo>
                      <a:lnTo>
                        <a:pt x="3049" y="878"/>
                      </a:lnTo>
                      <a:lnTo>
                        <a:pt x="3047" y="887"/>
                      </a:lnTo>
                      <a:lnTo>
                        <a:pt x="3051" y="887"/>
                      </a:lnTo>
                      <a:lnTo>
                        <a:pt x="3047" y="887"/>
                      </a:lnTo>
                      <a:lnTo>
                        <a:pt x="3051" y="887"/>
                      </a:lnTo>
                      <a:lnTo>
                        <a:pt x="3047" y="887"/>
                      </a:lnTo>
                      <a:lnTo>
                        <a:pt x="3046" y="894"/>
                      </a:lnTo>
                      <a:lnTo>
                        <a:pt x="3050" y="894"/>
                      </a:lnTo>
                      <a:lnTo>
                        <a:pt x="3046" y="892"/>
                      </a:lnTo>
                      <a:lnTo>
                        <a:pt x="3046" y="894"/>
                      </a:lnTo>
                      <a:lnTo>
                        <a:pt x="3050" y="894"/>
                      </a:lnTo>
                      <a:lnTo>
                        <a:pt x="3046" y="892"/>
                      </a:lnTo>
                      <a:lnTo>
                        <a:pt x="3045" y="896"/>
                      </a:lnTo>
                      <a:lnTo>
                        <a:pt x="3045" y="901"/>
                      </a:lnTo>
                      <a:lnTo>
                        <a:pt x="3049" y="901"/>
                      </a:lnTo>
                      <a:lnTo>
                        <a:pt x="3045" y="900"/>
                      </a:lnTo>
                      <a:lnTo>
                        <a:pt x="3045" y="901"/>
                      </a:lnTo>
                      <a:lnTo>
                        <a:pt x="3049" y="901"/>
                      </a:lnTo>
                      <a:lnTo>
                        <a:pt x="3045" y="900"/>
                      </a:lnTo>
                      <a:lnTo>
                        <a:pt x="3042" y="908"/>
                      </a:lnTo>
                      <a:lnTo>
                        <a:pt x="3046" y="909"/>
                      </a:lnTo>
                      <a:lnTo>
                        <a:pt x="3042" y="908"/>
                      </a:lnTo>
                      <a:lnTo>
                        <a:pt x="3046" y="909"/>
                      </a:lnTo>
                      <a:lnTo>
                        <a:pt x="3042" y="908"/>
                      </a:lnTo>
                      <a:lnTo>
                        <a:pt x="3041" y="910"/>
                      </a:lnTo>
                      <a:lnTo>
                        <a:pt x="3041" y="912"/>
                      </a:lnTo>
                      <a:lnTo>
                        <a:pt x="3041" y="910"/>
                      </a:lnTo>
                      <a:lnTo>
                        <a:pt x="3040" y="914"/>
                      </a:lnTo>
                      <a:lnTo>
                        <a:pt x="3043" y="916"/>
                      </a:lnTo>
                      <a:lnTo>
                        <a:pt x="3040" y="914"/>
                      </a:lnTo>
                      <a:lnTo>
                        <a:pt x="3043" y="916"/>
                      </a:lnTo>
                      <a:lnTo>
                        <a:pt x="3040" y="914"/>
                      </a:lnTo>
                      <a:lnTo>
                        <a:pt x="3037" y="919"/>
                      </a:lnTo>
                      <a:lnTo>
                        <a:pt x="3037" y="923"/>
                      </a:lnTo>
                      <a:lnTo>
                        <a:pt x="3041" y="923"/>
                      </a:lnTo>
                      <a:lnTo>
                        <a:pt x="3037" y="922"/>
                      </a:lnTo>
                      <a:lnTo>
                        <a:pt x="3037" y="923"/>
                      </a:lnTo>
                      <a:lnTo>
                        <a:pt x="3041" y="923"/>
                      </a:lnTo>
                      <a:lnTo>
                        <a:pt x="3037" y="922"/>
                      </a:lnTo>
                      <a:lnTo>
                        <a:pt x="3034" y="927"/>
                      </a:lnTo>
                      <a:lnTo>
                        <a:pt x="3038" y="928"/>
                      </a:lnTo>
                      <a:lnTo>
                        <a:pt x="3036" y="926"/>
                      </a:lnTo>
                      <a:lnTo>
                        <a:pt x="3034" y="927"/>
                      </a:lnTo>
                      <a:lnTo>
                        <a:pt x="3038" y="928"/>
                      </a:lnTo>
                      <a:lnTo>
                        <a:pt x="3036" y="926"/>
                      </a:lnTo>
                      <a:lnTo>
                        <a:pt x="3033" y="928"/>
                      </a:lnTo>
                      <a:lnTo>
                        <a:pt x="3036" y="931"/>
                      </a:lnTo>
                      <a:lnTo>
                        <a:pt x="3036" y="927"/>
                      </a:lnTo>
                      <a:lnTo>
                        <a:pt x="3033" y="928"/>
                      </a:lnTo>
                      <a:lnTo>
                        <a:pt x="3036" y="931"/>
                      </a:lnTo>
                      <a:lnTo>
                        <a:pt x="3036" y="927"/>
                      </a:lnTo>
                      <a:lnTo>
                        <a:pt x="3034" y="927"/>
                      </a:lnTo>
                      <a:lnTo>
                        <a:pt x="3032" y="928"/>
                      </a:lnTo>
                      <a:lnTo>
                        <a:pt x="3030" y="930"/>
                      </a:lnTo>
                      <a:lnTo>
                        <a:pt x="3033" y="932"/>
                      </a:lnTo>
                      <a:lnTo>
                        <a:pt x="3033" y="928"/>
                      </a:lnTo>
                      <a:lnTo>
                        <a:pt x="3030" y="930"/>
                      </a:lnTo>
                      <a:lnTo>
                        <a:pt x="3033" y="932"/>
                      </a:lnTo>
                      <a:lnTo>
                        <a:pt x="3033" y="928"/>
                      </a:lnTo>
                      <a:lnTo>
                        <a:pt x="3032" y="928"/>
                      </a:lnTo>
                      <a:lnTo>
                        <a:pt x="3032" y="932"/>
                      </a:lnTo>
                      <a:lnTo>
                        <a:pt x="3036" y="930"/>
                      </a:lnTo>
                      <a:lnTo>
                        <a:pt x="3032" y="928"/>
                      </a:lnTo>
                      <a:lnTo>
                        <a:pt x="3032" y="932"/>
                      </a:lnTo>
                      <a:lnTo>
                        <a:pt x="3036" y="930"/>
                      </a:lnTo>
                      <a:lnTo>
                        <a:pt x="3033" y="927"/>
                      </a:lnTo>
                      <a:lnTo>
                        <a:pt x="3029" y="930"/>
                      </a:lnTo>
                      <a:lnTo>
                        <a:pt x="3033" y="928"/>
                      </a:lnTo>
                      <a:lnTo>
                        <a:pt x="3033" y="927"/>
                      </a:lnTo>
                      <a:lnTo>
                        <a:pt x="3029" y="930"/>
                      </a:lnTo>
                      <a:lnTo>
                        <a:pt x="3033" y="928"/>
                      </a:lnTo>
                      <a:lnTo>
                        <a:pt x="3029" y="921"/>
                      </a:lnTo>
                      <a:lnTo>
                        <a:pt x="3025" y="922"/>
                      </a:lnTo>
                      <a:lnTo>
                        <a:pt x="3030" y="922"/>
                      </a:lnTo>
                      <a:lnTo>
                        <a:pt x="3029" y="921"/>
                      </a:lnTo>
                      <a:lnTo>
                        <a:pt x="3025" y="922"/>
                      </a:lnTo>
                      <a:lnTo>
                        <a:pt x="3030" y="922"/>
                      </a:lnTo>
                      <a:lnTo>
                        <a:pt x="3030" y="918"/>
                      </a:lnTo>
                      <a:lnTo>
                        <a:pt x="3029" y="917"/>
                      </a:lnTo>
                      <a:lnTo>
                        <a:pt x="3028" y="913"/>
                      </a:lnTo>
                      <a:lnTo>
                        <a:pt x="3024" y="914"/>
                      </a:lnTo>
                      <a:lnTo>
                        <a:pt x="3028" y="914"/>
                      </a:lnTo>
                      <a:lnTo>
                        <a:pt x="3028" y="913"/>
                      </a:lnTo>
                      <a:lnTo>
                        <a:pt x="3024" y="914"/>
                      </a:lnTo>
                      <a:lnTo>
                        <a:pt x="3028" y="914"/>
                      </a:lnTo>
                      <a:lnTo>
                        <a:pt x="3027" y="909"/>
                      </a:lnTo>
                      <a:lnTo>
                        <a:pt x="3023" y="890"/>
                      </a:lnTo>
                      <a:lnTo>
                        <a:pt x="3019" y="890"/>
                      </a:lnTo>
                      <a:lnTo>
                        <a:pt x="3024" y="890"/>
                      </a:lnTo>
                      <a:lnTo>
                        <a:pt x="3019" y="890"/>
                      </a:lnTo>
                      <a:lnTo>
                        <a:pt x="3024" y="890"/>
                      </a:lnTo>
                      <a:lnTo>
                        <a:pt x="3024" y="881"/>
                      </a:lnTo>
                      <a:lnTo>
                        <a:pt x="3023" y="873"/>
                      </a:lnTo>
                      <a:lnTo>
                        <a:pt x="3020" y="852"/>
                      </a:lnTo>
                      <a:lnTo>
                        <a:pt x="3018" y="829"/>
                      </a:lnTo>
                      <a:lnTo>
                        <a:pt x="3016" y="815"/>
                      </a:lnTo>
                      <a:lnTo>
                        <a:pt x="3011" y="815"/>
                      </a:lnTo>
                      <a:lnTo>
                        <a:pt x="3016" y="815"/>
                      </a:lnTo>
                      <a:lnTo>
                        <a:pt x="3011" y="815"/>
                      </a:lnTo>
                      <a:lnTo>
                        <a:pt x="3016" y="815"/>
                      </a:lnTo>
                      <a:lnTo>
                        <a:pt x="3016" y="800"/>
                      </a:lnTo>
                      <a:lnTo>
                        <a:pt x="3015" y="786"/>
                      </a:lnTo>
                      <a:lnTo>
                        <a:pt x="3010" y="786"/>
                      </a:lnTo>
                      <a:lnTo>
                        <a:pt x="3015" y="786"/>
                      </a:lnTo>
                      <a:lnTo>
                        <a:pt x="3010" y="786"/>
                      </a:lnTo>
                      <a:lnTo>
                        <a:pt x="3015" y="786"/>
                      </a:lnTo>
                      <a:lnTo>
                        <a:pt x="3012" y="753"/>
                      </a:lnTo>
                      <a:lnTo>
                        <a:pt x="3011" y="735"/>
                      </a:lnTo>
                      <a:lnTo>
                        <a:pt x="3010" y="715"/>
                      </a:lnTo>
                      <a:lnTo>
                        <a:pt x="3009" y="695"/>
                      </a:lnTo>
                      <a:lnTo>
                        <a:pt x="3009" y="674"/>
                      </a:lnTo>
                      <a:lnTo>
                        <a:pt x="3006" y="627"/>
                      </a:lnTo>
                      <a:lnTo>
                        <a:pt x="3005" y="603"/>
                      </a:lnTo>
                      <a:lnTo>
                        <a:pt x="3003" y="577"/>
                      </a:lnTo>
                      <a:lnTo>
                        <a:pt x="3002" y="550"/>
                      </a:lnTo>
                      <a:lnTo>
                        <a:pt x="3001" y="521"/>
                      </a:lnTo>
                      <a:lnTo>
                        <a:pt x="3001" y="493"/>
                      </a:lnTo>
                      <a:lnTo>
                        <a:pt x="2999" y="493"/>
                      </a:lnTo>
                      <a:lnTo>
                        <a:pt x="2998" y="490"/>
                      </a:lnTo>
                      <a:lnTo>
                        <a:pt x="2996" y="489"/>
                      </a:lnTo>
                      <a:lnTo>
                        <a:pt x="2983" y="489"/>
                      </a:lnTo>
                      <a:lnTo>
                        <a:pt x="2983" y="493"/>
                      </a:lnTo>
                      <a:lnTo>
                        <a:pt x="2988" y="493"/>
                      </a:lnTo>
                      <a:lnTo>
                        <a:pt x="2985" y="490"/>
                      </a:lnTo>
                      <a:lnTo>
                        <a:pt x="2983" y="489"/>
                      </a:lnTo>
                      <a:lnTo>
                        <a:pt x="2983" y="493"/>
                      </a:lnTo>
                      <a:lnTo>
                        <a:pt x="2988" y="493"/>
                      </a:lnTo>
                      <a:lnTo>
                        <a:pt x="2987" y="466"/>
                      </a:lnTo>
                      <a:lnTo>
                        <a:pt x="2987" y="437"/>
                      </a:lnTo>
                      <a:lnTo>
                        <a:pt x="2985" y="408"/>
                      </a:lnTo>
                      <a:lnTo>
                        <a:pt x="2983" y="351"/>
                      </a:lnTo>
                      <a:lnTo>
                        <a:pt x="2981" y="324"/>
                      </a:lnTo>
                      <a:lnTo>
                        <a:pt x="2979" y="272"/>
                      </a:lnTo>
                      <a:lnTo>
                        <a:pt x="2979" y="247"/>
                      </a:lnTo>
                      <a:lnTo>
                        <a:pt x="2977" y="224"/>
                      </a:lnTo>
                      <a:lnTo>
                        <a:pt x="2976" y="202"/>
                      </a:lnTo>
                      <a:lnTo>
                        <a:pt x="2974" y="163"/>
                      </a:lnTo>
                      <a:lnTo>
                        <a:pt x="2972" y="147"/>
                      </a:lnTo>
                      <a:lnTo>
                        <a:pt x="2971" y="132"/>
                      </a:lnTo>
                      <a:lnTo>
                        <a:pt x="2966" y="132"/>
                      </a:lnTo>
                      <a:lnTo>
                        <a:pt x="2971" y="132"/>
                      </a:lnTo>
                      <a:lnTo>
                        <a:pt x="2966" y="132"/>
                      </a:lnTo>
                      <a:lnTo>
                        <a:pt x="2971" y="132"/>
                      </a:lnTo>
                      <a:lnTo>
                        <a:pt x="2971" y="119"/>
                      </a:lnTo>
                      <a:lnTo>
                        <a:pt x="2970" y="108"/>
                      </a:lnTo>
                      <a:lnTo>
                        <a:pt x="2968" y="100"/>
                      </a:lnTo>
                      <a:lnTo>
                        <a:pt x="2967" y="100"/>
                      </a:lnTo>
                      <a:lnTo>
                        <a:pt x="2966" y="94"/>
                      </a:lnTo>
                      <a:lnTo>
                        <a:pt x="2966" y="92"/>
                      </a:lnTo>
                      <a:lnTo>
                        <a:pt x="2962" y="81"/>
                      </a:lnTo>
                      <a:lnTo>
                        <a:pt x="2958" y="82"/>
                      </a:lnTo>
                      <a:lnTo>
                        <a:pt x="2963" y="82"/>
                      </a:lnTo>
                      <a:lnTo>
                        <a:pt x="2962" y="81"/>
                      </a:lnTo>
                      <a:lnTo>
                        <a:pt x="2958" y="82"/>
                      </a:lnTo>
                      <a:lnTo>
                        <a:pt x="2963" y="82"/>
                      </a:lnTo>
                      <a:lnTo>
                        <a:pt x="2963" y="78"/>
                      </a:lnTo>
                      <a:lnTo>
                        <a:pt x="2962" y="77"/>
                      </a:lnTo>
                      <a:lnTo>
                        <a:pt x="2961" y="73"/>
                      </a:lnTo>
                      <a:lnTo>
                        <a:pt x="2959" y="70"/>
                      </a:lnTo>
                      <a:lnTo>
                        <a:pt x="2956" y="72"/>
                      </a:lnTo>
                      <a:lnTo>
                        <a:pt x="2959" y="70"/>
                      </a:lnTo>
                      <a:lnTo>
                        <a:pt x="2956" y="72"/>
                      </a:lnTo>
                      <a:lnTo>
                        <a:pt x="2959" y="70"/>
                      </a:lnTo>
                      <a:lnTo>
                        <a:pt x="2958" y="66"/>
                      </a:lnTo>
                      <a:lnTo>
                        <a:pt x="2956" y="61"/>
                      </a:lnTo>
                      <a:lnTo>
                        <a:pt x="2952" y="63"/>
                      </a:lnTo>
                      <a:lnTo>
                        <a:pt x="2957" y="63"/>
                      </a:lnTo>
                      <a:lnTo>
                        <a:pt x="2956" y="61"/>
                      </a:lnTo>
                      <a:lnTo>
                        <a:pt x="2952" y="63"/>
                      </a:lnTo>
                      <a:lnTo>
                        <a:pt x="2957" y="63"/>
                      </a:lnTo>
                      <a:lnTo>
                        <a:pt x="2957" y="60"/>
                      </a:lnTo>
                      <a:lnTo>
                        <a:pt x="2956" y="60"/>
                      </a:lnTo>
                      <a:lnTo>
                        <a:pt x="2956" y="57"/>
                      </a:lnTo>
                      <a:lnTo>
                        <a:pt x="2950" y="52"/>
                      </a:lnTo>
                      <a:lnTo>
                        <a:pt x="2949" y="52"/>
                      </a:lnTo>
                      <a:lnTo>
                        <a:pt x="2946" y="51"/>
                      </a:lnTo>
                      <a:lnTo>
                        <a:pt x="2944" y="51"/>
                      </a:lnTo>
                      <a:lnTo>
                        <a:pt x="2941" y="52"/>
                      </a:lnTo>
                      <a:lnTo>
                        <a:pt x="2937" y="56"/>
                      </a:lnTo>
                      <a:lnTo>
                        <a:pt x="2934" y="64"/>
                      </a:lnTo>
                      <a:lnTo>
                        <a:pt x="2934" y="65"/>
                      </a:lnTo>
                      <a:lnTo>
                        <a:pt x="2934" y="64"/>
                      </a:lnTo>
                      <a:lnTo>
                        <a:pt x="2932" y="68"/>
                      </a:lnTo>
                      <a:lnTo>
                        <a:pt x="2932" y="73"/>
                      </a:lnTo>
                      <a:lnTo>
                        <a:pt x="2936" y="73"/>
                      </a:lnTo>
                      <a:lnTo>
                        <a:pt x="2932" y="72"/>
                      </a:lnTo>
                      <a:lnTo>
                        <a:pt x="2932" y="73"/>
                      </a:lnTo>
                      <a:lnTo>
                        <a:pt x="2936" y="73"/>
                      </a:lnTo>
                      <a:lnTo>
                        <a:pt x="2932" y="72"/>
                      </a:lnTo>
                      <a:lnTo>
                        <a:pt x="2931" y="77"/>
                      </a:lnTo>
                      <a:lnTo>
                        <a:pt x="2931" y="78"/>
                      </a:lnTo>
                      <a:lnTo>
                        <a:pt x="2928" y="91"/>
                      </a:lnTo>
                      <a:lnTo>
                        <a:pt x="2926" y="106"/>
                      </a:lnTo>
                      <a:lnTo>
                        <a:pt x="2925" y="115"/>
                      </a:lnTo>
                      <a:lnTo>
                        <a:pt x="2925" y="125"/>
                      </a:lnTo>
                      <a:lnTo>
                        <a:pt x="2928" y="125"/>
                      </a:lnTo>
                      <a:lnTo>
                        <a:pt x="2925" y="125"/>
                      </a:lnTo>
                      <a:lnTo>
                        <a:pt x="2928" y="125"/>
                      </a:lnTo>
                      <a:lnTo>
                        <a:pt x="2925" y="125"/>
                      </a:lnTo>
                      <a:lnTo>
                        <a:pt x="2923" y="135"/>
                      </a:lnTo>
                      <a:lnTo>
                        <a:pt x="2922" y="147"/>
                      </a:lnTo>
                      <a:lnTo>
                        <a:pt x="2919" y="172"/>
                      </a:lnTo>
                      <a:lnTo>
                        <a:pt x="2918" y="187"/>
                      </a:lnTo>
                      <a:lnTo>
                        <a:pt x="2917" y="202"/>
                      </a:lnTo>
                      <a:lnTo>
                        <a:pt x="2917" y="218"/>
                      </a:lnTo>
                      <a:lnTo>
                        <a:pt x="2921" y="218"/>
                      </a:lnTo>
                      <a:lnTo>
                        <a:pt x="2917" y="218"/>
                      </a:lnTo>
                      <a:lnTo>
                        <a:pt x="2921" y="218"/>
                      </a:lnTo>
                      <a:lnTo>
                        <a:pt x="2917" y="218"/>
                      </a:lnTo>
                      <a:lnTo>
                        <a:pt x="2914" y="254"/>
                      </a:lnTo>
                      <a:lnTo>
                        <a:pt x="2913" y="273"/>
                      </a:lnTo>
                      <a:lnTo>
                        <a:pt x="2910" y="315"/>
                      </a:lnTo>
                      <a:lnTo>
                        <a:pt x="2910" y="338"/>
                      </a:lnTo>
                      <a:lnTo>
                        <a:pt x="2909" y="361"/>
                      </a:lnTo>
                      <a:lnTo>
                        <a:pt x="2908" y="386"/>
                      </a:lnTo>
                      <a:lnTo>
                        <a:pt x="2906" y="411"/>
                      </a:lnTo>
                      <a:lnTo>
                        <a:pt x="2905" y="439"/>
                      </a:lnTo>
                      <a:lnTo>
                        <a:pt x="2904" y="467"/>
                      </a:lnTo>
                      <a:lnTo>
                        <a:pt x="2903" y="493"/>
                      </a:lnTo>
                      <a:lnTo>
                        <a:pt x="2906" y="493"/>
                      </a:lnTo>
                      <a:lnTo>
                        <a:pt x="2906" y="489"/>
                      </a:lnTo>
                      <a:lnTo>
                        <a:pt x="2904" y="490"/>
                      </a:lnTo>
                      <a:lnTo>
                        <a:pt x="2903" y="493"/>
                      </a:lnTo>
                      <a:lnTo>
                        <a:pt x="2906" y="493"/>
                      </a:lnTo>
                      <a:lnTo>
                        <a:pt x="2906" y="489"/>
                      </a:lnTo>
                      <a:lnTo>
                        <a:pt x="2895" y="489"/>
                      </a:lnTo>
                      <a:lnTo>
                        <a:pt x="2892" y="490"/>
                      </a:lnTo>
                      <a:lnTo>
                        <a:pt x="2891" y="493"/>
                      </a:lnTo>
                      <a:lnTo>
                        <a:pt x="2888" y="552"/>
                      </a:lnTo>
                      <a:lnTo>
                        <a:pt x="2887" y="581"/>
                      </a:lnTo>
                      <a:lnTo>
                        <a:pt x="2887" y="609"/>
                      </a:lnTo>
                      <a:lnTo>
                        <a:pt x="2886" y="638"/>
                      </a:lnTo>
                      <a:lnTo>
                        <a:pt x="2884" y="665"/>
                      </a:lnTo>
                      <a:lnTo>
                        <a:pt x="2882" y="716"/>
                      </a:lnTo>
                      <a:lnTo>
                        <a:pt x="2881" y="741"/>
                      </a:lnTo>
                      <a:lnTo>
                        <a:pt x="2879" y="764"/>
                      </a:lnTo>
                      <a:lnTo>
                        <a:pt x="2879" y="785"/>
                      </a:lnTo>
                      <a:lnTo>
                        <a:pt x="2878" y="806"/>
                      </a:lnTo>
                      <a:lnTo>
                        <a:pt x="2882" y="806"/>
                      </a:lnTo>
                      <a:lnTo>
                        <a:pt x="2878" y="806"/>
                      </a:lnTo>
                      <a:lnTo>
                        <a:pt x="2882" y="806"/>
                      </a:lnTo>
                      <a:lnTo>
                        <a:pt x="2878" y="806"/>
                      </a:lnTo>
                      <a:lnTo>
                        <a:pt x="2877" y="824"/>
                      </a:lnTo>
                      <a:lnTo>
                        <a:pt x="2875" y="841"/>
                      </a:lnTo>
                      <a:lnTo>
                        <a:pt x="2874" y="856"/>
                      </a:lnTo>
                      <a:lnTo>
                        <a:pt x="2873" y="869"/>
                      </a:lnTo>
                      <a:lnTo>
                        <a:pt x="2873" y="879"/>
                      </a:lnTo>
                      <a:lnTo>
                        <a:pt x="2877" y="879"/>
                      </a:lnTo>
                      <a:lnTo>
                        <a:pt x="2873" y="879"/>
                      </a:lnTo>
                      <a:lnTo>
                        <a:pt x="2877" y="879"/>
                      </a:lnTo>
                      <a:lnTo>
                        <a:pt x="2873" y="879"/>
                      </a:lnTo>
                      <a:lnTo>
                        <a:pt x="2872" y="888"/>
                      </a:lnTo>
                      <a:lnTo>
                        <a:pt x="2875" y="888"/>
                      </a:lnTo>
                      <a:lnTo>
                        <a:pt x="2872" y="887"/>
                      </a:lnTo>
                      <a:lnTo>
                        <a:pt x="2872" y="888"/>
                      </a:lnTo>
                      <a:lnTo>
                        <a:pt x="2875" y="888"/>
                      </a:lnTo>
                      <a:lnTo>
                        <a:pt x="2872" y="887"/>
                      </a:lnTo>
                      <a:lnTo>
                        <a:pt x="2870" y="892"/>
                      </a:lnTo>
                      <a:lnTo>
                        <a:pt x="2869" y="896"/>
                      </a:lnTo>
                      <a:lnTo>
                        <a:pt x="2868" y="901"/>
                      </a:lnTo>
                      <a:lnTo>
                        <a:pt x="2872" y="903"/>
                      </a:lnTo>
                      <a:lnTo>
                        <a:pt x="2868" y="901"/>
                      </a:lnTo>
                      <a:lnTo>
                        <a:pt x="2872" y="903"/>
                      </a:lnTo>
                      <a:lnTo>
                        <a:pt x="2868" y="901"/>
                      </a:lnTo>
                      <a:lnTo>
                        <a:pt x="2866" y="904"/>
                      </a:lnTo>
                      <a:lnTo>
                        <a:pt x="2866" y="905"/>
                      </a:lnTo>
                      <a:lnTo>
                        <a:pt x="2866" y="904"/>
                      </a:lnTo>
                      <a:lnTo>
                        <a:pt x="2865" y="908"/>
                      </a:lnTo>
                      <a:lnTo>
                        <a:pt x="2865" y="913"/>
                      </a:lnTo>
                      <a:lnTo>
                        <a:pt x="2869" y="913"/>
                      </a:lnTo>
                      <a:lnTo>
                        <a:pt x="2865" y="912"/>
                      </a:lnTo>
                      <a:lnTo>
                        <a:pt x="2865" y="913"/>
                      </a:lnTo>
                      <a:lnTo>
                        <a:pt x="2869" y="913"/>
                      </a:lnTo>
                      <a:lnTo>
                        <a:pt x="2865" y="912"/>
                      </a:lnTo>
                      <a:lnTo>
                        <a:pt x="2864" y="914"/>
                      </a:lnTo>
                      <a:lnTo>
                        <a:pt x="2864" y="916"/>
                      </a:lnTo>
                      <a:lnTo>
                        <a:pt x="2864" y="914"/>
                      </a:lnTo>
                      <a:lnTo>
                        <a:pt x="2862" y="918"/>
                      </a:lnTo>
                      <a:lnTo>
                        <a:pt x="2866" y="919"/>
                      </a:lnTo>
                      <a:lnTo>
                        <a:pt x="2862" y="918"/>
                      </a:lnTo>
                      <a:lnTo>
                        <a:pt x="2866" y="919"/>
                      </a:lnTo>
                      <a:lnTo>
                        <a:pt x="2862" y="918"/>
                      </a:lnTo>
                      <a:lnTo>
                        <a:pt x="2859" y="926"/>
                      </a:lnTo>
                      <a:lnTo>
                        <a:pt x="2862" y="927"/>
                      </a:lnTo>
                      <a:lnTo>
                        <a:pt x="2860" y="925"/>
                      </a:lnTo>
                      <a:lnTo>
                        <a:pt x="2859" y="926"/>
                      </a:lnTo>
                      <a:lnTo>
                        <a:pt x="2862" y="927"/>
                      </a:lnTo>
                      <a:lnTo>
                        <a:pt x="2860" y="925"/>
                      </a:lnTo>
                      <a:lnTo>
                        <a:pt x="2859" y="926"/>
                      </a:lnTo>
                      <a:lnTo>
                        <a:pt x="2857" y="928"/>
                      </a:lnTo>
                      <a:lnTo>
                        <a:pt x="2857" y="930"/>
                      </a:lnTo>
                      <a:lnTo>
                        <a:pt x="2861" y="930"/>
                      </a:lnTo>
                      <a:lnTo>
                        <a:pt x="2859" y="927"/>
                      </a:lnTo>
                      <a:lnTo>
                        <a:pt x="2857" y="930"/>
                      </a:lnTo>
                      <a:lnTo>
                        <a:pt x="2861" y="930"/>
                      </a:lnTo>
                      <a:lnTo>
                        <a:pt x="2859" y="927"/>
                      </a:lnTo>
                      <a:lnTo>
                        <a:pt x="2856" y="930"/>
                      </a:lnTo>
                      <a:lnTo>
                        <a:pt x="2859" y="932"/>
                      </a:lnTo>
                      <a:lnTo>
                        <a:pt x="2859" y="928"/>
                      </a:lnTo>
                      <a:lnTo>
                        <a:pt x="2856" y="930"/>
                      </a:lnTo>
                      <a:lnTo>
                        <a:pt x="2859" y="932"/>
                      </a:lnTo>
                      <a:lnTo>
                        <a:pt x="2859" y="928"/>
                      </a:lnTo>
                      <a:lnTo>
                        <a:pt x="2856" y="928"/>
                      </a:lnTo>
                      <a:lnTo>
                        <a:pt x="2856" y="932"/>
                      </a:lnTo>
                      <a:lnTo>
                        <a:pt x="2860" y="930"/>
                      </a:lnTo>
                      <a:lnTo>
                        <a:pt x="2856" y="928"/>
                      </a:lnTo>
                      <a:lnTo>
                        <a:pt x="2856" y="932"/>
                      </a:lnTo>
                      <a:lnTo>
                        <a:pt x="2860" y="930"/>
                      </a:lnTo>
                      <a:lnTo>
                        <a:pt x="2859" y="928"/>
                      </a:lnTo>
                      <a:lnTo>
                        <a:pt x="2857" y="928"/>
                      </a:lnTo>
                      <a:lnTo>
                        <a:pt x="2855" y="927"/>
                      </a:lnTo>
                      <a:lnTo>
                        <a:pt x="2853" y="927"/>
                      </a:lnTo>
                      <a:lnTo>
                        <a:pt x="2853" y="931"/>
                      </a:lnTo>
                      <a:lnTo>
                        <a:pt x="2859" y="931"/>
                      </a:lnTo>
                      <a:lnTo>
                        <a:pt x="2857" y="931"/>
                      </a:lnTo>
                      <a:lnTo>
                        <a:pt x="2856" y="928"/>
                      </a:lnTo>
                      <a:lnTo>
                        <a:pt x="2853" y="927"/>
                      </a:lnTo>
                      <a:lnTo>
                        <a:pt x="2853" y="931"/>
                      </a:lnTo>
                      <a:lnTo>
                        <a:pt x="2859" y="931"/>
                      </a:lnTo>
                      <a:lnTo>
                        <a:pt x="2859" y="928"/>
                      </a:lnTo>
                      <a:lnTo>
                        <a:pt x="2857" y="928"/>
                      </a:lnTo>
                      <a:lnTo>
                        <a:pt x="2857" y="926"/>
                      </a:lnTo>
                      <a:lnTo>
                        <a:pt x="2856" y="925"/>
                      </a:lnTo>
                      <a:lnTo>
                        <a:pt x="2852" y="927"/>
                      </a:lnTo>
                      <a:lnTo>
                        <a:pt x="2856" y="926"/>
                      </a:lnTo>
                      <a:lnTo>
                        <a:pt x="2856" y="925"/>
                      </a:lnTo>
                      <a:lnTo>
                        <a:pt x="2852" y="927"/>
                      </a:lnTo>
                      <a:lnTo>
                        <a:pt x="2856" y="926"/>
                      </a:lnTo>
                      <a:lnTo>
                        <a:pt x="2855" y="923"/>
                      </a:lnTo>
                      <a:lnTo>
                        <a:pt x="2851" y="925"/>
                      </a:lnTo>
                      <a:lnTo>
                        <a:pt x="2855" y="923"/>
                      </a:lnTo>
                      <a:lnTo>
                        <a:pt x="2851" y="925"/>
                      </a:lnTo>
                      <a:lnTo>
                        <a:pt x="2855" y="923"/>
                      </a:lnTo>
                      <a:lnTo>
                        <a:pt x="2851" y="912"/>
                      </a:lnTo>
                      <a:lnTo>
                        <a:pt x="2847" y="913"/>
                      </a:lnTo>
                      <a:lnTo>
                        <a:pt x="2851" y="913"/>
                      </a:lnTo>
                      <a:lnTo>
                        <a:pt x="2851" y="912"/>
                      </a:lnTo>
                      <a:lnTo>
                        <a:pt x="2847" y="913"/>
                      </a:lnTo>
                      <a:lnTo>
                        <a:pt x="2851" y="913"/>
                      </a:lnTo>
                      <a:lnTo>
                        <a:pt x="2850" y="908"/>
                      </a:lnTo>
                      <a:lnTo>
                        <a:pt x="2846" y="908"/>
                      </a:lnTo>
                      <a:lnTo>
                        <a:pt x="2851" y="908"/>
                      </a:lnTo>
                      <a:lnTo>
                        <a:pt x="2846" y="908"/>
                      </a:lnTo>
                      <a:lnTo>
                        <a:pt x="2851" y="908"/>
                      </a:lnTo>
                      <a:lnTo>
                        <a:pt x="2851" y="901"/>
                      </a:lnTo>
                      <a:lnTo>
                        <a:pt x="2850" y="901"/>
                      </a:lnTo>
                      <a:lnTo>
                        <a:pt x="2848" y="895"/>
                      </a:lnTo>
                      <a:lnTo>
                        <a:pt x="2844" y="895"/>
                      </a:lnTo>
                      <a:lnTo>
                        <a:pt x="2850" y="895"/>
                      </a:lnTo>
                      <a:lnTo>
                        <a:pt x="2844" y="895"/>
                      </a:lnTo>
                      <a:lnTo>
                        <a:pt x="2850" y="895"/>
                      </a:lnTo>
                      <a:lnTo>
                        <a:pt x="2847" y="879"/>
                      </a:lnTo>
                      <a:lnTo>
                        <a:pt x="2844" y="861"/>
                      </a:lnTo>
                      <a:lnTo>
                        <a:pt x="2839" y="861"/>
                      </a:lnTo>
                      <a:lnTo>
                        <a:pt x="2844" y="861"/>
                      </a:lnTo>
                      <a:lnTo>
                        <a:pt x="2839" y="861"/>
                      </a:lnTo>
                      <a:lnTo>
                        <a:pt x="2844" y="861"/>
                      </a:lnTo>
                      <a:lnTo>
                        <a:pt x="2844" y="850"/>
                      </a:lnTo>
                      <a:lnTo>
                        <a:pt x="2842" y="826"/>
                      </a:lnTo>
                      <a:lnTo>
                        <a:pt x="2839" y="798"/>
                      </a:lnTo>
                      <a:lnTo>
                        <a:pt x="2834" y="798"/>
                      </a:lnTo>
                      <a:lnTo>
                        <a:pt x="2839" y="798"/>
                      </a:lnTo>
                      <a:lnTo>
                        <a:pt x="2834" y="798"/>
                      </a:lnTo>
                      <a:lnTo>
                        <a:pt x="2839" y="798"/>
                      </a:lnTo>
                      <a:lnTo>
                        <a:pt x="2837" y="767"/>
                      </a:lnTo>
                      <a:lnTo>
                        <a:pt x="2837" y="749"/>
                      </a:lnTo>
                      <a:lnTo>
                        <a:pt x="2835" y="731"/>
                      </a:lnTo>
                      <a:lnTo>
                        <a:pt x="2834" y="711"/>
                      </a:lnTo>
                      <a:lnTo>
                        <a:pt x="2833" y="691"/>
                      </a:lnTo>
                      <a:lnTo>
                        <a:pt x="2830" y="647"/>
                      </a:lnTo>
                      <a:lnTo>
                        <a:pt x="2829" y="622"/>
                      </a:lnTo>
                      <a:lnTo>
                        <a:pt x="2829" y="598"/>
                      </a:lnTo>
                      <a:lnTo>
                        <a:pt x="2828" y="572"/>
                      </a:lnTo>
                      <a:lnTo>
                        <a:pt x="2826" y="545"/>
                      </a:lnTo>
                      <a:lnTo>
                        <a:pt x="2825" y="516"/>
                      </a:lnTo>
                      <a:lnTo>
                        <a:pt x="2824" y="493"/>
                      </a:lnTo>
                      <a:lnTo>
                        <a:pt x="2821" y="490"/>
                      </a:lnTo>
                      <a:lnTo>
                        <a:pt x="2819" y="489"/>
                      </a:lnTo>
                      <a:lnTo>
                        <a:pt x="2808" y="489"/>
                      </a:lnTo>
                      <a:lnTo>
                        <a:pt x="2808" y="493"/>
                      </a:lnTo>
                      <a:lnTo>
                        <a:pt x="2812" y="492"/>
                      </a:lnTo>
                      <a:lnTo>
                        <a:pt x="2811" y="490"/>
                      </a:lnTo>
                      <a:lnTo>
                        <a:pt x="2808" y="489"/>
                      </a:lnTo>
                      <a:lnTo>
                        <a:pt x="2808" y="493"/>
                      </a:lnTo>
                      <a:lnTo>
                        <a:pt x="2812" y="492"/>
                      </a:lnTo>
                      <a:lnTo>
                        <a:pt x="2811" y="488"/>
                      </a:lnTo>
                      <a:lnTo>
                        <a:pt x="2807" y="489"/>
                      </a:lnTo>
                      <a:lnTo>
                        <a:pt x="2812" y="489"/>
                      </a:lnTo>
                      <a:lnTo>
                        <a:pt x="2811" y="488"/>
                      </a:lnTo>
                      <a:lnTo>
                        <a:pt x="2807" y="489"/>
                      </a:lnTo>
                      <a:lnTo>
                        <a:pt x="2812" y="489"/>
                      </a:lnTo>
                      <a:lnTo>
                        <a:pt x="2811" y="459"/>
                      </a:lnTo>
                      <a:lnTo>
                        <a:pt x="2807" y="374"/>
                      </a:lnTo>
                      <a:lnTo>
                        <a:pt x="2807" y="346"/>
                      </a:lnTo>
                      <a:lnTo>
                        <a:pt x="2806" y="318"/>
                      </a:lnTo>
                      <a:lnTo>
                        <a:pt x="2803" y="267"/>
                      </a:lnTo>
                      <a:lnTo>
                        <a:pt x="2800" y="220"/>
                      </a:lnTo>
                      <a:lnTo>
                        <a:pt x="2799" y="198"/>
                      </a:lnTo>
                      <a:lnTo>
                        <a:pt x="2799" y="179"/>
                      </a:lnTo>
                      <a:lnTo>
                        <a:pt x="2798" y="161"/>
                      </a:lnTo>
                      <a:lnTo>
                        <a:pt x="2797" y="144"/>
                      </a:lnTo>
                      <a:lnTo>
                        <a:pt x="2795" y="130"/>
                      </a:lnTo>
                      <a:lnTo>
                        <a:pt x="2794" y="117"/>
                      </a:lnTo>
                      <a:lnTo>
                        <a:pt x="2793" y="106"/>
                      </a:lnTo>
                      <a:lnTo>
                        <a:pt x="2791" y="99"/>
                      </a:lnTo>
                      <a:lnTo>
                        <a:pt x="2786" y="99"/>
                      </a:lnTo>
                      <a:lnTo>
                        <a:pt x="2791" y="99"/>
                      </a:lnTo>
                      <a:lnTo>
                        <a:pt x="2786" y="99"/>
                      </a:lnTo>
                      <a:lnTo>
                        <a:pt x="2791" y="99"/>
                      </a:lnTo>
                      <a:lnTo>
                        <a:pt x="2791" y="94"/>
                      </a:lnTo>
                      <a:lnTo>
                        <a:pt x="2790" y="94"/>
                      </a:lnTo>
                      <a:lnTo>
                        <a:pt x="2789" y="88"/>
                      </a:lnTo>
                      <a:lnTo>
                        <a:pt x="2789" y="87"/>
                      </a:lnTo>
                      <a:lnTo>
                        <a:pt x="2786" y="79"/>
                      </a:lnTo>
                      <a:lnTo>
                        <a:pt x="2785" y="77"/>
                      </a:lnTo>
                      <a:lnTo>
                        <a:pt x="2781" y="78"/>
                      </a:lnTo>
                      <a:lnTo>
                        <a:pt x="2785" y="77"/>
                      </a:lnTo>
                      <a:lnTo>
                        <a:pt x="2781" y="78"/>
                      </a:lnTo>
                      <a:lnTo>
                        <a:pt x="2785" y="77"/>
                      </a:lnTo>
                      <a:lnTo>
                        <a:pt x="2782" y="69"/>
                      </a:lnTo>
                      <a:lnTo>
                        <a:pt x="2779" y="70"/>
                      </a:lnTo>
                      <a:lnTo>
                        <a:pt x="2784" y="70"/>
                      </a:lnTo>
                      <a:lnTo>
                        <a:pt x="2782" y="69"/>
                      </a:lnTo>
                      <a:lnTo>
                        <a:pt x="2779" y="70"/>
                      </a:lnTo>
                      <a:lnTo>
                        <a:pt x="2784" y="70"/>
                      </a:lnTo>
                      <a:lnTo>
                        <a:pt x="2784" y="68"/>
                      </a:lnTo>
                      <a:lnTo>
                        <a:pt x="2782" y="68"/>
                      </a:lnTo>
                      <a:lnTo>
                        <a:pt x="2782" y="66"/>
                      </a:lnTo>
                      <a:lnTo>
                        <a:pt x="2779" y="59"/>
                      </a:lnTo>
                      <a:lnTo>
                        <a:pt x="2779" y="57"/>
                      </a:lnTo>
                      <a:lnTo>
                        <a:pt x="2776" y="55"/>
                      </a:lnTo>
                      <a:lnTo>
                        <a:pt x="2772" y="57"/>
                      </a:lnTo>
                      <a:lnTo>
                        <a:pt x="2777" y="57"/>
                      </a:lnTo>
                      <a:lnTo>
                        <a:pt x="2776" y="55"/>
                      </a:lnTo>
                      <a:lnTo>
                        <a:pt x="2772" y="57"/>
                      </a:lnTo>
                      <a:lnTo>
                        <a:pt x="2777" y="57"/>
                      </a:lnTo>
                      <a:lnTo>
                        <a:pt x="2777" y="56"/>
                      </a:lnTo>
                      <a:lnTo>
                        <a:pt x="2776" y="56"/>
                      </a:lnTo>
                      <a:lnTo>
                        <a:pt x="2776" y="53"/>
                      </a:lnTo>
                      <a:lnTo>
                        <a:pt x="2775" y="52"/>
                      </a:lnTo>
                      <a:lnTo>
                        <a:pt x="2773" y="52"/>
                      </a:lnTo>
                      <a:lnTo>
                        <a:pt x="2771" y="51"/>
                      </a:lnTo>
                      <a:lnTo>
                        <a:pt x="2768" y="51"/>
                      </a:lnTo>
                      <a:lnTo>
                        <a:pt x="2766" y="52"/>
                      </a:lnTo>
                      <a:lnTo>
                        <a:pt x="2764" y="53"/>
                      </a:lnTo>
                      <a:lnTo>
                        <a:pt x="2767" y="56"/>
                      </a:lnTo>
                      <a:lnTo>
                        <a:pt x="2767" y="52"/>
                      </a:lnTo>
                      <a:lnTo>
                        <a:pt x="2764" y="53"/>
                      </a:lnTo>
                      <a:lnTo>
                        <a:pt x="2767" y="56"/>
                      </a:lnTo>
                      <a:lnTo>
                        <a:pt x="2767" y="52"/>
                      </a:lnTo>
                      <a:lnTo>
                        <a:pt x="2766" y="52"/>
                      </a:lnTo>
                      <a:lnTo>
                        <a:pt x="2763" y="53"/>
                      </a:lnTo>
                      <a:lnTo>
                        <a:pt x="2762" y="55"/>
                      </a:lnTo>
                      <a:lnTo>
                        <a:pt x="2760" y="57"/>
                      </a:lnTo>
                      <a:lnTo>
                        <a:pt x="2760" y="60"/>
                      </a:lnTo>
                      <a:lnTo>
                        <a:pt x="2764" y="60"/>
                      </a:lnTo>
                      <a:lnTo>
                        <a:pt x="2760" y="59"/>
                      </a:lnTo>
                      <a:lnTo>
                        <a:pt x="2760" y="60"/>
                      </a:lnTo>
                      <a:lnTo>
                        <a:pt x="2764" y="60"/>
                      </a:lnTo>
                      <a:lnTo>
                        <a:pt x="2760" y="59"/>
                      </a:lnTo>
                      <a:lnTo>
                        <a:pt x="2759" y="61"/>
                      </a:lnTo>
                      <a:lnTo>
                        <a:pt x="2759" y="63"/>
                      </a:lnTo>
                      <a:lnTo>
                        <a:pt x="2759" y="61"/>
                      </a:lnTo>
                      <a:lnTo>
                        <a:pt x="2755" y="73"/>
                      </a:lnTo>
                      <a:lnTo>
                        <a:pt x="2754" y="78"/>
                      </a:lnTo>
                      <a:lnTo>
                        <a:pt x="2754" y="79"/>
                      </a:lnTo>
                      <a:lnTo>
                        <a:pt x="2753" y="86"/>
                      </a:lnTo>
                      <a:lnTo>
                        <a:pt x="2753" y="92"/>
                      </a:lnTo>
                      <a:lnTo>
                        <a:pt x="2757" y="92"/>
                      </a:lnTo>
                      <a:lnTo>
                        <a:pt x="2753" y="92"/>
                      </a:lnTo>
                      <a:lnTo>
                        <a:pt x="2757" y="92"/>
                      </a:lnTo>
                      <a:lnTo>
                        <a:pt x="2753" y="92"/>
                      </a:lnTo>
                      <a:lnTo>
                        <a:pt x="2750" y="108"/>
                      </a:lnTo>
                      <a:lnTo>
                        <a:pt x="2747" y="126"/>
                      </a:lnTo>
                      <a:lnTo>
                        <a:pt x="2745" y="149"/>
                      </a:lnTo>
                      <a:lnTo>
                        <a:pt x="2745" y="161"/>
                      </a:lnTo>
                      <a:lnTo>
                        <a:pt x="2749" y="161"/>
                      </a:lnTo>
                      <a:lnTo>
                        <a:pt x="2745" y="161"/>
                      </a:lnTo>
                      <a:lnTo>
                        <a:pt x="2749" y="161"/>
                      </a:lnTo>
                      <a:lnTo>
                        <a:pt x="2745" y="161"/>
                      </a:lnTo>
                      <a:lnTo>
                        <a:pt x="2742" y="189"/>
                      </a:lnTo>
                      <a:lnTo>
                        <a:pt x="2740" y="220"/>
                      </a:lnTo>
                      <a:lnTo>
                        <a:pt x="2737" y="256"/>
                      </a:lnTo>
                      <a:lnTo>
                        <a:pt x="2737" y="276"/>
                      </a:lnTo>
                      <a:lnTo>
                        <a:pt x="2736" y="296"/>
                      </a:lnTo>
                      <a:lnTo>
                        <a:pt x="2733" y="340"/>
                      </a:lnTo>
                      <a:lnTo>
                        <a:pt x="2731" y="389"/>
                      </a:lnTo>
                      <a:lnTo>
                        <a:pt x="2731" y="415"/>
                      </a:lnTo>
                      <a:lnTo>
                        <a:pt x="2729" y="442"/>
                      </a:lnTo>
                      <a:lnTo>
                        <a:pt x="2728" y="471"/>
                      </a:lnTo>
                      <a:lnTo>
                        <a:pt x="2727" y="493"/>
                      </a:lnTo>
                      <a:lnTo>
                        <a:pt x="2731" y="493"/>
                      </a:lnTo>
                      <a:lnTo>
                        <a:pt x="2731" y="489"/>
                      </a:lnTo>
                      <a:lnTo>
                        <a:pt x="2728" y="490"/>
                      </a:lnTo>
                      <a:lnTo>
                        <a:pt x="2727" y="493"/>
                      </a:lnTo>
                      <a:lnTo>
                        <a:pt x="2731" y="493"/>
                      </a:lnTo>
                      <a:lnTo>
                        <a:pt x="2731" y="489"/>
                      </a:lnTo>
                      <a:lnTo>
                        <a:pt x="2719" y="489"/>
                      </a:lnTo>
                      <a:lnTo>
                        <a:pt x="2716" y="490"/>
                      </a:lnTo>
                      <a:lnTo>
                        <a:pt x="2715" y="493"/>
                      </a:lnTo>
                      <a:lnTo>
                        <a:pt x="2715" y="497"/>
                      </a:lnTo>
                      <a:lnTo>
                        <a:pt x="2714" y="525"/>
                      </a:lnTo>
                      <a:lnTo>
                        <a:pt x="2711" y="585"/>
                      </a:lnTo>
                      <a:lnTo>
                        <a:pt x="2710" y="613"/>
                      </a:lnTo>
                      <a:lnTo>
                        <a:pt x="2707" y="667"/>
                      </a:lnTo>
                      <a:lnTo>
                        <a:pt x="2707" y="695"/>
                      </a:lnTo>
                      <a:lnTo>
                        <a:pt x="2706" y="720"/>
                      </a:lnTo>
                      <a:lnTo>
                        <a:pt x="2704" y="767"/>
                      </a:lnTo>
                      <a:lnTo>
                        <a:pt x="2702" y="789"/>
                      </a:lnTo>
                      <a:lnTo>
                        <a:pt x="2706" y="789"/>
                      </a:lnTo>
                      <a:lnTo>
                        <a:pt x="2702" y="789"/>
                      </a:lnTo>
                      <a:lnTo>
                        <a:pt x="2706" y="789"/>
                      </a:lnTo>
                      <a:lnTo>
                        <a:pt x="2702" y="789"/>
                      </a:lnTo>
                      <a:lnTo>
                        <a:pt x="2701" y="808"/>
                      </a:lnTo>
                      <a:lnTo>
                        <a:pt x="2700" y="826"/>
                      </a:lnTo>
                      <a:lnTo>
                        <a:pt x="2700" y="843"/>
                      </a:lnTo>
                      <a:lnTo>
                        <a:pt x="2704" y="843"/>
                      </a:lnTo>
                      <a:lnTo>
                        <a:pt x="2700" y="843"/>
                      </a:lnTo>
                      <a:lnTo>
                        <a:pt x="2704" y="843"/>
                      </a:lnTo>
                      <a:lnTo>
                        <a:pt x="2700" y="843"/>
                      </a:lnTo>
                      <a:lnTo>
                        <a:pt x="2698" y="859"/>
                      </a:lnTo>
                      <a:lnTo>
                        <a:pt x="2696" y="882"/>
                      </a:lnTo>
                      <a:lnTo>
                        <a:pt x="2695" y="890"/>
                      </a:lnTo>
                      <a:lnTo>
                        <a:pt x="2698" y="890"/>
                      </a:lnTo>
                      <a:lnTo>
                        <a:pt x="2695" y="890"/>
                      </a:lnTo>
                      <a:lnTo>
                        <a:pt x="2698" y="890"/>
                      </a:lnTo>
                      <a:lnTo>
                        <a:pt x="2695" y="890"/>
                      </a:lnTo>
                      <a:lnTo>
                        <a:pt x="2693" y="896"/>
                      </a:lnTo>
                      <a:lnTo>
                        <a:pt x="2693" y="900"/>
                      </a:lnTo>
                      <a:lnTo>
                        <a:pt x="2697" y="900"/>
                      </a:lnTo>
                      <a:lnTo>
                        <a:pt x="2693" y="899"/>
                      </a:lnTo>
                      <a:lnTo>
                        <a:pt x="2693" y="900"/>
                      </a:lnTo>
                      <a:lnTo>
                        <a:pt x="2697" y="900"/>
                      </a:lnTo>
                      <a:lnTo>
                        <a:pt x="2693" y="899"/>
                      </a:lnTo>
                      <a:lnTo>
                        <a:pt x="2691" y="906"/>
                      </a:lnTo>
                      <a:lnTo>
                        <a:pt x="2695" y="908"/>
                      </a:lnTo>
                      <a:lnTo>
                        <a:pt x="2691" y="906"/>
                      </a:lnTo>
                      <a:lnTo>
                        <a:pt x="2695" y="908"/>
                      </a:lnTo>
                      <a:lnTo>
                        <a:pt x="2691" y="906"/>
                      </a:lnTo>
                      <a:lnTo>
                        <a:pt x="2689" y="909"/>
                      </a:lnTo>
                      <a:lnTo>
                        <a:pt x="2689" y="910"/>
                      </a:lnTo>
                      <a:lnTo>
                        <a:pt x="2689" y="909"/>
                      </a:lnTo>
                      <a:lnTo>
                        <a:pt x="2687" y="917"/>
                      </a:lnTo>
                      <a:lnTo>
                        <a:pt x="2691" y="918"/>
                      </a:lnTo>
                      <a:lnTo>
                        <a:pt x="2687" y="917"/>
                      </a:lnTo>
                      <a:lnTo>
                        <a:pt x="2691" y="918"/>
                      </a:lnTo>
                      <a:lnTo>
                        <a:pt x="2687" y="917"/>
                      </a:lnTo>
                      <a:lnTo>
                        <a:pt x="2685" y="919"/>
                      </a:lnTo>
                      <a:lnTo>
                        <a:pt x="2685" y="923"/>
                      </a:lnTo>
                      <a:lnTo>
                        <a:pt x="2689" y="923"/>
                      </a:lnTo>
                      <a:lnTo>
                        <a:pt x="2685" y="922"/>
                      </a:lnTo>
                      <a:lnTo>
                        <a:pt x="2685" y="923"/>
                      </a:lnTo>
                      <a:lnTo>
                        <a:pt x="2689" y="923"/>
                      </a:lnTo>
                      <a:lnTo>
                        <a:pt x="2685" y="922"/>
                      </a:lnTo>
                      <a:lnTo>
                        <a:pt x="2684" y="925"/>
                      </a:lnTo>
                      <a:lnTo>
                        <a:pt x="2688" y="926"/>
                      </a:lnTo>
                      <a:lnTo>
                        <a:pt x="2685" y="923"/>
                      </a:lnTo>
                      <a:lnTo>
                        <a:pt x="2684" y="925"/>
                      </a:lnTo>
                      <a:lnTo>
                        <a:pt x="2688" y="926"/>
                      </a:lnTo>
                      <a:lnTo>
                        <a:pt x="2685" y="923"/>
                      </a:lnTo>
                      <a:lnTo>
                        <a:pt x="2683" y="926"/>
                      </a:lnTo>
                      <a:lnTo>
                        <a:pt x="2682" y="928"/>
                      </a:lnTo>
                      <a:lnTo>
                        <a:pt x="2685" y="930"/>
                      </a:lnTo>
                      <a:lnTo>
                        <a:pt x="2683" y="927"/>
                      </a:lnTo>
                      <a:lnTo>
                        <a:pt x="2682" y="928"/>
                      </a:lnTo>
                      <a:lnTo>
                        <a:pt x="2685" y="930"/>
                      </a:lnTo>
                      <a:lnTo>
                        <a:pt x="2683" y="927"/>
                      </a:lnTo>
                      <a:lnTo>
                        <a:pt x="2680" y="930"/>
                      </a:lnTo>
                      <a:lnTo>
                        <a:pt x="2683" y="932"/>
                      </a:lnTo>
                      <a:lnTo>
                        <a:pt x="2683" y="928"/>
                      </a:lnTo>
                      <a:lnTo>
                        <a:pt x="2680" y="930"/>
                      </a:lnTo>
                      <a:lnTo>
                        <a:pt x="2683" y="932"/>
                      </a:lnTo>
                      <a:lnTo>
                        <a:pt x="2683" y="928"/>
                      </a:lnTo>
                      <a:lnTo>
                        <a:pt x="2679" y="928"/>
                      </a:lnTo>
                      <a:lnTo>
                        <a:pt x="2679" y="932"/>
                      </a:lnTo>
                      <a:lnTo>
                        <a:pt x="2683" y="930"/>
                      </a:lnTo>
                      <a:lnTo>
                        <a:pt x="2679" y="928"/>
                      </a:lnTo>
                      <a:lnTo>
                        <a:pt x="2679" y="932"/>
                      </a:lnTo>
                      <a:lnTo>
                        <a:pt x="2683" y="930"/>
                      </a:lnTo>
                      <a:lnTo>
                        <a:pt x="2680" y="927"/>
                      </a:lnTo>
                      <a:lnTo>
                        <a:pt x="2676" y="930"/>
                      </a:lnTo>
                      <a:lnTo>
                        <a:pt x="2680" y="928"/>
                      </a:lnTo>
                      <a:lnTo>
                        <a:pt x="2680" y="927"/>
                      </a:lnTo>
                      <a:lnTo>
                        <a:pt x="2676" y="930"/>
                      </a:lnTo>
                      <a:lnTo>
                        <a:pt x="2680" y="928"/>
                      </a:lnTo>
                      <a:lnTo>
                        <a:pt x="2678" y="923"/>
                      </a:lnTo>
                      <a:lnTo>
                        <a:pt x="2674" y="925"/>
                      </a:lnTo>
                      <a:lnTo>
                        <a:pt x="2679" y="925"/>
                      </a:lnTo>
                      <a:lnTo>
                        <a:pt x="2678" y="923"/>
                      </a:lnTo>
                      <a:lnTo>
                        <a:pt x="2674" y="925"/>
                      </a:lnTo>
                      <a:lnTo>
                        <a:pt x="2679" y="925"/>
                      </a:lnTo>
                      <a:lnTo>
                        <a:pt x="2679" y="921"/>
                      </a:lnTo>
                      <a:lnTo>
                        <a:pt x="2678" y="919"/>
                      </a:lnTo>
                      <a:lnTo>
                        <a:pt x="2676" y="916"/>
                      </a:lnTo>
                      <a:lnTo>
                        <a:pt x="2673" y="917"/>
                      </a:lnTo>
                      <a:lnTo>
                        <a:pt x="2676" y="917"/>
                      </a:lnTo>
                      <a:lnTo>
                        <a:pt x="2676" y="916"/>
                      </a:lnTo>
                      <a:lnTo>
                        <a:pt x="2673" y="917"/>
                      </a:lnTo>
                      <a:lnTo>
                        <a:pt x="2676" y="917"/>
                      </a:lnTo>
                      <a:lnTo>
                        <a:pt x="2674" y="906"/>
                      </a:lnTo>
                      <a:lnTo>
                        <a:pt x="2671" y="894"/>
                      </a:lnTo>
                      <a:lnTo>
                        <a:pt x="2667" y="894"/>
                      </a:lnTo>
                      <a:lnTo>
                        <a:pt x="2673" y="894"/>
                      </a:lnTo>
                      <a:lnTo>
                        <a:pt x="2667" y="894"/>
                      </a:lnTo>
                      <a:lnTo>
                        <a:pt x="2673" y="894"/>
                      </a:lnTo>
                      <a:lnTo>
                        <a:pt x="2671" y="886"/>
                      </a:lnTo>
                      <a:lnTo>
                        <a:pt x="2666" y="886"/>
                      </a:lnTo>
                      <a:lnTo>
                        <a:pt x="2671" y="886"/>
                      </a:lnTo>
                      <a:lnTo>
                        <a:pt x="2666" y="886"/>
                      </a:lnTo>
                      <a:lnTo>
                        <a:pt x="2671" y="886"/>
                      </a:lnTo>
                      <a:lnTo>
                        <a:pt x="2671" y="878"/>
                      </a:lnTo>
                      <a:lnTo>
                        <a:pt x="2670" y="869"/>
                      </a:lnTo>
                      <a:lnTo>
                        <a:pt x="2669" y="859"/>
                      </a:lnTo>
                      <a:lnTo>
                        <a:pt x="2666" y="835"/>
                      </a:lnTo>
                      <a:lnTo>
                        <a:pt x="2665" y="822"/>
                      </a:lnTo>
                      <a:lnTo>
                        <a:pt x="2660" y="822"/>
                      </a:lnTo>
                      <a:lnTo>
                        <a:pt x="2665" y="822"/>
                      </a:lnTo>
                      <a:lnTo>
                        <a:pt x="2660" y="822"/>
                      </a:lnTo>
                      <a:lnTo>
                        <a:pt x="2665" y="822"/>
                      </a:lnTo>
                      <a:lnTo>
                        <a:pt x="2665" y="810"/>
                      </a:lnTo>
                      <a:lnTo>
                        <a:pt x="2662" y="779"/>
                      </a:lnTo>
                      <a:lnTo>
                        <a:pt x="2660" y="745"/>
                      </a:lnTo>
                      <a:lnTo>
                        <a:pt x="2657" y="706"/>
                      </a:lnTo>
                      <a:lnTo>
                        <a:pt x="2657" y="685"/>
                      </a:lnTo>
                      <a:lnTo>
                        <a:pt x="2656" y="663"/>
                      </a:lnTo>
                      <a:lnTo>
                        <a:pt x="2654" y="640"/>
                      </a:lnTo>
                      <a:lnTo>
                        <a:pt x="2653" y="616"/>
                      </a:lnTo>
                      <a:lnTo>
                        <a:pt x="2651" y="564"/>
                      </a:lnTo>
                      <a:lnTo>
                        <a:pt x="2649" y="536"/>
                      </a:lnTo>
                      <a:lnTo>
                        <a:pt x="2649" y="507"/>
                      </a:lnTo>
                      <a:lnTo>
                        <a:pt x="2648" y="493"/>
                      </a:lnTo>
                      <a:lnTo>
                        <a:pt x="2645" y="490"/>
                      </a:lnTo>
                      <a:lnTo>
                        <a:pt x="2643" y="489"/>
                      </a:lnTo>
                      <a:lnTo>
                        <a:pt x="2631" y="489"/>
                      </a:lnTo>
                      <a:lnTo>
                        <a:pt x="2631" y="493"/>
                      </a:lnTo>
                      <a:lnTo>
                        <a:pt x="2636" y="493"/>
                      </a:lnTo>
                      <a:lnTo>
                        <a:pt x="2634" y="490"/>
                      </a:lnTo>
                      <a:lnTo>
                        <a:pt x="2631" y="489"/>
                      </a:lnTo>
                      <a:lnTo>
                        <a:pt x="2631" y="493"/>
                      </a:lnTo>
                      <a:lnTo>
                        <a:pt x="2636" y="493"/>
                      </a:lnTo>
                      <a:lnTo>
                        <a:pt x="2635" y="479"/>
                      </a:lnTo>
                      <a:lnTo>
                        <a:pt x="2630" y="479"/>
                      </a:lnTo>
                      <a:lnTo>
                        <a:pt x="2635" y="479"/>
                      </a:lnTo>
                      <a:lnTo>
                        <a:pt x="2630" y="479"/>
                      </a:lnTo>
                      <a:lnTo>
                        <a:pt x="2635" y="479"/>
                      </a:lnTo>
                      <a:lnTo>
                        <a:pt x="2635" y="450"/>
                      </a:lnTo>
                      <a:lnTo>
                        <a:pt x="2634" y="422"/>
                      </a:lnTo>
                      <a:lnTo>
                        <a:pt x="2632" y="392"/>
                      </a:lnTo>
                      <a:lnTo>
                        <a:pt x="2629" y="311"/>
                      </a:lnTo>
                      <a:lnTo>
                        <a:pt x="2627" y="285"/>
                      </a:lnTo>
                      <a:lnTo>
                        <a:pt x="2627" y="260"/>
                      </a:lnTo>
                      <a:lnTo>
                        <a:pt x="2626" y="237"/>
                      </a:lnTo>
                      <a:lnTo>
                        <a:pt x="2625" y="215"/>
                      </a:lnTo>
                      <a:lnTo>
                        <a:pt x="2623" y="194"/>
                      </a:lnTo>
                      <a:lnTo>
                        <a:pt x="2622" y="175"/>
                      </a:lnTo>
                      <a:lnTo>
                        <a:pt x="2621" y="157"/>
                      </a:lnTo>
                      <a:lnTo>
                        <a:pt x="2620" y="141"/>
                      </a:lnTo>
                      <a:lnTo>
                        <a:pt x="2620" y="128"/>
                      </a:lnTo>
                      <a:lnTo>
                        <a:pt x="2618" y="117"/>
                      </a:lnTo>
                      <a:lnTo>
                        <a:pt x="2617" y="106"/>
                      </a:lnTo>
                      <a:lnTo>
                        <a:pt x="2616" y="106"/>
                      </a:lnTo>
                      <a:lnTo>
                        <a:pt x="2614" y="100"/>
                      </a:lnTo>
                      <a:lnTo>
                        <a:pt x="2613" y="95"/>
                      </a:lnTo>
                      <a:lnTo>
                        <a:pt x="2613" y="94"/>
                      </a:lnTo>
                      <a:lnTo>
                        <a:pt x="2611" y="86"/>
                      </a:lnTo>
                      <a:lnTo>
                        <a:pt x="2607" y="87"/>
                      </a:lnTo>
                      <a:lnTo>
                        <a:pt x="2612" y="87"/>
                      </a:lnTo>
                      <a:lnTo>
                        <a:pt x="2611" y="86"/>
                      </a:lnTo>
                      <a:lnTo>
                        <a:pt x="2607" y="87"/>
                      </a:lnTo>
                      <a:lnTo>
                        <a:pt x="2612" y="87"/>
                      </a:lnTo>
                      <a:lnTo>
                        <a:pt x="2612" y="83"/>
                      </a:lnTo>
                      <a:lnTo>
                        <a:pt x="2611" y="82"/>
                      </a:lnTo>
                      <a:lnTo>
                        <a:pt x="2608" y="74"/>
                      </a:lnTo>
                      <a:lnTo>
                        <a:pt x="2607" y="72"/>
                      </a:lnTo>
                      <a:lnTo>
                        <a:pt x="2603" y="73"/>
                      </a:lnTo>
                      <a:lnTo>
                        <a:pt x="2607" y="72"/>
                      </a:lnTo>
                      <a:lnTo>
                        <a:pt x="2603" y="73"/>
                      </a:lnTo>
                      <a:lnTo>
                        <a:pt x="2607" y="72"/>
                      </a:lnTo>
                      <a:lnTo>
                        <a:pt x="2605" y="68"/>
                      </a:lnTo>
                      <a:lnTo>
                        <a:pt x="2603" y="63"/>
                      </a:lnTo>
                      <a:lnTo>
                        <a:pt x="2599" y="64"/>
                      </a:lnTo>
                      <a:lnTo>
                        <a:pt x="2604" y="64"/>
                      </a:lnTo>
                      <a:lnTo>
                        <a:pt x="2603" y="63"/>
                      </a:lnTo>
                      <a:lnTo>
                        <a:pt x="2599" y="64"/>
                      </a:lnTo>
                      <a:lnTo>
                        <a:pt x="2604" y="64"/>
                      </a:lnTo>
                      <a:lnTo>
                        <a:pt x="2604" y="63"/>
                      </a:lnTo>
                      <a:lnTo>
                        <a:pt x="2603" y="63"/>
                      </a:lnTo>
                      <a:lnTo>
                        <a:pt x="2603" y="61"/>
                      </a:lnTo>
                      <a:lnTo>
                        <a:pt x="2601" y="59"/>
                      </a:lnTo>
                      <a:lnTo>
                        <a:pt x="2601" y="57"/>
                      </a:lnTo>
                      <a:lnTo>
                        <a:pt x="2599" y="55"/>
                      </a:lnTo>
                      <a:lnTo>
                        <a:pt x="2598" y="55"/>
                      </a:lnTo>
                      <a:lnTo>
                        <a:pt x="2595" y="53"/>
                      </a:lnTo>
                      <a:lnTo>
                        <a:pt x="2594" y="53"/>
                      </a:lnTo>
                      <a:lnTo>
                        <a:pt x="2594" y="57"/>
                      </a:lnTo>
                      <a:lnTo>
                        <a:pt x="2598" y="55"/>
                      </a:lnTo>
                      <a:lnTo>
                        <a:pt x="2594" y="53"/>
                      </a:lnTo>
                      <a:lnTo>
                        <a:pt x="2594" y="57"/>
                      </a:lnTo>
                      <a:lnTo>
                        <a:pt x="2598" y="55"/>
                      </a:lnTo>
                      <a:lnTo>
                        <a:pt x="2596" y="53"/>
                      </a:lnTo>
                      <a:lnTo>
                        <a:pt x="2595" y="53"/>
                      </a:lnTo>
                      <a:lnTo>
                        <a:pt x="2592" y="52"/>
                      </a:lnTo>
                      <a:lnTo>
                        <a:pt x="2590" y="53"/>
                      </a:lnTo>
                      <a:lnTo>
                        <a:pt x="2583" y="60"/>
                      </a:lnTo>
                      <a:lnTo>
                        <a:pt x="2582" y="63"/>
                      </a:lnTo>
                      <a:lnTo>
                        <a:pt x="2582" y="64"/>
                      </a:lnTo>
                      <a:lnTo>
                        <a:pt x="2582" y="63"/>
                      </a:lnTo>
                      <a:lnTo>
                        <a:pt x="2581" y="66"/>
                      </a:lnTo>
                      <a:lnTo>
                        <a:pt x="2581" y="72"/>
                      </a:lnTo>
                      <a:lnTo>
                        <a:pt x="2585" y="72"/>
                      </a:lnTo>
                      <a:lnTo>
                        <a:pt x="2581" y="70"/>
                      </a:lnTo>
                      <a:lnTo>
                        <a:pt x="2581" y="72"/>
                      </a:lnTo>
                      <a:lnTo>
                        <a:pt x="2585" y="72"/>
                      </a:lnTo>
                      <a:lnTo>
                        <a:pt x="2581" y="70"/>
                      </a:lnTo>
                      <a:lnTo>
                        <a:pt x="2580" y="74"/>
                      </a:lnTo>
                      <a:lnTo>
                        <a:pt x="2578" y="79"/>
                      </a:lnTo>
                      <a:lnTo>
                        <a:pt x="2578" y="81"/>
                      </a:lnTo>
                      <a:lnTo>
                        <a:pt x="2574" y="100"/>
                      </a:lnTo>
                      <a:lnTo>
                        <a:pt x="2573" y="109"/>
                      </a:lnTo>
                      <a:lnTo>
                        <a:pt x="2573" y="117"/>
                      </a:lnTo>
                      <a:lnTo>
                        <a:pt x="2577" y="117"/>
                      </a:lnTo>
                      <a:lnTo>
                        <a:pt x="2573" y="117"/>
                      </a:lnTo>
                      <a:lnTo>
                        <a:pt x="2577" y="117"/>
                      </a:lnTo>
                      <a:lnTo>
                        <a:pt x="2573" y="117"/>
                      </a:lnTo>
                      <a:lnTo>
                        <a:pt x="2570" y="137"/>
                      </a:lnTo>
                      <a:lnTo>
                        <a:pt x="2568" y="161"/>
                      </a:lnTo>
                      <a:lnTo>
                        <a:pt x="2565" y="189"/>
                      </a:lnTo>
                      <a:lnTo>
                        <a:pt x="2565" y="203"/>
                      </a:lnTo>
                      <a:lnTo>
                        <a:pt x="2569" y="203"/>
                      </a:lnTo>
                      <a:lnTo>
                        <a:pt x="2565" y="203"/>
                      </a:lnTo>
                      <a:lnTo>
                        <a:pt x="2569" y="203"/>
                      </a:lnTo>
                      <a:lnTo>
                        <a:pt x="2565" y="203"/>
                      </a:lnTo>
                      <a:lnTo>
                        <a:pt x="2563" y="237"/>
                      </a:lnTo>
                      <a:lnTo>
                        <a:pt x="2561" y="255"/>
                      </a:lnTo>
                      <a:lnTo>
                        <a:pt x="2560" y="274"/>
                      </a:lnTo>
                      <a:lnTo>
                        <a:pt x="2558" y="316"/>
                      </a:lnTo>
                      <a:lnTo>
                        <a:pt x="2558" y="339"/>
                      </a:lnTo>
                      <a:lnTo>
                        <a:pt x="2556" y="362"/>
                      </a:lnTo>
                      <a:lnTo>
                        <a:pt x="2555" y="387"/>
                      </a:lnTo>
                      <a:lnTo>
                        <a:pt x="2554" y="413"/>
                      </a:lnTo>
                      <a:lnTo>
                        <a:pt x="2552" y="440"/>
                      </a:lnTo>
                      <a:lnTo>
                        <a:pt x="2551" y="468"/>
                      </a:lnTo>
                      <a:lnTo>
                        <a:pt x="2551" y="493"/>
                      </a:lnTo>
                      <a:lnTo>
                        <a:pt x="2555" y="493"/>
                      </a:lnTo>
                      <a:lnTo>
                        <a:pt x="2555" y="489"/>
                      </a:lnTo>
                      <a:lnTo>
                        <a:pt x="2552" y="490"/>
                      </a:lnTo>
                      <a:lnTo>
                        <a:pt x="2551" y="493"/>
                      </a:lnTo>
                      <a:lnTo>
                        <a:pt x="2555" y="493"/>
                      </a:lnTo>
                      <a:lnTo>
                        <a:pt x="2555" y="489"/>
                      </a:lnTo>
                      <a:lnTo>
                        <a:pt x="2542" y="489"/>
                      </a:lnTo>
                      <a:lnTo>
                        <a:pt x="2539" y="490"/>
                      </a:lnTo>
                      <a:lnTo>
                        <a:pt x="2538" y="493"/>
                      </a:lnTo>
                      <a:lnTo>
                        <a:pt x="2537" y="520"/>
                      </a:lnTo>
                      <a:lnTo>
                        <a:pt x="2536" y="550"/>
                      </a:lnTo>
                      <a:lnTo>
                        <a:pt x="2536" y="579"/>
                      </a:lnTo>
                      <a:lnTo>
                        <a:pt x="2534" y="608"/>
                      </a:lnTo>
                      <a:lnTo>
                        <a:pt x="2533" y="638"/>
                      </a:lnTo>
                      <a:lnTo>
                        <a:pt x="2530" y="692"/>
                      </a:lnTo>
                      <a:lnTo>
                        <a:pt x="2529" y="718"/>
                      </a:lnTo>
                      <a:lnTo>
                        <a:pt x="2528" y="742"/>
                      </a:lnTo>
                      <a:lnTo>
                        <a:pt x="2528" y="767"/>
                      </a:lnTo>
                      <a:lnTo>
                        <a:pt x="2527" y="789"/>
                      </a:lnTo>
                      <a:lnTo>
                        <a:pt x="2525" y="810"/>
                      </a:lnTo>
                      <a:lnTo>
                        <a:pt x="2529" y="810"/>
                      </a:lnTo>
                      <a:lnTo>
                        <a:pt x="2525" y="810"/>
                      </a:lnTo>
                      <a:lnTo>
                        <a:pt x="2529" y="810"/>
                      </a:lnTo>
                      <a:lnTo>
                        <a:pt x="2525" y="810"/>
                      </a:lnTo>
                      <a:lnTo>
                        <a:pt x="2524" y="829"/>
                      </a:lnTo>
                      <a:lnTo>
                        <a:pt x="2523" y="846"/>
                      </a:lnTo>
                      <a:lnTo>
                        <a:pt x="2521" y="861"/>
                      </a:lnTo>
                      <a:lnTo>
                        <a:pt x="2520" y="874"/>
                      </a:lnTo>
                      <a:lnTo>
                        <a:pt x="2520" y="886"/>
                      </a:lnTo>
                      <a:lnTo>
                        <a:pt x="2524" y="886"/>
                      </a:lnTo>
                      <a:lnTo>
                        <a:pt x="2520" y="886"/>
                      </a:lnTo>
                      <a:lnTo>
                        <a:pt x="2524" y="886"/>
                      </a:lnTo>
                      <a:lnTo>
                        <a:pt x="2520" y="886"/>
                      </a:lnTo>
                      <a:lnTo>
                        <a:pt x="2519" y="895"/>
                      </a:lnTo>
                      <a:lnTo>
                        <a:pt x="2523" y="895"/>
                      </a:lnTo>
                      <a:lnTo>
                        <a:pt x="2519" y="895"/>
                      </a:lnTo>
                      <a:lnTo>
                        <a:pt x="2523" y="895"/>
                      </a:lnTo>
                      <a:lnTo>
                        <a:pt x="2519" y="895"/>
                      </a:lnTo>
                      <a:lnTo>
                        <a:pt x="2517" y="901"/>
                      </a:lnTo>
                      <a:lnTo>
                        <a:pt x="2521" y="901"/>
                      </a:lnTo>
                      <a:lnTo>
                        <a:pt x="2517" y="900"/>
                      </a:lnTo>
                      <a:lnTo>
                        <a:pt x="2517" y="901"/>
                      </a:lnTo>
                      <a:lnTo>
                        <a:pt x="2521" y="901"/>
                      </a:lnTo>
                      <a:lnTo>
                        <a:pt x="2517" y="900"/>
                      </a:lnTo>
                      <a:lnTo>
                        <a:pt x="2514" y="912"/>
                      </a:lnTo>
                      <a:lnTo>
                        <a:pt x="2514" y="917"/>
                      </a:lnTo>
                      <a:lnTo>
                        <a:pt x="2517" y="917"/>
                      </a:lnTo>
                      <a:lnTo>
                        <a:pt x="2514" y="916"/>
                      </a:lnTo>
                      <a:lnTo>
                        <a:pt x="2514" y="917"/>
                      </a:lnTo>
                      <a:lnTo>
                        <a:pt x="2517" y="917"/>
                      </a:lnTo>
                      <a:lnTo>
                        <a:pt x="2514" y="916"/>
                      </a:lnTo>
                      <a:lnTo>
                        <a:pt x="2512" y="918"/>
                      </a:lnTo>
                      <a:lnTo>
                        <a:pt x="2512" y="919"/>
                      </a:lnTo>
                      <a:lnTo>
                        <a:pt x="2512" y="918"/>
                      </a:lnTo>
                      <a:lnTo>
                        <a:pt x="2511" y="922"/>
                      </a:lnTo>
                      <a:lnTo>
                        <a:pt x="2515" y="923"/>
                      </a:lnTo>
                      <a:lnTo>
                        <a:pt x="2511" y="922"/>
                      </a:lnTo>
                      <a:lnTo>
                        <a:pt x="2515" y="923"/>
                      </a:lnTo>
                      <a:lnTo>
                        <a:pt x="2511" y="922"/>
                      </a:lnTo>
                      <a:lnTo>
                        <a:pt x="2507" y="930"/>
                      </a:lnTo>
                      <a:lnTo>
                        <a:pt x="2511" y="931"/>
                      </a:lnTo>
                      <a:lnTo>
                        <a:pt x="2508" y="928"/>
                      </a:lnTo>
                      <a:lnTo>
                        <a:pt x="2507" y="930"/>
                      </a:lnTo>
                      <a:lnTo>
                        <a:pt x="2511" y="931"/>
                      </a:lnTo>
                      <a:lnTo>
                        <a:pt x="2508" y="928"/>
                      </a:lnTo>
                      <a:lnTo>
                        <a:pt x="2507" y="930"/>
                      </a:lnTo>
                      <a:lnTo>
                        <a:pt x="2506" y="932"/>
                      </a:lnTo>
                      <a:lnTo>
                        <a:pt x="2506" y="934"/>
                      </a:lnTo>
                      <a:lnTo>
                        <a:pt x="2510" y="934"/>
                      </a:lnTo>
                      <a:lnTo>
                        <a:pt x="2507" y="931"/>
                      </a:lnTo>
                      <a:lnTo>
                        <a:pt x="2506" y="934"/>
                      </a:lnTo>
                      <a:lnTo>
                        <a:pt x="2510" y="934"/>
                      </a:lnTo>
                      <a:lnTo>
                        <a:pt x="2507" y="931"/>
                      </a:lnTo>
                      <a:lnTo>
                        <a:pt x="2505" y="934"/>
                      </a:lnTo>
                      <a:lnTo>
                        <a:pt x="2507" y="936"/>
                      </a:lnTo>
                      <a:lnTo>
                        <a:pt x="2507" y="932"/>
                      </a:lnTo>
                      <a:lnTo>
                        <a:pt x="2505" y="934"/>
                      </a:lnTo>
                      <a:lnTo>
                        <a:pt x="2507" y="936"/>
                      </a:lnTo>
                      <a:lnTo>
                        <a:pt x="2507" y="932"/>
                      </a:lnTo>
                      <a:lnTo>
                        <a:pt x="2503" y="932"/>
                      </a:lnTo>
                      <a:lnTo>
                        <a:pt x="2503" y="936"/>
                      </a:lnTo>
                      <a:lnTo>
                        <a:pt x="2507" y="934"/>
                      </a:lnTo>
                      <a:lnTo>
                        <a:pt x="2503" y="932"/>
                      </a:lnTo>
                      <a:lnTo>
                        <a:pt x="2503" y="936"/>
                      </a:lnTo>
                      <a:lnTo>
                        <a:pt x="2507" y="934"/>
                      </a:lnTo>
                      <a:lnTo>
                        <a:pt x="2506" y="932"/>
                      </a:lnTo>
                      <a:lnTo>
                        <a:pt x="2502" y="935"/>
                      </a:lnTo>
                      <a:lnTo>
                        <a:pt x="2507" y="935"/>
                      </a:lnTo>
                      <a:lnTo>
                        <a:pt x="2506" y="932"/>
                      </a:lnTo>
                      <a:lnTo>
                        <a:pt x="2502" y="935"/>
                      </a:lnTo>
                      <a:lnTo>
                        <a:pt x="2507" y="935"/>
                      </a:lnTo>
                      <a:lnTo>
                        <a:pt x="2507" y="934"/>
                      </a:lnTo>
                      <a:lnTo>
                        <a:pt x="2506" y="934"/>
                      </a:lnTo>
                      <a:lnTo>
                        <a:pt x="2506" y="932"/>
                      </a:lnTo>
                      <a:lnTo>
                        <a:pt x="2502" y="925"/>
                      </a:lnTo>
                      <a:lnTo>
                        <a:pt x="2498" y="926"/>
                      </a:lnTo>
                      <a:lnTo>
                        <a:pt x="2502" y="925"/>
                      </a:lnTo>
                      <a:lnTo>
                        <a:pt x="2498" y="926"/>
                      </a:lnTo>
                      <a:lnTo>
                        <a:pt x="2502" y="925"/>
                      </a:lnTo>
                      <a:lnTo>
                        <a:pt x="2501" y="921"/>
                      </a:lnTo>
                      <a:lnTo>
                        <a:pt x="2497" y="922"/>
                      </a:lnTo>
                      <a:lnTo>
                        <a:pt x="2501" y="922"/>
                      </a:lnTo>
                      <a:lnTo>
                        <a:pt x="2501" y="921"/>
                      </a:lnTo>
                      <a:lnTo>
                        <a:pt x="2497" y="922"/>
                      </a:lnTo>
                      <a:lnTo>
                        <a:pt x="2501" y="922"/>
                      </a:lnTo>
                      <a:lnTo>
                        <a:pt x="2498" y="912"/>
                      </a:lnTo>
                      <a:lnTo>
                        <a:pt x="2494" y="912"/>
                      </a:lnTo>
                      <a:lnTo>
                        <a:pt x="2499" y="912"/>
                      </a:lnTo>
                      <a:lnTo>
                        <a:pt x="2494" y="912"/>
                      </a:lnTo>
                      <a:lnTo>
                        <a:pt x="2499" y="912"/>
                      </a:lnTo>
                      <a:lnTo>
                        <a:pt x="2499" y="905"/>
                      </a:lnTo>
                      <a:lnTo>
                        <a:pt x="2498" y="905"/>
                      </a:lnTo>
                      <a:lnTo>
                        <a:pt x="2497" y="899"/>
                      </a:lnTo>
                      <a:lnTo>
                        <a:pt x="2493" y="899"/>
                      </a:lnTo>
                      <a:lnTo>
                        <a:pt x="2498" y="899"/>
                      </a:lnTo>
                      <a:lnTo>
                        <a:pt x="2493" y="899"/>
                      </a:lnTo>
                      <a:lnTo>
                        <a:pt x="2498" y="899"/>
                      </a:lnTo>
                      <a:lnTo>
                        <a:pt x="2496" y="883"/>
                      </a:lnTo>
                      <a:lnTo>
                        <a:pt x="2494" y="874"/>
                      </a:lnTo>
                      <a:lnTo>
                        <a:pt x="2493" y="864"/>
                      </a:lnTo>
                      <a:lnTo>
                        <a:pt x="2488" y="864"/>
                      </a:lnTo>
                      <a:lnTo>
                        <a:pt x="2493" y="864"/>
                      </a:lnTo>
                      <a:lnTo>
                        <a:pt x="2488" y="864"/>
                      </a:lnTo>
                      <a:lnTo>
                        <a:pt x="2493" y="864"/>
                      </a:lnTo>
                      <a:lnTo>
                        <a:pt x="2493" y="853"/>
                      </a:lnTo>
                      <a:lnTo>
                        <a:pt x="2492" y="842"/>
                      </a:lnTo>
                      <a:lnTo>
                        <a:pt x="2490" y="829"/>
                      </a:lnTo>
                      <a:lnTo>
                        <a:pt x="2488" y="800"/>
                      </a:lnTo>
                      <a:lnTo>
                        <a:pt x="2483" y="800"/>
                      </a:lnTo>
                      <a:lnTo>
                        <a:pt x="2488" y="800"/>
                      </a:lnTo>
                      <a:lnTo>
                        <a:pt x="2483" y="800"/>
                      </a:lnTo>
                      <a:lnTo>
                        <a:pt x="2488" y="800"/>
                      </a:lnTo>
                      <a:lnTo>
                        <a:pt x="2486" y="785"/>
                      </a:lnTo>
                      <a:lnTo>
                        <a:pt x="2485" y="768"/>
                      </a:lnTo>
                      <a:lnTo>
                        <a:pt x="2485" y="750"/>
                      </a:lnTo>
                      <a:lnTo>
                        <a:pt x="2484" y="732"/>
                      </a:lnTo>
                      <a:lnTo>
                        <a:pt x="2481" y="691"/>
                      </a:lnTo>
                      <a:lnTo>
                        <a:pt x="2480" y="669"/>
                      </a:lnTo>
                      <a:lnTo>
                        <a:pt x="2479" y="645"/>
                      </a:lnTo>
                      <a:lnTo>
                        <a:pt x="2477" y="621"/>
                      </a:lnTo>
                      <a:lnTo>
                        <a:pt x="2477" y="595"/>
                      </a:lnTo>
                      <a:lnTo>
                        <a:pt x="2476" y="569"/>
                      </a:lnTo>
                      <a:lnTo>
                        <a:pt x="2474" y="512"/>
                      </a:lnTo>
                      <a:lnTo>
                        <a:pt x="2472" y="493"/>
                      </a:lnTo>
                      <a:lnTo>
                        <a:pt x="2470" y="490"/>
                      </a:lnTo>
                      <a:lnTo>
                        <a:pt x="2467" y="489"/>
                      </a:lnTo>
                      <a:lnTo>
                        <a:pt x="2457" y="489"/>
                      </a:lnTo>
                      <a:lnTo>
                        <a:pt x="2457" y="493"/>
                      </a:lnTo>
                      <a:lnTo>
                        <a:pt x="2462" y="493"/>
                      </a:lnTo>
                      <a:lnTo>
                        <a:pt x="2459" y="490"/>
                      </a:lnTo>
                      <a:lnTo>
                        <a:pt x="2457" y="489"/>
                      </a:lnTo>
                      <a:lnTo>
                        <a:pt x="2457" y="493"/>
                      </a:lnTo>
                      <a:lnTo>
                        <a:pt x="2462" y="493"/>
                      </a:lnTo>
                      <a:lnTo>
                        <a:pt x="2461" y="475"/>
                      </a:lnTo>
                      <a:lnTo>
                        <a:pt x="2459" y="446"/>
                      </a:lnTo>
                      <a:lnTo>
                        <a:pt x="2455" y="365"/>
                      </a:lnTo>
                      <a:lnTo>
                        <a:pt x="2455" y="339"/>
                      </a:lnTo>
                      <a:lnTo>
                        <a:pt x="2454" y="313"/>
                      </a:lnTo>
                      <a:lnTo>
                        <a:pt x="2453" y="289"/>
                      </a:lnTo>
                      <a:lnTo>
                        <a:pt x="2450" y="242"/>
                      </a:lnTo>
                      <a:lnTo>
                        <a:pt x="2449" y="221"/>
                      </a:lnTo>
                      <a:lnTo>
                        <a:pt x="2448" y="202"/>
                      </a:lnTo>
                      <a:lnTo>
                        <a:pt x="2448" y="184"/>
                      </a:lnTo>
                      <a:lnTo>
                        <a:pt x="2446" y="167"/>
                      </a:lnTo>
                      <a:lnTo>
                        <a:pt x="2445" y="153"/>
                      </a:lnTo>
                      <a:lnTo>
                        <a:pt x="2444" y="140"/>
                      </a:lnTo>
                      <a:lnTo>
                        <a:pt x="2443" y="130"/>
                      </a:lnTo>
                      <a:lnTo>
                        <a:pt x="2441" y="121"/>
                      </a:lnTo>
                      <a:lnTo>
                        <a:pt x="2440" y="121"/>
                      </a:lnTo>
                      <a:lnTo>
                        <a:pt x="2439" y="114"/>
                      </a:lnTo>
                      <a:lnTo>
                        <a:pt x="2435" y="114"/>
                      </a:lnTo>
                      <a:lnTo>
                        <a:pt x="2440" y="114"/>
                      </a:lnTo>
                      <a:lnTo>
                        <a:pt x="2435" y="114"/>
                      </a:lnTo>
                      <a:lnTo>
                        <a:pt x="2440" y="114"/>
                      </a:lnTo>
                      <a:lnTo>
                        <a:pt x="2440" y="110"/>
                      </a:lnTo>
                      <a:lnTo>
                        <a:pt x="2439" y="109"/>
                      </a:lnTo>
                      <a:lnTo>
                        <a:pt x="2431" y="86"/>
                      </a:lnTo>
                      <a:lnTo>
                        <a:pt x="2427" y="87"/>
                      </a:lnTo>
                      <a:lnTo>
                        <a:pt x="2432" y="87"/>
                      </a:lnTo>
                      <a:lnTo>
                        <a:pt x="2431" y="86"/>
                      </a:lnTo>
                      <a:lnTo>
                        <a:pt x="2427" y="87"/>
                      </a:lnTo>
                      <a:lnTo>
                        <a:pt x="2432" y="87"/>
                      </a:lnTo>
                      <a:lnTo>
                        <a:pt x="2432" y="84"/>
                      </a:lnTo>
                      <a:lnTo>
                        <a:pt x="2431" y="84"/>
                      </a:lnTo>
                      <a:lnTo>
                        <a:pt x="2431" y="83"/>
                      </a:lnTo>
                      <a:lnTo>
                        <a:pt x="2430" y="81"/>
                      </a:lnTo>
                      <a:lnTo>
                        <a:pt x="2426" y="82"/>
                      </a:lnTo>
                      <a:lnTo>
                        <a:pt x="2430" y="81"/>
                      </a:lnTo>
                      <a:lnTo>
                        <a:pt x="2426" y="82"/>
                      </a:lnTo>
                      <a:lnTo>
                        <a:pt x="2430" y="81"/>
                      </a:lnTo>
                      <a:lnTo>
                        <a:pt x="2428" y="77"/>
                      </a:lnTo>
                      <a:lnTo>
                        <a:pt x="2426" y="72"/>
                      </a:lnTo>
                      <a:lnTo>
                        <a:pt x="2426" y="70"/>
                      </a:lnTo>
                      <a:lnTo>
                        <a:pt x="2424" y="69"/>
                      </a:lnTo>
                      <a:lnTo>
                        <a:pt x="2421" y="72"/>
                      </a:lnTo>
                      <a:lnTo>
                        <a:pt x="2424" y="70"/>
                      </a:lnTo>
                      <a:lnTo>
                        <a:pt x="2424" y="69"/>
                      </a:lnTo>
                      <a:lnTo>
                        <a:pt x="2421" y="72"/>
                      </a:lnTo>
                      <a:lnTo>
                        <a:pt x="2424" y="70"/>
                      </a:lnTo>
                      <a:lnTo>
                        <a:pt x="2423" y="68"/>
                      </a:lnTo>
                      <a:lnTo>
                        <a:pt x="2419" y="69"/>
                      </a:lnTo>
                      <a:lnTo>
                        <a:pt x="2424" y="69"/>
                      </a:lnTo>
                      <a:lnTo>
                        <a:pt x="2423" y="68"/>
                      </a:lnTo>
                      <a:lnTo>
                        <a:pt x="2419" y="69"/>
                      </a:lnTo>
                      <a:lnTo>
                        <a:pt x="2424" y="69"/>
                      </a:lnTo>
                      <a:lnTo>
                        <a:pt x="2424" y="68"/>
                      </a:lnTo>
                      <a:lnTo>
                        <a:pt x="2423" y="68"/>
                      </a:lnTo>
                      <a:lnTo>
                        <a:pt x="2423" y="65"/>
                      </a:lnTo>
                      <a:lnTo>
                        <a:pt x="2422" y="64"/>
                      </a:lnTo>
                      <a:lnTo>
                        <a:pt x="2421" y="64"/>
                      </a:lnTo>
                      <a:lnTo>
                        <a:pt x="2418" y="63"/>
                      </a:lnTo>
                      <a:lnTo>
                        <a:pt x="2413" y="63"/>
                      </a:lnTo>
                      <a:lnTo>
                        <a:pt x="2410" y="64"/>
                      </a:lnTo>
                      <a:lnTo>
                        <a:pt x="2409" y="66"/>
                      </a:lnTo>
                      <a:lnTo>
                        <a:pt x="2409" y="68"/>
                      </a:lnTo>
                      <a:lnTo>
                        <a:pt x="2413" y="68"/>
                      </a:lnTo>
                      <a:lnTo>
                        <a:pt x="2410" y="65"/>
                      </a:lnTo>
                      <a:lnTo>
                        <a:pt x="2409" y="68"/>
                      </a:lnTo>
                      <a:lnTo>
                        <a:pt x="2413" y="68"/>
                      </a:lnTo>
                      <a:lnTo>
                        <a:pt x="2410" y="65"/>
                      </a:lnTo>
                      <a:lnTo>
                        <a:pt x="2406" y="69"/>
                      </a:lnTo>
                      <a:lnTo>
                        <a:pt x="2404" y="74"/>
                      </a:lnTo>
                      <a:lnTo>
                        <a:pt x="2404" y="75"/>
                      </a:lnTo>
                      <a:lnTo>
                        <a:pt x="2404" y="74"/>
                      </a:lnTo>
                      <a:lnTo>
                        <a:pt x="2401" y="82"/>
                      </a:lnTo>
                      <a:lnTo>
                        <a:pt x="2401" y="88"/>
                      </a:lnTo>
                      <a:lnTo>
                        <a:pt x="2405" y="88"/>
                      </a:lnTo>
                      <a:lnTo>
                        <a:pt x="2401" y="87"/>
                      </a:lnTo>
                      <a:lnTo>
                        <a:pt x="2401" y="88"/>
                      </a:lnTo>
                      <a:lnTo>
                        <a:pt x="2405" y="88"/>
                      </a:lnTo>
                      <a:lnTo>
                        <a:pt x="2401" y="87"/>
                      </a:lnTo>
                      <a:lnTo>
                        <a:pt x="2400" y="92"/>
                      </a:lnTo>
                      <a:lnTo>
                        <a:pt x="2400" y="94"/>
                      </a:lnTo>
                      <a:lnTo>
                        <a:pt x="2397" y="106"/>
                      </a:lnTo>
                      <a:lnTo>
                        <a:pt x="2396" y="114"/>
                      </a:lnTo>
                      <a:lnTo>
                        <a:pt x="2393" y="132"/>
                      </a:lnTo>
                      <a:lnTo>
                        <a:pt x="2393" y="141"/>
                      </a:lnTo>
                      <a:lnTo>
                        <a:pt x="2397" y="141"/>
                      </a:lnTo>
                      <a:lnTo>
                        <a:pt x="2393" y="141"/>
                      </a:lnTo>
                      <a:lnTo>
                        <a:pt x="2397" y="141"/>
                      </a:lnTo>
                      <a:lnTo>
                        <a:pt x="2393" y="141"/>
                      </a:lnTo>
                      <a:lnTo>
                        <a:pt x="2390" y="176"/>
                      </a:lnTo>
                      <a:lnTo>
                        <a:pt x="2387" y="205"/>
                      </a:lnTo>
                      <a:lnTo>
                        <a:pt x="2386" y="220"/>
                      </a:lnTo>
                      <a:lnTo>
                        <a:pt x="2386" y="236"/>
                      </a:lnTo>
                      <a:lnTo>
                        <a:pt x="2390" y="236"/>
                      </a:lnTo>
                      <a:lnTo>
                        <a:pt x="2386" y="236"/>
                      </a:lnTo>
                      <a:lnTo>
                        <a:pt x="2390" y="236"/>
                      </a:lnTo>
                      <a:lnTo>
                        <a:pt x="2386" y="236"/>
                      </a:lnTo>
                      <a:lnTo>
                        <a:pt x="2384" y="252"/>
                      </a:lnTo>
                      <a:lnTo>
                        <a:pt x="2383" y="272"/>
                      </a:lnTo>
                      <a:lnTo>
                        <a:pt x="2382" y="290"/>
                      </a:lnTo>
                      <a:lnTo>
                        <a:pt x="2381" y="311"/>
                      </a:lnTo>
                      <a:lnTo>
                        <a:pt x="2378" y="355"/>
                      </a:lnTo>
                      <a:lnTo>
                        <a:pt x="2378" y="378"/>
                      </a:lnTo>
                      <a:lnTo>
                        <a:pt x="2377" y="402"/>
                      </a:lnTo>
                      <a:lnTo>
                        <a:pt x="2374" y="454"/>
                      </a:lnTo>
                      <a:lnTo>
                        <a:pt x="2373" y="481"/>
                      </a:lnTo>
                      <a:lnTo>
                        <a:pt x="2377" y="481"/>
                      </a:lnTo>
                      <a:lnTo>
                        <a:pt x="2373" y="481"/>
                      </a:lnTo>
                      <a:lnTo>
                        <a:pt x="2377" y="481"/>
                      </a:lnTo>
                      <a:lnTo>
                        <a:pt x="2373" y="481"/>
                      </a:lnTo>
                      <a:lnTo>
                        <a:pt x="2371" y="493"/>
                      </a:lnTo>
                      <a:lnTo>
                        <a:pt x="2375" y="493"/>
                      </a:lnTo>
                      <a:lnTo>
                        <a:pt x="2375" y="489"/>
                      </a:lnTo>
                      <a:lnTo>
                        <a:pt x="2373" y="490"/>
                      </a:lnTo>
                      <a:lnTo>
                        <a:pt x="2371" y="493"/>
                      </a:lnTo>
                      <a:lnTo>
                        <a:pt x="2375" y="493"/>
                      </a:lnTo>
                      <a:lnTo>
                        <a:pt x="2375" y="489"/>
                      </a:lnTo>
                      <a:lnTo>
                        <a:pt x="2364" y="489"/>
                      </a:lnTo>
                      <a:lnTo>
                        <a:pt x="2361" y="490"/>
                      </a:lnTo>
                      <a:lnTo>
                        <a:pt x="2360" y="493"/>
                      </a:lnTo>
                      <a:lnTo>
                        <a:pt x="2359" y="520"/>
                      </a:lnTo>
                      <a:lnTo>
                        <a:pt x="2356" y="585"/>
                      </a:lnTo>
                      <a:lnTo>
                        <a:pt x="2356" y="617"/>
                      </a:lnTo>
                      <a:lnTo>
                        <a:pt x="2355" y="648"/>
                      </a:lnTo>
                      <a:lnTo>
                        <a:pt x="2352" y="707"/>
                      </a:lnTo>
                      <a:lnTo>
                        <a:pt x="2351" y="736"/>
                      </a:lnTo>
                      <a:lnTo>
                        <a:pt x="2348" y="790"/>
                      </a:lnTo>
                      <a:lnTo>
                        <a:pt x="2348" y="813"/>
                      </a:lnTo>
                      <a:lnTo>
                        <a:pt x="2347" y="837"/>
                      </a:lnTo>
                      <a:lnTo>
                        <a:pt x="2346" y="857"/>
                      </a:lnTo>
                      <a:lnTo>
                        <a:pt x="2350" y="857"/>
                      </a:lnTo>
                      <a:lnTo>
                        <a:pt x="2346" y="857"/>
                      </a:lnTo>
                      <a:lnTo>
                        <a:pt x="2350" y="857"/>
                      </a:lnTo>
                      <a:lnTo>
                        <a:pt x="2346" y="857"/>
                      </a:lnTo>
                      <a:lnTo>
                        <a:pt x="2344" y="877"/>
                      </a:lnTo>
                      <a:lnTo>
                        <a:pt x="2343" y="895"/>
                      </a:lnTo>
                      <a:lnTo>
                        <a:pt x="2342" y="909"/>
                      </a:lnTo>
                      <a:lnTo>
                        <a:pt x="2342" y="922"/>
                      </a:lnTo>
                      <a:lnTo>
                        <a:pt x="2346" y="922"/>
                      </a:lnTo>
                      <a:lnTo>
                        <a:pt x="2342" y="922"/>
                      </a:lnTo>
                      <a:lnTo>
                        <a:pt x="2346" y="922"/>
                      </a:lnTo>
                      <a:lnTo>
                        <a:pt x="2342" y="922"/>
                      </a:lnTo>
                      <a:lnTo>
                        <a:pt x="2340" y="932"/>
                      </a:lnTo>
                      <a:lnTo>
                        <a:pt x="2339" y="941"/>
                      </a:lnTo>
                      <a:lnTo>
                        <a:pt x="2343" y="941"/>
                      </a:lnTo>
                      <a:lnTo>
                        <a:pt x="2339" y="940"/>
                      </a:lnTo>
                      <a:lnTo>
                        <a:pt x="2339" y="941"/>
                      </a:lnTo>
                      <a:lnTo>
                        <a:pt x="2343" y="941"/>
                      </a:lnTo>
                      <a:lnTo>
                        <a:pt x="2339" y="940"/>
                      </a:lnTo>
                      <a:lnTo>
                        <a:pt x="2338" y="945"/>
                      </a:lnTo>
                      <a:lnTo>
                        <a:pt x="2337" y="949"/>
                      </a:lnTo>
                      <a:lnTo>
                        <a:pt x="2340" y="950"/>
                      </a:lnTo>
                      <a:lnTo>
                        <a:pt x="2337" y="949"/>
                      </a:lnTo>
                      <a:lnTo>
                        <a:pt x="2340" y="950"/>
                      </a:lnTo>
                      <a:lnTo>
                        <a:pt x="2337" y="949"/>
                      </a:lnTo>
                      <a:lnTo>
                        <a:pt x="2335" y="952"/>
                      </a:lnTo>
                      <a:lnTo>
                        <a:pt x="2335" y="953"/>
                      </a:lnTo>
                      <a:lnTo>
                        <a:pt x="2335" y="952"/>
                      </a:lnTo>
                      <a:lnTo>
                        <a:pt x="2334" y="956"/>
                      </a:lnTo>
                      <a:lnTo>
                        <a:pt x="2334" y="959"/>
                      </a:lnTo>
                      <a:lnTo>
                        <a:pt x="2338" y="959"/>
                      </a:lnTo>
                      <a:lnTo>
                        <a:pt x="2334" y="958"/>
                      </a:lnTo>
                      <a:lnTo>
                        <a:pt x="2334" y="959"/>
                      </a:lnTo>
                      <a:lnTo>
                        <a:pt x="2338" y="959"/>
                      </a:lnTo>
                      <a:lnTo>
                        <a:pt x="2334" y="958"/>
                      </a:lnTo>
                      <a:lnTo>
                        <a:pt x="2331" y="963"/>
                      </a:lnTo>
                      <a:lnTo>
                        <a:pt x="2335" y="965"/>
                      </a:lnTo>
                      <a:lnTo>
                        <a:pt x="2333" y="962"/>
                      </a:lnTo>
                      <a:lnTo>
                        <a:pt x="2331" y="963"/>
                      </a:lnTo>
                      <a:lnTo>
                        <a:pt x="2335" y="965"/>
                      </a:lnTo>
                      <a:lnTo>
                        <a:pt x="2333" y="962"/>
                      </a:lnTo>
                      <a:lnTo>
                        <a:pt x="2330" y="965"/>
                      </a:lnTo>
                      <a:lnTo>
                        <a:pt x="2333" y="967"/>
                      </a:lnTo>
                      <a:lnTo>
                        <a:pt x="2333" y="963"/>
                      </a:lnTo>
                      <a:lnTo>
                        <a:pt x="2330" y="965"/>
                      </a:lnTo>
                      <a:lnTo>
                        <a:pt x="2333" y="967"/>
                      </a:lnTo>
                      <a:lnTo>
                        <a:pt x="2333" y="963"/>
                      </a:lnTo>
                      <a:lnTo>
                        <a:pt x="2329" y="963"/>
                      </a:lnTo>
                      <a:lnTo>
                        <a:pt x="2329" y="967"/>
                      </a:lnTo>
                      <a:lnTo>
                        <a:pt x="2333" y="966"/>
                      </a:lnTo>
                      <a:lnTo>
                        <a:pt x="2329" y="963"/>
                      </a:lnTo>
                      <a:lnTo>
                        <a:pt x="2329" y="967"/>
                      </a:lnTo>
                      <a:lnTo>
                        <a:pt x="2333" y="966"/>
                      </a:lnTo>
                      <a:lnTo>
                        <a:pt x="2331" y="963"/>
                      </a:lnTo>
                      <a:lnTo>
                        <a:pt x="2331" y="962"/>
                      </a:lnTo>
                      <a:lnTo>
                        <a:pt x="2330" y="961"/>
                      </a:lnTo>
                      <a:lnTo>
                        <a:pt x="2326" y="963"/>
                      </a:lnTo>
                      <a:lnTo>
                        <a:pt x="2330" y="962"/>
                      </a:lnTo>
                      <a:lnTo>
                        <a:pt x="2330" y="961"/>
                      </a:lnTo>
                      <a:lnTo>
                        <a:pt x="2326" y="963"/>
                      </a:lnTo>
                      <a:lnTo>
                        <a:pt x="2330" y="962"/>
                      </a:lnTo>
                      <a:lnTo>
                        <a:pt x="2329" y="959"/>
                      </a:lnTo>
                      <a:lnTo>
                        <a:pt x="2325" y="961"/>
                      </a:lnTo>
                      <a:lnTo>
                        <a:pt x="2329" y="959"/>
                      </a:lnTo>
                      <a:lnTo>
                        <a:pt x="2325" y="961"/>
                      </a:lnTo>
                      <a:lnTo>
                        <a:pt x="2329" y="959"/>
                      </a:lnTo>
                      <a:lnTo>
                        <a:pt x="2326" y="952"/>
                      </a:lnTo>
                      <a:lnTo>
                        <a:pt x="2322" y="953"/>
                      </a:lnTo>
                      <a:lnTo>
                        <a:pt x="2328" y="953"/>
                      </a:lnTo>
                      <a:lnTo>
                        <a:pt x="2326" y="952"/>
                      </a:lnTo>
                      <a:lnTo>
                        <a:pt x="2322" y="953"/>
                      </a:lnTo>
                      <a:lnTo>
                        <a:pt x="2328" y="953"/>
                      </a:lnTo>
                      <a:lnTo>
                        <a:pt x="2328" y="948"/>
                      </a:lnTo>
                      <a:lnTo>
                        <a:pt x="2326" y="948"/>
                      </a:lnTo>
                      <a:lnTo>
                        <a:pt x="2325" y="943"/>
                      </a:lnTo>
                      <a:lnTo>
                        <a:pt x="2324" y="936"/>
                      </a:lnTo>
                      <a:lnTo>
                        <a:pt x="2320" y="936"/>
                      </a:lnTo>
                      <a:lnTo>
                        <a:pt x="2325" y="936"/>
                      </a:lnTo>
                      <a:lnTo>
                        <a:pt x="2320" y="936"/>
                      </a:lnTo>
                      <a:lnTo>
                        <a:pt x="2325" y="936"/>
                      </a:lnTo>
                      <a:lnTo>
                        <a:pt x="2322" y="921"/>
                      </a:lnTo>
                      <a:lnTo>
                        <a:pt x="2321" y="912"/>
                      </a:lnTo>
                      <a:lnTo>
                        <a:pt x="2320" y="901"/>
                      </a:lnTo>
                      <a:lnTo>
                        <a:pt x="2315" y="901"/>
                      </a:lnTo>
                      <a:lnTo>
                        <a:pt x="2320" y="901"/>
                      </a:lnTo>
                      <a:lnTo>
                        <a:pt x="2315" y="901"/>
                      </a:lnTo>
                      <a:lnTo>
                        <a:pt x="2320" y="901"/>
                      </a:lnTo>
                      <a:lnTo>
                        <a:pt x="2320" y="891"/>
                      </a:lnTo>
                      <a:lnTo>
                        <a:pt x="2317" y="865"/>
                      </a:lnTo>
                      <a:lnTo>
                        <a:pt x="2315" y="837"/>
                      </a:lnTo>
                      <a:lnTo>
                        <a:pt x="2309" y="837"/>
                      </a:lnTo>
                      <a:lnTo>
                        <a:pt x="2315" y="837"/>
                      </a:lnTo>
                      <a:lnTo>
                        <a:pt x="2309" y="837"/>
                      </a:lnTo>
                      <a:lnTo>
                        <a:pt x="2315" y="837"/>
                      </a:lnTo>
                      <a:lnTo>
                        <a:pt x="2313" y="820"/>
                      </a:lnTo>
                      <a:lnTo>
                        <a:pt x="2313" y="802"/>
                      </a:lnTo>
                      <a:lnTo>
                        <a:pt x="2312" y="784"/>
                      </a:lnTo>
                      <a:lnTo>
                        <a:pt x="2311" y="764"/>
                      </a:lnTo>
                      <a:lnTo>
                        <a:pt x="2308" y="720"/>
                      </a:lnTo>
                      <a:lnTo>
                        <a:pt x="2307" y="697"/>
                      </a:lnTo>
                      <a:lnTo>
                        <a:pt x="2306" y="673"/>
                      </a:lnTo>
                      <a:lnTo>
                        <a:pt x="2306" y="645"/>
                      </a:lnTo>
                      <a:lnTo>
                        <a:pt x="2304" y="618"/>
                      </a:lnTo>
                      <a:lnTo>
                        <a:pt x="2303" y="590"/>
                      </a:lnTo>
                      <a:lnTo>
                        <a:pt x="2302" y="560"/>
                      </a:lnTo>
                      <a:lnTo>
                        <a:pt x="2300" y="528"/>
                      </a:lnTo>
                      <a:lnTo>
                        <a:pt x="2299" y="485"/>
                      </a:lnTo>
                      <a:lnTo>
                        <a:pt x="2298" y="459"/>
                      </a:lnTo>
                      <a:lnTo>
                        <a:pt x="2298" y="436"/>
                      </a:lnTo>
                      <a:lnTo>
                        <a:pt x="2297" y="413"/>
                      </a:lnTo>
                      <a:lnTo>
                        <a:pt x="2295" y="391"/>
                      </a:lnTo>
                      <a:lnTo>
                        <a:pt x="2294" y="368"/>
                      </a:lnTo>
                      <a:lnTo>
                        <a:pt x="2293" y="347"/>
                      </a:lnTo>
                      <a:lnTo>
                        <a:pt x="2291" y="325"/>
                      </a:lnTo>
                      <a:lnTo>
                        <a:pt x="2290" y="305"/>
                      </a:lnTo>
                      <a:lnTo>
                        <a:pt x="2290" y="286"/>
                      </a:lnTo>
                      <a:lnTo>
                        <a:pt x="2289" y="267"/>
                      </a:lnTo>
                      <a:lnTo>
                        <a:pt x="2287" y="250"/>
                      </a:lnTo>
                      <a:lnTo>
                        <a:pt x="2285" y="219"/>
                      </a:lnTo>
                      <a:lnTo>
                        <a:pt x="2284" y="205"/>
                      </a:lnTo>
                      <a:lnTo>
                        <a:pt x="2282" y="193"/>
                      </a:lnTo>
                      <a:lnTo>
                        <a:pt x="2277" y="193"/>
                      </a:lnTo>
                      <a:lnTo>
                        <a:pt x="2282" y="193"/>
                      </a:lnTo>
                      <a:lnTo>
                        <a:pt x="2277" y="193"/>
                      </a:lnTo>
                      <a:lnTo>
                        <a:pt x="2282" y="193"/>
                      </a:lnTo>
                      <a:lnTo>
                        <a:pt x="2282" y="183"/>
                      </a:lnTo>
                      <a:lnTo>
                        <a:pt x="2281" y="174"/>
                      </a:lnTo>
                      <a:lnTo>
                        <a:pt x="2280" y="166"/>
                      </a:lnTo>
                      <a:lnTo>
                        <a:pt x="2278" y="166"/>
                      </a:lnTo>
                      <a:lnTo>
                        <a:pt x="2277" y="161"/>
                      </a:lnTo>
                      <a:lnTo>
                        <a:pt x="2277" y="159"/>
                      </a:lnTo>
                      <a:lnTo>
                        <a:pt x="2276" y="156"/>
                      </a:lnTo>
                      <a:lnTo>
                        <a:pt x="2275" y="153"/>
                      </a:lnTo>
                      <a:lnTo>
                        <a:pt x="2273" y="152"/>
                      </a:lnTo>
                      <a:lnTo>
                        <a:pt x="2271" y="150"/>
                      </a:lnTo>
                      <a:lnTo>
                        <a:pt x="2269" y="150"/>
                      </a:lnTo>
                      <a:lnTo>
                        <a:pt x="2269" y="154"/>
                      </a:lnTo>
                      <a:lnTo>
                        <a:pt x="2273" y="152"/>
                      </a:lnTo>
                      <a:lnTo>
                        <a:pt x="2269" y="150"/>
                      </a:lnTo>
                      <a:lnTo>
                        <a:pt x="2269" y="154"/>
                      </a:lnTo>
                      <a:lnTo>
                        <a:pt x="2273" y="152"/>
                      </a:lnTo>
                      <a:lnTo>
                        <a:pt x="2272" y="150"/>
                      </a:lnTo>
                      <a:lnTo>
                        <a:pt x="2271" y="150"/>
                      </a:lnTo>
                      <a:lnTo>
                        <a:pt x="2268" y="149"/>
                      </a:lnTo>
                      <a:lnTo>
                        <a:pt x="2267" y="149"/>
                      </a:lnTo>
                      <a:lnTo>
                        <a:pt x="2264" y="150"/>
                      </a:lnTo>
                      <a:lnTo>
                        <a:pt x="2263" y="152"/>
                      </a:lnTo>
                      <a:lnTo>
                        <a:pt x="2266" y="154"/>
                      </a:lnTo>
                      <a:lnTo>
                        <a:pt x="2266" y="150"/>
                      </a:lnTo>
                      <a:lnTo>
                        <a:pt x="2263" y="152"/>
                      </a:lnTo>
                      <a:lnTo>
                        <a:pt x="2266" y="154"/>
                      </a:lnTo>
                      <a:lnTo>
                        <a:pt x="2266" y="150"/>
                      </a:lnTo>
                      <a:lnTo>
                        <a:pt x="2264" y="150"/>
                      </a:lnTo>
                      <a:lnTo>
                        <a:pt x="2262" y="152"/>
                      </a:lnTo>
                      <a:lnTo>
                        <a:pt x="2258" y="156"/>
                      </a:lnTo>
                      <a:lnTo>
                        <a:pt x="2256" y="158"/>
                      </a:lnTo>
                      <a:lnTo>
                        <a:pt x="2260" y="159"/>
                      </a:lnTo>
                      <a:lnTo>
                        <a:pt x="2258" y="157"/>
                      </a:lnTo>
                      <a:lnTo>
                        <a:pt x="2256" y="158"/>
                      </a:lnTo>
                      <a:lnTo>
                        <a:pt x="2260" y="159"/>
                      </a:lnTo>
                      <a:lnTo>
                        <a:pt x="2258" y="157"/>
                      </a:lnTo>
                      <a:lnTo>
                        <a:pt x="2255" y="159"/>
                      </a:lnTo>
                      <a:lnTo>
                        <a:pt x="2251" y="167"/>
                      </a:lnTo>
                      <a:lnTo>
                        <a:pt x="2251" y="171"/>
                      </a:lnTo>
                      <a:lnTo>
                        <a:pt x="2255" y="171"/>
                      </a:lnTo>
                      <a:lnTo>
                        <a:pt x="2251" y="170"/>
                      </a:lnTo>
                      <a:lnTo>
                        <a:pt x="2251" y="171"/>
                      </a:lnTo>
                      <a:lnTo>
                        <a:pt x="2255" y="171"/>
                      </a:lnTo>
                      <a:lnTo>
                        <a:pt x="2251" y="170"/>
                      </a:lnTo>
                      <a:lnTo>
                        <a:pt x="2249" y="178"/>
                      </a:lnTo>
                      <a:lnTo>
                        <a:pt x="2247" y="183"/>
                      </a:lnTo>
                      <a:lnTo>
                        <a:pt x="2246" y="187"/>
                      </a:lnTo>
                      <a:lnTo>
                        <a:pt x="2245" y="192"/>
                      </a:lnTo>
                      <a:lnTo>
                        <a:pt x="2245" y="193"/>
                      </a:lnTo>
                      <a:lnTo>
                        <a:pt x="2244" y="200"/>
                      </a:lnTo>
                      <a:lnTo>
                        <a:pt x="2244" y="205"/>
                      </a:lnTo>
                      <a:lnTo>
                        <a:pt x="2247" y="205"/>
                      </a:lnTo>
                      <a:lnTo>
                        <a:pt x="2244" y="205"/>
                      </a:lnTo>
                      <a:lnTo>
                        <a:pt x="2247" y="205"/>
                      </a:lnTo>
                      <a:lnTo>
                        <a:pt x="2244" y="205"/>
                      </a:lnTo>
                      <a:lnTo>
                        <a:pt x="2242" y="211"/>
                      </a:lnTo>
                      <a:lnTo>
                        <a:pt x="2241" y="219"/>
                      </a:lnTo>
                      <a:lnTo>
                        <a:pt x="2245" y="219"/>
                      </a:lnTo>
                      <a:lnTo>
                        <a:pt x="2241" y="219"/>
                      </a:lnTo>
                      <a:lnTo>
                        <a:pt x="2245" y="219"/>
                      </a:lnTo>
                      <a:lnTo>
                        <a:pt x="2241" y="219"/>
                      </a:lnTo>
                      <a:lnTo>
                        <a:pt x="2240" y="225"/>
                      </a:lnTo>
                      <a:lnTo>
                        <a:pt x="2238" y="234"/>
                      </a:lnTo>
                      <a:lnTo>
                        <a:pt x="2237" y="242"/>
                      </a:lnTo>
                      <a:lnTo>
                        <a:pt x="2236" y="251"/>
                      </a:lnTo>
                      <a:lnTo>
                        <a:pt x="2236" y="260"/>
                      </a:lnTo>
                      <a:lnTo>
                        <a:pt x="2240" y="260"/>
                      </a:lnTo>
                      <a:lnTo>
                        <a:pt x="2236" y="260"/>
                      </a:lnTo>
                      <a:lnTo>
                        <a:pt x="2240" y="260"/>
                      </a:lnTo>
                      <a:lnTo>
                        <a:pt x="2236" y="260"/>
                      </a:lnTo>
                      <a:lnTo>
                        <a:pt x="2233" y="281"/>
                      </a:lnTo>
                      <a:lnTo>
                        <a:pt x="2229" y="316"/>
                      </a:lnTo>
                      <a:lnTo>
                        <a:pt x="2229" y="329"/>
                      </a:lnTo>
                      <a:lnTo>
                        <a:pt x="2233" y="329"/>
                      </a:lnTo>
                      <a:lnTo>
                        <a:pt x="2229" y="329"/>
                      </a:lnTo>
                      <a:lnTo>
                        <a:pt x="2233" y="329"/>
                      </a:lnTo>
                      <a:lnTo>
                        <a:pt x="2229" y="329"/>
                      </a:lnTo>
                      <a:lnTo>
                        <a:pt x="2228" y="342"/>
                      </a:lnTo>
                      <a:lnTo>
                        <a:pt x="2224" y="384"/>
                      </a:lnTo>
                      <a:lnTo>
                        <a:pt x="2223" y="400"/>
                      </a:lnTo>
                      <a:lnTo>
                        <a:pt x="2222" y="417"/>
                      </a:lnTo>
                      <a:lnTo>
                        <a:pt x="2222" y="433"/>
                      </a:lnTo>
                      <a:lnTo>
                        <a:pt x="2225" y="433"/>
                      </a:lnTo>
                      <a:lnTo>
                        <a:pt x="2222" y="433"/>
                      </a:lnTo>
                      <a:lnTo>
                        <a:pt x="2225" y="433"/>
                      </a:lnTo>
                      <a:lnTo>
                        <a:pt x="2222" y="433"/>
                      </a:lnTo>
                      <a:lnTo>
                        <a:pt x="2219" y="467"/>
                      </a:lnTo>
                      <a:lnTo>
                        <a:pt x="2218" y="485"/>
                      </a:lnTo>
                      <a:lnTo>
                        <a:pt x="2216" y="493"/>
                      </a:lnTo>
                      <a:lnTo>
                        <a:pt x="2220" y="493"/>
                      </a:lnTo>
                      <a:lnTo>
                        <a:pt x="2220" y="489"/>
                      </a:lnTo>
                      <a:lnTo>
                        <a:pt x="2218" y="490"/>
                      </a:lnTo>
                      <a:lnTo>
                        <a:pt x="2216" y="493"/>
                      </a:lnTo>
                      <a:lnTo>
                        <a:pt x="2220" y="493"/>
                      </a:lnTo>
                      <a:lnTo>
                        <a:pt x="2220" y="489"/>
                      </a:lnTo>
                      <a:lnTo>
                        <a:pt x="2200" y="489"/>
                      </a:lnTo>
                      <a:lnTo>
                        <a:pt x="2200" y="493"/>
                      </a:lnTo>
                      <a:lnTo>
                        <a:pt x="2204" y="493"/>
                      </a:lnTo>
                      <a:lnTo>
                        <a:pt x="2202" y="490"/>
                      </a:lnTo>
                      <a:lnTo>
                        <a:pt x="2200" y="489"/>
                      </a:lnTo>
                      <a:lnTo>
                        <a:pt x="2200" y="493"/>
                      </a:lnTo>
                      <a:lnTo>
                        <a:pt x="2204" y="493"/>
                      </a:lnTo>
                      <a:lnTo>
                        <a:pt x="2202" y="488"/>
                      </a:lnTo>
                      <a:lnTo>
                        <a:pt x="2198" y="488"/>
                      </a:lnTo>
                      <a:lnTo>
                        <a:pt x="2204" y="488"/>
                      </a:lnTo>
                      <a:lnTo>
                        <a:pt x="2198" y="488"/>
                      </a:lnTo>
                      <a:lnTo>
                        <a:pt x="2204" y="488"/>
                      </a:lnTo>
                      <a:lnTo>
                        <a:pt x="2202" y="459"/>
                      </a:lnTo>
                      <a:lnTo>
                        <a:pt x="2201" y="430"/>
                      </a:lnTo>
                      <a:lnTo>
                        <a:pt x="2201" y="401"/>
                      </a:lnTo>
                      <a:lnTo>
                        <a:pt x="2200" y="371"/>
                      </a:lnTo>
                      <a:lnTo>
                        <a:pt x="2197" y="317"/>
                      </a:lnTo>
                      <a:lnTo>
                        <a:pt x="2194" y="265"/>
                      </a:lnTo>
                      <a:lnTo>
                        <a:pt x="2193" y="242"/>
                      </a:lnTo>
                      <a:lnTo>
                        <a:pt x="2193" y="219"/>
                      </a:lnTo>
                      <a:lnTo>
                        <a:pt x="2192" y="197"/>
                      </a:lnTo>
                      <a:lnTo>
                        <a:pt x="2191" y="178"/>
                      </a:lnTo>
                      <a:lnTo>
                        <a:pt x="2189" y="159"/>
                      </a:lnTo>
                      <a:lnTo>
                        <a:pt x="2188" y="143"/>
                      </a:lnTo>
                      <a:lnTo>
                        <a:pt x="2187" y="128"/>
                      </a:lnTo>
                      <a:lnTo>
                        <a:pt x="2185" y="117"/>
                      </a:lnTo>
                      <a:lnTo>
                        <a:pt x="2180" y="117"/>
                      </a:lnTo>
                      <a:lnTo>
                        <a:pt x="2185" y="117"/>
                      </a:lnTo>
                      <a:lnTo>
                        <a:pt x="2180" y="117"/>
                      </a:lnTo>
                      <a:lnTo>
                        <a:pt x="2185" y="117"/>
                      </a:lnTo>
                      <a:lnTo>
                        <a:pt x="2185" y="106"/>
                      </a:lnTo>
                      <a:lnTo>
                        <a:pt x="2184" y="97"/>
                      </a:lnTo>
                      <a:lnTo>
                        <a:pt x="2183" y="97"/>
                      </a:lnTo>
                      <a:lnTo>
                        <a:pt x="2182" y="92"/>
                      </a:lnTo>
                      <a:lnTo>
                        <a:pt x="2182" y="91"/>
                      </a:lnTo>
                      <a:lnTo>
                        <a:pt x="2176" y="75"/>
                      </a:lnTo>
                      <a:lnTo>
                        <a:pt x="2172" y="77"/>
                      </a:lnTo>
                      <a:lnTo>
                        <a:pt x="2178" y="77"/>
                      </a:lnTo>
                      <a:lnTo>
                        <a:pt x="2176" y="75"/>
                      </a:lnTo>
                      <a:lnTo>
                        <a:pt x="2172" y="77"/>
                      </a:lnTo>
                      <a:lnTo>
                        <a:pt x="2178" y="77"/>
                      </a:lnTo>
                      <a:lnTo>
                        <a:pt x="2178" y="73"/>
                      </a:lnTo>
                      <a:lnTo>
                        <a:pt x="2176" y="73"/>
                      </a:lnTo>
                      <a:lnTo>
                        <a:pt x="2176" y="72"/>
                      </a:lnTo>
                      <a:lnTo>
                        <a:pt x="2170" y="59"/>
                      </a:lnTo>
                      <a:lnTo>
                        <a:pt x="2166" y="60"/>
                      </a:lnTo>
                      <a:lnTo>
                        <a:pt x="2171" y="60"/>
                      </a:lnTo>
                      <a:lnTo>
                        <a:pt x="2170" y="59"/>
                      </a:lnTo>
                      <a:lnTo>
                        <a:pt x="2166" y="60"/>
                      </a:lnTo>
                      <a:lnTo>
                        <a:pt x="2171" y="60"/>
                      </a:lnTo>
                      <a:lnTo>
                        <a:pt x="2171" y="59"/>
                      </a:lnTo>
                      <a:lnTo>
                        <a:pt x="2170" y="59"/>
                      </a:lnTo>
                      <a:lnTo>
                        <a:pt x="2170" y="57"/>
                      </a:lnTo>
                      <a:lnTo>
                        <a:pt x="2169" y="55"/>
                      </a:lnTo>
                      <a:lnTo>
                        <a:pt x="2167" y="53"/>
                      </a:lnTo>
                      <a:lnTo>
                        <a:pt x="2165" y="52"/>
                      </a:lnTo>
                      <a:lnTo>
                        <a:pt x="2163" y="52"/>
                      </a:lnTo>
                      <a:lnTo>
                        <a:pt x="2163" y="56"/>
                      </a:lnTo>
                      <a:lnTo>
                        <a:pt x="2167" y="53"/>
                      </a:lnTo>
                      <a:lnTo>
                        <a:pt x="2163" y="52"/>
                      </a:lnTo>
                      <a:lnTo>
                        <a:pt x="2163" y="56"/>
                      </a:lnTo>
                      <a:lnTo>
                        <a:pt x="2167" y="53"/>
                      </a:lnTo>
                      <a:lnTo>
                        <a:pt x="2166" y="52"/>
                      </a:lnTo>
                      <a:lnTo>
                        <a:pt x="2165" y="52"/>
                      </a:lnTo>
                      <a:lnTo>
                        <a:pt x="2162" y="51"/>
                      </a:lnTo>
                      <a:lnTo>
                        <a:pt x="2158" y="51"/>
                      </a:lnTo>
                      <a:lnTo>
                        <a:pt x="2156" y="52"/>
                      </a:lnTo>
                      <a:lnTo>
                        <a:pt x="2154" y="55"/>
                      </a:lnTo>
                      <a:lnTo>
                        <a:pt x="2154" y="56"/>
                      </a:lnTo>
                      <a:lnTo>
                        <a:pt x="2158" y="56"/>
                      </a:lnTo>
                      <a:lnTo>
                        <a:pt x="2156" y="53"/>
                      </a:lnTo>
                      <a:lnTo>
                        <a:pt x="2154" y="56"/>
                      </a:lnTo>
                      <a:lnTo>
                        <a:pt x="2158" y="56"/>
                      </a:lnTo>
                      <a:lnTo>
                        <a:pt x="2156" y="53"/>
                      </a:lnTo>
                      <a:lnTo>
                        <a:pt x="2153" y="56"/>
                      </a:lnTo>
                      <a:lnTo>
                        <a:pt x="2151" y="61"/>
                      </a:lnTo>
                      <a:lnTo>
                        <a:pt x="2151" y="63"/>
                      </a:lnTo>
                      <a:lnTo>
                        <a:pt x="2151" y="61"/>
                      </a:lnTo>
                      <a:lnTo>
                        <a:pt x="2147" y="73"/>
                      </a:lnTo>
                      <a:lnTo>
                        <a:pt x="2147" y="81"/>
                      </a:lnTo>
                      <a:lnTo>
                        <a:pt x="2151" y="81"/>
                      </a:lnTo>
                      <a:lnTo>
                        <a:pt x="2147" y="79"/>
                      </a:lnTo>
                      <a:lnTo>
                        <a:pt x="2147" y="81"/>
                      </a:lnTo>
                      <a:lnTo>
                        <a:pt x="2151" y="81"/>
                      </a:lnTo>
                      <a:lnTo>
                        <a:pt x="2147" y="79"/>
                      </a:lnTo>
                      <a:lnTo>
                        <a:pt x="2145" y="84"/>
                      </a:lnTo>
                      <a:lnTo>
                        <a:pt x="2145" y="86"/>
                      </a:lnTo>
                      <a:lnTo>
                        <a:pt x="2144" y="92"/>
                      </a:lnTo>
                      <a:lnTo>
                        <a:pt x="2143" y="100"/>
                      </a:lnTo>
                      <a:lnTo>
                        <a:pt x="2139" y="127"/>
                      </a:lnTo>
                      <a:lnTo>
                        <a:pt x="2139" y="139"/>
                      </a:lnTo>
                      <a:lnTo>
                        <a:pt x="2143" y="139"/>
                      </a:lnTo>
                      <a:lnTo>
                        <a:pt x="2139" y="139"/>
                      </a:lnTo>
                      <a:lnTo>
                        <a:pt x="2143" y="139"/>
                      </a:lnTo>
                      <a:lnTo>
                        <a:pt x="2139" y="139"/>
                      </a:lnTo>
                      <a:lnTo>
                        <a:pt x="2136" y="162"/>
                      </a:lnTo>
                      <a:lnTo>
                        <a:pt x="2134" y="190"/>
                      </a:lnTo>
                      <a:lnTo>
                        <a:pt x="2132" y="206"/>
                      </a:lnTo>
                      <a:lnTo>
                        <a:pt x="2131" y="223"/>
                      </a:lnTo>
                      <a:lnTo>
                        <a:pt x="2131" y="240"/>
                      </a:lnTo>
                      <a:lnTo>
                        <a:pt x="2135" y="240"/>
                      </a:lnTo>
                      <a:lnTo>
                        <a:pt x="2131" y="240"/>
                      </a:lnTo>
                      <a:lnTo>
                        <a:pt x="2135" y="240"/>
                      </a:lnTo>
                      <a:lnTo>
                        <a:pt x="2131" y="240"/>
                      </a:lnTo>
                      <a:lnTo>
                        <a:pt x="2129" y="278"/>
                      </a:lnTo>
                      <a:lnTo>
                        <a:pt x="2127" y="299"/>
                      </a:lnTo>
                      <a:lnTo>
                        <a:pt x="2126" y="321"/>
                      </a:lnTo>
                      <a:lnTo>
                        <a:pt x="2125" y="344"/>
                      </a:lnTo>
                      <a:lnTo>
                        <a:pt x="2125" y="368"/>
                      </a:lnTo>
                      <a:lnTo>
                        <a:pt x="2122" y="419"/>
                      </a:lnTo>
                      <a:lnTo>
                        <a:pt x="2121" y="446"/>
                      </a:lnTo>
                      <a:lnTo>
                        <a:pt x="2120" y="475"/>
                      </a:lnTo>
                      <a:lnTo>
                        <a:pt x="2123" y="475"/>
                      </a:lnTo>
                      <a:lnTo>
                        <a:pt x="2120" y="475"/>
                      </a:lnTo>
                      <a:lnTo>
                        <a:pt x="2123" y="475"/>
                      </a:lnTo>
                      <a:lnTo>
                        <a:pt x="2120" y="475"/>
                      </a:lnTo>
                      <a:lnTo>
                        <a:pt x="2118" y="493"/>
                      </a:lnTo>
                      <a:lnTo>
                        <a:pt x="2122" y="493"/>
                      </a:lnTo>
                      <a:lnTo>
                        <a:pt x="2122" y="489"/>
                      </a:lnTo>
                      <a:lnTo>
                        <a:pt x="2120" y="490"/>
                      </a:lnTo>
                      <a:lnTo>
                        <a:pt x="2118" y="493"/>
                      </a:lnTo>
                      <a:lnTo>
                        <a:pt x="2122" y="493"/>
                      </a:lnTo>
                      <a:lnTo>
                        <a:pt x="2122" y="489"/>
                      </a:lnTo>
                      <a:lnTo>
                        <a:pt x="2112" y="489"/>
                      </a:lnTo>
                      <a:lnTo>
                        <a:pt x="2109" y="490"/>
                      </a:lnTo>
                      <a:lnTo>
                        <a:pt x="2108" y="493"/>
                      </a:lnTo>
                      <a:lnTo>
                        <a:pt x="2107" y="501"/>
                      </a:lnTo>
                      <a:lnTo>
                        <a:pt x="2104" y="560"/>
                      </a:lnTo>
                      <a:lnTo>
                        <a:pt x="2101" y="617"/>
                      </a:lnTo>
                      <a:lnTo>
                        <a:pt x="2101" y="644"/>
                      </a:lnTo>
                      <a:lnTo>
                        <a:pt x="2099" y="698"/>
                      </a:lnTo>
                      <a:lnTo>
                        <a:pt x="2096" y="747"/>
                      </a:lnTo>
                      <a:lnTo>
                        <a:pt x="2094" y="791"/>
                      </a:lnTo>
                      <a:lnTo>
                        <a:pt x="2094" y="811"/>
                      </a:lnTo>
                      <a:lnTo>
                        <a:pt x="2098" y="811"/>
                      </a:lnTo>
                      <a:lnTo>
                        <a:pt x="2094" y="811"/>
                      </a:lnTo>
                      <a:lnTo>
                        <a:pt x="2098" y="811"/>
                      </a:lnTo>
                      <a:lnTo>
                        <a:pt x="2094" y="811"/>
                      </a:lnTo>
                      <a:lnTo>
                        <a:pt x="2092" y="829"/>
                      </a:lnTo>
                      <a:lnTo>
                        <a:pt x="2091" y="844"/>
                      </a:lnTo>
                      <a:lnTo>
                        <a:pt x="2090" y="859"/>
                      </a:lnTo>
                      <a:lnTo>
                        <a:pt x="2089" y="872"/>
                      </a:lnTo>
                      <a:lnTo>
                        <a:pt x="2087" y="882"/>
                      </a:lnTo>
                      <a:lnTo>
                        <a:pt x="2087" y="890"/>
                      </a:lnTo>
                      <a:lnTo>
                        <a:pt x="2091" y="890"/>
                      </a:lnTo>
                      <a:lnTo>
                        <a:pt x="2087" y="888"/>
                      </a:lnTo>
                      <a:lnTo>
                        <a:pt x="2087" y="890"/>
                      </a:lnTo>
                      <a:lnTo>
                        <a:pt x="2091" y="890"/>
                      </a:lnTo>
                      <a:lnTo>
                        <a:pt x="2087" y="888"/>
                      </a:lnTo>
                      <a:lnTo>
                        <a:pt x="2086" y="894"/>
                      </a:lnTo>
                      <a:lnTo>
                        <a:pt x="2081" y="909"/>
                      </a:lnTo>
                      <a:lnTo>
                        <a:pt x="2085" y="910"/>
                      </a:lnTo>
                      <a:lnTo>
                        <a:pt x="2081" y="909"/>
                      </a:lnTo>
                      <a:lnTo>
                        <a:pt x="2085" y="910"/>
                      </a:lnTo>
                      <a:lnTo>
                        <a:pt x="2081" y="909"/>
                      </a:lnTo>
                      <a:lnTo>
                        <a:pt x="2079" y="912"/>
                      </a:lnTo>
                      <a:lnTo>
                        <a:pt x="2079" y="917"/>
                      </a:lnTo>
                      <a:lnTo>
                        <a:pt x="2083" y="917"/>
                      </a:lnTo>
                      <a:lnTo>
                        <a:pt x="2079" y="916"/>
                      </a:lnTo>
                      <a:lnTo>
                        <a:pt x="2079" y="917"/>
                      </a:lnTo>
                      <a:lnTo>
                        <a:pt x="2083" y="917"/>
                      </a:lnTo>
                      <a:lnTo>
                        <a:pt x="2079" y="916"/>
                      </a:lnTo>
                      <a:lnTo>
                        <a:pt x="2074" y="926"/>
                      </a:lnTo>
                      <a:lnTo>
                        <a:pt x="2078" y="927"/>
                      </a:lnTo>
                      <a:lnTo>
                        <a:pt x="2076" y="925"/>
                      </a:lnTo>
                      <a:lnTo>
                        <a:pt x="2074" y="926"/>
                      </a:lnTo>
                      <a:lnTo>
                        <a:pt x="2078" y="927"/>
                      </a:lnTo>
                      <a:lnTo>
                        <a:pt x="2076" y="925"/>
                      </a:lnTo>
                      <a:lnTo>
                        <a:pt x="2073" y="927"/>
                      </a:lnTo>
                      <a:lnTo>
                        <a:pt x="2072" y="930"/>
                      </a:lnTo>
                      <a:lnTo>
                        <a:pt x="2072" y="931"/>
                      </a:lnTo>
                      <a:lnTo>
                        <a:pt x="2076" y="931"/>
                      </a:lnTo>
                      <a:lnTo>
                        <a:pt x="2073" y="928"/>
                      </a:lnTo>
                      <a:lnTo>
                        <a:pt x="2072" y="931"/>
                      </a:lnTo>
                      <a:lnTo>
                        <a:pt x="2076" y="931"/>
                      </a:lnTo>
                      <a:lnTo>
                        <a:pt x="2073" y="928"/>
                      </a:lnTo>
                      <a:lnTo>
                        <a:pt x="2072" y="930"/>
                      </a:lnTo>
                      <a:lnTo>
                        <a:pt x="2074" y="932"/>
                      </a:lnTo>
                      <a:lnTo>
                        <a:pt x="2074" y="928"/>
                      </a:lnTo>
                      <a:lnTo>
                        <a:pt x="2072" y="930"/>
                      </a:lnTo>
                      <a:lnTo>
                        <a:pt x="2074" y="932"/>
                      </a:lnTo>
                      <a:lnTo>
                        <a:pt x="2074" y="928"/>
                      </a:lnTo>
                      <a:lnTo>
                        <a:pt x="2072" y="928"/>
                      </a:lnTo>
                      <a:lnTo>
                        <a:pt x="2072" y="932"/>
                      </a:lnTo>
                      <a:lnTo>
                        <a:pt x="2076" y="930"/>
                      </a:lnTo>
                      <a:lnTo>
                        <a:pt x="2072" y="928"/>
                      </a:lnTo>
                      <a:lnTo>
                        <a:pt x="2072" y="932"/>
                      </a:lnTo>
                      <a:lnTo>
                        <a:pt x="2076" y="930"/>
                      </a:lnTo>
                      <a:lnTo>
                        <a:pt x="2072" y="926"/>
                      </a:lnTo>
                      <a:lnTo>
                        <a:pt x="2068" y="928"/>
                      </a:lnTo>
                      <a:lnTo>
                        <a:pt x="2073" y="928"/>
                      </a:lnTo>
                      <a:lnTo>
                        <a:pt x="2072" y="926"/>
                      </a:lnTo>
                      <a:lnTo>
                        <a:pt x="2068" y="928"/>
                      </a:lnTo>
                      <a:lnTo>
                        <a:pt x="2073" y="928"/>
                      </a:lnTo>
                      <a:lnTo>
                        <a:pt x="2073" y="926"/>
                      </a:lnTo>
                      <a:lnTo>
                        <a:pt x="2072" y="926"/>
                      </a:lnTo>
                      <a:lnTo>
                        <a:pt x="2072" y="925"/>
                      </a:lnTo>
                      <a:lnTo>
                        <a:pt x="2069" y="919"/>
                      </a:lnTo>
                      <a:lnTo>
                        <a:pt x="2065" y="921"/>
                      </a:lnTo>
                      <a:lnTo>
                        <a:pt x="2069" y="921"/>
                      </a:lnTo>
                      <a:lnTo>
                        <a:pt x="2069" y="919"/>
                      </a:lnTo>
                      <a:lnTo>
                        <a:pt x="2065" y="921"/>
                      </a:lnTo>
                      <a:lnTo>
                        <a:pt x="2069" y="921"/>
                      </a:lnTo>
                      <a:lnTo>
                        <a:pt x="2068" y="916"/>
                      </a:lnTo>
                      <a:lnTo>
                        <a:pt x="2068" y="914"/>
                      </a:lnTo>
                      <a:lnTo>
                        <a:pt x="2067" y="910"/>
                      </a:lnTo>
                      <a:lnTo>
                        <a:pt x="2063" y="912"/>
                      </a:lnTo>
                      <a:lnTo>
                        <a:pt x="2067" y="912"/>
                      </a:lnTo>
                      <a:lnTo>
                        <a:pt x="2067" y="910"/>
                      </a:lnTo>
                      <a:lnTo>
                        <a:pt x="2063" y="912"/>
                      </a:lnTo>
                      <a:lnTo>
                        <a:pt x="2067" y="912"/>
                      </a:lnTo>
                      <a:lnTo>
                        <a:pt x="2065" y="906"/>
                      </a:lnTo>
                      <a:lnTo>
                        <a:pt x="2064" y="900"/>
                      </a:lnTo>
                      <a:lnTo>
                        <a:pt x="2060" y="900"/>
                      </a:lnTo>
                      <a:lnTo>
                        <a:pt x="2065" y="900"/>
                      </a:lnTo>
                      <a:lnTo>
                        <a:pt x="2060" y="900"/>
                      </a:lnTo>
                      <a:lnTo>
                        <a:pt x="2065" y="900"/>
                      </a:lnTo>
                      <a:lnTo>
                        <a:pt x="2065" y="894"/>
                      </a:lnTo>
                      <a:lnTo>
                        <a:pt x="2063" y="878"/>
                      </a:lnTo>
                      <a:lnTo>
                        <a:pt x="2061" y="868"/>
                      </a:lnTo>
                      <a:lnTo>
                        <a:pt x="2060" y="859"/>
                      </a:lnTo>
                      <a:lnTo>
                        <a:pt x="2059" y="847"/>
                      </a:lnTo>
                      <a:lnTo>
                        <a:pt x="2054" y="847"/>
                      </a:lnTo>
                      <a:lnTo>
                        <a:pt x="2059" y="847"/>
                      </a:lnTo>
                      <a:lnTo>
                        <a:pt x="2054" y="847"/>
                      </a:lnTo>
                      <a:lnTo>
                        <a:pt x="2059" y="847"/>
                      </a:lnTo>
                      <a:lnTo>
                        <a:pt x="2059" y="835"/>
                      </a:lnTo>
                      <a:lnTo>
                        <a:pt x="2056" y="810"/>
                      </a:lnTo>
                      <a:lnTo>
                        <a:pt x="2055" y="795"/>
                      </a:lnTo>
                      <a:lnTo>
                        <a:pt x="2050" y="795"/>
                      </a:lnTo>
                      <a:lnTo>
                        <a:pt x="2055" y="795"/>
                      </a:lnTo>
                      <a:lnTo>
                        <a:pt x="2050" y="795"/>
                      </a:lnTo>
                      <a:lnTo>
                        <a:pt x="2055" y="795"/>
                      </a:lnTo>
                      <a:lnTo>
                        <a:pt x="2054" y="780"/>
                      </a:lnTo>
                      <a:lnTo>
                        <a:pt x="2052" y="762"/>
                      </a:lnTo>
                      <a:lnTo>
                        <a:pt x="2051" y="745"/>
                      </a:lnTo>
                      <a:lnTo>
                        <a:pt x="2051" y="727"/>
                      </a:lnTo>
                      <a:lnTo>
                        <a:pt x="2048" y="685"/>
                      </a:lnTo>
                      <a:lnTo>
                        <a:pt x="2046" y="642"/>
                      </a:lnTo>
                      <a:lnTo>
                        <a:pt x="2045" y="617"/>
                      </a:lnTo>
                      <a:lnTo>
                        <a:pt x="2043" y="591"/>
                      </a:lnTo>
                      <a:lnTo>
                        <a:pt x="2043" y="565"/>
                      </a:lnTo>
                      <a:lnTo>
                        <a:pt x="2042" y="538"/>
                      </a:lnTo>
                      <a:lnTo>
                        <a:pt x="2041" y="510"/>
                      </a:lnTo>
                      <a:lnTo>
                        <a:pt x="2039" y="493"/>
                      </a:lnTo>
                      <a:lnTo>
                        <a:pt x="2037" y="490"/>
                      </a:lnTo>
                      <a:lnTo>
                        <a:pt x="2034" y="489"/>
                      </a:lnTo>
                      <a:lnTo>
                        <a:pt x="2024" y="489"/>
                      </a:lnTo>
                      <a:lnTo>
                        <a:pt x="2024" y="493"/>
                      </a:lnTo>
                      <a:lnTo>
                        <a:pt x="2029" y="493"/>
                      </a:lnTo>
                      <a:lnTo>
                        <a:pt x="2026" y="490"/>
                      </a:lnTo>
                      <a:lnTo>
                        <a:pt x="2024" y="489"/>
                      </a:lnTo>
                      <a:lnTo>
                        <a:pt x="2024" y="493"/>
                      </a:lnTo>
                      <a:lnTo>
                        <a:pt x="2029" y="493"/>
                      </a:lnTo>
                      <a:lnTo>
                        <a:pt x="2028" y="483"/>
                      </a:lnTo>
                      <a:lnTo>
                        <a:pt x="2023" y="483"/>
                      </a:lnTo>
                      <a:lnTo>
                        <a:pt x="2028" y="483"/>
                      </a:lnTo>
                      <a:lnTo>
                        <a:pt x="2023" y="483"/>
                      </a:lnTo>
                      <a:lnTo>
                        <a:pt x="2028" y="483"/>
                      </a:lnTo>
                      <a:lnTo>
                        <a:pt x="2026" y="454"/>
                      </a:lnTo>
                      <a:lnTo>
                        <a:pt x="2025" y="424"/>
                      </a:lnTo>
                      <a:lnTo>
                        <a:pt x="2021" y="339"/>
                      </a:lnTo>
                      <a:lnTo>
                        <a:pt x="2021" y="313"/>
                      </a:lnTo>
                      <a:lnTo>
                        <a:pt x="2020" y="286"/>
                      </a:lnTo>
                      <a:lnTo>
                        <a:pt x="2019" y="262"/>
                      </a:lnTo>
                      <a:lnTo>
                        <a:pt x="2016" y="215"/>
                      </a:lnTo>
                      <a:lnTo>
                        <a:pt x="2015" y="194"/>
                      </a:lnTo>
                      <a:lnTo>
                        <a:pt x="2014" y="175"/>
                      </a:lnTo>
                      <a:lnTo>
                        <a:pt x="2014" y="157"/>
                      </a:lnTo>
                      <a:lnTo>
                        <a:pt x="2012" y="140"/>
                      </a:lnTo>
                      <a:lnTo>
                        <a:pt x="2010" y="114"/>
                      </a:lnTo>
                      <a:lnTo>
                        <a:pt x="2008" y="104"/>
                      </a:lnTo>
                      <a:lnTo>
                        <a:pt x="2007" y="104"/>
                      </a:lnTo>
                      <a:lnTo>
                        <a:pt x="2005" y="91"/>
                      </a:lnTo>
                      <a:lnTo>
                        <a:pt x="2001" y="91"/>
                      </a:lnTo>
                      <a:lnTo>
                        <a:pt x="2006" y="91"/>
                      </a:lnTo>
                      <a:lnTo>
                        <a:pt x="2001" y="91"/>
                      </a:lnTo>
                      <a:lnTo>
                        <a:pt x="2006" y="91"/>
                      </a:lnTo>
                      <a:lnTo>
                        <a:pt x="2006" y="87"/>
                      </a:lnTo>
                      <a:lnTo>
                        <a:pt x="2005" y="86"/>
                      </a:lnTo>
                      <a:lnTo>
                        <a:pt x="2002" y="78"/>
                      </a:lnTo>
                      <a:lnTo>
                        <a:pt x="2001" y="75"/>
                      </a:lnTo>
                      <a:lnTo>
                        <a:pt x="1997" y="77"/>
                      </a:lnTo>
                      <a:lnTo>
                        <a:pt x="2001" y="75"/>
                      </a:lnTo>
                      <a:lnTo>
                        <a:pt x="1997" y="77"/>
                      </a:lnTo>
                      <a:lnTo>
                        <a:pt x="2001" y="75"/>
                      </a:lnTo>
                      <a:lnTo>
                        <a:pt x="1999" y="72"/>
                      </a:lnTo>
                      <a:lnTo>
                        <a:pt x="1998" y="69"/>
                      </a:lnTo>
                      <a:lnTo>
                        <a:pt x="1994" y="70"/>
                      </a:lnTo>
                      <a:lnTo>
                        <a:pt x="1998" y="69"/>
                      </a:lnTo>
                      <a:lnTo>
                        <a:pt x="1994" y="70"/>
                      </a:lnTo>
                      <a:lnTo>
                        <a:pt x="1998" y="69"/>
                      </a:lnTo>
                      <a:lnTo>
                        <a:pt x="1997" y="65"/>
                      </a:lnTo>
                      <a:lnTo>
                        <a:pt x="1993" y="66"/>
                      </a:lnTo>
                      <a:lnTo>
                        <a:pt x="1998" y="66"/>
                      </a:lnTo>
                      <a:lnTo>
                        <a:pt x="1997" y="65"/>
                      </a:lnTo>
                      <a:lnTo>
                        <a:pt x="1993" y="66"/>
                      </a:lnTo>
                      <a:lnTo>
                        <a:pt x="1998" y="66"/>
                      </a:lnTo>
                      <a:lnTo>
                        <a:pt x="1998" y="64"/>
                      </a:lnTo>
                      <a:lnTo>
                        <a:pt x="1997" y="64"/>
                      </a:lnTo>
                      <a:lnTo>
                        <a:pt x="1997" y="63"/>
                      </a:lnTo>
                      <a:lnTo>
                        <a:pt x="1995" y="60"/>
                      </a:lnTo>
                      <a:lnTo>
                        <a:pt x="1995" y="59"/>
                      </a:lnTo>
                      <a:lnTo>
                        <a:pt x="1994" y="57"/>
                      </a:lnTo>
                      <a:lnTo>
                        <a:pt x="1990" y="60"/>
                      </a:lnTo>
                      <a:lnTo>
                        <a:pt x="1994" y="59"/>
                      </a:lnTo>
                      <a:lnTo>
                        <a:pt x="1994" y="57"/>
                      </a:lnTo>
                      <a:lnTo>
                        <a:pt x="1990" y="60"/>
                      </a:lnTo>
                      <a:lnTo>
                        <a:pt x="1994" y="59"/>
                      </a:lnTo>
                      <a:lnTo>
                        <a:pt x="1993" y="56"/>
                      </a:lnTo>
                      <a:lnTo>
                        <a:pt x="1993" y="55"/>
                      </a:lnTo>
                      <a:lnTo>
                        <a:pt x="1990" y="52"/>
                      </a:lnTo>
                      <a:lnTo>
                        <a:pt x="1989" y="52"/>
                      </a:lnTo>
                      <a:lnTo>
                        <a:pt x="1986" y="51"/>
                      </a:lnTo>
                      <a:lnTo>
                        <a:pt x="1983" y="51"/>
                      </a:lnTo>
                      <a:lnTo>
                        <a:pt x="1980" y="52"/>
                      </a:lnTo>
                      <a:lnTo>
                        <a:pt x="1977" y="55"/>
                      </a:lnTo>
                      <a:lnTo>
                        <a:pt x="1976" y="57"/>
                      </a:lnTo>
                      <a:lnTo>
                        <a:pt x="1980" y="59"/>
                      </a:lnTo>
                      <a:lnTo>
                        <a:pt x="1977" y="56"/>
                      </a:lnTo>
                      <a:lnTo>
                        <a:pt x="1976" y="57"/>
                      </a:lnTo>
                      <a:lnTo>
                        <a:pt x="1980" y="59"/>
                      </a:lnTo>
                      <a:lnTo>
                        <a:pt x="1977" y="56"/>
                      </a:lnTo>
                      <a:lnTo>
                        <a:pt x="1976" y="57"/>
                      </a:lnTo>
                      <a:lnTo>
                        <a:pt x="1975" y="60"/>
                      </a:lnTo>
                      <a:lnTo>
                        <a:pt x="1975" y="64"/>
                      </a:lnTo>
                      <a:lnTo>
                        <a:pt x="1979" y="64"/>
                      </a:lnTo>
                      <a:lnTo>
                        <a:pt x="1975" y="63"/>
                      </a:lnTo>
                      <a:lnTo>
                        <a:pt x="1975" y="64"/>
                      </a:lnTo>
                      <a:lnTo>
                        <a:pt x="1979" y="64"/>
                      </a:lnTo>
                      <a:lnTo>
                        <a:pt x="1975" y="63"/>
                      </a:lnTo>
                      <a:lnTo>
                        <a:pt x="1974" y="65"/>
                      </a:lnTo>
                      <a:lnTo>
                        <a:pt x="1974" y="66"/>
                      </a:lnTo>
                      <a:lnTo>
                        <a:pt x="1974" y="65"/>
                      </a:lnTo>
                      <a:lnTo>
                        <a:pt x="1972" y="69"/>
                      </a:lnTo>
                      <a:lnTo>
                        <a:pt x="1970" y="79"/>
                      </a:lnTo>
                      <a:lnTo>
                        <a:pt x="1970" y="81"/>
                      </a:lnTo>
                      <a:lnTo>
                        <a:pt x="1967" y="94"/>
                      </a:lnTo>
                      <a:lnTo>
                        <a:pt x="1967" y="101"/>
                      </a:lnTo>
                      <a:lnTo>
                        <a:pt x="1971" y="101"/>
                      </a:lnTo>
                      <a:lnTo>
                        <a:pt x="1967" y="101"/>
                      </a:lnTo>
                      <a:lnTo>
                        <a:pt x="1971" y="101"/>
                      </a:lnTo>
                      <a:lnTo>
                        <a:pt x="1967" y="101"/>
                      </a:lnTo>
                      <a:lnTo>
                        <a:pt x="1964" y="119"/>
                      </a:lnTo>
                      <a:lnTo>
                        <a:pt x="1962" y="140"/>
                      </a:lnTo>
                      <a:lnTo>
                        <a:pt x="1961" y="152"/>
                      </a:lnTo>
                      <a:lnTo>
                        <a:pt x="1959" y="165"/>
                      </a:lnTo>
                      <a:lnTo>
                        <a:pt x="1959" y="179"/>
                      </a:lnTo>
                      <a:lnTo>
                        <a:pt x="1963" y="179"/>
                      </a:lnTo>
                      <a:lnTo>
                        <a:pt x="1959" y="179"/>
                      </a:lnTo>
                      <a:lnTo>
                        <a:pt x="1963" y="179"/>
                      </a:lnTo>
                      <a:lnTo>
                        <a:pt x="1959" y="179"/>
                      </a:lnTo>
                      <a:lnTo>
                        <a:pt x="1958" y="193"/>
                      </a:lnTo>
                      <a:lnTo>
                        <a:pt x="1957" y="209"/>
                      </a:lnTo>
                      <a:lnTo>
                        <a:pt x="1955" y="225"/>
                      </a:lnTo>
                      <a:lnTo>
                        <a:pt x="1953" y="262"/>
                      </a:lnTo>
                      <a:lnTo>
                        <a:pt x="1952" y="282"/>
                      </a:lnTo>
                      <a:lnTo>
                        <a:pt x="1952" y="303"/>
                      </a:lnTo>
                      <a:lnTo>
                        <a:pt x="1950" y="325"/>
                      </a:lnTo>
                      <a:lnTo>
                        <a:pt x="1948" y="371"/>
                      </a:lnTo>
                      <a:lnTo>
                        <a:pt x="1945" y="423"/>
                      </a:lnTo>
                      <a:lnTo>
                        <a:pt x="1945" y="452"/>
                      </a:lnTo>
                      <a:lnTo>
                        <a:pt x="1944" y="480"/>
                      </a:lnTo>
                      <a:lnTo>
                        <a:pt x="1948" y="480"/>
                      </a:lnTo>
                      <a:lnTo>
                        <a:pt x="1944" y="480"/>
                      </a:lnTo>
                      <a:lnTo>
                        <a:pt x="1948" y="480"/>
                      </a:lnTo>
                      <a:lnTo>
                        <a:pt x="1944" y="480"/>
                      </a:lnTo>
                      <a:lnTo>
                        <a:pt x="1943" y="493"/>
                      </a:lnTo>
                      <a:lnTo>
                        <a:pt x="1946" y="493"/>
                      </a:lnTo>
                      <a:lnTo>
                        <a:pt x="1946" y="489"/>
                      </a:lnTo>
                      <a:lnTo>
                        <a:pt x="1944" y="490"/>
                      </a:lnTo>
                      <a:lnTo>
                        <a:pt x="1943" y="493"/>
                      </a:lnTo>
                      <a:lnTo>
                        <a:pt x="1946" y="493"/>
                      </a:lnTo>
                      <a:lnTo>
                        <a:pt x="1946" y="489"/>
                      </a:lnTo>
                      <a:lnTo>
                        <a:pt x="1935" y="489"/>
                      </a:lnTo>
                      <a:lnTo>
                        <a:pt x="1932" y="490"/>
                      </a:lnTo>
                      <a:lnTo>
                        <a:pt x="1931" y="493"/>
                      </a:lnTo>
                      <a:lnTo>
                        <a:pt x="1930" y="506"/>
                      </a:lnTo>
                      <a:lnTo>
                        <a:pt x="1930" y="536"/>
                      </a:lnTo>
                      <a:lnTo>
                        <a:pt x="1928" y="564"/>
                      </a:lnTo>
                      <a:lnTo>
                        <a:pt x="1927" y="594"/>
                      </a:lnTo>
                      <a:lnTo>
                        <a:pt x="1926" y="622"/>
                      </a:lnTo>
                      <a:lnTo>
                        <a:pt x="1923" y="676"/>
                      </a:lnTo>
                      <a:lnTo>
                        <a:pt x="1922" y="702"/>
                      </a:lnTo>
                      <a:lnTo>
                        <a:pt x="1922" y="727"/>
                      </a:lnTo>
                      <a:lnTo>
                        <a:pt x="1921" y="751"/>
                      </a:lnTo>
                      <a:lnTo>
                        <a:pt x="1919" y="773"/>
                      </a:lnTo>
                      <a:lnTo>
                        <a:pt x="1918" y="794"/>
                      </a:lnTo>
                      <a:lnTo>
                        <a:pt x="1922" y="794"/>
                      </a:lnTo>
                      <a:lnTo>
                        <a:pt x="1918" y="794"/>
                      </a:lnTo>
                      <a:lnTo>
                        <a:pt x="1922" y="794"/>
                      </a:lnTo>
                      <a:lnTo>
                        <a:pt x="1918" y="794"/>
                      </a:lnTo>
                      <a:lnTo>
                        <a:pt x="1917" y="813"/>
                      </a:lnTo>
                      <a:lnTo>
                        <a:pt x="1915" y="831"/>
                      </a:lnTo>
                      <a:lnTo>
                        <a:pt x="1914" y="847"/>
                      </a:lnTo>
                      <a:lnTo>
                        <a:pt x="1914" y="861"/>
                      </a:lnTo>
                      <a:lnTo>
                        <a:pt x="1918" y="861"/>
                      </a:lnTo>
                      <a:lnTo>
                        <a:pt x="1914" y="861"/>
                      </a:lnTo>
                      <a:lnTo>
                        <a:pt x="1918" y="861"/>
                      </a:lnTo>
                      <a:lnTo>
                        <a:pt x="1914" y="861"/>
                      </a:lnTo>
                      <a:lnTo>
                        <a:pt x="1913" y="873"/>
                      </a:lnTo>
                      <a:lnTo>
                        <a:pt x="1911" y="883"/>
                      </a:lnTo>
                      <a:lnTo>
                        <a:pt x="1915" y="883"/>
                      </a:lnTo>
                      <a:lnTo>
                        <a:pt x="1911" y="883"/>
                      </a:lnTo>
                      <a:lnTo>
                        <a:pt x="1915" y="883"/>
                      </a:lnTo>
                      <a:lnTo>
                        <a:pt x="1911" y="883"/>
                      </a:lnTo>
                      <a:lnTo>
                        <a:pt x="1910" y="890"/>
                      </a:lnTo>
                      <a:lnTo>
                        <a:pt x="1914" y="890"/>
                      </a:lnTo>
                      <a:lnTo>
                        <a:pt x="1910" y="888"/>
                      </a:lnTo>
                      <a:lnTo>
                        <a:pt x="1910" y="890"/>
                      </a:lnTo>
                      <a:lnTo>
                        <a:pt x="1914" y="890"/>
                      </a:lnTo>
                      <a:lnTo>
                        <a:pt x="1910" y="888"/>
                      </a:lnTo>
                      <a:lnTo>
                        <a:pt x="1908" y="899"/>
                      </a:lnTo>
                      <a:lnTo>
                        <a:pt x="1908" y="904"/>
                      </a:lnTo>
                      <a:lnTo>
                        <a:pt x="1911" y="904"/>
                      </a:lnTo>
                      <a:lnTo>
                        <a:pt x="1908" y="903"/>
                      </a:lnTo>
                      <a:lnTo>
                        <a:pt x="1908" y="904"/>
                      </a:lnTo>
                      <a:lnTo>
                        <a:pt x="1911" y="904"/>
                      </a:lnTo>
                      <a:lnTo>
                        <a:pt x="1908" y="903"/>
                      </a:lnTo>
                      <a:lnTo>
                        <a:pt x="1906" y="905"/>
                      </a:lnTo>
                      <a:lnTo>
                        <a:pt x="1906" y="906"/>
                      </a:lnTo>
                      <a:lnTo>
                        <a:pt x="1906" y="905"/>
                      </a:lnTo>
                      <a:lnTo>
                        <a:pt x="1904" y="913"/>
                      </a:lnTo>
                      <a:lnTo>
                        <a:pt x="1908" y="914"/>
                      </a:lnTo>
                      <a:lnTo>
                        <a:pt x="1904" y="913"/>
                      </a:lnTo>
                      <a:lnTo>
                        <a:pt x="1908" y="914"/>
                      </a:lnTo>
                      <a:lnTo>
                        <a:pt x="1904" y="913"/>
                      </a:lnTo>
                      <a:lnTo>
                        <a:pt x="1901" y="918"/>
                      </a:lnTo>
                      <a:lnTo>
                        <a:pt x="1901" y="919"/>
                      </a:lnTo>
                      <a:lnTo>
                        <a:pt x="1901" y="918"/>
                      </a:lnTo>
                      <a:lnTo>
                        <a:pt x="1900" y="922"/>
                      </a:lnTo>
                      <a:lnTo>
                        <a:pt x="1900" y="925"/>
                      </a:lnTo>
                      <a:lnTo>
                        <a:pt x="1904" y="925"/>
                      </a:lnTo>
                      <a:lnTo>
                        <a:pt x="1900" y="923"/>
                      </a:lnTo>
                      <a:lnTo>
                        <a:pt x="1900" y="925"/>
                      </a:lnTo>
                      <a:lnTo>
                        <a:pt x="1904" y="925"/>
                      </a:lnTo>
                      <a:lnTo>
                        <a:pt x="1900" y="923"/>
                      </a:lnTo>
                      <a:lnTo>
                        <a:pt x="1899" y="926"/>
                      </a:lnTo>
                      <a:lnTo>
                        <a:pt x="1902" y="927"/>
                      </a:lnTo>
                      <a:lnTo>
                        <a:pt x="1900" y="925"/>
                      </a:lnTo>
                      <a:lnTo>
                        <a:pt x="1899" y="926"/>
                      </a:lnTo>
                      <a:lnTo>
                        <a:pt x="1902" y="927"/>
                      </a:lnTo>
                      <a:lnTo>
                        <a:pt x="1900" y="925"/>
                      </a:lnTo>
                      <a:lnTo>
                        <a:pt x="1895" y="930"/>
                      </a:lnTo>
                      <a:lnTo>
                        <a:pt x="1897" y="932"/>
                      </a:lnTo>
                      <a:lnTo>
                        <a:pt x="1897" y="928"/>
                      </a:lnTo>
                      <a:lnTo>
                        <a:pt x="1895" y="930"/>
                      </a:lnTo>
                      <a:lnTo>
                        <a:pt x="1897" y="932"/>
                      </a:lnTo>
                      <a:lnTo>
                        <a:pt x="1897" y="928"/>
                      </a:lnTo>
                      <a:lnTo>
                        <a:pt x="1896" y="928"/>
                      </a:lnTo>
                      <a:lnTo>
                        <a:pt x="1896" y="932"/>
                      </a:lnTo>
                      <a:lnTo>
                        <a:pt x="1900" y="930"/>
                      </a:lnTo>
                      <a:lnTo>
                        <a:pt x="1896" y="928"/>
                      </a:lnTo>
                      <a:lnTo>
                        <a:pt x="1896" y="932"/>
                      </a:lnTo>
                      <a:lnTo>
                        <a:pt x="1900" y="930"/>
                      </a:lnTo>
                      <a:lnTo>
                        <a:pt x="1896" y="926"/>
                      </a:lnTo>
                      <a:lnTo>
                        <a:pt x="1892" y="928"/>
                      </a:lnTo>
                      <a:lnTo>
                        <a:pt x="1896" y="927"/>
                      </a:lnTo>
                      <a:lnTo>
                        <a:pt x="1896" y="926"/>
                      </a:lnTo>
                      <a:lnTo>
                        <a:pt x="1892" y="928"/>
                      </a:lnTo>
                      <a:lnTo>
                        <a:pt x="1896" y="927"/>
                      </a:lnTo>
                      <a:lnTo>
                        <a:pt x="1893" y="922"/>
                      </a:lnTo>
                      <a:lnTo>
                        <a:pt x="1890" y="923"/>
                      </a:lnTo>
                      <a:lnTo>
                        <a:pt x="1893" y="922"/>
                      </a:lnTo>
                      <a:lnTo>
                        <a:pt x="1890" y="923"/>
                      </a:lnTo>
                      <a:lnTo>
                        <a:pt x="1893" y="922"/>
                      </a:lnTo>
                      <a:lnTo>
                        <a:pt x="1892" y="918"/>
                      </a:lnTo>
                      <a:lnTo>
                        <a:pt x="1888" y="919"/>
                      </a:lnTo>
                      <a:lnTo>
                        <a:pt x="1893" y="919"/>
                      </a:lnTo>
                      <a:lnTo>
                        <a:pt x="1892" y="918"/>
                      </a:lnTo>
                      <a:lnTo>
                        <a:pt x="1888" y="919"/>
                      </a:lnTo>
                      <a:lnTo>
                        <a:pt x="1893" y="919"/>
                      </a:lnTo>
                      <a:lnTo>
                        <a:pt x="1893" y="916"/>
                      </a:lnTo>
                      <a:lnTo>
                        <a:pt x="1892" y="916"/>
                      </a:lnTo>
                      <a:lnTo>
                        <a:pt x="1890" y="905"/>
                      </a:lnTo>
                      <a:lnTo>
                        <a:pt x="1887" y="892"/>
                      </a:lnTo>
                      <a:lnTo>
                        <a:pt x="1883" y="892"/>
                      </a:lnTo>
                      <a:lnTo>
                        <a:pt x="1888" y="892"/>
                      </a:lnTo>
                      <a:lnTo>
                        <a:pt x="1883" y="892"/>
                      </a:lnTo>
                      <a:lnTo>
                        <a:pt x="1888" y="892"/>
                      </a:lnTo>
                      <a:lnTo>
                        <a:pt x="1887" y="884"/>
                      </a:lnTo>
                      <a:lnTo>
                        <a:pt x="1882" y="884"/>
                      </a:lnTo>
                      <a:lnTo>
                        <a:pt x="1887" y="884"/>
                      </a:lnTo>
                      <a:lnTo>
                        <a:pt x="1882" y="884"/>
                      </a:lnTo>
                      <a:lnTo>
                        <a:pt x="1887" y="884"/>
                      </a:lnTo>
                      <a:lnTo>
                        <a:pt x="1887" y="875"/>
                      </a:lnTo>
                      <a:lnTo>
                        <a:pt x="1886" y="866"/>
                      </a:lnTo>
                      <a:lnTo>
                        <a:pt x="1883" y="846"/>
                      </a:lnTo>
                      <a:lnTo>
                        <a:pt x="1882" y="834"/>
                      </a:lnTo>
                      <a:lnTo>
                        <a:pt x="1880" y="821"/>
                      </a:lnTo>
                      <a:lnTo>
                        <a:pt x="1879" y="807"/>
                      </a:lnTo>
                      <a:lnTo>
                        <a:pt x="1874" y="807"/>
                      </a:lnTo>
                      <a:lnTo>
                        <a:pt x="1879" y="807"/>
                      </a:lnTo>
                      <a:lnTo>
                        <a:pt x="1874" y="807"/>
                      </a:lnTo>
                      <a:lnTo>
                        <a:pt x="1879" y="807"/>
                      </a:lnTo>
                      <a:lnTo>
                        <a:pt x="1879" y="793"/>
                      </a:lnTo>
                      <a:lnTo>
                        <a:pt x="1878" y="777"/>
                      </a:lnTo>
                      <a:lnTo>
                        <a:pt x="1877" y="760"/>
                      </a:lnTo>
                      <a:lnTo>
                        <a:pt x="1875" y="742"/>
                      </a:lnTo>
                      <a:lnTo>
                        <a:pt x="1873" y="704"/>
                      </a:lnTo>
                      <a:lnTo>
                        <a:pt x="1871" y="683"/>
                      </a:lnTo>
                      <a:lnTo>
                        <a:pt x="1871" y="661"/>
                      </a:lnTo>
                      <a:lnTo>
                        <a:pt x="1870" y="638"/>
                      </a:lnTo>
                      <a:lnTo>
                        <a:pt x="1869" y="613"/>
                      </a:lnTo>
                      <a:lnTo>
                        <a:pt x="1866" y="561"/>
                      </a:lnTo>
                      <a:lnTo>
                        <a:pt x="1864" y="505"/>
                      </a:lnTo>
                      <a:lnTo>
                        <a:pt x="1864" y="493"/>
                      </a:lnTo>
                      <a:lnTo>
                        <a:pt x="1862" y="493"/>
                      </a:lnTo>
                      <a:lnTo>
                        <a:pt x="1861" y="490"/>
                      </a:lnTo>
                      <a:lnTo>
                        <a:pt x="1859" y="489"/>
                      </a:lnTo>
                      <a:lnTo>
                        <a:pt x="1847" y="489"/>
                      </a:lnTo>
                      <a:lnTo>
                        <a:pt x="1847" y="493"/>
                      </a:lnTo>
                      <a:lnTo>
                        <a:pt x="1852" y="493"/>
                      </a:lnTo>
                      <a:lnTo>
                        <a:pt x="1849" y="490"/>
                      </a:lnTo>
                      <a:lnTo>
                        <a:pt x="1847" y="489"/>
                      </a:lnTo>
                      <a:lnTo>
                        <a:pt x="1847" y="493"/>
                      </a:lnTo>
                      <a:lnTo>
                        <a:pt x="1852" y="493"/>
                      </a:lnTo>
                      <a:lnTo>
                        <a:pt x="1851" y="479"/>
                      </a:lnTo>
                      <a:lnTo>
                        <a:pt x="1846" y="479"/>
                      </a:lnTo>
                      <a:lnTo>
                        <a:pt x="1851" y="479"/>
                      </a:lnTo>
                      <a:lnTo>
                        <a:pt x="1846" y="479"/>
                      </a:lnTo>
                      <a:lnTo>
                        <a:pt x="1851" y="479"/>
                      </a:lnTo>
                      <a:lnTo>
                        <a:pt x="1849" y="449"/>
                      </a:lnTo>
                      <a:lnTo>
                        <a:pt x="1849" y="421"/>
                      </a:lnTo>
                      <a:lnTo>
                        <a:pt x="1848" y="391"/>
                      </a:lnTo>
                      <a:lnTo>
                        <a:pt x="1847" y="362"/>
                      </a:lnTo>
                      <a:lnTo>
                        <a:pt x="1844" y="308"/>
                      </a:lnTo>
                      <a:lnTo>
                        <a:pt x="1843" y="282"/>
                      </a:lnTo>
                      <a:lnTo>
                        <a:pt x="1842" y="258"/>
                      </a:lnTo>
                      <a:lnTo>
                        <a:pt x="1842" y="234"/>
                      </a:lnTo>
                      <a:lnTo>
                        <a:pt x="1840" y="211"/>
                      </a:lnTo>
                      <a:lnTo>
                        <a:pt x="1839" y="190"/>
                      </a:lnTo>
                      <a:lnTo>
                        <a:pt x="1838" y="171"/>
                      </a:lnTo>
                      <a:lnTo>
                        <a:pt x="1837" y="154"/>
                      </a:lnTo>
                      <a:lnTo>
                        <a:pt x="1835" y="139"/>
                      </a:lnTo>
                      <a:lnTo>
                        <a:pt x="1834" y="125"/>
                      </a:lnTo>
                      <a:lnTo>
                        <a:pt x="1829" y="125"/>
                      </a:lnTo>
                      <a:lnTo>
                        <a:pt x="1834" y="125"/>
                      </a:lnTo>
                      <a:lnTo>
                        <a:pt x="1829" y="125"/>
                      </a:lnTo>
                      <a:lnTo>
                        <a:pt x="1834" y="125"/>
                      </a:lnTo>
                      <a:lnTo>
                        <a:pt x="1834" y="113"/>
                      </a:lnTo>
                      <a:lnTo>
                        <a:pt x="1833" y="103"/>
                      </a:lnTo>
                      <a:lnTo>
                        <a:pt x="1831" y="103"/>
                      </a:lnTo>
                      <a:lnTo>
                        <a:pt x="1830" y="96"/>
                      </a:lnTo>
                      <a:lnTo>
                        <a:pt x="1829" y="91"/>
                      </a:lnTo>
                      <a:lnTo>
                        <a:pt x="1829" y="90"/>
                      </a:lnTo>
                      <a:lnTo>
                        <a:pt x="1825" y="78"/>
                      </a:lnTo>
                      <a:lnTo>
                        <a:pt x="1821" y="79"/>
                      </a:lnTo>
                      <a:lnTo>
                        <a:pt x="1826" y="79"/>
                      </a:lnTo>
                      <a:lnTo>
                        <a:pt x="1825" y="78"/>
                      </a:lnTo>
                      <a:lnTo>
                        <a:pt x="1821" y="79"/>
                      </a:lnTo>
                      <a:lnTo>
                        <a:pt x="1826" y="79"/>
                      </a:lnTo>
                      <a:lnTo>
                        <a:pt x="1826" y="75"/>
                      </a:lnTo>
                      <a:lnTo>
                        <a:pt x="1825" y="75"/>
                      </a:lnTo>
                      <a:lnTo>
                        <a:pt x="1825" y="74"/>
                      </a:lnTo>
                      <a:lnTo>
                        <a:pt x="1824" y="72"/>
                      </a:lnTo>
                      <a:lnTo>
                        <a:pt x="1820" y="73"/>
                      </a:lnTo>
                      <a:lnTo>
                        <a:pt x="1824" y="72"/>
                      </a:lnTo>
                      <a:lnTo>
                        <a:pt x="1820" y="73"/>
                      </a:lnTo>
                      <a:lnTo>
                        <a:pt x="1824" y="72"/>
                      </a:lnTo>
                      <a:lnTo>
                        <a:pt x="1822" y="68"/>
                      </a:lnTo>
                      <a:lnTo>
                        <a:pt x="1817" y="57"/>
                      </a:lnTo>
                      <a:lnTo>
                        <a:pt x="1813" y="59"/>
                      </a:lnTo>
                      <a:lnTo>
                        <a:pt x="1818" y="59"/>
                      </a:lnTo>
                      <a:lnTo>
                        <a:pt x="1817" y="57"/>
                      </a:lnTo>
                      <a:lnTo>
                        <a:pt x="1813" y="59"/>
                      </a:lnTo>
                      <a:lnTo>
                        <a:pt x="1818" y="59"/>
                      </a:lnTo>
                      <a:lnTo>
                        <a:pt x="1818" y="57"/>
                      </a:lnTo>
                      <a:lnTo>
                        <a:pt x="1817" y="57"/>
                      </a:lnTo>
                      <a:lnTo>
                        <a:pt x="1817" y="55"/>
                      </a:lnTo>
                      <a:lnTo>
                        <a:pt x="1815" y="52"/>
                      </a:lnTo>
                      <a:lnTo>
                        <a:pt x="1813" y="52"/>
                      </a:lnTo>
                      <a:lnTo>
                        <a:pt x="1811" y="51"/>
                      </a:lnTo>
                      <a:lnTo>
                        <a:pt x="1807" y="51"/>
                      </a:lnTo>
                      <a:lnTo>
                        <a:pt x="1804" y="52"/>
                      </a:lnTo>
                      <a:lnTo>
                        <a:pt x="1803" y="55"/>
                      </a:lnTo>
                      <a:lnTo>
                        <a:pt x="1803" y="56"/>
                      </a:lnTo>
                      <a:lnTo>
                        <a:pt x="1807" y="56"/>
                      </a:lnTo>
                      <a:lnTo>
                        <a:pt x="1804" y="53"/>
                      </a:lnTo>
                      <a:lnTo>
                        <a:pt x="1803" y="56"/>
                      </a:lnTo>
                      <a:lnTo>
                        <a:pt x="1807" y="56"/>
                      </a:lnTo>
                      <a:lnTo>
                        <a:pt x="1804" y="53"/>
                      </a:lnTo>
                      <a:lnTo>
                        <a:pt x="1800" y="57"/>
                      </a:lnTo>
                      <a:lnTo>
                        <a:pt x="1798" y="63"/>
                      </a:lnTo>
                      <a:lnTo>
                        <a:pt x="1798" y="64"/>
                      </a:lnTo>
                      <a:lnTo>
                        <a:pt x="1798" y="63"/>
                      </a:lnTo>
                      <a:lnTo>
                        <a:pt x="1795" y="70"/>
                      </a:lnTo>
                      <a:lnTo>
                        <a:pt x="1795" y="77"/>
                      </a:lnTo>
                      <a:lnTo>
                        <a:pt x="1799" y="77"/>
                      </a:lnTo>
                      <a:lnTo>
                        <a:pt x="1795" y="75"/>
                      </a:lnTo>
                      <a:lnTo>
                        <a:pt x="1795" y="77"/>
                      </a:lnTo>
                      <a:lnTo>
                        <a:pt x="1799" y="77"/>
                      </a:lnTo>
                      <a:lnTo>
                        <a:pt x="1795" y="75"/>
                      </a:lnTo>
                      <a:lnTo>
                        <a:pt x="1794" y="81"/>
                      </a:lnTo>
                      <a:lnTo>
                        <a:pt x="1794" y="82"/>
                      </a:lnTo>
                      <a:lnTo>
                        <a:pt x="1791" y="95"/>
                      </a:lnTo>
                      <a:lnTo>
                        <a:pt x="1790" y="103"/>
                      </a:lnTo>
                      <a:lnTo>
                        <a:pt x="1787" y="121"/>
                      </a:lnTo>
                      <a:lnTo>
                        <a:pt x="1787" y="131"/>
                      </a:lnTo>
                      <a:lnTo>
                        <a:pt x="1791" y="131"/>
                      </a:lnTo>
                      <a:lnTo>
                        <a:pt x="1787" y="131"/>
                      </a:lnTo>
                      <a:lnTo>
                        <a:pt x="1791" y="131"/>
                      </a:lnTo>
                      <a:lnTo>
                        <a:pt x="1787" y="131"/>
                      </a:lnTo>
                      <a:lnTo>
                        <a:pt x="1786" y="141"/>
                      </a:lnTo>
                      <a:lnTo>
                        <a:pt x="1782" y="180"/>
                      </a:lnTo>
                      <a:lnTo>
                        <a:pt x="1780" y="211"/>
                      </a:lnTo>
                      <a:lnTo>
                        <a:pt x="1780" y="228"/>
                      </a:lnTo>
                      <a:lnTo>
                        <a:pt x="1784" y="228"/>
                      </a:lnTo>
                      <a:lnTo>
                        <a:pt x="1780" y="228"/>
                      </a:lnTo>
                      <a:lnTo>
                        <a:pt x="1784" y="228"/>
                      </a:lnTo>
                      <a:lnTo>
                        <a:pt x="1780" y="228"/>
                      </a:lnTo>
                      <a:lnTo>
                        <a:pt x="1778" y="246"/>
                      </a:lnTo>
                      <a:lnTo>
                        <a:pt x="1776" y="285"/>
                      </a:lnTo>
                      <a:lnTo>
                        <a:pt x="1775" y="305"/>
                      </a:lnTo>
                      <a:lnTo>
                        <a:pt x="1772" y="352"/>
                      </a:lnTo>
                      <a:lnTo>
                        <a:pt x="1772" y="375"/>
                      </a:lnTo>
                      <a:lnTo>
                        <a:pt x="1771" y="401"/>
                      </a:lnTo>
                      <a:lnTo>
                        <a:pt x="1768" y="455"/>
                      </a:lnTo>
                      <a:lnTo>
                        <a:pt x="1767" y="485"/>
                      </a:lnTo>
                      <a:lnTo>
                        <a:pt x="1771" y="485"/>
                      </a:lnTo>
                      <a:lnTo>
                        <a:pt x="1767" y="485"/>
                      </a:lnTo>
                      <a:lnTo>
                        <a:pt x="1771" y="485"/>
                      </a:lnTo>
                      <a:lnTo>
                        <a:pt x="1767" y="485"/>
                      </a:lnTo>
                      <a:lnTo>
                        <a:pt x="1765" y="493"/>
                      </a:lnTo>
                      <a:lnTo>
                        <a:pt x="1769" y="493"/>
                      </a:lnTo>
                      <a:lnTo>
                        <a:pt x="1769" y="489"/>
                      </a:lnTo>
                      <a:lnTo>
                        <a:pt x="1767" y="490"/>
                      </a:lnTo>
                      <a:lnTo>
                        <a:pt x="1765" y="493"/>
                      </a:lnTo>
                      <a:lnTo>
                        <a:pt x="1769" y="493"/>
                      </a:lnTo>
                      <a:lnTo>
                        <a:pt x="1769" y="489"/>
                      </a:lnTo>
                      <a:lnTo>
                        <a:pt x="1759" y="489"/>
                      </a:lnTo>
                      <a:lnTo>
                        <a:pt x="1756" y="490"/>
                      </a:lnTo>
                      <a:lnTo>
                        <a:pt x="1755" y="493"/>
                      </a:lnTo>
                      <a:lnTo>
                        <a:pt x="1754" y="511"/>
                      </a:lnTo>
                      <a:lnTo>
                        <a:pt x="1753" y="541"/>
                      </a:lnTo>
                      <a:lnTo>
                        <a:pt x="1750" y="598"/>
                      </a:lnTo>
                      <a:lnTo>
                        <a:pt x="1750" y="626"/>
                      </a:lnTo>
                      <a:lnTo>
                        <a:pt x="1747" y="680"/>
                      </a:lnTo>
                      <a:lnTo>
                        <a:pt x="1746" y="706"/>
                      </a:lnTo>
                      <a:lnTo>
                        <a:pt x="1745" y="731"/>
                      </a:lnTo>
                      <a:lnTo>
                        <a:pt x="1742" y="777"/>
                      </a:lnTo>
                      <a:lnTo>
                        <a:pt x="1742" y="798"/>
                      </a:lnTo>
                      <a:lnTo>
                        <a:pt x="1746" y="798"/>
                      </a:lnTo>
                      <a:lnTo>
                        <a:pt x="1742" y="798"/>
                      </a:lnTo>
                      <a:lnTo>
                        <a:pt x="1746" y="798"/>
                      </a:lnTo>
                      <a:lnTo>
                        <a:pt x="1742" y="798"/>
                      </a:lnTo>
                      <a:lnTo>
                        <a:pt x="1740" y="834"/>
                      </a:lnTo>
                      <a:lnTo>
                        <a:pt x="1738" y="850"/>
                      </a:lnTo>
                      <a:lnTo>
                        <a:pt x="1737" y="863"/>
                      </a:lnTo>
                      <a:lnTo>
                        <a:pt x="1736" y="874"/>
                      </a:lnTo>
                      <a:lnTo>
                        <a:pt x="1736" y="884"/>
                      </a:lnTo>
                      <a:lnTo>
                        <a:pt x="1740" y="884"/>
                      </a:lnTo>
                      <a:lnTo>
                        <a:pt x="1736" y="884"/>
                      </a:lnTo>
                      <a:lnTo>
                        <a:pt x="1740" y="884"/>
                      </a:lnTo>
                      <a:lnTo>
                        <a:pt x="1736" y="884"/>
                      </a:lnTo>
                      <a:lnTo>
                        <a:pt x="1734" y="891"/>
                      </a:lnTo>
                      <a:lnTo>
                        <a:pt x="1738" y="891"/>
                      </a:lnTo>
                      <a:lnTo>
                        <a:pt x="1734" y="890"/>
                      </a:lnTo>
                      <a:lnTo>
                        <a:pt x="1734" y="891"/>
                      </a:lnTo>
                      <a:lnTo>
                        <a:pt x="1738" y="891"/>
                      </a:lnTo>
                      <a:lnTo>
                        <a:pt x="1734" y="890"/>
                      </a:lnTo>
                      <a:lnTo>
                        <a:pt x="1733" y="895"/>
                      </a:lnTo>
                      <a:lnTo>
                        <a:pt x="1728" y="910"/>
                      </a:lnTo>
                      <a:lnTo>
                        <a:pt x="1728" y="914"/>
                      </a:lnTo>
                      <a:lnTo>
                        <a:pt x="1732" y="914"/>
                      </a:lnTo>
                      <a:lnTo>
                        <a:pt x="1728" y="913"/>
                      </a:lnTo>
                      <a:lnTo>
                        <a:pt x="1728" y="914"/>
                      </a:lnTo>
                      <a:lnTo>
                        <a:pt x="1732" y="914"/>
                      </a:lnTo>
                      <a:lnTo>
                        <a:pt x="1728" y="913"/>
                      </a:lnTo>
                      <a:lnTo>
                        <a:pt x="1727" y="917"/>
                      </a:lnTo>
                      <a:lnTo>
                        <a:pt x="1731" y="918"/>
                      </a:lnTo>
                      <a:lnTo>
                        <a:pt x="1727" y="917"/>
                      </a:lnTo>
                      <a:lnTo>
                        <a:pt x="1731" y="918"/>
                      </a:lnTo>
                      <a:lnTo>
                        <a:pt x="1727" y="917"/>
                      </a:lnTo>
                      <a:lnTo>
                        <a:pt x="1723" y="925"/>
                      </a:lnTo>
                      <a:lnTo>
                        <a:pt x="1727" y="926"/>
                      </a:lnTo>
                      <a:lnTo>
                        <a:pt x="1724" y="923"/>
                      </a:lnTo>
                      <a:lnTo>
                        <a:pt x="1723" y="925"/>
                      </a:lnTo>
                      <a:lnTo>
                        <a:pt x="1727" y="926"/>
                      </a:lnTo>
                      <a:lnTo>
                        <a:pt x="1724" y="923"/>
                      </a:lnTo>
                      <a:lnTo>
                        <a:pt x="1722" y="926"/>
                      </a:lnTo>
                      <a:lnTo>
                        <a:pt x="1720" y="928"/>
                      </a:lnTo>
                      <a:lnTo>
                        <a:pt x="1720" y="930"/>
                      </a:lnTo>
                      <a:lnTo>
                        <a:pt x="1724" y="930"/>
                      </a:lnTo>
                      <a:lnTo>
                        <a:pt x="1722" y="927"/>
                      </a:lnTo>
                      <a:lnTo>
                        <a:pt x="1720" y="930"/>
                      </a:lnTo>
                      <a:lnTo>
                        <a:pt x="1724" y="930"/>
                      </a:lnTo>
                      <a:lnTo>
                        <a:pt x="1722" y="927"/>
                      </a:lnTo>
                      <a:lnTo>
                        <a:pt x="1719" y="930"/>
                      </a:lnTo>
                      <a:lnTo>
                        <a:pt x="1722" y="932"/>
                      </a:lnTo>
                      <a:lnTo>
                        <a:pt x="1722" y="928"/>
                      </a:lnTo>
                      <a:lnTo>
                        <a:pt x="1719" y="930"/>
                      </a:lnTo>
                      <a:lnTo>
                        <a:pt x="1722" y="932"/>
                      </a:lnTo>
                      <a:lnTo>
                        <a:pt x="1722" y="928"/>
                      </a:lnTo>
                      <a:lnTo>
                        <a:pt x="1719" y="928"/>
                      </a:lnTo>
                      <a:lnTo>
                        <a:pt x="1719" y="932"/>
                      </a:lnTo>
                      <a:lnTo>
                        <a:pt x="1723" y="930"/>
                      </a:lnTo>
                      <a:lnTo>
                        <a:pt x="1719" y="928"/>
                      </a:lnTo>
                      <a:lnTo>
                        <a:pt x="1719" y="932"/>
                      </a:lnTo>
                      <a:lnTo>
                        <a:pt x="1723" y="930"/>
                      </a:lnTo>
                      <a:lnTo>
                        <a:pt x="1720" y="927"/>
                      </a:lnTo>
                      <a:lnTo>
                        <a:pt x="1716" y="930"/>
                      </a:lnTo>
                      <a:lnTo>
                        <a:pt x="1722" y="930"/>
                      </a:lnTo>
                      <a:lnTo>
                        <a:pt x="1720" y="927"/>
                      </a:lnTo>
                      <a:lnTo>
                        <a:pt x="1716" y="930"/>
                      </a:lnTo>
                      <a:lnTo>
                        <a:pt x="1722" y="930"/>
                      </a:lnTo>
                      <a:lnTo>
                        <a:pt x="1722" y="927"/>
                      </a:lnTo>
                      <a:lnTo>
                        <a:pt x="1720" y="927"/>
                      </a:lnTo>
                      <a:lnTo>
                        <a:pt x="1720" y="925"/>
                      </a:lnTo>
                      <a:lnTo>
                        <a:pt x="1719" y="923"/>
                      </a:lnTo>
                      <a:lnTo>
                        <a:pt x="1715" y="926"/>
                      </a:lnTo>
                      <a:lnTo>
                        <a:pt x="1719" y="925"/>
                      </a:lnTo>
                      <a:lnTo>
                        <a:pt x="1719" y="923"/>
                      </a:lnTo>
                      <a:lnTo>
                        <a:pt x="1715" y="926"/>
                      </a:lnTo>
                      <a:lnTo>
                        <a:pt x="1719" y="925"/>
                      </a:lnTo>
                      <a:lnTo>
                        <a:pt x="1718" y="921"/>
                      </a:lnTo>
                      <a:lnTo>
                        <a:pt x="1716" y="918"/>
                      </a:lnTo>
                      <a:lnTo>
                        <a:pt x="1713" y="919"/>
                      </a:lnTo>
                      <a:lnTo>
                        <a:pt x="1716" y="919"/>
                      </a:lnTo>
                      <a:lnTo>
                        <a:pt x="1716" y="918"/>
                      </a:lnTo>
                      <a:lnTo>
                        <a:pt x="1713" y="919"/>
                      </a:lnTo>
                      <a:lnTo>
                        <a:pt x="1716" y="919"/>
                      </a:lnTo>
                      <a:lnTo>
                        <a:pt x="1715" y="914"/>
                      </a:lnTo>
                      <a:lnTo>
                        <a:pt x="1715" y="913"/>
                      </a:lnTo>
                      <a:lnTo>
                        <a:pt x="1714" y="909"/>
                      </a:lnTo>
                      <a:lnTo>
                        <a:pt x="1710" y="910"/>
                      </a:lnTo>
                      <a:lnTo>
                        <a:pt x="1714" y="910"/>
                      </a:lnTo>
                      <a:lnTo>
                        <a:pt x="1714" y="909"/>
                      </a:lnTo>
                      <a:lnTo>
                        <a:pt x="1710" y="910"/>
                      </a:lnTo>
                      <a:lnTo>
                        <a:pt x="1714" y="910"/>
                      </a:lnTo>
                      <a:lnTo>
                        <a:pt x="1713" y="904"/>
                      </a:lnTo>
                      <a:lnTo>
                        <a:pt x="1709" y="904"/>
                      </a:lnTo>
                      <a:lnTo>
                        <a:pt x="1714" y="904"/>
                      </a:lnTo>
                      <a:lnTo>
                        <a:pt x="1709" y="904"/>
                      </a:lnTo>
                      <a:lnTo>
                        <a:pt x="1714" y="904"/>
                      </a:lnTo>
                      <a:lnTo>
                        <a:pt x="1714" y="897"/>
                      </a:lnTo>
                      <a:lnTo>
                        <a:pt x="1713" y="897"/>
                      </a:lnTo>
                      <a:lnTo>
                        <a:pt x="1711" y="891"/>
                      </a:lnTo>
                      <a:lnTo>
                        <a:pt x="1707" y="891"/>
                      </a:lnTo>
                      <a:lnTo>
                        <a:pt x="1713" y="891"/>
                      </a:lnTo>
                      <a:lnTo>
                        <a:pt x="1707" y="891"/>
                      </a:lnTo>
                      <a:lnTo>
                        <a:pt x="1713" y="891"/>
                      </a:lnTo>
                      <a:lnTo>
                        <a:pt x="1711" y="883"/>
                      </a:lnTo>
                      <a:lnTo>
                        <a:pt x="1709" y="865"/>
                      </a:lnTo>
                      <a:lnTo>
                        <a:pt x="1707" y="855"/>
                      </a:lnTo>
                      <a:lnTo>
                        <a:pt x="1702" y="855"/>
                      </a:lnTo>
                      <a:lnTo>
                        <a:pt x="1707" y="855"/>
                      </a:lnTo>
                      <a:lnTo>
                        <a:pt x="1702" y="855"/>
                      </a:lnTo>
                      <a:lnTo>
                        <a:pt x="1707" y="855"/>
                      </a:lnTo>
                      <a:lnTo>
                        <a:pt x="1707" y="844"/>
                      </a:lnTo>
                      <a:lnTo>
                        <a:pt x="1703" y="806"/>
                      </a:lnTo>
                      <a:lnTo>
                        <a:pt x="1698" y="806"/>
                      </a:lnTo>
                      <a:lnTo>
                        <a:pt x="1703" y="806"/>
                      </a:lnTo>
                      <a:lnTo>
                        <a:pt x="1698" y="806"/>
                      </a:lnTo>
                      <a:lnTo>
                        <a:pt x="1703" y="806"/>
                      </a:lnTo>
                      <a:lnTo>
                        <a:pt x="1701" y="775"/>
                      </a:lnTo>
                      <a:lnTo>
                        <a:pt x="1700" y="758"/>
                      </a:lnTo>
                      <a:lnTo>
                        <a:pt x="1700" y="740"/>
                      </a:lnTo>
                      <a:lnTo>
                        <a:pt x="1697" y="701"/>
                      </a:lnTo>
                      <a:lnTo>
                        <a:pt x="1694" y="657"/>
                      </a:lnTo>
                      <a:lnTo>
                        <a:pt x="1693" y="634"/>
                      </a:lnTo>
                      <a:lnTo>
                        <a:pt x="1692" y="609"/>
                      </a:lnTo>
                      <a:lnTo>
                        <a:pt x="1692" y="583"/>
                      </a:lnTo>
                      <a:lnTo>
                        <a:pt x="1691" y="558"/>
                      </a:lnTo>
                      <a:lnTo>
                        <a:pt x="1688" y="501"/>
                      </a:lnTo>
                      <a:lnTo>
                        <a:pt x="1687" y="493"/>
                      </a:lnTo>
                      <a:lnTo>
                        <a:pt x="1684" y="490"/>
                      </a:lnTo>
                      <a:lnTo>
                        <a:pt x="1681" y="489"/>
                      </a:lnTo>
                      <a:lnTo>
                        <a:pt x="1671" y="489"/>
                      </a:lnTo>
                      <a:lnTo>
                        <a:pt x="1671" y="493"/>
                      </a:lnTo>
                      <a:lnTo>
                        <a:pt x="1676" y="493"/>
                      </a:lnTo>
                      <a:lnTo>
                        <a:pt x="1674" y="490"/>
                      </a:lnTo>
                      <a:lnTo>
                        <a:pt x="1671" y="489"/>
                      </a:lnTo>
                      <a:lnTo>
                        <a:pt x="1671" y="493"/>
                      </a:lnTo>
                      <a:lnTo>
                        <a:pt x="1676" y="493"/>
                      </a:lnTo>
                      <a:lnTo>
                        <a:pt x="1675" y="475"/>
                      </a:lnTo>
                      <a:lnTo>
                        <a:pt x="1674" y="445"/>
                      </a:lnTo>
                      <a:lnTo>
                        <a:pt x="1672" y="417"/>
                      </a:lnTo>
                      <a:lnTo>
                        <a:pt x="1671" y="387"/>
                      </a:lnTo>
                      <a:lnTo>
                        <a:pt x="1670" y="360"/>
                      </a:lnTo>
                      <a:lnTo>
                        <a:pt x="1670" y="331"/>
                      </a:lnTo>
                      <a:lnTo>
                        <a:pt x="1666" y="254"/>
                      </a:lnTo>
                      <a:lnTo>
                        <a:pt x="1665" y="231"/>
                      </a:lnTo>
                      <a:lnTo>
                        <a:pt x="1663" y="209"/>
                      </a:lnTo>
                      <a:lnTo>
                        <a:pt x="1662" y="188"/>
                      </a:lnTo>
                      <a:lnTo>
                        <a:pt x="1662" y="168"/>
                      </a:lnTo>
                      <a:lnTo>
                        <a:pt x="1661" y="152"/>
                      </a:lnTo>
                      <a:lnTo>
                        <a:pt x="1660" y="136"/>
                      </a:lnTo>
                      <a:lnTo>
                        <a:pt x="1658" y="122"/>
                      </a:lnTo>
                      <a:lnTo>
                        <a:pt x="1657" y="110"/>
                      </a:lnTo>
                      <a:lnTo>
                        <a:pt x="1656" y="101"/>
                      </a:lnTo>
                      <a:lnTo>
                        <a:pt x="1654" y="101"/>
                      </a:lnTo>
                      <a:lnTo>
                        <a:pt x="1653" y="95"/>
                      </a:lnTo>
                      <a:lnTo>
                        <a:pt x="1649" y="95"/>
                      </a:lnTo>
                      <a:lnTo>
                        <a:pt x="1654" y="95"/>
                      </a:lnTo>
                      <a:lnTo>
                        <a:pt x="1649" y="95"/>
                      </a:lnTo>
                      <a:lnTo>
                        <a:pt x="1654" y="95"/>
                      </a:lnTo>
                      <a:lnTo>
                        <a:pt x="1654" y="90"/>
                      </a:lnTo>
                      <a:lnTo>
                        <a:pt x="1653" y="88"/>
                      </a:lnTo>
                      <a:lnTo>
                        <a:pt x="1649" y="77"/>
                      </a:lnTo>
                      <a:lnTo>
                        <a:pt x="1648" y="74"/>
                      </a:lnTo>
                      <a:lnTo>
                        <a:pt x="1644" y="75"/>
                      </a:lnTo>
                      <a:lnTo>
                        <a:pt x="1648" y="74"/>
                      </a:lnTo>
                      <a:lnTo>
                        <a:pt x="1644" y="75"/>
                      </a:lnTo>
                      <a:lnTo>
                        <a:pt x="1648" y="74"/>
                      </a:lnTo>
                      <a:lnTo>
                        <a:pt x="1647" y="70"/>
                      </a:lnTo>
                      <a:lnTo>
                        <a:pt x="1645" y="68"/>
                      </a:lnTo>
                      <a:lnTo>
                        <a:pt x="1641" y="69"/>
                      </a:lnTo>
                      <a:lnTo>
                        <a:pt x="1647" y="69"/>
                      </a:lnTo>
                      <a:lnTo>
                        <a:pt x="1645" y="68"/>
                      </a:lnTo>
                      <a:lnTo>
                        <a:pt x="1641" y="69"/>
                      </a:lnTo>
                      <a:lnTo>
                        <a:pt x="1647" y="69"/>
                      </a:lnTo>
                      <a:lnTo>
                        <a:pt x="1647" y="65"/>
                      </a:lnTo>
                      <a:lnTo>
                        <a:pt x="1645" y="65"/>
                      </a:lnTo>
                      <a:lnTo>
                        <a:pt x="1645" y="64"/>
                      </a:lnTo>
                      <a:lnTo>
                        <a:pt x="1644" y="61"/>
                      </a:lnTo>
                      <a:lnTo>
                        <a:pt x="1644" y="60"/>
                      </a:lnTo>
                      <a:lnTo>
                        <a:pt x="1643" y="59"/>
                      </a:lnTo>
                      <a:lnTo>
                        <a:pt x="1639" y="61"/>
                      </a:lnTo>
                      <a:lnTo>
                        <a:pt x="1643" y="60"/>
                      </a:lnTo>
                      <a:lnTo>
                        <a:pt x="1643" y="59"/>
                      </a:lnTo>
                      <a:lnTo>
                        <a:pt x="1639" y="61"/>
                      </a:lnTo>
                      <a:lnTo>
                        <a:pt x="1643" y="60"/>
                      </a:lnTo>
                      <a:lnTo>
                        <a:pt x="1641" y="57"/>
                      </a:lnTo>
                      <a:lnTo>
                        <a:pt x="1641" y="56"/>
                      </a:lnTo>
                      <a:lnTo>
                        <a:pt x="1638" y="52"/>
                      </a:lnTo>
                      <a:lnTo>
                        <a:pt x="1636" y="52"/>
                      </a:lnTo>
                      <a:lnTo>
                        <a:pt x="1634" y="51"/>
                      </a:lnTo>
                      <a:lnTo>
                        <a:pt x="1631" y="51"/>
                      </a:lnTo>
                      <a:lnTo>
                        <a:pt x="1629" y="52"/>
                      </a:lnTo>
                      <a:lnTo>
                        <a:pt x="1625" y="56"/>
                      </a:lnTo>
                      <a:lnTo>
                        <a:pt x="1623" y="59"/>
                      </a:lnTo>
                      <a:lnTo>
                        <a:pt x="1623" y="61"/>
                      </a:lnTo>
                      <a:lnTo>
                        <a:pt x="1627" y="61"/>
                      </a:lnTo>
                      <a:lnTo>
                        <a:pt x="1623" y="60"/>
                      </a:lnTo>
                      <a:lnTo>
                        <a:pt x="1623" y="61"/>
                      </a:lnTo>
                      <a:lnTo>
                        <a:pt x="1627" y="61"/>
                      </a:lnTo>
                      <a:lnTo>
                        <a:pt x="1623" y="60"/>
                      </a:lnTo>
                      <a:lnTo>
                        <a:pt x="1622" y="63"/>
                      </a:lnTo>
                      <a:lnTo>
                        <a:pt x="1622" y="64"/>
                      </a:lnTo>
                      <a:lnTo>
                        <a:pt x="1622" y="63"/>
                      </a:lnTo>
                      <a:lnTo>
                        <a:pt x="1619" y="70"/>
                      </a:lnTo>
                      <a:lnTo>
                        <a:pt x="1618" y="75"/>
                      </a:lnTo>
                      <a:lnTo>
                        <a:pt x="1618" y="77"/>
                      </a:lnTo>
                      <a:lnTo>
                        <a:pt x="1616" y="90"/>
                      </a:lnTo>
                      <a:lnTo>
                        <a:pt x="1616" y="96"/>
                      </a:lnTo>
                      <a:lnTo>
                        <a:pt x="1619" y="96"/>
                      </a:lnTo>
                      <a:lnTo>
                        <a:pt x="1616" y="96"/>
                      </a:lnTo>
                      <a:lnTo>
                        <a:pt x="1619" y="96"/>
                      </a:lnTo>
                      <a:lnTo>
                        <a:pt x="1616" y="96"/>
                      </a:lnTo>
                      <a:lnTo>
                        <a:pt x="1614" y="104"/>
                      </a:lnTo>
                      <a:lnTo>
                        <a:pt x="1612" y="122"/>
                      </a:lnTo>
                      <a:lnTo>
                        <a:pt x="1610" y="132"/>
                      </a:lnTo>
                      <a:lnTo>
                        <a:pt x="1608" y="156"/>
                      </a:lnTo>
                      <a:lnTo>
                        <a:pt x="1608" y="168"/>
                      </a:lnTo>
                      <a:lnTo>
                        <a:pt x="1612" y="168"/>
                      </a:lnTo>
                      <a:lnTo>
                        <a:pt x="1608" y="168"/>
                      </a:lnTo>
                      <a:lnTo>
                        <a:pt x="1612" y="168"/>
                      </a:lnTo>
                      <a:lnTo>
                        <a:pt x="1608" y="168"/>
                      </a:lnTo>
                      <a:lnTo>
                        <a:pt x="1607" y="183"/>
                      </a:lnTo>
                      <a:lnTo>
                        <a:pt x="1604" y="214"/>
                      </a:lnTo>
                      <a:lnTo>
                        <a:pt x="1600" y="268"/>
                      </a:lnTo>
                      <a:lnTo>
                        <a:pt x="1600" y="289"/>
                      </a:lnTo>
                      <a:lnTo>
                        <a:pt x="1599" y="309"/>
                      </a:lnTo>
                      <a:lnTo>
                        <a:pt x="1596" y="356"/>
                      </a:lnTo>
                      <a:lnTo>
                        <a:pt x="1595" y="380"/>
                      </a:lnTo>
                      <a:lnTo>
                        <a:pt x="1594" y="406"/>
                      </a:lnTo>
                      <a:lnTo>
                        <a:pt x="1594" y="433"/>
                      </a:lnTo>
                      <a:lnTo>
                        <a:pt x="1592" y="461"/>
                      </a:lnTo>
                      <a:lnTo>
                        <a:pt x="1591" y="490"/>
                      </a:lnTo>
                      <a:lnTo>
                        <a:pt x="1595" y="490"/>
                      </a:lnTo>
                      <a:lnTo>
                        <a:pt x="1591" y="489"/>
                      </a:lnTo>
                      <a:lnTo>
                        <a:pt x="1591" y="490"/>
                      </a:lnTo>
                      <a:lnTo>
                        <a:pt x="1595" y="490"/>
                      </a:lnTo>
                      <a:lnTo>
                        <a:pt x="1591" y="489"/>
                      </a:lnTo>
                      <a:lnTo>
                        <a:pt x="1590" y="492"/>
                      </a:lnTo>
                      <a:lnTo>
                        <a:pt x="1594" y="493"/>
                      </a:lnTo>
                      <a:lnTo>
                        <a:pt x="1594" y="489"/>
                      </a:lnTo>
                      <a:lnTo>
                        <a:pt x="1590" y="492"/>
                      </a:lnTo>
                      <a:lnTo>
                        <a:pt x="1594" y="493"/>
                      </a:lnTo>
                      <a:lnTo>
                        <a:pt x="1594" y="489"/>
                      </a:lnTo>
                      <a:lnTo>
                        <a:pt x="1582" y="489"/>
                      </a:lnTo>
                      <a:lnTo>
                        <a:pt x="1579" y="490"/>
                      </a:lnTo>
                      <a:lnTo>
                        <a:pt x="1578" y="493"/>
                      </a:lnTo>
                      <a:lnTo>
                        <a:pt x="1577" y="516"/>
                      </a:lnTo>
                      <a:lnTo>
                        <a:pt x="1577" y="546"/>
                      </a:lnTo>
                      <a:lnTo>
                        <a:pt x="1576" y="574"/>
                      </a:lnTo>
                      <a:lnTo>
                        <a:pt x="1574" y="604"/>
                      </a:lnTo>
                      <a:lnTo>
                        <a:pt x="1570" y="685"/>
                      </a:lnTo>
                      <a:lnTo>
                        <a:pt x="1570" y="711"/>
                      </a:lnTo>
                      <a:lnTo>
                        <a:pt x="1569" y="736"/>
                      </a:lnTo>
                      <a:lnTo>
                        <a:pt x="1568" y="759"/>
                      </a:lnTo>
                      <a:lnTo>
                        <a:pt x="1566" y="781"/>
                      </a:lnTo>
                      <a:lnTo>
                        <a:pt x="1570" y="781"/>
                      </a:lnTo>
                      <a:lnTo>
                        <a:pt x="1566" y="781"/>
                      </a:lnTo>
                      <a:lnTo>
                        <a:pt x="1570" y="781"/>
                      </a:lnTo>
                      <a:lnTo>
                        <a:pt x="1566" y="781"/>
                      </a:lnTo>
                      <a:lnTo>
                        <a:pt x="1564" y="820"/>
                      </a:lnTo>
                      <a:lnTo>
                        <a:pt x="1563" y="837"/>
                      </a:lnTo>
                      <a:lnTo>
                        <a:pt x="1563" y="852"/>
                      </a:lnTo>
                      <a:lnTo>
                        <a:pt x="1566" y="852"/>
                      </a:lnTo>
                      <a:lnTo>
                        <a:pt x="1563" y="852"/>
                      </a:lnTo>
                      <a:lnTo>
                        <a:pt x="1566" y="852"/>
                      </a:lnTo>
                      <a:lnTo>
                        <a:pt x="1563" y="852"/>
                      </a:lnTo>
                      <a:lnTo>
                        <a:pt x="1561" y="865"/>
                      </a:lnTo>
                      <a:lnTo>
                        <a:pt x="1560" y="877"/>
                      </a:lnTo>
                      <a:lnTo>
                        <a:pt x="1557" y="892"/>
                      </a:lnTo>
                      <a:lnTo>
                        <a:pt x="1561" y="892"/>
                      </a:lnTo>
                      <a:lnTo>
                        <a:pt x="1557" y="891"/>
                      </a:lnTo>
                      <a:lnTo>
                        <a:pt x="1557" y="892"/>
                      </a:lnTo>
                      <a:lnTo>
                        <a:pt x="1561" y="892"/>
                      </a:lnTo>
                      <a:lnTo>
                        <a:pt x="1557" y="891"/>
                      </a:lnTo>
                      <a:lnTo>
                        <a:pt x="1556" y="895"/>
                      </a:lnTo>
                      <a:lnTo>
                        <a:pt x="1556" y="900"/>
                      </a:lnTo>
                      <a:lnTo>
                        <a:pt x="1560" y="900"/>
                      </a:lnTo>
                      <a:lnTo>
                        <a:pt x="1556" y="899"/>
                      </a:lnTo>
                      <a:lnTo>
                        <a:pt x="1556" y="900"/>
                      </a:lnTo>
                      <a:lnTo>
                        <a:pt x="1560" y="900"/>
                      </a:lnTo>
                      <a:lnTo>
                        <a:pt x="1556" y="899"/>
                      </a:lnTo>
                      <a:lnTo>
                        <a:pt x="1554" y="906"/>
                      </a:lnTo>
                      <a:lnTo>
                        <a:pt x="1557" y="908"/>
                      </a:lnTo>
                      <a:lnTo>
                        <a:pt x="1554" y="906"/>
                      </a:lnTo>
                      <a:lnTo>
                        <a:pt x="1557" y="908"/>
                      </a:lnTo>
                      <a:lnTo>
                        <a:pt x="1554" y="906"/>
                      </a:lnTo>
                      <a:lnTo>
                        <a:pt x="1552" y="909"/>
                      </a:lnTo>
                      <a:lnTo>
                        <a:pt x="1552" y="910"/>
                      </a:lnTo>
                      <a:lnTo>
                        <a:pt x="1552" y="909"/>
                      </a:lnTo>
                      <a:lnTo>
                        <a:pt x="1551" y="913"/>
                      </a:lnTo>
                      <a:lnTo>
                        <a:pt x="1555" y="914"/>
                      </a:lnTo>
                      <a:lnTo>
                        <a:pt x="1551" y="913"/>
                      </a:lnTo>
                      <a:lnTo>
                        <a:pt x="1555" y="914"/>
                      </a:lnTo>
                      <a:lnTo>
                        <a:pt x="1551" y="913"/>
                      </a:lnTo>
                      <a:lnTo>
                        <a:pt x="1550" y="916"/>
                      </a:lnTo>
                      <a:lnTo>
                        <a:pt x="1550" y="917"/>
                      </a:lnTo>
                      <a:lnTo>
                        <a:pt x="1550" y="916"/>
                      </a:lnTo>
                      <a:lnTo>
                        <a:pt x="1548" y="919"/>
                      </a:lnTo>
                      <a:lnTo>
                        <a:pt x="1548" y="923"/>
                      </a:lnTo>
                      <a:lnTo>
                        <a:pt x="1552" y="923"/>
                      </a:lnTo>
                      <a:lnTo>
                        <a:pt x="1550" y="921"/>
                      </a:lnTo>
                      <a:lnTo>
                        <a:pt x="1548" y="923"/>
                      </a:lnTo>
                      <a:lnTo>
                        <a:pt x="1552" y="923"/>
                      </a:lnTo>
                      <a:lnTo>
                        <a:pt x="1550" y="921"/>
                      </a:lnTo>
                      <a:lnTo>
                        <a:pt x="1547" y="923"/>
                      </a:lnTo>
                      <a:lnTo>
                        <a:pt x="1546" y="926"/>
                      </a:lnTo>
                      <a:lnTo>
                        <a:pt x="1550" y="927"/>
                      </a:lnTo>
                      <a:lnTo>
                        <a:pt x="1547" y="925"/>
                      </a:lnTo>
                      <a:lnTo>
                        <a:pt x="1546" y="926"/>
                      </a:lnTo>
                      <a:lnTo>
                        <a:pt x="1550" y="927"/>
                      </a:lnTo>
                      <a:lnTo>
                        <a:pt x="1547" y="925"/>
                      </a:lnTo>
                      <a:lnTo>
                        <a:pt x="1543" y="928"/>
                      </a:lnTo>
                      <a:lnTo>
                        <a:pt x="1546" y="931"/>
                      </a:lnTo>
                      <a:lnTo>
                        <a:pt x="1546" y="927"/>
                      </a:lnTo>
                      <a:lnTo>
                        <a:pt x="1543" y="928"/>
                      </a:lnTo>
                      <a:lnTo>
                        <a:pt x="1546" y="931"/>
                      </a:lnTo>
                      <a:lnTo>
                        <a:pt x="1546" y="927"/>
                      </a:lnTo>
                      <a:lnTo>
                        <a:pt x="1543" y="927"/>
                      </a:lnTo>
                      <a:lnTo>
                        <a:pt x="1543" y="931"/>
                      </a:lnTo>
                      <a:lnTo>
                        <a:pt x="1547" y="928"/>
                      </a:lnTo>
                      <a:lnTo>
                        <a:pt x="1543" y="927"/>
                      </a:lnTo>
                      <a:lnTo>
                        <a:pt x="1543" y="931"/>
                      </a:lnTo>
                      <a:lnTo>
                        <a:pt x="1547" y="928"/>
                      </a:lnTo>
                      <a:lnTo>
                        <a:pt x="1543" y="925"/>
                      </a:lnTo>
                      <a:lnTo>
                        <a:pt x="1539" y="927"/>
                      </a:lnTo>
                      <a:lnTo>
                        <a:pt x="1543" y="926"/>
                      </a:lnTo>
                      <a:lnTo>
                        <a:pt x="1543" y="925"/>
                      </a:lnTo>
                      <a:lnTo>
                        <a:pt x="1539" y="927"/>
                      </a:lnTo>
                      <a:lnTo>
                        <a:pt x="1543" y="926"/>
                      </a:lnTo>
                      <a:lnTo>
                        <a:pt x="1541" y="921"/>
                      </a:lnTo>
                      <a:lnTo>
                        <a:pt x="1537" y="922"/>
                      </a:lnTo>
                      <a:lnTo>
                        <a:pt x="1542" y="922"/>
                      </a:lnTo>
                      <a:lnTo>
                        <a:pt x="1541" y="921"/>
                      </a:lnTo>
                      <a:lnTo>
                        <a:pt x="1537" y="922"/>
                      </a:lnTo>
                      <a:lnTo>
                        <a:pt x="1542" y="922"/>
                      </a:lnTo>
                      <a:lnTo>
                        <a:pt x="1542" y="918"/>
                      </a:lnTo>
                      <a:lnTo>
                        <a:pt x="1541" y="917"/>
                      </a:lnTo>
                      <a:lnTo>
                        <a:pt x="1539" y="913"/>
                      </a:lnTo>
                      <a:lnTo>
                        <a:pt x="1535" y="914"/>
                      </a:lnTo>
                      <a:lnTo>
                        <a:pt x="1539" y="914"/>
                      </a:lnTo>
                      <a:lnTo>
                        <a:pt x="1539" y="913"/>
                      </a:lnTo>
                      <a:lnTo>
                        <a:pt x="1535" y="914"/>
                      </a:lnTo>
                      <a:lnTo>
                        <a:pt x="1539" y="914"/>
                      </a:lnTo>
                      <a:lnTo>
                        <a:pt x="1537" y="904"/>
                      </a:lnTo>
                      <a:lnTo>
                        <a:pt x="1535" y="897"/>
                      </a:lnTo>
                      <a:lnTo>
                        <a:pt x="1532" y="897"/>
                      </a:lnTo>
                      <a:lnTo>
                        <a:pt x="1537" y="897"/>
                      </a:lnTo>
                      <a:lnTo>
                        <a:pt x="1532" y="897"/>
                      </a:lnTo>
                      <a:lnTo>
                        <a:pt x="1537" y="897"/>
                      </a:lnTo>
                      <a:lnTo>
                        <a:pt x="1534" y="882"/>
                      </a:lnTo>
                      <a:lnTo>
                        <a:pt x="1529" y="882"/>
                      </a:lnTo>
                      <a:lnTo>
                        <a:pt x="1534" y="882"/>
                      </a:lnTo>
                      <a:lnTo>
                        <a:pt x="1529" y="882"/>
                      </a:lnTo>
                      <a:lnTo>
                        <a:pt x="1534" y="882"/>
                      </a:lnTo>
                      <a:lnTo>
                        <a:pt x="1534" y="874"/>
                      </a:lnTo>
                      <a:lnTo>
                        <a:pt x="1530" y="843"/>
                      </a:lnTo>
                      <a:lnTo>
                        <a:pt x="1528" y="817"/>
                      </a:lnTo>
                      <a:lnTo>
                        <a:pt x="1523" y="817"/>
                      </a:lnTo>
                      <a:lnTo>
                        <a:pt x="1528" y="817"/>
                      </a:lnTo>
                      <a:lnTo>
                        <a:pt x="1523" y="817"/>
                      </a:lnTo>
                      <a:lnTo>
                        <a:pt x="1528" y="817"/>
                      </a:lnTo>
                      <a:lnTo>
                        <a:pt x="1528" y="803"/>
                      </a:lnTo>
                      <a:lnTo>
                        <a:pt x="1526" y="789"/>
                      </a:lnTo>
                      <a:lnTo>
                        <a:pt x="1521" y="789"/>
                      </a:lnTo>
                      <a:lnTo>
                        <a:pt x="1526" y="789"/>
                      </a:lnTo>
                      <a:lnTo>
                        <a:pt x="1521" y="789"/>
                      </a:lnTo>
                      <a:lnTo>
                        <a:pt x="1526" y="789"/>
                      </a:lnTo>
                      <a:lnTo>
                        <a:pt x="1525" y="773"/>
                      </a:lnTo>
                      <a:lnTo>
                        <a:pt x="1524" y="755"/>
                      </a:lnTo>
                      <a:lnTo>
                        <a:pt x="1523" y="738"/>
                      </a:lnTo>
                      <a:lnTo>
                        <a:pt x="1521" y="719"/>
                      </a:lnTo>
                      <a:lnTo>
                        <a:pt x="1520" y="698"/>
                      </a:lnTo>
                      <a:lnTo>
                        <a:pt x="1520" y="678"/>
                      </a:lnTo>
                      <a:lnTo>
                        <a:pt x="1519" y="656"/>
                      </a:lnTo>
                      <a:lnTo>
                        <a:pt x="1517" y="632"/>
                      </a:lnTo>
                      <a:lnTo>
                        <a:pt x="1516" y="608"/>
                      </a:lnTo>
                      <a:lnTo>
                        <a:pt x="1515" y="582"/>
                      </a:lnTo>
                      <a:lnTo>
                        <a:pt x="1512" y="528"/>
                      </a:lnTo>
                      <a:lnTo>
                        <a:pt x="1512" y="498"/>
                      </a:lnTo>
                      <a:lnTo>
                        <a:pt x="1511" y="498"/>
                      </a:lnTo>
                      <a:lnTo>
                        <a:pt x="1510" y="493"/>
                      </a:lnTo>
                      <a:lnTo>
                        <a:pt x="1508" y="490"/>
                      </a:lnTo>
                      <a:lnTo>
                        <a:pt x="1506" y="489"/>
                      </a:lnTo>
                      <a:lnTo>
                        <a:pt x="1494" y="489"/>
                      </a:lnTo>
                      <a:lnTo>
                        <a:pt x="1494" y="493"/>
                      </a:lnTo>
                      <a:lnTo>
                        <a:pt x="1499" y="493"/>
                      </a:lnTo>
                      <a:lnTo>
                        <a:pt x="1497" y="490"/>
                      </a:lnTo>
                      <a:lnTo>
                        <a:pt x="1494" y="489"/>
                      </a:lnTo>
                      <a:lnTo>
                        <a:pt x="1494" y="493"/>
                      </a:lnTo>
                      <a:lnTo>
                        <a:pt x="1499" y="493"/>
                      </a:lnTo>
                      <a:lnTo>
                        <a:pt x="1498" y="473"/>
                      </a:lnTo>
                      <a:lnTo>
                        <a:pt x="1497" y="444"/>
                      </a:lnTo>
                      <a:lnTo>
                        <a:pt x="1497" y="415"/>
                      </a:lnTo>
                      <a:lnTo>
                        <a:pt x="1495" y="386"/>
                      </a:lnTo>
                      <a:lnTo>
                        <a:pt x="1494" y="357"/>
                      </a:lnTo>
                      <a:lnTo>
                        <a:pt x="1492" y="303"/>
                      </a:lnTo>
                      <a:lnTo>
                        <a:pt x="1490" y="277"/>
                      </a:lnTo>
                      <a:lnTo>
                        <a:pt x="1490" y="252"/>
                      </a:lnTo>
                      <a:lnTo>
                        <a:pt x="1488" y="206"/>
                      </a:lnTo>
                      <a:lnTo>
                        <a:pt x="1486" y="185"/>
                      </a:lnTo>
                      <a:lnTo>
                        <a:pt x="1484" y="149"/>
                      </a:lnTo>
                      <a:lnTo>
                        <a:pt x="1483" y="134"/>
                      </a:lnTo>
                      <a:lnTo>
                        <a:pt x="1483" y="121"/>
                      </a:lnTo>
                      <a:lnTo>
                        <a:pt x="1481" y="109"/>
                      </a:lnTo>
                      <a:lnTo>
                        <a:pt x="1480" y="99"/>
                      </a:lnTo>
                      <a:lnTo>
                        <a:pt x="1479" y="99"/>
                      </a:lnTo>
                      <a:lnTo>
                        <a:pt x="1477" y="92"/>
                      </a:lnTo>
                      <a:lnTo>
                        <a:pt x="1477" y="91"/>
                      </a:lnTo>
                      <a:lnTo>
                        <a:pt x="1476" y="87"/>
                      </a:lnTo>
                      <a:lnTo>
                        <a:pt x="1472" y="88"/>
                      </a:lnTo>
                      <a:lnTo>
                        <a:pt x="1476" y="88"/>
                      </a:lnTo>
                      <a:lnTo>
                        <a:pt x="1476" y="87"/>
                      </a:lnTo>
                      <a:lnTo>
                        <a:pt x="1472" y="88"/>
                      </a:lnTo>
                      <a:lnTo>
                        <a:pt x="1476" y="88"/>
                      </a:lnTo>
                      <a:lnTo>
                        <a:pt x="1475" y="83"/>
                      </a:lnTo>
                      <a:lnTo>
                        <a:pt x="1475" y="82"/>
                      </a:lnTo>
                      <a:lnTo>
                        <a:pt x="1473" y="78"/>
                      </a:lnTo>
                      <a:lnTo>
                        <a:pt x="1470" y="79"/>
                      </a:lnTo>
                      <a:lnTo>
                        <a:pt x="1475" y="79"/>
                      </a:lnTo>
                      <a:lnTo>
                        <a:pt x="1473" y="78"/>
                      </a:lnTo>
                      <a:lnTo>
                        <a:pt x="1470" y="79"/>
                      </a:lnTo>
                      <a:lnTo>
                        <a:pt x="1475" y="79"/>
                      </a:lnTo>
                      <a:lnTo>
                        <a:pt x="1475" y="77"/>
                      </a:lnTo>
                      <a:lnTo>
                        <a:pt x="1473" y="75"/>
                      </a:lnTo>
                      <a:lnTo>
                        <a:pt x="1471" y="68"/>
                      </a:lnTo>
                      <a:lnTo>
                        <a:pt x="1466" y="57"/>
                      </a:lnTo>
                      <a:lnTo>
                        <a:pt x="1462" y="59"/>
                      </a:lnTo>
                      <a:lnTo>
                        <a:pt x="1467" y="59"/>
                      </a:lnTo>
                      <a:lnTo>
                        <a:pt x="1466" y="57"/>
                      </a:lnTo>
                      <a:lnTo>
                        <a:pt x="1462" y="59"/>
                      </a:lnTo>
                      <a:lnTo>
                        <a:pt x="1467" y="59"/>
                      </a:lnTo>
                      <a:lnTo>
                        <a:pt x="1467" y="57"/>
                      </a:lnTo>
                      <a:lnTo>
                        <a:pt x="1466" y="57"/>
                      </a:lnTo>
                      <a:lnTo>
                        <a:pt x="1466" y="55"/>
                      </a:lnTo>
                      <a:lnTo>
                        <a:pt x="1462" y="51"/>
                      </a:lnTo>
                      <a:lnTo>
                        <a:pt x="1461" y="51"/>
                      </a:lnTo>
                      <a:lnTo>
                        <a:pt x="1458" y="50"/>
                      </a:lnTo>
                      <a:lnTo>
                        <a:pt x="1454" y="50"/>
                      </a:lnTo>
                      <a:lnTo>
                        <a:pt x="1451" y="51"/>
                      </a:lnTo>
                      <a:lnTo>
                        <a:pt x="1450" y="53"/>
                      </a:lnTo>
                      <a:lnTo>
                        <a:pt x="1450" y="55"/>
                      </a:lnTo>
                      <a:lnTo>
                        <a:pt x="1454" y="55"/>
                      </a:lnTo>
                      <a:lnTo>
                        <a:pt x="1451" y="52"/>
                      </a:lnTo>
                      <a:lnTo>
                        <a:pt x="1450" y="55"/>
                      </a:lnTo>
                      <a:lnTo>
                        <a:pt x="1454" y="55"/>
                      </a:lnTo>
                      <a:lnTo>
                        <a:pt x="1451" y="52"/>
                      </a:lnTo>
                      <a:lnTo>
                        <a:pt x="1449" y="55"/>
                      </a:lnTo>
                      <a:lnTo>
                        <a:pt x="1445" y="63"/>
                      </a:lnTo>
                      <a:lnTo>
                        <a:pt x="1445" y="64"/>
                      </a:lnTo>
                      <a:lnTo>
                        <a:pt x="1445" y="63"/>
                      </a:lnTo>
                      <a:lnTo>
                        <a:pt x="1444" y="66"/>
                      </a:lnTo>
                      <a:lnTo>
                        <a:pt x="1444" y="73"/>
                      </a:lnTo>
                      <a:lnTo>
                        <a:pt x="1448" y="73"/>
                      </a:lnTo>
                      <a:lnTo>
                        <a:pt x="1444" y="72"/>
                      </a:lnTo>
                      <a:lnTo>
                        <a:pt x="1444" y="73"/>
                      </a:lnTo>
                      <a:lnTo>
                        <a:pt x="1448" y="73"/>
                      </a:lnTo>
                      <a:lnTo>
                        <a:pt x="1444" y="72"/>
                      </a:lnTo>
                      <a:lnTo>
                        <a:pt x="1441" y="82"/>
                      </a:lnTo>
                      <a:lnTo>
                        <a:pt x="1441" y="83"/>
                      </a:lnTo>
                      <a:lnTo>
                        <a:pt x="1440" y="91"/>
                      </a:lnTo>
                      <a:lnTo>
                        <a:pt x="1444" y="91"/>
                      </a:lnTo>
                      <a:lnTo>
                        <a:pt x="1440" y="91"/>
                      </a:lnTo>
                      <a:lnTo>
                        <a:pt x="1444" y="91"/>
                      </a:lnTo>
                      <a:lnTo>
                        <a:pt x="1440" y="91"/>
                      </a:lnTo>
                      <a:lnTo>
                        <a:pt x="1439" y="97"/>
                      </a:lnTo>
                      <a:lnTo>
                        <a:pt x="1436" y="115"/>
                      </a:lnTo>
                      <a:lnTo>
                        <a:pt x="1436" y="125"/>
                      </a:lnTo>
                      <a:lnTo>
                        <a:pt x="1440" y="125"/>
                      </a:lnTo>
                      <a:lnTo>
                        <a:pt x="1436" y="125"/>
                      </a:lnTo>
                      <a:lnTo>
                        <a:pt x="1440" y="125"/>
                      </a:lnTo>
                      <a:lnTo>
                        <a:pt x="1436" y="125"/>
                      </a:lnTo>
                      <a:lnTo>
                        <a:pt x="1435" y="135"/>
                      </a:lnTo>
                      <a:lnTo>
                        <a:pt x="1433" y="147"/>
                      </a:lnTo>
                      <a:lnTo>
                        <a:pt x="1432" y="159"/>
                      </a:lnTo>
                      <a:lnTo>
                        <a:pt x="1430" y="188"/>
                      </a:lnTo>
                      <a:lnTo>
                        <a:pt x="1428" y="203"/>
                      </a:lnTo>
                      <a:lnTo>
                        <a:pt x="1428" y="219"/>
                      </a:lnTo>
                      <a:lnTo>
                        <a:pt x="1432" y="219"/>
                      </a:lnTo>
                      <a:lnTo>
                        <a:pt x="1428" y="219"/>
                      </a:lnTo>
                      <a:lnTo>
                        <a:pt x="1432" y="219"/>
                      </a:lnTo>
                      <a:lnTo>
                        <a:pt x="1428" y="219"/>
                      </a:lnTo>
                      <a:lnTo>
                        <a:pt x="1426" y="255"/>
                      </a:lnTo>
                      <a:lnTo>
                        <a:pt x="1424" y="274"/>
                      </a:lnTo>
                      <a:lnTo>
                        <a:pt x="1423" y="295"/>
                      </a:lnTo>
                      <a:lnTo>
                        <a:pt x="1422" y="317"/>
                      </a:lnTo>
                      <a:lnTo>
                        <a:pt x="1420" y="340"/>
                      </a:lnTo>
                      <a:lnTo>
                        <a:pt x="1420" y="364"/>
                      </a:lnTo>
                      <a:lnTo>
                        <a:pt x="1418" y="415"/>
                      </a:lnTo>
                      <a:lnTo>
                        <a:pt x="1417" y="442"/>
                      </a:lnTo>
                      <a:lnTo>
                        <a:pt x="1415" y="471"/>
                      </a:lnTo>
                      <a:lnTo>
                        <a:pt x="1414" y="493"/>
                      </a:lnTo>
                      <a:lnTo>
                        <a:pt x="1418" y="493"/>
                      </a:lnTo>
                      <a:lnTo>
                        <a:pt x="1418" y="489"/>
                      </a:lnTo>
                      <a:lnTo>
                        <a:pt x="1415" y="490"/>
                      </a:lnTo>
                      <a:lnTo>
                        <a:pt x="1414" y="493"/>
                      </a:lnTo>
                      <a:lnTo>
                        <a:pt x="1418" y="493"/>
                      </a:lnTo>
                      <a:lnTo>
                        <a:pt x="1418" y="489"/>
                      </a:lnTo>
                      <a:lnTo>
                        <a:pt x="1408" y="489"/>
                      </a:lnTo>
                      <a:lnTo>
                        <a:pt x="1405" y="490"/>
                      </a:lnTo>
                      <a:lnTo>
                        <a:pt x="1404" y="493"/>
                      </a:lnTo>
                      <a:lnTo>
                        <a:pt x="1402" y="501"/>
                      </a:lnTo>
                      <a:lnTo>
                        <a:pt x="1400" y="558"/>
                      </a:lnTo>
                      <a:lnTo>
                        <a:pt x="1399" y="587"/>
                      </a:lnTo>
                      <a:lnTo>
                        <a:pt x="1399" y="614"/>
                      </a:lnTo>
                      <a:lnTo>
                        <a:pt x="1396" y="669"/>
                      </a:lnTo>
                      <a:lnTo>
                        <a:pt x="1395" y="695"/>
                      </a:lnTo>
                      <a:lnTo>
                        <a:pt x="1392" y="744"/>
                      </a:lnTo>
                      <a:lnTo>
                        <a:pt x="1391" y="766"/>
                      </a:lnTo>
                      <a:lnTo>
                        <a:pt x="1391" y="786"/>
                      </a:lnTo>
                      <a:lnTo>
                        <a:pt x="1395" y="786"/>
                      </a:lnTo>
                      <a:lnTo>
                        <a:pt x="1391" y="786"/>
                      </a:lnTo>
                      <a:lnTo>
                        <a:pt x="1395" y="786"/>
                      </a:lnTo>
                      <a:lnTo>
                        <a:pt x="1391" y="786"/>
                      </a:lnTo>
                      <a:lnTo>
                        <a:pt x="1389" y="806"/>
                      </a:lnTo>
                      <a:lnTo>
                        <a:pt x="1388" y="824"/>
                      </a:lnTo>
                      <a:lnTo>
                        <a:pt x="1387" y="839"/>
                      </a:lnTo>
                      <a:lnTo>
                        <a:pt x="1386" y="853"/>
                      </a:lnTo>
                      <a:lnTo>
                        <a:pt x="1384" y="865"/>
                      </a:lnTo>
                      <a:lnTo>
                        <a:pt x="1383" y="875"/>
                      </a:lnTo>
                      <a:lnTo>
                        <a:pt x="1383" y="883"/>
                      </a:lnTo>
                      <a:lnTo>
                        <a:pt x="1387" y="883"/>
                      </a:lnTo>
                      <a:lnTo>
                        <a:pt x="1383" y="882"/>
                      </a:lnTo>
                      <a:lnTo>
                        <a:pt x="1383" y="883"/>
                      </a:lnTo>
                      <a:lnTo>
                        <a:pt x="1387" y="883"/>
                      </a:lnTo>
                      <a:lnTo>
                        <a:pt x="1383" y="882"/>
                      </a:lnTo>
                      <a:lnTo>
                        <a:pt x="1382" y="887"/>
                      </a:lnTo>
                      <a:lnTo>
                        <a:pt x="1377" y="903"/>
                      </a:lnTo>
                      <a:lnTo>
                        <a:pt x="1377" y="908"/>
                      </a:lnTo>
                      <a:lnTo>
                        <a:pt x="1380" y="908"/>
                      </a:lnTo>
                      <a:lnTo>
                        <a:pt x="1377" y="906"/>
                      </a:lnTo>
                      <a:lnTo>
                        <a:pt x="1377" y="908"/>
                      </a:lnTo>
                      <a:lnTo>
                        <a:pt x="1380" y="908"/>
                      </a:lnTo>
                      <a:lnTo>
                        <a:pt x="1377" y="906"/>
                      </a:lnTo>
                      <a:lnTo>
                        <a:pt x="1375" y="910"/>
                      </a:lnTo>
                      <a:lnTo>
                        <a:pt x="1379" y="912"/>
                      </a:lnTo>
                      <a:lnTo>
                        <a:pt x="1375" y="910"/>
                      </a:lnTo>
                      <a:lnTo>
                        <a:pt x="1379" y="912"/>
                      </a:lnTo>
                      <a:lnTo>
                        <a:pt x="1375" y="910"/>
                      </a:lnTo>
                      <a:lnTo>
                        <a:pt x="1370" y="921"/>
                      </a:lnTo>
                      <a:lnTo>
                        <a:pt x="1374" y="922"/>
                      </a:lnTo>
                      <a:lnTo>
                        <a:pt x="1371" y="919"/>
                      </a:lnTo>
                      <a:lnTo>
                        <a:pt x="1370" y="921"/>
                      </a:lnTo>
                      <a:lnTo>
                        <a:pt x="1374" y="922"/>
                      </a:lnTo>
                      <a:lnTo>
                        <a:pt x="1371" y="919"/>
                      </a:lnTo>
                      <a:lnTo>
                        <a:pt x="1370" y="921"/>
                      </a:lnTo>
                      <a:lnTo>
                        <a:pt x="1369" y="923"/>
                      </a:lnTo>
                      <a:lnTo>
                        <a:pt x="1369" y="926"/>
                      </a:lnTo>
                      <a:lnTo>
                        <a:pt x="1373" y="926"/>
                      </a:lnTo>
                      <a:lnTo>
                        <a:pt x="1370" y="923"/>
                      </a:lnTo>
                      <a:lnTo>
                        <a:pt x="1369" y="926"/>
                      </a:lnTo>
                      <a:lnTo>
                        <a:pt x="1373" y="926"/>
                      </a:lnTo>
                      <a:lnTo>
                        <a:pt x="1370" y="923"/>
                      </a:lnTo>
                      <a:lnTo>
                        <a:pt x="1368" y="926"/>
                      </a:lnTo>
                      <a:lnTo>
                        <a:pt x="1370" y="928"/>
                      </a:lnTo>
                      <a:lnTo>
                        <a:pt x="1370" y="925"/>
                      </a:lnTo>
                      <a:lnTo>
                        <a:pt x="1368" y="926"/>
                      </a:lnTo>
                      <a:lnTo>
                        <a:pt x="1370" y="928"/>
                      </a:lnTo>
                      <a:lnTo>
                        <a:pt x="1370" y="925"/>
                      </a:lnTo>
                      <a:lnTo>
                        <a:pt x="1366" y="925"/>
                      </a:lnTo>
                      <a:lnTo>
                        <a:pt x="1366" y="928"/>
                      </a:lnTo>
                      <a:lnTo>
                        <a:pt x="1370" y="926"/>
                      </a:lnTo>
                      <a:lnTo>
                        <a:pt x="1366" y="925"/>
                      </a:lnTo>
                      <a:lnTo>
                        <a:pt x="1366" y="928"/>
                      </a:lnTo>
                      <a:lnTo>
                        <a:pt x="1370" y="926"/>
                      </a:lnTo>
                      <a:lnTo>
                        <a:pt x="1369" y="925"/>
                      </a:lnTo>
                      <a:lnTo>
                        <a:pt x="1365" y="927"/>
                      </a:lnTo>
                      <a:lnTo>
                        <a:pt x="1369" y="926"/>
                      </a:lnTo>
                      <a:lnTo>
                        <a:pt x="1369" y="925"/>
                      </a:lnTo>
                      <a:lnTo>
                        <a:pt x="1365" y="927"/>
                      </a:lnTo>
                      <a:lnTo>
                        <a:pt x="1369" y="926"/>
                      </a:lnTo>
                      <a:lnTo>
                        <a:pt x="1364" y="916"/>
                      </a:lnTo>
                      <a:lnTo>
                        <a:pt x="1360" y="917"/>
                      </a:lnTo>
                      <a:lnTo>
                        <a:pt x="1364" y="916"/>
                      </a:lnTo>
                      <a:lnTo>
                        <a:pt x="1360" y="917"/>
                      </a:lnTo>
                      <a:lnTo>
                        <a:pt x="1364" y="916"/>
                      </a:lnTo>
                      <a:lnTo>
                        <a:pt x="1362" y="912"/>
                      </a:lnTo>
                      <a:lnTo>
                        <a:pt x="1358" y="913"/>
                      </a:lnTo>
                      <a:lnTo>
                        <a:pt x="1362" y="913"/>
                      </a:lnTo>
                      <a:lnTo>
                        <a:pt x="1362" y="912"/>
                      </a:lnTo>
                      <a:lnTo>
                        <a:pt x="1358" y="913"/>
                      </a:lnTo>
                      <a:lnTo>
                        <a:pt x="1362" y="913"/>
                      </a:lnTo>
                      <a:lnTo>
                        <a:pt x="1361" y="908"/>
                      </a:lnTo>
                      <a:lnTo>
                        <a:pt x="1357" y="908"/>
                      </a:lnTo>
                      <a:lnTo>
                        <a:pt x="1362" y="908"/>
                      </a:lnTo>
                      <a:lnTo>
                        <a:pt x="1357" y="908"/>
                      </a:lnTo>
                      <a:lnTo>
                        <a:pt x="1362" y="908"/>
                      </a:lnTo>
                      <a:lnTo>
                        <a:pt x="1362" y="903"/>
                      </a:lnTo>
                      <a:lnTo>
                        <a:pt x="1361" y="903"/>
                      </a:lnTo>
                      <a:lnTo>
                        <a:pt x="1358" y="890"/>
                      </a:lnTo>
                      <a:lnTo>
                        <a:pt x="1355" y="890"/>
                      </a:lnTo>
                      <a:lnTo>
                        <a:pt x="1360" y="890"/>
                      </a:lnTo>
                      <a:lnTo>
                        <a:pt x="1355" y="890"/>
                      </a:lnTo>
                      <a:lnTo>
                        <a:pt x="1360" y="890"/>
                      </a:lnTo>
                      <a:lnTo>
                        <a:pt x="1358" y="882"/>
                      </a:lnTo>
                      <a:lnTo>
                        <a:pt x="1355" y="855"/>
                      </a:lnTo>
                      <a:lnTo>
                        <a:pt x="1349" y="855"/>
                      </a:lnTo>
                      <a:lnTo>
                        <a:pt x="1355" y="855"/>
                      </a:lnTo>
                      <a:lnTo>
                        <a:pt x="1349" y="855"/>
                      </a:lnTo>
                      <a:lnTo>
                        <a:pt x="1355" y="855"/>
                      </a:lnTo>
                      <a:lnTo>
                        <a:pt x="1355" y="843"/>
                      </a:lnTo>
                      <a:lnTo>
                        <a:pt x="1353" y="831"/>
                      </a:lnTo>
                      <a:lnTo>
                        <a:pt x="1351" y="806"/>
                      </a:lnTo>
                      <a:lnTo>
                        <a:pt x="1349" y="791"/>
                      </a:lnTo>
                      <a:lnTo>
                        <a:pt x="1344" y="791"/>
                      </a:lnTo>
                      <a:lnTo>
                        <a:pt x="1349" y="791"/>
                      </a:lnTo>
                      <a:lnTo>
                        <a:pt x="1344" y="791"/>
                      </a:lnTo>
                      <a:lnTo>
                        <a:pt x="1349" y="791"/>
                      </a:lnTo>
                      <a:lnTo>
                        <a:pt x="1348" y="776"/>
                      </a:lnTo>
                      <a:lnTo>
                        <a:pt x="1348" y="759"/>
                      </a:lnTo>
                      <a:lnTo>
                        <a:pt x="1346" y="723"/>
                      </a:lnTo>
                      <a:lnTo>
                        <a:pt x="1344" y="704"/>
                      </a:lnTo>
                      <a:lnTo>
                        <a:pt x="1343" y="683"/>
                      </a:lnTo>
                      <a:lnTo>
                        <a:pt x="1340" y="639"/>
                      </a:lnTo>
                      <a:lnTo>
                        <a:pt x="1340" y="614"/>
                      </a:lnTo>
                      <a:lnTo>
                        <a:pt x="1339" y="590"/>
                      </a:lnTo>
                      <a:lnTo>
                        <a:pt x="1338" y="564"/>
                      </a:lnTo>
                      <a:lnTo>
                        <a:pt x="1336" y="537"/>
                      </a:lnTo>
                      <a:lnTo>
                        <a:pt x="1335" y="508"/>
                      </a:lnTo>
                      <a:lnTo>
                        <a:pt x="1334" y="493"/>
                      </a:lnTo>
                      <a:lnTo>
                        <a:pt x="1331" y="490"/>
                      </a:lnTo>
                      <a:lnTo>
                        <a:pt x="1329" y="489"/>
                      </a:lnTo>
                      <a:lnTo>
                        <a:pt x="1318" y="489"/>
                      </a:lnTo>
                      <a:lnTo>
                        <a:pt x="1318" y="493"/>
                      </a:lnTo>
                      <a:lnTo>
                        <a:pt x="1322" y="490"/>
                      </a:lnTo>
                      <a:lnTo>
                        <a:pt x="1318" y="489"/>
                      </a:lnTo>
                      <a:lnTo>
                        <a:pt x="1318" y="493"/>
                      </a:lnTo>
                      <a:lnTo>
                        <a:pt x="1322" y="490"/>
                      </a:lnTo>
                      <a:lnTo>
                        <a:pt x="1321" y="489"/>
                      </a:lnTo>
                      <a:lnTo>
                        <a:pt x="1317" y="492"/>
                      </a:lnTo>
                      <a:lnTo>
                        <a:pt x="1322" y="492"/>
                      </a:lnTo>
                      <a:lnTo>
                        <a:pt x="1321" y="489"/>
                      </a:lnTo>
                      <a:lnTo>
                        <a:pt x="1317" y="492"/>
                      </a:lnTo>
                      <a:lnTo>
                        <a:pt x="1322" y="492"/>
                      </a:lnTo>
                      <a:lnTo>
                        <a:pt x="1321" y="461"/>
                      </a:lnTo>
                      <a:lnTo>
                        <a:pt x="1317" y="371"/>
                      </a:lnTo>
                      <a:lnTo>
                        <a:pt x="1317" y="342"/>
                      </a:lnTo>
                      <a:lnTo>
                        <a:pt x="1313" y="260"/>
                      </a:lnTo>
                      <a:lnTo>
                        <a:pt x="1312" y="236"/>
                      </a:lnTo>
                      <a:lnTo>
                        <a:pt x="1311" y="212"/>
                      </a:lnTo>
                      <a:lnTo>
                        <a:pt x="1311" y="190"/>
                      </a:lnTo>
                      <a:lnTo>
                        <a:pt x="1309" y="170"/>
                      </a:lnTo>
                      <a:lnTo>
                        <a:pt x="1308" y="150"/>
                      </a:lnTo>
                      <a:lnTo>
                        <a:pt x="1307" y="134"/>
                      </a:lnTo>
                      <a:lnTo>
                        <a:pt x="1305" y="118"/>
                      </a:lnTo>
                      <a:lnTo>
                        <a:pt x="1304" y="105"/>
                      </a:lnTo>
                      <a:lnTo>
                        <a:pt x="1303" y="94"/>
                      </a:lnTo>
                      <a:lnTo>
                        <a:pt x="1298" y="94"/>
                      </a:lnTo>
                      <a:lnTo>
                        <a:pt x="1303" y="94"/>
                      </a:lnTo>
                      <a:lnTo>
                        <a:pt x="1298" y="94"/>
                      </a:lnTo>
                      <a:lnTo>
                        <a:pt x="1303" y="94"/>
                      </a:lnTo>
                      <a:lnTo>
                        <a:pt x="1303" y="84"/>
                      </a:lnTo>
                      <a:lnTo>
                        <a:pt x="1302" y="84"/>
                      </a:lnTo>
                      <a:lnTo>
                        <a:pt x="1300" y="78"/>
                      </a:lnTo>
                      <a:lnTo>
                        <a:pt x="1300" y="77"/>
                      </a:lnTo>
                      <a:lnTo>
                        <a:pt x="1296" y="65"/>
                      </a:lnTo>
                      <a:lnTo>
                        <a:pt x="1295" y="63"/>
                      </a:lnTo>
                      <a:lnTo>
                        <a:pt x="1291" y="64"/>
                      </a:lnTo>
                      <a:lnTo>
                        <a:pt x="1295" y="63"/>
                      </a:lnTo>
                      <a:lnTo>
                        <a:pt x="1291" y="64"/>
                      </a:lnTo>
                      <a:lnTo>
                        <a:pt x="1295" y="63"/>
                      </a:lnTo>
                      <a:lnTo>
                        <a:pt x="1294" y="59"/>
                      </a:lnTo>
                      <a:lnTo>
                        <a:pt x="1290" y="60"/>
                      </a:lnTo>
                      <a:lnTo>
                        <a:pt x="1295" y="60"/>
                      </a:lnTo>
                      <a:lnTo>
                        <a:pt x="1294" y="59"/>
                      </a:lnTo>
                      <a:lnTo>
                        <a:pt x="1290" y="60"/>
                      </a:lnTo>
                      <a:lnTo>
                        <a:pt x="1295" y="60"/>
                      </a:lnTo>
                      <a:lnTo>
                        <a:pt x="1295" y="57"/>
                      </a:lnTo>
                      <a:lnTo>
                        <a:pt x="1294" y="56"/>
                      </a:lnTo>
                      <a:lnTo>
                        <a:pt x="1293" y="52"/>
                      </a:lnTo>
                      <a:lnTo>
                        <a:pt x="1293" y="51"/>
                      </a:lnTo>
                      <a:lnTo>
                        <a:pt x="1291" y="50"/>
                      </a:lnTo>
                      <a:lnTo>
                        <a:pt x="1287" y="52"/>
                      </a:lnTo>
                      <a:lnTo>
                        <a:pt x="1291" y="51"/>
                      </a:lnTo>
                      <a:lnTo>
                        <a:pt x="1291" y="50"/>
                      </a:lnTo>
                      <a:lnTo>
                        <a:pt x="1287" y="52"/>
                      </a:lnTo>
                      <a:lnTo>
                        <a:pt x="1291" y="51"/>
                      </a:lnTo>
                      <a:lnTo>
                        <a:pt x="1290" y="48"/>
                      </a:lnTo>
                      <a:lnTo>
                        <a:pt x="1290" y="47"/>
                      </a:lnTo>
                      <a:lnTo>
                        <a:pt x="1289" y="46"/>
                      </a:lnTo>
                      <a:lnTo>
                        <a:pt x="1285" y="48"/>
                      </a:lnTo>
                      <a:lnTo>
                        <a:pt x="1289" y="47"/>
                      </a:lnTo>
                      <a:lnTo>
                        <a:pt x="1289" y="46"/>
                      </a:lnTo>
                      <a:lnTo>
                        <a:pt x="1285" y="48"/>
                      </a:lnTo>
                      <a:lnTo>
                        <a:pt x="1289" y="47"/>
                      </a:lnTo>
                      <a:lnTo>
                        <a:pt x="1287" y="44"/>
                      </a:lnTo>
                      <a:lnTo>
                        <a:pt x="1286" y="43"/>
                      </a:lnTo>
                      <a:lnTo>
                        <a:pt x="1284" y="42"/>
                      </a:lnTo>
                      <a:lnTo>
                        <a:pt x="1282" y="42"/>
                      </a:lnTo>
                      <a:lnTo>
                        <a:pt x="1282" y="46"/>
                      </a:lnTo>
                      <a:lnTo>
                        <a:pt x="1287" y="46"/>
                      </a:lnTo>
                      <a:lnTo>
                        <a:pt x="1286" y="46"/>
                      </a:lnTo>
                      <a:lnTo>
                        <a:pt x="1285" y="43"/>
                      </a:lnTo>
                      <a:lnTo>
                        <a:pt x="1282" y="42"/>
                      </a:lnTo>
                      <a:lnTo>
                        <a:pt x="1282" y="46"/>
                      </a:lnTo>
                      <a:lnTo>
                        <a:pt x="1287" y="46"/>
                      </a:lnTo>
                      <a:lnTo>
                        <a:pt x="1287" y="44"/>
                      </a:lnTo>
                      <a:lnTo>
                        <a:pt x="1286" y="44"/>
                      </a:lnTo>
                      <a:lnTo>
                        <a:pt x="1285" y="42"/>
                      </a:lnTo>
                      <a:lnTo>
                        <a:pt x="1282" y="41"/>
                      </a:lnTo>
                      <a:lnTo>
                        <a:pt x="1280" y="41"/>
                      </a:lnTo>
                      <a:lnTo>
                        <a:pt x="1277" y="42"/>
                      </a:lnTo>
                      <a:lnTo>
                        <a:pt x="1273" y="46"/>
                      </a:lnTo>
                      <a:lnTo>
                        <a:pt x="1272" y="48"/>
                      </a:lnTo>
                      <a:lnTo>
                        <a:pt x="1272" y="51"/>
                      </a:lnTo>
                      <a:lnTo>
                        <a:pt x="1276" y="51"/>
                      </a:lnTo>
                      <a:lnTo>
                        <a:pt x="1272" y="50"/>
                      </a:lnTo>
                      <a:lnTo>
                        <a:pt x="1272" y="51"/>
                      </a:lnTo>
                      <a:lnTo>
                        <a:pt x="1276" y="51"/>
                      </a:lnTo>
                      <a:lnTo>
                        <a:pt x="1272" y="50"/>
                      </a:lnTo>
                      <a:lnTo>
                        <a:pt x="1268" y="61"/>
                      </a:lnTo>
                      <a:lnTo>
                        <a:pt x="1265" y="72"/>
                      </a:lnTo>
                      <a:lnTo>
                        <a:pt x="1265" y="73"/>
                      </a:lnTo>
                      <a:lnTo>
                        <a:pt x="1264" y="79"/>
                      </a:lnTo>
                      <a:lnTo>
                        <a:pt x="1264" y="87"/>
                      </a:lnTo>
                      <a:lnTo>
                        <a:pt x="1268" y="87"/>
                      </a:lnTo>
                      <a:lnTo>
                        <a:pt x="1264" y="87"/>
                      </a:lnTo>
                      <a:lnTo>
                        <a:pt x="1268" y="87"/>
                      </a:lnTo>
                      <a:lnTo>
                        <a:pt x="1264" y="87"/>
                      </a:lnTo>
                      <a:lnTo>
                        <a:pt x="1263" y="95"/>
                      </a:lnTo>
                      <a:lnTo>
                        <a:pt x="1262" y="104"/>
                      </a:lnTo>
                      <a:lnTo>
                        <a:pt x="1259" y="125"/>
                      </a:lnTo>
                      <a:lnTo>
                        <a:pt x="1258" y="136"/>
                      </a:lnTo>
                      <a:lnTo>
                        <a:pt x="1256" y="149"/>
                      </a:lnTo>
                      <a:lnTo>
                        <a:pt x="1256" y="163"/>
                      </a:lnTo>
                      <a:lnTo>
                        <a:pt x="1260" y="163"/>
                      </a:lnTo>
                      <a:lnTo>
                        <a:pt x="1256" y="163"/>
                      </a:lnTo>
                      <a:lnTo>
                        <a:pt x="1260" y="163"/>
                      </a:lnTo>
                      <a:lnTo>
                        <a:pt x="1256" y="163"/>
                      </a:lnTo>
                      <a:lnTo>
                        <a:pt x="1255" y="178"/>
                      </a:lnTo>
                      <a:lnTo>
                        <a:pt x="1254" y="193"/>
                      </a:lnTo>
                      <a:lnTo>
                        <a:pt x="1251" y="227"/>
                      </a:lnTo>
                      <a:lnTo>
                        <a:pt x="1249" y="265"/>
                      </a:lnTo>
                      <a:lnTo>
                        <a:pt x="1249" y="287"/>
                      </a:lnTo>
                      <a:lnTo>
                        <a:pt x="1247" y="309"/>
                      </a:lnTo>
                      <a:lnTo>
                        <a:pt x="1246" y="333"/>
                      </a:lnTo>
                      <a:lnTo>
                        <a:pt x="1245" y="357"/>
                      </a:lnTo>
                      <a:lnTo>
                        <a:pt x="1242" y="409"/>
                      </a:lnTo>
                      <a:lnTo>
                        <a:pt x="1241" y="437"/>
                      </a:lnTo>
                      <a:lnTo>
                        <a:pt x="1241" y="467"/>
                      </a:lnTo>
                      <a:lnTo>
                        <a:pt x="1240" y="493"/>
                      </a:lnTo>
                      <a:lnTo>
                        <a:pt x="1243" y="493"/>
                      </a:lnTo>
                      <a:lnTo>
                        <a:pt x="1243" y="489"/>
                      </a:lnTo>
                      <a:lnTo>
                        <a:pt x="1241" y="490"/>
                      </a:lnTo>
                      <a:lnTo>
                        <a:pt x="1240" y="493"/>
                      </a:lnTo>
                      <a:lnTo>
                        <a:pt x="1243" y="493"/>
                      </a:lnTo>
                      <a:lnTo>
                        <a:pt x="1243" y="489"/>
                      </a:lnTo>
                      <a:lnTo>
                        <a:pt x="1234" y="489"/>
                      </a:lnTo>
                      <a:lnTo>
                        <a:pt x="1232" y="490"/>
                      </a:lnTo>
                      <a:lnTo>
                        <a:pt x="1231" y="493"/>
                      </a:lnTo>
                      <a:lnTo>
                        <a:pt x="1229" y="508"/>
                      </a:lnTo>
                      <a:lnTo>
                        <a:pt x="1228" y="536"/>
                      </a:lnTo>
                      <a:lnTo>
                        <a:pt x="1227" y="564"/>
                      </a:lnTo>
                      <a:lnTo>
                        <a:pt x="1227" y="591"/>
                      </a:lnTo>
                      <a:lnTo>
                        <a:pt x="1223" y="669"/>
                      </a:lnTo>
                      <a:lnTo>
                        <a:pt x="1221" y="693"/>
                      </a:lnTo>
                      <a:lnTo>
                        <a:pt x="1220" y="716"/>
                      </a:lnTo>
                      <a:lnTo>
                        <a:pt x="1219" y="738"/>
                      </a:lnTo>
                      <a:lnTo>
                        <a:pt x="1219" y="760"/>
                      </a:lnTo>
                      <a:lnTo>
                        <a:pt x="1223" y="760"/>
                      </a:lnTo>
                      <a:lnTo>
                        <a:pt x="1219" y="760"/>
                      </a:lnTo>
                      <a:lnTo>
                        <a:pt x="1223" y="760"/>
                      </a:lnTo>
                      <a:lnTo>
                        <a:pt x="1219" y="760"/>
                      </a:lnTo>
                      <a:lnTo>
                        <a:pt x="1218" y="780"/>
                      </a:lnTo>
                      <a:lnTo>
                        <a:pt x="1216" y="798"/>
                      </a:lnTo>
                      <a:lnTo>
                        <a:pt x="1215" y="815"/>
                      </a:lnTo>
                      <a:lnTo>
                        <a:pt x="1212" y="843"/>
                      </a:lnTo>
                      <a:lnTo>
                        <a:pt x="1211" y="853"/>
                      </a:lnTo>
                      <a:lnTo>
                        <a:pt x="1211" y="863"/>
                      </a:lnTo>
                      <a:lnTo>
                        <a:pt x="1215" y="863"/>
                      </a:lnTo>
                      <a:lnTo>
                        <a:pt x="1211" y="863"/>
                      </a:lnTo>
                      <a:lnTo>
                        <a:pt x="1215" y="863"/>
                      </a:lnTo>
                      <a:lnTo>
                        <a:pt x="1211" y="863"/>
                      </a:lnTo>
                      <a:lnTo>
                        <a:pt x="1210" y="870"/>
                      </a:lnTo>
                      <a:lnTo>
                        <a:pt x="1214" y="870"/>
                      </a:lnTo>
                      <a:lnTo>
                        <a:pt x="1210" y="869"/>
                      </a:lnTo>
                      <a:lnTo>
                        <a:pt x="1210" y="870"/>
                      </a:lnTo>
                      <a:lnTo>
                        <a:pt x="1214" y="870"/>
                      </a:lnTo>
                      <a:lnTo>
                        <a:pt x="1210" y="869"/>
                      </a:lnTo>
                      <a:lnTo>
                        <a:pt x="1206" y="881"/>
                      </a:lnTo>
                      <a:lnTo>
                        <a:pt x="1210" y="882"/>
                      </a:lnTo>
                      <a:lnTo>
                        <a:pt x="1206" y="881"/>
                      </a:lnTo>
                      <a:lnTo>
                        <a:pt x="1210" y="882"/>
                      </a:lnTo>
                      <a:lnTo>
                        <a:pt x="1206" y="881"/>
                      </a:lnTo>
                      <a:lnTo>
                        <a:pt x="1205" y="883"/>
                      </a:lnTo>
                      <a:lnTo>
                        <a:pt x="1205" y="884"/>
                      </a:lnTo>
                      <a:lnTo>
                        <a:pt x="1205" y="883"/>
                      </a:lnTo>
                      <a:lnTo>
                        <a:pt x="1203" y="887"/>
                      </a:lnTo>
                      <a:lnTo>
                        <a:pt x="1203" y="891"/>
                      </a:lnTo>
                      <a:lnTo>
                        <a:pt x="1207" y="891"/>
                      </a:lnTo>
                      <a:lnTo>
                        <a:pt x="1203" y="890"/>
                      </a:lnTo>
                      <a:lnTo>
                        <a:pt x="1203" y="891"/>
                      </a:lnTo>
                      <a:lnTo>
                        <a:pt x="1207" y="891"/>
                      </a:lnTo>
                      <a:lnTo>
                        <a:pt x="1203" y="890"/>
                      </a:lnTo>
                      <a:lnTo>
                        <a:pt x="1202" y="894"/>
                      </a:lnTo>
                      <a:lnTo>
                        <a:pt x="1206" y="895"/>
                      </a:lnTo>
                      <a:lnTo>
                        <a:pt x="1202" y="894"/>
                      </a:lnTo>
                      <a:lnTo>
                        <a:pt x="1206" y="895"/>
                      </a:lnTo>
                      <a:lnTo>
                        <a:pt x="1202" y="894"/>
                      </a:lnTo>
                      <a:lnTo>
                        <a:pt x="1200" y="899"/>
                      </a:lnTo>
                      <a:lnTo>
                        <a:pt x="1203" y="900"/>
                      </a:lnTo>
                      <a:lnTo>
                        <a:pt x="1201" y="897"/>
                      </a:lnTo>
                      <a:lnTo>
                        <a:pt x="1200" y="899"/>
                      </a:lnTo>
                      <a:lnTo>
                        <a:pt x="1203" y="900"/>
                      </a:lnTo>
                      <a:lnTo>
                        <a:pt x="1201" y="897"/>
                      </a:lnTo>
                      <a:lnTo>
                        <a:pt x="1198" y="900"/>
                      </a:lnTo>
                      <a:lnTo>
                        <a:pt x="1197" y="903"/>
                      </a:lnTo>
                      <a:lnTo>
                        <a:pt x="1197" y="905"/>
                      </a:lnTo>
                      <a:lnTo>
                        <a:pt x="1201" y="905"/>
                      </a:lnTo>
                      <a:lnTo>
                        <a:pt x="1198" y="903"/>
                      </a:lnTo>
                      <a:lnTo>
                        <a:pt x="1197" y="905"/>
                      </a:lnTo>
                      <a:lnTo>
                        <a:pt x="1201" y="905"/>
                      </a:lnTo>
                      <a:lnTo>
                        <a:pt x="1198" y="903"/>
                      </a:lnTo>
                      <a:lnTo>
                        <a:pt x="1194" y="906"/>
                      </a:lnTo>
                      <a:lnTo>
                        <a:pt x="1197" y="909"/>
                      </a:lnTo>
                      <a:lnTo>
                        <a:pt x="1197" y="905"/>
                      </a:lnTo>
                      <a:lnTo>
                        <a:pt x="1194" y="906"/>
                      </a:lnTo>
                      <a:lnTo>
                        <a:pt x="1197" y="909"/>
                      </a:lnTo>
                      <a:lnTo>
                        <a:pt x="1197" y="905"/>
                      </a:lnTo>
                      <a:lnTo>
                        <a:pt x="1193" y="905"/>
                      </a:lnTo>
                      <a:lnTo>
                        <a:pt x="1193" y="909"/>
                      </a:lnTo>
                      <a:lnTo>
                        <a:pt x="1198" y="909"/>
                      </a:lnTo>
                      <a:lnTo>
                        <a:pt x="1197" y="909"/>
                      </a:lnTo>
                      <a:lnTo>
                        <a:pt x="1196" y="906"/>
                      </a:lnTo>
                      <a:lnTo>
                        <a:pt x="1193" y="905"/>
                      </a:lnTo>
                      <a:lnTo>
                        <a:pt x="1193" y="909"/>
                      </a:lnTo>
                      <a:lnTo>
                        <a:pt x="1198" y="909"/>
                      </a:lnTo>
                      <a:lnTo>
                        <a:pt x="1198" y="908"/>
                      </a:lnTo>
                      <a:lnTo>
                        <a:pt x="1197" y="908"/>
                      </a:lnTo>
                      <a:lnTo>
                        <a:pt x="1197" y="905"/>
                      </a:lnTo>
                      <a:lnTo>
                        <a:pt x="1194" y="903"/>
                      </a:lnTo>
                      <a:lnTo>
                        <a:pt x="1190" y="905"/>
                      </a:lnTo>
                      <a:lnTo>
                        <a:pt x="1194" y="904"/>
                      </a:lnTo>
                      <a:lnTo>
                        <a:pt x="1194" y="903"/>
                      </a:lnTo>
                      <a:lnTo>
                        <a:pt x="1190" y="905"/>
                      </a:lnTo>
                      <a:lnTo>
                        <a:pt x="1194" y="904"/>
                      </a:lnTo>
                      <a:lnTo>
                        <a:pt x="1192" y="899"/>
                      </a:lnTo>
                      <a:lnTo>
                        <a:pt x="1188" y="900"/>
                      </a:lnTo>
                      <a:lnTo>
                        <a:pt x="1192" y="899"/>
                      </a:lnTo>
                      <a:lnTo>
                        <a:pt x="1188" y="900"/>
                      </a:lnTo>
                      <a:lnTo>
                        <a:pt x="1192" y="899"/>
                      </a:lnTo>
                      <a:lnTo>
                        <a:pt x="1189" y="891"/>
                      </a:lnTo>
                      <a:lnTo>
                        <a:pt x="1185" y="892"/>
                      </a:lnTo>
                      <a:lnTo>
                        <a:pt x="1190" y="892"/>
                      </a:lnTo>
                      <a:lnTo>
                        <a:pt x="1189" y="891"/>
                      </a:lnTo>
                      <a:lnTo>
                        <a:pt x="1185" y="892"/>
                      </a:lnTo>
                      <a:lnTo>
                        <a:pt x="1190" y="892"/>
                      </a:lnTo>
                      <a:lnTo>
                        <a:pt x="1190" y="888"/>
                      </a:lnTo>
                      <a:lnTo>
                        <a:pt x="1189" y="888"/>
                      </a:lnTo>
                      <a:lnTo>
                        <a:pt x="1188" y="883"/>
                      </a:lnTo>
                      <a:lnTo>
                        <a:pt x="1184" y="864"/>
                      </a:lnTo>
                      <a:lnTo>
                        <a:pt x="1180" y="864"/>
                      </a:lnTo>
                      <a:lnTo>
                        <a:pt x="1185" y="864"/>
                      </a:lnTo>
                      <a:lnTo>
                        <a:pt x="1180" y="864"/>
                      </a:lnTo>
                      <a:lnTo>
                        <a:pt x="1185" y="864"/>
                      </a:lnTo>
                      <a:lnTo>
                        <a:pt x="1184" y="856"/>
                      </a:lnTo>
                      <a:lnTo>
                        <a:pt x="1183" y="847"/>
                      </a:lnTo>
                      <a:lnTo>
                        <a:pt x="1178" y="847"/>
                      </a:lnTo>
                      <a:lnTo>
                        <a:pt x="1183" y="847"/>
                      </a:lnTo>
                      <a:lnTo>
                        <a:pt x="1178" y="847"/>
                      </a:lnTo>
                      <a:lnTo>
                        <a:pt x="1183" y="847"/>
                      </a:lnTo>
                      <a:lnTo>
                        <a:pt x="1183" y="838"/>
                      </a:lnTo>
                      <a:lnTo>
                        <a:pt x="1180" y="817"/>
                      </a:lnTo>
                      <a:lnTo>
                        <a:pt x="1179" y="806"/>
                      </a:lnTo>
                      <a:lnTo>
                        <a:pt x="1176" y="780"/>
                      </a:lnTo>
                      <a:lnTo>
                        <a:pt x="1175" y="766"/>
                      </a:lnTo>
                      <a:lnTo>
                        <a:pt x="1170" y="766"/>
                      </a:lnTo>
                      <a:lnTo>
                        <a:pt x="1175" y="766"/>
                      </a:lnTo>
                      <a:lnTo>
                        <a:pt x="1170" y="766"/>
                      </a:lnTo>
                      <a:lnTo>
                        <a:pt x="1175" y="766"/>
                      </a:lnTo>
                      <a:lnTo>
                        <a:pt x="1175" y="750"/>
                      </a:lnTo>
                      <a:lnTo>
                        <a:pt x="1174" y="735"/>
                      </a:lnTo>
                      <a:lnTo>
                        <a:pt x="1172" y="718"/>
                      </a:lnTo>
                      <a:lnTo>
                        <a:pt x="1171" y="700"/>
                      </a:lnTo>
                      <a:lnTo>
                        <a:pt x="1169" y="661"/>
                      </a:lnTo>
                      <a:lnTo>
                        <a:pt x="1169" y="640"/>
                      </a:lnTo>
                      <a:lnTo>
                        <a:pt x="1167" y="618"/>
                      </a:lnTo>
                      <a:lnTo>
                        <a:pt x="1165" y="572"/>
                      </a:lnTo>
                      <a:lnTo>
                        <a:pt x="1163" y="547"/>
                      </a:lnTo>
                      <a:lnTo>
                        <a:pt x="1162" y="521"/>
                      </a:lnTo>
                      <a:lnTo>
                        <a:pt x="1161" y="494"/>
                      </a:lnTo>
                      <a:lnTo>
                        <a:pt x="1161" y="493"/>
                      </a:lnTo>
                      <a:lnTo>
                        <a:pt x="1159" y="493"/>
                      </a:lnTo>
                      <a:lnTo>
                        <a:pt x="1158" y="490"/>
                      </a:lnTo>
                      <a:lnTo>
                        <a:pt x="1156" y="489"/>
                      </a:lnTo>
                      <a:lnTo>
                        <a:pt x="1149" y="489"/>
                      </a:lnTo>
                      <a:lnTo>
                        <a:pt x="1149" y="493"/>
                      </a:lnTo>
                      <a:lnTo>
                        <a:pt x="1154" y="493"/>
                      </a:lnTo>
                      <a:lnTo>
                        <a:pt x="1152" y="490"/>
                      </a:lnTo>
                      <a:lnTo>
                        <a:pt x="1149" y="489"/>
                      </a:lnTo>
                      <a:lnTo>
                        <a:pt x="1149" y="493"/>
                      </a:lnTo>
                      <a:lnTo>
                        <a:pt x="1154" y="493"/>
                      </a:lnTo>
                      <a:lnTo>
                        <a:pt x="1153" y="484"/>
                      </a:lnTo>
                      <a:lnTo>
                        <a:pt x="1148" y="484"/>
                      </a:lnTo>
                      <a:lnTo>
                        <a:pt x="1153" y="484"/>
                      </a:lnTo>
                      <a:lnTo>
                        <a:pt x="1148" y="484"/>
                      </a:lnTo>
                      <a:lnTo>
                        <a:pt x="1153" y="484"/>
                      </a:lnTo>
                      <a:lnTo>
                        <a:pt x="1153" y="457"/>
                      </a:lnTo>
                      <a:lnTo>
                        <a:pt x="1152" y="431"/>
                      </a:lnTo>
                      <a:lnTo>
                        <a:pt x="1150" y="404"/>
                      </a:lnTo>
                      <a:lnTo>
                        <a:pt x="1148" y="352"/>
                      </a:lnTo>
                      <a:lnTo>
                        <a:pt x="1145" y="303"/>
                      </a:lnTo>
                      <a:lnTo>
                        <a:pt x="1145" y="280"/>
                      </a:lnTo>
                      <a:lnTo>
                        <a:pt x="1144" y="256"/>
                      </a:lnTo>
                      <a:lnTo>
                        <a:pt x="1141" y="215"/>
                      </a:lnTo>
                      <a:lnTo>
                        <a:pt x="1140" y="196"/>
                      </a:lnTo>
                      <a:lnTo>
                        <a:pt x="1139" y="178"/>
                      </a:lnTo>
                      <a:lnTo>
                        <a:pt x="1139" y="161"/>
                      </a:lnTo>
                      <a:lnTo>
                        <a:pt x="1138" y="145"/>
                      </a:lnTo>
                      <a:lnTo>
                        <a:pt x="1136" y="132"/>
                      </a:lnTo>
                      <a:lnTo>
                        <a:pt x="1135" y="121"/>
                      </a:lnTo>
                      <a:lnTo>
                        <a:pt x="1134" y="110"/>
                      </a:lnTo>
                      <a:lnTo>
                        <a:pt x="1132" y="101"/>
                      </a:lnTo>
                      <a:lnTo>
                        <a:pt x="1131" y="94"/>
                      </a:lnTo>
                      <a:lnTo>
                        <a:pt x="1126" y="94"/>
                      </a:lnTo>
                      <a:lnTo>
                        <a:pt x="1131" y="94"/>
                      </a:lnTo>
                      <a:lnTo>
                        <a:pt x="1126" y="94"/>
                      </a:lnTo>
                      <a:lnTo>
                        <a:pt x="1131" y="94"/>
                      </a:lnTo>
                      <a:lnTo>
                        <a:pt x="1131" y="88"/>
                      </a:lnTo>
                      <a:lnTo>
                        <a:pt x="1130" y="88"/>
                      </a:lnTo>
                      <a:lnTo>
                        <a:pt x="1130" y="87"/>
                      </a:lnTo>
                      <a:lnTo>
                        <a:pt x="1128" y="84"/>
                      </a:lnTo>
                      <a:lnTo>
                        <a:pt x="1128" y="83"/>
                      </a:lnTo>
                      <a:lnTo>
                        <a:pt x="1127" y="82"/>
                      </a:lnTo>
                      <a:lnTo>
                        <a:pt x="1126" y="82"/>
                      </a:lnTo>
                      <a:lnTo>
                        <a:pt x="1123" y="81"/>
                      </a:lnTo>
                      <a:lnTo>
                        <a:pt x="1122" y="81"/>
                      </a:lnTo>
                      <a:lnTo>
                        <a:pt x="1119" y="82"/>
                      </a:lnTo>
                      <a:lnTo>
                        <a:pt x="1118" y="83"/>
                      </a:lnTo>
                      <a:lnTo>
                        <a:pt x="1117" y="86"/>
                      </a:lnTo>
                      <a:lnTo>
                        <a:pt x="1117" y="87"/>
                      </a:lnTo>
                      <a:lnTo>
                        <a:pt x="1117" y="86"/>
                      </a:lnTo>
                      <a:lnTo>
                        <a:pt x="1116" y="90"/>
                      </a:lnTo>
                      <a:lnTo>
                        <a:pt x="1114" y="95"/>
                      </a:lnTo>
                      <a:lnTo>
                        <a:pt x="1114" y="104"/>
                      </a:lnTo>
                      <a:lnTo>
                        <a:pt x="1118" y="104"/>
                      </a:lnTo>
                      <a:lnTo>
                        <a:pt x="1114" y="104"/>
                      </a:lnTo>
                      <a:lnTo>
                        <a:pt x="1118" y="104"/>
                      </a:lnTo>
                      <a:lnTo>
                        <a:pt x="1114" y="104"/>
                      </a:lnTo>
                      <a:lnTo>
                        <a:pt x="1112" y="122"/>
                      </a:lnTo>
                      <a:lnTo>
                        <a:pt x="1110" y="132"/>
                      </a:lnTo>
                      <a:lnTo>
                        <a:pt x="1108" y="156"/>
                      </a:lnTo>
                      <a:lnTo>
                        <a:pt x="1106" y="170"/>
                      </a:lnTo>
                      <a:lnTo>
                        <a:pt x="1106" y="183"/>
                      </a:lnTo>
                      <a:lnTo>
                        <a:pt x="1110" y="183"/>
                      </a:lnTo>
                      <a:lnTo>
                        <a:pt x="1106" y="183"/>
                      </a:lnTo>
                      <a:lnTo>
                        <a:pt x="1110" y="183"/>
                      </a:lnTo>
                      <a:lnTo>
                        <a:pt x="1106" y="183"/>
                      </a:lnTo>
                      <a:lnTo>
                        <a:pt x="1104" y="214"/>
                      </a:lnTo>
                      <a:lnTo>
                        <a:pt x="1103" y="232"/>
                      </a:lnTo>
                      <a:lnTo>
                        <a:pt x="1101" y="249"/>
                      </a:lnTo>
                      <a:lnTo>
                        <a:pt x="1100" y="268"/>
                      </a:lnTo>
                      <a:lnTo>
                        <a:pt x="1099" y="289"/>
                      </a:lnTo>
                      <a:lnTo>
                        <a:pt x="1099" y="309"/>
                      </a:lnTo>
                      <a:lnTo>
                        <a:pt x="1096" y="356"/>
                      </a:lnTo>
                      <a:lnTo>
                        <a:pt x="1095" y="380"/>
                      </a:lnTo>
                      <a:lnTo>
                        <a:pt x="1092" y="432"/>
                      </a:lnTo>
                      <a:lnTo>
                        <a:pt x="1092" y="461"/>
                      </a:lnTo>
                      <a:lnTo>
                        <a:pt x="1091" y="490"/>
                      </a:lnTo>
                      <a:lnTo>
                        <a:pt x="1095" y="490"/>
                      </a:lnTo>
                      <a:lnTo>
                        <a:pt x="1091" y="489"/>
                      </a:lnTo>
                      <a:lnTo>
                        <a:pt x="1091" y="490"/>
                      </a:lnTo>
                      <a:lnTo>
                        <a:pt x="1095" y="490"/>
                      </a:lnTo>
                      <a:lnTo>
                        <a:pt x="1091" y="489"/>
                      </a:lnTo>
                      <a:lnTo>
                        <a:pt x="1090" y="492"/>
                      </a:lnTo>
                      <a:lnTo>
                        <a:pt x="1094" y="493"/>
                      </a:lnTo>
                      <a:lnTo>
                        <a:pt x="1094" y="489"/>
                      </a:lnTo>
                      <a:lnTo>
                        <a:pt x="1090" y="492"/>
                      </a:lnTo>
                      <a:lnTo>
                        <a:pt x="1094" y="493"/>
                      </a:lnTo>
                      <a:lnTo>
                        <a:pt x="1094" y="489"/>
                      </a:lnTo>
                      <a:lnTo>
                        <a:pt x="1082" y="489"/>
                      </a:lnTo>
                      <a:lnTo>
                        <a:pt x="1079" y="490"/>
                      </a:lnTo>
                      <a:lnTo>
                        <a:pt x="1078" y="493"/>
                      </a:lnTo>
                      <a:lnTo>
                        <a:pt x="1077" y="516"/>
                      </a:lnTo>
                      <a:lnTo>
                        <a:pt x="1077" y="545"/>
                      </a:lnTo>
                      <a:lnTo>
                        <a:pt x="1075" y="574"/>
                      </a:lnTo>
                      <a:lnTo>
                        <a:pt x="1073" y="631"/>
                      </a:lnTo>
                      <a:lnTo>
                        <a:pt x="1070" y="685"/>
                      </a:lnTo>
                      <a:lnTo>
                        <a:pt x="1069" y="711"/>
                      </a:lnTo>
                      <a:lnTo>
                        <a:pt x="1069" y="736"/>
                      </a:lnTo>
                      <a:lnTo>
                        <a:pt x="1068" y="759"/>
                      </a:lnTo>
                      <a:lnTo>
                        <a:pt x="1066" y="781"/>
                      </a:lnTo>
                      <a:lnTo>
                        <a:pt x="1070" y="781"/>
                      </a:lnTo>
                      <a:lnTo>
                        <a:pt x="1066" y="781"/>
                      </a:lnTo>
                      <a:lnTo>
                        <a:pt x="1070" y="781"/>
                      </a:lnTo>
                      <a:lnTo>
                        <a:pt x="1066" y="781"/>
                      </a:lnTo>
                      <a:lnTo>
                        <a:pt x="1064" y="820"/>
                      </a:lnTo>
                      <a:lnTo>
                        <a:pt x="1063" y="837"/>
                      </a:lnTo>
                      <a:lnTo>
                        <a:pt x="1061" y="852"/>
                      </a:lnTo>
                      <a:lnTo>
                        <a:pt x="1061" y="865"/>
                      </a:lnTo>
                      <a:lnTo>
                        <a:pt x="1065" y="865"/>
                      </a:lnTo>
                      <a:lnTo>
                        <a:pt x="1061" y="865"/>
                      </a:lnTo>
                      <a:lnTo>
                        <a:pt x="1065" y="865"/>
                      </a:lnTo>
                      <a:lnTo>
                        <a:pt x="1061" y="865"/>
                      </a:lnTo>
                      <a:lnTo>
                        <a:pt x="1060" y="877"/>
                      </a:lnTo>
                      <a:lnTo>
                        <a:pt x="1059" y="886"/>
                      </a:lnTo>
                      <a:lnTo>
                        <a:pt x="1063" y="886"/>
                      </a:lnTo>
                      <a:lnTo>
                        <a:pt x="1059" y="886"/>
                      </a:lnTo>
                      <a:lnTo>
                        <a:pt x="1063" y="886"/>
                      </a:lnTo>
                      <a:lnTo>
                        <a:pt x="1059" y="886"/>
                      </a:lnTo>
                      <a:lnTo>
                        <a:pt x="1057" y="892"/>
                      </a:lnTo>
                      <a:lnTo>
                        <a:pt x="1061" y="892"/>
                      </a:lnTo>
                      <a:lnTo>
                        <a:pt x="1057" y="891"/>
                      </a:lnTo>
                      <a:lnTo>
                        <a:pt x="1057" y="892"/>
                      </a:lnTo>
                      <a:lnTo>
                        <a:pt x="1061" y="892"/>
                      </a:lnTo>
                      <a:lnTo>
                        <a:pt x="1057" y="891"/>
                      </a:lnTo>
                      <a:lnTo>
                        <a:pt x="1056" y="895"/>
                      </a:lnTo>
                      <a:lnTo>
                        <a:pt x="1055" y="900"/>
                      </a:lnTo>
                      <a:lnTo>
                        <a:pt x="1055" y="905"/>
                      </a:lnTo>
                      <a:lnTo>
                        <a:pt x="1059" y="905"/>
                      </a:lnTo>
                      <a:lnTo>
                        <a:pt x="1055" y="904"/>
                      </a:lnTo>
                      <a:lnTo>
                        <a:pt x="1055" y="905"/>
                      </a:lnTo>
                      <a:lnTo>
                        <a:pt x="1059" y="905"/>
                      </a:lnTo>
                      <a:lnTo>
                        <a:pt x="1055" y="904"/>
                      </a:lnTo>
                      <a:lnTo>
                        <a:pt x="1054" y="906"/>
                      </a:lnTo>
                      <a:lnTo>
                        <a:pt x="1054" y="908"/>
                      </a:lnTo>
                      <a:lnTo>
                        <a:pt x="1054" y="906"/>
                      </a:lnTo>
                      <a:lnTo>
                        <a:pt x="1051" y="914"/>
                      </a:lnTo>
                      <a:lnTo>
                        <a:pt x="1055" y="916"/>
                      </a:lnTo>
                      <a:lnTo>
                        <a:pt x="1051" y="914"/>
                      </a:lnTo>
                      <a:lnTo>
                        <a:pt x="1055" y="916"/>
                      </a:lnTo>
                      <a:lnTo>
                        <a:pt x="1051" y="914"/>
                      </a:lnTo>
                      <a:lnTo>
                        <a:pt x="1047" y="922"/>
                      </a:lnTo>
                      <a:lnTo>
                        <a:pt x="1047" y="926"/>
                      </a:lnTo>
                      <a:lnTo>
                        <a:pt x="1051" y="926"/>
                      </a:lnTo>
                      <a:lnTo>
                        <a:pt x="1048" y="923"/>
                      </a:lnTo>
                      <a:lnTo>
                        <a:pt x="1047" y="926"/>
                      </a:lnTo>
                      <a:lnTo>
                        <a:pt x="1051" y="926"/>
                      </a:lnTo>
                      <a:lnTo>
                        <a:pt x="1048" y="923"/>
                      </a:lnTo>
                      <a:lnTo>
                        <a:pt x="1046" y="926"/>
                      </a:lnTo>
                      <a:lnTo>
                        <a:pt x="1044" y="928"/>
                      </a:lnTo>
                      <a:lnTo>
                        <a:pt x="1048" y="930"/>
                      </a:lnTo>
                      <a:lnTo>
                        <a:pt x="1046" y="927"/>
                      </a:lnTo>
                      <a:lnTo>
                        <a:pt x="1044" y="928"/>
                      </a:lnTo>
                      <a:lnTo>
                        <a:pt x="1048" y="930"/>
                      </a:lnTo>
                      <a:lnTo>
                        <a:pt x="1046" y="927"/>
                      </a:lnTo>
                      <a:lnTo>
                        <a:pt x="1044" y="928"/>
                      </a:lnTo>
                      <a:lnTo>
                        <a:pt x="1047" y="931"/>
                      </a:lnTo>
                      <a:lnTo>
                        <a:pt x="1047" y="927"/>
                      </a:lnTo>
                      <a:lnTo>
                        <a:pt x="1044" y="928"/>
                      </a:lnTo>
                      <a:lnTo>
                        <a:pt x="1047" y="931"/>
                      </a:lnTo>
                      <a:lnTo>
                        <a:pt x="1047" y="927"/>
                      </a:lnTo>
                      <a:lnTo>
                        <a:pt x="1046" y="927"/>
                      </a:lnTo>
                      <a:lnTo>
                        <a:pt x="1043" y="928"/>
                      </a:lnTo>
                      <a:lnTo>
                        <a:pt x="1042" y="930"/>
                      </a:lnTo>
                      <a:lnTo>
                        <a:pt x="1044" y="932"/>
                      </a:lnTo>
                      <a:lnTo>
                        <a:pt x="1044" y="928"/>
                      </a:lnTo>
                      <a:lnTo>
                        <a:pt x="1042" y="930"/>
                      </a:lnTo>
                      <a:lnTo>
                        <a:pt x="1044" y="932"/>
                      </a:lnTo>
                      <a:lnTo>
                        <a:pt x="1044" y="928"/>
                      </a:lnTo>
                      <a:lnTo>
                        <a:pt x="1043" y="928"/>
                      </a:lnTo>
                      <a:lnTo>
                        <a:pt x="1043" y="932"/>
                      </a:lnTo>
                      <a:lnTo>
                        <a:pt x="1047" y="930"/>
                      </a:lnTo>
                      <a:lnTo>
                        <a:pt x="1043" y="928"/>
                      </a:lnTo>
                      <a:lnTo>
                        <a:pt x="1043" y="932"/>
                      </a:lnTo>
                      <a:lnTo>
                        <a:pt x="1047" y="930"/>
                      </a:lnTo>
                      <a:lnTo>
                        <a:pt x="1044" y="927"/>
                      </a:lnTo>
                      <a:lnTo>
                        <a:pt x="1041" y="930"/>
                      </a:lnTo>
                      <a:lnTo>
                        <a:pt x="1044" y="928"/>
                      </a:lnTo>
                      <a:lnTo>
                        <a:pt x="1044" y="927"/>
                      </a:lnTo>
                      <a:lnTo>
                        <a:pt x="1041" y="930"/>
                      </a:lnTo>
                      <a:lnTo>
                        <a:pt x="1044" y="928"/>
                      </a:lnTo>
                      <a:lnTo>
                        <a:pt x="1041" y="921"/>
                      </a:lnTo>
                      <a:lnTo>
                        <a:pt x="1037" y="922"/>
                      </a:lnTo>
                      <a:lnTo>
                        <a:pt x="1041" y="921"/>
                      </a:lnTo>
                      <a:lnTo>
                        <a:pt x="1037" y="922"/>
                      </a:lnTo>
                      <a:lnTo>
                        <a:pt x="1041" y="921"/>
                      </a:lnTo>
                      <a:lnTo>
                        <a:pt x="1039" y="917"/>
                      </a:lnTo>
                      <a:lnTo>
                        <a:pt x="1035" y="918"/>
                      </a:lnTo>
                      <a:lnTo>
                        <a:pt x="1041" y="918"/>
                      </a:lnTo>
                      <a:lnTo>
                        <a:pt x="1039" y="917"/>
                      </a:lnTo>
                      <a:lnTo>
                        <a:pt x="1035" y="918"/>
                      </a:lnTo>
                      <a:lnTo>
                        <a:pt x="1041" y="918"/>
                      </a:lnTo>
                      <a:lnTo>
                        <a:pt x="1041" y="914"/>
                      </a:lnTo>
                      <a:lnTo>
                        <a:pt x="1039" y="914"/>
                      </a:lnTo>
                      <a:lnTo>
                        <a:pt x="1037" y="904"/>
                      </a:lnTo>
                      <a:lnTo>
                        <a:pt x="1035" y="897"/>
                      </a:lnTo>
                      <a:lnTo>
                        <a:pt x="1032" y="897"/>
                      </a:lnTo>
                      <a:lnTo>
                        <a:pt x="1037" y="897"/>
                      </a:lnTo>
                      <a:lnTo>
                        <a:pt x="1032" y="897"/>
                      </a:lnTo>
                      <a:lnTo>
                        <a:pt x="1037" y="897"/>
                      </a:lnTo>
                      <a:lnTo>
                        <a:pt x="1034" y="882"/>
                      </a:lnTo>
                      <a:lnTo>
                        <a:pt x="1033" y="873"/>
                      </a:lnTo>
                      <a:lnTo>
                        <a:pt x="1028" y="873"/>
                      </a:lnTo>
                      <a:lnTo>
                        <a:pt x="1033" y="873"/>
                      </a:lnTo>
                      <a:lnTo>
                        <a:pt x="1028" y="873"/>
                      </a:lnTo>
                      <a:lnTo>
                        <a:pt x="1033" y="873"/>
                      </a:lnTo>
                      <a:lnTo>
                        <a:pt x="1033" y="864"/>
                      </a:lnTo>
                      <a:lnTo>
                        <a:pt x="1032" y="853"/>
                      </a:lnTo>
                      <a:lnTo>
                        <a:pt x="1029" y="830"/>
                      </a:lnTo>
                      <a:lnTo>
                        <a:pt x="1026" y="802"/>
                      </a:lnTo>
                      <a:lnTo>
                        <a:pt x="1021" y="802"/>
                      </a:lnTo>
                      <a:lnTo>
                        <a:pt x="1026" y="802"/>
                      </a:lnTo>
                      <a:lnTo>
                        <a:pt x="1021" y="802"/>
                      </a:lnTo>
                      <a:lnTo>
                        <a:pt x="1026" y="802"/>
                      </a:lnTo>
                      <a:lnTo>
                        <a:pt x="1026" y="788"/>
                      </a:lnTo>
                      <a:lnTo>
                        <a:pt x="1024" y="754"/>
                      </a:lnTo>
                      <a:lnTo>
                        <a:pt x="1023" y="736"/>
                      </a:lnTo>
                      <a:lnTo>
                        <a:pt x="1020" y="697"/>
                      </a:lnTo>
                      <a:lnTo>
                        <a:pt x="1019" y="675"/>
                      </a:lnTo>
                      <a:lnTo>
                        <a:pt x="1019" y="653"/>
                      </a:lnTo>
                      <a:lnTo>
                        <a:pt x="1017" y="630"/>
                      </a:lnTo>
                      <a:lnTo>
                        <a:pt x="1016" y="605"/>
                      </a:lnTo>
                      <a:lnTo>
                        <a:pt x="1015" y="579"/>
                      </a:lnTo>
                      <a:lnTo>
                        <a:pt x="1013" y="552"/>
                      </a:lnTo>
                      <a:lnTo>
                        <a:pt x="1012" y="524"/>
                      </a:lnTo>
                      <a:lnTo>
                        <a:pt x="1011" y="494"/>
                      </a:lnTo>
                      <a:lnTo>
                        <a:pt x="1011" y="493"/>
                      </a:lnTo>
                      <a:lnTo>
                        <a:pt x="1010" y="493"/>
                      </a:lnTo>
                      <a:lnTo>
                        <a:pt x="1008" y="490"/>
                      </a:lnTo>
                      <a:lnTo>
                        <a:pt x="1006" y="489"/>
                      </a:lnTo>
                      <a:lnTo>
                        <a:pt x="994" y="489"/>
                      </a:lnTo>
                      <a:lnTo>
                        <a:pt x="994" y="493"/>
                      </a:lnTo>
                      <a:lnTo>
                        <a:pt x="999" y="493"/>
                      </a:lnTo>
                      <a:lnTo>
                        <a:pt x="997" y="490"/>
                      </a:lnTo>
                      <a:lnTo>
                        <a:pt x="994" y="489"/>
                      </a:lnTo>
                      <a:lnTo>
                        <a:pt x="994" y="493"/>
                      </a:lnTo>
                      <a:lnTo>
                        <a:pt x="999" y="493"/>
                      </a:lnTo>
                      <a:lnTo>
                        <a:pt x="998" y="468"/>
                      </a:lnTo>
                      <a:lnTo>
                        <a:pt x="997" y="440"/>
                      </a:lnTo>
                      <a:lnTo>
                        <a:pt x="997" y="410"/>
                      </a:lnTo>
                      <a:lnTo>
                        <a:pt x="994" y="353"/>
                      </a:lnTo>
                      <a:lnTo>
                        <a:pt x="992" y="299"/>
                      </a:lnTo>
                      <a:lnTo>
                        <a:pt x="989" y="250"/>
                      </a:lnTo>
                      <a:lnTo>
                        <a:pt x="989" y="227"/>
                      </a:lnTo>
                      <a:lnTo>
                        <a:pt x="988" y="205"/>
                      </a:lnTo>
                      <a:lnTo>
                        <a:pt x="986" y="184"/>
                      </a:lnTo>
                      <a:lnTo>
                        <a:pt x="984" y="148"/>
                      </a:lnTo>
                      <a:lnTo>
                        <a:pt x="982" y="134"/>
                      </a:lnTo>
                      <a:lnTo>
                        <a:pt x="981" y="121"/>
                      </a:lnTo>
                      <a:lnTo>
                        <a:pt x="976" y="121"/>
                      </a:lnTo>
                      <a:lnTo>
                        <a:pt x="981" y="121"/>
                      </a:lnTo>
                      <a:lnTo>
                        <a:pt x="976" y="121"/>
                      </a:lnTo>
                      <a:lnTo>
                        <a:pt x="981" y="121"/>
                      </a:lnTo>
                      <a:lnTo>
                        <a:pt x="981" y="109"/>
                      </a:lnTo>
                      <a:lnTo>
                        <a:pt x="980" y="100"/>
                      </a:lnTo>
                      <a:lnTo>
                        <a:pt x="979" y="100"/>
                      </a:lnTo>
                      <a:lnTo>
                        <a:pt x="977" y="94"/>
                      </a:lnTo>
                      <a:lnTo>
                        <a:pt x="977" y="92"/>
                      </a:lnTo>
                      <a:lnTo>
                        <a:pt x="972" y="77"/>
                      </a:lnTo>
                      <a:lnTo>
                        <a:pt x="968" y="78"/>
                      </a:lnTo>
                      <a:lnTo>
                        <a:pt x="973" y="78"/>
                      </a:lnTo>
                      <a:lnTo>
                        <a:pt x="972" y="77"/>
                      </a:lnTo>
                      <a:lnTo>
                        <a:pt x="968" y="78"/>
                      </a:lnTo>
                      <a:lnTo>
                        <a:pt x="973" y="78"/>
                      </a:lnTo>
                      <a:lnTo>
                        <a:pt x="973" y="74"/>
                      </a:lnTo>
                      <a:lnTo>
                        <a:pt x="972" y="74"/>
                      </a:lnTo>
                      <a:lnTo>
                        <a:pt x="972" y="73"/>
                      </a:lnTo>
                      <a:lnTo>
                        <a:pt x="971" y="70"/>
                      </a:lnTo>
                      <a:lnTo>
                        <a:pt x="967" y="72"/>
                      </a:lnTo>
                      <a:lnTo>
                        <a:pt x="971" y="70"/>
                      </a:lnTo>
                      <a:lnTo>
                        <a:pt x="967" y="72"/>
                      </a:lnTo>
                      <a:lnTo>
                        <a:pt x="971" y="70"/>
                      </a:lnTo>
                      <a:lnTo>
                        <a:pt x="970" y="66"/>
                      </a:lnTo>
                      <a:lnTo>
                        <a:pt x="967" y="61"/>
                      </a:lnTo>
                      <a:lnTo>
                        <a:pt x="967" y="60"/>
                      </a:lnTo>
                      <a:lnTo>
                        <a:pt x="966" y="59"/>
                      </a:lnTo>
                      <a:lnTo>
                        <a:pt x="962" y="61"/>
                      </a:lnTo>
                      <a:lnTo>
                        <a:pt x="966" y="60"/>
                      </a:lnTo>
                      <a:lnTo>
                        <a:pt x="966" y="59"/>
                      </a:lnTo>
                      <a:lnTo>
                        <a:pt x="962" y="61"/>
                      </a:lnTo>
                      <a:lnTo>
                        <a:pt x="966" y="60"/>
                      </a:lnTo>
                      <a:lnTo>
                        <a:pt x="964" y="57"/>
                      </a:lnTo>
                      <a:lnTo>
                        <a:pt x="960" y="59"/>
                      </a:lnTo>
                      <a:lnTo>
                        <a:pt x="966" y="59"/>
                      </a:lnTo>
                      <a:lnTo>
                        <a:pt x="964" y="57"/>
                      </a:lnTo>
                      <a:lnTo>
                        <a:pt x="960" y="59"/>
                      </a:lnTo>
                      <a:lnTo>
                        <a:pt x="966" y="59"/>
                      </a:lnTo>
                      <a:lnTo>
                        <a:pt x="966" y="57"/>
                      </a:lnTo>
                      <a:lnTo>
                        <a:pt x="964" y="57"/>
                      </a:lnTo>
                      <a:lnTo>
                        <a:pt x="964" y="55"/>
                      </a:lnTo>
                      <a:lnTo>
                        <a:pt x="962" y="52"/>
                      </a:lnTo>
                      <a:lnTo>
                        <a:pt x="960" y="52"/>
                      </a:lnTo>
                      <a:lnTo>
                        <a:pt x="958" y="51"/>
                      </a:lnTo>
                      <a:lnTo>
                        <a:pt x="954" y="51"/>
                      </a:lnTo>
                      <a:lnTo>
                        <a:pt x="951" y="52"/>
                      </a:lnTo>
                      <a:lnTo>
                        <a:pt x="950" y="55"/>
                      </a:lnTo>
                      <a:lnTo>
                        <a:pt x="950" y="56"/>
                      </a:lnTo>
                      <a:lnTo>
                        <a:pt x="954" y="56"/>
                      </a:lnTo>
                      <a:lnTo>
                        <a:pt x="951" y="53"/>
                      </a:lnTo>
                      <a:lnTo>
                        <a:pt x="950" y="56"/>
                      </a:lnTo>
                      <a:lnTo>
                        <a:pt x="954" y="56"/>
                      </a:lnTo>
                      <a:lnTo>
                        <a:pt x="951" y="53"/>
                      </a:lnTo>
                      <a:lnTo>
                        <a:pt x="948" y="57"/>
                      </a:lnTo>
                      <a:lnTo>
                        <a:pt x="946" y="60"/>
                      </a:lnTo>
                      <a:lnTo>
                        <a:pt x="946" y="61"/>
                      </a:lnTo>
                      <a:lnTo>
                        <a:pt x="946" y="60"/>
                      </a:lnTo>
                      <a:lnTo>
                        <a:pt x="942" y="72"/>
                      </a:lnTo>
                      <a:lnTo>
                        <a:pt x="942" y="78"/>
                      </a:lnTo>
                      <a:lnTo>
                        <a:pt x="946" y="78"/>
                      </a:lnTo>
                      <a:lnTo>
                        <a:pt x="942" y="77"/>
                      </a:lnTo>
                      <a:lnTo>
                        <a:pt x="942" y="78"/>
                      </a:lnTo>
                      <a:lnTo>
                        <a:pt x="946" y="78"/>
                      </a:lnTo>
                      <a:lnTo>
                        <a:pt x="942" y="77"/>
                      </a:lnTo>
                      <a:lnTo>
                        <a:pt x="941" y="82"/>
                      </a:lnTo>
                      <a:lnTo>
                        <a:pt x="941" y="83"/>
                      </a:lnTo>
                      <a:lnTo>
                        <a:pt x="940" y="90"/>
                      </a:lnTo>
                      <a:lnTo>
                        <a:pt x="937" y="105"/>
                      </a:lnTo>
                      <a:lnTo>
                        <a:pt x="935" y="123"/>
                      </a:lnTo>
                      <a:lnTo>
                        <a:pt x="935" y="135"/>
                      </a:lnTo>
                      <a:lnTo>
                        <a:pt x="939" y="135"/>
                      </a:lnTo>
                      <a:lnTo>
                        <a:pt x="935" y="135"/>
                      </a:lnTo>
                      <a:lnTo>
                        <a:pt x="939" y="135"/>
                      </a:lnTo>
                      <a:lnTo>
                        <a:pt x="935" y="135"/>
                      </a:lnTo>
                      <a:lnTo>
                        <a:pt x="933" y="145"/>
                      </a:lnTo>
                      <a:lnTo>
                        <a:pt x="931" y="171"/>
                      </a:lnTo>
                      <a:lnTo>
                        <a:pt x="929" y="185"/>
                      </a:lnTo>
                      <a:lnTo>
                        <a:pt x="927" y="216"/>
                      </a:lnTo>
                      <a:lnTo>
                        <a:pt x="927" y="234"/>
                      </a:lnTo>
                      <a:lnTo>
                        <a:pt x="931" y="234"/>
                      </a:lnTo>
                      <a:lnTo>
                        <a:pt x="927" y="234"/>
                      </a:lnTo>
                      <a:lnTo>
                        <a:pt x="931" y="234"/>
                      </a:lnTo>
                      <a:lnTo>
                        <a:pt x="927" y="234"/>
                      </a:lnTo>
                      <a:lnTo>
                        <a:pt x="926" y="252"/>
                      </a:lnTo>
                      <a:lnTo>
                        <a:pt x="923" y="291"/>
                      </a:lnTo>
                      <a:lnTo>
                        <a:pt x="920" y="335"/>
                      </a:lnTo>
                      <a:lnTo>
                        <a:pt x="919" y="360"/>
                      </a:lnTo>
                      <a:lnTo>
                        <a:pt x="919" y="384"/>
                      </a:lnTo>
                      <a:lnTo>
                        <a:pt x="918" y="410"/>
                      </a:lnTo>
                      <a:lnTo>
                        <a:pt x="915" y="464"/>
                      </a:lnTo>
                      <a:lnTo>
                        <a:pt x="914" y="493"/>
                      </a:lnTo>
                      <a:lnTo>
                        <a:pt x="918" y="493"/>
                      </a:lnTo>
                      <a:lnTo>
                        <a:pt x="918" y="489"/>
                      </a:lnTo>
                      <a:lnTo>
                        <a:pt x="915" y="490"/>
                      </a:lnTo>
                      <a:lnTo>
                        <a:pt x="914" y="493"/>
                      </a:lnTo>
                      <a:lnTo>
                        <a:pt x="918" y="493"/>
                      </a:lnTo>
                      <a:lnTo>
                        <a:pt x="918" y="489"/>
                      </a:lnTo>
                      <a:lnTo>
                        <a:pt x="906" y="489"/>
                      </a:lnTo>
                      <a:lnTo>
                        <a:pt x="904" y="490"/>
                      </a:lnTo>
                      <a:lnTo>
                        <a:pt x="902" y="493"/>
                      </a:lnTo>
                      <a:lnTo>
                        <a:pt x="901" y="520"/>
                      </a:lnTo>
                      <a:lnTo>
                        <a:pt x="900" y="550"/>
                      </a:lnTo>
                      <a:lnTo>
                        <a:pt x="898" y="578"/>
                      </a:lnTo>
                      <a:lnTo>
                        <a:pt x="897" y="608"/>
                      </a:lnTo>
                      <a:lnTo>
                        <a:pt x="897" y="635"/>
                      </a:lnTo>
                      <a:lnTo>
                        <a:pt x="895" y="689"/>
                      </a:lnTo>
                      <a:lnTo>
                        <a:pt x="893" y="715"/>
                      </a:lnTo>
                      <a:lnTo>
                        <a:pt x="891" y="762"/>
                      </a:lnTo>
                      <a:lnTo>
                        <a:pt x="889" y="784"/>
                      </a:lnTo>
                      <a:lnTo>
                        <a:pt x="889" y="804"/>
                      </a:lnTo>
                      <a:lnTo>
                        <a:pt x="893" y="804"/>
                      </a:lnTo>
                      <a:lnTo>
                        <a:pt x="889" y="804"/>
                      </a:lnTo>
                      <a:lnTo>
                        <a:pt x="893" y="804"/>
                      </a:lnTo>
                      <a:lnTo>
                        <a:pt x="889" y="804"/>
                      </a:lnTo>
                      <a:lnTo>
                        <a:pt x="888" y="822"/>
                      </a:lnTo>
                      <a:lnTo>
                        <a:pt x="887" y="839"/>
                      </a:lnTo>
                      <a:lnTo>
                        <a:pt x="886" y="855"/>
                      </a:lnTo>
                      <a:lnTo>
                        <a:pt x="884" y="868"/>
                      </a:lnTo>
                      <a:lnTo>
                        <a:pt x="883" y="878"/>
                      </a:lnTo>
                      <a:lnTo>
                        <a:pt x="882" y="887"/>
                      </a:lnTo>
                      <a:lnTo>
                        <a:pt x="882" y="894"/>
                      </a:lnTo>
                      <a:lnTo>
                        <a:pt x="886" y="894"/>
                      </a:lnTo>
                      <a:lnTo>
                        <a:pt x="882" y="892"/>
                      </a:lnTo>
                      <a:lnTo>
                        <a:pt x="882" y="894"/>
                      </a:lnTo>
                      <a:lnTo>
                        <a:pt x="886" y="894"/>
                      </a:lnTo>
                      <a:lnTo>
                        <a:pt x="882" y="892"/>
                      </a:lnTo>
                      <a:lnTo>
                        <a:pt x="877" y="908"/>
                      </a:lnTo>
                      <a:lnTo>
                        <a:pt x="880" y="909"/>
                      </a:lnTo>
                      <a:lnTo>
                        <a:pt x="877" y="908"/>
                      </a:lnTo>
                      <a:lnTo>
                        <a:pt x="880" y="909"/>
                      </a:lnTo>
                      <a:lnTo>
                        <a:pt x="877" y="908"/>
                      </a:lnTo>
                      <a:lnTo>
                        <a:pt x="875" y="910"/>
                      </a:lnTo>
                      <a:lnTo>
                        <a:pt x="875" y="916"/>
                      </a:lnTo>
                      <a:lnTo>
                        <a:pt x="879" y="916"/>
                      </a:lnTo>
                      <a:lnTo>
                        <a:pt x="875" y="914"/>
                      </a:lnTo>
                      <a:lnTo>
                        <a:pt x="875" y="916"/>
                      </a:lnTo>
                      <a:lnTo>
                        <a:pt x="879" y="916"/>
                      </a:lnTo>
                      <a:lnTo>
                        <a:pt x="875" y="914"/>
                      </a:lnTo>
                      <a:lnTo>
                        <a:pt x="874" y="917"/>
                      </a:lnTo>
                      <a:lnTo>
                        <a:pt x="874" y="918"/>
                      </a:lnTo>
                      <a:lnTo>
                        <a:pt x="874" y="917"/>
                      </a:lnTo>
                      <a:lnTo>
                        <a:pt x="873" y="921"/>
                      </a:lnTo>
                      <a:lnTo>
                        <a:pt x="877" y="922"/>
                      </a:lnTo>
                      <a:lnTo>
                        <a:pt x="874" y="919"/>
                      </a:lnTo>
                      <a:lnTo>
                        <a:pt x="873" y="921"/>
                      </a:lnTo>
                      <a:lnTo>
                        <a:pt x="877" y="922"/>
                      </a:lnTo>
                      <a:lnTo>
                        <a:pt x="874" y="919"/>
                      </a:lnTo>
                      <a:lnTo>
                        <a:pt x="871" y="922"/>
                      </a:lnTo>
                      <a:lnTo>
                        <a:pt x="869" y="927"/>
                      </a:lnTo>
                      <a:lnTo>
                        <a:pt x="873" y="928"/>
                      </a:lnTo>
                      <a:lnTo>
                        <a:pt x="870" y="926"/>
                      </a:lnTo>
                      <a:lnTo>
                        <a:pt x="869" y="927"/>
                      </a:lnTo>
                      <a:lnTo>
                        <a:pt x="873" y="928"/>
                      </a:lnTo>
                      <a:lnTo>
                        <a:pt x="870" y="926"/>
                      </a:lnTo>
                      <a:lnTo>
                        <a:pt x="869" y="927"/>
                      </a:lnTo>
                      <a:lnTo>
                        <a:pt x="867" y="930"/>
                      </a:lnTo>
                      <a:lnTo>
                        <a:pt x="867" y="931"/>
                      </a:lnTo>
                      <a:lnTo>
                        <a:pt x="871" y="931"/>
                      </a:lnTo>
                      <a:lnTo>
                        <a:pt x="871" y="927"/>
                      </a:lnTo>
                      <a:lnTo>
                        <a:pt x="869" y="928"/>
                      </a:lnTo>
                      <a:lnTo>
                        <a:pt x="867" y="931"/>
                      </a:lnTo>
                      <a:lnTo>
                        <a:pt x="871" y="931"/>
                      </a:lnTo>
                      <a:lnTo>
                        <a:pt x="871" y="927"/>
                      </a:lnTo>
                      <a:lnTo>
                        <a:pt x="870" y="927"/>
                      </a:lnTo>
                      <a:lnTo>
                        <a:pt x="867" y="928"/>
                      </a:lnTo>
                      <a:lnTo>
                        <a:pt x="866" y="930"/>
                      </a:lnTo>
                      <a:lnTo>
                        <a:pt x="869" y="932"/>
                      </a:lnTo>
                      <a:lnTo>
                        <a:pt x="869" y="928"/>
                      </a:lnTo>
                      <a:lnTo>
                        <a:pt x="866" y="930"/>
                      </a:lnTo>
                      <a:lnTo>
                        <a:pt x="869" y="932"/>
                      </a:lnTo>
                      <a:lnTo>
                        <a:pt x="869" y="928"/>
                      </a:lnTo>
                      <a:lnTo>
                        <a:pt x="867" y="928"/>
                      </a:lnTo>
                      <a:lnTo>
                        <a:pt x="867" y="932"/>
                      </a:lnTo>
                      <a:lnTo>
                        <a:pt x="871" y="930"/>
                      </a:lnTo>
                      <a:lnTo>
                        <a:pt x="867" y="928"/>
                      </a:lnTo>
                      <a:lnTo>
                        <a:pt x="867" y="932"/>
                      </a:lnTo>
                      <a:lnTo>
                        <a:pt x="871" y="930"/>
                      </a:lnTo>
                      <a:lnTo>
                        <a:pt x="870" y="928"/>
                      </a:lnTo>
                      <a:lnTo>
                        <a:pt x="869" y="928"/>
                      </a:lnTo>
                      <a:lnTo>
                        <a:pt x="866" y="927"/>
                      </a:lnTo>
                      <a:lnTo>
                        <a:pt x="865" y="927"/>
                      </a:lnTo>
                      <a:lnTo>
                        <a:pt x="865" y="931"/>
                      </a:lnTo>
                      <a:lnTo>
                        <a:pt x="869" y="928"/>
                      </a:lnTo>
                      <a:lnTo>
                        <a:pt x="865" y="927"/>
                      </a:lnTo>
                      <a:lnTo>
                        <a:pt x="865" y="931"/>
                      </a:lnTo>
                      <a:lnTo>
                        <a:pt x="869" y="928"/>
                      </a:lnTo>
                      <a:lnTo>
                        <a:pt x="867" y="927"/>
                      </a:lnTo>
                      <a:lnTo>
                        <a:pt x="864" y="930"/>
                      </a:lnTo>
                      <a:lnTo>
                        <a:pt x="869" y="930"/>
                      </a:lnTo>
                      <a:lnTo>
                        <a:pt x="867" y="927"/>
                      </a:lnTo>
                      <a:lnTo>
                        <a:pt x="864" y="930"/>
                      </a:lnTo>
                      <a:lnTo>
                        <a:pt x="869" y="930"/>
                      </a:lnTo>
                      <a:lnTo>
                        <a:pt x="869" y="927"/>
                      </a:lnTo>
                      <a:lnTo>
                        <a:pt x="867" y="927"/>
                      </a:lnTo>
                      <a:lnTo>
                        <a:pt x="867" y="926"/>
                      </a:lnTo>
                      <a:lnTo>
                        <a:pt x="865" y="921"/>
                      </a:lnTo>
                      <a:lnTo>
                        <a:pt x="861" y="922"/>
                      </a:lnTo>
                      <a:lnTo>
                        <a:pt x="865" y="921"/>
                      </a:lnTo>
                      <a:lnTo>
                        <a:pt x="861" y="922"/>
                      </a:lnTo>
                      <a:lnTo>
                        <a:pt x="865" y="921"/>
                      </a:lnTo>
                      <a:lnTo>
                        <a:pt x="864" y="917"/>
                      </a:lnTo>
                      <a:lnTo>
                        <a:pt x="860" y="918"/>
                      </a:lnTo>
                      <a:lnTo>
                        <a:pt x="864" y="918"/>
                      </a:lnTo>
                      <a:lnTo>
                        <a:pt x="864" y="917"/>
                      </a:lnTo>
                      <a:lnTo>
                        <a:pt x="860" y="918"/>
                      </a:lnTo>
                      <a:lnTo>
                        <a:pt x="864" y="918"/>
                      </a:lnTo>
                      <a:lnTo>
                        <a:pt x="860" y="903"/>
                      </a:lnTo>
                      <a:lnTo>
                        <a:pt x="856" y="903"/>
                      </a:lnTo>
                      <a:lnTo>
                        <a:pt x="861" y="903"/>
                      </a:lnTo>
                      <a:lnTo>
                        <a:pt x="856" y="903"/>
                      </a:lnTo>
                      <a:lnTo>
                        <a:pt x="861" y="903"/>
                      </a:lnTo>
                      <a:lnTo>
                        <a:pt x="861" y="896"/>
                      </a:lnTo>
                      <a:lnTo>
                        <a:pt x="858" y="881"/>
                      </a:lnTo>
                      <a:lnTo>
                        <a:pt x="856" y="863"/>
                      </a:lnTo>
                      <a:lnTo>
                        <a:pt x="855" y="851"/>
                      </a:lnTo>
                      <a:lnTo>
                        <a:pt x="849" y="851"/>
                      </a:lnTo>
                      <a:lnTo>
                        <a:pt x="855" y="851"/>
                      </a:lnTo>
                      <a:lnTo>
                        <a:pt x="849" y="851"/>
                      </a:lnTo>
                      <a:lnTo>
                        <a:pt x="855" y="851"/>
                      </a:lnTo>
                      <a:lnTo>
                        <a:pt x="855" y="841"/>
                      </a:lnTo>
                      <a:lnTo>
                        <a:pt x="852" y="815"/>
                      </a:lnTo>
                      <a:lnTo>
                        <a:pt x="851" y="800"/>
                      </a:lnTo>
                      <a:lnTo>
                        <a:pt x="845" y="800"/>
                      </a:lnTo>
                      <a:lnTo>
                        <a:pt x="851" y="800"/>
                      </a:lnTo>
                      <a:lnTo>
                        <a:pt x="845" y="800"/>
                      </a:lnTo>
                      <a:lnTo>
                        <a:pt x="851" y="800"/>
                      </a:lnTo>
                      <a:lnTo>
                        <a:pt x="849" y="785"/>
                      </a:lnTo>
                      <a:lnTo>
                        <a:pt x="847" y="751"/>
                      </a:lnTo>
                      <a:lnTo>
                        <a:pt x="847" y="733"/>
                      </a:lnTo>
                      <a:lnTo>
                        <a:pt x="845" y="714"/>
                      </a:lnTo>
                      <a:lnTo>
                        <a:pt x="844" y="693"/>
                      </a:lnTo>
                      <a:lnTo>
                        <a:pt x="842" y="649"/>
                      </a:lnTo>
                      <a:lnTo>
                        <a:pt x="840" y="626"/>
                      </a:lnTo>
                      <a:lnTo>
                        <a:pt x="839" y="600"/>
                      </a:lnTo>
                      <a:lnTo>
                        <a:pt x="839" y="574"/>
                      </a:lnTo>
                      <a:lnTo>
                        <a:pt x="835" y="493"/>
                      </a:lnTo>
                      <a:lnTo>
                        <a:pt x="833" y="490"/>
                      </a:lnTo>
                      <a:lnTo>
                        <a:pt x="830" y="489"/>
                      </a:lnTo>
                      <a:lnTo>
                        <a:pt x="818" y="489"/>
                      </a:lnTo>
                      <a:lnTo>
                        <a:pt x="818" y="493"/>
                      </a:lnTo>
                      <a:lnTo>
                        <a:pt x="824" y="493"/>
                      </a:lnTo>
                      <a:lnTo>
                        <a:pt x="821" y="490"/>
                      </a:lnTo>
                      <a:lnTo>
                        <a:pt x="818" y="489"/>
                      </a:lnTo>
                      <a:lnTo>
                        <a:pt x="818" y="493"/>
                      </a:lnTo>
                      <a:lnTo>
                        <a:pt x="824" y="493"/>
                      </a:lnTo>
                      <a:lnTo>
                        <a:pt x="822" y="464"/>
                      </a:lnTo>
                      <a:lnTo>
                        <a:pt x="821" y="435"/>
                      </a:lnTo>
                      <a:lnTo>
                        <a:pt x="820" y="406"/>
                      </a:lnTo>
                      <a:lnTo>
                        <a:pt x="818" y="377"/>
                      </a:lnTo>
                      <a:lnTo>
                        <a:pt x="817" y="349"/>
                      </a:lnTo>
                      <a:lnTo>
                        <a:pt x="817" y="322"/>
                      </a:lnTo>
                      <a:lnTo>
                        <a:pt x="816" y="295"/>
                      </a:lnTo>
                      <a:lnTo>
                        <a:pt x="813" y="246"/>
                      </a:lnTo>
                      <a:lnTo>
                        <a:pt x="812" y="223"/>
                      </a:lnTo>
                      <a:lnTo>
                        <a:pt x="811" y="201"/>
                      </a:lnTo>
                      <a:lnTo>
                        <a:pt x="809" y="181"/>
                      </a:lnTo>
                      <a:lnTo>
                        <a:pt x="809" y="162"/>
                      </a:lnTo>
                      <a:lnTo>
                        <a:pt x="808" y="145"/>
                      </a:lnTo>
                      <a:lnTo>
                        <a:pt x="807" y="131"/>
                      </a:lnTo>
                      <a:lnTo>
                        <a:pt x="805" y="118"/>
                      </a:lnTo>
                      <a:lnTo>
                        <a:pt x="804" y="108"/>
                      </a:lnTo>
                      <a:lnTo>
                        <a:pt x="803" y="99"/>
                      </a:lnTo>
                      <a:lnTo>
                        <a:pt x="802" y="99"/>
                      </a:lnTo>
                      <a:lnTo>
                        <a:pt x="800" y="92"/>
                      </a:lnTo>
                      <a:lnTo>
                        <a:pt x="796" y="92"/>
                      </a:lnTo>
                      <a:lnTo>
                        <a:pt x="802" y="92"/>
                      </a:lnTo>
                      <a:lnTo>
                        <a:pt x="796" y="92"/>
                      </a:lnTo>
                      <a:lnTo>
                        <a:pt x="802" y="92"/>
                      </a:lnTo>
                      <a:lnTo>
                        <a:pt x="802" y="88"/>
                      </a:lnTo>
                      <a:lnTo>
                        <a:pt x="800" y="87"/>
                      </a:lnTo>
                      <a:lnTo>
                        <a:pt x="796" y="75"/>
                      </a:lnTo>
                      <a:lnTo>
                        <a:pt x="795" y="73"/>
                      </a:lnTo>
                      <a:lnTo>
                        <a:pt x="791" y="74"/>
                      </a:lnTo>
                      <a:lnTo>
                        <a:pt x="795" y="73"/>
                      </a:lnTo>
                      <a:lnTo>
                        <a:pt x="791" y="74"/>
                      </a:lnTo>
                      <a:lnTo>
                        <a:pt x="795" y="73"/>
                      </a:lnTo>
                      <a:lnTo>
                        <a:pt x="794" y="69"/>
                      </a:lnTo>
                      <a:lnTo>
                        <a:pt x="793" y="66"/>
                      </a:lnTo>
                      <a:lnTo>
                        <a:pt x="789" y="68"/>
                      </a:lnTo>
                      <a:lnTo>
                        <a:pt x="794" y="68"/>
                      </a:lnTo>
                      <a:lnTo>
                        <a:pt x="793" y="66"/>
                      </a:lnTo>
                      <a:lnTo>
                        <a:pt x="789" y="68"/>
                      </a:lnTo>
                      <a:lnTo>
                        <a:pt x="794" y="68"/>
                      </a:lnTo>
                      <a:lnTo>
                        <a:pt x="794" y="65"/>
                      </a:lnTo>
                      <a:lnTo>
                        <a:pt x="793" y="65"/>
                      </a:lnTo>
                      <a:lnTo>
                        <a:pt x="793" y="64"/>
                      </a:lnTo>
                      <a:lnTo>
                        <a:pt x="790" y="59"/>
                      </a:lnTo>
                      <a:lnTo>
                        <a:pt x="790" y="57"/>
                      </a:lnTo>
                      <a:lnTo>
                        <a:pt x="789" y="56"/>
                      </a:lnTo>
                      <a:lnTo>
                        <a:pt x="785" y="59"/>
                      </a:lnTo>
                      <a:lnTo>
                        <a:pt x="789" y="57"/>
                      </a:lnTo>
                      <a:lnTo>
                        <a:pt x="789" y="56"/>
                      </a:lnTo>
                      <a:lnTo>
                        <a:pt x="785" y="59"/>
                      </a:lnTo>
                      <a:lnTo>
                        <a:pt x="789" y="57"/>
                      </a:lnTo>
                      <a:lnTo>
                        <a:pt x="787" y="55"/>
                      </a:lnTo>
                      <a:lnTo>
                        <a:pt x="786" y="53"/>
                      </a:lnTo>
                      <a:lnTo>
                        <a:pt x="783" y="52"/>
                      </a:lnTo>
                      <a:lnTo>
                        <a:pt x="782" y="52"/>
                      </a:lnTo>
                      <a:lnTo>
                        <a:pt x="782" y="56"/>
                      </a:lnTo>
                      <a:lnTo>
                        <a:pt x="786" y="53"/>
                      </a:lnTo>
                      <a:lnTo>
                        <a:pt x="782" y="52"/>
                      </a:lnTo>
                      <a:lnTo>
                        <a:pt x="782" y="56"/>
                      </a:lnTo>
                      <a:lnTo>
                        <a:pt x="786" y="53"/>
                      </a:lnTo>
                      <a:lnTo>
                        <a:pt x="785" y="52"/>
                      </a:lnTo>
                      <a:lnTo>
                        <a:pt x="783" y="52"/>
                      </a:lnTo>
                      <a:lnTo>
                        <a:pt x="781" y="51"/>
                      </a:lnTo>
                      <a:lnTo>
                        <a:pt x="778" y="51"/>
                      </a:lnTo>
                      <a:lnTo>
                        <a:pt x="776" y="52"/>
                      </a:lnTo>
                      <a:lnTo>
                        <a:pt x="772" y="56"/>
                      </a:lnTo>
                      <a:lnTo>
                        <a:pt x="771" y="59"/>
                      </a:lnTo>
                      <a:lnTo>
                        <a:pt x="771" y="63"/>
                      </a:lnTo>
                      <a:lnTo>
                        <a:pt x="774" y="63"/>
                      </a:lnTo>
                      <a:lnTo>
                        <a:pt x="771" y="61"/>
                      </a:lnTo>
                      <a:lnTo>
                        <a:pt x="771" y="63"/>
                      </a:lnTo>
                      <a:lnTo>
                        <a:pt x="774" y="63"/>
                      </a:lnTo>
                      <a:lnTo>
                        <a:pt x="771" y="61"/>
                      </a:lnTo>
                      <a:lnTo>
                        <a:pt x="769" y="64"/>
                      </a:lnTo>
                      <a:lnTo>
                        <a:pt x="769" y="65"/>
                      </a:lnTo>
                      <a:lnTo>
                        <a:pt x="769" y="64"/>
                      </a:lnTo>
                      <a:lnTo>
                        <a:pt x="768" y="68"/>
                      </a:lnTo>
                      <a:lnTo>
                        <a:pt x="764" y="83"/>
                      </a:lnTo>
                      <a:lnTo>
                        <a:pt x="764" y="84"/>
                      </a:lnTo>
                      <a:lnTo>
                        <a:pt x="763" y="91"/>
                      </a:lnTo>
                      <a:lnTo>
                        <a:pt x="763" y="99"/>
                      </a:lnTo>
                      <a:lnTo>
                        <a:pt x="767" y="99"/>
                      </a:lnTo>
                      <a:lnTo>
                        <a:pt x="763" y="99"/>
                      </a:lnTo>
                      <a:lnTo>
                        <a:pt x="767" y="99"/>
                      </a:lnTo>
                      <a:lnTo>
                        <a:pt x="763" y="99"/>
                      </a:lnTo>
                      <a:lnTo>
                        <a:pt x="762" y="106"/>
                      </a:lnTo>
                      <a:lnTo>
                        <a:pt x="760" y="115"/>
                      </a:lnTo>
                      <a:lnTo>
                        <a:pt x="758" y="136"/>
                      </a:lnTo>
                      <a:lnTo>
                        <a:pt x="756" y="148"/>
                      </a:lnTo>
                      <a:lnTo>
                        <a:pt x="755" y="161"/>
                      </a:lnTo>
                      <a:lnTo>
                        <a:pt x="755" y="174"/>
                      </a:lnTo>
                      <a:lnTo>
                        <a:pt x="759" y="174"/>
                      </a:lnTo>
                      <a:lnTo>
                        <a:pt x="755" y="174"/>
                      </a:lnTo>
                      <a:lnTo>
                        <a:pt x="759" y="174"/>
                      </a:lnTo>
                      <a:lnTo>
                        <a:pt x="755" y="174"/>
                      </a:lnTo>
                      <a:lnTo>
                        <a:pt x="754" y="188"/>
                      </a:lnTo>
                      <a:lnTo>
                        <a:pt x="752" y="203"/>
                      </a:lnTo>
                      <a:lnTo>
                        <a:pt x="750" y="237"/>
                      </a:lnTo>
                      <a:lnTo>
                        <a:pt x="747" y="276"/>
                      </a:lnTo>
                      <a:lnTo>
                        <a:pt x="747" y="295"/>
                      </a:lnTo>
                      <a:lnTo>
                        <a:pt x="746" y="317"/>
                      </a:lnTo>
                      <a:lnTo>
                        <a:pt x="743" y="364"/>
                      </a:lnTo>
                      <a:lnTo>
                        <a:pt x="741" y="415"/>
                      </a:lnTo>
                      <a:lnTo>
                        <a:pt x="740" y="442"/>
                      </a:lnTo>
                      <a:lnTo>
                        <a:pt x="740" y="471"/>
                      </a:lnTo>
                      <a:lnTo>
                        <a:pt x="738" y="493"/>
                      </a:lnTo>
                      <a:lnTo>
                        <a:pt x="742" y="493"/>
                      </a:lnTo>
                      <a:lnTo>
                        <a:pt x="742" y="489"/>
                      </a:lnTo>
                      <a:lnTo>
                        <a:pt x="740" y="490"/>
                      </a:lnTo>
                      <a:lnTo>
                        <a:pt x="738" y="493"/>
                      </a:lnTo>
                      <a:lnTo>
                        <a:pt x="742" y="493"/>
                      </a:lnTo>
                      <a:lnTo>
                        <a:pt x="742" y="489"/>
                      </a:lnTo>
                      <a:lnTo>
                        <a:pt x="730" y="489"/>
                      </a:lnTo>
                      <a:lnTo>
                        <a:pt x="728" y="490"/>
                      </a:lnTo>
                      <a:lnTo>
                        <a:pt x="727" y="493"/>
                      </a:lnTo>
                      <a:lnTo>
                        <a:pt x="727" y="492"/>
                      </a:lnTo>
                      <a:lnTo>
                        <a:pt x="725" y="495"/>
                      </a:lnTo>
                      <a:lnTo>
                        <a:pt x="725" y="526"/>
                      </a:lnTo>
                      <a:lnTo>
                        <a:pt x="724" y="556"/>
                      </a:lnTo>
                      <a:lnTo>
                        <a:pt x="720" y="642"/>
                      </a:lnTo>
                      <a:lnTo>
                        <a:pt x="719" y="669"/>
                      </a:lnTo>
                      <a:lnTo>
                        <a:pt x="718" y="695"/>
                      </a:lnTo>
                      <a:lnTo>
                        <a:pt x="718" y="719"/>
                      </a:lnTo>
                      <a:lnTo>
                        <a:pt x="716" y="744"/>
                      </a:lnTo>
                      <a:lnTo>
                        <a:pt x="715" y="767"/>
                      </a:lnTo>
                      <a:lnTo>
                        <a:pt x="712" y="808"/>
                      </a:lnTo>
                      <a:lnTo>
                        <a:pt x="716" y="808"/>
                      </a:lnTo>
                      <a:lnTo>
                        <a:pt x="712" y="808"/>
                      </a:lnTo>
                      <a:lnTo>
                        <a:pt x="716" y="808"/>
                      </a:lnTo>
                      <a:lnTo>
                        <a:pt x="712" y="808"/>
                      </a:lnTo>
                      <a:lnTo>
                        <a:pt x="711" y="826"/>
                      </a:lnTo>
                      <a:lnTo>
                        <a:pt x="710" y="842"/>
                      </a:lnTo>
                      <a:lnTo>
                        <a:pt x="710" y="857"/>
                      </a:lnTo>
                      <a:lnTo>
                        <a:pt x="714" y="857"/>
                      </a:lnTo>
                      <a:lnTo>
                        <a:pt x="710" y="857"/>
                      </a:lnTo>
                      <a:lnTo>
                        <a:pt x="714" y="857"/>
                      </a:lnTo>
                      <a:lnTo>
                        <a:pt x="710" y="857"/>
                      </a:lnTo>
                      <a:lnTo>
                        <a:pt x="709" y="869"/>
                      </a:lnTo>
                      <a:lnTo>
                        <a:pt x="707" y="879"/>
                      </a:lnTo>
                      <a:lnTo>
                        <a:pt x="706" y="888"/>
                      </a:lnTo>
                      <a:lnTo>
                        <a:pt x="710" y="888"/>
                      </a:lnTo>
                      <a:lnTo>
                        <a:pt x="706" y="887"/>
                      </a:lnTo>
                      <a:lnTo>
                        <a:pt x="706" y="888"/>
                      </a:lnTo>
                      <a:lnTo>
                        <a:pt x="710" y="888"/>
                      </a:lnTo>
                      <a:lnTo>
                        <a:pt x="706" y="887"/>
                      </a:lnTo>
                      <a:lnTo>
                        <a:pt x="705" y="892"/>
                      </a:lnTo>
                      <a:lnTo>
                        <a:pt x="703" y="896"/>
                      </a:lnTo>
                      <a:lnTo>
                        <a:pt x="703" y="901"/>
                      </a:lnTo>
                      <a:lnTo>
                        <a:pt x="707" y="901"/>
                      </a:lnTo>
                      <a:lnTo>
                        <a:pt x="703" y="900"/>
                      </a:lnTo>
                      <a:lnTo>
                        <a:pt x="703" y="901"/>
                      </a:lnTo>
                      <a:lnTo>
                        <a:pt x="707" y="901"/>
                      </a:lnTo>
                      <a:lnTo>
                        <a:pt x="703" y="900"/>
                      </a:lnTo>
                      <a:lnTo>
                        <a:pt x="699" y="912"/>
                      </a:lnTo>
                      <a:lnTo>
                        <a:pt x="703" y="913"/>
                      </a:lnTo>
                      <a:lnTo>
                        <a:pt x="699" y="912"/>
                      </a:lnTo>
                      <a:lnTo>
                        <a:pt x="703" y="913"/>
                      </a:lnTo>
                      <a:lnTo>
                        <a:pt x="699" y="912"/>
                      </a:lnTo>
                      <a:lnTo>
                        <a:pt x="697" y="917"/>
                      </a:lnTo>
                      <a:lnTo>
                        <a:pt x="697" y="918"/>
                      </a:lnTo>
                      <a:lnTo>
                        <a:pt x="697" y="917"/>
                      </a:lnTo>
                      <a:lnTo>
                        <a:pt x="696" y="921"/>
                      </a:lnTo>
                      <a:lnTo>
                        <a:pt x="696" y="923"/>
                      </a:lnTo>
                      <a:lnTo>
                        <a:pt x="699" y="923"/>
                      </a:lnTo>
                      <a:lnTo>
                        <a:pt x="696" y="922"/>
                      </a:lnTo>
                      <a:lnTo>
                        <a:pt x="696" y="923"/>
                      </a:lnTo>
                      <a:lnTo>
                        <a:pt x="699" y="923"/>
                      </a:lnTo>
                      <a:lnTo>
                        <a:pt x="696" y="922"/>
                      </a:lnTo>
                      <a:lnTo>
                        <a:pt x="693" y="927"/>
                      </a:lnTo>
                      <a:lnTo>
                        <a:pt x="697" y="928"/>
                      </a:lnTo>
                      <a:lnTo>
                        <a:pt x="694" y="926"/>
                      </a:lnTo>
                      <a:lnTo>
                        <a:pt x="693" y="927"/>
                      </a:lnTo>
                      <a:lnTo>
                        <a:pt x="697" y="928"/>
                      </a:lnTo>
                      <a:lnTo>
                        <a:pt x="694" y="926"/>
                      </a:lnTo>
                      <a:lnTo>
                        <a:pt x="692" y="928"/>
                      </a:lnTo>
                      <a:lnTo>
                        <a:pt x="694" y="931"/>
                      </a:lnTo>
                      <a:lnTo>
                        <a:pt x="694" y="927"/>
                      </a:lnTo>
                      <a:lnTo>
                        <a:pt x="692" y="928"/>
                      </a:lnTo>
                      <a:lnTo>
                        <a:pt x="694" y="931"/>
                      </a:lnTo>
                      <a:lnTo>
                        <a:pt x="694" y="927"/>
                      </a:lnTo>
                      <a:lnTo>
                        <a:pt x="693" y="927"/>
                      </a:lnTo>
                      <a:lnTo>
                        <a:pt x="690" y="928"/>
                      </a:lnTo>
                      <a:lnTo>
                        <a:pt x="689" y="930"/>
                      </a:lnTo>
                      <a:lnTo>
                        <a:pt x="692" y="932"/>
                      </a:lnTo>
                      <a:lnTo>
                        <a:pt x="697" y="932"/>
                      </a:lnTo>
                      <a:lnTo>
                        <a:pt x="696" y="932"/>
                      </a:lnTo>
                      <a:lnTo>
                        <a:pt x="694" y="930"/>
                      </a:lnTo>
                      <a:lnTo>
                        <a:pt x="692" y="928"/>
                      </a:lnTo>
                      <a:lnTo>
                        <a:pt x="689" y="930"/>
                      </a:lnTo>
                      <a:lnTo>
                        <a:pt x="692" y="932"/>
                      </a:lnTo>
                      <a:lnTo>
                        <a:pt x="697" y="932"/>
                      </a:lnTo>
                      <a:lnTo>
                        <a:pt x="697" y="931"/>
                      </a:lnTo>
                      <a:lnTo>
                        <a:pt x="696" y="931"/>
                      </a:lnTo>
                      <a:lnTo>
                        <a:pt x="694" y="928"/>
                      </a:lnTo>
                      <a:lnTo>
                        <a:pt x="692" y="927"/>
                      </a:lnTo>
                      <a:lnTo>
                        <a:pt x="690" y="927"/>
                      </a:lnTo>
                      <a:lnTo>
                        <a:pt x="690" y="931"/>
                      </a:lnTo>
                      <a:lnTo>
                        <a:pt x="694" y="928"/>
                      </a:lnTo>
                      <a:lnTo>
                        <a:pt x="690" y="927"/>
                      </a:lnTo>
                      <a:lnTo>
                        <a:pt x="690" y="931"/>
                      </a:lnTo>
                      <a:lnTo>
                        <a:pt x="694" y="928"/>
                      </a:lnTo>
                      <a:lnTo>
                        <a:pt x="692" y="926"/>
                      </a:lnTo>
                      <a:lnTo>
                        <a:pt x="688" y="928"/>
                      </a:lnTo>
                      <a:lnTo>
                        <a:pt x="692" y="927"/>
                      </a:lnTo>
                      <a:lnTo>
                        <a:pt x="692" y="926"/>
                      </a:lnTo>
                      <a:lnTo>
                        <a:pt x="688" y="928"/>
                      </a:lnTo>
                      <a:lnTo>
                        <a:pt x="692" y="927"/>
                      </a:lnTo>
                      <a:lnTo>
                        <a:pt x="688" y="919"/>
                      </a:lnTo>
                      <a:lnTo>
                        <a:pt x="684" y="921"/>
                      </a:lnTo>
                      <a:lnTo>
                        <a:pt x="689" y="921"/>
                      </a:lnTo>
                      <a:lnTo>
                        <a:pt x="688" y="919"/>
                      </a:lnTo>
                      <a:lnTo>
                        <a:pt x="684" y="921"/>
                      </a:lnTo>
                      <a:lnTo>
                        <a:pt x="689" y="921"/>
                      </a:lnTo>
                      <a:lnTo>
                        <a:pt x="689" y="917"/>
                      </a:lnTo>
                      <a:lnTo>
                        <a:pt x="688" y="917"/>
                      </a:lnTo>
                      <a:lnTo>
                        <a:pt x="684" y="901"/>
                      </a:lnTo>
                      <a:lnTo>
                        <a:pt x="683" y="895"/>
                      </a:lnTo>
                      <a:lnTo>
                        <a:pt x="679" y="895"/>
                      </a:lnTo>
                      <a:lnTo>
                        <a:pt x="684" y="895"/>
                      </a:lnTo>
                      <a:lnTo>
                        <a:pt x="679" y="895"/>
                      </a:lnTo>
                      <a:lnTo>
                        <a:pt x="684" y="895"/>
                      </a:lnTo>
                      <a:lnTo>
                        <a:pt x="681" y="879"/>
                      </a:lnTo>
                      <a:lnTo>
                        <a:pt x="676" y="879"/>
                      </a:lnTo>
                      <a:lnTo>
                        <a:pt x="681" y="879"/>
                      </a:lnTo>
                      <a:lnTo>
                        <a:pt x="676" y="879"/>
                      </a:lnTo>
                      <a:lnTo>
                        <a:pt x="681" y="879"/>
                      </a:lnTo>
                      <a:lnTo>
                        <a:pt x="681" y="870"/>
                      </a:lnTo>
                      <a:lnTo>
                        <a:pt x="679" y="850"/>
                      </a:lnTo>
                      <a:lnTo>
                        <a:pt x="678" y="838"/>
                      </a:lnTo>
                      <a:lnTo>
                        <a:pt x="675" y="812"/>
                      </a:lnTo>
                      <a:lnTo>
                        <a:pt x="670" y="812"/>
                      </a:lnTo>
                      <a:lnTo>
                        <a:pt x="675" y="812"/>
                      </a:lnTo>
                      <a:lnTo>
                        <a:pt x="670" y="812"/>
                      </a:lnTo>
                      <a:lnTo>
                        <a:pt x="675" y="812"/>
                      </a:lnTo>
                      <a:lnTo>
                        <a:pt x="675" y="798"/>
                      </a:lnTo>
                      <a:lnTo>
                        <a:pt x="674" y="782"/>
                      </a:lnTo>
                      <a:lnTo>
                        <a:pt x="671" y="749"/>
                      </a:lnTo>
                      <a:lnTo>
                        <a:pt x="670" y="731"/>
                      </a:lnTo>
                      <a:lnTo>
                        <a:pt x="668" y="711"/>
                      </a:lnTo>
                      <a:lnTo>
                        <a:pt x="667" y="691"/>
                      </a:lnTo>
                      <a:lnTo>
                        <a:pt x="667" y="669"/>
                      </a:lnTo>
                      <a:lnTo>
                        <a:pt x="666" y="647"/>
                      </a:lnTo>
                      <a:lnTo>
                        <a:pt x="663" y="598"/>
                      </a:lnTo>
                      <a:lnTo>
                        <a:pt x="662" y="572"/>
                      </a:lnTo>
                      <a:lnTo>
                        <a:pt x="661" y="545"/>
                      </a:lnTo>
                      <a:lnTo>
                        <a:pt x="659" y="516"/>
                      </a:lnTo>
                      <a:lnTo>
                        <a:pt x="659" y="493"/>
                      </a:lnTo>
                      <a:lnTo>
                        <a:pt x="658" y="493"/>
                      </a:lnTo>
                      <a:lnTo>
                        <a:pt x="657" y="490"/>
                      </a:lnTo>
                      <a:lnTo>
                        <a:pt x="654" y="489"/>
                      </a:lnTo>
                      <a:lnTo>
                        <a:pt x="643" y="489"/>
                      </a:lnTo>
                      <a:lnTo>
                        <a:pt x="643" y="493"/>
                      </a:lnTo>
                      <a:lnTo>
                        <a:pt x="647" y="492"/>
                      </a:lnTo>
                      <a:lnTo>
                        <a:pt x="643" y="489"/>
                      </a:lnTo>
                      <a:lnTo>
                        <a:pt x="643" y="493"/>
                      </a:lnTo>
                      <a:lnTo>
                        <a:pt x="647" y="492"/>
                      </a:lnTo>
                      <a:lnTo>
                        <a:pt x="645" y="489"/>
                      </a:lnTo>
                      <a:lnTo>
                        <a:pt x="641" y="490"/>
                      </a:lnTo>
                      <a:lnTo>
                        <a:pt x="647" y="490"/>
                      </a:lnTo>
                      <a:lnTo>
                        <a:pt x="645" y="489"/>
                      </a:lnTo>
                      <a:lnTo>
                        <a:pt x="641" y="490"/>
                      </a:lnTo>
                      <a:lnTo>
                        <a:pt x="647" y="490"/>
                      </a:lnTo>
                      <a:lnTo>
                        <a:pt x="645" y="461"/>
                      </a:lnTo>
                      <a:lnTo>
                        <a:pt x="644" y="432"/>
                      </a:lnTo>
                      <a:lnTo>
                        <a:pt x="644" y="402"/>
                      </a:lnTo>
                      <a:lnTo>
                        <a:pt x="641" y="346"/>
                      </a:lnTo>
                      <a:lnTo>
                        <a:pt x="640" y="318"/>
                      </a:lnTo>
                      <a:lnTo>
                        <a:pt x="637" y="267"/>
                      </a:lnTo>
                      <a:lnTo>
                        <a:pt x="637" y="242"/>
                      </a:lnTo>
                      <a:lnTo>
                        <a:pt x="635" y="198"/>
                      </a:lnTo>
                      <a:lnTo>
                        <a:pt x="634" y="178"/>
                      </a:lnTo>
                      <a:lnTo>
                        <a:pt x="632" y="159"/>
                      </a:lnTo>
                      <a:lnTo>
                        <a:pt x="631" y="143"/>
                      </a:lnTo>
                      <a:lnTo>
                        <a:pt x="630" y="128"/>
                      </a:lnTo>
                      <a:lnTo>
                        <a:pt x="625" y="128"/>
                      </a:lnTo>
                      <a:lnTo>
                        <a:pt x="630" y="128"/>
                      </a:lnTo>
                      <a:lnTo>
                        <a:pt x="625" y="128"/>
                      </a:lnTo>
                      <a:lnTo>
                        <a:pt x="630" y="128"/>
                      </a:lnTo>
                      <a:lnTo>
                        <a:pt x="630" y="115"/>
                      </a:lnTo>
                      <a:lnTo>
                        <a:pt x="628" y="105"/>
                      </a:lnTo>
                      <a:lnTo>
                        <a:pt x="627" y="97"/>
                      </a:lnTo>
                      <a:lnTo>
                        <a:pt x="626" y="97"/>
                      </a:lnTo>
                      <a:lnTo>
                        <a:pt x="625" y="91"/>
                      </a:lnTo>
                      <a:lnTo>
                        <a:pt x="625" y="90"/>
                      </a:lnTo>
                      <a:lnTo>
                        <a:pt x="621" y="78"/>
                      </a:lnTo>
                      <a:lnTo>
                        <a:pt x="617" y="79"/>
                      </a:lnTo>
                      <a:lnTo>
                        <a:pt x="622" y="79"/>
                      </a:lnTo>
                      <a:lnTo>
                        <a:pt x="621" y="78"/>
                      </a:lnTo>
                      <a:lnTo>
                        <a:pt x="617" y="79"/>
                      </a:lnTo>
                      <a:lnTo>
                        <a:pt x="622" y="79"/>
                      </a:lnTo>
                      <a:lnTo>
                        <a:pt x="622" y="75"/>
                      </a:lnTo>
                      <a:lnTo>
                        <a:pt x="621" y="75"/>
                      </a:lnTo>
                      <a:lnTo>
                        <a:pt x="621" y="74"/>
                      </a:lnTo>
                      <a:lnTo>
                        <a:pt x="619" y="72"/>
                      </a:lnTo>
                      <a:lnTo>
                        <a:pt x="615" y="73"/>
                      </a:lnTo>
                      <a:lnTo>
                        <a:pt x="619" y="72"/>
                      </a:lnTo>
                      <a:lnTo>
                        <a:pt x="615" y="73"/>
                      </a:lnTo>
                      <a:lnTo>
                        <a:pt x="619" y="72"/>
                      </a:lnTo>
                      <a:lnTo>
                        <a:pt x="618" y="68"/>
                      </a:lnTo>
                      <a:lnTo>
                        <a:pt x="613" y="57"/>
                      </a:lnTo>
                      <a:lnTo>
                        <a:pt x="609" y="59"/>
                      </a:lnTo>
                      <a:lnTo>
                        <a:pt x="614" y="59"/>
                      </a:lnTo>
                      <a:lnTo>
                        <a:pt x="613" y="57"/>
                      </a:lnTo>
                      <a:lnTo>
                        <a:pt x="609" y="59"/>
                      </a:lnTo>
                      <a:lnTo>
                        <a:pt x="614" y="59"/>
                      </a:lnTo>
                      <a:lnTo>
                        <a:pt x="614" y="57"/>
                      </a:lnTo>
                      <a:lnTo>
                        <a:pt x="613" y="57"/>
                      </a:lnTo>
                      <a:lnTo>
                        <a:pt x="613" y="55"/>
                      </a:lnTo>
                      <a:lnTo>
                        <a:pt x="609" y="51"/>
                      </a:lnTo>
                      <a:lnTo>
                        <a:pt x="608" y="51"/>
                      </a:lnTo>
                      <a:lnTo>
                        <a:pt x="605" y="50"/>
                      </a:lnTo>
                      <a:lnTo>
                        <a:pt x="603" y="50"/>
                      </a:lnTo>
                      <a:lnTo>
                        <a:pt x="600" y="51"/>
                      </a:lnTo>
                      <a:lnTo>
                        <a:pt x="599" y="52"/>
                      </a:lnTo>
                      <a:lnTo>
                        <a:pt x="597" y="55"/>
                      </a:lnTo>
                      <a:lnTo>
                        <a:pt x="597" y="56"/>
                      </a:lnTo>
                      <a:lnTo>
                        <a:pt x="601" y="56"/>
                      </a:lnTo>
                      <a:lnTo>
                        <a:pt x="599" y="53"/>
                      </a:lnTo>
                      <a:lnTo>
                        <a:pt x="597" y="56"/>
                      </a:lnTo>
                      <a:lnTo>
                        <a:pt x="601" y="56"/>
                      </a:lnTo>
                      <a:lnTo>
                        <a:pt x="599" y="53"/>
                      </a:lnTo>
                      <a:lnTo>
                        <a:pt x="596" y="56"/>
                      </a:lnTo>
                      <a:lnTo>
                        <a:pt x="594" y="61"/>
                      </a:lnTo>
                      <a:lnTo>
                        <a:pt x="594" y="63"/>
                      </a:lnTo>
                      <a:lnTo>
                        <a:pt x="594" y="61"/>
                      </a:lnTo>
                      <a:lnTo>
                        <a:pt x="591" y="69"/>
                      </a:lnTo>
                      <a:lnTo>
                        <a:pt x="591" y="74"/>
                      </a:lnTo>
                      <a:lnTo>
                        <a:pt x="595" y="74"/>
                      </a:lnTo>
                      <a:lnTo>
                        <a:pt x="591" y="73"/>
                      </a:lnTo>
                      <a:lnTo>
                        <a:pt x="591" y="74"/>
                      </a:lnTo>
                      <a:lnTo>
                        <a:pt x="595" y="74"/>
                      </a:lnTo>
                      <a:lnTo>
                        <a:pt x="591" y="73"/>
                      </a:lnTo>
                      <a:lnTo>
                        <a:pt x="590" y="78"/>
                      </a:lnTo>
                      <a:lnTo>
                        <a:pt x="590" y="79"/>
                      </a:lnTo>
                      <a:lnTo>
                        <a:pt x="587" y="92"/>
                      </a:lnTo>
                      <a:lnTo>
                        <a:pt x="586" y="100"/>
                      </a:lnTo>
                      <a:lnTo>
                        <a:pt x="583" y="118"/>
                      </a:lnTo>
                      <a:lnTo>
                        <a:pt x="583" y="128"/>
                      </a:lnTo>
                      <a:lnTo>
                        <a:pt x="587" y="128"/>
                      </a:lnTo>
                      <a:lnTo>
                        <a:pt x="583" y="128"/>
                      </a:lnTo>
                      <a:lnTo>
                        <a:pt x="587" y="128"/>
                      </a:lnTo>
                      <a:lnTo>
                        <a:pt x="583" y="128"/>
                      </a:lnTo>
                      <a:lnTo>
                        <a:pt x="582" y="139"/>
                      </a:lnTo>
                      <a:lnTo>
                        <a:pt x="581" y="150"/>
                      </a:lnTo>
                      <a:lnTo>
                        <a:pt x="579" y="163"/>
                      </a:lnTo>
                      <a:lnTo>
                        <a:pt x="577" y="192"/>
                      </a:lnTo>
                      <a:lnTo>
                        <a:pt x="575" y="207"/>
                      </a:lnTo>
                      <a:lnTo>
                        <a:pt x="575" y="224"/>
                      </a:lnTo>
                      <a:lnTo>
                        <a:pt x="579" y="224"/>
                      </a:lnTo>
                      <a:lnTo>
                        <a:pt x="575" y="224"/>
                      </a:lnTo>
                      <a:lnTo>
                        <a:pt x="579" y="224"/>
                      </a:lnTo>
                      <a:lnTo>
                        <a:pt x="575" y="224"/>
                      </a:lnTo>
                      <a:lnTo>
                        <a:pt x="573" y="260"/>
                      </a:lnTo>
                      <a:lnTo>
                        <a:pt x="570" y="302"/>
                      </a:lnTo>
                      <a:lnTo>
                        <a:pt x="569" y="324"/>
                      </a:lnTo>
                      <a:lnTo>
                        <a:pt x="568" y="347"/>
                      </a:lnTo>
                      <a:lnTo>
                        <a:pt x="568" y="371"/>
                      </a:lnTo>
                      <a:lnTo>
                        <a:pt x="566" y="396"/>
                      </a:lnTo>
                      <a:lnTo>
                        <a:pt x="564" y="450"/>
                      </a:lnTo>
                      <a:lnTo>
                        <a:pt x="563" y="479"/>
                      </a:lnTo>
                      <a:lnTo>
                        <a:pt x="566" y="479"/>
                      </a:lnTo>
                      <a:lnTo>
                        <a:pt x="563" y="479"/>
                      </a:lnTo>
                      <a:lnTo>
                        <a:pt x="566" y="479"/>
                      </a:lnTo>
                      <a:lnTo>
                        <a:pt x="563" y="479"/>
                      </a:lnTo>
                      <a:lnTo>
                        <a:pt x="561" y="493"/>
                      </a:lnTo>
                      <a:lnTo>
                        <a:pt x="565" y="493"/>
                      </a:lnTo>
                      <a:lnTo>
                        <a:pt x="565" y="489"/>
                      </a:lnTo>
                      <a:lnTo>
                        <a:pt x="563" y="490"/>
                      </a:lnTo>
                      <a:lnTo>
                        <a:pt x="561" y="493"/>
                      </a:lnTo>
                      <a:lnTo>
                        <a:pt x="565" y="493"/>
                      </a:lnTo>
                      <a:lnTo>
                        <a:pt x="565" y="489"/>
                      </a:lnTo>
                      <a:lnTo>
                        <a:pt x="555" y="489"/>
                      </a:lnTo>
                      <a:lnTo>
                        <a:pt x="552" y="490"/>
                      </a:lnTo>
                      <a:lnTo>
                        <a:pt x="551" y="493"/>
                      </a:lnTo>
                      <a:lnTo>
                        <a:pt x="550" y="507"/>
                      </a:lnTo>
                      <a:lnTo>
                        <a:pt x="548" y="537"/>
                      </a:lnTo>
                      <a:lnTo>
                        <a:pt x="546" y="594"/>
                      </a:lnTo>
                      <a:lnTo>
                        <a:pt x="546" y="622"/>
                      </a:lnTo>
                      <a:lnTo>
                        <a:pt x="543" y="676"/>
                      </a:lnTo>
                      <a:lnTo>
                        <a:pt x="542" y="702"/>
                      </a:lnTo>
                      <a:lnTo>
                        <a:pt x="541" y="727"/>
                      </a:lnTo>
                      <a:lnTo>
                        <a:pt x="539" y="750"/>
                      </a:lnTo>
                      <a:lnTo>
                        <a:pt x="538" y="772"/>
                      </a:lnTo>
                      <a:lnTo>
                        <a:pt x="538" y="793"/>
                      </a:lnTo>
                      <a:lnTo>
                        <a:pt x="542" y="793"/>
                      </a:lnTo>
                      <a:lnTo>
                        <a:pt x="538" y="793"/>
                      </a:lnTo>
                      <a:lnTo>
                        <a:pt x="542" y="793"/>
                      </a:lnTo>
                      <a:lnTo>
                        <a:pt x="538" y="793"/>
                      </a:lnTo>
                      <a:lnTo>
                        <a:pt x="537" y="812"/>
                      </a:lnTo>
                      <a:lnTo>
                        <a:pt x="535" y="829"/>
                      </a:lnTo>
                      <a:lnTo>
                        <a:pt x="534" y="844"/>
                      </a:lnTo>
                      <a:lnTo>
                        <a:pt x="533" y="859"/>
                      </a:lnTo>
                      <a:lnTo>
                        <a:pt x="532" y="870"/>
                      </a:lnTo>
                      <a:lnTo>
                        <a:pt x="530" y="879"/>
                      </a:lnTo>
                      <a:lnTo>
                        <a:pt x="530" y="887"/>
                      </a:lnTo>
                      <a:lnTo>
                        <a:pt x="534" y="887"/>
                      </a:lnTo>
                      <a:lnTo>
                        <a:pt x="530" y="886"/>
                      </a:lnTo>
                      <a:lnTo>
                        <a:pt x="530" y="887"/>
                      </a:lnTo>
                      <a:lnTo>
                        <a:pt x="534" y="887"/>
                      </a:lnTo>
                      <a:lnTo>
                        <a:pt x="530" y="886"/>
                      </a:lnTo>
                      <a:lnTo>
                        <a:pt x="529" y="891"/>
                      </a:lnTo>
                      <a:lnTo>
                        <a:pt x="524" y="906"/>
                      </a:lnTo>
                      <a:lnTo>
                        <a:pt x="524" y="910"/>
                      </a:lnTo>
                      <a:lnTo>
                        <a:pt x="528" y="910"/>
                      </a:lnTo>
                      <a:lnTo>
                        <a:pt x="524" y="909"/>
                      </a:lnTo>
                      <a:lnTo>
                        <a:pt x="524" y="910"/>
                      </a:lnTo>
                      <a:lnTo>
                        <a:pt x="528" y="910"/>
                      </a:lnTo>
                      <a:lnTo>
                        <a:pt x="524" y="909"/>
                      </a:lnTo>
                      <a:lnTo>
                        <a:pt x="522" y="913"/>
                      </a:lnTo>
                      <a:lnTo>
                        <a:pt x="526" y="914"/>
                      </a:lnTo>
                      <a:lnTo>
                        <a:pt x="522" y="913"/>
                      </a:lnTo>
                      <a:lnTo>
                        <a:pt x="526" y="914"/>
                      </a:lnTo>
                      <a:lnTo>
                        <a:pt x="522" y="913"/>
                      </a:lnTo>
                      <a:lnTo>
                        <a:pt x="517" y="923"/>
                      </a:lnTo>
                      <a:lnTo>
                        <a:pt x="521" y="925"/>
                      </a:lnTo>
                      <a:lnTo>
                        <a:pt x="519" y="922"/>
                      </a:lnTo>
                      <a:lnTo>
                        <a:pt x="517" y="923"/>
                      </a:lnTo>
                      <a:lnTo>
                        <a:pt x="521" y="925"/>
                      </a:lnTo>
                      <a:lnTo>
                        <a:pt x="519" y="922"/>
                      </a:lnTo>
                      <a:lnTo>
                        <a:pt x="517" y="923"/>
                      </a:lnTo>
                      <a:lnTo>
                        <a:pt x="516" y="926"/>
                      </a:lnTo>
                      <a:lnTo>
                        <a:pt x="516" y="927"/>
                      </a:lnTo>
                      <a:lnTo>
                        <a:pt x="520" y="927"/>
                      </a:lnTo>
                      <a:lnTo>
                        <a:pt x="517" y="925"/>
                      </a:lnTo>
                      <a:lnTo>
                        <a:pt x="516" y="927"/>
                      </a:lnTo>
                      <a:lnTo>
                        <a:pt x="520" y="927"/>
                      </a:lnTo>
                      <a:lnTo>
                        <a:pt x="517" y="925"/>
                      </a:lnTo>
                      <a:lnTo>
                        <a:pt x="515" y="927"/>
                      </a:lnTo>
                      <a:lnTo>
                        <a:pt x="517" y="930"/>
                      </a:lnTo>
                      <a:lnTo>
                        <a:pt x="517" y="926"/>
                      </a:lnTo>
                      <a:lnTo>
                        <a:pt x="515" y="927"/>
                      </a:lnTo>
                      <a:lnTo>
                        <a:pt x="517" y="930"/>
                      </a:lnTo>
                      <a:lnTo>
                        <a:pt x="517" y="926"/>
                      </a:lnTo>
                      <a:lnTo>
                        <a:pt x="513" y="926"/>
                      </a:lnTo>
                      <a:lnTo>
                        <a:pt x="513" y="930"/>
                      </a:lnTo>
                      <a:lnTo>
                        <a:pt x="517" y="927"/>
                      </a:lnTo>
                      <a:lnTo>
                        <a:pt x="513" y="926"/>
                      </a:lnTo>
                      <a:lnTo>
                        <a:pt x="513" y="930"/>
                      </a:lnTo>
                      <a:lnTo>
                        <a:pt x="517" y="927"/>
                      </a:lnTo>
                      <a:lnTo>
                        <a:pt x="516" y="926"/>
                      </a:lnTo>
                      <a:lnTo>
                        <a:pt x="512" y="928"/>
                      </a:lnTo>
                      <a:lnTo>
                        <a:pt x="517" y="928"/>
                      </a:lnTo>
                      <a:lnTo>
                        <a:pt x="516" y="926"/>
                      </a:lnTo>
                      <a:lnTo>
                        <a:pt x="512" y="928"/>
                      </a:lnTo>
                      <a:lnTo>
                        <a:pt x="517" y="928"/>
                      </a:lnTo>
                      <a:lnTo>
                        <a:pt x="517" y="927"/>
                      </a:lnTo>
                      <a:lnTo>
                        <a:pt x="516" y="927"/>
                      </a:lnTo>
                      <a:lnTo>
                        <a:pt x="516" y="926"/>
                      </a:lnTo>
                      <a:lnTo>
                        <a:pt x="512" y="918"/>
                      </a:lnTo>
                      <a:lnTo>
                        <a:pt x="508" y="919"/>
                      </a:lnTo>
                      <a:lnTo>
                        <a:pt x="512" y="918"/>
                      </a:lnTo>
                      <a:lnTo>
                        <a:pt x="508" y="919"/>
                      </a:lnTo>
                      <a:lnTo>
                        <a:pt x="512" y="918"/>
                      </a:lnTo>
                      <a:lnTo>
                        <a:pt x="511" y="914"/>
                      </a:lnTo>
                      <a:lnTo>
                        <a:pt x="507" y="916"/>
                      </a:lnTo>
                      <a:lnTo>
                        <a:pt x="511" y="916"/>
                      </a:lnTo>
                      <a:lnTo>
                        <a:pt x="511" y="914"/>
                      </a:lnTo>
                      <a:lnTo>
                        <a:pt x="507" y="916"/>
                      </a:lnTo>
                      <a:lnTo>
                        <a:pt x="511" y="916"/>
                      </a:lnTo>
                      <a:lnTo>
                        <a:pt x="510" y="910"/>
                      </a:lnTo>
                      <a:lnTo>
                        <a:pt x="510" y="909"/>
                      </a:lnTo>
                      <a:lnTo>
                        <a:pt x="508" y="905"/>
                      </a:lnTo>
                      <a:lnTo>
                        <a:pt x="504" y="906"/>
                      </a:lnTo>
                      <a:lnTo>
                        <a:pt x="510" y="906"/>
                      </a:lnTo>
                      <a:lnTo>
                        <a:pt x="508" y="905"/>
                      </a:lnTo>
                      <a:lnTo>
                        <a:pt x="504" y="906"/>
                      </a:lnTo>
                      <a:lnTo>
                        <a:pt x="510" y="906"/>
                      </a:lnTo>
                      <a:lnTo>
                        <a:pt x="510" y="900"/>
                      </a:lnTo>
                      <a:lnTo>
                        <a:pt x="508" y="900"/>
                      </a:lnTo>
                      <a:lnTo>
                        <a:pt x="507" y="894"/>
                      </a:lnTo>
                      <a:lnTo>
                        <a:pt x="503" y="894"/>
                      </a:lnTo>
                      <a:lnTo>
                        <a:pt x="508" y="894"/>
                      </a:lnTo>
                      <a:lnTo>
                        <a:pt x="503" y="894"/>
                      </a:lnTo>
                      <a:lnTo>
                        <a:pt x="508" y="894"/>
                      </a:lnTo>
                      <a:lnTo>
                        <a:pt x="506" y="878"/>
                      </a:lnTo>
                      <a:lnTo>
                        <a:pt x="503" y="860"/>
                      </a:lnTo>
                      <a:lnTo>
                        <a:pt x="502" y="850"/>
                      </a:lnTo>
                      <a:lnTo>
                        <a:pt x="497" y="850"/>
                      </a:lnTo>
                      <a:lnTo>
                        <a:pt x="502" y="850"/>
                      </a:lnTo>
                      <a:lnTo>
                        <a:pt x="497" y="850"/>
                      </a:lnTo>
                      <a:lnTo>
                        <a:pt x="502" y="850"/>
                      </a:lnTo>
                      <a:lnTo>
                        <a:pt x="502" y="838"/>
                      </a:lnTo>
                      <a:lnTo>
                        <a:pt x="499" y="812"/>
                      </a:lnTo>
                      <a:lnTo>
                        <a:pt x="498" y="798"/>
                      </a:lnTo>
                      <a:lnTo>
                        <a:pt x="493" y="798"/>
                      </a:lnTo>
                      <a:lnTo>
                        <a:pt x="498" y="798"/>
                      </a:lnTo>
                      <a:lnTo>
                        <a:pt x="493" y="798"/>
                      </a:lnTo>
                      <a:lnTo>
                        <a:pt x="498" y="798"/>
                      </a:lnTo>
                      <a:lnTo>
                        <a:pt x="495" y="767"/>
                      </a:lnTo>
                      <a:lnTo>
                        <a:pt x="495" y="750"/>
                      </a:lnTo>
                      <a:lnTo>
                        <a:pt x="494" y="732"/>
                      </a:lnTo>
                      <a:lnTo>
                        <a:pt x="493" y="713"/>
                      </a:lnTo>
                      <a:lnTo>
                        <a:pt x="491" y="692"/>
                      </a:lnTo>
                      <a:lnTo>
                        <a:pt x="489" y="648"/>
                      </a:lnTo>
                      <a:lnTo>
                        <a:pt x="488" y="625"/>
                      </a:lnTo>
                      <a:lnTo>
                        <a:pt x="488" y="600"/>
                      </a:lnTo>
                      <a:lnTo>
                        <a:pt x="486" y="574"/>
                      </a:lnTo>
                      <a:lnTo>
                        <a:pt x="485" y="547"/>
                      </a:lnTo>
                      <a:lnTo>
                        <a:pt x="484" y="519"/>
                      </a:lnTo>
                      <a:lnTo>
                        <a:pt x="482" y="493"/>
                      </a:lnTo>
                      <a:lnTo>
                        <a:pt x="480" y="490"/>
                      </a:lnTo>
                      <a:lnTo>
                        <a:pt x="477" y="489"/>
                      </a:lnTo>
                      <a:lnTo>
                        <a:pt x="466" y="489"/>
                      </a:lnTo>
                      <a:lnTo>
                        <a:pt x="466" y="493"/>
                      </a:lnTo>
                      <a:lnTo>
                        <a:pt x="471" y="493"/>
                      </a:lnTo>
                      <a:lnTo>
                        <a:pt x="468" y="490"/>
                      </a:lnTo>
                      <a:lnTo>
                        <a:pt x="466" y="489"/>
                      </a:lnTo>
                      <a:lnTo>
                        <a:pt x="466" y="493"/>
                      </a:lnTo>
                      <a:lnTo>
                        <a:pt x="471" y="493"/>
                      </a:lnTo>
                      <a:lnTo>
                        <a:pt x="469" y="467"/>
                      </a:lnTo>
                      <a:lnTo>
                        <a:pt x="467" y="408"/>
                      </a:lnTo>
                      <a:lnTo>
                        <a:pt x="466" y="379"/>
                      </a:lnTo>
                      <a:lnTo>
                        <a:pt x="464" y="349"/>
                      </a:lnTo>
                      <a:lnTo>
                        <a:pt x="464" y="322"/>
                      </a:lnTo>
                      <a:lnTo>
                        <a:pt x="463" y="295"/>
                      </a:lnTo>
                      <a:lnTo>
                        <a:pt x="462" y="269"/>
                      </a:lnTo>
                      <a:lnTo>
                        <a:pt x="459" y="220"/>
                      </a:lnTo>
                      <a:lnTo>
                        <a:pt x="458" y="198"/>
                      </a:lnTo>
                      <a:lnTo>
                        <a:pt x="458" y="178"/>
                      </a:lnTo>
                      <a:lnTo>
                        <a:pt x="457" y="158"/>
                      </a:lnTo>
                      <a:lnTo>
                        <a:pt x="455" y="141"/>
                      </a:lnTo>
                      <a:lnTo>
                        <a:pt x="454" y="126"/>
                      </a:lnTo>
                      <a:lnTo>
                        <a:pt x="453" y="113"/>
                      </a:lnTo>
                      <a:lnTo>
                        <a:pt x="451" y="101"/>
                      </a:lnTo>
                      <a:lnTo>
                        <a:pt x="450" y="92"/>
                      </a:lnTo>
                      <a:lnTo>
                        <a:pt x="445" y="92"/>
                      </a:lnTo>
                      <a:lnTo>
                        <a:pt x="450" y="92"/>
                      </a:lnTo>
                      <a:lnTo>
                        <a:pt x="445" y="92"/>
                      </a:lnTo>
                      <a:lnTo>
                        <a:pt x="450" y="92"/>
                      </a:lnTo>
                      <a:lnTo>
                        <a:pt x="450" y="86"/>
                      </a:lnTo>
                      <a:lnTo>
                        <a:pt x="449" y="86"/>
                      </a:lnTo>
                      <a:lnTo>
                        <a:pt x="448" y="81"/>
                      </a:lnTo>
                      <a:lnTo>
                        <a:pt x="448" y="79"/>
                      </a:lnTo>
                      <a:lnTo>
                        <a:pt x="445" y="72"/>
                      </a:lnTo>
                      <a:lnTo>
                        <a:pt x="444" y="69"/>
                      </a:lnTo>
                      <a:lnTo>
                        <a:pt x="440" y="70"/>
                      </a:lnTo>
                      <a:lnTo>
                        <a:pt x="444" y="69"/>
                      </a:lnTo>
                      <a:lnTo>
                        <a:pt x="440" y="70"/>
                      </a:lnTo>
                      <a:lnTo>
                        <a:pt x="444" y="69"/>
                      </a:lnTo>
                      <a:lnTo>
                        <a:pt x="442" y="65"/>
                      </a:lnTo>
                      <a:lnTo>
                        <a:pt x="441" y="63"/>
                      </a:lnTo>
                      <a:lnTo>
                        <a:pt x="437" y="64"/>
                      </a:lnTo>
                      <a:lnTo>
                        <a:pt x="442" y="64"/>
                      </a:lnTo>
                      <a:lnTo>
                        <a:pt x="441" y="63"/>
                      </a:lnTo>
                      <a:lnTo>
                        <a:pt x="437" y="64"/>
                      </a:lnTo>
                      <a:lnTo>
                        <a:pt x="442" y="64"/>
                      </a:lnTo>
                      <a:lnTo>
                        <a:pt x="442" y="61"/>
                      </a:lnTo>
                      <a:lnTo>
                        <a:pt x="441" y="61"/>
                      </a:lnTo>
                      <a:lnTo>
                        <a:pt x="441" y="60"/>
                      </a:lnTo>
                      <a:lnTo>
                        <a:pt x="437" y="52"/>
                      </a:lnTo>
                      <a:lnTo>
                        <a:pt x="437" y="51"/>
                      </a:lnTo>
                      <a:lnTo>
                        <a:pt x="435" y="48"/>
                      </a:lnTo>
                      <a:lnTo>
                        <a:pt x="433" y="48"/>
                      </a:lnTo>
                      <a:lnTo>
                        <a:pt x="431" y="47"/>
                      </a:lnTo>
                      <a:lnTo>
                        <a:pt x="429" y="47"/>
                      </a:lnTo>
                      <a:lnTo>
                        <a:pt x="429" y="51"/>
                      </a:lnTo>
                      <a:lnTo>
                        <a:pt x="435" y="51"/>
                      </a:lnTo>
                      <a:lnTo>
                        <a:pt x="433" y="51"/>
                      </a:lnTo>
                      <a:lnTo>
                        <a:pt x="432" y="48"/>
                      </a:lnTo>
                      <a:lnTo>
                        <a:pt x="429" y="47"/>
                      </a:lnTo>
                      <a:lnTo>
                        <a:pt x="429" y="51"/>
                      </a:lnTo>
                      <a:lnTo>
                        <a:pt x="435" y="51"/>
                      </a:lnTo>
                      <a:lnTo>
                        <a:pt x="435" y="50"/>
                      </a:lnTo>
                      <a:lnTo>
                        <a:pt x="433" y="50"/>
                      </a:lnTo>
                      <a:lnTo>
                        <a:pt x="432" y="47"/>
                      </a:lnTo>
                      <a:lnTo>
                        <a:pt x="429" y="46"/>
                      </a:lnTo>
                      <a:lnTo>
                        <a:pt x="428" y="46"/>
                      </a:lnTo>
                      <a:lnTo>
                        <a:pt x="426" y="47"/>
                      </a:lnTo>
                      <a:lnTo>
                        <a:pt x="424" y="48"/>
                      </a:lnTo>
                      <a:lnTo>
                        <a:pt x="427" y="51"/>
                      </a:lnTo>
                      <a:lnTo>
                        <a:pt x="427" y="47"/>
                      </a:lnTo>
                      <a:lnTo>
                        <a:pt x="424" y="48"/>
                      </a:lnTo>
                      <a:lnTo>
                        <a:pt x="427" y="51"/>
                      </a:lnTo>
                      <a:lnTo>
                        <a:pt x="427" y="47"/>
                      </a:lnTo>
                      <a:lnTo>
                        <a:pt x="426" y="47"/>
                      </a:lnTo>
                      <a:lnTo>
                        <a:pt x="423" y="48"/>
                      </a:lnTo>
                      <a:lnTo>
                        <a:pt x="422" y="50"/>
                      </a:lnTo>
                      <a:lnTo>
                        <a:pt x="420" y="52"/>
                      </a:lnTo>
                      <a:lnTo>
                        <a:pt x="424" y="53"/>
                      </a:lnTo>
                      <a:lnTo>
                        <a:pt x="422" y="51"/>
                      </a:lnTo>
                      <a:lnTo>
                        <a:pt x="420" y="52"/>
                      </a:lnTo>
                      <a:lnTo>
                        <a:pt x="424" y="53"/>
                      </a:lnTo>
                      <a:lnTo>
                        <a:pt x="422" y="51"/>
                      </a:lnTo>
                      <a:lnTo>
                        <a:pt x="419" y="53"/>
                      </a:lnTo>
                      <a:lnTo>
                        <a:pt x="418" y="56"/>
                      </a:lnTo>
                      <a:lnTo>
                        <a:pt x="418" y="61"/>
                      </a:lnTo>
                      <a:lnTo>
                        <a:pt x="422" y="61"/>
                      </a:lnTo>
                      <a:lnTo>
                        <a:pt x="418" y="60"/>
                      </a:lnTo>
                      <a:lnTo>
                        <a:pt x="418" y="61"/>
                      </a:lnTo>
                      <a:lnTo>
                        <a:pt x="422" y="61"/>
                      </a:lnTo>
                      <a:lnTo>
                        <a:pt x="418" y="60"/>
                      </a:lnTo>
                      <a:lnTo>
                        <a:pt x="415" y="68"/>
                      </a:lnTo>
                      <a:lnTo>
                        <a:pt x="414" y="73"/>
                      </a:lnTo>
                      <a:lnTo>
                        <a:pt x="414" y="74"/>
                      </a:lnTo>
                      <a:lnTo>
                        <a:pt x="411" y="87"/>
                      </a:lnTo>
                      <a:lnTo>
                        <a:pt x="411" y="95"/>
                      </a:lnTo>
                      <a:lnTo>
                        <a:pt x="415" y="95"/>
                      </a:lnTo>
                      <a:lnTo>
                        <a:pt x="411" y="95"/>
                      </a:lnTo>
                      <a:lnTo>
                        <a:pt x="415" y="95"/>
                      </a:lnTo>
                      <a:lnTo>
                        <a:pt x="411" y="95"/>
                      </a:lnTo>
                      <a:lnTo>
                        <a:pt x="407" y="122"/>
                      </a:lnTo>
                      <a:lnTo>
                        <a:pt x="405" y="145"/>
                      </a:lnTo>
                      <a:lnTo>
                        <a:pt x="404" y="158"/>
                      </a:lnTo>
                      <a:lnTo>
                        <a:pt x="404" y="171"/>
                      </a:lnTo>
                      <a:lnTo>
                        <a:pt x="407" y="171"/>
                      </a:lnTo>
                      <a:lnTo>
                        <a:pt x="404" y="171"/>
                      </a:lnTo>
                      <a:lnTo>
                        <a:pt x="407" y="171"/>
                      </a:lnTo>
                      <a:lnTo>
                        <a:pt x="404" y="171"/>
                      </a:lnTo>
                      <a:lnTo>
                        <a:pt x="401" y="202"/>
                      </a:lnTo>
                      <a:lnTo>
                        <a:pt x="398" y="236"/>
                      </a:lnTo>
                      <a:lnTo>
                        <a:pt x="396" y="274"/>
                      </a:lnTo>
                      <a:lnTo>
                        <a:pt x="396" y="296"/>
                      </a:lnTo>
                      <a:lnTo>
                        <a:pt x="395" y="318"/>
                      </a:lnTo>
                      <a:lnTo>
                        <a:pt x="392" y="365"/>
                      </a:lnTo>
                      <a:lnTo>
                        <a:pt x="391" y="391"/>
                      </a:lnTo>
                      <a:lnTo>
                        <a:pt x="388" y="445"/>
                      </a:lnTo>
                      <a:lnTo>
                        <a:pt x="388" y="475"/>
                      </a:lnTo>
                      <a:lnTo>
                        <a:pt x="392" y="475"/>
                      </a:lnTo>
                      <a:lnTo>
                        <a:pt x="388" y="475"/>
                      </a:lnTo>
                      <a:lnTo>
                        <a:pt x="392" y="475"/>
                      </a:lnTo>
                      <a:lnTo>
                        <a:pt x="388" y="475"/>
                      </a:lnTo>
                      <a:lnTo>
                        <a:pt x="387" y="493"/>
                      </a:lnTo>
                      <a:lnTo>
                        <a:pt x="391" y="493"/>
                      </a:lnTo>
                      <a:lnTo>
                        <a:pt x="391" y="489"/>
                      </a:lnTo>
                      <a:lnTo>
                        <a:pt x="388" y="490"/>
                      </a:lnTo>
                      <a:lnTo>
                        <a:pt x="387" y="493"/>
                      </a:lnTo>
                      <a:lnTo>
                        <a:pt x="391" y="493"/>
                      </a:lnTo>
                      <a:lnTo>
                        <a:pt x="391" y="489"/>
                      </a:lnTo>
                      <a:lnTo>
                        <a:pt x="379" y="489"/>
                      </a:lnTo>
                      <a:lnTo>
                        <a:pt x="376" y="490"/>
                      </a:lnTo>
                      <a:lnTo>
                        <a:pt x="375" y="493"/>
                      </a:lnTo>
                      <a:lnTo>
                        <a:pt x="374" y="515"/>
                      </a:lnTo>
                      <a:lnTo>
                        <a:pt x="374" y="543"/>
                      </a:lnTo>
                      <a:lnTo>
                        <a:pt x="370" y="625"/>
                      </a:lnTo>
                      <a:lnTo>
                        <a:pt x="367" y="676"/>
                      </a:lnTo>
                      <a:lnTo>
                        <a:pt x="366" y="701"/>
                      </a:lnTo>
                      <a:lnTo>
                        <a:pt x="366" y="724"/>
                      </a:lnTo>
                      <a:lnTo>
                        <a:pt x="365" y="746"/>
                      </a:lnTo>
                      <a:lnTo>
                        <a:pt x="364" y="767"/>
                      </a:lnTo>
                      <a:lnTo>
                        <a:pt x="367" y="767"/>
                      </a:lnTo>
                      <a:lnTo>
                        <a:pt x="364" y="767"/>
                      </a:lnTo>
                      <a:lnTo>
                        <a:pt x="367" y="767"/>
                      </a:lnTo>
                      <a:lnTo>
                        <a:pt x="364" y="767"/>
                      </a:lnTo>
                      <a:lnTo>
                        <a:pt x="362" y="786"/>
                      </a:lnTo>
                      <a:lnTo>
                        <a:pt x="361" y="804"/>
                      </a:lnTo>
                      <a:lnTo>
                        <a:pt x="360" y="821"/>
                      </a:lnTo>
                      <a:lnTo>
                        <a:pt x="358" y="835"/>
                      </a:lnTo>
                      <a:lnTo>
                        <a:pt x="358" y="847"/>
                      </a:lnTo>
                      <a:lnTo>
                        <a:pt x="362" y="847"/>
                      </a:lnTo>
                      <a:lnTo>
                        <a:pt x="358" y="847"/>
                      </a:lnTo>
                      <a:lnTo>
                        <a:pt x="362" y="847"/>
                      </a:lnTo>
                      <a:lnTo>
                        <a:pt x="358" y="847"/>
                      </a:lnTo>
                      <a:lnTo>
                        <a:pt x="357" y="859"/>
                      </a:lnTo>
                      <a:lnTo>
                        <a:pt x="356" y="866"/>
                      </a:lnTo>
                      <a:lnTo>
                        <a:pt x="360" y="866"/>
                      </a:lnTo>
                      <a:lnTo>
                        <a:pt x="356" y="866"/>
                      </a:lnTo>
                      <a:lnTo>
                        <a:pt x="360" y="866"/>
                      </a:lnTo>
                      <a:lnTo>
                        <a:pt x="356" y="866"/>
                      </a:lnTo>
                      <a:lnTo>
                        <a:pt x="354" y="873"/>
                      </a:lnTo>
                      <a:lnTo>
                        <a:pt x="358" y="873"/>
                      </a:lnTo>
                      <a:lnTo>
                        <a:pt x="354" y="872"/>
                      </a:lnTo>
                      <a:lnTo>
                        <a:pt x="354" y="873"/>
                      </a:lnTo>
                      <a:lnTo>
                        <a:pt x="358" y="873"/>
                      </a:lnTo>
                      <a:lnTo>
                        <a:pt x="354" y="872"/>
                      </a:lnTo>
                      <a:lnTo>
                        <a:pt x="351" y="883"/>
                      </a:lnTo>
                      <a:lnTo>
                        <a:pt x="351" y="888"/>
                      </a:lnTo>
                      <a:lnTo>
                        <a:pt x="354" y="888"/>
                      </a:lnTo>
                      <a:lnTo>
                        <a:pt x="351" y="887"/>
                      </a:lnTo>
                      <a:lnTo>
                        <a:pt x="351" y="888"/>
                      </a:lnTo>
                      <a:lnTo>
                        <a:pt x="354" y="888"/>
                      </a:lnTo>
                      <a:lnTo>
                        <a:pt x="351" y="887"/>
                      </a:lnTo>
                      <a:lnTo>
                        <a:pt x="348" y="895"/>
                      </a:lnTo>
                      <a:lnTo>
                        <a:pt x="352" y="896"/>
                      </a:lnTo>
                      <a:lnTo>
                        <a:pt x="348" y="895"/>
                      </a:lnTo>
                      <a:lnTo>
                        <a:pt x="352" y="896"/>
                      </a:lnTo>
                      <a:lnTo>
                        <a:pt x="348" y="895"/>
                      </a:lnTo>
                      <a:lnTo>
                        <a:pt x="347" y="897"/>
                      </a:lnTo>
                      <a:lnTo>
                        <a:pt x="347" y="899"/>
                      </a:lnTo>
                      <a:lnTo>
                        <a:pt x="347" y="897"/>
                      </a:lnTo>
                      <a:lnTo>
                        <a:pt x="345" y="901"/>
                      </a:lnTo>
                      <a:lnTo>
                        <a:pt x="349" y="903"/>
                      </a:lnTo>
                      <a:lnTo>
                        <a:pt x="345" y="901"/>
                      </a:lnTo>
                      <a:lnTo>
                        <a:pt x="349" y="903"/>
                      </a:lnTo>
                      <a:lnTo>
                        <a:pt x="345" y="901"/>
                      </a:lnTo>
                      <a:lnTo>
                        <a:pt x="344" y="904"/>
                      </a:lnTo>
                      <a:lnTo>
                        <a:pt x="344" y="908"/>
                      </a:lnTo>
                      <a:lnTo>
                        <a:pt x="348" y="908"/>
                      </a:lnTo>
                      <a:lnTo>
                        <a:pt x="344" y="906"/>
                      </a:lnTo>
                      <a:lnTo>
                        <a:pt x="344" y="908"/>
                      </a:lnTo>
                      <a:lnTo>
                        <a:pt x="348" y="908"/>
                      </a:lnTo>
                      <a:lnTo>
                        <a:pt x="344" y="906"/>
                      </a:lnTo>
                      <a:lnTo>
                        <a:pt x="340" y="914"/>
                      </a:lnTo>
                      <a:lnTo>
                        <a:pt x="344" y="916"/>
                      </a:lnTo>
                      <a:lnTo>
                        <a:pt x="342" y="913"/>
                      </a:lnTo>
                      <a:lnTo>
                        <a:pt x="340" y="914"/>
                      </a:lnTo>
                      <a:lnTo>
                        <a:pt x="344" y="916"/>
                      </a:lnTo>
                      <a:lnTo>
                        <a:pt x="342" y="913"/>
                      </a:lnTo>
                      <a:lnTo>
                        <a:pt x="338" y="917"/>
                      </a:lnTo>
                      <a:lnTo>
                        <a:pt x="336" y="919"/>
                      </a:lnTo>
                      <a:lnTo>
                        <a:pt x="336" y="921"/>
                      </a:lnTo>
                      <a:lnTo>
                        <a:pt x="340" y="921"/>
                      </a:lnTo>
                      <a:lnTo>
                        <a:pt x="340" y="917"/>
                      </a:lnTo>
                      <a:lnTo>
                        <a:pt x="338" y="918"/>
                      </a:lnTo>
                      <a:lnTo>
                        <a:pt x="336" y="921"/>
                      </a:lnTo>
                      <a:lnTo>
                        <a:pt x="340" y="921"/>
                      </a:lnTo>
                      <a:lnTo>
                        <a:pt x="340" y="917"/>
                      </a:lnTo>
                      <a:lnTo>
                        <a:pt x="338" y="917"/>
                      </a:lnTo>
                      <a:lnTo>
                        <a:pt x="338" y="921"/>
                      </a:lnTo>
                      <a:lnTo>
                        <a:pt x="342" y="918"/>
                      </a:lnTo>
                      <a:lnTo>
                        <a:pt x="338" y="917"/>
                      </a:lnTo>
                      <a:lnTo>
                        <a:pt x="338" y="921"/>
                      </a:lnTo>
                      <a:lnTo>
                        <a:pt x="342" y="918"/>
                      </a:lnTo>
                      <a:lnTo>
                        <a:pt x="336" y="913"/>
                      </a:lnTo>
                      <a:lnTo>
                        <a:pt x="333" y="916"/>
                      </a:lnTo>
                      <a:lnTo>
                        <a:pt x="338" y="916"/>
                      </a:lnTo>
                      <a:lnTo>
                        <a:pt x="336" y="913"/>
                      </a:lnTo>
                      <a:lnTo>
                        <a:pt x="333" y="916"/>
                      </a:lnTo>
                      <a:lnTo>
                        <a:pt x="338" y="916"/>
                      </a:lnTo>
                      <a:lnTo>
                        <a:pt x="338" y="913"/>
                      </a:lnTo>
                      <a:lnTo>
                        <a:pt x="336" y="912"/>
                      </a:lnTo>
                      <a:lnTo>
                        <a:pt x="335" y="908"/>
                      </a:lnTo>
                      <a:lnTo>
                        <a:pt x="334" y="905"/>
                      </a:lnTo>
                      <a:lnTo>
                        <a:pt x="330" y="906"/>
                      </a:lnTo>
                      <a:lnTo>
                        <a:pt x="334" y="906"/>
                      </a:lnTo>
                      <a:lnTo>
                        <a:pt x="334" y="905"/>
                      </a:lnTo>
                      <a:lnTo>
                        <a:pt x="330" y="906"/>
                      </a:lnTo>
                      <a:lnTo>
                        <a:pt x="334" y="906"/>
                      </a:lnTo>
                      <a:lnTo>
                        <a:pt x="330" y="891"/>
                      </a:lnTo>
                      <a:lnTo>
                        <a:pt x="329" y="884"/>
                      </a:lnTo>
                      <a:lnTo>
                        <a:pt x="325" y="884"/>
                      </a:lnTo>
                      <a:lnTo>
                        <a:pt x="330" y="884"/>
                      </a:lnTo>
                      <a:lnTo>
                        <a:pt x="325" y="884"/>
                      </a:lnTo>
                      <a:lnTo>
                        <a:pt x="330" y="884"/>
                      </a:lnTo>
                      <a:lnTo>
                        <a:pt x="330" y="878"/>
                      </a:lnTo>
                      <a:lnTo>
                        <a:pt x="329" y="870"/>
                      </a:lnTo>
                      <a:lnTo>
                        <a:pt x="326" y="852"/>
                      </a:lnTo>
                      <a:lnTo>
                        <a:pt x="323" y="831"/>
                      </a:lnTo>
                      <a:lnTo>
                        <a:pt x="322" y="820"/>
                      </a:lnTo>
                      <a:lnTo>
                        <a:pt x="317" y="820"/>
                      </a:lnTo>
                      <a:lnTo>
                        <a:pt x="322" y="820"/>
                      </a:lnTo>
                      <a:lnTo>
                        <a:pt x="317" y="820"/>
                      </a:lnTo>
                      <a:lnTo>
                        <a:pt x="322" y="820"/>
                      </a:lnTo>
                      <a:lnTo>
                        <a:pt x="322" y="807"/>
                      </a:lnTo>
                      <a:lnTo>
                        <a:pt x="320" y="779"/>
                      </a:lnTo>
                      <a:lnTo>
                        <a:pt x="314" y="779"/>
                      </a:lnTo>
                      <a:lnTo>
                        <a:pt x="320" y="779"/>
                      </a:lnTo>
                      <a:lnTo>
                        <a:pt x="314" y="779"/>
                      </a:lnTo>
                      <a:lnTo>
                        <a:pt x="320" y="779"/>
                      </a:lnTo>
                      <a:lnTo>
                        <a:pt x="318" y="763"/>
                      </a:lnTo>
                      <a:lnTo>
                        <a:pt x="316" y="729"/>
                      </a:lnTo>
                      <a:lnTo>
                        <a:pt x="316" y="711"/>
                      </a:lnTo>
                      <a:lnTo>
                        <a:pt x="314" y="692"/>
                      </a:lnTo>
                      <a:lnTo>
                        <a:pt x="313" y="671"/>
                      </a:lnTo>
                      <a:lnTo>
                        <a:pt x="311" y="627"/>
                      </a:lnTo>
                      <a:lnTo>
                        <a:pt x="309" y="604"/>
                      </a:lnTo>
                      <a:lnTo>
                        <a:pt x="308" y="578"/>
                      </a:lnTo>
                      <a:lnTo>
                        <a:pt x="308" y="554"/>
                      </a:lnTo>
                      <a:lnTo>
                        <a:pt x="307" y="526"/>
                      </a:lnTo>
                      <a:lnTo>
                        <a:pt x="305" y="498"/>
                      </a:lnTo>
                      <a:lnTo>
                        <a:pt x="304" y="498"/>
                      </a:lnTo>
                      <a:lnTo>
                        <a:pt x="303" y="493"/>
                      </a:lnTo>
                      <a:lnTo>
                        <a:pt x="302" y="490"/>
                      </a:lnTo>
                      <a:lnTo>
                        <a:pt x="299" y="489"/>
                      </a:lnTo>
                      <a:lnTo>
                        <a:pt x="287" y="489"/>
                      </a:lnTo>
                      <a:lnTo>
                        <a:pt x="287" y="493"/>
                      </a:lnTo>
                      <a:lnTo>
                        <a:pt x="292" y="493"/>
                      </a:lnTo>
                      <a:lnTo>
                        <a:pt x="291" y="493"/>
                      </a:lnTo>
                      <a:lnTo>
                        <a:pt x="290" y="490"/>
                      </a:lnTo>
                      <a:lnTo>
                        <a:pt x="287" y="489"/>
                      </a:lnTo>
                      <a:lnTo>
                        <a:pt x="287" y="493"/>
                      </a:lnTo>
                      <a:lnTo>
                        <a:pt x="292" y="493"/>
                      </a:lnTo>
                      <a:lnTo>
                        <a:pt x="292" y="479"/>
                      </a:lnTo>
                      <a:lnTo>
                        <a:pt x="289" y="382"/>
                      </a:lnTo>
                      <a:lnTo>
                        <a:pt x="287" y="351"/>
                      </a:lnTo>
                      <a:lnTo>
                        <a:pt x="285" y="291"/>
                      </a:lnTo>
                      <a:lnTo>
                        <a:pt x="285" y="263"/>
                      </a:lnTo>
                      <a:lnTo>
                        <a:pt x="282" y="209"/>
                      </a:lnTo>
                      <a:lnTo>
                        <a:pt x="281" y="184"/>
                      </a:lnTo>
                      <a:lnTo>
                        <a:pt x="280" y="161"/>
                      </a:lnTo>
                      <a:lnTo>
                        <a:pt x="278" y="140"/>
                      </a:lnTo>
                      <a:lnTo>
                        <a:pt x="278" y="119"/>
                      </a:lnTo>
                      <a:lnTo>
                        <a:pt x="276" y="86"/>
                      </a:lnTo>
                      <a:lnTo>
                        <a:pt x="274" y="73"/>
                      </a:lnTo>
                      <a:lnTo>
                        <a:pt x="273" y="61"/>
                      </a:lnTo>
                      <a:lnTo>
                        <a:pt x="272" y="52"/>
                      </a:lnTo>
                      <a:lnTo>
                        <a:pt x="270" y="52"/>
                      </a:lnTo>
                      <a:lnTo>
                        <a:pt x="269" y="46"/>
                      </a:lnTo>
                      <a:lnTo>
                        <a:pt x="265" y="46"/>
                      </a:lnTo>
                      <a:lnTo>
                        <a:pt x="270" y="46"/>
                      </a:lnTo>
                      <a:lnTo>
                        <a:pt x="265" y="46"/>
                      </a:lnTo>
                      <a:lnTo>
                        <a:pt x="270" y="46"/>
                      </a:lnTo>
                      <a:lnTo>
                        <a:pt x="270" y="42"/>
                      </a:lnTo>
                      <a:lnTo>
                        <a:pt x="269" y="42"/>
                      </a:lnTo>
                      <a:lnTo>
                        <a:pt x="269" y="41"/>
                      </a:lnTo>
                      <a:lnTo>
                        <a:pt x="268" y="38"/>
                      </a:lnTo>
                      <a:lnTo>
                        <a:pt x="264" y="39"/>
                      </a:lnTo>
                      <a:lnTo>
                        <a:pt x="268" y="38"/>
                      </a:lnTo>
                      <a:lnTo>
                        <a:pt x="264" y="39"/>
                      </a:lnTo>
                      <a:lnTo>
                        <a:pt x="268" y="38"/>
                      </a:lnTo>
                      <a:lnTo>
                        <a:pt x="267" y="34"/>
                      </a:lnTo>
                      <a:lnTo>
                        <a:pt x="267" y="33"/>
                      </a:lnTo>
                      <a:lnTo>
                        <a:pt x="265" y="31"/>
                      </a:lnTo>
                      <a:lnTo>
                        <a:pt x="261" y="34"/>
                      </a:lnTo>
                      <a:lnTo>
                        <a:pt x="265" y="33"/>
                      </a:lnTo>
                      <a:lnTo>
                        <a:pt x="265" y="31"/>
                      </a:lnTo>
                      <a:lnTo>
                        <a:pt x="261" y="34"/>
                      </a:lnTo>
                      <a:lnTo>
                        <a:pt x="265" y="33"/>
                      </a:lnTo>
                      <a:lnTo>
                        <a:pt x="264" y="30"/>
                      </a:lnTo>
                      <a:lnTo>
                        <a:pt x="264" y="29"/>
                      </a:lnTo>
                      <a:lnTo>
                        <a:pt x="261" y="26"/>
                      </a:lnTo>
                      <a:lnTo>
                        <a:pt x="258" y="29"/>
                      </a:lnTo>
                      <a:lnTo>
                        <a:pt x="263" y="29"/>
                      </a:lnTo>
                      <a:lnTo>
                        <a:pt x="261" y="26"/>
                      </a:lnTo>
                      <a:lnTo>
                        <a:pt x="258" y="29"/>
                      </a:lnTo>
                      <a:lnTo>
                        <a:pt x="263" y="29"/>
                      </a:lnTo>
                      <a:lnTo>
                        <a:pt x="263" y="28"/>
                      </a:lnTo>
                      <a:lnTo>
                        <a:pt x="261" y="28"/>
                      </a:lnTo>
                      <a:lnTo>
                        <a:pt x="260" y="25"/>
                      </a:lnTo>
                      <a:lnTo>
                        <a:pt x="258" y="24"/>
                      </a:lnTo>
                      <a:lnTo>
                        <a:pt x="255" y="24"/>
                      </a:lnTo>
                      <a:lnTo>
                        <a:pt x="252" y="25"/>
                      </a:lnTo>
                      <a:lnTo>
                        <a:pt x="247" y="30"/>
                      </a:lnTo>
                      <a:lnTo>
                        <a:pt x="246" y="33"/>
                      </a:lnTo>
                      <a:lnTo>
                        <a:pt x="246" y="38"/>
                      </a:lnTo>
                      <a:lnTo>
                        <a:pt x="250" y="38"/>
                      </a:lnTo>
                      <a:lnTo>
                        <a:pt x="246" y="37"/>
                      </a:lnTo>
                      <a:lnTo>
                        <a:pt x="246" y="38"/>
                      </a:lnTo>
                      <a:lnTo>
                        <a:pt x="250" y="38"/>
                      </a:lnTo>
                      <a:lnTo>
                        <a:pt x="246" y="37"/>
                      </a:lnTo>
                      <a:lnTo>
                        <a:pt x="243" y="44"/>
                      </a:lnTo>
                      <a:lnTo>
                        <a:pt x="243" y="46"/>
                      </a:lnTo>
                      <a:lnTo>
                        <a:pt x="242" y="52"/>
                      </a:lnTo>
                      <a:lnTo>
                        <a:pt x="246" y="52"/>
                      </a:lnTo>
                      <a:lnTo>
                        <a:pt x="242" y="51"/>
                      </a:lnTo>
                      <a:lnTo>
                        <a:pt x="242" y="52"/>
                      </a:lnTo>
                      <a:lnTo>
                        <a:pt x="246" y="52"/>
                      </a:lnTo>
                      <a:lnTo>
                        <a:pt x="242" y="51"/>
                      </a:lnTo>
                      <a:lnTo>
                        <a:pt x="241" y="56"/>
                      </a:lnTo>
                      <a:lnTo>
                        <a:pt x="241" y="57"/>
                      </a:lnTo>
                      <a:lnTo>
                        <a:pt x="239" y="65"/>
                      </a:lnTo>
                      <a:lnTo>
                        <a:pt x="239" y="73"/>
                      </a:lnTo>
                      <a:lnTo>
                        <a:pt x="243" y="73"/>
                      </a:lnTo>
                      <a:lnTo>
                        <a:pt x="239" y="73"/>
                      </a:lnTo>
                      <a:lnTo>
                        <a:pt x="243" y="73"/>
                      </a:lnTo>
                      <a:lnTo>
                        <a:pt x="239" y="73"/>
                      </a:lnTo>
                      <a:lnTo>
                        <a:pt x="238" y="81"/>
                      </a:lnTo>
                      <a:lnTo>
                        <a:pt x="236" y="101"/>
                      </a:lnTo>
                      <a:lnTo>
                        <a:pt x="233" y="125"/>
                      </a:lnTo>
                      <a:lnTo>
                        <a:pt x="232" y="139"/>
                      </a:lnTo>
                      <a:lnTo>
                        <a:pt x="232" y="153"/>
                      </a:lnTo>
                      <a:lnTo>
                        <a:pt x="236" y="153"/>
                      </a:lnTo>
                      <a:lnTo>
                        <a:pt x="232" y="153"/>
                      </a:lnTo>
                      <a:lnTo>
                        <a:pt x="236" y="153"/>
                      </a:lnTo>
                      <a:lnTo>
                        <a:pt x="232" y="153"/>
                      </a:lnTo>
                      <a:lnTo>
                        <a:pt x="230" y="168"/>
                      </a:lnTo>
                      <a:lnTo>
                        <a:pt x="229" y="185"/>
                      </a:lnTo>
                      <a:lnTo>
                        <a:pt x="227" y="221"/>
                      </a:lnTo>
                      <a:lnTo>
                        <a:pt x="225" y="242"/>
                      </a:lnTo>
                      <a:lnTo>
                        <a:pt x="224" y="264"/>
                      </a:lnTo>
                      <a:lnTo>
                        <a:pt x="224" y="286"/>
                      </a:lnTo>
                      <a:lnTo>
                        <a:pt x="223" y="309"/>
                      </a:lnTo>
                      <a:lnTo>
                        <a:pt x="220" y="361"/>
                      </a:lnTo>
                      <a:lnTo>
                        <a:pt x="219" y="388"/>
                      </a:lnTo>
                      <a:lnTo>
                        <a:pt x="216" y="448"/>
                      </a:lnTo>
                      <a:lnTo>
                        <a:pt x="216" y="479"/>
                      </a:lnTo>
                      <a:lnTo>
                        <a:pt x="220" y="479"/>
                      </a:lnTo>
                      <a:lnTo>
                        <a:pt x="216" y="479"/>
                      </a:lnTo>
                      <a:lnTo>
                        <a:pt x="220" y="479"/>
                      </a:lnTo>
                      <a:lnTo>
                        <a:pt x="216" y="479"/>
                      </a:lnTo>
                      <a:lnTo>
                        <a:pt x="215" y="493"/>
                      </a:lnTo>
                      <a:lnTo>
                        <a:pt x="219" y="493"/>
                      </a:lnTo>
                      <a:lnTo>
                        <a:pt x="219" y="489"/>
                      </a:lnTo>
                      <a:lnTo>
                        <a:pt x="216" y="490"/>
                      </a:lnTo>
                      <a:lnTo>
                        <a:pt x="215" y="493"/>
                      </a:lnTo>
                      <a:lnTo>
                        <a:pt x="219" y="493"/>
                      </a:lnTo>
                      <a:lnTo>
                        <a:pt x="219" y="489"/>
                      </a:lnTo>
                      <a:lnTo>
                        <a:pt x="215" y="489"/>
                      </a:lnTo>
                      <a:lnTo>
                        <a:pt x="212" y="490"/>
                      </a:lnTo>
                      <a:lnTo>
                        <a:pt x="211" y="493"/>
                      </a:lnTo>
                      <a:lnTo>
                        <a:pt x="211" y="492"/>
                      </a:lnTo>
                      <a:lnTo>
                        <a:pt x="210" y="497"/>
                      </a:lnTo>
                      <a:lnTo>
                        <a:pt x="210" y="498"/>
                      </a:lnTo>
                      <a:lnTo>
                        <a:pt x="208" y="520"/>
                      </a:lnTo>
                      <a:lnTo>
                        <a:pt x="208" y="541"/>
                      </a:lnTo>
                      <a:lnTo>
                        <a:pt x="205" y="603"/>
                      </a:lnTo>
                      <a:lnTo>
                        <a:pt x="208" y="603"/>
                      </a:lnTo>
                      <a:lnTo>
                        <a:pt x="205" y="603"/>
                      </a:lnTo>
                      <a:lnTo>
                        <a:pt x="208" y="603"/>
                      </a:lnTo>
                      <a:lnTo>
                        <a:pt x="205" y="603"/>
                      </a:lnTo>
                      <a:lnTo>
                        <a:pt x="202" y="642"/>
                      </a:lnTo>
                      <a:lnTo>
                        <a:pt x="202" y="660"/>
                      </a:lnTo>
                      <a:lnTo>
                        <a:pt x="206" y="660"/>
                      </a:lnTo>
                      <a:lnTo>
                        <a:pt x="202" y="660"/>
                      </a:lnTo>
                      <a:lnTo>
                        <a:pt x="206" y="660"/>
                      </a:lnTo>
                      <a:lnTo>
                        <a:pt x="202" y="660"/>
                      </a:lnTo>
                      <a:lnTo>
                        <a:pt x="201" y="678"/>
                      </a:lnTo>
                      <a:lnTo>
                        <a:pt x="199" y="695"/>
                      </a:lnTo>
                      <a:lnTo>
                        <a:pt x="198" y="710"/>
                      </a:lnTo>
                      <a:lnTo>
                        <a:pt x="196" y="738"/>
                      </a:lnTo>
                      <a:lnTo>
                        <a:pt x="194" y="750"/>
                      </a:lnTo>
                      <a:lnTo>
                        <a:pt x="194" y="760"/>
                      </a:lnTo>
                      <a:lnTo>
                        <a:pt x="198" y="760"/>
                      </a:lnTo>
                      <a:lnTo>
                        <a:pt x="194" y="760"/>
                      </a:lnTo>
                      <a:lnTo>
                        <a:pt x="198" y="760"/>
                      </a:lnTo>
                      <a:lnTo>
                        <a:pt x="194" y="760"/>
                      </a:lnTo>
                      <a:lnTo>
                        <a:pt x="193" y="771"/>
                      </a:lnTo>
                      <a:lnTo>
                        <a:pt x="192" y="779"/>
                      </a:lnTo>
                      <a:lnTo>
                        <a:pt x="196" y="779"/>
                      </a:lnTo>
                      <a:lnTo>
                        <a:pt x="192" y="779"/>
                      </a:lnTo>
                      <a:lnTo>
                        <a:pt x="196" y="779"/>
                      </a:lnTo>
                      <a:lnTo>
                        <a:pt x="192" y="779"/>
                      </a:lnTo>
                      <a:lnTo>
                        <a:pt x="190" y="785"/>
                      </a:lnTo>
                      <a:lnTo>
                        <a:pt x="194" y="785"/>
                      </a:lnTo>
                      <a:lnTo>
                        <a:pt x="190" y="784"/>
                      </a:lnTo>
                      <a:lnTo>
                        <a:pt x="190" y="785"/>
                      </a:lnTo>
                      <a:lnTo>
                        <a:pt x="194" y="785"/>
                      </a:lnTo>
                      <a:lnTo>
                        <a:pt x="190" y="784"/>
                      </a:lnTo>
                      <a:lnTo>
                        <a:pt x="189" y="788"/>
                      </a:lnTo>
                      <a:lnTo>
                        <a:pt x="193" y="789"/>
                      </a:lnTo>
                      <a:lnTo>
                        <a:pt x="189" y="788"/>
                      </a:lnTo>
                      <a:lnTo>
                        <a:pt x="193" y="789"/>
                      </a:lnTo>
                      <a:lnTo>
                        <a:pt x="189" y="788"/>
                      </a:lnTo>
                      <a:lnTo>
                        <a:pt x="187" y="793"/>
                      </a:lnTo>
                      <a:lnTo>
                        <a:pt x="187" y="795"/>
                      </a:lnTo>
                      <a:lnTo>
                        <a:pt x="190" y="795"/>
                      </a:lnTo>
                      <a:lnTo>
                        <a:pt x="187" y="794"/>
                      </a:lnTo>
                      <a:lnTo>
                        <a:pt x="187" y="795"/>
                      </a:lnTo>
                      <a:lnTo>
                        <a:pt x="190" y="795"/>
                      </a:lnTo>
                      <a:lnTo>
                        <a:pt x="187" y="794"/>
                      </a:lnTo>
                      <a:lnTo>
                        <a:pt x="185" y="797"/>
                      </a:lnTo>
                      <a:lnTo>
                        <a:pt x="189" y="798"/>
                      </a:lnTo>
                      <a:lnTo>
                        <a:pt x="187" y="795"/>
                      </a:lnTo>
                      <a:lnTo>
                        <a:pt x="185" y="797"/>
                      </a:lnTo>
                      <a:lnTo>
                        <a:pt x="189" y="798"/>
                      </a:lnTo>
                      <a:lnTo>
                        <a:pt x="187" y="795"/>
                      </a:lnTo>
                      <a:lnTo>
                        <a:pt x="184" y="798"/>
                      </a:lnTo>
                      <a:lnTo>
                        <a:pt x="183" y="800"/>
                      </a:lnTo>
                      <a:lnTo>
                        <a:pt x="187" y="802"/>
                      </a:lnTo>
                      <a:lnTo>
                        <a:pt x="184" y="799"/>
                      </a:lnTo>
                      <a:lnTo>
                        <a:pt x="183" y="800"/>
                      </a:lnTo>
                      <a:lnTo>
                        <a:pt x="187" y="802"/>
                      </a:lnTo>
                      <a:lnTo>
                        <a:pt x="184" y="799"/>
                      </a:lnTo>
                      <a:lnTo>
                        <a:pt x="181" y="802"/>
                      </a:lnTo>
                      <a:lnTo>
                        <a:pt x="180" y="804"/>
                      </a:lnTo>
                      <a:lnTo>
                        <a:pt x="184" y="806"/>
                      </a:lnTo>
                      <a:lnTo>
                        <a:pt x="181" y="803"/>
                      </a:lnTo>
                      <a:lnTo>
                        <a:pt x="180" y="804"/>
                      </a:lnTo>
                      <a:lnTo>
                        <a:pt x="184" y="806"/>
                      </a:lnTo>
                      <a:lnTo>
                        <a:pt x="181" y="803"/>
                      </a:lnTo>
                      <a:lnTo>
                        <a:pt x="180" y="804"/>
                      </a:lnTo>
                      <a:lnTo>
                        <a:pt x="179" y="807"/>
                      </a:lnTo>
                      <a:lnTo>
                        <a:pt x="179" y="808"/>
                      </a:lnTo>
                      <a:lnTo>
                        <a:pt x="183" y="808"/>
                      </a:lnTo>
                      <a:lnTo>
                        <a:pt x="180" y="806"/>
                      </a:lnTo>
                      <a:lnTo>
                        <a:pt x="179" y="808"/>
                      </a:lnTo>
                      <a:lnTo>
                        <a:pt x="183" y="808"/>
                      </a:lnTo>
                      <a:lnTo>
                        <a:pt x="180" y="806"/>
                      </a:lnTo>
                      <a:lnTo>
                        <a:pt x="177" y="808"/>
                      </a:lnTo>
                      <a:lnTo>
                        <a:pt x="176" y="811"/>
                      </a:lnTo>
                      <a:lnTo>
                        <a:pt x="180" y="812"/>
                      </a:lnTo>
                      <a:lnTo>
                        <a:pt x="177" y="810"/>
                      </a:lnTo>
                      <a:lnTo>
                        <a:pt x="176" y="811"/>
                      </a:lnTo>
                      <a:lnTo>
                        <a:pt x="180" y="812"/>
                      </a:lnTo>
                      <a:lnTo>
                        <a:pt x="177" y="810"/>
                      </a:lnTo>
                      <a:lnTo>
                        <a:pt x="172" y="815"/>
                      </a:lnTo>
                      <a:lnTo>
                        <a:pt x="171" y="817"/>
                      </a:lnTo>
                      <a:lnTo>
                        <a:pt x="171" y="819"/>
                      </a:lnTo>
                      <a:lnTo>
                        <a:pt x="175" y="819"/>
                      </a:lnTo>
                      <a:lnTo>
                        <a:pt x="175" y="815"/>
                      </a:lnTo>
                      <a:lnTo>
                        <a:pt x="172" y="816"/>
                      </a:lnTo>
                      <a:lnTo>
                        <a:pt x="171" y="819"/>
                      </a:lnTo>
                      <a:lnTo>
                        <a:pt x="175" y="819"/>
                      </a:lnTo>
                      <a:lnTo>
                        <a:pt x="175" y="815"/>
                      </a:lnTo>
                      <a:lnTo>
                        <a:pt x="174" y="815"/>
                      </a:lnTo>
                      <a:lnTo>
                        <a:pt x="171" y="816"/>
                      </a:lnTo>
                      <a:lnTo>
                        <a:pt x="168" y="819"/>
                      </a:lnTo>
                      <a:lnTo>
                        <a:pt x="171" y="821"/>
                      </a:lnTo>
                      <a:lnTo>
                        <a:pt x="171" y="817"/>
                      </a:lnTo>
                      <a:lnTo>
                        <a:pt x="168" y="819"/>
                      </a:lnTo>
                      <a:lnTo>
                        <a:pt x="171" y="821"/>
                      </a:lnTo>
                      <a:lnTo>
                        <a:pt x="171" y="817"/>
                      </a:lnTo>
                      <a:lnTo>
                        <a:pt x="165" y="817"/>
                      </a:lnTo>
                      <a:lnTo>
                        <a:pt x="165" y="821"/>
                      </a:lnTo>
                      <a:lnTo>
                        <a:pt x="168" y="819"/>
                      </a:lnTo>
                      <a:lnTo>
                        <a:pt x="165" y="817"/>
                      </a:lnTo>
                      <a:lnTo>
                        <a:pt x="165" y="821"/>
                      </a:lnTo>
                      <a:lnTo>
                        <a:pt x="168" y="819"/>
                      </a:lnTo>
                      <a:lnTo>
                        <a:pt x="167" y="817"/>
                      </a:lnTo>
                      <a:lnTo>
                        <a:pt x="166" y="817"/>
                      </a:lnTo>
                      <a:lnTo>
                        <a:pt x="163" y="816"/>
                      </a:lnTo>
                      <a:lnTo>
                        <a:pt x="162" y="816"/>
                      </a:lnTo>
                      <a:lnTo>
                        <a:pt x="162" y="820"/>
                      </a:lnTo>
                      <a:lnTo>
                        <a:pt x="166" y="817"/>
                      </a:lnTo>
                      <a:lnTo>
                        <a:pt x="162" y="816"/>
                      </a:lnTo>
                      <a:lnTo>
                        <a:pt x="162" y="820"/>
                      </a:lnTo>
                      <a:lnTo>
                        <a:pt x="166" y="817"/>
                      </a:lnTo>
                      <a:lnTo>
                        <a:pt x="165" y="816"/>
                      </a:lnTo>
                      <a:lnTo>
                        <a:pt x="161" y="819"/>
                      </a:lnTo>
                      <a:lnTo>
                        <a:pt x="166" y="819"/>
                      </a:lnTo>
                      <a:lnTo>
                        <a:pt x="165" y="816"/>
                      </a:lnTo>
                      <a:lnTo>
                        <a:pt x="161" y="819"/>
                      </a:lnTo>
                      <a:lnTo>
                        <a:pt x="166" y="819"/>
                      </a:lnTo>
                      <a:lnTo>
                        <a:pt x="166" y="817"/>
                      </a:lnTo>
                      <a:lnTo>
                        <a:pt x="165" y="817"/>
                      </a:lnTo>
                      <a:lnTo>
                        <a:pt x="165" y="815"/>
                      </a:lnTo>
                      <a:lnTo>
                        <a:pt x="163" y="813"/>
                      </a:lnTo>
                      <a:lnTo>
                        <a:pt x="159" y="816"/>
                      </a:lnTo>
                      <a:lnTo>
                        <a:pt x="163" y="815"/>
                      </a:lnTo>
                      <a:lnTo>
                        <a:pt x="163" y="813"/>
                      </a:lnTo>
                      <a:lnTo>
                        <a:pt x="159" y="816"/>
                      </a:lnTo>
                      <a:lnTo>
                        <a:pt x="163" y="815"/>
                      </a:lnTo>
                      <a:lnTo>
                        <a:pt x="161" y="810"/>
                      </a:lnTo>
                      <a:lnTo>
                        <a:pt x="161" y="808"/>
                      </a:lnTo>
                      <a:lnTo>
                        <a:pt x="159" y="807"/>
                      </a:lnTo>
                      <a:lnTo>
                        <a:pt x="155" y="810"/>
                      </a:lnTo>
                      <a:lnTo>
                        <a:pt x="159" y="808"/>
                      </a:lnTo>
                      <a:lnTo>
                        <a:pt x="159" y="807"/>
                      </a:lnTo>
                      <a:lnTo>
                        <a:pt x="155" y="810"/>
                      </a:lnTo>
                      <a:lnTo>
                        <a:pt x="159" y="808"/>
                      </a:lnTo>
                      <a:lnTo>
                        <a:pt x="158" y="804"/>
                      </a:lnTo>
                      <a:lnTo>
                        <a:pt x="157" y="802"/>
                      </a:lnTo>
                      <a:lnTo>
                        <a:pt x="153" y="803"/>
                      </a:lnTo>
                      <a:lnTo>
                        <a:pt x="158" y="803"/>
                      </a:lnTo>
                      <a:lnTo>
                        <a:pt x="157" y="802"/>
                      </a:lnTo>
                      <a:lnTo>
                        <a:pt x="153" y="803"/>
                      </a:lnTo>
                      <a:lnTo>
                        <a:pt x="158" y="803"/>
                      </a:lnTo>
                      <a:lnTo>
                        <a:pt x="158" y="799"/>
                      </a:lnTo>
                      <a:lnTo>
                        <a:pt x="157" y="798"/>
                      </a:lnTo>
                      <a:lnTo>
                        <a:pt x="153" y="786"/>
                      </a:lnTo>
                      <a:lnTo>
                        <a:pt x="149" y="788"/>
                      </a:lnTo>
                      <a:lnTo>
                        <a:pt x="153" y="788"/>
                      </a:lnTo>
                      <a:lnTo>
                        <a:pt x="153" y="786"/>
                      </a:lnTo>
                      <a:lnTo>
                        <a:pt x="149" y="788"/>
                      </a:lnTo>
                      <a:lnTo>
                        <a:pt x="153" y="788"/>
                      </a:lnTo>
                      <a:lnTo>
                        <a:pt x="150" y="777"/>
                      </a:lnTo>
                      <a:lnTo>
                        <a:pt x="149" y="771"/>
                      </a:lnTo>
                      <a:lnTo>
                        <a:pt x="145" y="771"/>
                      </a:lnTo>
                      <a:lnTo>
                        <a:pt x="150" y="771"/>
                      </a:lnTo>
                      <a:lnTo>
                        <a:pt x="145" y="771"/>
                      </a:lnTo>
                      <a:lnTo>
                        <a:pt x="150" y="771"/>
                      </a:lnTo>
                      <a:lnTo>
                        <a:pt x="150" y="766"/>
                      </a:lnTo>
                      <a:lnTo>
                        <a:pt x="149" y="766"/>
                      </a:lnTo>
                      <a:lnTo>
                        <a:pt x="148" y="759"/>
                      </a:lnTo>
                      <a:lnTo>
                        <a:pt x="144" y="759"/>
                      </a:lnTo>
                      <a:lnTo>
                        <a:pt x="149" y="759"/>
                      </a:lnTo>
                      <a:lnTo>
                        <a:pt x="144" y="759"/>
                      </a:lnTo>
                      <a:lnTo>
                        <a:pt x="149" y="759"/>
                      </a:lnTo>
                      <a:lnTo>
                        <a:pt x="148" y="751"/>
                      </a:lnTo>
                      <a:lnTo>
                        <a:pt x="146" y="751"/>
                      </a:lnTo>
                      <a:lnTo>
                        <a:pt x="145" y="745"/>
                      </a:lnTo>
                      <a:lnTo>
                        <a:pt x="141" y="745"/>
                      </a:lnTo>
                      <a:lnTo>
                        <a:pt x="146" y="745"/>
                      </a:lnTo>
                      <a:lnTo>
                        <a:pt x="141" y="745"/>
                      </a:lnTo>
                      <a:lnTo>
                        <a:pt x="146" y="745"/>
                      </a:lnTo>
                      <a:lnTo>
                        <a:pt x="145" y="737"/>
                      </a:lnTo>
                      <a:lnTo>
                        <a:pt x="143" y="719"/>
                      </a:lnTo>
                      <a:lnTo>
                        <a:pt x="137" y="719"/>
                      </a:lnTo>
                      <a:lnTo>
                        <a:pt x="143" y="719"/>
                      </a:lnTo>
                      <a:lnTo>
                        <a:pt x="137" y="719"/>
                      </a:lnTo>
                      <a:lnTo>
                        <a:pt x="143" y="719"/>
                      </a:lnTo>
                      <a:lnTo>
                        <a:pt x="143" y="710"/>
                      </a:lnTo>
                      <a:lnTo>
                        <a:pt x="141" y="701"/>
                      </a:lnTo>
                      <a:lnTo>
                        <a:pt x="139" y="680"/>
                      </a:lnTo>
                      <a:lnTo>
                        <a:pt x="136" y="657"/>
                      </a:lnTo>
                      <a:lnTo>
                        <a:pt x="131" y="657"/>
                      </a:lnTo>
                      <a:lnTo>
                        <a:pt x="136" y="657"/>
                      </a:lnTo>
                      <a:lnTo>
                        <a:pt x="131" y="657"/>
                      </a:lnTo>
                      <a:lnTo>
                        <a:pt x="136" y="657"/>
                      </a:lnTo>
                      <a:lnTo>
                        <a:pt x="136" y="645"/>
                      </a:lnTo>
                      <a:lnTo>
                        <a:pt x="132" y="607"/>
                      </a:lnTo>
                      <a:lnTo>
                        <a:pt x="130" y="578"/>
                      </a:lnTo>
                      <a:lnTo>
                        <a:pt x="124" y="578"/>
                      </a:lnTo>
                      <a:lnTo>
                        <a:pt x="130" y="578"/>
                      </a:lnTo>
                      <a:lnTo>
                        <a:pt x="124" y="578"/>
                      </a:lnTo>
                      <a:lnTo>
                        <a:pt x="130" y="578"/>
                      </a:lnTo>
                      <a:lnTo>
                        <a:pt x="128" y="563"/>
                      </a:lnTo>
                      <a:lnTo>
                        <a:pt x="128" y="547"/>
                      </a:lnTo>
                      <a:lnTo>
                        <a:pt x="127" y="532"/>
                      </a:lnTo>
                      <a:lnTo>
                        <a:pt x="124" y="498"/>
                      </a:lnTo>
                      <a:lnTo>
                        <a:pt x="123" y="498"/>
                      </a:lnTo>
                      <a:lnTo>
                        <a:pt x="122" y="493"/>
                      </a:lnTo>
                      <a:lnTo>
                        <a:pt x="121" y="490"/>
                      </a:lnTo>
                      <a:lnTo>
                        <a:pt x="118" y="489"/>
                      </a:lnTo>
                      <a:lnTo>
                        <a:pt x="79" y="489"/>
                      </a:lnTo>
                      <a:lnTo>
                        <a:pt x="79" y="493"/>
                      </a:lnTo>
                      <a:lnTo>
                        <a:pt x="84" y="493"/>
                      </a:lnTo>
                      <a:lnTo>
                        <a:pt x="82" y="490"/>
                      </a:lnTo>
                      <a:lnTo>
                        <a:pt x="79" y="489"/>
                      </a:lnTo>
                      <a:lnTo>
                        <a:pt x="79" y="493"/>
                      </a:lnTo>
                      <a:lnTo>
                        <a:pt x="84" y="493"/>
                      </a:lnTo>
                      <a:lnTo>
                        <a:pt x="83" y="468"/>
                      </a:lnTo>
                      <a:lnTo>
                        <a:pt x="83" y="435"/>
                      </a:lnTo>
                      <a:lnTo>
                        <a:pt x="82" y="402"/>
                      </a:lnTo>
                      <a:lnTo>
                        <a:pt x="81" y="369"/>
                      </a:lnTo>
                      <a:lnTo>
                        <a:pt x="79" y="336"/>
                      </a:lnTo>
                      <a:lnTo>
                        <a:pt x="77" y="274"/>
                      </a:lnTo>
                      <a:lnTo>
                        <a:pt x="75" y="245"/>
                      </a:lnTo>
                      <a:lnTo>
                        <a:pt x="75" y="216"/>
                      </a:lnTo>
                      <a:lnTo>
                        <a:pt x="74" y="189"/>
                      </a:lnTo>
                      <a:lnTo>
                        <a:pt x="73" y="163"/>
                      </a:lnTo>
                      <a:lnTo>
                        <a:pt x="72" y="139"/>
                      </a:lnTo>
                      <a:lnTo>
                        <a:pt x="70" y="117"/>
                      </a:lnTo>
                      <a:lnTo>
                        <a:pt x="69" y="96"/>
                      </a:lnTo>
                      <a:lnTo>
                        <a:pt x="69" y="77"/>
                      </a:lnTo>
                      <a:lnTo>
                        <a:pt x="68" y="60"/>
                      </a:lnTo>
                      <a:lnTo>
                        <a:pt x="66" y="44"/>
                      </a:lnTo>
                      <a:lnTo>
                        <a:pt x="65" y="33"/>
                      </a:lnTo>
                      <a:lnTo>
                        <a:pt x="64" y="22"/>
                      </a:lnTo>
                      <a:lnTo>
                        <a:pt x="62" y="13"/>
                      </a:lnTo>
                      <a:lnTo>
                        <a:pt x="61" y="13"/>
                      </a:lnTo>
                      <a:lnTo>
                        <a:pt x="60" y="8"/>
                      </a:lnTo>
                      <a:lnTo>
                        <a:pt x="56" y="8"/>
                      </a:lnTo>
                      <a:lnTo>
                        <a:pt x="61" y="8"/>
                      </a:lnTo>
                      <a:lnTo>
                        <a:pt x="56" y="8"/>
                      </a:lnTo>
                      <a:lnTo>
                        <a:pt x="61" y="8"/>
                      </a:lnTo>
                      <a:lnTo>
                        <a:pt x="61" y="4"/>
                      </a:lnTo>
                      <a:lnTo>
                        <a:pt x="60" y="4"/>
                      </a:lnTo>
                      <a:lnTo>
                        <a:pt x="59" y="2"/>
                      </a:lnTo>
                      <a:lnTo>
                        <a:pt x="56" y="0"/>
                      </a:lnTo>
                      <a:lnTo>
                        <a:pt x="55" y="0"/>
                      </a:lnTo>
                      <a:lnTo>
                        <a:pt x="52" y="2"/>
                      </a:lnTo>
                      <a:lnTo>
                        <a:pt x="48" y="6"/>
                      </a:lnTo>
                      <a:lnTo>
                        <a:pt x="46" y="11"/>
                      </a:lnTo>
                      <a:lnTo>
                        <a:pt x="46" y="12"/>
                      </a:lnTo>
                      <a:lnTo>
                        <a:pt x="46" y="11"/>
                      </a:lnTo>
                      <a:lnTo>
                        <a:pt x="44" y="15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44" y="20"/>
                      </a:lnTo>
                      <a:lnTo>
                        <a:pt x="43" y="26"/>
                      </a:lnTo>
                      <a:lnTo>
                        <a:pt x="47" y="26"/>
                      </a:lnTo>
                      <a:lnTo>
                        <a:pt x="43" y="25"/>
                      </a:lnTo>
                      <a:lnTo>
                        <a:pt x="43" y="26"/>
                      </a:lnTo>
                      <a:lnTo>
                        <a:pt x="47" y="26"/>
                      </a:lnTo>
                      <a:lnTo>
                        <a:pt x="43" y="25"/>
                      </a:lnTo>
                      <a:lnTo>
                        <a:pt x="42" y="30"/>
                      </a:lnTo>
                      <a:lnTo>
                        <a:pt x="42" y="31"/>
                      </a:lnTo>
                      <a:lnTo>
                        <a:pt x="39" y="47"/>
                      </a:lnTo>
                      <a:lnTo>
                        <a:pt x="38" y="56"/>
                      </a:lnTo>
                      <a:lnTo>
                        <a:pt x="37" y="66"/>
                      </a:lnTo>
                      <a:lnTo>
                        <a:pt x="37" y="77"/>
                      </a:lnTo>
                      <a:lnTo>
                        <a:pt x="40" y="77"/>
                      </a:lnTo>
                      <a:lnTo>
                        <a:pt x="37" y="77"/>
                      </a:lnTo>
                      <a:lnTo>
                        <a:pt x="40" y="77"/>
                      </a:lnTo>
                      <a:lnTo>
                        <a:pt x="37" y="77"/>
                      </a:lnTo>
                      <a:lnTo>
                        <a:pt x="35" y="88"/>
                      </a:lnTo>
                      <a:lnTo>
                        <a:pt x="34" y="101"/>
                      </a:lnTo>
                      <a:lnTo>
                        <a:pt x="33" y="115"/>
                      </a:lnTo>
                      <a:lnTo>
                        <a:pt x="31" y="131"/>
                      </a:lnTo>
                      <a:lnTo>
                        <a:pt x="29" y="165"/>
                      </a:lnTo>
                      <a:lnTo>
                        <a:pt x="29" y="184"/>
                      </a:lnTo>
                      <a:lnTo>
                        <a:pt x="26" y="225"/>
                      </a:lnTo>
                      <a:lnTo>
                        <a:pt x="24" y="272"/>
                      </a:lnTo>
                      <a:lnTo>
                        <a:pt x="22" y="298"/>
                      </a:lnTo>
                      <a:lnTo>
                        <a:pt x="22" y="325"/>
                      </a:lnTo>
                      <a:lnTo>
                        <a:pt x="20" y="382"/>
                      </a:lnTo>
                      <a:lnTo>
                        <a:pt x="19" y="413"/>
                      </a:lnTo>
                      <a:lnTo>
                        <a:pt x="16" y="480"/>
                      </a:lnTo>
                      <a:lnTo>
                        <a:pt x="20" y="480"/>
                      </a:lnTo>
                      <a:lnTo>
                        <a:pt x="16" y="480"/>
                      </a:lnTo>
                      <a:lnTo>
                        <a:pt x="20" y="480"/>
                      </a:lnTo>
                      <a:lnTo>
                        <a:pt x="16" y="480"/>
                      </a:lnTo>
                      <a:lnTo>
                        <a:pt x="15" y="493"/>
                      </a:lnTo>
                      <a:lnTo>
                        <a:pt x="15" y="498"/>
                      </a:lnTo>
                      <a:lnTo>
                        <a:pt x="13" y="556"/>
                      </a:lnTo>
                      <a:lnTo>
                        <a:pt x="12" y="617"/>
                      </a:lnTo>
                      <a:lnTo>
                        <a:pt x="11" y="679"/>
                      </a:lnTo>
                      <a:lnTo>
                        <a:pt x="9" y="745"/>
                      </a:lnTo>
                      <a:lnTo>
                        <a:pt x="8" y="812"/>
                      </a:lnTo>
                      <a:lnTo>
                        <a:pt x="7" y="882"/>
                      </a:lnTo>
                      <a:lnTo>
                        <a:pt x="7" y="953"/>
                      </a:lnTo>
                      <a:lnTo>
                        <a:pt x="6" y="1028"/>
                      </a:lnTo>
                      <a:lnTo>
                        <a:pt x="4" y="1104"/>
                      </a:lnTo>
                      <a:lnTo>
                        <a:pt x="3" y="1184"/>
                      </a:lnTo>
                      <a:lnTo>
                        <a:pt x="2" y="1267"/>
                      </a:lnTo>
                      <a:lnTo>
                        <a:pt x="0" y="1354"/>
                      </a:lnTo>
                      <a:lnTo>
                        <a:pt x="4" y="1354"/>
                      </a:lnTo>
                      <a:lnTo>
                        <a:pt x="4" y="1350"/>
                      </a:lnTo>
                      <a:lnTo>
                        <a:pt x="2" y="1351"/>
                      </a:lnTo>
                      <a:lnTo>
                        <a:pt x="0" y="1354"/>
                      </a:lnTo>
                      <a:lnTo>
                        <a:pt x="4" y="1354"/>
                      </a:lnTo>
                      <a:lnTo>
                        <a:pt x="4" y="1350"/>
                      </a:lnTo>
                      <a:lnTo>
                        <a:pt x="3" y="1350"/>
                      </a:lnTo>
                      <a:close/>
                    </a:path>
                  </a:pathLst>
                </a:custGeom>
                <a:solidFill>
                  <a:srgbClr val="D95319"/>
                </a:solidFill>
                <a:ln w="0">
                  <a:solidFill>
                    <a:srgbClr val="D9531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TextBox 576"/>
                  <p:cNvSpPr txBox="1"/>
                  <p:nvPr/>
                </p:nvSpPr>
                <p:spPr bwMode="auto">
                  <a:xfrm>
                    <a:off x="6345724" y="1959577"/>
                    <a:ext cx="2963474" cy="646331"/>
                  </a:xfrm>
                  <a:prstGeom prst="rect">
                    <a:avLst/>
                  </a:prstGeom>
                  <a:noFill/>
                  <a:ln w="12700" algn="ctr">
                    <a:noFill/>
                    <a:miter lim="800000"/>
                    <a:headEnd/>
                    <a:tailEnd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sz="1800" dirty="0"/>
                      <a:t>Reference angle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a14:m>
                    <a:r>
                      <a:rPr lang="en-US" sz="1800" dirty="0"/>
                      <a:t> varied </a:t>
                    </a:r>
                  </a:p>
                  <a:p>
                    <a:pPr algn="l"/>
                    <a:r>
                      <a:rPr lang="en-US" sz="1800" dirty="0"/>
                      <a:t>(0 to 1 to -1 radians)</a:t>
                    </a:r>
                  </a:p>
                </p:txBody>
              </p:sp>
            </mc:Choice>
            <mc:Fallback xmlns="">
              <p:sp>
                <p:nvSpPr>
                  <p:cNvPr id="577" name="TextBox 5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45724" y="1959577"/>
                    <a:ext cx="2963474" cy="6463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852" t="-4717" b="-14151"/>
                    </a:stretch>
                  </a:blipFill>
                  <a:ln w="12700" algn="ctr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80" name="Group 579"/>
          <p:cNvGrpSpPr/>
          <p:nvPr/>
        </p:nvGrpSpPr>
        <p:grpSpPr>
          <a:xfrm>
            <a:off x="185900" y="2770809"/>
            <a:ext cx="8892109" cy="1877058"/>
            <a:chOff x="185900" y="2901435"/>
            <a:chExt cx="8892109" cy="1877058"/>
          </a:xfrm>
        </p:grpSpPr>
        <p:grpSp>
          <p:nvGrpSpPr>
            <p:cNvPr id="575" name="Group 574"/>
            <p:cNvGrpSpPr/>
            <p:nvPr/>
          </p:nvGrpSpPr>
          <p:grpSpPr>
            <a:xfrm>
              <a:off x="185900" y="2901435"/>
              <a:ext cx="6386512" cy="1877058"/>
              <a:chOff x="185900" y="2901435"/>
              <a:chExt cx="6386512" cy="1877058"/>
            </a:xfrm>
          </p:grpSpPr>
          <p:sp>
            <p:nvSpPr>
              <p:cNvPr id="432" name="Freeform 426"/>
              <p:cNvSpPr>
                <a:spLocks noEditPoints="1"/>
              </p:cNvSpPr>
              <p:nvPr/>
            </p:nvSpPr>
            <p:spPr bwMode="auto">
              <a:xfrm>
                <a:off x="400212" y="4705468"/>
                <a:ext cx="52388" cy="73025"/>
              </a:xfrm>
              <a:custGeom>
                <a:avLst/>
                <a:gdLst>
                  <a:gd name="T0" fmla="*/ 43 w 66"/>
                  <a:gd name="T1" fmla="*/ 92 h 92"/>
                  <a:gd name="T2" fmla="*/ 43 w 66"/>
                  <a:gd name="T3" fmla="*/ 70 h 92"/>
                  <a:gd name="T4" fmla="*/ 0 w 66"/>
                  <a:gd name="T5" fmla="*/ 70 h 92"/>
                  <a:gd name="T6" fmla="*/ 0 w 66"/>
                  <a:gd name="T7" fmla="*/ 58 h 92"/>
                  <a:gd name="T8" fmla="*/ 45 w 66"/>
                  <a:gd name="T9" fmla="*/ 0 h 92"/>
                  <a:gd name="T10" fmla="*/ 54 w 66"/>
                  <a:gd name="T11" fmla="*/ 0 h 92"/>
                  <a:gd name="T12" fmla="*/ 54 w 66"/>
                  <a:gd name="T13" fmla="*/ 58 h 92"/>
                  <a:gd name="T14" fmla="*/ 66 w 66"/>
                  <a:gd name="T15" fmla="*/ 58 h 92"/>
                  <a:gd name="T16" fmla="*/ 66 w 66"/>
                  <a:gd name="T17" fmla="*/ 70 h 92"/>
                  <a:gd name="T18" fmla="*/ 54 w 66"/>
                  <a:gd name="T19" fmla="*/ 70 h 92"/>
                  <a:gd name="T20" fmla="*/ 54 w 66"/>
                  <a:gd name="T21" fmla="*/ 92 h 92"/>
                  <a:gd name="T22" fmla="*/ 43 w 66"/>
                  <a:gd name="T23" fmla="*/ 92 h 92"/>
                  <a:gd name="T24" fmla="*/ 43 w 66"/>
                  <a:gd name="T25" fmla="*/ 58 h 92"/>
                  <a:gd name="T26" fmla="*/ 43 w 66"/>
                  <a:gd name="T27" fmla="*/ 23 h 92"/>
                  <a:gd name="T28" fmla="*/ 16 w 66"/>
                  <a:gd name="T29" fmla="*/ 58 h 92"/>
                  <a:gd name="T30" fmla="*/ 43 w 66"/>
                  <a:gd name="T31" fmla="*/ 5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92">
                    <a:moveTo>
                      <a:pt x="43" y="92"/>
                    </a:moveTo>
                    <a:lnTo>
                      <a:pt x="43" y="70"/>
                    </a:lnTo>
                    <a:lnTo>
                      <a:pt x="0" y="70"/>
                    </a:lnTo>
                    <a:lnTo>
                      <a:pt x="0" y="58"/>
                    </a:lnTo>
                    <a:lnTo>
                      <a:pt x="45" y="0"/>
                    </a:lnTo>
                    <a:lnTo>
                      <a:pt x="54" y="0"/>
                    </a:lnTo>
                    <a:lnTo>
                      <a:pt x="54" y="58"/>
                    </a:lnTo>
                    <a:lnTo>
                      <a:pt x="66" y="58"/>
                    </a:lnTo>
                    <a:lnTo>
                      <a:pt x="66" y="70"/>
                    </a:lnTo>
                    <a:lnTo>
                      <a:pt x="54" y="70"/>
                    </a:lnTo>
                    <a:lnTo>
                      <a:pt x="54" y="92"/>
                    </a:lnTo>
                    <a:lnTo>
                      <a:pt x="43" y="92"/>
                    </a:lnTo>
                    <a:close/>
                    <a:moveTo>
                      <a:pt x="43" y="58"/>
                    </a:moveTo>
                    <a:lnTo>
                      <a:pt x="43" y="23"/>
                    </a:lnTo>
                    <a:lnTo>
                      <a:pt x="16" y="58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Line 192"/>
              <p:cNvSpPr>
                <a:spLocks noChangeShapeType="1"/>
              </p:cNvSpPr>
              <p:nvPr/>
            </p:nvSpPr>
            <p:spPr bwMode="auto">
              <a:xfrm>
                <a:off x="504988" y="4411305"/>
                <a:ext cx="2624138" cy="0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Line 194"/>
              <p:cNvSpPr>
                <a:spLocks noChangeShapeType="1"/>
              </p:cNvSpPr>
              <p:nvPr/>
            </p:nvSpPr>
            <p:spPr bwMode="auto">
              <a:xfrm flipV="1">
                <a:off x="504988" y="4384318"/>
                <a:ext cx="0" cy="26988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Line 195"/>
              <p:cNvSpPr>
                <a:spLocks noChangeShapeType="1"/>
              </p:cNvSpPr>
              <p:nvPr/>
            </p:nvSpPr>
            <p:spPr bwMode="auto">
              <a:xfrm flipV="1">
                <a:off x="941550" y="4384318"/>
                <a:ext cx="0" cy="26988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196"/>
              <p:cNvSpPr>
                <a:spLocks noChangeShapeType="1"/>
              </p:cNvSpPr>
              <p:nvPr/>
            </p:nvSpPr>
            <p:spPr bwMode="auto">
              <a:xfrm flipV="1">
                <a:off x="1379700" y="4384318"/>
                <a:ext cx="0" cy="26988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Line 197"/>
              <p:cNvSpPr>
                <a:spLocks noChangeShapeType="1"/>
              </p:cNvSpPr>
              <p:nvPr/>
            </p:nvSpPr>
            <p:spPr bwMode="auto">
              <a:xfrm flipV="1">
                <a:off x="1816263" y="4384318"/>
                <a:ext cx="0" cy="26988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198"/>
              <p:cNvSpPr>
                <a:spLocks noChangeShapeType="1"/>
              </p:cNvSpPr>
              <p:nvPr/>
            </p:nvSpPr>
            <p:spPr bwMode="auto">
              <a:xfrm flipV="1">
                <a:off x="2254413" y="4384318"/>
                <a:ext cx="0" cy="26988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199"/>
              <p:cNvSpPr>
                <a:spLocks noChangeShapeType="1"/>
              </p:cNvSpPr>
              <p:nvPr/>
            </p:nvSpPr>
            <p:spPr bwMode="auto">
              <a:xfrm flipV="1">
                <a:off x="2690975" y="4384318"/>
                <a:ext cx="0" cy="26988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200"/>
              <p:cNvSpPr>
                <a:spLocks noChangeShapeType="1"/>
              </p:cNvSpPr>
              <p:nvPr/>
            </p:nvSpPr>
            <p:spPr bwMode="auto">
              <a:xfrm flipV="1">
                <a:off x="3129125" y="4384318"/>
                <a:ext cx="0" cy="26988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08"/>
              <p:cNvSpPr>
                <a:spLocks noEditPoints="1"/>
              </p:cNvSpPr>
              <p:nvPr/>
            </p:nvSpPr>
            <p:spPr bwMode="auto">
              <a:xfrm>
                <a:off x="474825" y="4462105"/>
                <a:ext cx="49213" cy="74613"/>
              </a:xfrm>
              <a:custGeom>
                <a:avLst/>
                <a:gdLst>
                  <a:gd name="T0" fmla="*/ 0 w 61"/>
                  <a:gd name="T1" fmla="*/ 48 h 95"/>
                  <a:gd name="T2" fmla="*/ 1 w 61"/>
                  <a:gd name="T3" fmla="*/ 33 h 95"/>
                  <a:gd name="T4" fmla="*/ 4 w 61"/>
                  <a:gd name="T5" fmla="*/ 21 h 95"/>
                  <a:gd name="T6" fmla="*/ 6 w 61"/>
                  <a:gd name="T7" fmla="*/ 15 h 95"/>
                  <a:gd name="T8" fmla="*/ 9 w 61"/>
                  <a:gd name="T9" fmla="*/ 9 h 95"/>
                  <a:gd name="T10" fmla="*/ 13 w 61"/>
                  <a:gd name="T11" fmla="*/ 6 h 95"/>
                  <a:gd name="T12" fmla="*/ 18 w 61"/>
                  <a:gd name="T13" fmla="*/ 3 h 95"/>
                  <a:gd name="T14" fmla="*/ 24 w 61"/>
                  <a:gd name="T15" fmla="*/ 0 h 95"/>
                  <a:gd name="T16" fmla="*/ 31 w 61"/>
                  <a:gd name="T17" fmla="*/ 0 h 95"/>
                  <a:gd name="T18" fmla="*/ 37 w 61"/>
                  <a:gd name="T19" fmla="*/ 2 h 95"/>
                  <a:gd name="T20" fmla="*/ 44 w 61"/>
                  <a:gd name="T21" fmla="*/ 3 h 95"/>
                  <a:gd name="T22" fmla="*/ 48 w 61"/>
                  <a:gd name="T23" fmla="*/ 6 h 95"/>
                  <a:gd name="T24" fmla="*/ 50 w 61"/>
                  <a:gd name="T25" fmla="*/ 8 h 95"/>
                  <a:gd name="T26" fmla="*/ 53 w 61"/>
                  <a:gd name="T27" fmla="*/ 12 h 95"/>
                  <a:gd name="T28" fmla="*/ 57 w 61"/>
                  <a:gd name="T29" fmla="*/ 19 h 95"/>
                  <a:gd name="T30" fmla="*/ 59 w 61"/>
                  <a:gd name="T31" fmla="*/ 26 h 95"/>
                  <a:gd name="T32" fmla="*/ 61 w 61"/>
                  <a:gd name="T33" fmla="*/ 35 h 95"/>
                  <a:gd name="T34" fmla="*/ 61 w 61"/>
                  <a:gd name="T35" fmla="*/ 48 h 95"/>
                  <a:gd name="T36" fmla="*/ 61 w 61"/>
                  <a:gd name="T37" fmla="*/ 62 h 95"/>
                  <a:gd name="T38" fmla="*/ 58 w 61"/>
                  <a:gd name="T39" fmla="*/ 74 h 95"/>
                  <a:gd name="T40" fmla="*/ 55 w 61"/>
                  <a:gd name="T41" fmla="*/ 80 h 95"/>
                  <a:gd name="T42" fmla="*/ 52 w 61"/>
                  <a:gd name="T43" fmla="*/ 86 h 95"/>
                  <a:gd name="T44" fmla="*/ 48 w 61"/>
                  <a:gd name="T45" fmla="*/ 90 h 95"/>
                  <a:gd name="T46" fmla="*/ 42 w 61"/>
                  <a:gd name="T47" fmla="*/ 93 h 95"/>
                  <a:gd name="T48" fmla="*/ 37 w 61"/>
                  <a:gd name="T49" fmla="*/ 95 h 95"/>
                  <a:gd name="T50" fmla="*/ 31 w 61"/>
                  <a:gd name="T51" fmla="*/ 95 h 95"/>
                  <a:gd name="T52" fmla="*/ 18 w 61"/>
                  <a:gd name="T53" fmla="*/ 93 h 95"/>
                  <a:gd name="T54" fmla="*/ 9 w 61"/>
                  <a:gd name="T55" fmla="*/ 87 h 95"/>
                  <a:gd name="T56" fmla="*/ 4 w 61"/>
                  <a:gd name="T57" fmla="*/ 77 h 95"/>
                  <a:gd name="T58" fmla="*/ 1 w 61"/>
                  <a:gd name="T59" fmla="*/ 64 h 95"/>
                  <a:gd name="T60" fmla="*/ 0 w 61"/>
                  <a:gd name="T61" fmla="*/ 48 h 95"/>
                  <a:gd name="T62" fmla="*/ 11 w 61"/>
                  <a:gd name="T63" fmla="*/ 48 h 95"/>
                  <a:gd name="T64" fmla="*/ 13 w 61"/>
                  <a:gd name="T65" fmla="*/ 61 h 95"/>
                  <a:gd name="T66" fmla="*/ 14 w 61"/>
                  <a:gd name="T67" fmla="*/ 71 h 95"/>
                  <a:gd name="T68" fmla="*/ 17 w 61"/>
                  <a:gd name="T69" fmla="*/ 78 h 95"/>
                  <a:gd name="T70" fmla="*/ 21 w 61"/>
                  <a:gd name="T71" fmla="*/ 82 h 95"/>
                  <a:gd name="T72" fmla="*/ 26 w 61"/>
                  <a:gd name="T73" fmla="*/ 83 h 95"/>
                  <a:gd name="T74" fmla="*/ 31 w 61"/>
                  <a:gd name="T75" fmla="*/ 84 h 95"/>
                  <a:gd name="T76" fmla="*/ 35 w 61"/>
                  <a:gd name="T77" fmla="*/ 83 h 95"/>
                  <a:gd name="T78" fmla="*/ 40 w 61"/>
                  <a:gd name="T79" fmla="*/ 82 h 95"/>
                  <a:gd name="T80" fmla="*/ 44 w 61"/>
                  <a:gd name="T81" fmla="*/ 78 h 95"/>
                  <a:gd name="T82" fmla="*/ 46 w 61"/>
                  <a:gd name="T83" fmla="*/ 71 h 95"/>
                  <a:gd name="T84" fmla="*/ 48 w 61"/>
                  <a:gd name="T85" fmla="*/ 61 h 95"/>
                  <a:gd name="T86" fmla="*/ 49 w 61"/>
                  <a:gd name="T87" fmla="*/ 48 h 95"/>
                  <a:gd name="T88" fmla="*/ 48 w 61"/>
                  <a:gd name="T89" fmla="*/ 29 h 95"/>
                  <a:gd name="T90" fmla="*/ 44 w 61"/>
                  <a:gd name="T91" fmla="*/ 19 h 95"/>
                  <a:gd name="T92" fmla="*/ 40 w 61"/>
                  <a:gd name="T93" fmla="*/ 15 h 95"/>
                  <a:gd name="T94" fmla="*/ 35 w 61"/>
                  <a:gd name="T95" fmla="*/ 12 h 95"/>
                  <a:gd name="T96" fmla="*/ 30 w 61"/>
                  <a:gd name="T97" fmla="*/ 11 h 95"/>
                  <a:gd name="T98" fmla="*/ 26 w 61"/>
                  <a:gd name="T99" fmla="*/ 12 h 95"/>
                  <a:gd name="T100" fmla="*/ 21 w 61"/>
                  <a:gd name="T101" fmla="*/ 15 h 95"/>
                  <a:gd name="T102" fmla="*/ 18 w 61"/>
                  <a:gd name="T103" fmla="*/ 17 h 95"/>
                  <a:gd name="T104" fmla="*/ 13 w 61"/>
                  <a:gd name="T105" fmla="*/ 29 h 95"/>
                  <a:gd name="T106" fmla="*/ 11 w 61"/>
                  <a:gd name="T107" fmla="*/ 4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95">
                    <a:moveTo>
                      <a:pt x="0" y="48"/>
                    </a:moveTo>
                    <a:lnTo>
                      <a:pt x="1" y="33"/>
                    </a:lnTo>
                    <a:lnTo>
                      <a:pt x="4" y="21"/>
                    </a:lnTo>
                    <a:lnTo>
                      <a:pt x="6" y="15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7" y="2"/>
                    </a:lnTo>
                    <a:lnTo>
                      <a:pt x="44" y="3"/>
                    </a:lnTo>
                    <a:lnTo>
                      <a:pt x="48" y="6"/>
                    </a:lnTo>
                    <a:lnTo>
                      <a:pt x="50" y="8"/>
                    </a:lnTo>
                    <a:lnTo>
                      <a:pt x="53" y="12"/>
                    </a:lnTo>
                    <a:lnTo>
                      <a:pt x="57" y="19"/>
                    </a:lnTo>
                    <a:lnTo>
                      <a:pt x="59" y="26"/>
                    </a:lnTo>
                    <a:lnTo>
                      <a:pt x="61" y="35"/>
                    </a:lnTo>
                    <a:lnTo>
                      <a:pt x="61" y="48"/>
                    </a:lnTo>
                    <a:lnTo>
                      <a:pt x="61" y="62"/>
                    </a:lnTo>
                    <a:lnTo>
                      <a:pt x="58" y="74"/>
                    </a:lnTo>
                    <a:lnTo>
                      <a:pt x="55" y="80"/>
                    </a:lnTo>
                    <a:lnTo>
                      <a:pt x="52" y="86"/>
                    </a:lnTo>
                    <a:lnTo>
                      <a:pt x="48" y="90"/>
                    </a:lnTo>
                    <a:lnTo>
                      <a:pt x="42" y="93"/>
                    </a:lnTo>
                    <a:lnTo>
                      <a:pt x="37" y="95"/>
                    </a:lnTo>
                    <a:lnTo>
                      <a:pt x="31" y="95"/>
                    </a:lnTo>
                    <a:lnTo>
                      <a:pt x="18" y="93"/>
                    </a:lnTo>
                    <a:lnTo>
                      <a:pt x="9" y="87"/>
                    </a:lnTo>
                    <a:lnTo>
                      <a:pt x="4" y="77"/>
                    </a:lnTo>
                    <a:lnTo>
                      <a:pt x="1" y="64"/>
                    </a:lnTo>
                    <a:lnTo>
                      <a:pt x="0" y="48"/>
                    </a:lnTo>
                    <a:close/>
                    <a:moveTo>
                      <a:pt x="11" y="48"/>
                    </a:moveTo>
                    <a:lnTo>
                      <a:pt x="13" y="61"/>
                    </a:lnTo>
                    <a:lnTo>
                      <a:pt x="14" y="71"/>
                    </a:lnTo>
                    <a:lnTo>
                      <a:pt x="17" y="78"/>
                    </a:lnTo>
                    <a:lnTo>
                      <a:pt x="21" y="82"/>
                    </a:lnTo>
                    <a:lnTo>
                      <a:pt x="26" y="83"/>
                    </a:lnTo>
                    <a:lnTo>
                      <a:pt x="31" y="84"/>
                    </a:lnTo>
                    <a:lnTo>
                      <a:pt x="35" y="83"/>
                    </a:lnTo>
                    <a:lnTo>
                      <a:pt x="40" y="82"/>
                    </a:lnTo>
                    <a:lnTo>
                      <a:pt x="44" y="78"/>
                    </a:lnTo>
                    <a:lnTo>
                      <a:pt x="46" y="71"/>
                    </a:lnTo>
                    <a:lnTo>
                      <a:pt x="48" y="61"/>
                    </a:lnTo>
                    <a:lnTo>
                      <a:pt x="49" y="48"/>
                    </a:lnTo>
                    <a:lnTo>
                      <a:pt x="48" y="29"/>
                    </a:lnTo>
                    <a:lnTo>
                      <a:pt x="44" y="19"/>
                    </a:lnTo>
                    <a:lnTo>
                      <a:pt x="40" y="15"/>
                    </a:lnTo>
                    <a:lnTo>
                      <a:pt x="35" y="12"/>
                    </a:lnTo>
                    <a:lnTo>
                      <a:pt x="30" y="11"/>
                    </a:lnTo>
                    <a:lnTo>
                      <a:pt x="26" y="12"/>
                    </a:lnTo>
                    <a:lnTo>
                      <a:pt x="21" y="15"/>
                    </a:lnTo>
                    <a:lnTo>
                      <a:pt x="18" y="17"/>
                    </a:lnTo>
                    <a:lnTo>
                      <a:pt x="13" y="29"/>
                    </a:lnTo>
                    <a:lnTo>
                      <a:pt x="11" y="48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09"/>
              <p:cNvSpPr>
                <a:spLocks/>
              </p:cNvSpPr>
              <p:nvPr/>
            </p:nvSpPr>
            <p:spPr bwMode="auto">
              <a:xfrm>
                <a:off x="912975" y="4463693"/>
                <a:ext cx="49213" cy="73025"/>
              </a:xfrm>
              <a:custGeom>
                <a:avLst/>
                <a:gdLst>
                  <a:gd name="T0" fmla="*/ 0 w 62"/>
                  <a:gd name="T1" fmla="*/ 68 h 93"/>
                  <a:gd name="T2" fmla="*/ 13 w 62"/>
                  <a:gd name="T3" fmla="*/ 66 h 93"/>
                  <a:gd name="T4" fmla="*/ 15 w 62"/>
                  <a:gd name="T5" fmla="*/ 71 h 93"/>
                  <a:gd name="T6" fmla="*/ 16 w 62"/>
                  <a:gd name="T7" fmla="*/ 75 h 93"/>
                  <a:gd name="T8" fmla="*/ 18 w 62"/>
                  <a:gd name="T9" fmla="*/ 78 h 93"/>
                  <a:gd name="T10" fmla="*/ 22 w 62"/>
                  <a:gd name="T11" fmla="*/ 81 h 93"/>
                  <a:gd name="T12" fmla="*/ 26 w 62"/>
                  <a:gd name="T13" fmla="*/ 82 h 93"/>
                  <a:gd name="T14" fmla="*/ 30 w 62"/>
                  <a:gd name="T15" fmla="*/ 82 h 93"/>
                  <a:gd name="T16" fmla="*/ 36 w 62"/>
                  <a:gd name="T17" fmla="*/ 82 h 93"/>
                  <a:gd name="T18" fmla="*/ 40 w 62"/>
                  <a:gd name="T19" fmla="*/ 80 h 93"/>
                  <a:gd name="T20" fmla="*/ 44 w 62"/>
                  <a:gd name="T21" fmla="*/ 76 h 93"/>
                  <a:gd name="T22" fmla="*/ 47 w 62"/>
                  <a:gd name="T23" fmla="*/ 72 h 93"/>
                  <a:gd name="T24" fmla="*/ 49 w 62"/>
                  <a:gd name="T25" fmla="*/ 67 h 93"/>
                  <a:gd name="T26" fmla="*/ 49 w 62"/>
                  <a:gd name="T27" fmla="*/ 60 h 93"/>
                  <a:gd name="T28" fmla="*/ 49 w 62"/>
                  <a:gd name="T29" fmla="*/ 55 h 93"/>
                  <a:gd name="T30" fmla="*/ 47 w 62"/>
                  <a:gd name="T31" fmla="*/ 50 h 93"/>
                  <a:gd name="T32" fmla="*/ 44 w 62"/>
                  <a:gd name="T33" fmla="*/ 46 h 93"/>
                  <a:gd name="T34" fmla="*/ 42 w 62"/>
                  <a:gd name="T35" fmla="*/ 42 h 93"/>
                  <a:gd name="T36" fmla="*/ 36 w 62"/>
                  <a:gd name="T37" fmla="*/ 41 h 93"/>
                  <a:gd name="T38" fmla="*/ 30 w 62"/>
                  <a:gd name="T39" fmla="*/ 41 h 93"/>
                  <a:gd name="T40" fmla="*/ 25 w 62"/>
                  <a:gd name="T41" fmla="*/ 41 h 93"/>
                  <a:gd name="T42" fmla="*/ 21 w 62"/>
                  <a:gd name="T43" fmla="*/ 42 h 93"/>
                  <a:gd name="T44" fmla="*/ 17 w 62"/>
                  <a:gd name="T45" fmla="*/ 45 h 93"/>
                  <a:gd name="T46" fmla="*/ 15 w 62"/>
                  <a:gd name="T47" fmla="*/ 49 h 93"/>
                  <a:gd name="T48" fmla="*/ 2 w 62"/>
                  <a:gd name="T49" fmla="*/ 47 h 93"/>
                  <a:gd name="T50" fmla="*/ 12 w 62"/>
                  <a:gd name="T51" fmla="*/ 0 h 93"/>
                  <a:gd name="T52" fmla="*/ 56 w 62"/>
                  <a:gd name="T53" fmla="*/ 0 h 93"/>
                  <a:gd name="T54" fmla="*/ 56 w 62"/>
                  <a:gd name="T55" fmla="*/ 11 h 93"/>
                  <a:gd name="T56" fmla="*/ 21 w 62"/>
                  <a:gd name="T57" fmla="*/ 11 h 93"/>
                  <a:gd name="T58" fmla="*/ 17 w 62"/>
                  <a:gd name="T59" fmla="*/ 36 h 93"/>
                  <a:gd name="T60" fmla="*/ 22 w 62"/>
                  <a:gd name="T61" fmla="*/ 32 h 93"/>
                  <a:gd name="T62" fmla="*/ 27 w 62"/>
                  <a:gd name="T63" fmla="*/ 31 h 93"/>
                  <a:gd name="T64" fmla="*/ 34 w 62"/>
                  <a:gd name="T65" fmla="*/ 29 h 93"/>
                  <a:gd name="T66" fmla="*/ 39 w 62"/>
                  <a:gd name="T67" fmla="*/ 31 h 93"/>
                  <a:gd name="T68" fmla="*/ 44 w 62"/>
                  <a:gd name="T69" fmla="*/ 32 h 93"/>
                  <a:gd name="T70" fmla="*/ 49 w 62"/>
                  <a:gd name="T71" fmla="*/ 35 h 93"/>
                  <a:gd name="T72" fmla="*/ 53 w 62"/>
                  <a:gd name="T73" fmla="*/ 38 h 93"/>
                  <a:gd name="T74" fmla="*/ 60 w 62"/>
                  <a:gd name="T75" fmla="*/ 47 h 93"/>
                  <a:gd name="T76" fmla="*/ 62 w 62"/>
                  <a:gd name="T77" fmla="*/ 60 h 93"/>
                  <a:gd name="T78" fmla="*/ 60 w 62"/>
                  <a:gd name="T79" fmla="*/ 72 h 93"/>
                  <a:gd name="T80" fmla="*/ 55 w 62"/>
                  <a:gd name="T81" fmla="*/ 82 h 93"/>
                  <a:gd name="T82" fmla="*/ 44 w 62"/>
                  <a:gd name="T83" fmla="*/ 90 h 93"/>
                  <a:gd name="T84" fmla="*/ 30 w 62"/>
                  <a:gd name="T85" fmla="*/ 93 h 93"/>
                  <a:gd name="T86" fmla="*/ 25 w 62"/>
                  <a:gd name="T87" fmla="*/ 93 h 93"/>
                  <a:gd name="T88" fmla="*/ 18 w 62"/>
                  <a:gd name="T89" fmla="*/ 91 h 93"/>
                  <a:gd name="T90" fmla="*/ 15 w 62"/>
                  <a:gd name="T91" fmla="*/ 89 h 93"/>
                  <a:gd name="T92" fmla="*/ 9 w 62"/>
                  <a:gd name="T93" fmla="*/ 86 h 93"/>
                  <a:gd name="T94" fmla="*/ 5 w 62"/>
                  <a:gd name="T95" fmla="*/ 81 h 93"/>
                  <a:gd name="T96" fmla="*/ 2 w 62"/>
                  <a:gd name="T97" fmla="*/ 75 h 93"/>
                  <a:gd name="T98" fmla="*/ 0 w 62"/>
                  <a:gd name="T99" fmla="*/ 6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93">
                    <a:moveTo>
                      <a:pt x="0" y="68"/>
                    </a:moveTo>
                    <a:lnTo>
                      <a:pt x="13" y="66"/>
                    </a:lnTo>
                    <a:lnTo>
                      <a:pt x="15" y="71"/>
                    </a:lnTo>
                    <a:lnTo>
                      <a:pt x="16" y="75"/>
                    </a:lnTo>
                    <a:lnTo>
                      <a:pt x="18" y="78"/>
                    </a:lnTo>
                    <a:lnTo>
                      <a:pt x="22" y="81"/>
                    </a:lnTo>
                    <a:lnTo>
                      <a:pt x="26" y="82"/>
                    </a:lnTo>
                    <a:lnTo>
                      <a:pt x="30" y="82"/>
                    </a:lnTo>
                    <a:lnTo>
                      <a:pt x="36" y="82"/>
                    </a:lnTo>
                    <a:lnTo>
                      <a:pt x="40" y="80"/>
                    </a:lnTo>
                    <a:lnTo>
                      <a:pt x="44" y="76"/>
                    </a:lnTo>
                    <a:lnTo>
                      <a:pt x="47" y="72"/>
                    </a:lnTo>
                    <a:lnTo>
                      <a:pt x="49" y="67"/>
                    </a:lnTo>
                    <a:lnTo>
                      <a:pt x="49" y="60"/>
                    </a:lnTo>
                    <a:lnTo>
                      <a:pt x="49" y="55"/>
                    </a:lnTo>
                    <a:lnTo>
                      <a:pt x="47" y="50"/>
                    </a:lnTo>
                    <a:lnTo>
                      <a:pt x="44" y="46"/>
                    </a:lnTo>
                    <a:lnTo>
                      <a:pt x="42" y="42"/>
                    </a:lnTo>
                    <a:lnTo>
                      <a:pt x="36" y="41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21" y="42"/>
                    </a:lnTo>
                    <a:lnTo>
                      <a:pt x="17" y="45"/>
                    </a:lnTo>
                    <a:lnTo>
                      <a:pt x="15" y="49"/>
                    </a:lnTo>
                    <a:lnTo>
                      <a:pt x="2" y="47"/>
                    </a:lnTo>
                    <a:lnTo>
                      <a:pt x="12" y="0"/>
                    </a:lnTo>
                    <a:lnTo>
                      <a:pt x="56" y="0"/>
                    </a:lnTo>
                    <a:lnTo>
                      <a:pt x="56" y="11"/>
                    </a:lnTo>
                    <a:lnTo>
                      <a:pt x="21" y="11"/>
                    </a:lnTo>
                    <a:lnTo>
                      <a:pt x="17" y="36"/>
                    </a:lnTo>
                    <a:lnTo>
                      <a:pt x="22" y="32"/>
                    </a:lnTo>
                    <a:lnTo>
                      <a:pt x="27" y="31"/>
                    </a:lnTo>
                    <a:lnTo>
                      <a:pt x="34" y="29"/>
                    </a:lnTo>
                    <a:lnTo>
                      <a:pt x="39" y="31"/>
                    </a:lnTo>
                    <a:lnTo>
                      <a:pt x="44" y="32"/>
                    </a:lnTo>
                    <a:lnTo>
                      <a:pt x="49" y="35"/>
                    </a:lnTo>
                    <a:lnTo>
                      <a:pt x="53" y="38"/>
                    </a:lnTo>
                    <a:lnTo>
                      <a:pt x="60" y="47"/>
                    </a:lnTo>
                    <a:lnTo>
                      <a:pt x="62" y="60"/>
                    </a:lnTo>
                    <a:lnTo>
                      <a:pt x="60" y="72"/>
                    </a:lnTo>
                    <a:lnTo>
                      <a:pt x="55" y="82"/>
                    </a:lnTo>
                    <a:lnTo>
                      <a:pt x="44" y="90"/>
                    </a:lnTo>
                    <a:lnTo>
                      <a:pt x="30" y="93"/>
                    </a:lnTo>
                    <a:lnTo>
                      <a:pt x="25" y="93"/>
                    </a:lnTo>
                    <a:lnTo>
                      <a:pt x="18" y="91"/>
                    </a:lnTo>
                    <a:lnTo>
                      <a:pt x="15" y="89"/>
                    </a:lnTo>
                    <a:lnTo>
                      <a:pt x="9" y="86"/>
                    </a:lnTo>
                    <a:lnTo>
                      <a:pt x="5" y="81"/>
                    </a:lnTo>
                    <a:lnTo>
                      <a:pt x="2" y="75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10"/>
              <p:cNvSpPr>
                <a:spLocks/>
              </p:cNvSpPr>
              <p:nvPr/>
            </p:nvSpPr>
            <p:spPr bwMode="auto">
              <a:xfrm>
                <a:off x="1324138" y="4462105"/>
                <a:ext cx="26988" cy="74613"/>
              </a:xfrm>
              <a:custGeom>
                <a:avLst/>
                <a:gdLst>
                  <a:gd name="T0" fmla="*/ 35 w 35"/>
                  <a:gd name="T1" fmla="*/ 93 h 93"/>
                  <a:gd name="T2" fmla="*/ 22 w 35"/>
                  <a:gd name="T3" fmla="*/ 93 h 93"/>
                  <a:gd name="T4" fmla="*/ 22 w 35"/>
                  <a:gd name="T5" fmla="*/ 21 h 93"/>
                  <a:gd name="T6" fmla="*/ 19 w 35"/>
                  <a:gd name="T7" fmla="*/ 25 h 93"/>
                  <a:gd name="T8" fmla="*/ 12 w 35"/>
                  <a:gd name="T9" fmla="*/ 29 h 93"/>
                  <a:gd name="T10" fmla="*/ 7 w 35"/>
                  <a:gd name="T11" fmla="*/ 33 h 93"/>
                  <a:gd name="T12" fmla="*/ 0 w 35"/>
                  <a:gd name="T13" fmla="*/ 35 h 93"/>
                  <a:gd name="T14" fmla="*/ 0 w 35"/>
                  <a:gd name="T15" fmla="*/ 24 h 93"/>
                  <a:gd name="T16" fmla="*/ 9 w 35"/>
                  <a:gd name="T17" fmla="*/ 19 h 93"/>
                  <a:gd name="T18" fmla="*/ 17 w 35"/>
                  <a:gd name="T19" fmla="*/ 13 h 93"/>
                  <a:gd name="T20" fmla="*/ 24 w 35"/>
                  <a:gd name="T21" fmla="*/ 7 h 93"/>
                  <a:gd name="T22" fmla="*/ 28 w 35"/>
                  <a:gd name="T23" fmla="*/ 0 h 93"/>
                  <a:gd name="T24" fmla="*/ 35 w 35"/>
                  <a:gd name="T25" fmla="*/ 0 h 93"/>
                  <a:gd name="T26" fmla="*/ 35 w 35"/>
                  <a:gd name="T2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93">
                    <a:moveTo>
                      <a:pt x="35" y="93"/>
                    </a:moveTo>
                    <a:lnTo>
                      <a:pt x="22" y="93"/>
                    </a:lnTo>
                    <a:lnTo>
                      <a:pt x="22" y="21"/>
                    </a:lnTo>
                    <a:lnTo>
                      <a:pt x="19" y="25"/>
                    </a:lnTo>
                    <a:lnTo>
                      <a:pt x="12" y="29"/>
                    </a:lnTo>
                    <a:lnTo>
                      <a:pt x="7" y="33"/>
                    </a:lnTo>
                    <a:lnTo>
                      <a:pt x="0" y="35"/>
                    </a:lnTo>
                    <a:lnTo>
                      <a:pt x="0" y="24"/>
                    </a:lnTo>
                    <a:lnTo>
                      <a:pt x="9" y="19"/>
                    </a:lnTo>
                    <a:lnTo>
                      <a:pt x="17" y="13"/>
                    </a:lnTo>
                    <a:lnTo>
                      <a:pt x="24" y="7"/>
                    </a:lnTo>
                    <a:lnTo>
                      <a:pt x="28" y="0"/>
                    </a:lnTo>
                    <a:lnTo>
                      <a:pt x="35" y="0"/>
                    </a:lnTo>
                    <a:lnTo>
                      <a:pt x="35" y="9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211"/>
              <p:cNvSpPr>
                <a:spLocks noEditPoints="1"/>
              </p:cNvSpPr>
              <p:nvPr/>
            </p:nvSpPr>
            <p:spPr bwMode="auto">
              <a:xfrm>
                <a:off x="1374938" y="4462105"/>
                <a:ext cx="47625" cy="74613"/>
              </a:xfrm>
              <a:custGeom>
                <a:avLst/>
                <a:gdLst>
                  <a:gd name="T0" fmla="*/ 0 w 61"/>
                  <a:gd name="T1" fmla="*/ 48 h 95"/>
                  <a:gd name="T2" fmla="*/ 0 w 61"/>
                  <a:gd name="T3" fmla="*/ 33 h 95"/>
                  <a:gd name="T4" fmla="*/ 3 w 61"/>
                  <a:gd name="T5" fmla="*/ 21 h 95"/>
                  <a:gd name="T6" fmla="*/ 5 w 61"/>
                  <a:gd name="T7" fmla="*/ 15 h 95"/>
                  <a:gd name="T8" fmla="*/ 9 w 61"/>
                  <a:gd name="T9" fmla="*/ 9 h 95"/>
                  <a:gd name="T10" fmla="*/ 13 w 61"/>
                  <a:gd name="T11" fmla="*/ 6 h 95"/>
                  <a:gd name="T12" fmla="*/ 18 w 61"/>
                  <a:gd name="T13" fmla="*/ 3 h 95"/>
                  <a:gd name="T14" fmla="*/ 23 w 61"/>
                  <a:gd name="T15" fmla="*/ 0 h 95"/>
                  <a:gd name="T16" fmla="*/ 30 w 61"/>
                  <a:gd name="T17" fmla="*/ 0 h 95"/>
                  <a:gd name="T18" fmla="*/ 38 w 61"/>
                  <a:gd name="T19" fmla="*/ 2 h 95"/>
                  <a:gd name="T20" fmla="*/ 44 w 61"/>
                  <a:gd name="T21" fmla="*/ 3 h 95"/>
                  <a:gd name="T22" fmla="*/ 48 w 61"/>
                  <a:gd name="T23" fmla="*/ 6 h 95"/>
                  <a:gd name="T24" fmla="*/ 50 w 61"/>
                  <a:gd name="T25" fmla="*/ 8 h 95"/>
                  <a:gd name="T26" fmla="*/ 53 w 61"/>
                  <a:gd name="T27" fmla="*/ 12 h 95"/>
                  <a:gd name="T28" fmla="*/ 57 w 61"/>
                  <a:gd name="T29" fmla="*/ 19 h 95"/>
                  <a:gd name="T30" fmla="*/ 58 w 61"/>
                  <a:gd name="T31" fmla="*/ 26 h 95"/>
                  <a:gd name="T32" fmla="*/ 61 w 61"/>
                  <a:gd name="T33" fmla="*/ 35 h 95"/>
                  <a:gd name="T34" fmla="*/ 61 w 61"/>
                  <a:gd name="T35" fmla="*/ 48 h 95"/>
                  <a:gd name="T36" fmla="*/ 59 w 61"/>
                  <a:gd name="T37" fmla="*/ 62 h 95"/>
                  <a:gd name="T38" fmla="*/ 57 w 61"/>
                  <a:gd name="T39" fmla="*/ 74 h 95"/>
                  <a:gd name="T40" fmla="*/ 54 w 61"/>
                  <a:gd name="T41" fmla="*/ 80 h 95"/>
                  <a:gd name="T42" fmla="*/ 52 w 61"/>
                  <a:gd name="T43" fmla="*/ 86 h 95"/>
                  <a:gd name="T44" fmla="*/ 48 w 61"/>
                  <a:gd name="T45" fmla="*/ 90 h 95"/>
                  <a:gd name="T46" fmla="*/ 43 w 61"/>
                  <a:gd name="T47" fmla="*/ 93 h 95"/>
                  <a:gd name="T48" fmla="*/ 36 w 61"/>
                  <a:gd name="T49" fmla="*/ 95 h 95"/>
                  <a:gd name="T50" fmla="*/ 30 w 61"/>
                  <a:gd name="T51" fmla="*/ 95 h 95"/>
                  <a:gd name="T52" fmla="*/ 18 w 61"/>
                  <a:gd name="T53" fmla="*/ 93 h 95"/>
                  <a:gd name="T54" fmla="*/ 9 w 61"/>
                  <a:gd name="T55" fmla="*/ 87 h 95"/>
                  <a:gd name="T56" fmla="*/ 4 w 61"/>
                  <a:gd name="T57" fmla="*/ 77 h 95"/>
                  <a:gd name="T58" fmla="*/ 1 w 61"/>
                  <a:gd name="T59" fmla="*/ 64 h 95"/>
                  <a:gd name="T60" fmla="*/ 0 w 61"/>
                  <a:gd name="T61" fmla="*/ 48 h 95"/>
                  <a:gd name="T62" fmla="*/ 12 w 61"/>
                  <a:gd name="T63" fmla="*/ 48 h 95"/>
                  <a:gd name="T64" fmla="*/ 13 w 61"/>
                  <a:gd name="T65" fmla="*/ 61 h 95"/>
                  <a:gd name="T66" fmla="*/ 14 w 61"/>
                  <a:gd name="T67" fmla="*/ 71 h 95"/>
                  <a:gd name="T68" fmla="*/ 17 w 61"/>
                  <a:gd name="T69" fmla="*/ 78 h 95"/>
                  <a:gd name="T70" fmla="*/ 21 w 61"/>
                  <a:gd name="T71" fmla="*/ 82 h 95"/>
                  <a:gd name="T72" fmla="*/ 26 w 61"/>
                  <a:gd name="T73" fmla="*/ 83 h 95"/>
                  <a:gd name="T74" fmla="*/ 30 w 61"/>
                  <a:gd name="T75" fmla="*/ 84 h 95"/>
                  <a:gd name="T76" fmla="*/ 35 w 61"/>
                  <a:gd name="T77" fmla="*/ 83 h 95"/>
                  <a:gd name="T78" fmla="*/ 40 w 61"/>
                  <a:gd name="T79" fmla="*/ 82 h 95"/>
                  <a:gd name="T80" fmla="*/ 43 w 61"/>
                  <a:gd name="T81" fmla="*/ 78 h 95"/>
                  <a:gd name="T82" fmla="*/ 47 w 61"/>
                  <a:gd name="T83" fmla="*/ 71 h 95"/>
                  <a:gd name="T84" fmla="*/ 48 w 61"/>
                  <a:gd name="T85" fmla="*/ 61 h 95"/>
                  <a:gd name="T86" fmla="*/ 49 w 61"/>
                  <a:gd name="T87" fmla="*/ 48 h 95"/>
                  <a:gd name="T88" fmla="*/ 48 w 61"/>
                  <a:gd name="T89" fmla="*/ 29 h 95"/>
                  <a:gd name="T90" fmla="*/ 44 w 61"/>
                  <a:gd name="T91" fmla="*/ 19 h 95"/>
                  <a:gd name="T92" fmla="*/ 40 w 61"/>
                  <a:gd name="T93" fmla="*/ 15 h 95"/>
                  <a:gd name="T94" fmla="*/ 35 w 61"/>
                  <a:gd name="T95" fmla="*/ 12 h 95"/>
                  <a:gd name="T96" fmla="*/ 30 w 61"/>
                  <a:gd name="T97" fmla="*/ 11 h 95"/>
                  <a:gd name="T98" fmla="*/ 26 w 61"/>
                  <a:gd name="T99" fmla="*/ 12 h 95"/>
                  <a:gd name="T100" fmla="*/ 21 w 61"/>
                  <a:gd name="T101" fmla="*/ 15 h 95"/>
                  <a:gd name="T102" fmla="*/ 17 w 61"/>
                  <a:gd name="T103" fmla="*/ 17 h 95"/>
                  <a:gd name="T104" fmla="*/ 13 w 61"/>
                  <a:gd name="T105" fmla="*/ 29 h 95"/>
                  <a:gd name="T106" fmla="*/ 12 w 61"/>
                  <a:gd name="T107" fmla="*/ 4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95">
                    <a:moveTo>
                      <a:pt x="0" y="48"/>
                    </a:moveTo>
                    <a:lnTo>
                      <a:pt x="0" y="33"/>
                    </a:lnTo>
                    <a:lnTo>
                      <a:pt x="3" y="21"/>
                    </a:lnTo>
                    <a:lnTo>
                      <a:pt x="5" y="15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3" y="0"/>
                    </a:lnTo>
                    <a:lnTo>
                      <a:pt x="30" y="0"/>
                    </a:lnTo>
                    <a:lnTo>
                      <a:pt x="38" y="2"/>
                    </a:lnTo>
                    <a:lnTo>
                      <a:pt x="44" y="3"/>
                    </a:lnTo>
                    <a:lnTo>
                      <a:pt x="48" y="6"/>
                    </a:lnTo>
                    <a:lnTo>
                      <a:pt x="50" y="8"/>
                    </a:lnTo>
                    <a:lnTo>
                      <a:pt x="53" y="12"/>
                    </a:lnTo>
                    <a:lnTo>
                      <a:pt x="57" y="19"/>
                    </a:lnTo>
                    <a:lnTo>
                      <a:pt x="58" y="26"/>
                    </a:lnTo>
                    <a:lnTo>
                      <a:pt x="61" y="35"/>
                    </a:lnTo>
                    <a:lnTo>
                      <a:pt x="61" y="48"/>
                    </a:lnTo>
                    <a:lnTo>
                      <a:pt x="59" y="62"/>
                    </a:lnTo>
                    <a:lnTo>
                      <a:pt x="57" y="74"/>
                    </a:lnTo>
                    <a:lnTo>
                      <a:pt x="54" y="80"/>
                    </a:lnTo>
                    <a:lnTo>
                      <a:pt x="52" y="86"/>
                    </a:lnTo>
                    <a:lnTo>
                      <a:pt x="48" y="90"/>
                    </a:lnTo>
                    <a:lnTo>
                      <a:pt x="43" y="93"/>
                    </a:lnTo>
                    <a:lnTo>
                      <a:pt x="36" y="95"/>
                    </a:lnTo>
                    <a:lnTo>
                      <a:pt x="30" y="95"/>
                    </a:lnTo>
                    <a:lnTo>
                      <a:pt x="18" y="93"/>
                    </a:lnTo>
                    <a:lnTo>
                      <a:pt x="9" y="87"/>
                    </a:lnTo>
                    <a:lnTo>
                      <a:pt x="4" y="77"/>
                    </a:lnTo>
                    <a:lnTo>
                      <a:pt x="1" y="64"/>
                    </a:lnTo>
                    <a:lnTo>
                      <a:pt x="0" y="48"/>
                    </a:lnTo>
                    <a:close/>
                    <a:moveTo>
                      <a:pt x="12" y="48"/>
                    </a:moveTo>
                    <a:lnTo>
                      <a:pt x="13" y="61"/>
                    </a:lnTo>
                    <a:lnTo>
                      <a:pt x="14" y="71"/>
                    </a:lnTo>
                    <a:lnTo>
                      <a:pt x="17" y="78"/>
                    </a:lnTo>
                    <a:lnTo>
                      <a:pt x="21" y="82"/>
                    </a:lnTo>
                    <a:lnTo>
                      <a:pt x="26" y="83"/>
                    </a:lnTo>
                    <a:lnTo>
                      <a:pt x="30" y="84"/>
                    </a:lnTo>
                    <a:lnTo>
                      <a:pt x="35" y="83"/>
                    </a:lnTo>
                    <a:lnTo>
                      <a:pt x="40" y="82"/>
                    </a:lnTo>
                    <a:lnTo>
                      <a:pt x="43" y="78"/>
                    </a:lnTo>
                    <a:lnTo>
                      <a:pt x="47" y="71"/>
                    </a:lnTo>
                    <a:lnTo>
                      <a:pt x="48" y="61"/>
                    </a:lnTo>
                    <a:lnTo>
                      <a:pt x="49" y="48"/>
                    </a:lnTo>
                    <a:lnTo>
                      <a:pt x="48" y="29"/>
                    </a:lnTo>
                    <a:lnTo>
                      <a:pt x="44" y="19"/>
                    </a:lnTo>
                    <a:lnTo>
                      <a:pt x="40" y="15"/>
                    </a:lnTo>
                    <a:lnTo>
                      <a:pt x="35" y="12"/>
                    </a:lnTo>
                    <a:lnTo>
                      <a:pt x="30" y="11"/>
                    </a:lnTo>
                    <a:lnTo>
                      <a:pt x="26" y="12"/>
                    </a:lnTo>
                    <a:lnTo>
                      <a:pt x="21" y="15"/>
                    </a:lnTo>
                    <a:lnTo>
                      <a:pt x="17" y="17"/>
                    </a:lnTo>
                    <a:lnTo>
                      <a:pt x="13" y="29"/>
                    </a:lnTo>
                    <a:lnTo>
                      <a:pt x="12" y="48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212"/>
              <p:cNvSpPr>
                <a:spLocks/>
              </p:cNvSpPr>
              <p:nvPr/>
            </p:nvSpPr>
            <p:spPr bwMode="auto">
              <a:xfrm>
                <a:off x="1762288" y="4462105"/>
                <a:ext cx="25400" cy="74613"/>
              </a:xfrm>
              <a:custGeom>
                <a:avLst/>
                <a:gdLst>
                  <a:gd name="T0" fmla="*/ 34 w 34"/>
                  <a:gd name="T1" fmla="*/ 93 h 93"/>
                  <a:gd name="T2" fmla="*/ 22 w 34"/>
                  <a:gd name="T3" fmla="*/ 93 h 93"/>
                  <a:gd name="T4" fmla="*/ 22 w 34"/>
                  <a:gd name="T5" fmla="*/ 21 h 93"/>
                  <a:gd name="T6" fmla="*/ 17 w 34"/>
                  <a:gd name="T7" fmla="*/ 25 h 93"/>
                  <a:gd name="T8" fmla="*/ 12 w 34"/>
                  <a:gd name="T9" fmla="*/ 29 h 93"/>
                  <a:gd name="T10" fmla="*/ 5 w 34"/>
                  <a:gd name="T11" fmla="*/ 33 h 93"/>
                  <a:gd name="T12" fmla="*/ 0 w 34"/>
                  <a:gd name="T13" fmla="*/ 35 h 93"/>
                  <a:gd name="T14" fmla="*/ 0 w 34"/>
                  <a:gd name="T15" fmla="*/ 24 h 93"/>
                  <a:gd name="T16" fmla="*/ 9 w 34"/>
                  <a:gd name="T17" fmla="*/ 19 h 93"/>
                  <a:gd name="T18" fmla="*/ 16 w 34"/>
                  <a:gd name="T19" fmla="*/ 13 h 93"/>
                  <a:gd name="T20" fmla="*/ 22 w 34"/>
                  <a:gd name="T21" fmla="*/ 7 h 93"/>
                  <a:gd name="T22" fmla="*/ 26 w 34"/>
                  <a:gd name="T23" fmla="*/ 0 h 93"/>
                  <a:gd name="T24" fmla="*/ 34 w 34"/>
                  <a:gd name="T25" fmla="*/ 0 h 93"/>
                  <a:gd name="T26" fmla="*/ 34 w 34"/>
                  <a:gd name="T2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" h="93">
                    <a:moveTo>
                      <a:pt x="34" y="93"/>
                    </a:moveTo>
                    <a:lnTo>
                      <a:pt x="22" y="93"/>
                    </a:lnTo>
                    <a:lnTo>
                      <a:pt x="22" y="21"/>
                    </a:lnTo>
                    <a:lnTo>
                      <a:pt x="17" y="25"/>
                    </a:lnTo>
                    <a:lnTo>
                      <a:pt x="12" y="29"/>
                    </a:lnTo>
                    <a:lnTo>
                      <a:pt x="5" y="33"/>
                    </a:lnTo>
                    <a:lnTo>
                      <a:pt x="0" y="35"/>
                    </a:lnTo>
                    <a:lnTo>
                      <a:pt x="0" y="24"/>
                    </a:lnTo>
                    <a:lnTo>
                      <a:pt x="9" y="19"/>
                    </a:lnTo>
                    <a:lnTo>
                      <a:pt x="16" y="13"/>
                    </a:lnTo>
                    <a:lnTo>
                      <a:pt x="22" y="7"/>
                    </a:lnTo>
                    <a:lnTo>
                      <a:pt x="26" y="0"/>
                    </a:lnTo>
                    <a:lnTo>
                      <a:pt x="34" y="0"/>
                    </a:lnTo>
                    <a:lnTo>
                      <a:pt x="34" y="9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213"/>
              <p:cNvSpPr>
                <a:spLocks/>
              </p:cNvSpPr>
              <p:nvPr/>
            </p:nvSpPr>
            <p:spPr bwMode="auto">
              <a:xfrm>
                <a:off x="1811500" y="4463693"/>
                <a:ext cx="49213" cy="73025"/>
              </a:xfrm>
              <a:custGeom>
                <a:avLst/>
                <a:gdLst>
                  <a:gd name="T0" fmla="*/ 0 w 61"/>
                  <a:gd name="T1" fmla="*/ 68 h 93"/>
                  <a:gd name="T2" fmla="*/ 13 w 61"/>
                  <a:gd name="T3" fmla="*/ 66 h 93"/>
                  <a:gd name="T4" fmla="*/ 15 w 61"/>
                  <a:gd name="T5" fmla="*/ 71 h 93"/>
                  <a:gd name="T6" fmla="*/ 16 w 61"/>
                  <a:gd name="T7" fmla="*/ 75 h 93"/>
                  <a:gd name="T8" fmla="*/ 19 w 61"/>
                  <a:gd name="T9" fmla="*/ 78 h 93"/>
                  <a:gd name="T10" fmla="*/ 22 w 61"/>
                  <a:gd name="T11" fmla="*/ 81 h 93"/>
                  <a:gd name="T12" fmla="*/ 26 w 61"/>
                  <a:gd name="T13" fmla="*/ 82 h 93"/>
                  <a:gd name="T14" fmla="*/ 30 w 61"/>
                  <a:gd name="T15" fmla="*/ 82 h 93"/>
                  <a:gd name="T16" fmla="*/ 35 w 61"/>
                  <a:gd name="T17" fmla="*/ 82 h 93"/>
                  <a:gd name="T18" fmla="*/ 41 w 61"/>
                  <a:gd name="T19" fmla="*/ 80 h 93"/>
                  <a:gd name="T20" fmla="*/ 44 w 61"/>
                  <a:gd name="T21" fmla="*/ 76 h 93"/>
                  <a:gd name="T22" fmla="*/ 47 w 61"/>
                  <a:gd name="T23" fmla="*/ 72 h 93"/>
                  <a:gd name="T24" fmla="*/ 50 w 61"/>
                  <a:gd name="T25" fmla="*/ 67 h 93"/>
                  <a:gd name="T26" fmla="*/ 50 w 61"/>
                  <a:gd name="T27" fmla="*/ 60 h 93"/>
                  <a:gd name="T28" fmla="*/ 50 w 61"/>
                  <a:gd name="T29" fmla="*/ 55 h 93"/>
                  <a:gd name="T30" fmla="*/ 47 w 61"/>
                  <a:gd name="T31" fmla="*/ 50 h 93"/>
                  <a:gd name="T32" fmla="*/ 44 w 61"/>
                  <a:gd name="T33" fmla="*/ 46 h 93"/>
                  <a:gd name="T34" fmla="*/ 41 w 61"/>
                  <a:gd name="T35" fmla="*/ 42 h 93"/>
                  <a:gd name="T36" fmla="*/ 37 w 61"/>
                  <a:gd name="T37" fmla="*/ 41 h 93"/>
                  <a:gd name="T38" fmla="*/ 30 w 61"/>
                  <a:gd name="T39" fmla="*/ 41 h 93"/>
                  <a:gd name="T40" fmla="*/ 25 w 61"/>
                  <a:gd name="T41" fmla="*/ 41 h 93"/>
                  <a:gd name="T42" fmla="*/ 21 w 61"/>
                  <a:gd name="T43" fmla="*/ 42 h 93"/>
                  <a:gd name="T44" fmla="*/ 17 w 61"/>
                  <a:gd name="T45" fmla="*/ 45 h 93"/>
                  <a:gd name="T46" fmla="*/ 15 w 61"/>
                  <a:gd name="T47" fmla="*/ 49 h 93"/>
                  <a:gd name="T48" fmla="*/ 2 w 61"/>
                  <a:gd name="T49" fmla="*/ 47 h 93"/>
                  <a:gd name="T50" fmla="*/ 12 w 61"/>
                  <a:gd name="T51" fmla="*/ 0 h 93"/>
                  <a:gd name="T52" fmla="*/ 56 w 61"/>
                  <a:gd name="T53" fmla="*/ 0 h 93"/>
                  <a:gd name="T54" fmla="*/ 56 w 61"/>
                  <a:gd name="T55" fmla="*/ 11 h 93"/>
                  <a:gd name="T56" fmla="*/ 21 w 61"/>
                  <a:gd name="T57" fmla="*/ 11 h 93"/>
                  <a:gd name="T58" fmla="*/ 17 w 61"/>
                  <a:gd name="T59" fmla="*/ 36 h 93"/>
                  <a:gd name="T60" fmla="*/ 22 w 61"/>
                  <a:gd name="T61" fmla="*/ 32 h 93"/>
                  <a:gd name="T62" fmla="*/ 28 w 61"/>
                  <a:gd name="T63" fmla="*/ 31 h 93"/>
                  <a:gd name="T64" fmla="*/ 34 w 61"/>
                  <a:gd name="T65" fmla="*/ 29 h 93"/>
                  <a:gd name="T66" fmla="*/ 39 w 61"/>
                  <a:gd name="T67" fmla="*/ 31 h 93"/>
                  <a:gd name="T68" fmla="*/ 44 w 61"/>
                  <a:gd name="T69" fmla="*/ 32 h 93"/>
                  <a:gd name="T70" fmla="*/ 50 w 61"/>
                  <a:gd name="T71" fmla="*/ 35 h 93"/>
                  <a:gd name="T72" fmla="*/ 53 w 61"/>
                  <a:gd name="T73" fmla="*/ 38 h 93"/>
                  <a:gd name="T74" fmla="*/ 60 w 61"/>
                  <a:gd name="T75" fmla="*/ 47 h 93"/>
                  <a:gd name="T76" fmla="*/ 61 w 61"/>
                  <a:gd name="T77" fmla="*/ 60 h 93"/>
                  <a:gd name="T78" fmla="*/ 60 w 61"/>
                  <a:gd name="T79" fmla="*/ 72 h 93"/>
                  <a:gd name="T80" fmla="*/ 55 w 61"/>
                  <a:gd name="T81" fmla="*/ 82 h 93"/>
                  <a:gd name="T82" fmla="*/ 44 w 61"/>
                  <a:gd name="T83" fmla="*/ 90 h 93"/>
                  <a:gd name="T84" fmla="*/ 30 w 61"/>
                  <a:gd name="T85" fmla="*/ 93 h 93"/>
                  <a:gd name="T86" fmla="*/ 24 w 61"/>
                  <a:gd name="T87" fmla="*/ 93 h 93"/>
                  <a:gd name="T88" fmla="*/ 19 w 61"/>
                  <a:gd name="T89" fmla="*/ 91 h 93"/>
                  <a:gd name="T90" fmla="*/ 13 w 61"/>
                  <a:gd name="T91" fmla="*/ 89 h 93"/>
                  <a:gd name="T92" fmla="*/ 10 w 61"/>
                  <a:gd name="T93" fmla="*/ 86 h 93"/>
                  <a:gd name="T94" fmla="*/ 6 w 61"/>
                  <a:gd name="T95" fmla="*/ 81 h 93"/>
                  <a:gd name="T96" fmla="*/ 2 w 61"/>
                  <a:gd name="T97" fmla="*/ 75 h 93"/>
                  <a:gd name="T98" fmla="*/ 0 w 61"/>
                  <a:gd name="T99" fmla="*/ 6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1" h="93">
                    <a:moveTo>
                      <a:pt x="0" y="68"/>
                    </a:moveTo>
                    <a:lnTo>
                      <a:pt x="13" y="66"/>
                    </a:lnTo>
                    <a:lnTo>
                      <a:pt x="15" y="71"/>
                    </a:lnTo>
                    <a:lnTo>
                      <a:pt x="16" y="75"/>
                    </a:lnTo>
                    <a:lnTo>
                      <a:pt x="19" y="78"/>
                    </a:lnTo>
                    <a:lnTo>
                      <a:pt x="22" y="81"/>
                    </a:lnTo>
                    <a:lnTo>
                      <a:pt x="26" y="82"/>
                    </a:lnTo>
                    <a:lnTo>
                      <a:pt x="30" y="82"/>
                    </a:lnTo>
                    <a:lnTo>
                      <a:pt x="35" y="82"/>
                    </a:lnTo>
                    <a:lnTo>
                      <a:pt x="41" y="80"/>
                    </a:lnTo>
                    <a:lnTo>
                      <a:pt x="44" y="76"/>
                    </a:lnTo>
                    <a:lnTo>
                      <a:pt x="47" y="72"/>
                    </a:lnTo>
                    <a:lnTo>
                      <a:pt x="50" y="67"/>
                    </a:lnTo>
                    <a:lnTo>
                      <a:pt x="50" y="60"/>
                    </a:lnTo>
                    <a:lnTo>
                      <a:pt x="50" y="55"/>
                    </a:lnTo>
                    <a:lnTo>
                      <a:pt x="47" y="50"/>
                    </a:lnTo>
                    <a:lnTo>
                      <a:pt x="44" y="46"/>
                    </a:lnTo>
                    <a:lnTo>
                      <a:pt x="41" y="42"/>
                    </a:lnTo>
                    <a:lnTo>
                      <a:pt x="37" y="41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21" y="42"/>
                    </a:lnTo>
                    <a:lnTo>
                      <a:pt x="17" y="45"/>
                    </a:lnTo>
                    <a:lnTo>
                      <a:pt x="15" y="49"/>
                    </a:lnTo>
                    <a:lnTo>
                      <a:pt x="2" y="47"/>
                    </a:lnTo>
                    <a:lnTo>
                      <a:pt x="12" y="0"/>
                    </a:lnTo>
                    <a:lnTo>
                      <a:pt x="56" y="0"/>
                    </a:lnTo>
                    <a:lnTo>
                      <a:pt x="56" y="11"/>
                    </a:lnTo>
                    <a:lnTo>
                      <a:pt x="21" y="11"/>
                    </a:lnTo>
                    <a:lnTo>
                      <a:pt x="17" y="36"/>
                    </a:lnTo>
                    <a:lnTo>
                      <a:pt x="22" y="32"/>
                    </a:lnTo>
                    <a:lnTo>
                      <a:pt x="28" y="31"/>
                    </a:lnTo>
                    <a:lnTo>
                      <a:pt x="34" y="29"/>
                    </a:lnTo>
                    <a:lnTo>
                      <a:pt x="39" y="31"/>
                    </a:lnTo>
                    <a:lnTo>
                      <a:pt x="44" y="32"/>
                    </a:lnTo>
                    <a:lnTo>
                      <a:pt x="50" y="35"/>
                    </a:lnTo>
                    <a:lnTo>
                      <a:pt x="53" y="38"/>
                    </a:lnTo>
                    <a:lnTo>
                      <a:pt x="60" y="47"/>
                    </a:lnTo>
                    <a:lnTo>
                      <a:pt x="61" y="60"/>
                    </a:lnTo>
                    <a:lnTo>
                      <a:pt x="60" y="72"/>
                    </a:lnTo>
                    <a:lnTo>
                      <a:pt x="55" y="82"/>
                    </a:lnTo>
                    <a:lnTo>
                      <a:pt x="44" y="90"/>
                    </a:lnTo>
                    <a:lnTo>
                      <a:pt x="30" y="93"/>
                    </a:lnTo>
                    <a:lnTo>
                      <a:pt x="24" y="93"/>
                    </a:lnTo>
                    <a:lnTo>
                      <a:pt x="19" y="91"/>
                    </a:lnTo>
                    <a:lnTo>
                      <a:pt x="13" y="89"/>
                    </a:lnTo>
                    <a:lnTo>
                      <a:pt x="10" y="86"/>
                    </a:lnTo>
                    <a:lnTo>
                      <a:pt x="6" y="81"/>
                    </a:lnTo>
                    <a:lnTo>
                      <a:pt x="2" y="75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214"/>
              <p:cNvSpPr>
                <a:spLocks/>
              </p:cNvSpPr>
              <p:nvPr/>
            </p:nvSpPr>
            <p:spPr bwMode="auto">
              <a:xfrm>
                <a:off x="2190913" y="4462105"/>
                <a:ext cx="49213" cy="74613"/>
              </a:xfrm>
              <a:custGeom>
                <a:avLst/>
                <a:gdLst>
                  <a:gd name="T0" fmla="*/ 60 w 60"/>
                  <a:gd name="T1" fmla="*/ 82 h 93"/>
                  <a:gd name="T2" fmla="*/ 60 w 60"/>
                  <a:gd name="T3" fmla="*/ 93 h 93"/>
                  <a:gd name="T4" fmla="*/ 0 w 60"/>
                  <a:gd name="T5" fmla="*/ 93 h 93"/>
                  <a:gd name="T6" fmla="*/ 0 w 60"/>
                  <a:gd name="T7" fmla="*/ 90 h 93"/>
                  <a:gd name="T8" fmla="*/ 1 w 60"/>
                  <a:gd name="T9" fmla="*/ 86 h 93"/>
                  <a:gd name="T10" fmla="*/ 3 w 60"/>
                  <a:gd name="T11" fmla="*/ 79 h 93"/>
                  <a:gd name="T12" fmla="*/ 7 w 60"/>
                  <a:gd name="T13" fmla="*/ 73 h 93"/>
                  <a:gd name="T14" fmla="*/ 11 w 60"/>
                  <a:gd name="T15" fmla="*/ 69 h 93"/>
                  <a:gd name="T16" fmla="*/ 16 w 60"/>
                  <a:gd name="T17" fmla="*/ 64 h 93"/>
                  <a:gd name="T18" fmla="*/ 22 w 60"/>
                  <a:gd name="T19" fmla="*/ 59 h 93"/>
                  <a:gd name="T20" fmla="*/ 29 w 60"/>
                  <a:gd name="T21" fmla="*/ 53 h 93"/>
                  <a:gd name="T22" fmla="*/ 34 w 60"/>
                  <a:gd name="T23" fmla="*/ 48 h 93"/>
                  <a:gd name="T24" fmla="*/ 38 w 60"/>
                  <a:gd name="T25" fmla="*/ 43 h 93"/>
                  <a:gd name="T26" fmla="*/ 42 w 60"/>
                  <a:gd name="T27" fmla="*/ 39 h 93"/>
                  <a:gd name="T28" fmla="*/ 45 w 60"/>
                  <a:gd name="T29" fmla="*/ 35 h 93"/>
                  <a:gd name="T30" fmla="*/ 46 w 60"/>
                  <a:gd name="T31" fmla="*/ 30 h 93"/>
                  <a:gd name="T32" fmla="*/ 47 w 60"/>
                  <a:gd name="T33" fmla="*/ 26 h 93"/>
                  <a:gd name="T34" fmla="*/ 46 w 60"/>
                  <a:gd name="T35" fmla="*/ 22 h 93"/>
                  <a:gd name="T36" fmla="*/ 45 w 60"/>
                  <a:gd name="T37" fmla="*/ 19 h 93"/>
                  <a:gd name="T38" fmla="*/ 42 w 60"/>
                  <a:gd name="T39" fmla="*/ 16 h 93"/>
                  <a:gd name="T40" fmla="*/ 38 w 60"/>
                  <a:gd name="T41" fmla="*/ 13 h 93"/>
                  <a:gd name="T42" fmla="*/ 34 w 60"/>
                  <a:gd name="T43" fmla="*/ 12 h 93"/>
                  <a:gd name="T44" fmla="*/ 31 w 60"/>
                  <a:gd name="T45" fmla="*/ 11 h 93"/>
                  <a:gd name="T46" fmla="*/ 25 w 60"/>
                  <a:gd name="T47" fmla="*/ 12 h 93"/>
                  <a:gd name="T48" fmla="*/ 22 w 60"/>
                  <a:gd name="T49" fmla="*/ 13 h 93"/>
                  <a:gd name="T50" fmla="*/ 18 w 60"/>
                  <a:gd name="T51" fmla="*/ 16 h 93"/>
                  <a:gd name="T52" fmla="*/ 15 w 60"/>
                  <a:gd name="T53" fmla="*/ 19 h 93"/>
                  <a:gd name="T54" fmla="*/ 14 w 60"/>
                  <a:gd name="T55" fmla="*/ 22 h 93"/>
                  <a:gd name="T56" fmla="*/ 12 w 60"/>
                  <a:gd name="T57" fmla="*/ 28 h 93"/>
                  <a:gd name="T58" fmla="*/ 1 w 60"/>
                  <a:gd name="T59" fmla="*/ 26 h 93"/>
                  <a:gd name="T60" fmla="*/ 2 w 60"/>
                  <a:gd name="T61" fmla="*/ 20 h 93"/>
                  <a:gd name="T62" fmla="*/ 3 w 60"/>
                  <a:gd name="T63" fmla="*/ 15 h 93"/>
                  <a:gd name="T64" fmla="*/ 6 w 60"/>
                  <a:gd name="T65" fmla="*/ 11 h 93"/>
                  <a:gd name="T66" fmla="*/ 10 w 60"/>
                  <a:gd name="T67" fmla="*/ 7 h 93"/>
                  <a:gd name="T68" fmla="*/ 19 w 60"/>
                  <a:gd name="T69" fmla="*/ 2 h 93"/>
                  <a:gd name="T70" fmla="*/ 31 w 60"/>
                  <a:gd name="T71" fmla="*/ 0 h 93"/>
                  <a:gd name="T72" fmla="*/ 42 w 60"/>
                  <a:gd name="T73" fmla="*/ 2 h 93"/>
                  <a:gd name="T74" fmla="*/ 51 w 60"/>
                  <a:gd name="T75" fmla="*/ 8 h 93"/>
                  <a:gd name="T76" fmla="*/ 55 w 60"/>
                  <a:gd name="T77" fmla="*/ 13 h 93"/>
                  <a:gd name="T78" fmla="*/ 58 w 60"/>
                  <a:gd name="T79" fmla="*/ 20 h 93"/>
                  <a:gd name="T80" fmla="*/ 59 w 60"/>
                  <a:gd name="T81" fmla="*/ 26 h 93"/>
                  <a:gd name="T82" fmla="*/ 59 w 60"/>
                  <a:gd name="T83" fmla="*/ 31 h 93"/>
                  <a:gd name="T84" fmla="*/ 56 w 60"/>
                  <a:gd name="T85" fmla="*/ 37 h 93"/>
                  <a:gd name="T86" fmla="*/ 54 w 60"/>
                  <a:gd name="T87" fmla="*/ 43 h 93"/>
                  <a:gd name="T88" fmla="*/ 50 w 60"/>
                  <a:gd name="T89" fmla="*/ 48 h 93"/>
                  <a:gd name="T90" fmla="*/ 46 w 60"/>
                  <a:gd name="T91" fmla="*/ 53 h 93"/>
                  <a:gd name="T92" fmla="*/ 41 w 60"/>
                  <a:gd name="T93" fmla="*/ 59 h 93"/>
                  <a:gd name="T94" fmla="*/ 33 w 60"/>
                  <a:gd name="T95" fmla="*/ 65 h 93"/>
                  <a:gd name="T96" fmla="*/ 28 w 60"/>
                  <a:gd name="T97" fmla="*/ 69 h 93"/>
                  <a:gd name="T98" fmla="*/ 25 w 60"/>
                  <a:gd name="T99" fmla="*/ 71 h 93"/>
                  <a:gd name="T100" fmla="*/ 22 w 60"/>
                  <a:gd name="T101" fmla="*/ 74 h 93"/>
                  <a:gd name="T102" fmla="*/ 20 w 60"/>
                  <a:gd name="T103" fmla="*/ 75 h 93"/>
                  <a:gd name="T104" fmla="*/ 15 w 60"/>
                  <a:gd name="T105" fmla="*/ 82 h 93"/>
                  <a:gd name="T106" fmla="*/ 60 w 60"/>
                  <a:gd name="T107" fmla="*/ 8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" h="93">
                    <a:moveTo>
                      <a:pt x="60" y="82"/>
                    </a:moveTo>
                    <a:lnTo>
                      <a:pt x="60" y="93"/>
                    </a:lnTo>
                    <a:lnTo>
                      <a:pt x="0" y="93"/>
                    </a:lnTo>
                    <a:lnTo>
                      <a:pt x="0" y="90"/>
                    </a:lnTo>
                    <a:lnTo>
                      <a:pt x="1" y="86"/>
                    </a:lnTo>
                    <a:lnTo>
                      <a:pt x="3" y="79"/>
                    </a:lnTo>
                    <a:lnTo>
                      <a:pt x="7" y="73"/>
                    </a:lnTo>
                    <a:lnTo>
                      <a:pt x="11" y="69"/>
                    </a:lnTo>
                    <a:lnTo>
                      <a:pt x="16" y="64"/>
                    </a:lnTo>
                    <a:lnTo>
                      <a:pt x="22" y="59"/>
                    </a:lnTo>
                    <a:lnTo>
                      <a:pt x="29" y="53"/>
                    </a:lnTo>
                    <a:lnTo>
                      <a:pt x="34" y="48"/>
                    </a:lnTo>
                    <a:lnTo>
                      <a:pt x="38" y="43"/>
                    </a:lnTo>
                    <a:lnTo>
                      <a:pt x="42" y="39"/>
                    </a:lnTo>
                    <a:lnTo>
                      <a:pt x="45" y="35"/>
                    </a:lnTo>
                    <a:lnTo>
                      <a:pt x="46" y="30"/>
                    </a:lnTo>
                    <a:lnTo>
                      <a:pt x="47" y="26"/>
                    </a:lnTo>
                    <a:lnTo>
                      <a:pt x="46" y="22"/>
                    </a:lnTo>
                    <a:lnTo>
                      <a:pt x="45" y="19"/>
                    </a:lnTo>
                    <a:lnTo>
                      <a:pt x="42" y="16"/>
                    </a:lnTo>
                    <a:lnTo>
                      <a:pt x="38" y="13"/>
                    </a:lnTo>
                    <a:lnTo>
                      <a:pt x="34" y="12"/>
                    </a:lnTo>
                    <a:lnTo>
                      <a:pt x="31" y="11"/>
                    </a:lnTo>
                    <a:lnTo>
                      <a:pt x="25" y="12"/>
                    </a:lnTo>
                    <a:lnTo>
                      <a:pt x="22" y="13"/>
                    </a:lnTo>
                    <a:lnTo>
                      <a:pt x="18" y="16"/>
                    </a:lnTo>
                    <a:lnTo>
                      <a:pt x="15" y="19"/>
                    </a:lnTo>
                    <a:lnTo>
                      <a:pt x="14" y="22"/>
                    </a:lnTo>
                    <a:lnTo>
                      <a:pt x="12" y="28"/>
                    </a:lnTo>
                    <a:lnTo>
                      <a:pt x="1" y="26"/>
                    </a:lnTo>
                    <a:lnTo>
                      <a:pt x="2" y="20"/>
                    </a:lnTo>
                    <a:lnTo>
                      <a:pt x="3" y="15"/>
                    </a:lnTo>
                    <a:lnTo>
                      <a:pt x="6" y="11"/>
                    </a:lnTo>
                    <a:lnTo>
                      <a:pt x="10" y="7"/>
                    </a:lnTo>
                    <a:lnTo>
                      <a:pt x="19" y="2"/>
                    </a:lnTo>
                    <a:lnTo>
                      <a:pt x="31" y="0"/>
                    </a:lnTo>
                    <a:lnTo>
                      <a:pt x="42" y="2"/>
                    </a:lnTo>
                    <a:lnTo>
                      <a:pt x="51" y="8"/>
                    </a:lnTo>
                    <a:lnTo>
                      <a:pt x="55" y="13"/>
                    </a:lnTo>
                    <a:lnTo>
                      <a:pt x="58" y="20"/>
                    </a:lnTo>
                    <a:lnTo>
                      <a:pt x="59" y="26"/>
                    </a:lnTo>
                    <a:lnTo>
                      <a:pt x="59" y="31"/>
                    </a:lnTo>
                    <a:lnTo>
                      <a:pt x="56" y="37"/>
                    </a:lnTo>
                    <a:lnTo>
                      <a:pt x="54" y="43"/>
                    </a:lnTo>
                    <a:lnTo>
                      <a:pt x="50" y="48"/>
                    </a:lnTo>
                    <a:lnTo>
                      <a:pt x="46" y="53"/>
                    </a:lnTo>
                    <a:lnTo>
                      <a:pt x="41" y="59"/>
                    </a:lnTo>
                    <a:lnTo>
                      <a:pt x="33" y="65"/>
                    </a:lnTo>
                    <a:lnTo>
                      <a:pt x="28" y="69"/>
                    </a:lnTo>
                    <a:lnTo>
                      <a:pt x="25" y="71"/>
                    </a:lnTo>
                    <a:lnTo>
                      <a:pt x="22" y="74"/>
                    </a:lnTo>
                    <a:lnTo>
                      <a:pt x="20" y="75"/>
                    </a:lnTo>
                    <a:lnTo>
                      <a:pt x="15" y="82"/>
                    </a:lnTo>
                    <a:lnTo>
                      <a:pt x="60" y="82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15"/>
              <p:cNvSpPr>
                <a:spLocks noEditPoints="1"/>
              </p:cNvSpPr>
              <p:nvPr/>
            </p:nvSpPr>
            <p:spPr bwMode="auto">
              <a:xfrm>
                <a:off x="2248063" y="4462105"/>
                <a:ext cx="49213" cy="74613"/>
              </a:xfrm>
              <a:custGeom>
                <a:avLst/>
                <a:gdLst>
                  <a:gd name="T0" fmla="*/ 0 w 62"/>
                  <a:gd name="T1" fmla="*/ 48 h 95"/>
                  <a:gd name="T2" fmla="*/ 1 w 62"/>
                  <a:gd name="T3" fmla="*/ 33 h 95"/>
                  <a:gd name="T4" fmla="*/ 4 w 62"/>
                  <a:gd name="T5" fmla="*/ 21 h 95"/>
                  <a:gd name="T6" fmla="*/ 6 w 62"/>
                  <a:gd name="T7" fmla="*/ 15 h 95"/>
                  <a:gd name="T8" fmla="*/ 10 w 62"/>
                  <a:gd name="T9" fmla="*/ 9 h 95"/>
                  <a:gd name="T10" fmla="*/ 14 w 62"/>
                  <a:gd name="T11" fmla="*/ 6 h 95"/>
                  <a:gd name="T12" fmla="*/ 19 w 62"/>
                  <a:gd name="T13" fmla="*/ 3 h 95"/>
                  <a:gd name="T14" fmla="*/ 24 w 62"/>
                  <a:gd name="T15" fmla="*/ 0 h 95"/>
                  <a:gd name="T16" fmla="*/ 31 w 62"/>
                  <a:gd name="T17" fmla="*/ 0 h 95"/>
                  <a:gd name="T18" fmla="*/ 39 w 62"/>
                  <a:gd name="T19" fmla="*/ 2 h 95"/>
                  <a:gd name="T20" fmla="*/ 45 w 62"/>
                  <a:gd name="T21" fmla="*/ 3 h 95"/>
                  <a:gd name="T22" fmla="*/ 49 w 62"/>
                  <a:gd name="T23" fmla="*/ 6 h 95"/>
                  <a:gd name="T24" fmla="*/ 52 w 62"/>
                  <a:gd name="T25" fmla="*/ 8 h 95"/>
                  <a:gd name="T26" fmla="*/ 54 w 62"/>
                  <a:gd name="T27" fmla="*/ 12 h 95"/>
                  <a:gd name="T28" fmla="*/ 57 w 62"/>
                  <a:gd name="T29" fmla="*/ 19 h 95"/>
                  <a:gd name="T30" fmla="*/ 59 w 62"/>
                  <a:gd name="T31" fmla="*/ 26 h 95"/>
                  <a:gd name="T32" fmla="*/ 61 w 62"/>
                  <a:gd name="T33" fmla="*/ 35 h 95"/>
                  <a:gd name="T34" fmla="*/ 62 w 62"/>
                  <a:gd name="T35" fmla="*/ 48 h 95"/>
                  <a:gd name="T36" fmla="*/ 61 w 62"/>
                  <a:gd name="T37" fmla="*/ 62 h 95"/>
                  <a:gd name="T38" fmla="*/ 58 w 62"/>
                  <a:gd name="T39" fmla="*/ 74 h 95"/>
                  <a:gd name="T40" fmla="*/ 55 w 62"/>
                  <a:gd name="T41" fmla="*/ 80 h 95"/>
                  <a:gd name="T42" fmla="*/ 52 w 62"/>
                  <a:gd name="T43" fmla="*/ 86 h 95"/>
                  <a:gd name="T44" fmla="*/ 48 w 62"/>
                  <a:gd name="T45" fmla="*/ 90 h 95"/>
                  <a:gd name="T46" fmla="*/ 44 w 62"/>
                  <a:gd name="T47" fmla="*/ 93 h 95"/>
                  <a:gd name="T48" fmla="*/ 37 w 62"/>
                  <a:gd name="T49" fmla="*/ 95 h 95"/>
                  <a:gd name="T50" fmla="*/ 31 w 62"/>
                  <a:gd name="T51" fmla="*/ 95 h 95"/>
                  <a:gd name="T52" fmla="*/ 19 w 62"/>
                  <a:gd name="T53" fmla="*/ 93 h 95"/>
                  <a:gd name="T54" fmla="*/ 10 w 62"/>
                  <a:gd name="T55" fmla="*/ 87 h 95"/>
                  <a:gd name="T56" fmla="*/ 5 w 62"/>
                  <a:gd name="T57" fmla="*/ 77 h 95"/>
                  <a:gd name="T58" fmla="*/ 1 w 62"/>
                  <a:gd name="T59" fmla="*/ 64 h 95"/>
                  <a:gd name="T60" fmla="*/ 0 w 62"/>
                  <a:gd name="T61" fmla="*/ 48 h 95"/>
                  <a:gd name="T62" fmla="*/ 13 w 62"/>
                  <a:gd name="T63" fmla="*/ 48 h 95"/>
                  <a:gd name="T64" fmla="*/ 13 w 62"/>
                  <a:gd name="T65" fmla="*/ 61 h 95"/>
                  <a:gd name="T66" fmla="*/ 15 w 62"/>
                  <a:gd name="T67" fmla="*/ 71 h 95"/>
                  <a:gd name="T68" fmla="*/ 18 w 62"/>
                  <a:gd name="T69" fmla="*/ 78 h 95"/>
                  <a:gd name="T70" fmla="*/ 22 w 62"/>
                  <a:gd name="T71" fmla="*/ 82 h 95"/>
                  <a:gd name="T72" fmla="*/ 26 w 62"/>
                  <a:gd name="T73" fmla="*/ 83 h 95"/>
                  <a:gd name="T74" fmla="*/ 31 w 62"/>
                  <a:gd name="T75" fmla="*/ 84 h 95"/>
                  <a:gd name="T76" fmla="*/ 36 w 62"/>
                  <a:gd name="T77" fmla="*/ 83 h 95"/>
                  <a:gd name="T78" fmla="*/ 40 w 62"/>
                  <a:gd name="T79" fmla="*/ 82 h 95"/>
                  <a:gd name="T80" fmla="*/ 44 w 62"/>
                  <a:gd name="T81" fmla="*/ 78 h 95"/>
                  <a:gd name="T82" fmla="*/ 46 w 62"/>
                  <a:gd name="T83" fmla="*/ 71 h 95"/>
                  <a:gd name="T84" fmla="*/ 49 w 62"/>
                  <a:gd name="T85" fmla="*/ 61 h 95"/>
                  <a:gd name="T86" fmla="*/ 49 w 62"/>
                  <a:gd name="T87" fmla="*/ 48 h 95"/>
                  <a:gd name="T88" fmla="*/ 48 w 62"/>
                  <a:gd name="T89" fmla="*/ 29 h 95"/>
                  <a:gd name="T90" fmla="*/ 44 w 62"/>
                  <a:gd name="T91" fmla="*/ 19 h 95"/>
                  <a:gd name="T92" fmla="*/ 40 w 62"/>
                  <a:gd name="T93" fmla="*/ 15 h 95"/>
                  <a:gd name="T94" fmla="*/ 36 w 62"/>
                  <a:gd name="T95" fmla="*/ 12 h 95"/>
                  <a:gd name="T96" fmla="*/ 31 w 62"/>
                  <a:gd name="T97" fmla="*/ 11 h 95"/>
                  <a:gd name="T98" fmla="*/ 26 w 62"/>
                  <a:gd name="T99" fmla="*/ 12 h 95"/>
                  <a:gd name="T100" fmla="*/ 22 w 62"/>
                  <a:gd name="T101" fmla="*/ 15 h 95"/>
                  <a:gd name="T102" fmla="*/ 18 w 62"/>
                  <a:gd name="T103" fmla="*/ 17 h 95"/>
                  <a:gd name="T104" fmla="*/ 14 w 62"/>
                  <a:gd name="T105" fmla="*/ 29 h 95"/>
                  <a:gd name="T106" fmla="*/ 13 w 62"/>
                  <a:gd name="T107" fmla="*/ 4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95">
                    <a:moveTo>
                      <a:pt x="0" y="48"/>
                    </a:moveTo>
                    <a:lnTo>
                      <a:pt x="1" y="33"/>
                    </a:lnTo>
                    <a:lnTo>
                      <a:pt x="4" y="21"/>
                    </a:lnTo>
                    <a:lnTo>
                      <a:pt x="6" y="15"/>
                    </a:lnTo>
                    <a:lnTo>
                      <a:pt x="10" y="9"/>
                    </a:lnTo>
                    <a:lnTo>
                      <a:pt x="14" y="6"/>
                    </a:lnTo>
                    <a:lnTo>
                      <a:pt x="19" y="3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9" y="2"/>
                    </a:lnTo>
                    <a:lnTo>
                      <a:pt x="45" y="3"/>
                    </a:lnTo>
                    <a:lnTo>
                      <a:pt x="49" y="6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7" y="19"/>
                    </a:lnTo>
                    <a:lnTo>
                      <a:pt x="59" y="26"/>
                    </a:lnTo>
                    <a:lnTo>
                      <a:pt x="61" y="35"/>
                    </a:lnTo>
                    <a:lnTo>
                      <a:pt x="62" y="48"/>
                    </a:lnTo>
                    <a:lnTo>
                      <a:pt x="61" y="62"/>
                    </a:lnTo>
                    <a:lnTo>
                      <a:pt x="58" y="74"/>
                    </a:lnTo>
                    <a:lnTo>
                      <a:pt x="55" y="80"/>
                    </a:lnTo>
                    <a:lnTo>
                      <a:pt x="52" y="86"/>
                    </a:lnTo>
                    <a:lnTo>
                      <a:pt x="48" y="90"/>
                    </a:lnTo>
                    <a:lnTo>
                      <a:pt x="44" y="93"/>
                    </a:lnTo>
                    <a:lnTo>
                      <a:pt x="37" y="95"/>
                    </a:lnTo>
                    <a:lnTo>
                      <a:pt x="31" y="95"/>
                    </a:lnTo>
                    <a:lnTo>
                      <a:pt x="19" y="93"/>
                    </a:lnTo>
                    <a:lnTo>
                      <a:pt x="10" y="87"/>
                    </a:lnTo>
                    <a:lnTo>
                      <a:pt x="5" y="77"/>
                    </a:lnTo>
                    <a:lnTo>
                      <a:pt x="1" y="64"/>
                    </a:lnTo>
                    <a:lnTo>
                      <a:pt x="0" y="48"/>
                    </a:lnTo>
                    <a:close/>
                    <a:moveTo>
                      <a:pt x="13" y="48"/>
                    </a:moveTo>
                    <a:lnTo>
                      <a:pt x="13" y="61"/>
                    </a:lnTo>
                    <a:lnTo>
                      <a:pt x="15" y="71"/>
                    </a:lnTo>
                    <a:lnTo>
                      <a:pt x="18" y="78"/>
                    </a:lnTo>
                    <a:lnTo>
                      <a:pt x="22" y="82"/>
                    </a:lnTo>
                    <a:lnTo>
                      <a:pt x="26" y="83"/>
                    </a:lnTo>
                    <a:lnTo>
                      <a:pt x="31" y="84"/>
                    </a:lnTo>
                    <a:lnTo>
                      <a:pt x="36" y="83"/>
                    </a:lnTo>
                    <a:lnTo>
                      <a:pt x="40" y="82"/>
                    </a:lnTo>
                    <a:lnTo>
                      <a:pt x="44" y="78"/>
                    </a:lnTo>
                    <a:lnTo>
                      <a:pt x="46" y="71"/>
                    </a:lnTo>
                    <a:lnTo>
                      <a:pt x="49" y="61"/>
                    </a:lnTo>
                    <a:lnTo>
                      <a:pt x="49" y="48"/>
                    </a:lnTo>
                    <a:lnTo>
                      <a:pt x="48" y="29"/>
                    </a:lnTo>
                    <a:lnTo>
                      <a:pt x="44" y="19"/>
                    </a:lnTo>
                    <a:lnTo>
                      <a:pt x="40" y="15"/>
                    </a:lnTo>
                    <a:lnTo>
                      <a:pt x="36" y="12"/>
                    </a:lnTo>
                    <a:lnTo>
                      <a:pt x="31" y="11"/>
                    </a:lnTo>
                    <a:lnTo>
                      <a:pt x="26" y="12"/>
                    </a:lnTo>
                    <a:lnTo>
                      <a:pt x="22" y="15"/>
                    </a:lnTo>
                    <a:lnTo>
                      <a:pt x="18" y="17"/>
                    </a:lnTo>
                    <a:lnTo>
                      <a:pt x="14" y="29"/>
                    </a:lnTo>
                    <a:lnTo>
                      <a:pt x="13" y="48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216"/>
              <p:cNvSpPr>
                <a:spLocks/>
              </p:cNvSpPr>
              <p:nvPr/>
            </p:nvSpPr>
            <p:spPr bwMode="auto">
              <a:xfrm>
                <a:off x="2629063" y="4462105"/>
                <a:ext cx="47625" cy="74613"/>
              </a:xfrm>
              <a:custGeom>
                <a:avLst/>
                <a:gdLst>
                  <a:gd name="T0" fmla="*/ 61 w 61"/>
                  <a:gd name="T1" fmla="*/ 82 h 93"/>
                  <a:gd name="T2" fmla="*/ 61 w 61"/>
                  <a:gd name="T3" fmla="*/ 93 h 93"/>
                  <a:gd name="T4" fmla="*/ 0 w 61"/>
                  <a:gd name="T5" fmla="*/ 93 h 93"/>
                  <a:gd name="T6" fmla="*/ 0 w 61"/>
                  <a:gd name="T7" fmla="*/ 90 h 93"/>
                  <a:gd name="T8" fmla="*/ 1 w 61"/>
                  <a:gd name="T9" fmla="*/ 86 h 93"/>
                  <a:gd name="T10" fmla="*/ 4 w 61"/>
                  <a:gd name="T11" fmla="*/ 79 h 93"/>
                  <a:gd name="T12" fmla="*/ 8 w 61"/>
                  <a:gd name="T13" fmla="*/ 73 h 93"/>
                  <a:gd name="T14" fmla="*/ 12 w 61"/>
                  <a:gd name="T15" fmla="*/ 69 h 93"/>
                  <a:gd name="T16" fmla="*/ 17 w 61"/>
                  <a:gd name="T17" fmla="*/ 64 h 93"/>
                  <a:gd name="T18" fmla="*/ 23 w 61"/>
                  <a:gd name="T19" fmla="*/ 59 h 93"/>
                  <a:gd name="T20" fmla="*/ 30 w 61"/>
                  <a:gd name="T21" fmla="*/ 53 h 93"/>
                  <a:gd name="T22" fmla="*/ 35 w 61"/>
                  <a:gd name="T23" fmla="*/ 48 h 93"/>
                  <a:gd name="T24" fmla="*/ 40 w 61"/>
                  <a:gd name="T25" fmla="*/ 43 h 93"/>
                  <a:gd name="T26" fmla="*/ 43 w 61"/>
                  <a:gd name="T27" fmla="*/ 39 h 93"/>
                  <a:gd name="T28" fmla="*/ 45 w 61"/>
                  <a:gd name="T29" fmla="*/ 35 h 93"/>
                  <a:gd name="T30" fmla="*/ 47 w 61"/>
                  <a:gd name="T31" fmla="*/ 30 h 93"/>
                  <a:gd name="T32" fmla="*/ 48 w 61"/>
                  <a:gd name="T33" fmla="*/ 26 h 93"/>
                  <a:gd name="T34" fmla="*/ 48 w 61"/>
                  <a:gd name="T35" fmla="*/ 22 h 93"/>
                  <a:gd name="T36" fmla="*/ 45 w 61"/>
                  <a:gd name="T37" fmla="*/ 19 h 93"/>
                  <a:gd name="T38" fmla="*/ 43 w 61"/>
                  <a:gd name="T39" fmla="*/ 16 h 93"/>
                  <a:gd name="T40" fmla="*/ 40 w 61"/>
                  <a:gd name="T41" fmla="*/ 13 h 93"/>
                  <a:gd name="T42" fmla="*/ 36 w 61"/>
                  <a:gd name="T43" fmla="*/ 12 h 93"/>
                  <a:gd name="T44" fmla="*/ 31 w 61"/>
                  <a:gd name="T45" fmla="*/ 11 h 93"/>
                  <a:gd name="T46" fmla="*/ 26 w 61"/>
                  <a:gd name="T47" fmla="*/ 12 h 93"/>
                  <a:gd name="T48" fmla="*/ 22 w 61"/>
                  <a:gd name="T49" fmla="*/ 13 h 93"/>
                  <a:gd name="T50" fmla="*/ 18 w 61"/>
                  <a:gd name="T51" fmla="*/ 16 h 93"/>
                  <a:gd name="T52" fmla="*/ 16 w 61"/>
                  <a:gd name="T53" fmla="*/ 19 h 93"/>
                  <a:gd name="T54" fmla="*/ 14 w 61"/>
                  <a:gd name="T55" fmla="*/ 22 h 93"/>
                  <a:gd name="T56" fmla="*/ 14 w 61"/>
                  <a:gd name="T57" fmla="*/ 28 h 93"/>
                  <a:gd name="T58" fmla="*/ 1 w 61"/>
                  <a:gd name="T59" fmla="*/ 26 h 93"/>
                  <a:gd name="T60" fmla="*/ 3 w 61"/>
                  <a:gd name="T61" fmla="*/ 20 h 93"/>
                  <a:gd name="T62" fmla="*/ 4 w 61"/>
                  <a:gd name="T63" fmla="*/ 15 h 93"/>
                  <a:gd name="T64" fmla="*/ 6 w 61"/>
                  <a:gd name="T65" fmla="*/ 11 h 93"/>
                  <a:gd name="T66" fmla="*/ 10 w 61"/>
                  <a:gd name="T67" fmla="*/ 7 h 93"/>
                  <a:gd name="T68" fmla="*/ 19 w 61"/>
                  <a:gd name="T69" fmla="*/ 2 h 93"/>
                  <a:gd name="T70" fmla="*/ 31 w 61"/>
                  <a:gd name="T71" fmla="*/ 0 h 93"/>
                  <a:gd name="T72" fmla="*/ 43 w 61"/>
                  <a:gd name="T73" fmla="*/ 2 h 93"/>
                  <a:gd name="T74" fmla="*/ 52 w 61"/>
                  <a:gd name="T75" fmla="*/ 8 h 93"/>
                  <a:gd name="T76" fmla="*/ 57 w 61"/>
                  <a:gd name="T77" fmla="*/ 13 h 93"/>
                  <a:gd name="T78" fmla="*/ 59 w 61"/>
                  <a:gd name="T79" fmla="*/ 20 h 93"/>
                  <a:gd name="T80" fmla="*/ 59 w 61"/>
                  <a:gd name="T81" fmla="*/ 26 h 93"/>
                  <a:gd name="T82" fmla="*/ 59 w 61"/>
                  <a:gd name="T83" fmla="*/ 31 h 93"/>
                  <a:gd name="T84" fmla="*/ 58 w 61"/>
                  <a:gd name="T85" fmla="*/ 37 h 93"/>
                  <a:gd name="T86" fmla="*/ 56 w 61"/>
                  <a:gd name="T87" fmla="*/ 43 h 93"/>
                  <a:gd name="T88" fmla="*/ 50 w 61"/>
                  <a:gd name="T89" fmla="*/ 48 h 93"/>
                  <a:gd name="T90" fmla="*/ 47 w 61"/>
                  <a:gd name="T91" fmla="*/ 53 h 93"/>
                  <a:gd name="T92" fmla="*/ 41 w 61"/>
                  <a:gd name="T93" fmla="*/ 59 h 93"/>
                  <a:gd name="T94" fmla="*/ 34 w 61"/>
                  <a:gd name="T95" fmla="*/ 65 h 93"/>
                  <a:gd name="T96" fmla="*/ 30 w 61"/>
                  <a:gd name="T97" fmla="*/ 69 h 93"/>
                  <a:gd name="T98" fmla="*/ 26 w 61"/>
                  <a:gd name="T99" fmla="*/ 71 h 93"/>
                  <a:gd name="T100" fmla="*/ 23 w 61"/>
                  <a:gd name="T101" fmla="*/ 74 h 93"/>
                  <a:gd name="T102" fmla="*/ 21 w 61"/>
                  <a:gd name="T103" fmla="*/ 75 h 93"/>
                  <a:gd name="T104" fmla="*/ 16 w 61"/>
                  <a:gd name="T105" fmla="*/ 82 h 93"/>
                  <a:gd name="T106" fmla="*/ 61 w 61"/>
                  <a:gd name="T107" fmla="*/ 8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93">
                    <a:moveTo>
                      <a:pt x="61" y="82"/>
                    </a:moveTo>
                    <a:lnTo>
                      <a:pt x="61" y="93"/>
                    </a:lnTo>
                    <a:lnTo>
                      <a:pt x="0" y="93"/>
                    </a:lnTo>
                    <a:lnTo>
                      <a:pt x="0" y="90"/>
                    </a:lnTo>
                    <a:lnTo>
                      <a:pt x="1" y="86"/>
                    </a:lnTo>
                    <a:lnTo>
                      <a:pt x="4" y="79"/>
                    </a:lnTo>
                    <a:lnTo>
                      <a:pt x="8" y="73"/>
                    </a:lnTo>
                    <a:lnTo>
                      <a:pt x="12" y="69"/>
                    </a:lnTo>
                    <a:lnTo>
                      <a:pt x="17" y="64"/>
                    </a:lnTo>
                    <a:lnTo>
                      <a:pt x="23" y="59"/>
                    </a:lnTo>
                    <a:lnTo>
                      <a:pt x="30" y="53"/>
                    </a:lnTo>
                    <a:lnTo>
                      <a:pt x="35" y="48"/>
                    </a:lnTo>
                    <a:lnTo>
                      <a:pt x="40" y="43"/>
                    </a:lnTo>
                    <a:lnTo>
                      <a:pt x="43" y="39"/>
                    </a:lnTo>
                    <a:lnTo>
                      <a:pt x="45" y="35"/>
                    </a:lnTo>
                    <a:lnTo>
                      <a:pt x="47" y="30"/>
                    </a:lnTo>
                    <a:lnTo>
                      <a:pt x="48" y="26"/>
                    </a:lnTo>
                    <a:lnTo>
                      <a:pt x="48" y="22"/>
                    </a:lnTo>
                    <a:lnTo>
                      <a:pt x="45" y="19"/>
                    </a:lnTo>
                    <a:lnTo>
                      <a:pt x="43" y="16"/>
                    </a:lnTo>
                    <a:lnTo>
                      <a:pt x="40" y="13"/>
                    </a:lnTo>
                    <a:lnTo>
                      <a:pt x="36" y="12"/>
                    </a:lnTo>
                    <a:lnTo>
                      <a:pt x="31" y="11"/>
                    </a:lnTo>
                    <a:lnTo>
                      <a:pt x="26" y="12"/>
                    </a:lnTo>
                    <a:lnTo>
                      <a:pt x="22" y="13"/>
                    </a:lnTo>
                    <a:lnTo>
                      <a:pt x="18" y="16"/>
                    </a:lnTo>
                    <a:lnTo>
                      <a:pt x="16" y="19"/>
                    </a:lnTo>
                    <a:lnTo>
                      <a:pt x="14" y="22"/>
                    </a:lnTo>
                    <a:lnTo>
                      <a:pt x="14" y="28"/>
                    </a:lnTo>
                    <a:lnTo>
                      <a:pt x="1" y="26"/>
                    </a:lnTo>
                    <a:lnTo>
                      <a:pt x="3" y="20"/>
                    </a:lnTo>
                    <a:lnTo>
                      <a:pt x="4" y="15"/>
                    </a:lnTo>
                    <a:lnTo>
                      <a:pt x="6" y="11"/>
                    </a:lnTo>
                    <a:lnTo>
                      <a:pt x="10" y="7"/>
                    </a:lnTo>
                    <a:lnTo>
                      <a:pt x="19" y="2"/>
                    </a:lnTo>
                    <a:lnTo>
                      <a:pt x="31" y="0"/>
                    </a:lnTo>
                    <a:lnTo>
                      <a:pt x="43" y="2"/>
                    </a:lnTo>
                    <a:lnTo>
                      <a:pt x="52" y="8"/>
                    </a:lnTo>
                    <a:lnTo>
                      <a:pt x="57" y="13"/>
                    </a:lnTo>
                    <a:lnTo>
                      <a:pt x="59" y="20"/>
                    </a:lnTo>
                    <a:lnTo>
                      <a:pt x="59" y="26"/>
                    </a:lnTo>
                    <a:lnTo>
                      <a:pt x="59" y="31"/>
                    </a:lnTo>
                    <a:lnTo>
                      <a:pt x="58" y="37"/>
                    </a:lnTo>
                    <a:lnTo>
                      <a:pt x="56" y="43"/>
                    </a:lnTo>
                    <a:lnTo>
                      <a:pt x="50" y="48"/>
                    </a:lnTo>
                    <a:lnTo>
                      <a:pt x="47" y="53"/>
                    </a:lnTo>
                    <a:lnTo>
                      <a:pt x="41" y="59"/>
                    </a:lnTo>
                    <a:lnTo>
                      <a:pt x="34" y="65"/>
                    </a:lnTo>
                    <a:lnTo>
                      <a:pt x="30" y="69"/>
                    </a:lnTo>
                    <a:lnTo>
                      <a:pt x="26" y="71"/>
                    </a:lnTo>
                    <a:lnTo>
                      <a:pt x="23" y="74"/>
                    </a:lnTo>
                    <a:lnTo>
                      <a:pt x="21" y="75"/>
                    </a:lnTo>
                    <a:lnTo>
                      <a:pt x="16" y="82"/>
                    </a:lnTo>
                    <a:lnTo>
                      <a:pt x="61" y="82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17"/>
              <p:cNvSpPr>
                <a:spLocks/>
              </p:cNvSpPr>
              <p:nvPr/>
            </p:nvSpPr>
            <p:spPr bwMode="auto">
              <a:xfrm>
                <a:off x="2686213" y="4463693"/>
                <a:ext cx="49213" cy="73025"/>
              </a:xfrm>
              <a:custGeom>
                <a:avLst/>
                <a:gdLst>
                  <a:gd name="T0" fmla="*/ 0 w 60"/>
                  <a:gd name="T1" fmla="*/ 68 h 93"/>
                  <a:gd name="T2" fmla="*/ 11 w 60"/>
                  <a:gd name="T3" fmla="*/ 66 h 93"/>
                  <a:gd name="T4" fmla="*/ 13 w 60"/>
                  <a:gd name="T5" fmla="*/ 71 h 93"/>
                  <a:gd name="T6" fmla="*/ 15 w 60"/>
                  <a:gd name="T7" fmla="*/ 75 h 93"/>
                  <a:gd name="T8" fmla="*/ 18 w 60"/>
                  <a:gd name="T9" fmla="*/ 78 h 93"/>
                  <a:gd name="T10" fmla="*/ 20 w 60"/>
                  <a:gd name="T11" fmla="*/ 81 h 93"/>
                  <a:gd name="T12" fmla="*/ 24 w 60"/>
                  <a:gd name="T13" fmla="*/ 82 h 93"/>
                  <a:gd name="T14" fmla="*/ 29 w 60"/>
                  <a:gd name="T15" fmla="*/ 82 h 93"/>
                  <a:gd name="T16" fmla="*/ 35 w 60"/>
                  <a:gd name="T17" fmla="*/ 82 h 93"/>
                  <a:gd name="T18" fmla="*/ 40 w 60"/>
                  <a:gd name="T19" fmla="*/ 80 h 93"/>
                  <a:gd name="T20" fmla="*/ 44 w 60"/>
                  <a:gd name="T21" fmla="*/ 76 h 93"/>
                  <a:gd name="T22" fmla="*/ 46 w 60"/>
                  <a:gd name="T23" fmla="*/ 72 h 93"/>
                  <a:gd name="T24" fmla="*/ 47 w 60"/>
                  <a:gd name="T25" fmla="*/ 67 h 93"/>
                  <a:gd name="T26" fmla="*/ 49 w 60"/>
                  <a:gd name="T27" fmla="*/ 60 h 93"/>
                  <a:gd name="T28" fmla="*/ 47 w 60"/>
                  <a:gd name="T29" fmla="*/ 55 h 93"/>
                  <a:gd name="T30" fmla="*/ 46 w 60"/>
                  <a:gd name="T31" fmla="*/ 50 h 93"/>
                  <a:gd name="T32" fmla="*/ 44 w 60"/>
                  <a:gd name="T33" fmla="*/ 46 h 93"/>
                  <a:gd name="T34" fmla="*/ 40 w 60"/>
                  <a:gd name="T35" fmla="*/ 42 h 93"/>
                  <a:gd name="T36" fmla="*/ 35 w 60"/>
                  <a:gd name="T37" fmla="*/ 41 h 93"/>
                  <a:gd name="T38" fmla="*/ 29 w 60"/>
                  <a:gd name="T39" fmla="*/ 41 h 93"/>
                  <a:gd name="T40" fmla="*/ 24 w 60"/>
                  <a:gd name="T41" fmla="*/ 41 h 93"/>
                  <a:gd name="T42" fmla="*/ 19 w 60"/>
                  <a:gd name="T43" fmla="*/ 42 h 93"/>
                  <a:gd name="T44" fmla="*/ 16 w 60"/>
                  <a:gd name="T45" fmla="*/ 45 h 93"/>
                  <a:gd name="T46" fmla="*/ 13 w 60"/>
                  <a:gd name="T47" fmla="*/ 49 h 93"/>
                  <a:gd name="T48" fmla="*/ 1 w 60"/>
                  <a:gd name="T49" fmla="*/ 47 h 93"/>
                  <a:gd name="T50" fmla="*/ 10 w 60"/>
                  <a:gd name="T51" fmla="*/ 0 h 93"/>
                  <a:gd name="T52" fmla="*/ 55 w 60"/>
                  <a:gd name="T53" fmla="*/ 0 h 93"/>
                  <a:gd name="T54" fmla="*/ 55 w 60"/>
                  <a:gd name="T55" fmla="*/ 11 h 93"/>
                  <a:gd name="T56" fmla="*/ 20 w 60"/>
                  <a:gd name="T57" fmla="*/ 11 h 93"/>
                  <a:gd name="T58" fmla="*/ 15 w 60"/>
                  <a:gd name="T59" fmla="*/ 36 h 93"/>
                  <a:gd name="T60" fmla="*/ 22 w 60"/>
                  <a:gd name="T61" fmla="*/ 32 h 93"/>
                  <a:gd name="T62" fmla="*/ 27 w 60"/>
                  <a:gd name="T63" fmla="*/ 31 h 93"/>
                  <a:gd name="T64" fmla="*/ 32 w 60"/>
                  <a:gd name="T65" fmla="*/ 29 h 93"/>
                  <a:gd name="T66" fmla="*/ 38 w 60"/>
                  <a:gd name="T67" fmla="*/ 31 h 93"/>
                  <a:gd name="T68" fmla="*/ 44 w 60"/>
                  <a:gd name="T69" fmla="*/ 32 h 93"/>
                  <a:gd name="T70" fmla="*/ 49 w 60"/>
                  <a:gd name="T71" fmla="*/ 35 h 93"/>
                  <a:gd name="T72" fmla="*/ 53 w 60"/>
                  <a:gd name="T73" fmla="*/ 38 h 93"/>
                  <a:gd name="T74" fmla="*/ 59 w 60"/>
                  <a:gd name="T75" fmla="*/ 47 h 93"/>
                  <a:gd name="T76" fmla="*/ 60 w 60"/>
                  <a:gd name="T77" fmla="*/ 60 h 93"/>
                  <a:gd name="T78" fmla="*/ 59 w 60"/>
                  <a:gd name="T79" fmla="*/ 72 h 93"/>
                  <a:gd name="T80" fmla="*/ 53 w 60"/>
                  <a:gd name="T81" fmla="*/ 82 h 93"/>
                  <a:gd name="T82" fmla="*/ 42 w 60"/>
                  <a:gd name="T83" fmla="*/ 90 h 93"/>
                  <a:gd name="T84" fmla="*/ 29 w 60"/>
                  <a:gd name="T85" fmla="*/ 93 h 93"/>
                  <a:gd name="T86" fmla="*/ 23 w 60"/>
                  <a:gd name="T87" fmla="*/ 93 h 93"/>
                  <a:gd name="T88" fmla="*/ 18 w 60"/>
                  <a:gd name="T89" fmla="*/ 91 h 93"/>
                  <a:gd name="T90" fmla="*/ 13 w 60"/>
                  <a:gd name="T91" fmla="*/ 89 h 93"/>
                  <a:gd name="T92" fmla="*/ 9 w 60"/>
                  <a:gd name="T93" fmla="*/ 86 h 93"/>
                  <a:gd name="T94" fmla="*/ 4 w 60"/>
                  <a:gd name="T95" fmla="*/ 81 h 93"/>
                  <a:gd name="T96" fmla="*/ 1 w 60"/>
                  <a:gd name="T97" fmla="*/ 75 h 93"/>
                  <a:gd name="T98" fmla="*/ 0 w 60"/>
                  <a:gd name="T99" fmla="*/ 6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93">
                    <a:moveTo>
                      <a:pt x="0" y="68"/>
                    </a:moveTo>
                    <a:lnTo>
                      <a:pt x="11" y="66"/>
                    </a:lnTo>
                    <a:lnTo>
                      <a:pt x="13" y="71"/>
                    </a:lnTo>
                    <a:lnTo>
                      <a:pt x="15" y="75"/>
                    </a:lnTo>
                    <a:lnTo>
                      <a:pt x="18" y="78"/>
                    </a:lnTo>
                    <a:lnTo>
                      <a:pt x="20" y="81"/>
                    </a:lnTo>
                    <a:lnTo>
                      <a:pt x="24" y="82"/>
                    </a:lnTo>
                    <a:lnTo>
                      <a:pt x="29" y="82"/>
                    </a:lnTo>
                    <a:lnTo>
                      <a:pt x="35" y="82"/>
                    </a:lnTo>
                    <a:lnTo>
                      <a:pt x="40" y="80"/>
                    </a:lnTo>
                    <a:lnTo>
                      <a:pt x="44" y="76"/>
                    </a:lnTo>
                    <a:lnTo>
                      <a:pt x="46" y="72"/>
                    </a:lnTo>
                    <a:lnTo>
                      <a:pt x="47" y="67"/>
                    </a:lnTo>
                    <a:lnTo>
                      <a:pt x="49" y="60"/>
                    </a:lnTo>
                    <a:lnTo>
                      <a:pt x="47" y="55"/>
                    </a:lnTo>
                    <a:lnTo>
                      <a:pt x="46" y="50"/>
                    </a:lnTo>
                    <a:lnTo>
                      <a:pt x="44" y="46"/>
                    </a:lnTo>
                    <a:lnTo>
                      <a:pt x="40" y="42"/>
                    </a:lnTo>
                    <a:lnTo>
                      <a:pt x="35" y="41"/>
                    </a:lnTo>
                    <a:lnTo>
                      <a:pt x="29" y="41"/>
                    </a:lnTo>
                    <a:lnTo>
                      <a:pt x="24" y="41"/>
                    </a:lnTo>
                    <a:lnTo>
                      <a:pt x="19" y="42"/>
                    </a:lnTo>
                    <a:lnTo>
                      <a:pt x="16" y="45"/>
                    </a:lnTo>
                    <a:lnTo>
                      <a:pt x="13" y="49"/>
                    </a:lnTo>
                    <a:lnTo>
                      <a:pt x="1" y="47"/>
                    </a:lnTo>
                    <a:lnTo>
                      <a:pt x="10" y="0"/>
                    </a:lnTo>
                    <a:lnTo>
                      <a:pt x="55" y="0"/>
                    </a:lnTo>
                    <a:lnTo>
                      <a:pt x="55" y="11"/>
                    </a:lnTo>
                    <a:lnTo>
                      <a:pt x="20" y="11"/>
                    </a:lnTo>
                    <a:lnTo>
                      <a:pt x="15" y="36"/>
                    </a:lnTo>
                    <a:lnTo>
                      <a:pt x="22" y="32"/>
                    </a:lnTo>
                    <a:lnTo>
                      <a:pt x="27" y="31"/>
                    </a:lnTo>
                    <a:lnTo>
                      <a:pt x="32" y="29"/>
                    </a:lnTo>
                    <a:lnTo>
                      <a:pt x="38" y="31"/>
                    </a:lnTo>
                    <a:lnTo>
                      <a:pt x="44" y="32"/>
                    </a:lnTo>
                    <a:lnTo>
                      <a:pt x="49" y="35"/>
                    </a:lnTo>
                    <a:lnTo>
                      <a:pt x="53" y="38"/>
                    </a:lnTo>
                    <a:lnTo>
                      <a:pt x="59" y="47"/>
                    </a:lnTo>
                    <a:lnTo>
                      <a:pt x="60" y="60"/>
                    </a:lnTo>
                    <a:lnTo>
                      <a:pt x="59" y="72"/>
                    </a:lnTo>
                    <a:lnTo>
                      <a:pt x="53" y="82"/>
                    </a:lnTo>
                    <a:lnTo>
                      <a:pt x="42" y="90"/>
                    </a:lnTo>
                    <a:lnTo>
                      <a:pt x="29" y="93"/>
                    </a:lnTo>
                    <a:lnTo>
                      <a:pt x="23" y="93"/>
                    </a:lnTo>
                    <a:lnTo>
                      <a:pt x="18" y="91"/>
                    </a:lnTo>
                    <a:lnTo>
                      <a:pt x="13" y="89"/>
                    </a:lnTo>
                    <a:lnTo>
                      <a:pt x="9" y="86"/>
                    </a:lnTo>
                    <a:lnTo>
                      <a:pt x="4" y="81"/>
                    </a:lnTo>
                    <a:lnTo>
                      <a:pt x="1" y="75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18"/>
              <p:cNvSpPr>
                <a:spLocks/>
              </p:cNvSpPr>
              <p:nvPr/>
            </p:nvSpPr>
            <p:spPr bwMode="auto">
              <a:xfrm>
                <a:off x="3067213" y="4462105"/>
                <a:ext cx="47625" cy="74613"/>
              </a:xfrm>
              <a:custGeom>
                <a:avLst/>
                <a:gdLst>
                  <a:gd name="T0" fmla="*/ 12 w 61"/>
                  <a:gd name="T1" fmla="*/ 68 h 95"/>
                  <a:gd name="T2" fmla="*/ 16 w 61"/>
                  <a:gd name="T3" fmla="*/ 78 h 95"/>
                  <a:gd name="T4" fmla="*/ 21 w 61"/>
                  <a:gd name="T5" fmla="*/ 83 h 95"/>
                  <a:gd name="T6" fmla="*/ 30 w 61"/>
                  <a:gd name="T7" fmla="*/ 84 h 95"/>
                  <a:gd name="T8" fmla="*/ 39 w 61"/>
                  <a:gd name="T9" fmla="*/ 82 h 95"/>
                  <a:gd name="T10" fmla="*/ 47 w 61"/>
                  <a:gd name="T11" fmla="*/ 75 h 95"/>
                  <a:gd name="T12" fmla="*/ 48 w 61"/>
                  <a:gd name="T13" fmla="*/ 65 h 95"/>
                  <a:gd name="T14" fmla="*/ 47 w 61"/>
                  <a:gd name="T15" fmla="*/ 56 h 95"/>
                  <a:gd name="T16" fmla="*/ 40 w 61"/>
                  <a:gd name="T17" fmla="*/ 51 h 95"/>
                  <a:gd name="T18" fmla="*/ 31 w 61"/>
                  <a:gd name="T19" fmla="*/ 48 h 95"/>
                  <a:gd name="T20" fmla="*/ 22 w 61"/>
                  <a:gd name="T21" fmla="*/ 49 h 95"/>
                  <a:gd name="T22" fmla="*/ 26 w 61"/>
                  <a:gd name="T23" fmla="*/ 38 h 95"/>
                  <a:gd name="T24" fmla="*/ 38 w 61"/>
                  <a:gd name="T25" fmla="*/ 35 h 95"/>
                  <a:gd name="T26" fmla="*/ 43 w 61"/>
                  <a:gd name="T27" fmla="*/ 29 h 95"/>
                  <a:gd name="T28" fmla="*/ 43 w 61"/>
                  <a:gd name="T29" fmla="*/ 21 h 95"/>
                  <a:gd name="T30" fmla="*/ 39 w 61"/>
                  <a:gd name="T31" fmla="*/ 15 h 95"/>
                  <a:gd name="T32" fmla="*/ 32 w 61"/>
                  <a:gd name="T33" fmla="*/ 12 h 95"/>
                  <a:gd name="T34" fmla="*/ 25 w 61"/>
                  <a:gd name="T35" fmla="*/ 12 h 95"/>
                  <a:gd name="T36" fmla="*/ 18 w 61"/>
                  <a:gd name="T37" fmla="*/ 15 h 95"/>
                  <a:gd name="T38" fmla="*/ 14 w 61"/>
                  <a:gd name="T39" fmla="*/ 21 h 95"/>
                  <a:gd name="T40" fmla="*/ 1 w 61"/>
                  <a:gd name="T41" fmla="*/ 25 h 95"/>
                  <a:gd name="T42" fmla="*/ 6 w 61"/>
                  <a:gd name="T43" fmla="*/ 12 h 95"/>
                  <a:gd name="T44" fmla="*/ 16 w 61"/>
                  <a:gd name="T45" fmla="*/ 3 h 95"/>
                  <a:gd name="T46" fmla="*/ 28 w 61"/>
                  <a:gd name="T47" fmla="*/ 0 h 95"/>
                  <a:gd name="T48" fmla="*/ 43 w 61"/>
                  <a:gd name="T49" fmla="*/ 3 h 95"/>
                  <a:gd name="T50" fmla="*/ 49 w 61"/>
                  <a:gd name="T51" fmla="*/ 9 h 95"/>
                  <a:gd name="T52" fmla="*/ 54 w 61"/>
                  <a:gd name="T53" fmla="*/ 19 h 95"/>
                  <a:gd name="T54" fmla="*/ 54 w 61"/>
                  <a:gd name="T55" fmla="*/ 30 h 95"/>
                  <a:gd name="T56" fmla="*/ 48 w 61"/>
                  <a:gd name="T57" fmla="*/ 39 h 95"/>
                  <a:gd name="T58" fmla="*/ 48 w 61"/>
                  <a:gd name="T59" fmla="*/ 44 h 95"/>
                  <a:gd name="T60" fmla="*/ 56 w 61"/>
                  <a:gd name="T61" fmla="*/ 51 h 95"/>
                  <a:gd name="T62" fmla="*/ 59 w 61"/>
                  <a:gd name="T63" fmla="*/ 60 h 95"/>
                  <a:gd name="T64" fmla="*/ 58 w 61"/>
                  <a:gd name="T65" fmla="*/ 77 h 95"/>
                  <a:gd name="T66" fmla="*/ 41 w 61"/>
                  <a:gd name="T67" fmla="*/ 93 h 95"/>
                  <a:gd name="T68" fmla="*/ 22 w 61"/>
                  <a:gd name="T69" fmla="*/ 95 h 95"/>
                  <a:gd name="T70" fmla="*/ 9 w 61"/>
                  <a:gd name="T71" fmla="*/ 88 h 95"/>
                  <a:gd name="T72" fmla="*/ 1 w 61"/>
                  <a:gd name="T73" fmla="*/ 7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1" h="95">
                    <a:moveTo>
                      <a:pt x="0" y="70"/>
                    </a:moveTo>
                    <a:lnTo>
                      <a:pt x="12" y="68"/>
                    </a:lnTo>
                    <a:lnTo>
                      <a:pt x="13" y="74"/>
                    </a:lnTo>
                    <a:lnTo>
                      <a:pt x="16" y="78"/>
                    </a:lnTo>
                    <a:lnTo>
                      <a:pt x="18" y="80"/>
                    </a:lnTo>
                    <a:lnTo>
                      <a:pt x="21" y="83"/>
                    </a:lnTo>
                    <a:lnTo>
                      <a:pt x="25" y="84"/>
                    </a:lnTo>
                    <a:lnTo>
                      <a:pt x="30" y="84"/>
                    </a:lnTo>
                    <a:lnTo>
                      <a:pt x="35" y="84"/>
                    </a:lnTo>
                    <a:lnTo>
                      <a:pt x="39" y="82"/>
                    </a:lnTo>
                    <a:lnTo>
                      <a:pt x="43" y="79"/>
                    </a:lnTo>
                    <a:lnTo>
                      <a:pt x="47" y="75"/>
                    </a:lnTo>
                    <a:lnTo>
                      <a:pt x="48" y="70"/>
                    </a:lnTo>
                    <a:lnTo>
                      <a:pt x="48" y="65"/>
                    </a:lnTo>
                    <a:lnTo>
                      <a:pt x="48" y="61"/>
                    </a:lnTo>
                    <a:lnTo>
                      <a:pt x="47" y="56"/>
                    </a:lnTo>
                    <a:lnTo>
                      <a:pt x="43" y="53"/>
                    </a:lnTo>
                    <a:lnTo>
                      <a:pt x="40" y="51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7" y="48"/>
                    </a:lnTo>
                    <a:lnTo>
                      <a:pt x="22" y="49"/>
                    </a:lnTo>
                    <a:lnTo>
                      <a:pt x="23" y="38"/>
                    </a:lnTo>
                    <a:lnTo>
                      <a:pt x="26" y="38"/>
                    </a:lnTo>
                    <a:lnTo>
                      <a:pt x="32" y="38"/>
                    </a:lnTo>
                    <a:lnTo>
                      <a:pt x="38" y="35"/>
                    </a:lnTo>
                    <a:lnTo>
                      <a:pt x="40" y="33"/>
                    </a:lnTo>
                    <a:lnTo>
                      <a:pt x="43" y="29"/>
                    </a:lnTo>
                    <a:lnTo>
                      <a:pt x="43" y="25"/>
                    </a:lnTo>
                    <a:lnTo>
                      <a:pt x="43" y="21"/>
                    </a:lnTo>
                    <a:lnTo>
                      <a:pt x="41" y="17"/>
                    </a:lnTo>
                    <a:lnTo>
                      <a:pt x="39" y="15"/>
                    </a:lnTo>
                    <a:lnTo>
                      <a:pt x="36" y="13"/>
                    </a:lnTo>
                    <a:lnTo>
                      <a:pt x="32" y="12"/>
                    </a:lnTo>
                    <a:lnTo>
                      <a:pt x="28" y="11"/>
                    </a:lnTo>
                    <a:lnTo>
                      <a:pt x="25" y="12"/>
                    </a:lnTo>
                    <a:lnTo>
                      <a:pt x="21" y="13"/>
                    </a:lnTo>
                    <a:lnTo>
                      <a:pt x="18" y="15"/>
                    </a:lnTo>
                    <a:lnTo>
                      <a:pt x="16" y="17"/>
                    </a:lnTo>
                    <a:lnTo>
                      <a:pt x="14" y="21"/>
                    </a:lnTo>
                    <a:lnTo>
                      <a:pt x="13" y="26"/>
                    </a:lnTo>
                    <a:lnTo>
                      <a:pt x="1" y="25"/>
                    </a:lnTo>
                    <a:lnTo>
                      <a:pt x="3" y="17"/>
                    </a:lnTo>
                    <a:lnTo>
                      <a:pt x="6" y="12"/>
                    </a:lnTo>
                    <a:lnTo>
                      <a:pt x="10" y="7"/>
                    </a:lnTo>
                    <a:lnTo>
                      <a:pt x="16" y="3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35" y="2"/>
                    </a:lnTo>
                    <a:lnTo>
                      <a:pt x="43" y="3"/>
                    </a:lnTo>
                    <a:lnTo>
                      <a:pt x="47" y="6"/>
                    </a:lnTo>
                    <a:lnTo>
                      <a:pt x="49" y="9"/>
                    </a:lnTo>
                    <a:lnTo>
                      <a:pt x="52" y="12"/>
                    </a:lnTo>
                    <a:lnTo>
                      <a:pt x="54" y="19"/>
                    </a:lnTo>
                    <a:lnTo>
                      <a:pt x="56" y="24"/>
                    </a:lnTo>
                    <a:lnTo>
                      <a:pt x="54" y="30"/>
                    </a:lnTo>
                    <a:lnTo>
                      <a:pt x="52" y="35"/>
                    </a:lnTo>
                    <a:lnTo>
                      <a:pt x="48" y="39"/>
                    </a:lnTo>
                    <a:lnTo>
                      <a:pt x="43" y="42"/>
                    </a:lnTo>
                    <a:lnTo>
                      <a:pt x="48" y="44"/>
                    </a:lnTo>
                    <a:lnTo>
                      <a:pt x="52" y="47"/>
                    </a:lnTo>
                    <a:lnTo>
                      <a:pt x="56" y="51"/>
                    </a:lnTo>
                    <a:lnTo>
                      <a:pt x="58" y="55"/>
                    </a:lnTo>
                    <a:lnTo>
                      <a:pt x="59" y="60"/>
                    </a:lnTo>
                    <a:lnTo>
                      <a:pt x="61" y="66"/>
                    </a:lnTo>
                    <a:lnTo>
                      <a:pt x="58" y="77"/>
                    </a:lnTo>
                    <a:lnTo>
                      <a:pt x="52" y="87"/>
                    </a:lnTo>
                    <a:lnTo>
                      <a:pt x="41" y="93"/>
                    </a:lnTo>
                    <a:lnTo>
                      <a:pt x="30" y="95"/>
                    </a:lnTo>
                    <a:lnTo>
                      <a:pt x="22" y="95"/>
                    </a:lnTo>
                    <a:lnTo>
                      <a:pt x="14" y="92"/>
                    </a:lnTo>
                    <a:lnTo>
                      <a:pt x="9" y="88"/>
                    </a:lnTo>
                    <a:lnTo>
                      <a:pt x="4" y="83"/>
                    </a:lnTo>
                    <a:lnTo>
                      <a:pt x="1" y="77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19"/>
              <p:cNvSpPr>
                <a:spLocks noEditPoints="1"/>
              </p:cNvSpPr>
              <p:nvPr/>
            </p:nvSpPr>
            <p:spPr bwMode="auto">
              <a:xfrm>
                <a:off x="3124363" y="4462105"/>
                <a:ext cx="47625" cy="74613"/>
              </a:xfrm>
              <a:custGeom>
                <a:avLst/>
                <a:gdLst>
                  <a:gd name="T0" fmla="*/ 0 w 61"/>
                  <a:gd name="T1" fmla="*/ 48 h 95"/>
                  <a:gd name="T2" fmla="*/ 1 w 61"/>
                  <a:gd name="T3" fmla="*/ 33 h 95"/>
                  <a:gd name="T4" fmla="*/ 4 w 61"/>
                  <a:gd name="T5" fmla="*/ 21 h 95"/>
                  <a:gd name="T6" fmla="*/ 7 w 61"/>
                  <a:gd name="T7" fmla="*/ 15 h 95"/>
                  <a:gd name="T8" fmla="*/ 10 w 61"/>
                  <a:gd name="T9" fmla="*/ 9 h 95"/>
                  <a:gd name="T10" fmla="*/ 14 w 61"/>
                  <a:gd name="T11" fmla="*/ 6 h 95"/>
                  <a:gd name="T12" fmla="*/ 19 w 61"/>
                  <a:gd name="T13" fmla="*/ 3 h 95"/>
                  <a:gd name="T14" fmla="*/ 25 w 61"/>
                  <a:gd name="T15" fmla="*/ 0 h 95"/>
                  <a:gd name="T16" fmla="*/ 31 w 61"/>
                  <a:gd name="T17" fmla="*/ 0 h 95"/>
                  <a:gd name="T18" fmla="*/ 38 w 61"/>
                  <a:gd name="T19" fmla="*/ 2 h 95"/>
                  <a:gd name="T20" fmla="*/ 44 w 61"/>
                  <a:gd name="T21" fmla="*/ 3 h 95"/>
                  <a:gd name="T22" fmla="*/ 48 w 61"/>
                  <a:gd name="T23" fmla="*/ 6 h 95"/>
                  <a:gd name="T24" fmla="*/ 52 w 61"/>
                  <a:gd name="T25" fmla="*/ 8 h 95"/>
                  <a:gd name="T26" fmla="*/ 54 w 61"/>
                  <a:gd name="T27" fmla="*/ 12 h 95"/>
                  <a:gd name="T28" fmla="*/ 57 w 61"/>
                  <a:gd name="T29" fmla="*/ 19 h 95"/>
                  <a:gd name="T30" fmla="*/ 60 w 61"/>
                  <a:gd name="T31" fmla="*/ 26 h 95"/>
                  <a:gd name="T32" fmla="*/ 61 w 61"/>
                  <a:gd name="T33" fmla="*/ 35 h 95"/>
                  <a:gd name="T34" fmla="*/ 61 w 61"/>
                  <a:gd name="T35" fmla="*/ 48 h 95"/>
                  <a:gd name="T36" fmla="*/ 61 w 61"/>
                  <a:gd name="T37" fmla="*/ 62 h 95"/>
                  <a:gd name="T38" fmla="*/ 58 w 61"/>
                  <a:gd name="T39" fmla="*/ 74 h 95"/>
                  <a:gd name="T40" fmla="*/ 56 w 61"/>
                  <a:gd name="T41" fmla="*/ 80 h 95"/>
                  <a:gd name="T42" fmla="*/ 52 w 61"/>
                  <a:gd name="T43" fmla="*/ 86 h 95"/>
                  <a:gd name="T44" fmla="*/ 48 w 61"/>
                  <a:gd name="T45" fmla="*/ 90 h 95"/>
                  <a:gd name="T46" fmla="*/ 43 w 61"/>
                  <a:gd name="T47" fmla="*/ 93 h 95"/>
                  <a:gd name="T48" fmla="*/ 38 w 61"/>
                  <a:gd name="T49" fmla="*/ 95 h 95"/>
                  <a:gd name="T50" fmla="*/ 31 w 61"/>
                  <a:gd name="T51" fmla="*/ 95 h 95"/>
                  <a:gd name="T52" fmla="*/ 18 w 61"/>
                  <a:gd name="T53" fmla="*/ 93 h 95"/>
                  <a:gd name="T54" fmla="*/ 9 w 61"/>
                  <a:gd name="T55" fmla="*/ 87 h 95"/>
                  <a:gd name="T56" fmla="*/ 4 w 61"/>
                  <a:gd name="T57" fmla="*/ 77 h 95"/>
                  <a:gd name="T58" fmla="*/ 1 w 61"/>
                  <a:gd name="T59" fmla="*/ 64 h 95"/>
                  <a:gd name="T60" fmla="*/ 0 w 61"/>
                  <a:gd name="T61" fmla="*/ 48 h 95"/>
                  <a:gd name="T62" fmla="*/ 13 w 61"/>
                  <a:gd name="T63" fmla="*/ 48 h 95"/>
                  <a:gd name="T64" fmla="*/ 13 w 61"/>
                  <a:gd name="T65" fmla="*/ 61 h 95"/>
                  <a:gd name="T66" fmla="*/ 14 w 61"/>
                  <a:gd name="T67" fmla="*/ 71 h 95"/>
                  <a:gd name="T68" fmla="*/ 18 w 61"/>
                  <a:gd name="T69" fmla="*/ 78 h 95"/>
                  <a:gd name="T70" fmla="*/ 22 w 61"/>
                  <a:gd name="T71" fmla="*/ 82 h 95"/>
                  <a:gd name="T72" fmla="*/ 26 w 61"/>
                  <a:gd name="T73" fmla="*/ 83 h 95"/>
                  <a:gd name="T74" fmla="*/ 31 w 61"/>
                  <a:gd name="T75" fmla="*/ 84 h 95"/>
                  <a:gd name="T76" fmla="*/ 36 w 61"/>
                  <a:gd name="T77" fmla="*/ 83 h 95"/>
                  <a:gd name="T78" fmla="*/ 40 w 61"/>
                  <a:gd name="T79" fmla="*/ 82 h 95"/>
                  <a:gd name="T80" fmla="*/ 44 w 61"/>
                  <a:gd name="T81" fmla="*/ 78 h 95"/>
                  <a:gd name="T82" fmla="*/ 47 w 61"/>
                  <a:gd name="T83" fmla="*/ 71 h 95"/>
                  <a:gd name="T84" fmla="*/ 49 w 61"/>
                  <a:gd name="T85" fmla="*/ 61 h 95"/>
                  <a:gd name="T86" fmla="*/ 49 w 61"/>
                  <a:gd name="T87" fmla="*/ 48 h 95"/>
                  <a:gd name="T88" fmla="*/ 48 w 61"/>
                  <a:gd name="T89" fmla="*/ 29 h 95"/>
                  <a:gd name="T90" fmla="*/ 44 w 61"/>
                  <a:gd name="T91" fmla="*/ 19 h 95"/>
                  <a:gd name="T92" fmla="*/ 40 w 61"/>
                  <a:gd name="T93" fmla="*/ 15 h 95"/>
                  <a:gd name="T94" fmla="*/ 36 w 61"/>
                  <a:gd name="T95" fmla="*/ 12 h 95"/>
                  <a:gd name="T96" fmla="*/ 31 w 61"/>
                  <a:gd name="T97" fmla="*/ 11 h 95"/>
                  <a:gd name="T98" fmla="*/ 26 w 61"/>
                  <a:gd name="T99" fmla="*/ 12 h 95"/>
                  <a:gd name="T100" fmla="*/ 22 w 61"/>
                  <a:gd name="T101" fmla="*/ 15 h 95"/>
                  <a:gd name="T102" fmla="*/ 18 w 61"/>
                  <a:gd name="T103" fmla="*/ 17 h 95"/>
                  <a:gd name="T104" fmla="*/ 14 w 61"/>
                  <a:gd name="T105" fmla="*/ 29 h 95"/>
                  <a:gd name="T106" fmla="*/ 13 w 61"/>
                  <a:gd name="T107" fmla="*/ 4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95">
                    <a:moveTo>
                      <a:pt x="0" y="48"/>
                    </a:moveTo>
                    <a:lnTo>
                      <a:pt x="1" y="33"/>
                    </a:lnTo>
                    <a:lnTo>
                      <a:pt x="4" y="21"/>
                    </a:lnTo>
                    <a:lnTo>
                      <a:pt x="7" y="15"/>
                    </a:lnTo>
                    <a:lnTo>
                      <a:pt x="10" y="9"/>
                    </a:lnTo>
                    <a:lnTo>
                      <a:pt x="14" y="6"/>
                    </a:lnTo>
                    <a:lnTo>
                      <a:pt x="19" y="3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8" y="2"/>
                    </a:lnTo>
                    <a:lnTo>
                      <a:pt x="44" y="3"/>
                    </a:lnTo>
                    <a:lnTo>
                      <a:pt x="48" y="6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7" y="19"/>
                    </a:lnTo>
                    <a:lnTo>
                      <a:pt x="60" y="26"/>
                    </a:lnTo>
                    <a:lnTo>
                      <a:pt x="61" y="35"/>
                    </a:lnTo>
                    <a:lnTo>
                      <a:pt x="61" y="48"/>
                    </a:lnTo>
                    <a:lnTo>
                      <a:pt x="61" y="62"/>
                    </a:lnTo>
                    <a:lnTo>
                      <a:pt x="58" y="74"/>
                    </a:lnTo>
                    <a:lnTo>
                      <a:pt x="56" y="80"/>
                    </a:lnTo>
                    <a:lnTo>
                      <a:pt x="52" y="86"/>
                    </a:lnTo>
                    <a:lnTo>
                      <a:pt x="48" y="90"/>
                    </a:lnTo>
                    <a:lnTo>
                      <a:pt x="43" y="93"/>
                    </a:lnTo>
                    <a:lnTo>
                      <a:pt x="38" y="95"/>
                    </a:lnTo>
                    <a:lnTo>
                      <a:pt x="31" y="95"/>
                    </a:lnTo>
                    <a:lnTo>
                      <a:pt x="18" y="93"/>
                    </a:lnTo>
                    <a:lnTo>
                      <a:pt x="9" y="87"/>
                    </a:lnTo>
                    <a:lnTo>
                      <a:pt x="4" y="77"/>
                    </a:lnTo>
                    <a:lnTo>
                      <a:pt x="1" y="64"/>
                    </a:lnTo>
                    <a:lnTo>
                      <a:pt x="0" y="48"/>
                    </a:lnTo>
                    <a:close/>
                    <a:moveTo>
                      <a:pt x="13" y="48"/>
                    </a:moveTo>
                    <a:lnTo>
                      <a:pt x="13" y="61"/>
                    </a:lnTo>
                    <a:lnTo>
                      <a:pt x="14" y="71"/>
                    </a:lnTo>
                    <a:lnTo>
                      <a:pt x="18" y="78"/>
                    </a:lnTo>
                    <a:lnTo>
                      <a:pt x="22" y="82"/>
                    </a:lnTo>
                    <a:lnTo>
                      <a:pt x="26" y="83"/>
                    </a:lnTo>
                    <a:lnTo>
                      <a:pt x="31" y="84"/>
                    </a:lnTo>
                    <a:lnTo>
                      <a:pt x="36" y="83"/>
                    </a:lnTo>
                    <a:lnTo>
                      <a:pt x="40" y="82"/>
                    </a:lnTo>
                    <a:lnTo>
                      <a:pt x="44" y="78"/>
                    </a:lnTo>
                    <a:lnTo>
                      <a:pt x="47" y="71"/>
                    </a:lnTo>
                    <a:lnTo>
                      <a:pt x="49" y="61"/>
                    </a:lnTo>
                    <a:lnTo>
                      <a:pt x="49" y="48"/>
                    </a:lnTo>
                    <a:lnTo>
                      <a:pt x="48" y="29"/>
                    </a:lnTo>
                    <a:lnTo>
                      <a:pt x="44" y="19"/>
                    </a:lnTo>
                    <a:lnTo>
                      <a:pt x="40" y="15"/>
                    </a:lnTo>
                    <a:lnTo>
                      <a:pt x="36" y="12"/>
                    </a:lnTo>
                    <a:lnTo>
                      <a:pt x="31" y="11"/>
                    </a:lnTo>
                    <a:lnTo>
                      <a:pt x="26" y="12"/>
                    </a:lnTo>
                    <a:lnTo>
                      <a:pt x="22" y="15"/>
                    </a:lnTo>
                    <a:lnTo>
                      <a:pt x="18" y="17"/>
                    </a:lnTo>
                    <a:lnTo>
                      <a:pt x="14" y="29"/>
                    </a:lnTo>
                    <a:lnTo>
                      <a:pt x="13" y="48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220"/>
              <p:cNvSpPr>
                <a:spLocks/>
              </p:cNvSpPr>
              <p:nvPr/>
            </p:nvSpPr>
            <p:spPr bwMode="auto">
              <a:xfrm>
                <a:off x="1597188" y="4592280"/>
                <a:ext cx="28575" cy="80963"/>
              </a:xfrm>
              <a:custGeom>
                <a:avLst/>
                <a:gdLst>
                  <a:gd name="T0" fmla="*/ 35 w 37"/>
                  <a:gd name="T1" fmla="*/ 91 h 102"/>
                  <a:gd name="T2" fmla="*/ 37 w 37"/>
                  <a:gd name="T3" fmla="*/ 102 h 102"/>
                  <a:gd name="T4" fmla="*/ 31 w 37"/>
                  <a:gd name="T5" fmla="*/ 102 h 102"/>
                  <a:gd name="T6" fmla="*/ 28 w 37"/>
                  <a:gd name="T7" fmla="*/ 102 h 102"/>
                  <a:gd name="T8" fmla="*/ 21 w 37"/>
                  <a:gd name="T9" fmla="*/ 102 h 102"/>
                  <a:gd name="T10" fmla="*/ 17 w 37"/>
                  <a:gd name="T11" fmla="*/ 101 h 102"/>
                  <a:gd name="T12" fmla="*/ 13 w 37"/>
                  <a:gd name="T13" fmla="*/ 98 h 102"/>
                  <a:gd name="T14" fmla="*/ 11 w 37"/>
                  <a:gd name="T15" fmla="*/ 96 h 102"/>
                  <a:gd name="T16" fmla="*/ 11 w 37"/>
                  <a:gd name="T17" fmla="*/ 92 h 102"/>
                  <a:gd name="T18" fmla="*/ 9 w 37"/>
                  <a:gd name="T19" fmla="*/ 87 h 102"/>
                  <a:gd name="T20" fmla="*/ 9 w 37"/>
                  <a:gd name="T21" fmla="*/ 80 h 102"/>
                  <a:gd name="T22" fmla="*/ 9 w 37"/>
                  <a:gd name="T23" fmla="*/ 39 h 102"/>
                  <a:gd name="T24" fmla="*/ 0 w 37"/>
                  <a:gd name="T25" fmla="*/ 39 h 102"/>
                  <a:gd name="T26" fmla="*/ 0 w 37"/>
                  <a:gd name="T27" fmla="*/ 27 h 102"/>
                  <a:gd name="T28" fmla="*/ 9 w 37"/>
                  <a:gd name="T29" fmla="*/ 27 h 102"/>
                  <a:gd name="T30" fmla="*/ 9 w 37"/>
                  <a:gd name="T31" fmla="*/ 8 h 102"/>
                  <a:gd name="T32" fmla="*/ 24 w 37"/>
                  <a:gd name="T33" fmla="*/ 0 h 102"/>
                  <a:gd name="T34" fmla="*/ 24 w 37"/>
                  <a:gd name="T35" fmla="*/ 27 h 102"/>
                  <a:gd name="T36" fmla="*/ 35 w 37"/>
                  <a:gd name="T37" fmla="*/ 27 h 102"/>
                  <a:gd name="T38" fmla="*/ 35 w 37"/>
                  <a:gd name="T39" fmla="*/ 39 h 102"/>
                  <a:gd name="T40" fmla="*/ 24 w 37"/>
                  <a:gd name="T41" fmla="*/ 39 h 102"/>
                  <a:gd name="T42" fmla="*/ 24 w 37"/>
                  <a:gd name="T43" fmla="*/ 80 h 102"/>
                  <a:gd name="T44" fmla="*/ 24 w 37"/>
                  <a:gd name="T45" fmla="*/ 85 h 102"/>
                  <a:gd name="T46" fmla="*/ 24 w 37"/>
                  <a:gd name="T47" fmla="*/ 88 h 102"/>
                  <a:gd name="T48" fmla="*/ 25 w 37"/>
                  <a:gd name="T49" fmla="*/ 89 h 102"/>
                  <a:gd name="T50" fmla="*/ 26 w 37"/>
                  <a:gd name="T51" fmla="*/ 91 h 102"/>
                  <a:gd name="T52" fmla="*/ 28 w 37"/>
                  <a:gd name="T53" fmla="*/ 91 h 102"/>
                  <a:gd name="T54" fmla="*/ 30 w 37"/>
                  <a:gd name="T55" fmla="*/ 91 h 102"/>
                  <a:gd name="T56" fmla="*/ 33 w 37"/>
                  <a:gd name="T57" fmla="*/ 91 h 102"/>
                  <a:gd name="T58" fmla="*/ 35 w 37"/>
                  <a:gd name="T59" fmla="*/ 9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102">
                    <a:moveTo>
                      <a:pt x="35" y="91"/>
                    </a:moveTo>
                    <a:lnTo>
                      <a:pt x="37" y="102"/>
                    </a:lnTo>
                    <a:lnTo>
                      <a:pt x="31" y="102"/>
                    </a:lnTo>
                    <a:lnTo>
                      <a:pt x="28" y="102"/>
                    </a:lnTo>
                    <a:lnTo>
                      <a:pt x="21" y="102"/>
                    </a:lnTo>
                    <a:lnTo>
                      <a:pt x="17" y="101"/>
                    </a:lnTo>
                    <a:lnTo>
                      <a:pt x="13" y="98"/>
                    </a:lnTo>
                    <a:lnTo>
                      <a:pt x="11" y="96"/>
                    </a:lnTo>
                    <a:lnTo>
                      <a:pt x="11" y="92"/>
                    </a:lnTo>
                    <a:lnTo>
                      <a:pt x="9" y="87"/>
                    </a:lnTo>
                    <a:lnTo>
                      <a:pt x="9" y="80"/>
                    </a:lnTo>
                    <a:lnTo>
                      <a:pt x="9" y="39"/>
                    </a:lnTo>
                    <a:lnTo>
                      <a:pt x="0" y="39"/>
                    </a:lnTo>
                    <a:lnTo>
                      <a:pt x="0" y="27"/>
                    </a:lnTo>
                    <a:lnTo>
                      <a:pt x="9" y="27"/>
                    </a:lnTo>
                    <a:lnTo>
                      <a:pt x="9" y="8"/>
                    </a:lnTo>
                    <a:lnTo>
                      <a:pt x="24" y="0"/>
                    </a:lnTo>
                    <a:lnTo>
                      <a:pt x="24" y="27"/>
                    </a:lnTo>
                    <a:lnTo>
                      <a:pt x="35" y="27"/>
                    </a:lnTo>
                    <a:lnTo>
                      <a:pt x="35" y="39"/>
                    </a:lnTo>
                    <a:lnTo>
                      <a:pt x="24" y="39"/>
                    </a:lnTo>
                    <a:lnTo>
                      <a:pt x="24" y="80"/>
                    </a:lnTo>
                    <a:lnTo>
                      <a:pt x="24" y="85"/>
                    </a:lnTo>
                    <a:lnTo>
                      <a:pt x="24" y="88"/>
                    </a:lnTo>
                    <a:lnTo>
                      <a:pt x="25" y="89"/>
                    </a:lnTo>
                    <a:lnTo>
                      <a:pt x="26" y="91"/>
                    </a:lnTo>
                    <a:lnTo>
                      <a:pt x="28" y="91"/>
                    </a:lnTo>
                    <a:lnTo>
                      <a:pt x="30" y="91"/>
                    </a:lnTo>
                    <a:lnTo>
                      <a:pt x="33" y="91"/>
                    </a:lnTo>
                    <a:lnTo>
                      <a:pt x="35" y="91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221"/>
              <p:cNvSpPr>
                <a:spLocks noEditPoints="1"/>
              </p:cNvSpPr>
              <p:nvPr/>
            </p:nvSpPr>
            <p:spPr bwMode="auto">
              <a:xfrm>
                <a:off x="1635288" y="4590693"/>
                <a:ext cx="11113" cy="80963"/>
              </a:xfrm>
              <a:custGeom>
                <a:avLst/>
                <a:gdLst>
                  <a:gd name="T0" fmla="*/ 0 w 14"/>
                  <a:gd name="T1" fmla="*/ 13 h 102"/>
                  <a:gd name="T2" fmla="*/ 0 w 14"/>
                  <a:gd name="T3" fmla="*/ 0 h 102"/>
                  <a:gd name="T4" fmla="*/ 14 w 14"/>
                  <a:gd name="T5" fmla="*/ 0 h 102"/>
                  <a:gd name="T6" fmla="*/ 14 w 14"/>
                  <a:gd name="T7" fmla="*/ 13 h 102"/>
                  <a:gd name="T8" fmla="*/ 0 w 14"/>
                  <a:gd name="T9" fmla="*/ 13 h 102"/>
                  <a:gd name="T10" fmla="*/ 0 w 14"/>
                  <a:gd name="T11" fmla="*/ 102 h 102"/>
                  <a:gd name="T12" fmla="*/ 0 w 14"/>
                  <a:gd name="T13" fmla="*/ 28 h 102"/>
                  <a:gd name="T14" fmla="*/ 14 w 14"/>
                  <a:gd name="T15" fmla="*/ 28 h 102"/>
                  <a:gd name="T16" fmla="*/ 14 w 14"/>
                  <a:gd name="T17" fmla="*/ 102 h 102"/>
                  <a:gd name="T18" fmla="*/ 0 w 14"/>
                  <a:gd name="T1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02">
                    <a:moveTo>
                      <a:pt x="0" y="13"/>
                    </a:moveTo>
                    <a:lnTo>
                      <a:pt x="0" y="0"/>
                    </a:lnTo>
                    <a:lnTo>
                      <a:pt x="14" y="0"/>
                    </a:lnTo>
                    <a:lnTo>
                      <a:pt x="14" y="13"/>
                    </a:lnTo>
                    <a:lnTo>
                      <a:pt x="0" y="13"/>
                    </a:lnTo>
                    <a:close/>
                    <a:moveTo>
                      <a:pt x="0" y="102"/>
                    </a:moveTo>
                    <a:lnTo>
                      <a:pt x="0" y="28"/>
                    </a:lnTo>
                    <a:lnTo>
                      <a:pt x="14" y="28"/>
                    </a:lnTo>
                    <a:lnTo>
                      <a:pt x="14" y="102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222"/>
              <p:cNvSpPr>
                <a:spLocks/>
              </p:cNvSpPr>
              <p:nvPr/>
            </p:nvSpPr>
            <p:spPr bwMode="auto">
              <a:xfrm>
                <a:off x="1659100" y="4611330"/>
                <a:ext cx="82550" cy="60325"/>
              </a:xfrm>
              <a:custGeom>
                <a:avLst/>
                <a:gdLst>
                  <a:gd name="T0" fmla="*/ 0 w 103"/>
                  <a:gd name="T1" fmla="*/ 76 h 76"/>
                  <a:gd name="T2" fmla="*/ 0 w 103"/>
                  <a:gd name="T3" fmla="*/ 2 h 76"/>
                  <a:gd name="T4" fmla="*/ 14 w 103"/>
                  <a:gd name="T5" fmla="*/ 2 h 76"/>
                  <a:gd name="T6" fmla="*/ 14 w 103"/>
                  <a:gd name="T7" fmla="*/ 14 h 76"/>
                  <a:gd name="T8" fmla="*/ 18 w 103"/>
                  <a:gd name="T9" fmla="*/ 7 h 76"/>
                  <a:gd name="T10" fmla="*/ 23 w 103"/>
                  <a:gd name="T11" fmla="*/ 4 h 76"/>
                  <a:gd name="T12" fmla="*/ 27 w 103"/>
                  <a:gd name="T13" fmla="*/ 2 h 76"/>
                  <a:gd name="T14" fmla="*/ 31 w 103"/>
                  <a:gd name="T15" fmla="*/ 1 h 76"/>
                  <a:gd name="T16" fmla="*/ 36 w 103"/>
                  <a:gd name="T17" fmla="*/ 0 h 76"/>
                  <a:gd name="T18" fmla="*/ 41 w 103"/>
                  <a:gd name="T19" fmla="*/ 1 h 76"/>
                  <a:gd name="T20" fmla="*/ 45 w 103"/>
                  <a:gd name="T21" fmla="*/ 2 h 76"/>
                  <a:gd name="T22" fmla="*/ 49 w 103"/>
                  <a:gd name="T23" fmla="*/ 4 h 76"/>
                  <a:gd name="T24" fmla="*/ 53 w 103"/>
                  <a:gd name="T25" fmla="*/ 6 h 76"/>
                  <a:gd name="T26" fmla="*/ 56 w 103"/>
                  <a:gd name="T27" fmla="*/ 10 h 76"/>
                  <a:gd name="T28" fmla="*/ 57 w 103"/>
                  <a:gd name="T29" fmla="*/ 14 h 76"/>
                  <a:gd name="T30" fmla="*/ 67 w 103"/>
                  <a:gd name="T31" fmla="*/ 4 h 76"/>
                  <a:gd name="T32" fmla="*/ 80 w 103"/>
                  <a:gd name="T33" fmla="*/ 0 h 76"/>
                  <a:gd name="T34" fmla="*/ 87 w 103"/>
                  <a:gd name="T35" fmla="*/ 1 h 76"/>
                  <a:gd name="T36" fmla="*/ 93 w 103"/>
                  <a:gd name="T37" fmla="*/ 4 h 76"/>
                  <a:gd name="T38" fmla="*/ 97 w 103"/>
                  <a:gd name="T39" fmla="*/ 6 h 76"/>
                  <a:gd name="T40" fmla="*/ 99 w 103"/>
                  <a:gd name="T41" fmla="*/ 10 h 76"/>
                  <a:gd name="T42" fmla="*/ 102 w 103"/>
                  <a:gd name="T43" fmla="*/ 14 h 76"/>
                  <a:gd name="T44" fmla="*/ 103 w 103"/>
                  <a:gd name="T45" fmla="*/ 19 h 76"/>
                  <a:gd name="T46" fmla="*/ 103 w 103"/>
                  <a:gd name="T47" fmla="*/ 25 h 76"/>
                  <a:gd name="T48" fmla="*/ 103 w 103"/>
                  <a:gd name="T49" fmla="*/ 76 h 76"/>
                  <a:gd name="T50" fmla="*/ 90 w 103"/>
                  <a:gd name="T51" fmla="*/ 76 h 76"/>
                  <a:gd name="T52" fmla="*/ 90 w 103"/>
                  <a:gd name="T53" fmla="*/ 31 h 76"/>
                  <a:gd name="T54" fmla="*/ 90 w 103"/>
                  <a:gd name="T55" fmla="*/ 25 h 76"/>
                  <a:gd name="T56" fmla="*/ 89 w 103"/>
                  <a:gd name="T57" fmla="*/ 22 h 76"/>
                  <a:gd name="T58" fmla="*/ 89 w 103"/>
                  <a:gd name="T59" fmla="*/ 19 h 76"/>
                  <a:gd name="T60" fmla="*/ 87 w 103"/>
                  <a:gd name="T61" fmla="*/ 16 h 76"/>
                  <a:gd name="T62" fmla="*/ 84 w 103"/>
                  <a:gd name="T63" fmla="*/ 14 h 76"/>
                  <a:gd name="T64" fmla="*/ 81 w 103"/>
                  <a:gd name="T65" fmla="*/ 13 h 76"/>
                  <a:gd name="T66" fmla="*/ 77 w 103"/>
                  <a:gd name="T67" fmla="*/ 13 h 76"/>
                  <a:gd name="T68" fmla="*/ 72 w 103"/>
                  <a:gd name="T69" fmla="*/ 13 h 76"/>
                  <a:gd name="T70" fmla="*/ 67 w 103"/>
                  <a:gd name="T71" fmla="*/ 14 h 76"/>
                  <a:gd name="T72" fmla="*/ 63 w 103"/>
                  <a:gd name="T73" fmla="*/ 18 h 76"/>
                  <a:gd name="T74" fmla="*/ 61 w 103"/>
                  <a:gd name="T75" fmla="*/ 22 h 76"/>
                  <a:gd name="T76" fmla="*/ 59 w 103"/>
                  <a:gd name="T77" fmla="*/ 27 h 76"/>
                  <a:gd name="T78" fmla="*/ 58 w 103"/>
                  <a:gd name="T79" fmla="*/ 33 h 76"/>
                  <a:gd name="T80" fmla="*/ 58 w 103"/>
                  <a:gd name="T81" fmla="*/ 76 h 76"/>
                  <a:gd name="T82" fmla="*/ 45 w 103"/>
                  <a:gd name="T83" fmla="*/ 76 h 76"/>
                  <a:gd name="T84" fmla="*/ 45 w 103"/>
                  <a:gd name="T85" fmla="*/ 28 h 76"/>
                  <a:gd name="T86" fmla="*/ 45 w 103"/>
                  <a:gd name="T87" fmla="*/ 24 h 76"/>
                  <a:gd name="T88" fmla="*/ 44 w 103"/>
                  <a:gd name="T89" fmla="*/ 19 h 76"/>
                  <a:gd name="T90" fmla="*/ 43 w 103"/>
                  <a:gd name="T91" fmla="*/ 16 h 76"/>
                  <a:gd name="T92" fmla="*/ 40 w 103"/>
                  <a:gd name="T93" fmla="*/ 14 h 76"/>
                  <a:gd name="T94" fmla="*/ 36 w 103"/>
                  <a:gd name="T95" fmla="*/ 13 h 76"/>
                  <a:gd name="T96" fmla="*/ 32 w 103"/>
                  <a:gd name="T97" fmla="*/ 13 h 76"/>
                  <a:gd name="T98" fmla="*/ 27 w 103"/>
                  <a:gd name="T99" fmla="*/ 13 h 76"/>
                  <a:gd name="T100" fmla="*/ 22 w 103"/>
                  <a:gd name="T101" fmla="*/ 15 h 76"/>
                  <a:gd name="T102" fmla="*/ 18 w 103"/>
                  <a:gd name="T103" fmla="*/ 18 h 76"/>
                  <a:gd name="T104" fmla="*/ 15 w 103"/>
                  <a:gd name="T105" fmla="*/ 23 h 76"/>
                  <a:gd name="T106" fmla="*/ 15 w 103"/>
                  <a:gd name="T107" fmla="*/ 27 h 76"/>
                  <a:gd name="T108" fmla="*/ 14 w 103"/>
                  <a:gd name="T109" fmla="*/ 32 h 76"/>
                  <a:gd name="T110" fmla="*/ 14 w 103"/>
                  <a:gd name="T111" fmla="*/ 38 h 76"/>
                  <a:gd name="T112" fmla="*/ 14 w 103"/>
                  <a:gd name="T113" fmla="*/ 76 h 76"/>
                  <a:gd name="T114" fmla="*/ 0 w 103"/>
                  <a:gd name="T115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3" h="76">
                    <a:moveTo>
                      <a:pt x="0" y="76"/>
                    </a:moveTo>
                    <a:lnTo>
                      <a:pt x="0" y="2"/>
                    </a:lnTo>
                    <a:lnTo>
                      <a:pt x="14" y="2"/>
                    </a:lnTo>
                    <a:lnTo>
                      <a:pt x="14" y="14"/>
                    </a:lnTo>
                    <a:lnTo>
                      <a:pt x="18" y="7"/>
                    </a:lnTo>
                    <a:lnTo>
                      <a:pt x="23" y="4"/>
                    </a:lnTo>
                    <a:lnTo>
                      <a:pt x="27" y="2"/>
                    </a:lnTo>
                    <a:lnTo>
                      <a:pt x="31" y="1"/>
                    </a:lnTo>
                    <a:lnTo>
                      <a:pt x="36" y="0"/>
                    </a:lnTo>
                    <a:lnTo>
                      <a:pt x="41" y="1"/>
                    </a:lnTo>
                    <a:lnTo>
                      <a:pt x="45" y="2"/>
                    </a:lnTo>
                    <a:lnTo>
                      <a:pt x="49" y="4"/>
                    </a:lnTo>
                    <a:lnTo>
                      <a:pt x="53" y="6"/>
                    </a:lnTo>
                    <a:lnTo>
                      <a:pt x="56" y="10"/>
                    </a:lnTo>
                    <a:lnTo>
                      <a:pt x="57" y="14"/>
                    </a:lnTo>
                    <a:lnTo>
                      <a:pt x="67" y="4"/>
                    </a:lnTo>
                    <a:lnTo>
                      <a:pt x="80" y="0"/>
                    </a:lnTo>
                    <a:lnTo>
                      <a:pt x="87" y="1"/>
                    </a:lnTo>
                    <a:lnTo>
                      <a:pt x="93" y="4"/>
                    </a:lnTo>
                    <a:lnTo>
                      <a:pt x="97" y="6"/>
                    </a:lnTo>
                    <a:lnTo>
                      <a:pt x="99" y="10"/>
                    </a:lnTo>
                    <a:lnTo>
                      <a:pt x="102" y="14"/>
                    </a:lnTo>
                    <a:lnTo>
                      <a:pt x="103" y="19"/>
                    </a:lnTo>
                    <a:lnTo>
                      <a:pt x="103" y="25"/>
                    </a:lnTo>
                    <a:lnTo>
                      <a:pt x="103" y="76"/>
                    </a:lnTo>
                    <a:lnTo>
                      <a:pt x="90" y="76"/>
                    </a:lnTo>
                    <a:lnTo>
                      <a:pt x="90" y="31"/>
                    </a:lnTo>
                    <a:lnTo>
                      <a:pt x="90" y="25"/>
                    </a:lnTo>
                    <a:lnTo>
                      <a:pt x="89" y="22"/>
                    </a:lnTo>
                    <a:lnTo>
                      <a:pt x="89" y="19"/>
                    </a:lnTo>
                    <a:lnTo>
                      <a:pt x="87" y="16"/>
                    </a:lnTo>
                    <a:lnTo>
                      <a:pt x="84" y="14"/>
                    </a:lnTo>
                    <a:lnTo>
                      <a:pt x="81" y="13"/>
                    </a:lnTo>
                    <a:lnTo>
                      <a:pt x="77" y="13"/>
                    </a:lnTo>
                    <a:lnTo>
                      <a:pt x="72" y="13"/>
                    </a:lnTo>
                    <a:lnTo>
                      <a:pt x="67" y="14"/>
                    </a:lnTo>
                    <a:lnTo>
                      <a:pt x="63" y="18"/>
                    </a:lnTo>
                    <a:lnTo>
                      <a:pt x="61" y="22"/>
                    </a:lnTo>
                    <a:lnTo>
                      <a:pt x="59" y="27"/>
                    </a:lnTo>
                    <a:lnTo>
                      <a:pt x="58" y="33"/>
                    </a:lnTo>
                    <a:lnTo>
                      <a:pt x="58" y="76"/>
                    </a:lnTo>
                    <a:lnTo>
                      <a:pt x="45" y="76"/>
                    </a:lnTo>
                    <a:lnTo>
                      <a:pt x="45" y="28"/>
                    </a:lnTo>
                    <a:lnTo>
                      <a:pt x="45" y="24"/>
                    </a:lnTo>
                    <a:lnTo>
                      <a:pt x="44" y="19"/>
                    </a:lnTo>
                    <a:lnTo>
                      <a:pt x="43" y="16"/>
                    </a:lnTo>
                    <a:lnTo>
                      <a:pt x="40" y="14"/>
                    </a:lnTo>
                    <a:lnTo>
                      <a:pt x="36" y="13"/>
                    </a:lnTo>
                    <a:lnTo>
                      <a:pt x="32" y="13"/>
                    </a:lnTo>
                    <a:lnTo>
                      <a:pt x="27" y="13"/>
                    </a:lnTo>
                    <a:lnTo>
                      <a:pt x="22" y="15"/>
                    </a:lnTo>
                    <a:lnTo>
                      <a:pt x="18" y="18"/>
                    </a:lnTo>
                    <a:lnTo>
                      <a:pt x="15" y="23"/>
                    </a:lnTo>
                    <a:lnTo>
                      <a:pt x="15" y="27"/>
                    </a:lnTo>
                    <a:lnTo>
                      <a:pt x="14" y="32"/>
                    </a:lnTo>
                    <a:lnTo>
                      <a:pt x="14" y="38"/>
                    </a:lnTo>
                    <a:lnTo>
                      <a:pt x="14" y="7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223"/>
              <p:cNvSpPr>
                <a:spLocks noEditPoints="1"/>
              </p:cNvSpPr>
              <p:nvPr/>
            </p:nvSpPr>
            <p:spPr bwMode="auto">
              <a:xfrm>
                <a:off x="1752763" y="4611330"/>
                <a:ext cx="55563" cy="61913"/>
              </a:xfrm>
              <a:custGeom>
                <a:avLst/>
                <a:gdLst>
                  <a:gd name="T0" fmla="*/ 54 w 68"/>
                  <a:gd name="T1" fmla="*/ 54 h 77"/>
                  <a:gd name="T2" fmla="*/ 68 w 68"/>
                  <a:gd name="T3" fmla="*/ 55 h 77"/>
                  <a:gd name="T4" fmla="*/ 64 w 68"/>
                  <a:gd name="T5" fmla="*/ 62 h 77"/>
                  <a:gd name="T6" fmla="*/ 62 w 68"/>
                  <a:gd name="T7" fmla="*/ 67 h 77"/>
                  <a:gd name="T8" fmla="*/ 57 w 68"/>
                  <a:gd name="T9" fmla="*/ 72 h 77"/>
                  <a:gd name="T10" fmla="*/ 46 w 68"/>
                  <a:gd name="T11" fmla="*/ 76 h 77"/>
                  <a:gd name="T12" fmla="*/ 35 w 68"/>
                  <a:gd name="T13" fmla="*/ 77 h 77"/>
                  <a:gd name="T14" fmla="*/ 21 w 68"/>
                  <a:gd name="T15" fmla="*/ 76 h 77"/>
                  <a:gd name="T16" fmla="*/ 9 w 68"/>
                  <a:gd name="T17" fmla="*/ 68 h 77"/>
                  <a:gd name="T18" fmla="*/ 2 w 68"/>
                  <a:gd name="T19" fmla="*/ 55 h 77"/>
                  <a:gd name="T20" fmla="*/ 0 w 68"/>
                  <a:gd name="T21" fmla="*/ 40 h 77"/>
                  <a:gd name="T22" fmla="*/ 2 w 68"/>
                  <a:gd name="T23" fmla="*/ 23 h 77"/>
                  <a:gd name="T24" fmla="*/ 9 w 68"/>
                  <a:gd name="T25" fmla="*/ 10 h 77"/>
                  <a:gd name="T26" fmla="*/ 21 w 68"/>
                  <a:gd name="T27" fmla="*/ 2 h 77"/>
                  <a:gd name="T28" fmla="*/ 35 w 68"/>
                  <a:gd name="T29" fmla="*/ 0 h 77"/>
                  <a:gd name="T30" fmla="*/ 48 w 68"/>
                  <a:gd name="T31" fmla="*/ 2 h 77"/>
                  <a:gd name="T32" fmla="*/ 59 w 68"/>
                  <a:gd name="T33" fmla="*/ 10 h 77"/>
                  <a:gd name="T34" fmla="*/ 66 w 68"/>
                  <a:gd name="T35" fmla="*/ 23 h 77"/>
                  <a:gd name="T36" fmla="*/ 68 w 68"/>
                  <a:gd name="T37" fmla="*/ 38 h 77"/>
                  <a:gd name="T38" fmla="*/ 68 w 68"/>
                  <a:gd name="T39" fmla="*/ 42 h 77"/>
                  <a:gd name="T40" fmla="*/ 13 w 68"/>
                  <a:gd name="T41" fmla="*/ 42 h 77"/>
                  <a:gd name="T42" fmla="*/ 14 w 68"/>
                  <a:gd name="T43" fmla="*/ 49 h 77"/>
                  <a:gd name="T44" fmla="*/ 17 w 68"/>
                  <a:gd name="T45" fmla="*/ 55 h 77"/>
                  <a:gd name="T46" fmla="*/ 19 w 68"/>
                  <a:gd name="T47" fmla="*/ 59 h 77"/>
                  <a:gd name="T48" fmla="*/ 24 w 68"/>
                  <a:gd name="T49" fmla="*/ 63 h 77"/>
                  <a:gd name="T50" fmla="*/ 30 w 68"/>
                  <a:gd name="T51" fmla="*/ 66 h 77"/>
                  <a:gd name="T52" fmla="*/ 35 w 68"/>
                  <a:gd name="T53" fmla="*/ 66 h 77"/>
                  <a:gd name="T54" fmla="*/ 41 w 68"/>
                  <a:gd name="T55" fmla="*/ 66 h 77"/>
                  <a:gd name="T56" fmla="*/ 46 w 68"/>
                  <a:gd name="T57" fmla="*/ 63 h 77"/>
                  <a:gd name="T58" fmla="*/ 50 w 68"/>
                  <a:gd name="T59" fmla="*/ 60 h 77"/>
                  <a:gd name="T60" fmla="*/ 53 w 68"/>
                  <a:gd name="T61" fmla="*/ 58 h 77"/>
                  <a:gd name="T62" fmla="*/ 54 w 68"/>
                  <a:gd name="T63" fmla="*/ 54 h 77"/>
                  <a:gd name="T64" fmla="*/ 13 w 68"/>
                  <a:gd name="T65" fmla="*/ 31 h 77"/>
                  <a:gd name="T66" fmla="*/ 54 w 68"/>
                  <a:gd name="T67" fmla="*/ 31 h 77"/>
                  <a:gd name="T68" fmla="*/ 54 w 68"/>
                  <a:gd name="T69" fmla="*/ 25 h 77"/>
                  <a:gd name="T70" fmla="*/ 53 w 68"/>
                  <a:gd name="T71" fmla="*/ 22 h 77"/>
                  <a:gd name="T72" fmla="*/ 50 w 68"/>
                  <a:gd name="T73" fmla="*/ 18 h 77"/>
                  <a:gd name="T74" fmla="*/ 45 w 68"/>
                  <a:gd name="T75" fmla="*/ 15 h 77"/>
                  <a:gd name="T76" fmla="*/ 40 w 68"/>
                  <a:gd name="T77" fmla="*/ 13 h 77"/>
                  <a:gd name="T78" fmla="*/ 35 w 68"/>
                  <a:gd name="T79" fmla="*/ 13 h 77"/>
                  <a:gd name="T80" fmla="*/ 28 w 68"/>
                  <a:gd name="T81" fmla="*/ 13 h 77"/>
                  <a:gd name="T82" fmla="*/ 24 w 68"/>
                  <a:gd name="T83" fmla="*/ 14 h 77"/>
                  <a:gd name="T84" fmla="*/ 19 w 68"/>
                  <a:gd name="T85" fmla="*/ 16 h 77"/>
                  <a:gd name="T86" fmla="*/ 17 w 68"/>
                  <a:gd name="T87" fmla="*/ 20 h 77"/>
                  <a:gd name="T88" fmla="*/ 14 w 68"/>
                  <a:gd name="T89" fmla="*/ 25 h 77"/>
                  <a:gd name="T90" fmla="*/ 13 w 68"/>
                  <a:gd name="T91" fmla="*/ 3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8" h="77">
                    <a:moveTo>
                      <a:pt x="54" y="54"/>
                    </a:moveTo>
                    <a:lnTo>
                      <a:pt x="68" y="55"/>
                    </a:lnTo>
                    <a:lnTo>
                      <a:pt x="64" y="62"/>
                    </a:lnTo>
                    <a:lnTo>
                      <a:pt x="62" y="67"/>
                    </a:lnTo>
                    <a:lnTo>
                      <a:pt x="57" y="72"/>
                    </a:lnTo>
                    <a:lnTo>
                      <a:pt x="46" y="76"/>
                    </a:lnTo>
                    <a:lnTo>
                      <a:pt x="35" y="77"/>
                    </a:lnTo>
                    <a:lnTo>
                      <a:pt x="21" y="76"/>
                    </a:lnTo>
                    <a:lnTo>
                      <a:pt x="9" y="68"/>
                    </a:lnTo>
                    <a:lnTo>
                      <a:pt x="2" y="55"/>
                    </a:lnTo>
                    <a:lnTo>
                      <a:pt x="0" y="40"/>
                    </a:lnTo>
                    <a:lnTo>
                      <a:pt x="2" y="23"/>
                    </a:lnTo>
                    <a:lnTo>
                      <a:pt x="9" y="10"/>
                    </a:lnTo>
                    <a:lnTo>
                      <a:pt x="21" y="2"/>
                    </a:lnTo>
                    <a:lnTo>
                      <a:pt x="35" y="0"/>
                    </a:lnTo>
                    <a:lnTo>
                      <a:pt x="48" y="2"/>
                    </a:lnTo>
                    <a:lnTo>
                      <a:pt x="59" y="10"/>
                    </a:lnTo>
                    <a:lnTo>
                      <a:pt x="66" y="23"/>
                    </a:lnTo>
                    <a:lnTo>
                      <a:pt x="68" y="38"/>
                    </a:lnTo>
                    <a:lnTo>
                      <a:pt x="68" y="42"/>
                    </a:lnTo>
                    <a:lnTo>
                      <a:pt x="13" y="42"/>
                    </a:lnTo>
                    <a:lnTo>
                      <a:pt x="14" y="49"/>
                    </a:lnTo>
                    <a:lnTo>
                      <a:pt x="17" y="55"/>
                    </a:lnTo>
                    <a:lnTo>
                      <a:pt x="19" y="59"/>
                    </a:lnTo>
                    <a:lnTo>
                      <a:pt x="24" y="63"/>
                    </a:lnTo>
                    <a:lnTo>
                      <a:pt x="30" y="66"/>
                    </a:lnTo>
                    <a:lnTo>
                      <a:pt x="35" y="66"/>
                    </a:lnTo>
                    <a:lnTo>
                      <a:pt x="41" y="66"/>
                    </a:lnTo>
                    <a:lnTo>
                      <a:pt x="46" y="63"/>
                    </a:lnTo>
                    <a:lnTo>
                      <a:pt x="50" y="60"/>
                    </a:lnTo>
                    <a:lnTo>
                      <a:pt x="53" y="58"/>
                    </a:lnTo>
                    <a:lnTo>
                      <a:pt x="54" y="54"/>
                    </a:lnTo>
                    <a:close/>
                    <a:moveTo>
                      <a:pt x="13" y="31"/>
                    </a:moveTo>
                    <a:lnTo>
                      <a:pt x="54" y="31"/>
                    </a:lnTo>
                    <a:lnTo>
                      <a:pt x="54" y="25"/>
                    </a:lnTo>
                    <a:lnTo>
                      <a:pt x="53" y="22"/>
                    </a:lnTo>
                    <a:lnTo>
                      <a:pt x="50" y="18"/>
                    </a:lnTo>
                    <a:lnTo>
                      <a:pt x="45" y="15"/>
                    </a:lnTo>
                    <a:lnTo>
                      <a:pt x="40" y="13"/>
                    </a:lnTo>
                    <a:lnTo>
                      <a:pt x="35" y="13"/>
                    </a:lnTo>
                    <a:lnTo>
                      <a:pt x="28" y="13"/>
                    </a:lnTo>
                    <a:lnTo>
                      <a:pt x="24" y="14"/>
                    </a:lnTo>
                    <a:lnTo>
                      <a:pt x="19" y="16"/>
                    </a:lnTo>
                    <a:lnTo>
                      <a:pt x="17" y="20"/>
                    </a:lnTo>
                    <a:lnTo>
                      <a:pt x="14" y="25"/>
                    </a:lnTo>
                    <a:lnTo>
                      <a:pt x="13" y="31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224"/>
              <p:cNvSpPr>
                <a:spLocks/>
              </p:cNvSpPr>
              <p:nvPr/>
            </p:nvSpPr>
            <p:spPr bwMode="auto">
              <a:xfrm>
                <a:off x="1851188" y="4590693"/>
                <a:ext cx="26988" cy="103188"/>
              </a:xfrm>
              <a:custGeom>
                <a:avLst/>
                <a:gdLst>
                  <a:gd name="T0" fmla="*/ 24 w 33"/>
                  <a:gd name="T1" fmla="*/ 130 h 130"/>
                  <a:gd name="T2" fmla="*/ 15 w 33"/>
                  <a:gd name="T3" fmla="*/ 116 h 130"/>
                  <a:gd name="T4" fmla="*/ 6 w 33"/>
                  <a:gd name="T5" fmla="*/ 101 h 130"/>
                  <a:gd name="T6" fmla="*/ 1 w 33"/>
                  <a:gd name="T7" fmla="*/ 82 h 130"/>
                  <a:gd name="T8" fmla="*/ 0 w 33"/>
                  <a:gd name="T9" fmla="*/ 64 h 130"/>
                  <a:gd name="T10" fmla="*/ 1 w 33"/>
                  <a:gd name="T11" fmla="*/ 49 h 130"/>
                  <a:gd name="T12" fmla="*/ 5 w 33"/>
                  <a:gd name="T13" fmla="*/ 33 h 130"/>
                  <a:gd name="T14" fmla="*/ 13 w 33"/>
                  <a:gd name="T15" fmla="*/ 17 h 130"/>
                  <a:gd name="T16" fmla="*/ 24 w 33"/>
                  <a:gd name="T17" fmla="*/ 0 h 130"/>
                  <a:gd name="T18" fmla="*/ 33 w 33"/>
                  <a:gd name="T19" fmla="*/ 0 h 130"/>
                  <a:gd name="T20" fmla="*/ 30 w 33"/>
                  <a:gd name="T21" fmla="*/ 6 h 130"/>
                  <a:gd name="T22" fmla="*/ 27 w 33"/>
                  <a:gd name="T23" fmla="*/ 11 h 130"/>
                  <a:gd name="T24" fmla="*/ 24 w 33"/>
                  <a:gd name="T25" fmla="*/ 17 h 130"/>
                  <a:gd name="T26" fmla="*/ 22 w 33"/>
                  <a:gd name="T27" fmla="*/ 19 h 130"/>
                  <a:gd name="T28" fmla="*/ 19 w 33"/>
                  <a:gd name="T29" fmla="*/ 30 h 130"/>
                  <a:gd name="T30" fmla="*/ 15 w 33"/>
                  <a:gd name="T31" fmla="*/ 40 h 130"/>
                  <a:gd name="T32" fmla="*/ 13 w 33"/>
                  <a:gd name="T33" fmla="*/ 64 h 130"/>
                  <a:gd name="T34" fmla="*/ 15 w 33"/>
                  <a:gd name="T35" fmla="*/ 86 h 130"/>
                  <a:gd name="T36" fmla="*/ 22 w 33"/>
                  <a:gd name="T37" fmla="*/ 108 h 130"/>
                  <a:gd name="T38" fmla="*/ 33 w 33"/>
                  <a:gd name="T39" fmla="*/ 130 h 130"/>
                  <a:gd name="T40" fmla="*/ 24 w 33"/>
                  <a:gd name="T41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30">
                    <a:moveTo>
                      <a:pt x="24" y="130"/>
                    </a:moveTo>
                    <a:lnTo>
                      <a:pt x="15" y="116"/>
                    </a:lnTo>
                    <a:lnTo>
                      <a:pt x="6" y="101"/>
                    </a:lnTo>
                    <a:lnTo>
                      <a:pt x="1" y="82"/>
                    </a:lnTo>
                    <a:lnTo>
                      <a:pt x="0" y="64"/>
                    </a:lnTo>
                    <a:lnTo>
                      <a:pt x="1" y="49"/>
                    </a:lnTo>
                    <a:lnTo>
                      <a:pt x="5" y="33"/>
                    </a:lnTo>
                    <a:lnTo>
                      <a:pt x="13" y="17"/>
                    </a:lnTo>
                    <a:lnTo>
                      <a:pt x="24" y="0"/>
                    </a:lnTo>
                    <a:lnTo>
                      <a:pt x="33" y="0"/>
                    </a:lnTo>
                    <a:lnTo>
                      <a:pt x="30" y="6"/>
                    </a:lnTo>
                    <a:lnTo>
                      <a:pt x="27" y="11"/>
                    </a:lnTo>
                    <a:lnTo>
                      <a:pt x="24" y="17"/>
                    </a:lnTo>
                    <a:lnTo>
                      <a:pt x="22" y="19"/>
                    </a:lnTo>
                    <a:lnTo>
                      <a:pt x="19" y="30"/>
                    </a:lnTo>
                    <a:lnTo>
                      <a:pt x="15" y="40"/>
                    </a:lnTo>
                    <a:lnTo>
                      <a:pt x="13" y="64"/>
                    </a:lnTo>
                    <a:lnTo>
                      <a:pt x="15" y="86"/>
                    </a:lnTo>
                    <a:lnTo>
                      <a:pt x="22" y="108"/>
                    </a:lnTo>
                    <a:lnTo>
                      <a:pt x="33" y="130"/>
                    </a:lnTo>
                    <a:lnTo>
                      <a:pt x="24" y="130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225"/>
              <p:cNvSpPr>
                <a:spLocks/>
              </p:cNvSpPr>
              <p:nvPr/>
            </p:nvSpPr>
            <p:spPr bwMode="auto">
              <a:xfrm>
                <a:off x="1886113" y="4611330"/>
                <a:ext cx="47625" cy="61913"/>
              </a:xfrm>
              <a:custGeom>
                <a:avLst/>
                <a:gdLst>
                  <a:gd name="T0" fmla="*/ 12 w 60"/>
                  <a:gd name="T1" fmla="*/ 53 h 77"/>
                  <a:gd name="T2" fmla="*/ 16 w 60"/>
                  <a:gd name="T3" fmla="*/ 60 h 77"/>
                  <a:gd name="T4" fmla="*/ 21 w 60"/>
                  <a:gd name="T5" fmla="*/ 64 h 77"/>
                  <a:gd name="T6" fmla="*/ 32 w 60"/>
                  <a:gd name="T7" fmla="*/ 66 h 77"/>
                  <a:gd name="T8" fmla="*/ 41 w 60"/>
                  <a:gd name="T9" fmla="*/ 64 h 77"/>
                  <a:gd name="T10" fmla="*/ 46 w 60"/>
                  <a:gd name="T11" fmla="*/ 59 h 77"/>
                  <a:gd name="T12" fmla="*/ 47 w 60"/>
                  <a:gd name="T13" fmla="*/ 53 h 77"/>
                  <a:gd name="T14" fmla="*/ 42 w 60"/>
                  <a:gd name="T15" fmla="*/ 49 h 77"/>
                  <a:gd name="T16" fmla="*/ 36 w 60"/>
                  <a:gd name="T17" fmla="*/ 47 h 77"/>
                  <a:gd name="T18" fmla="*/ 23 w 60"/>
                  <a:gd name="T19" fmla="*/ 44 h 77"/>
                  <a:gd name="T20" fmla="*/ 12 w 60"/>
                  <a:gd name="T21" fmla="*/ 40 h 77"/>
                  <a:gd name="T22" fmla="*/ 3 w 60"/>
                  <a:gd name="T23" fmla="*/ 32 h 77"/>
                  <a:gd name="T24" fmla="*/ 1 w 60"/>
                  <a:gd name="T25" fmla="*/ 22 h 77"/>
                  <a:gd name="T26" fmla="*/ 3 w 60"/>
                  <a:gd name="T27" fmla="*/ 13 h 77"/>
                  <a:gd name="T28" fmla="*/ 10 w 60"/>
                  <a:gd name="T29" fmla="*/ 5 h 77"/>
                  <a:gd name="T30" fmla="*/ 18 w 60"/>
                  <a:gd name="T31" fmla="*/ 2 h 77"/>
                  <a:gd name="T32" fmla="*/ 28 w 60"/>
                  <a:gd name="T33" fmla="*/ 0 h 77"/>
                  <a:gd name="T34" fmla="*/ 42 w 60"/>
                  <a:gd name="T35" fmla="*/ 2 h 77"/>
                  <a:gd name="T36" fmla="*/ 52 w 60"/>
                  <a:gd name="T37" fmla="*/ 10 h 77"/>
                  <a:gd name="T38" fmla="*/ 56 w 60"/>
                  <a:gd name="T39" fmla="*/ 22 h 77"/>
                  <a:gd name="T40" fmla="*/ 41 w 60"/>
                  <a:gd name="T41" fmla="*/ 18 h 77"/>
                  <a:gd name="T42" fmla="*/ 36 w 60"/>
                  <a:gd name="T43" fmla="*/ 14 h 77"/>
                  <a:gd name="T44" fmla="*/ 29 w 60"/>
                  <a:gd name="T45" fmla="*/ 13 h 77"/>
                  <a:gd name="T46" fmla="*/ 20 w 60"/>
                  <a:gd name="T47" fmla="*/ 14 h 77"/>
                  <a:gd name="T48" fmla="*/ 15 w 60"/>
                  <a:gd name="T49" fmla="*/ 18 h 77"/>
                  <a:gd name="T50" fmla="*/ 15 w 60"/>
                  <a:gd name="T51" fmla="*/ 23 h 77"/>
                  <a:gd name="T52" fmla="*/ 18 w 60"/>
                  <a:gd name="T53" fmla="*/ 27 h 77"/>
                  <a:gd name="T54" fmla="*/ 21 w 60"/>
                  <a:gd name="T55" fmla="*/ 28 h 77"/>
                  <a:gd name="T56" fmla="*/ 31 w 60"/>
                  <a:gd name="T57" fmla="*/ 31 h 77"/>
                  <a:gd name="T58" fmla="*/ 43 w 60"/>
                  <a:gd name="T59" fmla="*/ 35 h 77"/>
                  <a:gd name="T60" fmla="*/ 54 w 60"/>
                  <a:gd name="T61" fmla="*/ 40 h 77"/>
                  <a:gd name="T62" fmla="*/ 59 w 60"/>
                  <a:gd name="T63" fmla="*/ 46 h 77"/>
                  <a:gd name="T64" fmla="*/ 60 w 60"/>
                  <a:gd name="T65" fmla="*/ 54 h 77"/>
                  <a:gd name="T66" fmla="*/ 58 w 60"/>
                  <a:gd name="T67" fmla="*/ 66 h 77"/>
                  <a:gd name="T68" fmla="*/ 51 w 60"/>
                  <a:gd name="T69" fmla="*/ 72 h 77"/>
                  <a:gd name="T70" fmla="*/ 40 w 60"/>
                  <a:gd name="T71" fmla="*/ 77 h 77"/>
                  <a:gd name="T72" fmla="*/ 19 w 60"/>
                  <a:gd name="T73" fmla="*/ 76 h 77"/>
                  <a:gd name="T74" fmla="*/ 5 w 60"/>
                  <a:gd name="T75" fmla="*/ 67 h 77"/>
                  <a:gd name="T76" fmla="*/ 0 w 60"/>
                  <a:gd name="T77" fmla="*/ 5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" h="77">
                    <a:moveTo>
                      <a:pt x="0" y="54"/>
                    </a:moveTo>
                    <a:lnTo>
                      <a:pt x="12" y="53"/>
                    </a:lnTo>
                    <a:lnTo>
                      <a:pt x="14" y="56"/>
                    </a:lnTo>
                    <a:lnTo>
                      <a:pt x="16" y="60"/>
                    </a:lnTo>
                    <a:lnTo>
                      <a:pt x="19" y="63"/>
                    </a:lnTo>
                    <a:lnTo>
                      <a:pt x="21" y="64"/>
                    </a:lnTo>
                    <a:lnTo>
                      <a:pt x="27" y="66"/>
                    </a:lnTo>
                    <a:lnTo>
                      <a:pt x="32" y="66"/>
                    </a:lnTo>
                    <a:lnTo>
                      <a:pt x="36" y="66"/>
                    </a:lnTo>
                    <a:lnTo>
                      <a:pt x="41" y="64"/>
                    </a:lnTo>
                    <a:lnTo>
                      <a:pt x="43" y="63"/>
                    </a:lnTo>
                    <a:lnTo>
                      <a:pt x="46" y="59"/>
                    </a:lnTo>
                    <a:lnTo>
                      <a:pt x="47" y="55"/>
                    </a:lnTo>
                    <a:lnTo>
                      <a:pt x="47" y="53"/>
                    </a:lnTo>
                    <a:lnTo>
                      <a:pt x="45" y="51"/>
                    </a:lnTo>
                    <a:lnTo>
                      <a:pt x="42" y="49"/>
                    </a:lnTo>
                    <a:lnTo>
                      <a:pt x="40" y="49"/>
                    </a:lnTo>
                    <a:lnTo>
                      <a:pt x="36" y="47"/>
                    </a:lnTo>
                    <a:lnTo>
                      <a:pt x="31" y="45"/>
                    </a:lnTo>
                    <a:lnTo>
                      <a:pt x="23" y="44"/>
                    </a:lnTo>
                    <a:lnTo>
                      <a:pt x="18" y="41"/>
                    </a:lnTo>
                    <a:lnTo>
                      <a:pt x="12" y="40"/>
                    </a:lnTo>
                    <a:lnTo>
                      <a:pt x="7" y="36"/>
                    </a:lnTo>
                    <a:lnTo>
                      <a:pt x="3" y="32"/>
                    </a:lnTo>
                    <a:lnTo>
                      <a:pt x="2" y="27"/>
                    </a:lnTo>
                    <a:lnTo>
                      <a:pt x="1" y="22"/>
                    </a:lnTo>
                    <a:lnTo>
                      <a:pt x="2" y="16"/>
                    </a:lnTo>
                    <a:lnTo>
                      <a:pt x="3" y="13"/>
                    </a:lnTo>
                    <a:lnTo>
                      <a:pt x="6" y="9"/>
                    </a:lnTo>
                    <a:lnTo>
                      <a:pt x="10" y="5"/>
                    </a:lnTo>
                    <a:lnTo>
                      <a:pt x="12" y="4"/>
                    </a:lnTo>
                    <a:lnTo>
                      <a:pt x="18" y="2"/>
                    </a:lnTo>
                    <a:lnTo>
                      <a:pt x="23" y="1"/>
                    </a:lnTo>
                    <a:lnTo>
                      <a:pt x="28" y="0"/>
                    </a:lnTo>
                    <a:lnTo>
                      <a:pt x="36" y="1"/>
                    </a:lnTo>
                    <a:lnTo>
                      <a:pt x="42" y="2"/>
                    </a:lnTo>
                    <a:lnTo>
                      <a:pt x="49" y="6"/>
                    </a:lnTo>
                    <a:lnTo>
                      <a:pt x="52" y="10"/>
                    </a:lnTo>
                    <a:lnTo>
                      <a:pt x="55" y="15"/>
                    </a:lnTo>
                    <a:lnTo>
                      <a:pt x="56" y="22"/>
                    </a:lnTo>
                    <a:lnTo>
                      <a:pt x="43" y="23"/>
                    </a:lnTo>
                    <a:lnTo>
                      <a:pt x="41" y="18"/>
                    </a:lnTo>
                    <a:lnTo>
                      <a:pt x="38" y="15"/>
                    </a:lnTo>
                    <a:lnTo>
                      <a:pt x="36" y="14"/>
                    </a:lnTo>
                    <a:lnTo>
                      <a:pt x="33" y="13"/>
                    </a:lnTo>
                    <a:lnTo>
                      <a:pt x="29" y="13"/>
                    </a:lnTo>
                    <a:lnTo>
                      <a:pt x="24" y="13"/>
                    </a:lnTo>
                    <a:lnTo>
                      <a:pt x="20" y="14"/>
                    </a:lnTo>
                    <a:lnTo>
                      <a:pt x="18" y="15"/>
                    </a:lnTo>
                    <a:lnTo>
                      <a:pt x="15" y="18"/>
                    </a:lnTo>
                    <a:lnTo>
                      <a:pt x="15" y="20"/>
                    </a:lnTo>
                    <a:lnTo>
                      <a:pt x="15" y="23"/>
                    </a:lnTo>
                    <a:lnTo>
                      <a:pt x="16" y="24"/>
                    </a:lnTo>
                    <a:lnTo>
                      <a:pt x="18" y="27"/>
                    </a:lnTo>
                    <a:lnTo>
                      <a:pt x="20" y="28"/>
                    </a:lnTo>
                    <a:lnTo>
                      <a:pt x="21" y="28"/>
                    </a:lnTo>
                    <a:lnTo>
                      <a:pt x="25" y="29"/>
                    </a:lnTo>
                    <a:lnTo>
                      <a:pt x="31" y="31"/>
                    </a:lnTo>
                    <a:lnTo>
                      <a:pt x="37" y="33"/>
                    </a:lnTo>
                    <a:lnTo>
                      <a:pt x="43" y="35"/>
                    </a:lnTo>
                    <a:lnTo>
                      <a:pt x="47" y="36"/>
                    </a:lnTo>
                    <a:lnTo>
                      <a:pt x="54" y="40"/>
                    </a:lnTo>
                    <a:lnTo>
                      <a:pt x="58" y="44"/>
                    </a:lnTo>
                    <a:lnTo>
                      <a:pt x="59" y="46"/>
                    </a:lnTo>
                    <a:lnTo>
                      <a:pt x="60" y="50"/>
                    </a:lnTo>
                    <a:lnTo>
                      <a:pt x="60" y="54"/>
                    </a:lnTo>
                    <a:lnTo>
                      <a:pt x="60" y="60"/>
                    </a:lnTo>
                    <a:lnTo>
                      <a:pt x="58" y="66"/>
                    </a:lnTo>
                    <a:lnTo>
                      <a:pt x="54" y="69"/>
                    </a:lnTo>
                    <a:lnTo>
                      <a:pt x="51" y="72"/>
                    </a:lnTo>
                    <a:lnTo>
                      <a:pt x="46" y="75"/>
                    </a:lnTo>
                    <a:lnTo>
                      <a:pt x="40" y="77"/>
                    </a:lnTo>
                    <a:lnTo>
                      <a:pt x="31" y="77"/>
                    </a:lnTo>
                    <a:lnTo>
                      <a:pt x="19" y="76"/>
                    </a:lnTo>
                    <a:lnTo>
                      <a:pt x="10" y="72"/>
                    </a:lnTo>
                    <a:lnTo>
                      <a:pt x="5" y="67"/>
                    </a:lnTo>
                    <a:lnTo>
                      <a:pt x="2" y="62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226"/>
              <p:cNvSpPr>
                <a:spLocks/>
              </p:cNvSpPr>
              <p:nvPr/>
            </p:nvSpPr>
            <p:spPr bwMode="auto">
              <a:xfrm>
                <a:off x="1943263" y="4590693"/>
                <a:ext cx="26988" cy="103188"/>
              </a:xfrm>
              <a:custGeom>
                <a:avLst/>
                <a:gdLst>
                  <a:gd name="T0" fmla="*/ 8 w 33"/>
                  <a:gd name="T1" fmla="*/ 130 h 130"/>
                  <a:gd name="T2" fmla="*/ 0 w 33"/>
                  <a:gd name="T3" fmla="*/ 130 h 130"/>
                  <a:gd name="T4" fmla="*/ 12 w 33"/>
                  <a:gd name="T5" fmla="*/ 108 h 130"/>
                  <a:gd name="T6" fmla="*/ 18 w 33"/>
                  <a:gd name="T7" fmla="*/ 86 h 130"/>
                  <a:gd name="T8" fmla="*/ 21 w 33"/>
                  <a:gd name="T9" fmla="*/ 64 h 130"/>
                  <a:gd name="T10" fmla="*/ 17 w 33"/>
                  <a:gd name="T11" fmla="*/ 40 h 130"/>
                  <a:gd name="T12" fmla="*/ 14 w 33"/>
                  <a:gd name="T13" fmla="*/ 30 h 130"/>
                  <a:gd name="T14" fmla="*/ 10 w 33"/>
                  <a:gd name="T15" fmla="*/ 19 h 130"/>
                  <a:gd name="T16" fmla="*/ 9 w 33"/>
                  <a:gd name="T17" fmla="*/ 17 h 130"/>
                  <a:gd name="T18" fmla="*/ 6 w 33"/>
                  <a:gd name="T19" fmla="*/ 11 h 130"/>
                  <a:gd name="T20" fmla="*/ 4 w 33"/>
                  <a:gd name="T21" fmla="*/ 6 h 130"/>
                  <a:gd name="T22" fmla="*/ 0 w 33"/>
                  <a:gd name="T23" fmla="*/ 0 h 130"/>
                  <a:gd name="T24" fmla="*/ 8 w 33"/>
                  <a:gd name="T25" fmla="*/ 0 h 130"/>
                  <a:gd name="T26" fmla="*/ 19 w 33"/>
                  <a:gd name="T27" fmla="*/ 17 h 130"/>
                  <a:gd name="T28" fmla="*/ 28 w 33"/>
                  <a:gd name="T29" fmla="*/ 33 h 130"/>
                  <a:gd name="T30" fmla="*/ 32 w 33"/>
                  <a:gd name="T31" fmla="*/ 49 h 130"/>
                  <a:gd name="T32" fmla="*/ 33 w 33"/>
                  <a:gd name="T33" fmla="*/ 64 h 130"/>
                  <a:gd name="T34" fmla="*/ 32 w 33"/>
                  <a:gd name="T35" fmla="*/ 82 h 130"/>
                  <a:gd name="T36" fmla="*/ 26 w 33"/>
                  <a:gd name="T37" fmla="*/ 101 h 130"/>
                  <a:gd name="T38" fmla="*/ 18 w 33"/>
                  <a:gd name="T39" fmla="*/ 116 h 130"/>
                  <a:gd name="T40" fmla="*/ 8 w 33"/>
                  <a:gd name="T41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30">
                    <a:moveTo>
                      <a:pt x="8" y="130"/>
                    </a:moveTo>
                    <a:lnTo>
                      <a:pt x="0" y="130"/>
                    </a:lnTo>
                    <a:lnTo>
                      <a:pt x="12" y="108"/>
                    </a:lnTo>
                    <a:lnTo>
                      <a:pt x="18" y="86"/>
                    </a:lnTo>
                    <a:lnTo>
                      <a:pt x="21" y="64"/>
                    </a:lnTo>
                    <a:lnTo>
                      <a:pt x="17" y="40"/>
                    </a:lnTo>
                    <a:lnTo>
                      <a:pt x="14" y="30"/>
                    </a:lnTo>
                    <a:lnTo>
                      <a:pt x="10" y="19"/>
                    </a:lnTo>
                    <a:lnTo>
                      <a:pt x="9" y="17"/>
                    </a:lnTo>
                    <a:lnTo>
                      <a:pt x="6" y="11"/>
                    </a:lnTo>
                    <a:lnTo>
                      <a:pt x="4" y="6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9" y="17"/>
                    </a:lnTo>
                    <a:lnTo>
                      <a:pt x="28" y="33"/>
                    </a:lnTo>
                    <a:lnTo>
                      <a:pt x="32" y="49"/>
                    </a:lnTo>
                    <a:lnTo>
                      <a:pt x="33" y="64"/>
                    </a:lnTo>
                    <a:lnTo>
                      <a:pt x="32" y="82"/>
                    </a:lnTo>
                    <a:lnTo>
                      <a:pt x="26" y="101"/>
                    </a:lnTo>
                    <a:lnTo>
                      <a:pt x="18" y="116"/>
                    </a:lnTo>
                    <a:lnTo>
                      <a:pt x="8" y="130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Line 227"/>
              <p:cNvSpPr>
                <a:spLocks noChangeShapeType="1"/>
              </p:cNvSpPr>
              <p:nvPr/>
            </p:nvSpPr>
            <p:spPr bwMode="auto">
              <a:xfrm flipV="1">
                <a:off x="504988" y="3047643"/>
                <a:ext cx="0" cy="1363663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229"/>
              <p:cNvSpPr>
                <a:spLocks noChangeShapeType="1"/>
              </p:cNvSpPr>
              <p:nvPr/>
            </p:nvSpPr>
            <p:spPr bwMode="auto">
              <a:xfrm>
                <a:off x="504988" y="4411305"/>
                <a:ext cx="25400" cy="0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230"/>
              <p:cNvSpPr>
                <a:spLocks noChangeShapeType="1"/>
              </p:cNvSpPr>
              <p:nvPr/>
            </p:nvSpPr>
            <p:spPr bwMode="auto">
              <a:xfrm>
                <a:off x="504988" y="4138255"/>
                <a:ext cx="25400" cy="0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231"/>
              <p:cNvSpPr>
                <a:spLocks noChangeShapeType="1"/>
              </p:cNvSpPr>
              <p:nvPr/>
            </p:nvSpPr>
            <p:spPr bwMode="auto">
              <a:xfrm>
                <a:off x="504988" y="3865205"/>
                <a:ext cx="25400" cy="0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232"/>
              <p:cNvSpPr>
                <a:spLocks noChangeShapeType="1"/>
              </p:cNvSpPr>
              <p:nvPr/>
            </p:nvSpPr>
            <p:spPr bwMode="auto">
              <a:xfrm>
                <a:off x="504988" y="3592155"/>
                <a:ext cx="25400" cy="0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233"/>
              <p:cNvSpPr>
                <a:spLocks noChangeShapeType="1"/>
              </p:cNvSpPr>
              <p:nvPr/>
            </p:nvSpPr>
            <p:spPr bwMode="auto">
              <a:xfrm>
                <a:off x="504988" y="3319105"/>
                <a:ext cx="25400" cy="0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235"/>
              <p:cNvSpPr>
                <a:spLocks noChangeShapeType="1"/>
              </p:cNvSpPr>
              <p:nvPr/>
            </p:nvSpPr>
            <p:spPr bwMode="auto">
              <a:xfrm flipH="1">
                <a:off x="3102138" y="4411305"/>
                <a:ext cx="26988" cy="0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241"/>
              <p:cNvSpPr>
                <a:spLocks noChangeArrowheads="1"/>
              </p:cNvSpPr>
              <p:nvPr/>
            </p:nvSpPr>
            <p:spPr bwMode="auto">
              <a:xfrm>
                <a:off x="309725" y="4416068"/>
                <a:ext cx="28575" cy="7938"/>
              </a:xfrm>
              <a:prstGeom prst="rect">
                <a:avLst/>
              </a:pr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242"/>
              <p:cNvSpPr>
                <a:spLocks/>
              </p:cNvSpPr>
              <p:nvPr/>
            </p:nvSpPr>
            <p:spPr bwMode="auto">
              <a:xfrm>
                <a:off x="351000" y="4373205"/>
                <a:ext cx="28575" cy="74613"/>
              </a:xfrm>
              <a:custGeom>
                <a:avLst/>
                <a:gdLst>
                  <a:gd name="T0" fmla="*/ 34 w 34"/>
                  <a:gd name="T1" fmla="*/ 93 h 93"/>
                  <a:gd name="T2" fmla="*/ 21 w 34"/>
                  <a:gd name="T3" fmla="*/ 93 h 93"/>
                  <a:gd name="T4" fmla="*/ 21 w 34"/>
                  <a:gd name="T5" fmla="*/ 21 h 93"/>
                  <a:gd name="T6" fmla="*/ 18 w 34"/>
                  <a:gd name="T7" fmla="*/ 25 h 93"/>
                  <a:gd name="T8" fmla="*/ 11 w 34"/>
                  <a:gd name="T9" fmla="*/ 28 h 93"/>
                  <a:gd name="T10" fmla="*/ 6 w 34"/>
                  <a:gd name="T11" fmla="*/ 31 h 93"/>
                  <a:gd name="T12" fmla="*/ 0 w 34"/>
                  <a:gd name="T13" fmla="*/ 34 h 93"/>
                  <a:gd name="T14" fmla="*/ 0 w 34"/>
                  <a:gd name="T15" fmla="*/ 23 h 93"/>
                  <a:gd name="T16" fmla="*/ 9 w 34"/>
                  <a:gd name="T17" fmla="*/ 18 h 93"/>
                  <a:gd name="T18" fmla="*/ 16 w 34"/>
                  <a:gd name="T19" fmla="*/ 12 h 93"/>
                  <a:gd name="T20" fmla="*/ 21 w 34"/>
                  <a:gd name="T21" fmla="*/ 5 h 93"/>
                  <a:gd name="T22" fmla="*/ 27 w 34"/>
                  <a:gd name="T23" fmla="*/ 0 h 93"/>
                  <a:gd name="T24" fmla="*/ 34 w 34"/>
                  <a:gd name="T25" fmla="*/ 0 h 93"/>
                  <a:gd name="T26" fmla="*/ 34 w 34"/>
                  <a:gd name="T2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" h="93">
                    <a:moveTo>
                      <a:pt x="34" y="93"/>
                    </a:moveTo>
                    <a:lnTo>
                      <a:pt x="21" y="93"/>
                    </a:lnTo>
                    <a:lnTo>
                      <a:pt x="21" y="21"/>
                    </a:lnTo>
                    <a:lnTo>
                      <a:pt x="18" y="25"/>
                    </a:lnTo>
                    <a:lnTo>
                      <a:pt x="11" y="28"/>
                    </a:lnTo>
                    <a:lnTo>
                      <a:pt x="6" y="31"/>
                    </a:lnTo>
                    <a:lnTo>
                      <a:pt x="0" y="34"/>
                    </a:lnTo>
                    <a:lnTo>
                      <a:pt x="0" y="23"/>
                    </a:lnTo>
                    <a:lnTo>
                      <a:pt x="9" y="18"/>
                    </a:lnTo>
                    <a:lnTo>
                      <a:pt x="16" y="12"/>
                    </a:lnTo>
                    <a:lnTo>
                      <a:pt x="21" y="5"/>
                    </a:lnTo>
                    <a:lnTo>
                      <a:pt x="27" y="0"/>
                    </a:lnTo>
                    <a:lnTo>
                      <a:pt x="34" y="0"/>
                    </a:lnTo>
                    <a:lnTo>
                      <a:pt x="34" y="9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243"/>
              <p:cNvSpPr>
                <a:spLocks/>
              </p:cNvSpPr>
              <p:nvPr/>
            </p:nvSpPr>
            <p:spPr bwMode="auto">
              <a:xfrm>
                <a:off x="403388" y="4374793"/>
                <a:ext cx="47625" cy="73025"/>
              </a:xfrm>
              <a:custGeom>
                <a:avLst/>
                <a:gdLst>
                  <a:gd name="T0" fmla="*/ 0 w 61"/>
                  <a:gd name="T1" fmla="*/ 68 h 93"/>
                  <a:gd name="T2" fmla="*/ 12 w 61"/>
                  <a:gd name="T3" fmla="*/ 66 h 93"/>
                  <a:gd name="T4" fmla="*/ 13 w 61"/>
                  <a:gd name="T5" fmla="*/ 71 h 93"/>
                  <a:gd name="T6" fmla="*/ 16 w 61"/>
                  <a:gd name="T7" fmla="*/ 75 h 93"/>
                  <a:gd name="T8" fmla="*/ 18 w 61"/>
                  <a:gd name="T9" fmla="*/ 79 h 93"/>
                  <a:gd name="T10" fmla="*/ 21 w 61"/>
                  <a:gd name="T11" fmla="*/ 80 h 93"/>
                  <a:gd name="T12" fmla="*/ 25 w 61"/>
                  <a:gd name="T13" fmla="*/ 82 h 93"/>
                  <a:gd name="T14" fmla="*/ 30 w 61"/>
                  <a:gd name="T15" fmla="*/ 83 h 93"/>
                  <a:gd name="T16" fmla="*/ 35 w 61"/>
                  <a:gd name="T17" fmla="*/ 82 h 93"/>
                  <a:gd name="T18" fmla="*/ 40 w 61"/>
                  <a:gd name="T19" fmla="*/ 80 h 93"/>
                  <a:gd name="T20" fmla="*/ 44 w 61"/>
                  <a:gd name="T21" fmla="*/ 77 h 93"/>
                  <a:gd name="T22" fmla="*/ 47 w 61"/>
                  <a:gd name="T23" fmla="*/ 73 h 93"/>
                  <a:gd name="T24" fmla="*/ 48 w 61"/>
                  <a:gd name="T25" fmla="*/ 68 h 93"/>
                  <a:gd name="T26" fmla="*/ 49 w 61"/>
                  <a:gd name="T27" fmla="*/ 61 h 93"/>
                  <a:gd name="T28" fmla="*/ 48 w 61"/>
                  <a:gd name="T29" fmla="*/ 55 h 93"/>
                  <a:gd name="T30" fmla="*/ 47 w 61"/>
                  <a:gd name="T31" fmla="*/ 49 h 93"/>
                  <a:gd name="T32" fmla="*/ 44 w 61"/>
                  <a:gd name="T33" fmla="*/ 46 h 93"/>
                  <a:gd name="T34" fmla="*/ 40 w 61"/>
                  <a:gd name="T35" fmla="*/ 43 h 93"/>
                  <a:gd name="T36" fmla="*/ 35 w 61"/>
                  <a:gd name="T37" fmla="*/ 42 h 93"/>
                  <a:gd name="T38" fmla="*/ 30 w 61"/>
                  <a:gd name="T39" fmla="*/ 40 h 93"/>
                  <a:gd name="T40" fmla="*/ 25 w 61"/>
                  <a:gd name="T41" fmla="*/ 42 h 93"/>
                  <a:gd name="T42" fmla="*/ 19 w 61"/>
                  <a:gd name="T43" fmla="*/ 43 h 93"/>
                  <a:gd name="T44" fmla="*/ 16 w 61"/>
                  <a:gd name="T45" fmla="*/ 46 h 93"/>
                  <a:gd name="T46" fmla="*/ 13 w 61"/>
                  <a:gd name="T47" fmla="*/ 48 h 93"/>
                  <a:gd name="T48" fmla="*/ 1 w 61"/>
                  <a:gd name="T49" fmla="*/ 47 h 93"/>
                  <a:gd name="T50" fmla="*/ 10 w 61"/>
                  <a:gd name="T51" fmla="*/ 0 h 93"/>
                  <a:gd name="T52" fmla="*/ 56 w 61"/>
                  <a:gd name="T53" fmla="*/ 0 h 93"/>
                  <a:gd name="T54" fmla="*/ 56 w 61"/>
                  <a:gd name="T55" fmla="*/ 12 h 93"/>
                  <a:gd name="T56" fmla="*/ 21 w 61"/>
                  <a:gd name="T57" fmla="*/ 12 h 93"/>
                  <a:gd name="T58" fmla="*/ 16 w 61"/>
                  <a:gd name="T59" fmla="*/ 37 h 93"/>
                  <a:gd name="T60" fmla="*/ 21 w 61"/>
                  <a:gd name="T61" fmla="*/ 33 h 93"/>
                  <a:gd name="T62" fmla="*/ 27 w 61"/>
                  <a:gd name="T63" fmla="*/ 30 h 93"/>
                  <a:gd name="T64" fmla="*/ 32 w 61"/>
                  <a:gd name="T65" fmla="*/ 30 h 93"/>
                  <a:gd name="T66" fmla="*/ 39 w 61"/>
                  <a:gd name="T67" fmla="*/ 30 h 93"/>
                  <a:gd name="T68" fmla="*/ 44 w 61"/>
                  <a:gd name="T69" fmla="*/ 31 h 93"/>
                  <a:gd name="T70" fmla="*/ 48 w 61"/>
                  <a:gd name="T71" fmla="*/ 34 h 93"/>
                  <a:gd name="T72" fmla="*/ 53 w 61"/>
                  <a:gd name="T73" fmla="*/ 38 h 93"/>
                  <a:gd name="T74" fmla="*/ 58 w 61"/>
                  <a:gd name="T75" fmla="*/ 48 h 93"/>
                  <a:gd name="T76" fmla="*/ 61 w 61"/>
                  <a:gd name="T77" fmla="*/ 60 h 93"/>
                  <a:gd name="T78" fmla="*/ 60 w 61"/>
                  <a:gd name="T79" fmla="*/ 71 h 93"/>
                  <a:gd name="T80" fmla="*/ 53 w 61"/>
                  <a:gd name="T81" fmla="*/ 82 h 93"/>
                  <a:gd name="T82" fmla="*/ 43 w 61"/>
                  <a:gd name="T83" fmla="*/ 91 h 93"/>
                  <a:gd name="T84" fmla="*/ 30 w 61"/>
                  <a:gd name="T85" fmla="*/ 93 h 93"/>
                  <a:gd name="T86" fmla="*/ 23 w 61"/>
                  <a:gd name="T87" fmla="*/ 93 h 93"/>
                  <a:gd name="T88" fmla="*/ 18 w 61"/>
                  <a:gd name="T89" fmla="*/ 92 h 93"/>
                  <a:gd name="T90" fmla="*/ 13 w 61"/>
                  <a:gd name="T91" fmla="*/ 89 h 93"/>
                  <a:gd name="T92" fmla="*/ 9 w 61"/>
                  <a:gd name="T93" fmla="*/ 87 h 93"/>
                  <a:gd name="T94" fmla="*/ 4 w 61"/>
                  <a:gd name="T95" fmla="*/ 82 h 93"/>
                  <a:gd name="T96" fmla="*/ 1 w 61"/>
                  <a:gd name="T97" fmla="*/ 75 h 93"/>
                  <a:gd name="T98" fmla="*/ 0 w 61"/>
                  <a:gd name="T99" fmla="*/ 6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1" h="93">
                    <a:moveTo>
                      <a:pt x="0" y="68"/>
                    </a:moveTo>
                    <a:lnTo>
                      <a:pt x="12" y="66"/>
                    </a:lnTo>
                    <a:lnTo>
                      <a:pt x="13" y="71"/>
                    </a:lnTo>
                    <a:lnTo>
                      <a:pt x="16" y="75"/>
                    </a:lnTo>
                    <a:lnTo>
                      <a:pt x="18" y="79"/>
                    </a:lnTo>
                    <a:lnTo>
                      <a:pt x="21" y="80"/>
                    </a:lnTo>
                    <a:lnTo>
                      <a:pt x="25" y="82"/>
                    </a:lnTo>
                    <a:lnTo>
                      <a:pt x="30" y="83"/>
                    </a:lnTo>
                    <a:lnTo>
                      <a:pt x="35" y="82"/>
                    </a:lnTo>
                    <a:lnTo>
                      <a:pt x="40" y="80"/>
                    </a:lnTo>
                    <a:lnTo>
                      <a:pt x="44" y="77"/>
                    </a:lnTo>
                    <a:lnTo>
                      <a:pt x="47" y="73"/>
                    </a:lnTo>
                    <a:lnTo>
                      <a:pt x="48" y="68"/>
                    </a:lnTo>
                    <a:lnTo>
                      <a:pt x="49" y="61"/>
                    </a:lnTo>
                    <a:lnTo>
                      <a:pt x="48" y="55"/>
                    </a:lnTo>
                    <a:lnTo>
                      <a:pt x="47" y="49"/>
                    </a:lnTo>
                    <a:lnTo>
                      <a:pt x="44" y="46"/>
                    </a:lnTo>
                    <a:lnTo>
                      <a:pt x="40" y="43"/>
                    </a:lnTo>
                    <a:lnTo>
                      <a:pt x="35" y="42"/>
                    </a:lnTo>
                    <a:lnTo>
                      <a:pt x="30" y="40"/>
                    </a:lnTo>
                    <a:lnTo>
                      <a:pt x="25" y="42"/>
                    </a:lnTo>
                    <a:lnTo>
                      <a:pt x="19" y="43"/>
                    </a:lnTo>
                    <a:lnTo>
                      <a:pt x="16" y="46"/>
                    </a:lnTo>
                    <a:lnTo>
                      <a:pt x="13" y="48"/>
                    </a:lnTo>
                    <a:lnTo>
                      <a:pt x="1" y="47"/>
                    </a:lnTo>
                    <a:lnTo>
                      <a:pt x="10" y="0"/>
                    </a:lnTo>
                    <a:lnTo>
                      <a:pt x="56" y="0"/>
                    </a:lnTo>
                    <a:lnTo>
                      <a:pt x="56" y="12"/>
                    </a:lnTo>
                    <a:lnTo>
                      <a:pt x="21" y="12"/>
                    </a:lnTo>
                    <a:lnTo>
                      <a:pt x="16" y="37"/>
                    </a:lnTo>
                    <a:lnTo>
                      <a:pt x="21" y="33"/>
                    </a:lnTo>
                    <a:lnTo>
                      <a:pt x="27" y="30"/>
                    </a:lnTo>
                    <a:lnTo>
                      <a:pt x="32" y="30"/>
                    </a:lnTo>
                    <a:lnTo>
                      <a:pt x="39" y="30"/>
                    </a:lnTo>
                    <a:lnTo>
                      <a:pt x="44" y="31"/>
                    </a:lnTo>
                    <a:lnTo>
                      <a:pt x="48" y="34"/>
                    </a:lnTo>
                    <a:lnTo>
                      <a:pt x="53" y="38"/>
                    </a:lnTo>
                    <a:lnTo>
                      <a:pt x="58" y="48"/>
                    </a:lnTo>
                    <a:lnTo>
                      <a:pt x="61" y="60"/>
                    </a:lnTo>
                    <a:lnTo>
                      <a:pt x="60" y="71"/>
                    </a:lnTo>
                    <a:lnTo>
                      <a:pt x="53" y="82"/>
                    </a:lnTo>
                    <a:lnTo>
                      <a:pt x="43" y="91"/>
                    </a:lnTo>
                    <a:lnTo>
                      <a:pt x="30" y="93"/>
                    </a:lnTo>
                    <a:lnTo>
                      <a:pt x="23" y="93"/>
                    </a:lnTo>
                    <a:lnTo>
                      <a:pt x="18" y="92"/>
                    </a:lnTo>
                    <a:lnTo>
                      <a:pt x="13" y="89"/>
                    </a:lnTo>
                    <a:lnTo>
                      <a:pt x="9" y="87"/>
                    </a:lnTo>
                    <a:lnTo>
                      <a:pt x="4" y="82"/>
                    </a:lnTo>
                    <a:lnTo>
                      <a:pt x="1" y="75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244"/>
              <p:cNvSpPr>
                <a:spLocks noChangeArrowheads="1"/>
              </p:cNvSpPr>
              <p:nvPr/>
            </p:nvSpPr>
            <p:spPr bwMode="auto">
              <a:xfrm>
                <a:off x="309725" y="4143018"/>
                <a:ext cx="28575" cy="9525"/>
              </a:xfrm>
              <a:prstGeom prst="rect">
                <a:avLst/>
              </a:pr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245"/>
              <p:cNvSpPr>
                <a:spLocks/>
              </p:cNvSpPr>
              <p:nvPr/>
            </p:nvSpPr>
            <p:spPr bwMode="auto">
              <a:xfrm>
                <a:off x="351000" y="4100155"/>
                <a:ext cx="28575" cy="74613"/>
              </a:xfrm>
              <a:custGeom>
                <a:avLst/>
                <a:gdLst>
                  <a:gd name="T0" fmla="*/ 34 w 34"/>
                  <a:gd name="T1" fmla="*/ 95 h 95"/>
                  <a:gd name="T2" fmla="*/ 21 w 34"/>
                  <a:gd name="T3" fmla="*/ 95 h 95"/>
                  <a:gd name="T4" fmla="*/ 21 w 34"/>
                  <a:gd name="T5" fmla="*/ 21 h 95"/>
                  <a:gd name="T6" fmla="*/ 18 w 34"/>
                  <a:gd name="T7" fmla="*/ 25 h 95"/>
                  <a:gd name="T8" fmla="*/ 11 w 34"/>
                  <a:gd name="T9" fmla="*/ 30 h 95"/>
                  <a:gd name="T10" fmla="*/ 6 w 34"/>
                  <a:gd name="T11" fmla="*/ 33 h 95"/>
                  <a:gd name="T12" fmla="*/ 0 w 34"/>
                  <a:gd name="T13" fmla="*/ 35 h 95"/>
                  <a:gd name="T14" fmla="*/ 0 w 34"/>
                  <a:gd name="T15" fmla="*/ 25 h 95"/>
                  <a:gd name="T16" fmla="*/ 9 w 34"/>
                  <a:gd name="T17" fmla="*/ 20 h 95"/>
                  <a:gd name="T18" fmla="*/ 16 w 34"/>
                  <a:gd name="T19" fmla="*/ 13 h 95"/>
                  <a:gd name="T20" fmla="*/ 21 w 34"/>
                  <a:gd name="T21" fmla="*/ 7 h 95"/>
                  <a:gd name="T22" fmla="*/ 27 w 34"/>
                  <a:gd name="T23" fmla="*/ 0 h 95"/>
                  <a:gd name="T24" fmla="*/ 34 w 34"/>
                  <a:gd name="T25" fmla="*/ 0 h 95"/>
                  <a:gd name="T26" fmla="*/ 34 w 34"/>
                  <a:gd name="T2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" h="95">
                    <a:moveTo>
                      <a:pt x="34" y="95"/>
                    </a:moveTo>
                    <a:lnTo>
                      <a:pt x="21" y="95"/>
                    </a:lnTo>
                    <a:lnTo>
                      <a:pt x="21" y="21"/>
                    </a:lnTo>
                    <a:lnTo>
                      <a:pt x="18" y="25"/>
                    </a:lnTo>
                    <a:lnTo>
                      <a:pt x="11" y="30"/>
                    </a:lnTo>
                    <a:lnTo>
                      <a:pt x="6" y="33"/>
                    </a:lnTo>
                    <a:lnTo>
                      <a:pt x="0" y="35"/>
                    </a:lnTo>
                    <a:lnTo>
                      <a:pt x="0" y="25"/>
                    </a:lnTo>
                    <a:lnTo>
                      <a:pt x="9" y="20"/>
                    </a:lnTo>
                    <a:lnTo>
                      <a:pt x="16" y="13"/>
                    </a:lnTo>
                    <a:lnTo>
                      <a:pt x="21" y="7"/>
                    </a:lnTo>
                    <a:lnTo>
                      <a:pt x="27" y="0"/>
                    </a:lnTo>
                    <a:lnTo>
                      <a:pt x="34" y="0"/>
                    </a:lnTo>
                    <a:lnTo>
                      <a:pt x="34" y="95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246"/>
              <p:cNvSpPr>
                <a:spLocks noEditPoints="1"/>
              </p:cNvSpPr>
              <p:nvPr/>
            </p:nvSpPr>
            <p:spPr bwMode="auto">
              <a:xfrm>
                <a:off x="403388" y="4100155"/>
                <a:ext cx="47625" cy="74613"/>
              </a:xfrm>
              <a:custGeom>
                <a:avLst/>
                <a:gdLst>
                  <a:gd name="T0" fmla="*/ 0 w 61"/>
                  <a:gd name="T1" fmla="*/ 48 h 96"/>
                  <a:gd name="T2" fmla="*/ 0 w 61"/>
                  <a:gd name="T3" fmla="*/ 34 h 96"/>
                  <a:gd name="T4" fmla="*/ 3 w 61"/>
                  <a:gd name="T5" fmla="*/ 21 h 96"/>
                  <a:gd name="T6" fmla="*/ 5 w 61"/>
                  <a:gd name="T7" fmla="*/ 15 h 96"/>
                  <a:gd name="T8" fmla="*/ 9 w 61"/>
                  <a:gd name="T9" fmla="*/ 9 h 96"/>
                  <a:gd name="T10" fmla="*/ 13 w 61"/>
                  <a:gd name="T11" fmla="*/ 5 h 96"/>
                  <a:gd name="T12" fmla="*/ 18 w 61"/>
                  <a:gd name="T13" fmla="*/ 3 h 96"/>
                  <a:gd name="T14" fmla="*/ 23 w 61"/>
                  <a:gd name="T15" fmla="*/ 2 h 96"/>
                  <a:gd name="T16" fmla="*/ 30 w 61"/>
                  <a:gd name="T17" fmla="*/ 0 h 96"/>
                  <a:gd name="T18" fmla="*/ 38 w 61"/>
                  <a:gd name="T19" fmla="*/ 2 h 96"/>
                  <a:gd name="T20" fmla="*/ 44 w 61"/>
                  <a:gd name="T21" fmla="*/ 4 h 96"/>
                  <a:gd name="T22" fmla="*/ 48 w 61"/>
                  <a:gd name="T23" fmla="*/ 7 h 96"/>
                  <a:gd name="T24" fmla="*/ 51 w 61"/>
                  <a:gd name="T25" fmla="*/ 9 h 96"/>
                  <a:gd name="T26" fmla="*/ 53 w 61"/>
                  <a:gd name="T27" fmla="*/ 12 h 96"/>
                  <a:gd name="T28" fmla="*/ 56 w 61"/>
                  <a:gd name="T29" fmla="*/ 18 h 96"/>
                  <a:gd name="T30" fmla="*/ 58 w 61"/>
                  <a:gd name="T31" fmla="*/ 26 h 96"/>
                  <a:gd name="T32" fmla="*/ 61 w 61"/>
                  <a:gd name="T33" fmla="*/ 36 h 96"/>
                  <a:gd name="T34" fmla="*/ 61 w 61"/>
                  <a:gd name="T35" fmla="*/ 48 h 96"/>
                  <a:gd name="T36" fmla="*/ 60 w 61"/>
                  <a:gd name="T37" fmla="*/ 64 h 96"/>
                  <a:gd name="T38" fmla="*/ 57 w 61"/>
                  <a:gd name="T39" fmla="*/ 75 h 96"/>
                  <a:gd name="T40" fmla="*/ 54 w 61"/>
                  <a:gd name="T41" fmla="*/ 82 h 96"/>
                  <a:gd name="T42" fmla="*/ 52 w 61"/>
                  <a:gd name="T43" fmla="*/ 87 h 96"/>
                  <a:gd name="T44" fmla="*/ 48 w 61"/>
                  <a:gd name="T45" fmla="*/ 91 h 96"/>
                  <a:gd name="T46" fmla="*/ 43 w 61"/>
                  <a:gd name="T47" fmla="*/ 93 h 96"/>
                  <a:gd name="T48" fmla="*/ 36 w 61"/>
                  <a:gd name="T49" fmla="*/ 96 h 96"/>
                  <a:gd name="T50" fmla="*/ 30 w 61"/>
                  <a:gd name="T51" fmla="*/ 96 h 96"/>
                  <a:gd name="T52" fmla="*/ 18 w 61"/>
                  <a:gd name="T53" fmla="*/ 93 h 96"/>
                  <a:gd name="T54" fmla="*/ 9 w 61"/>
                  <a:gd name="T55" fmla="*/ 87 h 96"/>
                  <a:gd name="T56" fmla="*/ 4 w 61"/>
                  <a:gd name="T57" fmla="*/ 76 h 96"/>
                  <a:gd name="T58" fmla="*/ 0 w 61"/>
                  <a:gd name="T59" fmla="*/ 65 h 96"/>
                  <a:gd name="T60" fmla="*/ 0 w 61"/>
                  <a:gd name="T61" fmla="*/ 48 h 96"/>
                  <a:gd name="T62" fmla="*/ 12 w 61"/>
                  <a:gd name="T63" fmla="*/ 48 h 96"/>
                  <a:gd name="T64" fmla="*/ 13 w 61"/>
                  <a:gd name="T65" fmla="*/ 62 h 96"/>
                  <a:gd name="T66" fmla="*/ 14 w 61"/>
                  <a:gd name="T67" fmla="*/ 71 h 96"/>
                  <a:gd name="T68" fmla="*/ 17 w 61"/>
                  <a:gd name="T69" fmla="*/ 78 h 96"/>
                  <a:gd name="T70" fmla="*/ 21 w 61"/>
                  <a:gd name="T71" fmla="*/ 82 h 96"/>
                  <a:gd name="T72" fmla="*/ 26 w 61"/>
                  <a:gd name="T73" fmla="*/ 84 h 96"/>
                  <a:gd name="T74" fmla="*/ 30 w 61"/>
                  <a:gd name="T75" fmla="*/ 86 h 96"/>
                  <a:gd name="T76" fmla="*/ 35 w 61"/>
                  <a:gd name="T77" fmla="*/ 84 h 96"/>
                  <a:gd name="T78" fmla="*/ 39 w 61"/>
                  <a:gd name="T79" fmla="*/ 82 h 96"/>
                  <a:gd name="T80" fmla="*/ 43 w 61"/>
                  <a:gd name="T81" fmla="*/ 78 h 96"/>
                  <a:gd name="T82" fmla="*/ 47 w 61"/>
                  <a:gd name="T83" fmla="*/ 71 h 96"/>
                  <a:gd name="T84" fmla="*/ 48 w 61"/>
                  <a:gd name="T85" fmla="*/ 62 h 96"/>
                  <a:gd name="T86" fmla="*/ 49 w 61"/>
                  <a:gd name="T87" fmla="*/ 48 h 96"/>
                  <a:gd name="T88" fmla="*/ 48 w 61"/>
                  <a:gd name="T89" fmla="*/ 30 h 96"/>
                  <a:gd name="T90" fmla="*/ 44 w 61"/>
                  <a:gd name="T91" fmla="*/ 18 h 96"/>
                  <a:gd name="T92" fmla="*/ 40 w 61"/>
                  <a:gd name="T93" fmla="*/ 15 h 96"/>
                  <a:gd name="T94" fmla="*/ 35 w 61"/>
                  <a:gd name="T95" fmla="*/ 12 h 96"/>
                  <a:gd name="T96" fmla="*/ 30 w 61"/>
                  <a:gd name="T97" fmla="*/ 12 h 96"/>
                  <a:gd name="T98" fmla="*/ 25 w 61"/>
                  <a:gd name="T99" fmla="*/ 12 h 96"/>
                  <a:gd name="T100" fmla="*/ 21 w 61"/>
                  <a:gd name="T101" fmla="*/ 15 h 96"/>
                  <a:gd name="T102" fmla="*/ 17 w 61"/>
                  <a:gd name="T103" fmla="*/ 18 h 96"/>
                  <a:gd name="T104" fmla="*/ 13 w 61"/>
                  <a:gd name="T105" fmla="*/ 30 h 96"/>
                  <a:gd name="T106" fmla="*/ 12 w 61"/>
                  <a:gd name="T107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96">
                    <a:moveTo>
                      <a:pt x="0" y="48"/>
                    </a:moveTo>
                    <a:lnTo>
                      <a:pt x="0" y="34"/>
                    </a:lnTo>
                    <a:lnTo>
                      <a:pt x="3" y="21"/>
                    </a:lnTo>
                    <a:lnTo>
                      <a:pt x="5" y="15"/>
                    </a:lnTo>
                    <a:lnTo>
                      <a:pt x="9" y="9"/>
                    </a:lnTo>
                    <a:lnTo>
                      <a:pt x="13" y="5"/>
                    </a:lnTo>
                    <a:lnTo>
                      <a:pt x="18" y="3"/>
                    </a:lnTo>
                    <a:lnTo>
                      <a:pt x="23" y="2"/>
                    </a:lnTo>
                    <a:lnTo>
                      <a:pt x="30" y="0"/>
                    </a:lnTo>
                    <a:lnTo>
                      <a:pt x="38" y="2"/>
                    </a:lnTo>
                    <a:lnTo>
                      <a:pt x="44" y="4"/>
                    </a:lnTo>
                    <a:lnTo>
                      <a:pt x="48" y="7"/>
                    </a:lnTo>
                    <a:lnTo>
                      <a:pt x="51" y="9"/>
                    </a:lnTo>
                    <a:lnTo>
                      <a:pt x="53" y="12"/>
                    </a:lnTo>
                    <a:lnTo>
                      <a:pt x="56" y="18"/>
                    </a:lnTo>
                    <a:lnTo>
                      <a:pt x="58" y="26"/>
                    </a:lnTo>
                    <a:lnTo>
                      <a:pt x="61" y="36"/>
                    </a:lnTo>
                    <a:lnTo>
                      <a:pt x="61" y="48"/>
                    </a:lnTo>
                    <a:lnTo>
                      <a:pt x="60" y="64"/>
                    </a:lnTo>
                    <a:lnTo>
                      <a:pt x="57" y="75"/>
                    </a:lnTo>
                    <a:lnTo>
                      <a:pt x="54" y="82"/>
                    </a:lnTo>
                    <a:lnTo>
                      <a:pt x="52" y="87"/>
                    </a:lnTo>
                    <a:lnTo>
                      <a:pt x="48" y="91"/>
                    </a:lnTo>
                    <a:lnTo>
                      <a:pt x="43" y="93"/>
                    </a:lnTo>
                    <a:lnTo>
                      <a:pt x="36" y="96"/>
                    </a:lnTo>
                    <a:lnTo>
                      <a:pt x="30" y="96"/>
                    </a:lnTo>
                    <a:lnTo>
                      <a:pt x="18" y="93"/>
                    </a:lnTo>
                    <a:lnTo>
                      <a:pt x="9" y="87"/>
                    </a:lnTo>
                    <a:lnTo>
                      <a:pt x="4" y="76"/>
                    </a:lnTo>
                    <a:lnTo>
                      <a:pt x="0" y="65"/>
                    </a:lnTo>
                    <a:lnTo>
                      <a:pt x="0" y="48"/>
                    </a:lnTo>
                    <a:close/>
                    <a:moveTo>
                      <a:pt x="12" y="48"/>
                    </a:moveTo>
                    <a:lnTo>
                      <a:pt x="13" y="62"/>
                    </a:lnTo>
                    <a:lnTo>
                      <a:pt x="14" y="71"/>
                    </a:lnTo>
                    <a:lnTo>
                      <a:pt x="17" y="78"/>
                    </a:lnTo>
                    <a:lnTo>
                      <a:pt x="21" y="82"/>
                    </a:lnTo>
                    <a:lnTo>
                      <a:pt x="26" y="84"/>
                    </a:lnTo>
                    <a:lnTo>
                      <a:pt x="30" y="86"/>
                    </a:lnTo>
                    <a:lnTo>
                      <a:pt x="35" y="84"/>
                    </a:lnTo>
                    <a:lnTo>
                      <a:pt x="39" y="82"/>
                    </a:lnTo>
                    <a:lnTo>
                      <a:pt x="43" y="78"/>
                    </a:lnTo>
                    <a:lnTo>
                      <a:pt x="47" y="71"/>
                    </a:lnTo>
                    <a:lnTo>
                      <a:pt x="48" y="62"/>
                    </a:lnTo>
                    <a:lnTo>
                      <a:pt x="49" y="48"/>
                    </a:lnTo>
                    <a:lnTo>
                      <a:pt x="48" y="30"/>
                    </a:lnTo>
                    <a:lnTo>
                      <a:pt x="44" y="18"/>
                    </a:lnTo>
                    <a:lnTo>
                      <a:pt x="40" y="15"/>
                    </a:lnTo>
                    <a:lnTo>
                      <a:pt x="35" y="12"/>
                    </a:lnTo>
                    <a:lnTo>
                      <a:pt x="30" y="12"/>
                    </a:lnTo>
                    <a:lnTo>
                      <a:pt x="25" y="12"/>
                    </a:lnTo>
                    <a:lnTo>
                      <a:pt x="21" y="15"/>
                    </a:lnTo>
                    <a:lnTo>
                      <a:pt x="17" y="18"/>
                    </a:lnTo>
                    <a:lnTo>
                      <a:pt x="13" y="30"/>
                    </a:lnTo>
                    <a:lnTo>
                      <a:pt x="12" y="48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Rectangle 247"/>
              <p:cNvSpPr>
                <a:spLocks noChangeArrowheads="1"/>
              </p:cNvSpPr>
              <p:nvPr/>
            </p:nvSpPr>
            <p:spPr bwMode="auto">
              <a:xfrm>
                <a:off x="376400" y="3869968"/>
                <a:ext cx="28575" cy="9525"/>
              </a:xfrm>
              <a:prstGeom prst="rect">
                <a:avLst/>
              </a:pr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248"/>
              <p:cNvSpPr>
                <a:spLocks/>
              </p:cNvSpPr>
              <p:nvPr/>
            </p:nvSpPr>
            <p:spPr bwMode="auto">
              <a:xfrm>
                <a:off x="412913" y="3828693"/>
                <a:ext cx="47625" cy="74613"/>
              </a:xfrm>
              <a:custGeom>
                <a:avLst/>
                <a:gdLst>
                  <a:gd name="T0" fmla="*/ 0 w 61"/>
                  <a:gd name="T1" fmla="*/ 69 h 94"/>
                  <a:gd name="T2" fmla="*/ 12 w 61"/>
                  <a:gd name="T3" fmla="*/ 67 h 94"/>
                  <a:gd name="T4" fmla="*/ 13 w 61"/>
                  <a:gd name="T5" fmla="*/ 72 h 94"/>
                  <a:gd name="T6" fmla="*/ 14 w 61"/>
                  <a:gd name="T7" fmla="*/ 76 h 94"/>
                  <a:gd name="T8" fmla="*/ 17 w 61"/>
                  <a:gd name="T9" fmla="*/ 79 h 94"/>
                  <a:gd name="T10" fmla="*/ 21 w 61"/>
                  <a:gd name="T11" fmla="*/ 81 h 94"/>
                  <a:gd name="T12" fmla="*/ 25 w 61"/>
                  <a:gd name="T13" fmla="*/ 83 h 94"/>
                  <a:gd name="T14" fmla="*/ 30 w 61"/>
                  <a:gd name="T15" fmla="*/ 83 h 94"/>
                  <a:gd name="T16" fmla="*/ 35 w 61"/>
                  <a:gd name="T17" fmla="*/ 83 h 94"/>
                  <a:gd name="T18" fmla="*/ 40 w 61"/>
                  <a:gd name="T19" fmla="*/ 80 h 94"/>
                  <a:gd name="T20" fmla="*/ 43 w 61"/>
                  <a:gd name="T21" fmla="*/ 78 h 94"/>
                  <a:gd name="T22" fmla="*/ 47 w 61"/>
                  <a:gd name="T23" fmla="*/ 72 h 94"/>
                  <a:gd name="T24" fmla="*/ 48 w 61"/>
                  <a:gd name="T25" fmla="*/ 67 h 94"/>
                  <a:gd name="T26" fmla="*/ 48 w 61"/>
                  <a:gd name="T27" fmla="*/ 62 h 94"/>
                  <a:gd name="T28" fmla="*/ 48 w 61"/>
                  <a:gd name="T29" fmla="*/ 56 h 94"/>
                  <a:gd name="T30" fmla="*/ 47 w 61"/>
                  <a:gd name="T31" fmla="*/ 50 h 94"/>
                  <a:gd name="T32" fmla="*/ 44 w 61"/>
                  <a:gd name="T33" fmla="*/ 47 h 94"/>
                  <a:gd name="T34" fmla="*/ 40 w 61"/>
                  <a:gd name="T35" fmla="*/ 44 h 94"/>
                  <a:gd name="T36" fmla="*/ 35 w 61"/>
                  <a:gd name="T37" fmla="*/ 41 h 94"/>
                  <a:gd name="T38" fmla="*/ 30 w 61"/>
                  <a:gd name="T39" fmla="*/ 41 h 94"/>
                  <a:gd name="T40" fmla="*/ 23 w 61"/>
                  <a:gd name="T41" fmla="*/ 41 h 94"/>
                  <a:gd name="T42" fmla="*/ 19 w 61"/>
                  <a:gd name="T43" fmla="*/ 44 h 94"/>
                  <a:gd name="T44" fmla="*/ 16 w 61"/>
                  <a:gd name="T45" fmla="*/ 47 h 94"/>
                  <a:gd name="T46" fmla="*/ 13 w 61"/>
                  <a:gd name="T47" fmla="*/ 49 h 94"/>
                  <a:gd name="T48" fmla="*/ 1 w 61"/>
                  <a:gd name="T49" fmla="*/ 48 h 94"/>
                  <a:gd name="T50" fmla="*/ 10 w 61"/>
                  <a:gd name="T51" fmla="*/ 0 h 94"/>
                  <a:gd name="T52" fmla="*/ 56 w 61"/>
                  <a:gd name="T53" fmla="*/ 0 h 94"/>
                  <a:gd name="T54" fmla="*/ 56 w 61"/>
                  <a:gd name="T55" fmla="*/ 13 h 94"/>
                  <a:gd name="T56" fmla="*/ 21 w 61"/>
                  <a:gd name="T57" fmla="*/ 13 h 94"/>
                  <a:gd name="T58" fmla="*/ 16 w 61"/>
                  <a:gd name="T59" fmla="*/ 36 h 94"/>
                  <a:gd name="T60" fmla="*/ 21 w 61"/>
                  <a:gd name="T61" fmla="*/ 34 h 94"/>
                  <a:gd name="T62" fmla="*/ 27 w 61"/>
                  <a:gd name="T63" fmla="*/ 31 h 94"/>
                  <a:gd name="T64" fmla="*/ 32 w 61"/>
                  <a:gd name="T65" fmla="*/ 30 h 94"/>
                  <a:gd name="T66" fmla="*/ 39 w 61"/>
                  <a:gd name="T67" fmla="*/ 31 h 94"/>
                  <a:gd name="T68" fmla="*/ 44 w 61"/>
                  <a:gd name="T69" fmla="*/ 32 h 94"/>
                  <a:gd name="T70" fmla="*/ 48 w 61"/>
                  <a:gd name="T71" fmla="*/ 35 h 94"/>
                  <a:gd name="T72" fmla="*/ 53 w 61"/>
                  <a:gd name="T73" fmla="*/ 39 h 94"/>
                  <a:gd name="T74" fmla="*/ 58 w 61"/>
                  <a:gd name="T75" fmla="*/ 49 h 94"/>
                  <a:gd name="T76" fmla="*/ 61 w 61"/>
                  <a:gd name="T77" fmla="*/ 61 h 94"/>
                  <a:gd name="T78" fmla="*/ 58 w 61"/>
                  <a:gd name="T79" fmla="*/ 72 h 94"/>
                  <a:gd name="T80" fmla="*/ 53 w 61"/>
                  <a:gd name="T81" fmla="*/ 83 h 94"/>
                  <a:gd name="T82" fmla="*/ 43 w 61"/>
                  <a:gd name="T83" fmla="*/ 92 h 94"/>
                  <a:gd name="T84" fmla="*/ 28 w 61"/>
                  <a:gd name="T85" fmla="*/ 94 h 94"/>
                  <a:gd name="T86" fmla="*/ 23 w 61"/>
                  <a:gd name="T87" fmla="*/ 93 h 94"/>
                  <a:gd name="T88" fmla="*/ 18 w 61"/>
                  <a:gd name="T89" fmla="*/ 92 h 94"/>
                  <a:gd name="T90" fmla="*/ 13 w 61"/>
                  <a:gd name="T91" fmla="*/ 91 h 94"/>
                  <a:gd name="T92" fmla="*/ 9 w 61"/>
                  <a:gd name="T93" fmla="*/ 87 h 94"/>
                  <a:gd name="T94" fmla="*/ 4 w 61"/>
                  <a:gd name="T95" fmla="*/ 81 h 94"/>
                  <a:gd name="T96" fmla="*/ 1 w 61"/>
                  <a:gd name="T97" fmla="*/ 75 h 94"/>
                  <a:gd name="T98" fmla="*/ 0 w 61"/>
                  <a:gd name="T99" fmla="*/ 6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1" h="94">
                    <a:moveTo>
                      <a:pt x="0" y="69"/>
                    </a:moveTo>
                    <a:lnTo>
                      <a:pt x="12" y="67"/>
                    </a:lnTo>
                    <a:lnTo>
                      <a:pt x="13" y="72"/>
                    </a:lnTo>
                    <a:lnTo>
                      <a:pt x="14" y="76"/>
                    </a:lnTo>
                    <a:lnTo>
                      <a:pt x="17" y="79"/>
                    </a:lnTo>
                    <a:lnTo>
                      <a:pt x="21" y="81"/>
                    </a:lnTo>
                    <a:lnTo>
                      <a:pt x="25" y="83"/>
                    </a:lnTo>
                    <a:lnTo>
                      <a:pt x="30" y="83"/>
                    </a:lnTo>
                    <a:lnTo>
                      <a:pt x="35" y="83"/>
                    </a:lnTo>
                    <a:lnTo>
                      <a:pt x="40" y="80"/>
                    </a:lnTo>
                    <a:lnTo>
                      <a:pt x="43" y="78"/>
                    </a:lnTo>
                    <a:lnTo>
                      <a:pt x="47" y="72"/>
                    </a:lnTo>
                    <a:lnTo>
                      <a:pt x="48" y="67"/>
                    </a:lnTo>
                    <a:lnTo>
                      <a:pt x="48" y="62"/>
                    </a:lnTo>
                    <a:lnTo>
                      <a:pt x="48" y="56"/>
                    </a:lnTo>
                    <a:lnTo>
                      <a:pt x="47" y="50"/>
                    </a:lnTo>
                    <a:lnTo>
                      <a:pt x="44" y="47"/>
                    </a:lnTo>
                    <a:lnTo>
                      <a:pt x="40" y="44"/>
                    </a:lnTo>
                    <a:lnTo>
                      <a:pt x="35" y="41"/>
                    </a:lnTo>
                    <a:lnTo>
                      <a:pt x="30" y="41"/>
                    </a:lnTo>
                    <a:lnTo>
                      <a:pt x="23" y="41"/>
                    </a:lnTo>
                    <a:lnTo>
                      <a:pt x="19" y="44"/>
                    </a:lnTo>
                    <a:lnTo>
                      <a:pt x="16" y="47"/>
                    </a:lnTo>
                    <a:lnTo>
                      <a:pt x="13" y="49"/>
                    </a:lnTo>
                    <a:lnTo>
                      <a:pt x="1" y="48"/>
                    </a:lnTo>
                    <a:lnTo>
                      <a:pt x="10" y="0"/>
                    </a:lnTo>
                    <a:lnTo>
                      <a:pt x="56" y="0"/>
                    </a:lnTo>
                    <a:lnTo>
                      <a:pt x="56" y="13"/>
                    </a:lnTo>
                    <a:lnTo>
                      <a:pt x="21" y="13"/>
                    </a:lnTo>
                    <a:lnTo>
                      <a:pt x="16" y="36"/>
                    </a:lnTo>
                    <a:lnTo>
                      <a:pt x="21" y="34"/>
                    </a:lnTo>
                    <a:lnTo>
                      <a:pt x="27" y="31"/>
                    </a:lnTo>
                    <a:lnTo>
                      <a:pt x="32" y="30"/>
                    </a:lnTo>
                    <a:lnTo>
                      <a:pt x="39" y="31"/>
                    </a:lnTo>
                    <a:lnTo>
                      <a:pt x="44" y="32"/>
                    </a:lnTo>
                    <a:lnTo>
                      <a:pt x="48" y="35"/>
                    </a:lnTo>
                    <a:lnTo>
                      <a:pt x="53" y="39"/>
                    </a:lnTo>
                    <a:lnTo>
                      <a:pt x="58" y="49"/>
                    </a:lnTo>
                    <a:lnTo>
                      <a:pt x="61" y="61"/>
                    </a:lnTo>
                    <a:lnTo>
                      <a:pt x="58" y="72"/>
                    </a:lnTo>
                    <a:lnTo>
                      <a:pt x="53" y="83"/>
                    </a:lnTo>
                    <a:lnTo>
                      <a:pt x="43" y="92"/>
                    </a:lnTo>
                    <a:lnTo>
                      <a:pt x="28" y="94"/>
                    </a:lnTo>
                    <a:lnTo>
                      <a:pt x="23" y="93"/>
                    </a:lnTo>
                    <a:lnTo>
                      <a:pt x="18" y="92"/>
                    </a:lnTo>
                    <a:lnTo>
                      <a:pt x="13" y="91"/>
                    </a:lnTo>
                    <a:lnTo>
                      <a:pt x="9" y="87"/>
                    </a:lnTo>
                    <a:lnTo>
                      <a:pt x="4" y="81"/>
                    </a:lnTo>
                    <a:lnTo>
                      <a:pt x="1" y="75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249"/>
              <p:cNvSpPr>
                <a:spLocks noEditPoints="1"/>
              </p:cNvSpPr>
              <p:nvPr/>
            </p:nvSpPr>
            <p:spPr bwMode="auto">
              <a:xfrm>
                <a:off x="414500" y="3554055"/>
                <a:ext cx="49213" cy="76200"/>
              </a:xfrm>
              <a:custGeom>
                <a:avLst/>
                <a:gdLst>
                  <a:gd name="T0" fmla="*/ 0 w 62"/>
                  <a:gd name="T1" fmla="*/ 48 h 96"/>
                  <a:gd name="T2" fmla="*/ 2 w 62"/>
                  <a:gd name="T3" fmla="*/ 33 h 96"/>
                  <a:gd name="T4" fmla="*/ 4 w 62"/>
                  <a:gd name="T5" fmla="*/ 21 h 96"/>
                  <a:gd name="T6" fmla="*/ 7 w 62"/>
                  <a:gd name="T7" fmla="*/ 15 h 96"/>
                  <a:gd name="T8" fmla="*/ 11 w 62"/>
                  <a:gd name="T9" fmla="*/ 9 h 96"/>
                  <a:gd name="T10" fmla="*/ 15 w 62"/>
                  <a:gd name="T11" fmla="*/ 6 h 96"/>
                  <a:gd name="T12" fmla="*/ 20 w 62"/>
                  <a:gd name="T13" fmla="*/ 3 h 96"/>
                  <a:gd name="T14" fmla="*/ 25 w 62"/>
                  <a:gd name="T15" fmla="*/ 2 h 96"/>
                  <a:gd name="T16" fmla="*/ 31 w 62"/>
                  <a:gd name="T17" fmla="*/ 0 h 96"/>
                  <a:gd name="T18" fmla="*/ 38 w 62"/>
                  <a:gd name="T19" fmla="*/ 2 h 96"/>
                  <a:gd name="T20" fmla="*/ 44 w 62"/>
                  <a:gd name="T21" fmla="*/ 3 h 96"/>
                  <a:gd name="T22" fmla="*/ 48 w 62"/>
                  <a:gd name="T23" fmla="*/ 6 h 96"/>
                  <a:gd name="T24" fmla="*/ 52 w 62"/>
                  <a:gd name="T25" fmla="*/ 8 h 96"/>
                  <a:gd name="T26" fmla="*/ 55 w 62"/>
                  <a:gd name="T27" fmla="*/ 12 h 96"/>
                  <a:gd name="T28" fmla="*/ 57 w 62"/>
                  <a:gd name="T29" fmla="*/ 18 h 96"/>
                  <a:gd name="T30" fmla="*/ 60 w 62"/>
                  <a:gd name="T31" fmla="*/ 26 h 96"/>
                  <a:gd name="T32" fmla="*/ 61 w 62"/>
                  <a:gd name="T33" fmla="*/ 35 h 96"/>
                  <a:gd name="T34" fmla="*/ 62 w 62"/>
                  <a:gd name="T35" fmla="*/ 48 h 96"/>
                  <a:gd name="T36" fmla="*/ 61 w 62"/>
                  <a:gd name="T37" fmla="*/ 62 h 96"/>
                  <a:gd name="T38" fmla="*/ 58 w 62"/>
                  <a:gd name="T39" fmla="*/ 75 h 96"/>
                  <a:gd name="T40" fmla="*/ 56 w 62"/>
                  <a:gd name="T41" fmla="*/ 82 h 96"/>
                  <a:gd name="T42" fmla="*/ 52 w 62"/>
                  <a:gd name="T43" fmla="*/ 87 h 96"/>
                  <a:gd name="T44" fmla="*/ 48 w 62"/>
                  <a:gd name="T45" fmla="*/ 91 h 96"/>
                  <a:gd name="T46" fmla="*/ 43 w 62"/>
                  <a:gd name="T47" fmla="*/ 93 h 96"/>
                  <a:gd name="T48" fmla="*/ 38 w 62"/>
                  <a:gd name="T49" fmla="*/ 95 h 96"/>
                  <a:gd name="T50" fmla="*/ 31 w 62"/>
                  <a:gd name="T51" fmla="*/ 96 h 96"/>
                  <a:gd name="T52" fmla="*/ 20 w 62"/>
                  <a:gd name="T53" fmla="*/ 93 h 96"/>
                  <a:gd name="T54" fmla="*/ 9 w 62"/>
                  <a:gd name="T55" fmla="*/ 87 h 96"/>
                  <a:gd name="T56" fmla="*/ 4 w 62"/>
                  <a:gd name="T57" fmla="*/ 77 h 96"/>
                  <a:gd name="T58" fmla="*/ 2 w 62"/>
                  <a:gd name="T59" fmla="*/ 64 h 96"/>
                  <a:gd name="T60" fmla="*/ 0 w 62"/>
                  <a:gd name="T61" fmla="*/ 48 h 96"/>
                  <a:gd name="T62" fmla="*/ 13 w 62"/>
                  <a:gd name="T63" fmla="*/ 48 h 96"/>
                  <a:gd name="T64" fmla="*/ 13 w 62"/>
                  <a:gd name="T65" fmla="*/ 61 h 96"/>
                  <a:gd name="T66" fmla="*/ 16 w 62"/>
                  <a:gd name="T67" fmla="*/ 71 h 96"/>
                  <a:gd name="T68" fmla="*/ 18 w 62"/>
                  <a:gd name="T69" fmla="*/ 78 h 96"/>
                  <a:gd name="T70" fmla="*/ 22 w 62"/>
                  <a:gd name="T71" fmla="*/ 82 h 96"/>
                  <a:gd name="T72" fmla="*/ 26 w 62"/>
                  <a:gd name="T73" fmla="*/ 84 h 96"/>
                  <a:gd name="T74" fmla="*/ 31 w 62"/>
                  <a:gd name="T75" fmla="*/ 84 h 96"/>
                  <a:gd name="T76" fmla="*/ 37 w 62"/>
                  <a:gd name="T77" fmla="*/ 84 h 96"/>
                  <a:gd name="T78" fmla="*/ 40 w 62"/>
                  <a:gd name="T79" fmla="*/ 82 h 96"/>
                  <a:gd name="T80" fmla="*/ 44 w 62"/>
                  <a:gd name="T81" fmla="*/ 78 h 96"/>
                  <a:gd name="T82" fmla="*/ 47 w 62"/>
                  <a:gd name="T83" fmla="*/ 71 h 96"/>
                  <a:gd name="T84" fmla="*/ 49 w 62"/>
                  <a:gd name="T85" fmla="*/ 61 h 96"/>
                  <a:gd name="T86" fmla="*/ 49 w 62"/>
                  <a:gd name="T87" fmla="*/ 48 h 96"/>
                  <a:gd name="T88" fmla="*/ 48 w 62"/>
                  <a:gd name="T89" fmla="*/ 30 h 96"/>
                  <a:gd name="T90" fmla="*/ 44 w 62"/>
                  <a:gd name="T91" fmla="*/ 18 h 96"/>
                  <a:gd name="T92" fmla="*/ 40 w 62"/>
                  <a:gd name="T93" fmla="*/ 15 h 96"/>
                  <a:gd name="T94" fmla="*/ 37 w 62"/>
                  <a:gd name="T95" fmla="*/ 12 h 96"/>
                  <a:gd name="T96" fmla="*/ 31 w 62"/>
                  <a:gd name="T97" fmla="*/ 12 h 96"/>
                  <a:gd name="T98" fmla="*/ 26 w 62"/>
                  <a:gd name="T99" fmla="*/ 12 h 96"/>
                  <a:gd name="T100" fmla="*/ 22 w 62"/>
                  <a:gd name="T101" fmla="*/ 15 h 96"/>
                  <a:gd name="T102" fmla="*/ 18 w 62"/>
                  <a:gd name="T103" fmla="*/ 17 h 96"/>
                  <a:gd name="T104" fmla="*/ 15 w 62"/>
                  <a:gd name="T105" fmla="*/ 30 h 96"/>
                  <a:gd name="T106" fmla="*/ 13 w 62"/>
                  <a:gd name="T107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96">
                    <a:moveTo>
                      <a:pt x="0" y="48"/>
                    </a:moveTo>
                    <a:lnTo>
                      <a:pt x="2" y="33"/>
                    </a:lnTo>
                    <a:lnTo>
                      <a:pt x="4" y="21"/>
                    </a:lnTo>
                    <a:lnTo>
                      <a:pt x="7" y="15"/>
                    </a:lnTo>
                    <a:lnTo>
                      <a:pt x="11" y="9"/>
                    </a:lnTo>
                    <a:lnTo>
                      <a:pt x="15" y="6"/>
                    </a:lnTo>
                    <a:lnTo>
                      <a:pt x="20" y="3"/>
                    </a:lnTo>
                    <a:lnTo>
                      <a:pt x="25" y="2"/>
                    </a:lnTo>
                    <a:lnTo>
                      <a:pt x="31" y="0"/>
                    </a:lnTo>
                    <a:lnTo>
                      <a:pt x="38" y="2"/>
                    </a:lnTo>
                    <a:lnTo>
                      <a:pt x="44" y="3"/>
                    </a:lnTo>
                    <a:lnTo>
                      <a:pt x="48" y="6"/>
                    </a:lnTo>
                    <a:lnTo>
                      <a:pt x="52" y="8"/>
                    </a:lnTo>
                    <a:lnTo>
                      <a:pt x="55" y="12"/>
                    </a:lnTo>
                    <a:lnTo>
                      <a:pt x="57" y="18"/>
                    </a:lnTo>
                    <a:lnTo>
                      <a:pt x="60" y="26"/>
                    </a:lnTo>
                    <a:lnTo>
                      <a:pt x="61" y="35"/>
                    </a:lnTo>
                    <a:lnTo>
                      <a:pt x="62" y="48"/>
                    </a:lnTo>
                    <a:lnTo>
                      <a:pt x="61" y="62"/>
                    </a:lnTo>
                    <a:lnTo>
                      <a:pt x="58" y="75"/>
                    </a:lnTo>
                    <a:lnTo>
                      <a:pt x="56" y="82"/>
                    </a:lnTo>
                    <a:lnTo>
                      <a:pt x="52" y="87"/>
                    </a:lnTo>
                    <a:lnTo>
                      <a:pt x="48" y="91"/>
                    </a:lnTo>
                    <a:lnTo>
                      <a:pt x="43" y="93"/>
                    </a:lnTo>
                    <a:lnTo>
                      <a:pt x="38" y="95"/>
                    </a:lnTo>
                    <a:lnTo>
                      <a:pt x="31" y="96"/>
                    </a:lnTo>
                    <a:lnTo>
                      <a:pt x="20" y="93"/>
                    </a:lnTo>
                    <a:lnTo>
                      <a:pt x="9" y="87"/>
                    </a:lnTo>
                    <a:lnTo>
                      <a:pt x="4" y="77"/>
                    </a:lnTo>
                    <a:lnTo>
                      <a:pt x="2" y="64"/>
                    </a:lnTo>
                    <a:lnTo>
                      <a:pt x="0" y="48"/>
                    </a:lnTo>
                    <a:close/>
                    <a:moveTo>
                      <a:pt x="13" y="48"/>
                    </a:moveTo>
                    <a:lnTo>
                      <a:pt x="13" y="61"/>
                    </a:lnTo>
                    <a:lnTo>
                      <a:pt x="16" y="71"/>
                    </a:lnTo>
                    <a:lnTo>
                      <a:pt x="18" y="78"/>
                    </a:lnTo>
                    <a:lnTo>
                      <a:pt x="22" y="82"/>
                    </a:lnTo>
                    <a:lnTo>
                      <a:pt x="26" y="84"/>
                    </a:lnTo>
                    <a:lnTo>
                      <a:pt x="31" y="84"/>
                    </a:lnTo>
                    <a:lnTo>
                      <a:pt x="37" y="84"/>
                    </a:lnTo>
                    <a:lnTo>
                      <a:pt x="40" y="82"/>
                    </a:lnTo>
                    <a:lnTo>
                      <a:pt x="44" y="78"/>
                    </a:lnTo>
                    <a:lnTo>
                      <a:pt x="47" y="71"/>
                    </a:lnTo>
                    <a:lnTo>
                      <a:pt x="49" y="61"/>
                    </a:lnTo>
                    <a:lnTo>
                      <a:pt x="49" y="48"/>
                    </a:lnTo>
                    <a:lnTo>
                      <a:pt x="48" y="30"/>
                    </a:lnTo>
                    <a:lnTo>
                      <a:pt x="44" y="18"/>
                    </a:lnTo>
                    <a:lnTo>
                      <a:pt x="40" y="15"/>
                    </a:lnTo>
                    <a:lnTo>
                      <a:pt x="37" y="12"/>
                    </a:lnTo>
                    <a:lnTo>
                      <a:pt x="31" y="12"/>
                    </a:lnTo>
                    <a:lnTo>
                      <a:pt x="26" y="12"/>
                    </a:lnTo>
                    <a:lnTo>
                      <a:pt x="22" y="15"/>
                    </a:lnTo>
                    <a:lnTo>
                      <a:pt x="18" y="17"/>
                    </a:lnTo>
                    <a:lnTo>
                      <a:pt x="15" y="30"/>
                    </a:lnTo>
                    <a:lnTo>
                      <a:pt x="13" y="48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250"/>
              <p:cNvSpPr>
                <a:spLocks/>
              </p:cNvSpPr>
              <p:nvPr/>
            </p:nvSpPr>
            <p:spPr bwMode="auto">
              <a:xfrm>
                <a:off x="414500" y="3282593"/>
                <a:ext cx="49213" cy="74613"/>
              </a:xfrm>
              <a:custGeom>
                <a:avLst/>
                <a:gdLst>
                  <a:gd name="T0" fmla="*/ 0 w 62"/>
                  <a:gd name="T1" fmla="*/ 69 h 93"/>
                  <a:gd name="T2" fmla="*/ 13 w 62"/>
                  <a:gd name="T3" fmla="*/ 66 h 93"/>
                  <a:gd name="T4" fmla="*/ 15 w 62"/>
                  <a:gd name="T5" fmla="*/ 71 h 93"/>
                  <a:gd name="T6" fmla="*/ 16 w 62"/>
                  <a:gd name="T7" fmla="*/ 75 h 93"/>
                  <a:gd name="T8" fmla="*/ 18 w 62"/>
                  <a:gd name="T9" fmla="*/ 79 h 93"/>
                  <a:gd name="T10" fmla="*/ 22 w 62"/>
                  <a:gd name="T11" fmla="*/ 82 h 93"/>
                  <a:gd name="T12" fmla="*/ 26 w 62"/>
                  <a:gd name="T13" fmla="*/ 83 h 93"/>
                  <a:gd name="T14" fmla="*/ 30 w 62"/>
                  <a:gd name="T15" fmla="*/ 83 h 93"/>
                  <a:gd name="T16" fmla="*/ 37 w 62"/>
                  <a:gd name="T17" fmla="*/ 83 h 93"/>
                  <a:gd name="T18" fmla="*/ 40 w 62"/>
                  <a:gd name="T19" fmla="*/ 80 h 93"/>
                  <a:gd name="T20" fmla="*/ 44 w 62"/>
                  <a:gd name="T21" fmla="*/ 76 h 93"/>
                  <a:gd name="T22" fmla="*/ 47 w 62"/>
                  <a:gd name="T23" fmla="*/ 72 h 93"/>
                  <a:gd name="T24" fmla="*/ 49 w 62"/>
                  <a:gd name="T25" fmla="*/ 67 h 93"/>
                  <a:gd name="T26" fmla="*/ 49 w 62"/>
                  <a:gd name="T27" fmla="*/ 61 h 93"/>
                  <a:gd name="T28" fmla="*/ 49 w 62"/>
                  <a:gd name="T29" fmla="*/ 56 h 93"/>
                  <a:gd name="T30" fmla="*/ 47 w 62"/>
                  <a:gd name="T31" fmla="*/ 51 h 93"/>
                  <a:gd name="T32" fmla="*/ 44 w 62"/>
                  <a:gd name="T33" fmla="*/ 47 h 93"/>
                  <a:gd name="T34" fmla="*/ 42 w 62"/>
                  <a:gd name="T35" fmla="*/ 43 h 93"/>
                  <a:gd name="T36" fmla="*/ 37 w 62"/>
                  <a:gd name="T37" fmla="*/ 41 h 93"/>
                  <a:gd name="T38" fmla="*/ 30 w 62"/>
                  <a:gd name="T39" fmla="*/ 41 h 93"/>
                  <a:gd name="T40" fmla="*/ 25 w 62"/>
                  <a:gd name="T41" fmla="*/ 41 h 93"/>
                  <a:gd name="T42" fmla="*/ 21 w 62"/>
                  <a:gd name="T43" fmla="*/ 43 h 93"/>
                  <a:gd name="T44" fmla="*/ 17 w 62"/>
                  <a:gd name="T45" fmla="*/ 45 h 93"/>
                  <a:gd name="T46" fmla="*/ 15 w 62"/>
                  <a:gd name="T47" fmla="*/ 49 h 93"/>
                  <a:gd name="T48" fmla="*/ 2 w 62"/>
                  <a:gd name="T49" fmla="*/ 48 h 93"/>
                  <a:gd name="T50" fmla="*/ 12 w 62"/>
                  <a:gd name="T51" fmla="*/ 0 h 93"/>
                  <a:gd name="T52" fmla="*/ 56 w 62"/>
                  <a:gd name="T53" fmla="*/ 0 h 93"/>
                  <a:gd name="T54" fmla="*/ 56 w 62"/>
                  <a:gd name="T55" fmla="*/ 12 h 93"/>
                  <a:gd name="T56" fmla="*/ 21 w 62"/>
                  <a:gd name="T57" fmla="*/ 12 h 93"/>
                  <a:gd name="T58" fmla="*/ 17 w 62"/>
                  <a:gd name="T59" fmla="*/ 36 h 93"/>
                  <a:gd name="T60" fmla="*/ 22 w 62"/>
                  <a:gd name="T61" fmla="*/ 32 h 93"/>
                  <a:gd name="T62" fmla="*/ 27 w 62"/>
                  <a:gd name="T63" fmla="*/ 31 h 93"/>
                  <a:gd name="T64" fmla="*/ 34 w 62"/>
                  <a:gd name="T65" fmla="*/ 30 h 93"/>
                  <a:gd name="T66" fmla="*/ 39 w 62"/>
                  <a:gd name="T67" fmla="*/ 31 h 93"/>
                  <a:gd name="T68" fmla="*/ 44 w 62"/>
                  <a:gd name="T69" fmla="*/ 32 h 93"/>
                  <a:gd name="T70" fmla="*/ 49 w 62"/>
                  <a:gd name="T71" fmla="*/ 35 h 93"/>
                  <a:gd name="T72" fmla="*/ 53 w 62"/>
                  <a:gd name="T73" fmla="*/ 39 h 93"/>
                  <a:gd name="T74" fmla="*/ 60 w 62"/>
                  <a:gd name="T75" fmla="*/ 48 h 93"/>
                  <a:gd name="T76" fmla="*/ 62 w 62"/>
                  <a:gd name="T77" fmla="*/ 61 h 93"/>
                  <a:gd name="T78" fmla="*/ 60 w 62"/>
                  <a:gd name="T79" fmla="*/ 72 h 93"/>
                  <a:gd name="T80" fmla="*/ 55 w 62"/>
                  <a:gd name="T81" fmla="*/ 83 h 93"/>
                  <a:gd name="T82" fmla="*/ 44 w 62"/>
                  <a:gd name="T83" fmla="*/ 91 h 93"/>
                  <a:gd name="T84" fmla="*/ 30 w 62"/>
                  <a:gd name="T85" fmla="*/ 93 h 93"/>
                  <a:gd name="T86" fmla="*/ 25 w 62"/>
                  <a:gd name="T87" fmla="*/ 93 h 93"/>
                  <a:gd name="T88" fmla="*/ 18 w 62"/>
                  <a:gd name="T89" fmla="*/ 92 h 93"/>
                  <a:gd name="T90" fmla="*/ 15 w 62"/>
                  <a:gd name="T91" fmla="*/ 89 h 93"/>
                  <a:gd name="T92" fmla="*/ 9 w 62"/>
                  <a:gd name="T93" fmla="*/ 87 h 93"/>
                  <a:gd name="T94" fmla="*/ 5 w 62"/>
                  <a:gd name="T95" fmla="*/ 82 h 93"/>
                  <a:gd name="T96" fmla="*/ 2 w 62"/>
                  <a:gd name="T97" fmla="*/ 75 h 93"/>
                  <a:gd name="T98" fmla="*/ 0 w 62"/>
                  <a:gd name="T99" fmla="*/ 6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" h="93">
                    <a:moveTo>
                      <a:pt x="0" y="69"/>
                    </a:moveTo>
                    <a:lnTo>
                      <a:pt x="13" y="66"/>
                    </a:lnTo>
                    <a:lnTo>
                      <a:pt x="15" y="71"/>
                    </a:lnTo>
                    <a:lnTo>
                      <a:pt x="16" y="75"/>
                    </a:lnTo>
                    <a:lnTo>
                      <a:pt x="18" y="79"/>
                    </a:lnTo>
                    <a:lnTo>
                      <a:pt x="22" y="82"/>
                    </a:lnTo>
                    <a:lnTo>
                      <a:pt x="26" y="83"/>
                    </a:lnTo>
                    <a:lnTo>
                      <a:pt x="30" y="83"/>
                    </a:lnTo>
                    <a:lnTo>
                      <a:pt x="37" y="83"/>
                    </a:lnTo>
                    <a:lnTo>
                      <a:pt x="40" y="80"/>
                    </a:lnTo>
                    <a:lnTo>
                      <a:pt x="44" y="76"/>
                    </a:lnTo>
                    <a:lnTo>
                      <a:pt x="47" y="72"/>
                    </a:lnTo>
                    <a:lnTo>
                      <a:pt x="49" y="67"/>
                    </a:lnTo>
                    <a:lnTo>
                      <a:pt x="49" y="61"/>
                    </a:lnTo>
                    <a:lnTo>
                      <a:pt x="49" y="56"/>
                    </a:lnTo>
                    <a:lnTo>
                      <a:pt x="47" y="51"/>
                    </a:lnTo>
                    <a:lnTo>
                      <a:pt x="44" y="47"/>
                    </a:lnTo>
                    <a:lnTo>
                      <a:pt x="42" y="43"/>
                    </a:lnTo>
                    <a:lnTo>
                      <a:pt x="37" y="41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21" y="43"/>
                    </a:lnTo>
                    <a:lnTo>
                      <a:pt x="17" y="45"/>
                    </a:lnTo>
                    <a:lnTo>
                      <a:pt x="15" y="49"/>
                    </a:lnTo>
                    <a:lnTo>
                      <a:pt x="2" y="48"/>
                    </a:lnTo>
                    <a:lnTo>
                      <a:pt x="12" y="0"/>
                    </a:lnTo>
                    <a:lnTo>
                      <a:pt x="56" y="0"/>
                    </a:lnTo>
                    <a:lnTo>
                      <a:pt x="56" y="12"/>
                    </a:lnTo>
                    <a:lnTo>
                      <a:pt x="21" y="12"/>
                    </a:lnTo>
                    <a:lnTo>
                      <a:pt x="17" y="36"/>
                    </a:lnTo>
                    <a:lnTo>
                      <a:pt x="22" y="32"/>
                    </a:lnTo>
                    <a:lnTo>
                      <a:pt x="27" y="31"/>
                    </a:lnTo>
                    <a:lnTo>
                      <a:pt x="34" y="30"/>
                    </a:lnTo>
                    <a:lnTo>
                      <a:pt x="39" y="31"/>
                    </a:lnTo>
                    <a:lnTo>
                      <a:pt x="44" y="32"/>
                    </a:lnTo>
                    <a:lnTo>
                      <a:pt x="49" y="35"/>
                    </a:lnTo>
                    <a:lnTo>
                      <a:pt x="53" y="39"/>
                    </a:lnTo>
                    <a:lnTo>
                      <a:pt x="60" y="48"/>
                    </a:lnTo>
                    <a:lnTo>
                      <a:pt x="62" y="61"/>
                    </a:lnTo>
                    <a:lnTo>
                      <a:pt x="60" y="72"/>
                    </a:lnTo>
                    <a:lnTo>
                      <a:pt x="55" y="83"/>
                    </a:lnTo>
                    <a:lnTo>
                      <a:pt x="44" y="91"/>
                    </a:lnTo>
                    <a:lnTo>
                      <a:pt x="30" y="93"/>
                    </a:lnTo>
                    <a:lnTo>
                      <a:pt x="25" y="93"/>
                    </a:lnTo>
                    <a:lnTo>
                      <a:pt x="18" y="92"/>
                    </a:lnTo>
                    <a:lnTo>
                      <a:pt x="15" y="89"/>
                    </a:lnTo>
                    <a:lnTo>
                      <a:pt x="9" y="87"/>
                    </a:lnTo>
                    <a:lnTo>
                      <a:pt x="5" y="82"/>
                    </a:lnTo>
                    <a:lnTo>
                      <a:pt x="2" y="75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251"/>
              <p:cNvSpPr>
                <a:spLocks/>
              </p:cNvSpPr>
              <p:nvPr/>
            </p:nvSpPr>
            <p:spPr bwMode="auto">
              <a:xfrm>
                <a:off x="355763" y="3009543"/>
                <a:ext cx="26988" cy="73025"/>
              </a:xfrm>
              <a:custGeom>
                <a:avLst/>
                <a:gdLst>
                  <a:gd name="T0" fmla="*/ 34 w 34"/>
                  <a:gd name="T1" fmla="*/ 93 h 93"/>
                  <a:gd name="T2" fmla="*/ 21 w 34"/>
                  <a:gd name="T3" fmla="*/ 93 h 93"/>
                  <a:gd name="T4" fmla="*/ 21 w 34"/>
                  <a:gd name="T5" fmla="*/ 21 h 93"/>
                  <a:gd name="T6" fmla="*/ 17 w 34"/>
                  <a:gd name="T7" fmla="*/ 25 h 93"/>
                  <a:gd name="T8" fmla="*/ 10 w 34"/>
                  <a:gd name="T9" fmla="*/ 29 h 93"/>
                  <a:gd name="T10" fmla="*/ 5 w 34"/>
                  <a:gd name="T11" fmla="*/ 33 h 93"/>
                  <a:gd name="T12" fmla="*/ 0 w 34"/>
                  <a:gd name="T13" fmla="*/ 35 h 93"/>
                  <a:gd name="T14" fmla="*/ 0 w 34"/>
                  <a:gd name="T15" fmla="*/ 24 h 93"/>
                  <a:gd name="T16" fmla="*/ 8 w 34"/>
                  <a:gd name="T17" fmla="*/ 18 h 93"/>
                  <a:gd name="T18" fmla="*/ 15 w 34"/>
                  <a:gd name="T19" fmla="*/ 12 h 93"/>
                  <a:gd name="T20" fmla="*/ 22 w 34"/>
                  <a:gd name="T21" fmla="*/ 7 h 93"/>
                  <a:gd name="T22" fmla="*/ 26 w 34"/>
                  <a:gd name="T23" fmla="*/ 0 h 93"/>
                  <a:gd name="T24" fmla="*/ 34 w 34"/>
                  <a:gd name="T25" fmla="*/ 0 h 93"/>
                  <a:gd name="T26" fmla="*/ 34 w 34"/>
                  <a:gd name="T2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" h="93">
                    <a:moveTo>
                      <a:pt x="34" y="93"/>
                    </a:moveTo>
                    <a:lnTo>
                      <a:pt x="21" y="93"/>
                    </a:lnTo>
                    <a:lnTo>
                      <a:pt x="21" y="21"/>
                    </a:lnTo>
                    <a:lnTo>
                      <a:pt x="17" y="25"/>
                    </a:lnTo>
                    <a:lnTo>
                      <a:pt x="10" y="29"/>
                    </a:lnTo>
                    <a:lnTo>
                      <a:pt x="5" y="33"/>
                    </a:lnTo>
                    <a:lnTo>
                      <a:pt x="0" y="35"/>
                    </a:lnTo>
                    <a:lnTo>
                      <a:pt x="0" y="24"/>
                    </a:lnTo>
                    <a:lnTo>
                      <a:pt x="8" y="18"/>
                    </a:lnTo>
                    <a:lnTo>
                      <a:pt x="15" y="12"/>
                    </a:lnTo>
                    <a:lnTo>
                      <a:pt x="22" y="7"/>
                    </a:lnTo>
                    <a:lnTo>
                      <a:pt x="26" y="0"/>
                    </a:lnTo>
                    <a:lnTo>
                      <a:pt x="34" y="0"/>
                    </a:lnTo>
                    <a:lnTo>
                      <a:pt x="34" y="9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252"/>
              <p:cNvSpPr>
                <a:spLocks noEditPoints="1"/>
              </p:cNvSpPr>
              <p:nvPr/>
            </p:nvSpPr>
            <p:spPr bwMode="auto">
              <a:xfrm>
                <a:off x="406563" y="3009543"/>
                <a:ext cx="49213" cy="74613"/>
              </a:xfrm>
              <a:custGeom>
                <a:avLst/>
                <a:gdLst>
                  <a:gd name="T0" fmla="*/ 0 w 61"/>
                  <a:gd name="T1" fmla="*/ 48 h 95"/>
                  <a:gd name="T2" fmla="*/ 2 w 61"/>
                  <a:gd name="T3" fmla="*/ 33 h 95"/>
                  <a:gd name="T4" fmla="*/ 4 w 61"/>
                  <a:gd name="T5" fmla="*/ 21 h 95"/>
                  <a:gd name="T6" fmla="*/ 7 w 61"/>
                  <a:gd name="T7" fmla="*/ 15 h 95"/>
                  <a:gd name="T8" fmla="*/ 9 w 61"/>
                  <a:gd name="T9" fmla="*/ 9 h 95"/>
                  <a:gd name="T10" fmla="*/ 13 w 61"/>
                  <a:gd name="T11" fmla="*/ 6 h 95"/>
                  <a:gd name="T12" fmla="*/ 18 w 61"/>
                  <a:gd name="T13" fmla="*/ 3 h 95"/>
                  <a:gd name="T14" fmla="*/ 25 w 61"/>
                  <a:gd name="T15" fmla="*/ 0 h 95"/>
                  <a:gd name="T16" fmla="*/ 31 w 61"/>
                  <a:gd name="T17" fmla="*/ 0 h 95"/>
                  <a:gd name="T18" fmla="*/ 38 w 61"/>
                  <a:gd name="T19" fmla="*/ 0 h 95"/>
                  <a:gd name="T20" fmla="*/ 44 w 61"/>
                  <a:gd name="T21" fmla="*/ 3 h 95"/>
                  <a:gd name="T22" fmla="*/ 48 w 61"/>
                  <a:gd name="T23" fmla="*/ 6 h 95"/>
                  <a:gd name="T24" fmla="*/ 51 w 61"/>
                  <a:gd name="T25" fmla="*/ 8 h 95"/>
                  <a:gd name="T26" fmla="*/ 53 w 61"/>
                  <a:gd name="T27" fmla="*/ 12 h 95"/>
                  <a:gd name="T28" fmla="*/ 57 w 61"/>
                  <a:gd name="T29" fmla="*/ 18 h 95"/>
                  <a:gd name="T30" fmla="*/ 60 w 61"/>
                  <a:gd name="T31" fmla="*/ 26 h 95"/>
                  <a:gd name="T32" fmla="*/ 61 w 61"/>
                  <a:gd name="T33" fmla="*/ 35 h 95"/>
                  <a:gd name="T34" fmla="*/ 61 w 61"/>
                  <a:gd name="T35" fmla="*/ 48 h 95"/>
                  <a:gd name="T36" fmla="*/ 61 w 61"/>
                  <a:gd name="T37" fmla="*/ 62 h 95"/>
                  <a:gd name="T38" fmla="*/ 58 w 61"/>
                  <a:gd name="T39" fmla="*/ 74 h 95"/>
                  <a:gd name="T40" fmla="*/ 56 w 61"/>
                  <a:gd name="T41" fmla="*/ 80 h 95"/>
                  <a:gd name="T42" fmla="*/ 52 w 61"/>
                  <a:gd name="T43" fmla="*/ 86 h 95"/>
                  <a:gd name="T44" fmla="*/ 48 w 61"/>
                  <a:gd name="T45" fmla="*/ 89 h 95"/>
                  <a:gd name="T46" fmla="*/ 43 w 61"/>
                  <a:gd name="T47" fmla="*/ 93 h 95"/>
                  <a:gd name="T48" fmla="*/ 38 w 61"/>
                  <a:gd name="T49" fmla="*/ 95 h 95"/>
                  <a:gd name="T50" fmla="*/ 31 w 61"/>
                  <a:gd name="T51" fmla="*/ 95 h 95"/>
                  <a:gd name="T52" fmla="*/ 18 w 61"/>
                  <a:gd name="T53" fmla="*/ 93 h 95"/>
                  <a:gd name="T54" fmla="*/ 9 w 61"/>
                  <a:gd name="T55" fmla="*/ 86 h 95"/>
                  <a:gd name="T56" fmla="*/ 4 w 61"/>
                  <a:gd name="T57" fmla="*/ 77 h 95"/>
                  <a:gd name="T58" fmla="*/ 2 w 61"/>
                  <a:gd name="T59" fmla="*/ 64 h 95"/>
                  <a:gd name="T60" fmla="*/ 0 w 61"/>
                  <a:gd name="T61" fmla="*/ 48 h 95"/>
                  <a:gd name="T62" fmla="*/ 12 w 61"/>
                  <a:gd name="T63" fmla="*/ 48 h 95"/>
                  <a:gd name="T64" fmla="*/ 13 w 61"/>
                  <a:gd name="T65" fmla="*/ 61 h 95"/>
                  <a:gd name="T66" fmla="*/ 14 w 61"/>
                  <a:gd name="T67" fmla="*/ 71 h 95"/>
                  <a:gd name="T68" fmla="*/ 17 w 61"/>
                  <a:gd name="T69" fmla="*/ 78 h 95"/>
                  <a:gd name="T70" fmla="*/ 21 w 61"/>
                  <a:gd name="T71" fmla="*/ 82 h 95"/>
                  <a:gd name="T72" fmla="*/ 26 w 61"/>
                  <a:gd name="T73" fmla="*/ 83 h 95"/>
                  <a:gd name="T74" fmla="*/ 31 w 61"/>
                  <a:gd name="T75" fmla="*/ 84 h 95"/>
                  <a:gd name="T76" fmla="*/ 35 w 61"/>
                  <a:gd name="T77" fmla="*/ 83 h 95"/>
                  <a:gd name="T78" fmla="*/ 40 w 61"/>
                  <a:gd name="T79" fmla="*/ 82 h 95"/>
                  <a:gd name="T80" fmla="*/ 44 w 61"/>
                  <a:gd name="T81" fmla="*/ 78 h 95"/>
                  <a:gd name="T82" fmla="*/ 47 w 61"/>
                  <a:gd name="T83" fmla="*/ 71 h 95"/>
                  <a:gd name="T84" fmla="*/ 48 w 61"/>
                  <a:gd name="T85" fmla="*/ 61 h 95"/>
                  <a:gd name="T86" fmla="*/ 49 w 61"/>
                  <a:gd name="T87" fmla="*/ 48 h 95"/>
                  <a:gd name="T88" fmla="*/ 48 w 61"/>
                  <a:gd name="T89" fmla="*/ 29 h 95"/>
                  <a:gd name="T90" fmla="*/ 44 w 61"/>
                  <a:gd name="T91" fmla="*/ 18 h 95"/>
                  <a:gd name="T92" fmla="*/ 40 w 61"/>
                  <a:gd name="T93" fmla="*/ 15 h 95"/>
                  <a:gd name="T94" fmla="*/ 35 w 61"/>
                  <a:gd name="T95" fmla="*/ 12 h 95"/>
                  <a:gd name="T96" fmla="*/ 30 w 61"/>
                  <a:gd name="T97" fmla="*/ 11 h 95"/>
                  <a:gd name="T98" fmla="*/ 26 w 61"/>
                  <a:gd name="T99" fmla="*/ 12 h 95"/>
                  <a:gd name="T100" fmla="*/ 21 w 61"/>
                  <a:gd name="T101" fmla="*/ 13 h 95"/>
                  <a:gd name="T102" fmla="*/ 18 w 61"/>
                  <a:gd name="T103" fmla="*/ 17 h 95"/>
                  <a:gd name="T104" fmla="*/ 13 w 61"/>
                  <a:gd name="T105" fmla="*/ 29 h 95"/>
                  <a:gd name="T106" fmla="*/ 12 w 61"/>
                  <a:gd name="T107" fmla="*/ 4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95">
                    <a:moveTo>
                      <a:pt x="0" y="48"/>
                    </a:moveTo>
                    <a:lnTo>
                      <a:pt x="2" y="33"/>
                    </a:lnTo>
                    <a:lnTo>
                      <a:pt x="4" y="21"/>
                    </a:lnTo>
                    <a:lnTo>
                      <a:pt x="7" y="15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8" y="0"/>
                    </a:lnTo>
                    <a:lnTo>
                      <a:pt x="44" y="3"/>
                    </a:lnTo>
                    <a:lnTo>
                      <a:pt x="48" y="6"/>
                    </a:lnTo>
                    <a:lnTo>
                      <a:pt x="51" y="8"/>
                    </a:lnTo>
                    <a:lnTo>
                      <a:pt x="53" y="12"/>
                    </a:lnTo>
                    <a:lnTo>
                      <a:pt x="57" y="18"/>
                    </a:lnTo>
                    <a:lnTo>
                      <a:pt x="60" y="26"/>
                    </a:lnTo>
                    <a:lnTo>
                      <a:pt x="61" y="35"/>
                    </a:lnTo>
                    <a:lnTo>
                      <a:pt x="61" y="48"/>
                    </a:lnTo>
                    <a:lnTo>
                      <a:pt x="61" y="62"/>
                    </a:lnTo>
                    <a:lnTo>
                      <a:pt x="58" y="74"/>
                    </a:lnTo>
                    <a:lnTo>
                      <a:pt x="56" y="80"/>
                    </a:lnTo>
                    <a:lnTo>
                      <a:pt x="52" y="86"/>
                    </a:lnTo>
                    <a:lnTo>
                      <a:pt x="48" y="89"/>
                    </a:lnTo>
                    <a:lnTo>
                      <a:pt x="43" y="93"/>
                    </a:lnTo>
                    <a:lnTo>
                      <a:pt x="38" y="95"/>
                    </a:lnTo>
                    <a:lnTo>
                      <a:pt x="31" y="95"/>
                    </a:lnTo>
                    <a:lnTo>
                      <a:pt x="18" y="93"/>
                    </a:lnTo>
                    <a:lnTo>
                      <a:pt x="9" y="86"/>
                    </a:lnTo>
                    <a:lnTo>
                      <a:pt x="4" y="77"/>
                    </a:lnTo>
                    <a:lnTo>
                      <a:pt x="2" y="64"/>
                    </a:lnTo>
                    <a:lnTo>
                      <a:pt x="0" y="48"/>
                    </a:lnTo>
                    <a:close/>
                    <a:moveTo>
                      <a:pt x="12" y="48"/>
                    </a:moveTo>
                    <a:lnTo>
                      <a:pt x="13" y="61"/>
                    </a:lnTo>
                    <a:lnTo>
                      <a:pt x="14" y="71"/>
                    </a:lnTo>
                    <a:lnTo>
                      <a:pt x="17" y="78"/>
                    </a:lnTo>
                    <a:lnTo>
                      <a:pt x="21" y="82"/>
                    </a:lnTo>
                    <a:lnTo>
                      <a:pt x="26" y="83"/>
                    </a:lnTo>
                    <a:lnTo>
                      <a:pt x="31" y="84"/>
                    </a:lnTo>
                    <a:lnTo>
                      <a:pt x="35" y="83"/>
                    </a:lnTo>
                    <a:lnTo>
                      <a:pt x="40" y="82"/>
                    </a:lnTo>
                    <a:lnTo>
                      <a:pt x="44" y="78"/>
                    </a:lnTo>
                    <a:lnTo>
                      <a:pt x="47" y="71"/>
                    </a:lnTo>
                    <a:lnTo>
                      <a:pt x="48" y="61"/>
                    </a:lnTo>
                    <a:lnTo>
                      <a:pt x="49" y="48"/>
                    </a:lnTo>
                    <a:lnTo>
                      <a:pt x="48" y="29"/>
                    </a:lnTo>
                    <a:lnTo>
                      <a:pt x="44" y="18"/>
                    </a:lnTo>
                    <a:lnTo>
                      <a:pt x="40" y="15"/>
                    </a:lnTo>
                    <a:lnTo>
                      <a:pt x="35" y="12"/>
                    </a:lnTo>
                    <a:lnTo>
                      <a:pt x="30" y="11"/>
                    </a:lnTo>
                    <a:lnTo>
                      <a:pt x="26" y="12"/>
                    </a:lnTo>
                    <a:lnTo>
                      <a:pt x="21" y="13"/>
                    </a:lnTo>
                    <a:lnTo>
                      <a:pt x="18" y="17"/>
                    </a:lnTo>
                    <a:lnTo>
                      <a:pt x="13" y="29"/>
                    </a:lnTo>
                    <a:lnTo>
                      <a:pt x="12" y="48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253"/>
              <p:cNvSpPr>
                <a:spLocks/>
              </p:cNvSpPr>
              <p:nvPr/>
            </p:nvSpPr>
            <p:spPr bwMode="auto">
              <a:xfrm>
                <a:off x="189075" y="4047768"/>
                <a:ext cx="80963" cy="26988"/>
              </a:xfrm>
              <a:custGeom>
                <a:avLst/>
                <a:gdLst>
                  <a:gd name="T0" fmla="*/ 89 w 102"/>
                  <a:gd name="T1" fmla="*/ 2 h 35"/>
                  <a:gd name="T2" fmla="*/ 101 w 102"/>
                  <a:gd name="T3" fmla="*/ 0 h 35"/>
                  <a:gd name="T4" fmla="*/ 101 w 102"/>
                  <a:gd name="T5" fmla="*/ 4 h 35"/>
                  <a:gd name="T6" fmla="*/ 102 w 102"/>
                  <a:gd name="T7" fmla="*/ 9 h 35"/>
                  <a:gd name="T8" fmla="*/ 101 w 102"/>
                  <a:gd name="T9" fmla="*/ 16 h 35"/>
                  <a:gd name="T10" fmla="*/ 100 w 102"/>
                  <a:gd name="T11" fmla="*/ 20 h 35"/>
                  <a:gd name="T12" fmla="*/ 97 w 102"/>
                  <a:gd name="T13" fmla="*/ 24 h 35"/>
                  <a:gd name="T14" fmla="*/ 94 w 102"/>
                  <a:gd name="T15" fmla="*/ 25 h 35"/>
                  <a:gd name="T16" fmla="*/ 91 w 102"/>
                  <a:gd name="T17" fmla="*/ 26 h 35"/>
                  <a:gd name="T18" fmla="*/ 85 w 102"/>
                  <a:gd name="T19" fmla="*/ 26 h 35"/>
                  <a:gd name="T20" fmla="*/ 79 w 102"/>
                  <a:gd name="T21" fmla="*/ 26 h 35"/>
                  <a:gd name="T22" fmla="*/ 38 w 102"/>
                  <a:gd name="T23" fmla="*/ 26 h 35"/>
                  <a:gd name="T24" fmla="*/ 38 w 102"/>
                  <a:gd name="T25" fmla="*/ 35 h 35"/>
                  <a:gd name="T26" fmla="*/ 26 w 102"/>
                  <a:gd name="T27" fmla="*/ 35 h 35"/>
                  <a:gd name="T28" fmla="*/ 26 w 102"/>
                  <a:gd name="T29" fmla="*/ 26 h 35"/>
                  <a:gd name="T30" fmla="*/ 7 w 102"/>
                  <a:gd name="T31" fmla="*/ 26 h 35"/>
                  <a:gd name="T32" fmla="*/ 0 w 102"/>
                  <a:gd name="T33" fmla="*/ 13 h 35"/>
                  <a:gd name="T34" fmla="*/ 26 w 102"/>
                  <a:gd name="T35" fmla="*/ 13 h 35"/>
                  <a:gd name="T36" fmla="*/ 26 w 102"/>
                  <a:gd name="T37" fmla="*/ 2 h 35"/>
                  <a:gd name="T38" fmla="*/ 38 w 102"/>
                  <a:gd name="T39" fmla="*/ 2 h 35"/>
                  <a:gd name="T40" fmla="*/ 38 w 102"/>
                  <a:gd name="T41" fmla="*/ 13 h 35"/>
                  <a:gd name="T42" fmla="*/ 80 w 102"/>
                  <a:gd name="T43" fmla="*/ 13 h 35"/>
                  <a:gd name="T44" fmla="*/ 84 w 102"/>
                  <a:gd name="T45" fmla="*/ 13 h 35"/>
                  <a:gd name="T46" fmla="*/ 87 w 102"/>
                  <a:gd name="T47" fmla="*/ 13 h 35"/>
                  <a:gd name="T48" fmla="*/ 88 w 102"/>
                  <a:gd name="T49" fmla="*/ 12 h 35"/>
                  <a:gd name="T50" fmla="*/ 89 w 102"/>
                  <a:gd name="T51" fmla="*/ 11 h 35"/>
                  <a:gd name="T52" fmla="*/ 89 w 102"/>
                  <a:gd name="T53" fmla="*/ 9 h 35"/>
                  <a:gd name="T54" fmla="*/ 89 w 102"/>
                  <a:gd name="T55" fmla="*/ 7 h 35"/>
                  <a:gd name="T56" fmla="*/ 89 w 102"/>
                  <a:gd name="T57" fmla="*/ 4 h 35"/>
                  <a:gd name="T58" fmla="*/ 89 w 102"/>
                  <a:gd name="T59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2" h="35">
                    <a:moveTo>
                      <a:pt x="89" y="2"/>
                    </a:moveTo>
                    <a:lnTo>
                      <a:pt x="101" y="0"/>
                    </a:lnTo>
                    <a:lnTo>
                      <a:pt x="101" y="4"/>
                    </a:lnTo>
                    <a:lnTo>
                      <a:pt x="102" y="9"/>
                    </a:lnTo>
                    <a:lnTo>
                      <a:pt x="101" y="16"/>
                    </a:lnTo>
                    <a:lnTo>
                      <a:pt x="100" y="20"/>
                    </a:lnTo>
                    <a:lnTo>
                      <a:pt x="97" y="24"/>
                    </a:lnTo>
                    <a:lnTo>
                      <a:pt x="94" y="25"/>
                    </a:lnTo>
                    <a:lnTo>
                      <a:pt x="91" y="26"/>
                    </a:lnTo>
                    <a:lnTo>
                      <a:pt x="85" y="26"/>
                    </a:lnTo>
                    <a:lnTo>
                      <a:pt x="79" y="26"/>
                    </a:lnTo>
                    <a:lnTo>
                      <a:pt x="38" y="26"/>
                    </a:lnTo>
                    <a:lnTo>
                      <a:pt x="38" y="35"/>
                    </a:lnTo>
                    <a:lnTo>
                      <a:pt x="26" y="35"/>
                    </a:lnTo>
                    <a:lnTo>
                      <a:pt x="26" y="26"/>
                    </a:lnTo>
                    <a:lnTo>
                      <a:pt x="7" y="26"/>
                    </a:lnTo>
                    <a:lnTo>
                      <a:pt x="0" y="13"/>
                    </a:lnTo>
                    <a:lnTo>
                      <a:pt x="26" y="13"/>
                    </a:lnTo>
                    <a:lnTo>
                      <a:pt x="26" y="2"/>
                    </a:lnTo>
                    <a:lnTo>
                      <a:pt x="38" y="2"/>
                    </a:lnTo>
                    <a:lnTo>
                      <a:pt x="38" y="13"/>
                    </a:lnTo>
                    <a:lnTo>
                      <a:pt x="80" y="13"/>
                    </a:lnTo>
                    <a:lnTo>
                      <a:pt x="84" y="13"/>
                    </a:lnTo>
                    <a:lnTo>
                      <a:pt x="87" y="13"/>
                    </a:lnTo>
                    <a:lnTo>
                      <a:pt x="88" y="12"/>
                    </a:lnTo>
                    <a:lnTo>
                      <a:pt x="89" y="11"/>
                    </a:lnTo>
                    <a:lnTo>
                      <a:pt x="89" y="9"/>
                    </a:lnTo>
                    <a:lnTo>
                      <a:pt x="89" y="7"/>
                    </a:lnTo>
                    <a:lnTo>
                      <a:pt x="89" y="4"/>
                    </a:lnTo>
                    <a:lnTo>
                      <a:pt x="89" y="2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254"/>
              <p:cNvSpPr>
                <a:spLocks noEditPoints="1"/>
              </p:cNvSpPr>
              <p:nvPr/>
            </p:nvSpPr>
            <p:spPr bwMode="auto">
              <a:xfrm>
                <a:off x="208125" y="3987443"/>
                <a:ext cx="61913" cy="53975"/>
              </a:xfrm>
              <a:custGeom>
                <a:avLst/>
                <a:gdLst>
                  <a:gd name="T0" fmla="*/ 38 w 77"/>
                  <a:gd name="T1" fmla="*/ 67 h 67"/>
                  <a:gd name="T2" fmla="*/ 25 w 77"/>
                  <a:gd name="T3" fmla="*/ 65 h 67"/>
                  <a:gd name="T4" fmla="*/ 15 w 77"/>
                  <a:gd name="T5" fmla="*/ 62 h 67"/>
                  <a:gd name="T6" fmla="*/ 7 w 77"/>
                  <a:gd name="T7" fmla="*/ 55 h 67"/>
                  <a:gd name="T8" fmla="*/ 1 w 77"/>
                  <a:gd name="T9" fmla="*/ 45 h 67"/>
                  <a:gd name="T10" fmla="*/ 0 w 77"/>
                  <a:gd name="T11" fmla="*/ 33 h 67"/>
                  <a:gd name="T12" fmla="*/ 1 w 77"/>
                  <a:gd name="T13" fmla="*/ 19 h 67"/>
                  <a:gd name="T14" fmla="*/ 9 w 77"/>
                  <a:gd name="T15" fmla="*/ 9 h 67"/>
                  <a:gd name="T16" fmla="*/ 22 w 77"/>
                  <a:gd name="T17" fmla="*/ 2 h 67"/>
                  <a:gd name="T18" fmla="*/ 37 w 77"/>
                  <a:gd name="T19" fmla="*/ 0 h 67"/>
                  <a:gd name="T20" fmla="*/ 50 w 77"/>
                  <a:gd name="T21" fmla="*/ 1 h 67"/>
                  <a:gd name="T22" fmla="*/ 59 w 77"/>
                  <a:gd name="T23" fmla="*/ 3 h 67"/>
                  <a:gd name="T24" fmla="*/ 64 w 77"/>
                  <a:gd name="T25" fmla="*/ 7 h 67"/>
                  <a:gd name="T26" fmla="*/ 68 w 77"/>
                  <a:gd name="T27" fmla="*/ 11 h 67"/>
                  <a:gd name="T28" fmla="*/ 72 w 77"/>
                  <a:gd name="T29" fmla="*/ 15 h 67"/>
                  <a:gd name="T30" fmla="*/ 75 w 77"/>
                  <a:gd name="T31" fmla="*/ 22 h 67"/>
                  <a:gd name="T32" fmla="*/ 76 w 77"/>
                  <a:gd name="T33" fmla="*/ 27 h 67"/>
                  <a:gd name="T34" fmla="*/ 77 w 77"/>
                  <a:gd name="T35" fmla="*/ 33 h 67"/>
                  <a:gd name="T36" fmla="*/ 75 w 77"/>
                  <a:gd name="T37" fmla="*/ 46 h 67"/>
                  <a:gd name="T38" fmla="*/ 67 w 77"/>
                  <a:gd name="T39" fmla="*/ 58 h 67"/>
                  <a:gd name="T40" fmla="*/ 54 w 77"/>
                  <a:gd name="T41" fmla="*/ 64 h 67"/>
                  <a:gd name="T42" fmla="*/ 38 w 77"/>
                  <a:gd name="T43" fmla="*/ 67 h 67"/>
                  <a:gd name="T44" fmla="*/ 38 w 77"/>
                  <a:gd name="T45" fmla="*/ 53 h 67"/>
                  <a:gd name="T46" fmla="*/ 44 w 77"/>
                  <a:gd name="T47" fmla="*/ 53 h 67"/>
                  <a:gd name="T48" fmla="*/ 50 w 77"/>
                  <a:gd name="T49" fmla="*/ 51 h 67"/>
                  <a:gd name="T50" fmla="*/ 54 w 77"/>
                  <a:gd name="T51" fmla="*/ 50 h 67"/>
                  <a:gd name="T52" fmla="*/ 58 w 77"/>
                  <a:gd name="T53" fmla="*/ 47 h 67"/>
                  <a:gd name="T54" fmla="*/ 62 w 77"/>
                  <a:gd name="T55" fmla="*/ 43 h 67"/>
                  <a:gd name="T56" fmla="*/ 64 w 77"/>
                  <a:gd name="T57" fmla="*/ 38 h 67"/>
                  <a:gd name="T58" fmla="*/ 64 w 77"/>
                  <a:gd name="T59" fmla="*/ 33 h 67"/>
                  <a:gd name="T60" fmla="*/ 64 w 77"/>
                  <a:gd name="T61" fmla="*/ 28 h 67"/>
                  <a:gd name="T62" fmla="*/ 62 w 77"/>
                  <a:gd name="T63" fmla="*/ 23 h 67"/>
                  <a:gd name="T64" fmla="*/ 58 w 77"/>
                  <a:gd name="T65" fmla="*/ 19 h 67"/>
                  <a:gd name="T66" fmla="*/ 54 w 77"/>
                  <a:gd name="T67" fmla="*/ 16 h 67"/>
                  <a:gd name="T68" fmla="*/ 50 w 77"/>
                  <a:gd name="T69" fmla="*/ 14 h 67"/>
                  <a:gd name="T70" fmla="*/ 44 w 77"/>
                  <a:gd name="T71" fmla="*/ 14 h 67"/>
                  <a:gd name="T72" fmla="*/ 37 w 77"/>
                  <a:gd name="T73" fmla="*/ 12 h 67"/>
                  <a:gd name="T74" fmla="*/ 31 w 77"/>
                  <a:gd name="T75" fmla="*/ 14 h 67"/>
                  <a:gd name="T76" fmla="*/ 25 w 77"/>
                  <a:gd name="T77" fmla="*/ 14 h 67"/>
                  <a:gd name="T78" fmla="*/ 22 w 77"/>
                  <a:gd name="T79" fmla="*/ 16 h 67"/>
                  <a:gd name="T80" fmla="*/ 18 w 77"/>
                  <a:gd name="T81" fmla="*/ 19 h 67"/>
                  <a:gd name="T82" fmla="*/ 14 w 77"/>
                  <a:gd name="T83" fmla="*/ 23 h 67"/>
                  <a:gd name="T84" fmla="*/ 11 w 77"/>
                  <a:gd name="T85" fmla="*/ 28 h 67"/>
                  <a:gd name="T86" fmla="*/ 11 w 77"/>
                  <a:gd name="T87" fmla="*/ 33 h 67"/>
                  <a:gd name="T88" fmla="*/ 11 w 77"/>
                  <a:gd name="T89" fmla="*/ 38 h 67"/>
                  <a:gd name="T90" fmla="*/ 14 w 77"/>
                  <a:gd name="T91" fmla="*/ 43 h 67"/>
                  <a:gd name="T92" fmla="*/ 18 w 77"/>
                  <a:gd name="T93" fmla="*/ 47 h 67"/>
                  <a:gd name="T94" fmla="*/ 22 w 77"/>
                  <a:gd name="T95" fmla="*/ 50 h 67"/>
                  <a:gd name="T96" fmla="*/ 25 w 77"/>
                  <a:gd name="T97" fmla="*/ 51 h 67"/>
                  <a:gd name="T98" fmla="*/ 32 w 77"/>
                  <a:gd name="T99" fmla="*/ 53 h 67"/>
                  <a:gd name="T100" fmla="*/ 38 w 77"/>
                  <a:gd name="T101" fmla="*/ 5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7" h="67">
                    <a:moveTo>
                      <a:pt x="38" y="67"/>
                    </a:moveTo>
                    <a:lnTo>
                      <a:pt x="25" y="65"/>
                    </a:lnTo>
                    <a:lnTo>
                      <a:pt x="15" y="62"/>
                    </a:lnTo>
                    <a:lnTo>
                      <a:pt x="7" y="55"/>
                    </a:lnTo>
                    <a:lnTo>
                      <a:pt x="1" y="45"/>
                    </a:lnTo>
                    <a:lnTo>
                      <a:pt x="0" y="33"/>
                    </a:lnTo>
                    <a:lnTo>
                      <a:pt x="1" y="19"/>
                    </a:lnTo>
                    <a:lnTo>
                      <a:pt x="9" y="9"/>
                    </a:lnTo>
                    <a:lnTo>
                      <a:pt x="22" y="2"/>
                    </a:lnTo>
                    <a:lnTo>
                      <a:pt x="37" y="0"/>
                    </a:lnTo>
                    <a:lnTo>
                      <a:pt x="50" y="1"/>
                    </a:lnTo>
                    <a:lnTo>
                      <a:pt x="59" y="3"/>
                    </a:lnTo>
                    <a:lnTo>
                      <a:pt x="64" y="7"/>
                    </a:lnTo>
                    <a:lnTo>
                      <a:pt x="68" y="11"/>
                    </a:lnTo>
                    <a:lnTo>
                      <a:pt x="72" y="15"/>
                    </a:lnTo>
                    <a:lnTo>
                      <a:pt x="75" y="22"/>
                    </a:lnTo>
                    <a:lnTo>
                      <a:pt x="76" y="27"/>
                    </a:lnTo>
                    <a:lnTo>
                      <a:pt x="77" y="33"/>
                    </a:lnTo>
                    <a:lnTo>
                      <a:pt x="75" y="46"/>
                    </a:lnTo>
                    <a:lnTo>
                      <a:pt x="67" y="58"/>
                    </a:lnTo>
                    <a:lnTo>
                      <a:pt x="54" y="64"/>
                    </a:lnTo>
                    <a:lnTo>
                      <a:pt x="38" y="67"/>
                    </a:lnTo>
                    <a:close/>
                    <a:moveTo>
                      <a:pt x="38" y="53"/>
                    </a:moveTo>
                    <a:lnTo>
                      <a:pt x="44" y="53"/>
                    </a:lnTo>
                    <a:lnTo>
                      <a:pt x="50" y="51"/>
                    </a:lnTo>
                    <a:lnTo>
                      <a:pt x="54" y="50"/>
                    </a:lnTo>
                    <a:lnTo>
                      <a:pt x="58" y="47"/>
                    </a:lnTo>
                    <a:lnTo>
                      <a:pt x="62" y="43"/>
                    </a:lnTo>
                    <a:lnTo>
                      <a:pt x="64" y="38"/>
                    </a:lnTo>
                    <a:lnTo>
                      <a:pt x="64" y="33"/>
                    </a:lnTo>
                    <a:lnTo>
                      <a:pt x="64" y="28"/>
                    </a:lnTo>
                    <a:lnTo>
                      <a:pt x="62" y="23"/>
                    </a:lnTo>
                    <a:lnTo>
                      <a:pt x="58" y="19"/>
                    </a:lnTo>
                    <a:lnTo>
                      <a:pt x="54" y="16"/>
                    </a:lnTo>
                    <a:lnTo>
                      <a:pt x="50" y="14"/>
                    </a:lnTo>
                    <a:lnTo>
                      <a:pt x="44" y="14"/>
                    </a:lnTo>
                    <a:lnTo>
                      <a:pt x="37" y="12"/>
                    </a:lnTo>
                    <a:lnTo>
                      <a:pt x="31" y="14"/>
                    </a:lnTo>
                    <a:lnTo>
                      <a:pt x="25" y="14"/>
                    </a:lnTo>
                    <a:lnTo>
                      <a:pt x="22" y="16"/>
                    </a:lnTo>
                    <a:lnTo>
                      <a:pt x="18" y="19"/>
                    </a:lnTo>
                    <a:lnTo>
                      <a:pt x="14" y="23"/>
                    </a:lnTo>
                    <a:lnTo>
                      <a:pt x="11" y="28"/>
                    </a:lnTo>
                    <a:lnTo>
                      <a:pt x="11" y="33"/>
                    </a:lnTo>
                    <a:lnTo>
                      <a:pt x="11" y="38"/>
                    </a:lnTo>
                    <a:lnTo>
                      <a:pt x="14" y="43"/>
                    </a:lnTo>
                    <a:lnTo>
                      <a:pt x="18" y="47"/>
                    </a:lnTo>
                    <a:lnTo>
                      <a:pt x="22" y="50"/>
                    </a:lnTo>
                    <a:lnTo>
                      <a:pt x="25" y="51"/>
                    </a:lnTo>
                    <a:lnTo>
                      <a:pt x="32" y="53"/>
                    </a:lnTo>
                    <a:lnTo>
                      <a:pt x="38" y="5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255"/>
              <p:cNvSpPr>
                <a:spLocks/>
              </p:cNvSpPr>
              <p:nvPr/>
            </p:nvSpPr>
            <p:spPr bwMode="auto">
              <a:xfrm>
                <a:off x="208125" y="3944580"/>
                <a:ext cx="58738" cy="30163"/>
              </a:xfrm>
              <a:custGeom>
                <a:avLst/>
                <a:gdLst>
                  <a:gd name="T0" fmla="*/ 75 w 75"/>
                  <a:gd name="T1" fmla="*/ 39 h 39"/>
                  <a:gd name="T2" fmla="*/ 1 w 75"/>
                  <a:gd name="T3" fmla="*/ 39 h 39"/>
                  <a:gd name="T4" fmla="*/ 1 w 75"/>
                  <a:gd name="T5" fmla="*/ 27 h 39"/>
                  <a:gd name="T6" fmla="*/ 11 w 75"/>
                  <a:gd name="T7" fmla="*/ 27 h 39"/>
                  <a:gd name="T8" fmla="*/ 6 w 75"/>
                  <a:gd name="T9" fmla="*/ 25 h 39"/>
                  <a:gd name="T10" fmla="*/ 3 w 75"/>
                  <a:gd name="T11" fmla="*/ 22 h 39"/>
                  <a:gd name="T12" fmla="*/ 1 w 75"/>
                  <a:gd name="T13" fmla="*/ 19 h 39"/>
                  <a:gd name="T14" fmla="*/ 0 w 75"/>
                  <a:gd name="T15" fmla="*/ 16 h 39"/>
                  <a:gd name="T16" fmla="*/ 0 w 75"/>
                  <a:gd name="T17" fmla="*/ 12 h 39"/>
                  <a:gd name="T18" fmla="*/ 0 w 75"/>
                  <a:gd name="T19" fmla="*/ 6 h 39"/>
                  <a:gd name="T20" fmla="*/ 2 w 75"/>
                  <a:gd name="T21" fmla="*/ 0 h 39"/>
                  <a:gd name="T22" fmla="*/ 14 w 75"/>
                  <a:gd name="T23" fmla="*/ 4 h 39"/>
                  <a:gd name="T24" fmla="*/ 11 w 75"/>
                  <a:gd name="T25" fmla="*/ 8 h 39"/>
                  <a:gd name="T26" fmla="*/ 11 w 75"/>
                  <a:gd name="T27" fmla="*/ 13 h 39"/>
                  <a:gd name="T28" fmla="*/ 11 w 75"/>
                  <a:gd name="T29" fmla="*/ 16 h 39"/>
                  <a:gd name="T30" fmla="*/ 14 w 75"/>
                  <a:gd name="T31" fmla="*/ 19 h 39"/>
                  <a:gd name="T32" fmla="*/ 16 w 75"/>
                  <a:gd name="T33" fmla="*/ 22 h 39"/>
                  <a:gd name="T34" fmla="*/ 20 w 75"/>
                  <a:gd name="T35" fmla="*/ 23 h 39"/>
                  <a:gd name="T36" fmla="*/ 28 w 75"/>
                  <a:gd name="T37" fmla="*/ 25 h 39"/>
                  <a:gd name="T38" fmla="*/ 36 w 75"/>
                  <a:gd name="T39" fmla="*/ 26 h 39"/>
                  <a:gd name="T40" fmla="*/ 75 w 75"/>
                  <a:gd name="T41" fmla="*/ 26 h 39"/>
                  <a:gd name="T42" fmla="*/ 75 w 75"/>
                  <a:gd name="T43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5" h="39">
                    <a:moveTo>
                      <a:pt x="75" y="39"/>
                    </a:moveTo>
                    <a:lnTo>
                      <a:pt x="1" y="39"/>
                    </a:lnTo>
                    <a:lnTo>
                      <a:pt x="1" y="27"/>
                    </a:lnTo>
                    <a:lnTo>
                      <a:pt x="11" y="27"/>
                    </a:lnTo>
                    <a:lnTo>
                      <a:pt x="6" y="25"/>
                    </a:lnTo>
                    <a:lnTo>
                      <a:pt x="3" y="22"/>
                    </a:lnTo>
                    <a:lnTo>
                      <a:pt x="1" y="19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2" y="0"/>
                    </a:lnTo>
                    <a:lnTo>
                      <a:pt x="14" y="4"/>
                    </a:lnTo>
                    <a:lnTo>
                      <a:pt x="11" y="8"/>
                    </a:lnTo>
                    <a:lnTo>
                      <a:pt x="11" y="13"/>
                    </a:lnTo>
                    <a:lnTo>
                      <a:pt x="11" y="16"/>
                    </a:lnTo>
                    <a:lnTo>
                      <a:pt x="14" y="19"/>
                    </a:lnTo>
                    <a:lnTo>
                      <a:pt x="16" y="22"/>
                    </a:lnTo>
                    <a:lnTo>
                      <a:pt x="20" y="23"/>
                    </a:lnTo>
                    <a:lnTo>
                      <a:pt x="28" y="25"/>
                    </a:lnTo>
                    <a:lnTo>
                      <a:pt x="36" y="26"/>
                    </a:lnTo>
                    <a:lnTo>
                      <a:pt x="75" y="26"/>
                    </a:lnTo>
                    <a:lnTo>
                      <a:pt x="75" y="39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256"/>
              <p:cNvSpPr>
                <a:spLocks noEditPoints="1"/>
              </p:cNvSpPr>
              <p:nvPr/>
            </p:nvSpPr>
            <p:spPr bwMode="auto">
              <a:xfrm>
                <a:off x="208125" y="3890605"/>
                <a:ext cx="80963" cy="50800"/>
              </a:xfrm>
              <a:custGeom>
                <a:avLst/>
                <a:gdLst>
                  <a:gd name="T0" fmla="*/ 103 w 103"/>
                  <a:gd name="T1" fmla="*/ 14 h 64"/>
                  <a:gd name="T2" fmla="*/ 66 w 103"/>
                  <a:gd name="T3" fmla="*/ 14 h 64"/>
                  <a:gd name="T4" fmla="*/ 69 w 103"/>
                  <a:gd name="T5" fmla="*/ 17 h 64"/>
                  <a:gd name="T6" fmla="*/ 73 w 103"/>
                  <a:gd name="T7" fmla="*/ 22 h 64"/>
                  <a:gd name="T8" fmla="*/ 76 w 103"/>
                  <a:gd name="T9" fmla="*/ 27 h 64"/>
                  <a:gd name="T10" fmla="*/ 77 w 103"/>
                  <a:gd name="T11" fmla="*/ 32 h 64"/>
                  <a:gd name="T12" fmla="*/ 75 w 103"/>
                  <a:gd name="T13" fmla="*/ 45 h 64"/>
                  <a:gd name="T14" fmla="*/ 66 w 103"/>
                  <a:gd name="T15" fmla="*/ 55 h 64"/>
                  <a:gd name="T16" fmla="*/ 54 w 103"/>
                  <a:gd name="T17" fmla="*/ 62 h 64"/>
                  <a:gd name="T18" fmla="*/ 37 w 103"/>
                  <a:gd name="T19" fmla="*/ 64 h 64"/>
                  <a:gd name="T20" fmla="*/ 29 w 103"/>
                  <a:gd name="T21" fmla="*/ 63 h 64"/>
                  <a:gd name="T22" fmla="*/ 23 w 103"/>
                  <a:gd name="T23" fmla="*/ 63 h 64"/>
                  <a:gd name="T24" fmla="*/ 16 w 103"/>
                  <a:gd name="T25" fmla="*/ 61 h 64"/>
                  <a:gd name="T26" fmla="*/ 11 w 103"/>
                  <a:gd name="T27" fmla="*/ 58 h 64"/>
                  <a:gd name="T28" fmla="*/ 7 w 103"/>
                  <a:gd name="T29" fmla="*/ 54 h 64"/>
                  <a:gd name="T30" fmla="*/ 3 w 103"/>
                  <a:gd name="T31" fmla="*/ 50 h 64"/>
                  <a:gd name="T32" fmla="*/ 1 w 103"/>
                  <a:gd name="T33" fmla="*/ 45 h 64"/>
                  <a:gd name="T34" fmla="*/ 0 w 103"/>
                  <a:gd name="T35" fmla="*/ 40 h 64"/>
                  <a:gd name="T36" fmla="*/ 0 w 103"/>
                  <a:gd name="T37" fmla="*/ 35 h 64"/>
                  <a:gd name="T38" fmla="*/ 2 w 103"/>
                  <a:gd name="T39" fmla="*/ 22 h 64"/>
                  <a:gd name="T40" fmla="*/ 13 w 103"/>
                  <a:gd name="T41" fmla="*/ 14 h 64"/>
                  <a:gd name="T42" fmla="*/ 1 w 103"/>
                  <a:gd name="T43" fmla="*/ 14 h 64"/>
                  <a:gd name="T44" fmla="*/ 1 w 103"/>
                  <a:gd name="T45" fmla="*/ 0 h 64"/>
                  <a:gd name="T46" fmla="*/ 103 w 103"/>
                  <a:gd name="T47" fmla="*/ 0 h 64"/>
                  <a:gd name="T48" fmla="*/ 103 w 103"/>
                  <a:gd name="T49" fmla="*/ 14 h 64"/>
                  <a:gd name="T50" fmla="*/ 38 w 103"/>
                  <a:gd name="T51" fmla="*/ 50 h 64"/>
                  <a:gd name="T52" fmla="*/ 44 w 103"/>
                  <a:gd name="T53" fmla="*/ 50 h 64"/>
                  <a:gd name="T54" fmla="*/ 50 w 103"/>
                  <a:gd name="T55" fmla="*/ 49 h 64"/>
                  <a:gd name="T56" fmla="*/ 54 w 103"/>
                  <a:gd name="T57" fmla="*/ 48 h 64"/>
                  <a:gd name="T58" fmla="*/ 58 w 103"/>
                  <a:gd name="T59" fmla="*/ 45 h 64"/>
                  <a:gd name="T60" fmla="*/ 62 w 103"/>
                  <a:gd name="T61" fmla="*/ 41 h 64"/>
                  <a:gd name="T62" fmla="*/ 64 w 103"/>
                  <a:gd name="T63" fmla="*/ 37 h 64"/>
                  <a:gd name="T64" fmla="*/ 64 w 103"/>
                  <a:gd name="T65" fmla="*/ 32 h 64"/>
                  <a:gd name="T66" fmla="*/ 64 w 103"/>
                  <a:gd name="T67" fmla="*/ 27 h 64"/>
                  <a:gd name="T68" fmla="*/ 62 w 103"/>
                  <a:gd name="T69" fmla="*/ 23 h 64"/>
                  <a:gd name="T70" fmla="*/ 58 w 103"/>
                  <a:gd name="T71" fmla="*/ 19 h 64"/>
                  <a:gd name="T72" fmla="*/ 55 w 103"/>
                  <a:gd name="T73" fmla="*/ 17 h 64"/>
                  <a:gd name="T74" fmla="*/ 50 w 103"/>
                  <a:gd name="T75" fmla="*/ 15 h 64"/>
                  <a:gd name="T76" fmla="*/ 45 w 103"/>
                  <a:gd name="T77" fmla="*/ 14 h 64"/>
                  <a:gd name="T78" fmla="*/ 38 w 103"/>
                  <a:gd name="T79" fmla="*/ 14 h 64"/>
                  <a:gd name="T80" fmla="*/ 27 w 103"/>
                  <a:gd name="T81" fmla="*/ 15 h 64"/>
                  <a:gd name="T82" fmla="*/ 18 w 103"/>
                  <a:gd name="T83" fmla="*/ 19 h 64"/>
                  <a:gd name="T84" fmla="*/ 14 w 103"/>
                  <a:gd name="T85" fmla="*/ 23 h 64"/>
                  <a:gd name="T86" fmla="*/ 11 w 103"/>
                  <a:gd name="T87" fmla="*/ 27 h 64"/>
                  <a:gd name="T88" fmla="*/ 11 w 103"/>
                  <a:gd name="T89" fmla="*/ 32 h 64"/>
                  <a:gd name="T90" fmla="*/ 11 w 103"/>
                  <a:gd name="T91" fmla="*/ 37 h 64"/>
                  <a:gd name="T92" fmla="*/ 14 w 103"/>
                  <a:gd name="T93" fmla="*/ 41 h 64"/>
                  <a:gd name="T94" fmla="*/ 18 w 103"/>
                  <a:gd name="T95" fmla="*/ 45 h 64"/>
                  <a:gd name="T96" fmla="*/ 22 w 103"/>
                  <a:gd name="T97" fmla="*/ 48 h 64"/>
                  <a:gd name="T98" fmla="*/ 25 w 103"/>
                  <a:gd name="T99" fmla="*/ 49 h 64"/>
                  <a:gd name="T100" fmla="*/ 32 w 103"/>
                  <a:gd name="T101" fmla="*/ 50 h 64"/>
                  <a:gd name="T102" fmla="*/ 38 w 103"/>
                  <a:gd name="T103" fmla="*/ 5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64">
                    <a:moveTo>
                      <a:pt x="103" y="14"/>
                    </a:moveTo>
                    <a:lnTo>
                      <a:pt x="66" y="14"/>
                    </a:lnTo>
                    <a:lnTo>
                      <a:pt x="69" y="17"/>
                    </a:lnTo>
                    <a:lnTo>
                      <a:pt x="73" y="22"/>
                    </a:lnTo>
                    <a:lnTo>
                      <a:pt x="76" y="27"/>
                    </a:lnTo>
                    <a:lnTo>
                      <a:pt x="77" y="32"/>
                    </a:lnTo>
                    <a:lnTo>
                      <a:pt x="75" y="45"/>
                    </a:lnTo>
                    <a:lnTo>
                      <a:pt x="66" y="55"/>
                    </a:lnTo>
                    <a:lnTo>
                      <a:pt x="54" y="62"/>
                    </a:lnTo>
                    <a:lnTo>
                      <a:pt x="37" y="64"/>
                    </a:lnTo>
                    <a:lnTo>
                      <a:pt x="29" y="63"/>
                    </a:lnTo>
                    <a:lnTo>
                      <a:pt x="23" y="63"/>
                    </a:lnTo>
                    <a:lnTo>
                      <a:pt x="16" y="61"/>
                    </a:lnTo>
                    <a:lnTo>
                      <a:pt x="11" y="58"/>
                    </a:lnTo>
                    <a:lnTo>
                      <a:pt x="7" y="54"/>
                    </a:lnTo>
                    <a:lnTo>
                      <a:pt x="3" y="50"/>
                    </a:lnTo>
                    <a:lnTo>
                      <a:pt x="1" y="45"/>
                    </a:lnTo>
                    <a:lnTo>
                      <a:pt x="0" y="40"/>
                    </a:lnTo>
                    <a:lnTo>
                      <a:pt x="0" y="35"/>
                    </a:lnTo>
                    <a:lnTo>
                      <a:pt x="2" y="22"/>
                    </a:lnTo>
                    <a:lnTo>
                      <a:pt x="13" y="14"/>
                    </a:lnTo>
                    <a:lnTo>
                      <a:pt x="1" y="14"/>
                    </a:lnTo>
                    <a:lnTo>
                      <a:pt x="1" y="0"/>
                    </a:lnTo>
                    <a:lnTo>
                      <a:pt x="103" y="0"/>
                    </a:lnTo>
                    <a:lnTo>
                      <a:pt x="103" y="14"/>
                    </a:lnTo>
                    <a:close/>
                    <a:moveTo>
                      <a:pt x="38" y="50"/>
                    </a:moveTo>
                    <a:lnTo>
                      <a:pt x="44" y="50"/>
                    </a:lnTo>
                    <a:lnTo>
                      <a:pt x="50" y="49"/>
                    </a:lnTo>
                    <a:lnTo>
                      <a:pt x="54" y="48"/>
                    </a:lnTo>
                    <a:lnTo>
                      <a:pt x="58" y="45"/>
                    </a:lnTo>
                    <a:lnTo>
                      <a:pt x="62" y="41"/>
                    </a:lnTo>
                    <a:lnTo>
                      <a:pt x="64" y="37"/>
                    </a:lnTo>
                    <a:lnTo>
                      <a:pt x="64" y="32"/>
                    </a:lnTo>
                    <a:lnTo>
                      <a:pt x="64" y="27"/>
                    </a:lnTo>
                    <a:lnTo>
                      <a:pt x="62" y="23"/>
                    </a:lnTo>
                    <a:lnTo>
                      <a:pt x="58" y="19"/>
                    </a:lnTo>
                    <a:lnTo>
                      <a:pt x="55" y="17"/>
                    </a:lnTo>
                    <a:lnTo>
                      <a:pt x="50" y="15"/>
                    </a:lnTo>
                    <a:lnTo>
                      <a:pt x="45" y="14"/>
                    </a:lnTo>
                    <a:lnTo>
                      <a:pt x="38" y="14"/>
                    </a:lnTo>
                    <a:lnTo>
                      <a:pt x="27" y="15"/>
                    </a:lnTo>
                    <a:lnTo>
                      <a:pt x="18" y="19"/>
                    </a:lnTo>
                    <a:lnTo>
                      <a:pt x="14" y="23"/>
                    </a:lnTo>
                    <a:lnTo>
                      <a:pt x="11" y="27"/>
                    </a:lnTo>
                    <a:lnTo>
                      <a:pt x="11" y="32"/>
                    </a:lnTo>
                    <a:lnTo>
                      <a:pt x="11" y="37"/>
                    </a:lnTo>
                    <a:lnTo>
                      <a:pt x="14" y="41"/>
                    </a:lnTo>
                    <a:lnTo>
                      <a:pt x="18" y="45"/>
                    </a:lnTo>
                    <a:lnTo>
                      <a:pt x="22" y="48"/>
                    </a:lnTo>
                    <a:lnTo>
                      <a:pt x="25" y="49"/>
                    </a:lnTo>
                    <a:lnTo>
                      <a:pt x="32" y="50"/>
                    </a:lnTo>
                    <a:lnTo>
                      <a:pt x="38" y="50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257"/>
              <p:cNvSpPr>
                <a:spLocks/>
              </p:cNvSpPr>
              <p:nvPr/>
            </p:nvSpPr>
            <p:spPr bwMode="auto">
              <a:xfrm>
                <a:off x="208125" y="3828693"/>
                <a:ext cx="61913" cy="46038"/>
              </a:xfrm>
              <a:custGeom>
                <a:avLst/>
                <a:gdLst>
                  <a:gd name="T0" fmla="*/ 74 w 76"/>
                  <a:gd name="T1" fmla="*/ 13 h 58"/>
                  <a:gd name="T2" fmla="*/ 62 w 76"/>
                  <a:gd name="T3" fmla="*/ 13 h 58"/>
                  <a:gd name="T4" fmla="*/ 72 w 76"/>
                  <a:gd name="T5" fmla="*/ 23 h 58"/>
                  <a:gd name="T6" fmla="*/ 76 w 76"/>
                  <a:gd name="T7" fmla="*/ 35 h 58"/>
                  <a:gd name="T8" fmla="*/ 75 w 76"/>
                  <a:gd name="T9" fmla="*/ 40 h 58"/>
                  <a:gd name="T10" fmla="*/ 74 w 76"/>
                  <a:gd name="T11" fmla="*/ 47 h 58"/>
                  <a:gd name="T12" fmla="*/ 70 w 76"/>
                  <a:gd name="T13" fmla="*/ 50 h 58"/>
                  <a:gd name="T14" fmla="*/ 67 w 76"/>
                  <a:gd name="T15" fmla="*/ 54 h 58"/>
                  <a:gd name="T16" fmla="*/ 62 w 76"/>
                  <a:gd name="T17" fmla="*/ 56 h 58"/>
                  <a:gd name="T18" fmla="*/ 57 w 76"/>
                  <a:gd name="T19" fmla="*/ 57 h 58"/>
                  <a:gd name="T20" fmla="*/ 53 w 76"/>
                  <a:gd name="T21" fmla="*/ 58 h 58"/>
                  <a:gd name="T22" fmla="*/ 45 w 76"/>
                  <a:gd name="T23" fmla="*/ 58 h 58"/>
                  <a:gd name="T24" fmla="*/ 0 w 76"/>
                  <a:gd name="T25" fmla="*/ 58 h 58"/>
                  <a:gd name="T26" fmla="*/ 0 w 76"/>
                  <a:gd name="T27" fmla="*/ 45 h 58"/>
                  <a:gd name="T28" fmla="*/ 40 w 76"/>
                  <a:gd name="T29" fmla="*/ 45 h 58"/>
                  <a:gd name="T30" fmla="*/ 46 w 76"/>
                  <a:gd name="T31" fmla="*/ 44 h 58"/>
                  <a:gd name="T32" fmla="*/ 50 w 76"/>
                  <a:gd name="T33" fmla="*/ 44 h 58"/>
                  <a:gd name="T34" fmla="*/ 53 w 76"/>
                  <a:gd name="T35" fmla="*/ 44 h 58"/>
                  <a:gd name="T36" fmla="*/ 58 w 76"/>
                  <a:gd name="T37" fmla="*/ 43 h 58"/>
                  <a:gd name="T38" fmla="*/ 61 w 76"/>
                  <a:gd name="T39" fmla="*/ 40 h 58"/>
                  <a:gd name="T40" fmla="*/ 63 w 76"/>
                  <a:gd name="T41" fmla="*/ 36 h 58"/>
                  <a:gd name="T42" fmla="*/ 63 w 76"/>
                  <a:gd name="T43" fmla="*/ 31 h 58"/>
                  <a:gd name="T44" fmla="*/ 63 w 76"/>
                  <a:gd name="T45" fmla="*/ 26 h 58"/>
                  <a:gd name="T46" fmla="*/ 61 w 76"/>
                  <a:gd name="T47" fmla="*/ 22 h 58"/>
                  <a:gd name="T48" fmla="*/ 58 w 76"/>
                  <a:gd name="T49" fmla="*/ 18 h 58"/>
                  <a:gd name="T50" fmla="*/ 53 w 76"/>
                  <a:gd name="T51" fmla="*/ 16 h 58"/>
                  <a:gd name="T52" fmla="*/ 49 w 76"/>
                  <a:gd name="T53" fmla="*/ 14 h 58"/>
                  <a:gd name="T54" fmla="*/ 44 w 76"/>
                  <a:gd name="T55" fmla="*/ 13 h 58"/>
                  <a:gd name="T56" fmla="*/ 39 w 76"/>
                  <a:gd name="T57" fmla="*/ 13 h 58"/>
                  <a:gd name="T58" fmla="*/ 0 w 76"/>
                  <a:gd name="T59" fmla="*/ 13 h 58"/>
                  <a:gd name="T60" fmla="*/ 0 w 76"/>
                  <a:gd name="T61" fmla="*/ 0 h 58"/>
                  <a:gd name="T62" fmla="*/ 74 w 76"/>
                  <a:gd name="T63" fmla="*/ 0 h 58"/>
                  <a:gd name="T64" fmla="*/ 74 w 76"/>
                  <a:gd name="T65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" h="58">
                    <a:moveTo>
                      <a:pt x="74" y="13"/>
                    </a:moveTo>
                    <a:lnTo>
                      <a:pt x="62" y="13"/>
                    </a:lnTo>
                    <a:lnTo>
                      <a:pt x="72" y="23"/>
                    </a:lnTo>
                    <a:lnTo>
                      <a:pt x="76" y="35"/>
                    </a:lnTo>
                    <a:lnTo>
                      <a:pt x="75" y="40"/>
                    </a:lnTo>
                    <a:lnTo>
                      <a:pt x="74" y="47"/>
                    </a:lnTo>
                    <a:lnTo>
                      <a:pt x="70" y="50"/>
                    </a:lnTo>
                    <a:lnTo>
                      <a:pt x="67" y="54"/>
                    </a:lnTo>
                    <a:lnTo>
                      <a:pt x="62" y="56"/>
                    </a:lnTo>
                    <a:lnTo>
                      <a:pt x="57" y="57"/>
                    </a:lnTo>
                    <a:lnTo>
                      <a:pt x="53" y="58"/>
                    </a:lnTo>
                    <a:lnTo>
                      <a:pt x="45" y="58"/>
                    </a:lnTo>
                    <a:lnTo>
                      <a:pt x="0" y="58"/>
                    </a:lnTo>
                    <a:lnTo>
                      <a:pt x="0" y="45"/>
                    </a:lnTo>
                    <a:lnTo>
                      <a:pt x="40" y="45"/>
                    </a:lnTo>
                    <a:lnTo>
                      <a:pt x="46" y="44"/>
                    </a:lnTo>
                    <a:lnTo>
                      <a:pt x="50" y="44"/>
                    </a:lnTo>
                    <a:lnTo>
                      <a:pt x="53" y="44"/>
                    </a:lnTo>
                    <a:lnTo>
                      <a:pt x="58" y="43"/>
                    </a:lnTo>
                    <a:lnTo>
                      <a:pt x="61" y="40"/>
                    </a:lnTo>
                    <a:lnTo>
                      <a:pt x="63" y="36"/>
                    </a:lnTo>
                    <a:lnTo>
                      <a:pt x="63" y="31"/>
                    </a:lnTo>
                    <a:lnTo>
                      <a:pt x="63" y="26"/>
                    </a:lnTo>
                    <a:lnTo>
                      <a:pt x="61" y="22"/>
                    </a:lnTo>
                    <a:lnTo>
                      <a:pt x="58" y="18"/>
                    </a:lnTo>
                    <a:lnTo>
                      <a:pt x="53" y="16"/>
                    </a:lnTo>
                    <a:lnTo>
                      <a:pt x="49" y="14"/>
                    </a:lnTo>
                    <a:lnTo>
                      <a:pt x="44" y="13"/>
                    </a:lnTo>
                    <a:lnTo>
                      <a:pt x="39" y="13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74" y="0"/>
                    </a:lnTo>
                    <a:lnTo>
                      <a:pt x="74" y="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258"/>
              <p:cNvSpPr>
                <a:spLocks noEditPoints="1"/>
              </p:cNvSpPr>
              <p:nvPr/>
            </p:nvSpPr>
            <p:spPr bwMode="auto">
              <a:xfrm>
                <a:off x="208125" y="3762018"/>
                <a:ext cx="61913" cy="53975"/>
              </a:xfrm>
              <a:custGeom>
                <a:avLst/>
                <a:gdLst>
                  <a:gd name="T0" fmla="*/ 53 w 77"/>
                  <a:gd name="T1" fmla="*/ 14 h 69"/>
                  <a:gd name="T2" fmla="*/ 54 w 77"/>
                  <a:gd name="T3" fmla="*/ 1 h 69"/>
                  <a:gd name="T4" fmla="*/ 60 w 77"/>
                  <a:gd name="T5" fmla="*/ 4 h 69"/>
                  <a:gd name="T6" fmla="*/ 67 w 77"/>
                  <a:gd name="T7" fmla="*/ 8 h 69"/>
                  <a:gd name="T8" fmla="*/ 71 w 77"/>
                  <a:gd name="T9" fmla="*/ 12 h 69"/>
                  <a:gd name="T10" fmla="*/ 75 w 77"/>
                  <a:gd name="T11" fmla="*/ 22 h 69"/>
                  <a:gd name="T12" fmla="*/ 77 w 77"/>
                  <a:gd name="T13" fmla="*/ 34 h 69"/>
                  <a:gd name="T14" fmla="*/ 75 w 77"/>
                  <a:gd name="T15" fmla="*/ 48 h 69"/>
                  <a:gd name="T16" fmla="*/ 67 w 77"/>
                  <a:gd name="T17" fmla="*/ 60 h 69"/>
                  <a:gd name="T18" fmla="*/ 54 w 77"/>
                  <a:gd name="T19" fmla="*/ 66 h 69"/>
                  <a:gd name="T20" fmla="*/ 38 w 77"/>
                  <a:gd name="T21" fmla="*/ 69 h 69"/>
                  <a:gd name="T22" fmla="*/ 22 w 77"/>
                  <a:gd name="T23" fmla="*/ 66 h 69"/>
                  <a:gd name="T24" fmla="*/ 10 w 77"/>
                  <a:gd name="T25" fmla="*/ 60 h 69"/>
                  <a:gd name="T26" fmla="*/ 2 w 77"/>
                  <a:gd name="T27" fmla="*/ 48 h 69"/>
                  <a:gd name="T28" fmla="*/ 0 w 77"/>
                  <a:gd name="T29" fmla="*/ 34 h 69"/>
                  <a:gd name="T30" fmla="*/ 1 w 77"/>
                  <a:gd name="T31" fmla="*/ 21 h 69"/>
                  <a:gd name="T32" fmla="*/ 9 w 77"/>
                  <a:gd name="T33" fmla="*/ 11 h 69"/>
                  <a:gd name="T34" fmla="*/ 22 w 77"/>
                  <a:gd name="T35" fmla="*/ 3 h 69"/>
                  <a:gd name="T36" fmla="*/ 37 w 77"/>
                  <a:gd name="T37" fmla="*/ 0 h 69"/>
                  <a:gd name="T38" fmla="*/ 41 w 77"/>
                  <a:gd name="T39" fmla="*/ 0 h 69"/>
                  <a:gd name="T40" fmla="*/ 41 w 77"/>
                  <a:gd name="T41" fmla="*/ 56 h 69"/>
                  <a:gd name="T42" fmla="*/ 47 w 77"/>
                  <a:gd name="T43" fmla="*/ 54 h 69"/>
                  <a:gd name="T44" fmla="*/ 54 w 77"/>
                  <a:gd name="T45" fmla="*/ 52 h 69"/>
                  <a:gd name="T46" fmla="*/ 59 w 77"/>
                  <a:gd name="T47" fmla="*/ 49 h 69"/>
                  <a:gd name="T48" fmla="*/ 62 w 77"/>
                  <a:gd name="T49" fmla="*/ 44 h 69"/>
                  <a:gd name="T50" fmla="*/ 64 w 77"/>
                  <a:gd name="T51" fmla="*/ 39 h 69"/>
                  <a:gd name="T52" fmla="*/ 64 w 77"/>
                  <a:gd name="T53" fmla="*/ 34 h 69"/>
                  <a:gd name="T54" fmla="*/ 64 w 77"/>
                  <a:gd name="T55" fmla="*/ 27 h 69"/>
                  <a:gd name="T56" fmla="*/ 62 w 77"/>
                  <a:gd name="T57" fmla="*/ 22 h 69"/>
                  <a:gd name="T58" fmla="*/ 59 w 77"/>
                  <a:gd name="T59" fmla="*/ 18 h 69"/>
                  <a:gd name="T60" fmla="*/ 56 w 77"/>
                  <a:gd name="T61" fmla="*/ 16 h 69"/>
                  <a:gd name="T62" fmla="*/ 53 w 77"/>
                  <a:gd name="T63" fmla="*/ 14 h 69"/>
                  <a:gd name="T64" fmla="*/ 29 w 77"/>
                  <a:gd name="T65" fmla="*/ 56 h 69"/>
                  <a:gd name="T66" fmla="*/ 29 w 77"/>
                  <a:gd name="T67" fmla="*/ 14 h 69"/>
                  <a:gd name="T68" fmla="*/ 24 w 77"/>
                  <a:gd name="T69" fmla="*/ 14 h 69"/>
                  <a:gd name="T70" fmla="*/ 20 w 77"/>
                  <a:gd name="T71" fmla="*/ 17 h 69"/>
                  <a:gd name="T72" fmla="*/ 16 w 77"/>
                  <a:gd name="T73" fmla="*/ 18 h 69"/>
                  <a:gd name="T74" fmla="*/ 14 w 77"/>
                  <a:gd name="T75" fmla="*/ 23 h 69"/>
                  <a:gd name="T76" fmla="*/ 11 w 77"/>
                  <a:gd name="T77" fmla="*/ 29 h 69"/>
                  <a:gd name="T78" fmla="*/ 11 w 77"/>
                  <a:gd name="T79" fmla="*/ 34 h 69"/>
                  <a:gd name="T80" fmla="*/ 11 w 77"/>
                  <a:gd name="T81" fmla="*/ 40 h 69"/>
                  <a:gd name="T82" fmla="*/ 13 w 77"/>
                  <a:gd name="T83" fmla="*/ 45 h 69"/>
                  <a:gd name="T84" fmla="*/ 16 w 77"/>
                  <a:gd name="T85" fmla="*/ 49 h 69"/>
                  <a:gd name="T86" fmla="*/ 19 w 77"/>
                  <a:gd name="T87" fmla="*/ 52 h 69"/>
                  <a:gd name="T88" fmla="*/ 24 w 77"/>
                  <a:gd name="T89" fmla="*/ 54 h 69"/>
                  <a:gd name="T90" fmla="*/ 29 w 77"/>
                  <a:gd name="T91" fmla="*/ 5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7" h="69">
                    <a:moveTo>
                      <a:pt x="53" y="14"/>
                    </a:moveTo>
                    <a:lnTo>
                      <a:pt x="54" y="1"/>
                    </a:lnTo>
                    <a:lnTo>
                      <a:pt x="60" y="4"/>
                    </a:lnTo>
                    <a:lnTo>
                      <a:pt x="67" y="8"/>
                    </a:lnTo>
                    <a:lnTo>
                      <a:pt x="71" y="12"/>
                    </a:lnTo>
                    <a:lnTo>
                      <a:pt x="75" y="22"/>
                    </a:lnTo>
                    <a:lnTo>
                      <a:pt x="77" y="34"/>
                    </a:lnTo>
                    <a:lnTo>
                      <a:pt x="75" y="48"/>
                    </a:lnTo>
                    <a:lnTo>
                      <a:pt x="67" y="60"/>
                    </a:lnTo>
                    <a:lnTo>
                      <a:pt x="54" y="66"/>
                    </a:lnTo>
                    <a:lnTo>
                      <a:pt x="38" y="69"/>
                    </a:lnTo>
                    <a:lnTo>
                      <a:pt x="22" y="66"/>
                    </a:lnTo>
                    <a:lnTo>
                      <a:pt x="10" y="60"/>
                    </a:lnTo>
                    <a:lnTo>
                      <a:pt x="2" y="48"/>
                    </a:lnTo>
                    <a:lnTo>
                      <a:pt x="0" y="34"/>
                    </a:lnTo>
                    <a:lnTo>
                      <a:pt x="1" y="21"/>
                    </a:lnTo>
                    <a:lnTo>
                      <a:pt x="9" y="11"/>
                    </a:lnTo>
                    <a:lnTo>
                      <a:pt x="22" y="3"/>
                    </a:lnTo>
                    <a:lnTo>
                      <a:pt x="37" y="0"/>
                    </a:lnTo>
                    <a:lnTo>
                      <a:pt x="41" y="0"/>
                    </a:lnTo>
                    <a:lnTo>
                      <a:pt x="41" y="56"/>
                    </a:lnTo>
                    <a:lnTo>
                      <a:pt x="47" y="54"/>
                    </a:lnTo>
                    <a:lnTo>
                      <a:pt x="54" y="52"/>
                    </a:lnTo>
                    <a:lnTo>
                      <a:pt x="59" y="49"/>
                    </a:lnTo>
                    <a:lnTo>
                      <a:pt x="62" y="44"/>
                    </a:lnTo>
                    <a:lnTo>
                      <a:pt x="64" y="39"/>
                    </a:lnTo>
                    <a:lnTo>
                      <a:pt x="64" y="34"/>
                    </a:lnTo>
                    <a:lnTo>
                      <a:pt x="64" y="27"/>
                    </a:lnTo>
                    <a:lnTo>
                      <a:pt x="62" y="22"/>
                    </a:lnTo>
                    <a:lnTo>
                      <a:pt x="59" y="18"/>
                    </a:lnTo>
                    <a:lnTo>
                      <a:pt x="56" y="16"/>
                    </a:lnTo>
                    <a:lnTo>
                      <a:pt x="53" y="14"/>
                    </a:lnTo>
                    <a:close/>
                    <a:moveTo>
                      <a:pt x="29" y="56"/>
                    </a:moveTo>
                    <a:lnTo>
                      <a:pt x="29" y="14"/>
                    </a:lnTo>
                    <a:lnTo>
                      <a:pt x="24" y="14"/>
                    </a:lnTo>
                    <a:lnTo>
                      <a:pt x="20" y="17"/>
                    </a:lnTo>
                    <a:lnTo>
                      <a:pt x="16" y="18"/>
                    </a:lnTo>
                    <a:lnTo>
                      <a:pt x="14" y="23"/>
                    </a:lnTo>
                    <a:lnTo>
                      <a:pt x="11" y="29"/>
                    </a:lnTo>
                    <a:lnTo>
                      <a:pt x="11" y="34"/>
                    </a:lnTo>
                    <a:lnTo>
                      <a:pt x="11" y="40"/>
                    </a:lnTo>
                    <a:lnTo>
                      <a:pt x="13" y="45"/>
                    </a:lnTo>
                    <a:lnTo>
                      <a:pt x="16" y="49"/>
                    </a:lnTo>
                    <a:lnTo>
                      <a:pt x="19" y="52"/>
                    </a:lnTo>
                    <a:lnTo>
                      <a:pt x="24" y="54"/>
                    </a:lnTo>
                    <a:lnTo>
                      <a:pt x="29" y="56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259"/>
              <p:cNvSpPr>
                <a:spLocks/>
              </p:cNvSpPr>
              <p:nvPr/>
            </p:nvSpPr>
            <p:spPr bwMode="auto">
              <a:xfrm>
                <a:off x="185900" y="3690580"/>
                <a:ext cx="103188" cy="26988"/>
              </a:xfrm>
              <a:custGeom>
                <a:avLst/>
                <a:gdLst>
                  <a:gd name="T0" fmla="*/ 131 w 131"/>
                  <a:gd name="T1" fmla="*/ 9 h 34"/>
                  <a:gd name="T2" fmla="*/ 118 w 131"/>
                  <a:gd name="T3" fmla="*/ 18 h 34"/>
                  <a:gd name="T4" fmla="*/ 101 w 131"/>
                  <a:gd name="T5" fmla="*/ 27 h 34"/>
                  <a:gd name="T6" fmla="*/ 84 w 131"/>
                  <a:gd name="T7" fmla="*/ 32 h 34"/>
                  <a:gd name="T8" fmla="*/ 65 w 131"/>
                  <a:gd name="T9" fmla="*/ 34 h 34"/>
                  <a:gd name="T10" fmla="*/ 50 w 131"/>
                  <a:gd name="T11" fmla="*/ 32 h 34"/>
                  <a:gd name="T12" fmla="*/ 34 w 131"/>
                  <a:gd name="T13" fmla="*/ 28 h 34"/>
                  <a:gd name="T14" fmla="*/ 17 w 131"/>
                  <a:gd name="T15" fmla="*/ 21 h 34"/>
                  <a:gd name="T16" fmla="*/ 0 w 131"/>
                  <a:gd name="T17" fmla="*/ 9 h 34"/>
                  <a:gd name="T18" fmla="*/ 0 w 131"/>
                  <a:gd name="T19" fmla="*/ 0 h 34"/>
                  <a:gd name="T20" fmla="*/ 7 w 131"/>
                  <a:gd name="T21" fmla="*/ 4 h 34"/>
                  <a:gd name="T22" fmla="*/ 12 w 131"/>
                  <a:gd name="T23" fmla="*/ 7 h 34"/>
                  <a:gd name="T24" fmla="*/ 17 w 131"/>
                  <a:gd name="T25" fmla="*/ 9 h 34"/>
                  <a:gd name="T26" fmla="*/ 20 w 131"/>
                  <a:gd name="T27" fmla="*/ 12 h 34"/>
                  <a:gd name="T28" fmla="*/ 30 w 131"/>
                  <a:gd name="T29" fmla="*/ 14 h 34"/>
                  <a:gd name="T30" fmla="*/ 41 w 131"/>
                  <a:gd name="T31" fmla="*/ 18 h 34"/>
                  <a:gd name="T32" fmla="*/ 66 w 131"/>
                  <a:gd name="T33" fmla="*/ 21 h 34"/>
                  <a:gd name="T34" fmla="*/ 88 w 131"/>
                  <a:gd name="T35" fmla="*/ 18 h 34"/>
                  <a:gd name="T36" fmla="*/ 109 w 131"/>
                  <a:gd name="T37" fmla="*/ 12 h 34"/>
                  <a:gd name="T38" fmla="*/ 131 w 131"/>
                  <a:gd name="T39" fmla="*/ 0 h 34"/>
                  <a:gd name="T40" fmla="*/ 131 w 131"/>
                  <a:gd name="T41" fmla="*/ 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1" h="34">
                    <a:moveTo>
                      <a:pt x="131" y="9"/>
                    </a:moveTo>
                    <a:lnTo>
                      <a:pt x="118" y="18"/>
                    </a:lnTo>
                    <a:lnTo>
                      <a:pt x="101" y="27"/>
                    </a:lnTo>
                    <a:lnTo>
                      <a:pt x="84" y="32"/>
                    </a:lnTo>
                    <a:lnTo>
                      <a:pt x="65" y="34"/>
                    </a:lnTo>
                    <a:lnTo>
                      <a:pt x="50" y="32"/>
                    </a:lnTo>
                    <a:lnTo>
                      <a:pt x="34" y="28"/>
                    </a:lnTo>
                    <a:lnTo>
                      <a:pt x="17" y="21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7" y="4"/>
                    </a:lnTo>
                    <a:lnTo>
                      <a:pt x="12" y="7"/>
                    </a:lnTo>
                    <a:lnTo>
                      <a:pt x="17" y="9"/>
                    </a:lnTo>
                    <a:lnTo>
                      <a:pt x="20" y="12"/>
                    </a:lnTo>
                    <a:lnTo>
                      <a:pt x="30" y="14"/>
                    </a:lnTo>
                    <a:lnTo>
                      <a:pt x="41" y="18"/>
                    </a:lnTo>
                    <a:lnTo>
                      <a:pt x="66" y="21"/>
                    </a:lnTo>
                    <a:lnTo>
                      <a:pt x="88" y="18"/>
                    </a:lnTo>
                    <a:lnTo>
                      <a:pt x="109" y="12"/>
                    </a:lnTo>
                    <a:lnTo>
                      <a:pt x="131" y="0"/>
                    </a:lnTo>
                    <a:lnTo>
                      <a:pt x="131" y="9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260"/>
              <p:cNvSpPr>
                <a:spLocks/>
              </p:cNvSpPr>
              <p:nvPr/>
            </p:nvSpPr>
            <p:spPr bwMode="auto">
              <a:xfrm>
                <a:off x="185900" y="3614380"/>
                <a:ext cx="80963" cy="63500"/>
              </a:xfrm>
              <a:custGeom>
                <a:avLst/>
                <a:gdLst>
                  <a:gd name="T0" fmla="*/ 103 w 103"/>
                  <a:gd name="T1" fmla="*/ 78 h 78"/>
                  <a:gd name="T2" fmla="*/ 0 w 103"/>
                  <a:gd name="T3" fmla="*/ 78 h 78"/>
                  <a:gd name="T4" fmla="*/ 0 w 103"/>
                  <a:gd name="T5" fmla="*/ 64 h 78"/>
                  <a:gd name="T6" fmla="*/ 79 w 103"/>
                  <a:gd name="T7" fmla="*/ 12 h 78"/>
                  <a:gd name="T8" fmla="*/ 0 w 103"/>
                  <a:gd name="T9" fmla="*/ 12 h 78"/>
                  <a:gd name="T10" fmla="*/ 0 w 103"/>
                  <a:gd name="T11" fmla="*/ 0 h 78"/>
                  <a:gd name="T12" fmla="*/ 103 w 103"/>
                  <a:gd name="T13" fmla="*/ 0 h 78"/>
                  <a:gd name="T14" fmla="*/ 103 w 103"/>
                  <a:gd name="T15" fmla="*/ 14 h 78"/>
                  <a:gd name="T16" fmla="*/ 24 w 103"/>
                  <a:gd name="T17" fmla="*/ 65 h 78"/>
                  <a:gd name="T18" fmla="*/ 103 w 103"/>
                  <a:gd name="T19" fmla="*/ 65 h 78"/>
                  <a:gd name="T20" fmla="*/ 103 w 103"/>
                  <a:gd name="T21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78">
                    <a:moveTo>
                      <a:pt x="103" y="78"/>
                    </a:moveTo>
                    <a:lnTo>
                      <a:pt x="0" y="78"/>
                    </a:lnTo>
                    <a:lnTo>
                      <a:pt x="0" y="64"/>
                    </a:lnTo>
                    <a:lnTo>
                      <a:pt x="79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3" y="0"/>
                    </a:lnTo>
                    <a:lnTo>
                      <a:pt x="103" y="14"/>
                    </a:lnTo>
                    <a:lnTo>
                      <a:pt x="24" y="65"/>
                    </a:lnTo>
                    <a:lnTo>
                      <a:pt x="103" y="65"/>
                    </a:lnTo>
                    <a:lnTo>
                      <a:pt x="103" y="78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261"/>
              <p:cNvSpPr>
                <a:spLocks/>
              </p:cNvSpPr>
              <p:nvPr/>
            </p:nvSpPr>
            <p:spPr bwMode="auto">
              <a:xfrm>
                <a:off x="208125" y="3515955"/>
                <a:ext cx="58738" cy="82550"/>
              </a:xfrm>
              <a:custGeom>
                <a:avLst/>
                <a:gdLst>
                  <a:gd name="T0" fmla="*/ 75 w 75"/>
                  <a:gd name="T1" fmla="*/ 103 h 103"/>
                  <a:gd name="T2" fmla="*/ 1 w 75"/>
                  <a:gd name="T3" fmla="*/ 103 h 103"/>
                  <a:gd name="T4" fmla="*/ 1 w 75"/>
                  <a:gd name="T5" fmla="*/ 89 h 103"/>
                  <a:gd name="T6" fmla="*/ 13 w 75"/>
                  <a:gd name="T7" fmla="*/ 89 h 103"/>
                  <a:gd name="T8" fmla="*/ 7 w 75"/>
                  <a:gd name="T9" fmla="*/ 85 h 103"/>
                  <a:gd name="T10" fmla="*/ 2 w 75"/>
                  <a:gd name="T11" fmla="*/ 80 h 103"/>
                  <a:gd name="T12" fmla="*/ 1 w 75"/>
                  <a:gd name="T13" fmla="*/ 76 h 103"/>
                  <a:gd name="T14" fmla="*/ 0 w 75"/>
                  <a:gd name="T15" fmla="*/ 72 h 103"/>
                  <a:gd name="T16" fmla="*/ 0 w 75"/>
                  <a:gd name="T17" fmla="*/ 67 h 103"/>
                  <a:gd name="T18" fmla="*/ 0 w 75"/>
                  <a:gd name="T19" fmla="*/ 62 h 103"/>
                  <a:gd name="T20" fmla="*/ 1 w 75"/>
                  <a:gd name="T21" fmla="*/ 58 h 103"/>
                  <a:gd name="T22" fmla="*/ 2 w 75"/>
                  <a:gd name="T23" fmla="*/ 54 h 103"/>
                  <a:gd name="T24" fmla="*/ 6 w 75"/>
                  <a:gd name="T25" fmla="*/ 51 h 103"/>
                  <a:gd name="T26" fmla="*/ 9 w 75"/>
                  <a:gd name="T27" fmla="*/ 49 h 103"/>
                  <a:gd name="T28" fmla="*/ 13 w 75"/>
                  <a:gd name="T29" fmla="*/ 46 h 103"/>
                  <a:gd name="T30" fmla="*/ 2 w 75"/>
                  <a:gd name="T31" fmla="*/ 36 h 103"/>
                  <a:gd name="T32" fmla="*/ 0 w 75"/>
                  <a:gd name="T33" fmla="*/ 23 h 103"/>
                  <a:gd name="T34" fmla="*/ 0 w 75"/>
                  <a:gd name="T35" fmla="*/ 16 h 103"/>
                  <a:gd name="T36" fmla="*/ 2 w 75"/>
                  <a:gd name="T37" fmla="*/ 10 h 103"/>
                  <a:gd name="T38" fmla="*/ 5 w 75"/>
                  <a:gd name="T39" fmla="*/ 6 h 103"/>
                  <a:gd name="T40" fmla="*/ 9 w 75"/>
                  <a:gd name="T41" fmla="*/ 3 h 103"/>
                  <a:gd name="T42" fmla="*/ 13 w 75"/>
                  <a:gd name="T43" fmla="*/ 1 h 103"/>
                  <a:gd name="T44" fmla="*/ 18 w 75"/>
                  <a:gd name="T45" fmla="*/ 0 h 103"/>
                  <a:gd name="T46" fmla="*/ 24 w 75"/>
                  <a:gd name="T47" fmla="*/ 0 h 103"/>
                  <a:gd name="T48" fmla="*/ 75 w 75"/>
                  <a:gd name="T49" fmla="*/ 0 h 103"/>
                  <a:gd name="T50" fmla="*/ 75 w 75"/>
                  <a:gd name="T51" fmla="*/ 12 h 103"/>
                  <a:gd name="T52" fmla="*/ 29 w 75"/>
                  <a:gd name="T53" fmla="*/ 12 h 103"/>
                  <a:gd name="T54" fmla="*/ 24 w 75"/>
                  <a:gd name="T55" fmla="*/ 14 h 103"/>
                  <a:gd name="T56" fmla="*/ 20 w 75"/>
                  <a:gd name="T57" fmla="*/ 14 h 103"/>
                  <a:gd name="T58" fmla="*/ 18 w 75"/>
                  <a:gd name="T59" fmla="*/ 14 h 103"/>
                  <a:gd name="T60" fmla="*/ 15 w 75"/>
                  <a:gd name="T61" fmla="*/ 16 h 103"/>
                  <a:gd name="T62" fmla="*/ 13 w 75"/>
                  <a:gd name="T63" fmla="*/ 19 h 103"/>
                  <a:gd name="T64" fmla="*/ 11 w 75"/>
                  <a:gd name="T65" fmla="*/ 23 h 103"/>
                  <a:gd name="T66" fmla="*/ 11 w 75"/>
                  <a:gd name="T67" fmla="*/ 27 h 103"/>
                  <a:gd name="T68" fmla="*/ 11 w 75"/>
                  <a:gd name="T69" fmla="*/ 32 h 103"/>
                  <a:gd name="T70" fmla="*/ 14 w 75"/>
                  <a:gd name="T71" fmla="*/ 36 h 103"/>
                  <a:gd name="T72" fmla="*/ 16 w 75"/>
                  <a:gd name="T73" fmla="*/ 40 h 103"/>
                  <a:gd name="T74" fmla="*/ 20 w 75"/>
                  <a:gd name="T75" fmla="*/ 42 h 103"/>
                  <a:gd name="T76" fmla="*/ 25 w 75"/>
                  <a:gd name="T77" fmla="*/ 43 h 103"/>
                  <a:gd name="T78" fmla="*/ 32 w 75"/>
                  <a:gd name="T79" fmla="*/ 45 h 103"/>
                  <a:gd name="T80" fmla="*/ 75 w 75"/>
                  <a:gd name="T81" fmla="*/ 45 h 103"/>
                  <a:gd name="T82" fmla="*/ 75 w 75"/>
                  <a:gd name="T83" fmla="*/ 58 h 103"/>
                  <a:gd name="T84" fmla="*/ 28 w 75"/>
                  <a:gd name="T85" fmla="*/ 58 h 103"/>
                  <a:gd name="T86" fmla="*/ 23 w 75"/>
                  <a:gd name="T87" fmla="*/ 58 h 103"/>
                  <a:gd name="T88" fmla="*/ 18 w 75"/>
                  <a:gd name="T89" fmla="*/ 59 h 103"/>
                  <a:gd name="T90" fmla="*/ 15 w 75"/>
                  <a:gd name="T91" fmla="*/ 62 h 103"/>
                  <a:gd name="T92" fmla="*/ 13 w 75"/>
                  <a:gd name="T93" fmla="*/ 63 h 103"/>
                  <a:gd name="T94" fmla="*/ 11 w 75"/>
                  <a:gd name="T95" fmla="*/ 67 h 103"/>
                  <a:gd name="T96" fmla="*/ 11 w 75"/>
                  <a:gd name="T97" fmla="*/ 71 h 103"/>
                  <a:gd name="T98" fmla="*/ 11 w 75"/>
                  <a:gd name="T99" fmla="*/ 76 h 103"/>
                  <a:gd name="T100" fmla="*/ 14 w 75"/>
                  <a:gd name="T101" fmla="*/ 81 h 103"/>
                  <a:gd name="T102" fmla="*/ 18 w 75"/>
                  <a:gd name="T103" fmla="*/ 85 h 103"/>
                  <a:gd name="T104" fmla="*/ 22 w 75"/>
                  <a:gd name="T105" fmla="*/ 87 h 103"/>
                  <a:gd name="T106" fmla="*/ 25 w 75"/>
                  <a:gd name="T107" fmla="*/ 89 h 103"/>
                  <a:gd name="T108" fmla="*/ 31 w 75"/>
                  <a:gd name="T109" fmla="*/ 89 h 103"/>
                  <a:gd name="T110" fmla="*/ 37 w 75"/>
                  <a:gd name="T111" fmla="*/ 89 h 103"/>
                  <a:gd name="T112" fmla="*/ 75 w 75"/>
                  <a:gd name="T113" fmla="*/ 89 h 103"/>
                  <a:gd name="T114" fmla="*/ 75 w 75"/>
                  <a:gd name="T11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" h="103">
                    <a:moveTo>
                      <a:pt x="75" y="103"/>
                    </a:moveTo>
                    <a:lnTo>
                      <a:pt x="1" y="103"/>
                    </a:lnTo>
                    <a:lnTo>
                      <a:pt x="1" y="89"/>
                    </a:lnTo>
                    <a:lnTo>
                      <a:pt x="13" y="89"/>
                    </a:lnTo>
                    <a:lnTo>
                      <a:pt x="7" y="85"/>
                    </a:lnTo>
                    <a:lnTo>
                      <a:pt x="2" y="80"/>
                    </a:lnTo>
                    <a:lnTo>
                      <a:pt x="1" y="76"/>
                    </a:lnTo>
                    <a:lnTo>
                      <a:pt x="0" y="72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1" y="58"/>
                    </a:lnTo>
                    <a:lnTo>
                      <a:pt x="2" y="54"/>
                    </a:lnTo>
                    <a:lnTo>
                      <a:pt x="6" y="51"/>
                    </a:lnTo>
                    <a:lnTo>
                      <a:pt x="9" y="49"/>
                    </a:lnTo>
                    <a:lnTo>
                      <a:pt x="13" y="46"/>
                    </a:lnTo>
                    <a:lnTo>
                      <a:pt x="2" y="36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75" y="0"/>
                    </a:lnTo>
                    <a:lnTo>
                      <a:pt x="75" y="12"/>
                    </a:lnTo>
                    <a:lnTo>
                      <a:pt x="29" y="12"/>
                    </a:lnTo>
                    <a:lnTo>
                      <a:pt x="24" y="14"/>
                    </a:lnTo>
                    <a:lnTo>
                      <a:pt x="20" y="14"/>
                    </a:lnTo>
                    <a:lnTo>
                      <a:pt x="18" y="14"/>
                    </a:lnTo>
                    <a:lnTo>
                      <a:pt x="15" y="16"/>
                    </a:lnTo>
                    <a:lnTo>
                      <a:pt x="13" y="19"/>
                    </a:lnTo>
                    <a:lnTo>
                      <a:pt x="11" y="23"/>
                    </a:lnTo>
                    <a:lnTo>
                      <a:pt x="11" y="27"/>
                    </a:lnTo>
                    <a:lnTo>
                      <a:pt x="11" y="32"/>
                    </a:lnTo>
                    <a:lnTo>
                      <a:pt x="14" y="36"/>
                    </a:lnTo>
                    <a:lnTo>
                      <a:pt x="16" y="40"/>
                    </a:lnTo>
                    <a:lnTo>
                      <a:pt x="20" y="42"/>
                    </a:lnTo>
                    <a:lnTo>
                      <a:pt x="25" y="43"/>
                    </a:lnTo>
                    <a:lnTo>
                      <a:pt x="32" y="45"/>
                    </a:lnTo>
                    <a:lnTo>
                      <a:pt x="75" y="45"/>
                    </a:lnTo>
                    <a:lnTo>
                      <a:pt x="75" y="58"/>
                    </a:lnTo>
                    <a:lnTo>
                      <a:pt x="28" y="58"/>
                    </a:lnTo>
                    <a:lnTo>
                      <a:pt x="23" y="58"/>
                    </a:lnTo>
                    <a:lnTo>
                      <a:pt x="18" y="59"/>
                    </a:lnTo>
                    <a:lnTo>
                      <a:pt x="15" y="62"/>
                    </a:lnTo>
                    <a:lnTo>
                      <a:pt x="13" y="63"/>
                    </a:lnTo>
                    <a:lnTo>
                      <a:pt x="11" y="67"/>
                    </a:lnTo>
                    <a:lnTo>
                      <a:pt x="11" y="71"/>
                    </a:lnTo>
                    <a:lnTo>
                      <a:pt x="11" y="76"/>
                    </a:lnTo>
                    <a:lnTo>
                      <a:pt x="14" y="81"/>
                    </a:lnTo>
                    <a:lnTo>
                      <a:pt x="18" y="85"/>
                    </a:lnTo>
                    <a:lnTo>
                      <a:pt x="22" y="87"/>
                    </a:lnTo>
                    <a:lnTo>
                      <a:pt x="25" y="89"/>
                    </a:lnTo>
                    <a:lnTo>
                      <a:pt x="31" y="89"/>
                    </a:lnTo>
                    <a:lnTo>
                      <a:pt x="37" y="89"/>
                    </a:lnTo>
                    <a:lnTo>
                      <a:pt x="75" y="89"/>
                    </a:lnTo>
                    <a:lnTo>
                      <a:pt x="75" y="10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262"/>
              <p:cNvSpPr>
                <a:spLocks/>
              </p:cNvSpPr>
              <p:nvPr/>
            </p:nvSpPr>
            <p:spPr bwMode="auto">
              <a:xfrm>
                <a:off x="185900" y="3477855"/>
                <a:ext cx="103188" cy="26988"/>
              </a:xfrm>
              <a:custGeom>
                <a:avLst/>
                <a:gdLst>
                  <a:gd name="T0" fmla="*/ 131 w 131"/>
                  <a:gd name="T1" fmla="*/ 26 h 35"/>
                  <a:gd name="T2" fmla="*/ 131 w 131"/>
                  <a:gd name="T3" fmla="*/ 35 h 35"/>
                  <a:gd name="T4" fmla="*/ 109 w 131"/>
                  <a:gd name="T5" fmla="*/ 24 h 35"/>
                  <a:gd name="T6" fmla="*/ 87 w 131"/>
                  <a:gd name="T7" fmla="*/ 16 h 35"/>
                  <a:gd name="T8" fmla="*/ 66 w 131"/>
                  <a:gd name="T9" fmla="*/ 13 h 35"/>
                  <a:gd name="T10" fmla="*/ 41 w 131"/>
                  <a:gd name="T11" fmla="*/ 17 h 35"/>
                  <a:gd name="T12" fmla="*/ 30 w 131"/>
                  <a:gd name="T13" fmla="*/ 20 h 35"/>
                  <a:gd name="T14" fmla="*/ 21 w 131"/>
                  <a:gd name="T15" fmla="*/ 24 h 35"/>
                  <a:gd name="T16" fmla="*/ 17 w 131"/>
                  <a:gd name="T17" fmla="*/ 25 h 35"/>
                  <a:gd name="T18" fmla="*/ 12 w 131"/>
                  <a:gd name="T19" fmla="*/ 28 h 35"/>
                  <a:gd name="T20" fmla="*/ 7 w 131"/>
                  <a:gd name="T21" fmla="*/ 31 h 35"/>
                  <a:gd name="T22" fmla="*/ 0 w 131"/>
                  <a:gd name="T23" fmla="*/ 35 h 35"/>
                  <a:gd name="T24" fmla="*/ 0 w 131"/>
                  <a:gd name="T25" fmla="*/ 26 h 35"/>
                  <a:gd name="T26" fmla="*/ 17 w 131"/>
                  <a:gd name="T27" fmla="*/ 15 h 35"/>
                  <a:gd name="T28" fmla="*/ 34 w 131"/>
                  <a:gd name="T29" fmla="*/ 6 h 35"/>
                  <a:gd name="T30" fmla="*/ 50 w 131"/>
                  <a:gd name="T31" fmla="*/ 2 h 35"/>
                  <a:gd name="T32" fmla="*/ 65 w 131"/>
                  <a:gd name="T33" fmla="*/ 0 h 35"/>
                  <a:gd name="T34" fmla="*/ 84 w 131"/>
                  <a:gd name="T35" fmla="*/ 2 h 35"/>
                  <a:gd name="T36" fmla="*/ 101 w 131"/>
                  <a:gd name="T37" fmla="*/ 8 h 35"/>
                  <a:gd name="T38" fmla="*/ 118 w 131"/>
                  <a:gd name="T39" fmla="*/ 16 h 35"/>
                  <a:gd name="T40" fmla="*/ 131 w 131"/>
                  <a:gd name="T41" fmla="*/ 2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1" h="35">
                    <a:moveTo>
                      <a:pt x="131" y="26"/>
                    </a:moveTo>
                    <a:lnTo>
                      <a:pt x="131" y="35"/>
                    </a:lnTo>
                    <a:lnTo>
                      <a:pt x="109" y="24"/>
                    </a:lnTo>
                    <a:lnTo>
                      <a:pt x="87" y="16"/>
                    </a:lnTo>
                    <a:lnTo>
                      <a:pt x="66" y="13"/>
                    </a:lnTo>
                    <a:lnTo>
                      <a:pt x="41" y="17"/>
                    </a:lnTo>
                    <a:lnTo>
                      <a:pt x="30" y="20"/>
                    </a:lnTo>
                    <a:lnTo>
                      <a:pt x="21" y="24"/>
                    </a:lnTo>
                    <a:lnTo>
                      <a:pt x="17" y="25"/>
                    </a:lnTo>
                    <a:lnTo>
                      <a:pt x="12" y="28"/>
                    </a:lnTo>
                    <a:lnTo>
                      <a:pt x="7" y="31"/>
                    </a:lnTo>
                    <a:lnTo>
                      <a:pt x="0" y="35"/>
                    </a:lnTo>
                    <a:lnTo>
                      <a:pt x="0" y="26"/>
                    </a:lnTo>
                    <a:lnTo>
                      <a:pt x="17" y="15"/>
                    </a:lnTo>
                    <a:lnTo>
                      <a:pt x="34" y="6"/>
                    </a:lnTo>
                    <a:lnTo>
                      <a:pt x="50" y="2"/>
                    </a:lnTo>
                    <a:lnTo>
                      <a:pt x="65" y="0"/>
                    </a:lnTo>
                    <a:lnTo>
                      <a:pt x="84" y="2"/>
                    </a:lnTo>
                    <a:lnTo>
                      <a:pt x="101" y="8"/>
                    </a:lnTo>
                    <a:lnTo>
                      <a:pt x="118" y="16"/>
                    </a:lnTo>
                    <a:lnTo>
                      <a:pt x="131" y="26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81" name="Group 275"/>
              <p:cNvGrpSpPr>
                <a:grpSpLocks noChangeAspect="1"/>
              </p:cNvGrpSpPr>
              <p:nvPr/>
            </p:nvGrpSpPr>
            <p:grpSpPr bwMode="auto">
              <a:xfrm>
                <a:off x="3189449" y="2901435"/>
                <a:ext cx="3382963" cy="1789112"/>
                <a:chOff x="2372" y="1799"/>
                <a:chExt cx="2131" cy="1127"/>
              </a:xfrm>
            </p:grpSpPr>
            <p:sp>
              <p:nvSpPr>
                <p:cNvPr id="282" name="AutoShape 2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372" y="1799"/>
                  <a:ext cx="2131" cy="1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Rectangle 279"/>
                <p:cNvSpPr>
                  <a:spLocks noChangeArrowheads="1"/>
                </p:cNvSpPr>
                <p:nvPr/>
              </p:nvSpPr>
              <p:spPr bwMode="auto">
                <a:xfrm>
                  <a:off x="2648" y="1884"/>
                  <a:ext cx="1653" cy="860"/>
                </a:xfrm>
                <a:prstGeom prst="rect">
                  <a:avLst/>
                </a:prstGeom>
                <a:solidFill>
                  <a:srgbClr val="FFFFFF"/>
                </a:solidFill>
                <a:ln w="0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Line 280"/>
                <p:cNvSpPr>
                  <a:spLocks noChangeShapeType="1"/>
                </p:cNvSpPr>
                <p:nvPr/>
              </p:nvSpPr>
              <p:spPr bwMode="auto">
                <a:xfrm>
                  <a:off x="2648" y="2744"/>
                  <a:ext cx="1653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2648" y="2727"/>
                  <a:ext cx="0" cy="1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2924" y="2727"/>
                  <a:ext cx="0" cy="1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Line 283"/>
                <p:cNvSpPr>
                  <a:spLocks noChangeShapeType="1"/>
                </p:cNvSpPr>
                <p:nvPr/>
              </p:nvSpPr>
              <p:spPr bwMode="auto">
                <a:xfrm flipV="1">
                  <a:off x="3199" y="2727"/>
                  <a:ext cx="0" cy="1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Line 284"/>
                <p:cNvSpPr>
                  <a:spLocks noChangeShapeType="1"/>
                </p:cNvSpPr>
                <p:nvPr/>
              </p:nvSpPr>
              <p:spPr bwMode="auto">
                <a:xfrm flipV="1">
                  <a:off x="3475" y="2727"/>
                  <a:ext cx="0" cy="1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Line 285"/>
                <p:cNvSpPr>
                  <a:spLocks noChangeShapeType="1"/>
                </p:cNvSpPr>
                <p:nvPr/>
              </p:nvSpPr>
              <p:spPr bwMode="auto">
                <a:xfrm flipV="1">
                  <a:off x="3750" y="2727"/>
                  <a:ext cx="0" cy="1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Line 286"/>
                <p:cNvSpPr>
                  <a:spLocks noChangeShapeType="1"/>
                </p:cNvSpPr>
                <p:nvPr/>
              </p:nvSpPr>
              <p:spPr bwMode="auto">
                <a:xfrm flipV="1">
                  <a:off x="4025" y="2727"/>
                  <a:ext cx="0" cy="1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Line 287"/>
                <p:cNvSpPr>
                  <a:spLocks noChangeShapeType="1"/>
                </p:cNvSpPr>
                <p:nvPr/>
              </p:nvSpPr>
              <p:spPr bwMode="auto">
                <a:xfrm flipV="1">
                  <a:off x="4301" y="2727"/>
                  <a:ext cx="0" cy="1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288"/>
                <p:cNvSpPr>
                  <a:spLocks noEditPoints="1"/>
                </p:cNvSpPr>
                <p:nvPr/>
              </p:nvSpPr>
              <p:spPr bwMode="auto">
                <a:xfrm>
                  <a:off x="2630" y="2776"/>
                  <a:ext cx="31" cy="47"/>
                </a:xfrm>
                <a:custGeom>
                  <a:avLst/>
                  <a:gdLst>
                    <a:gd name="T0" fmla="*/ 0 w 60"/>
                    <a:gd name="T1" fmla="*/ 48 h 95"/>
                    <a:gd name="T2" fmla="*/ 1 w 60"/>
                    <a:gd name="T3" fmla="*/ 32 h 95"/>
                    <a:gd name="T4" fmla="*/ 3 w 60"/>
                    <a:gd name="T5" fmla="*/ 21 h 95"/>
                    <a:gd name="T6" fmla="*/ 6 w 60"/>
                    <a:gd name="T7" fmla="*/ 14 h 95"/>
                    <a:gd name="T8" fmla="*/ 9 w 60"/>
                    <a:gd name="T9" fmla="*/ 9 h 95"/>
                    <a:gd name="T10" fmla="*/ 13 w 60"/>
                    <a:gd name="T11" fmla="*/ 5 h 95"/>
                    <a:gd name="T12" fmla="*/ 18 w 60"/>
                    <a:gd name="T13" fmla="*/ 3 h 95"/>
                    <a:gd name="T14" fmla="*/ 24 w 60"/>
                    <a:gd name="T15" fmla="*/ 0 h 95"/>
                    <a:gd name="T16" fmla="*/ 31 w 60"/>
                    <a:gd name="T17" fmla="*/ 0 h 95"/>
                    <a:gd name="T18" fmla="*/ 37 w 60"/>
                    <a:gd name="T19" fmla="*/ 1 h 95"/>
                    <a:gd name="T20" fmla="*/ 44 w 60"/>
                    <a:gd name="T21" fmla="*/ 3 h 95"/>
                    <a:gd name="T22" fmla="*/ 47 w 60"/>
                    <a:gd name="T23" fmla="*/ 5 h 95"/>
                    <a:gd name="T24" fmla="*/ 50 w 60"/>
                    <a:gd name="T25" fmla="*/ 8 h 95"/>
                    <a:gd name="T26" fmla="*/ 53 w 60"/>
                    <a:gd name="T27" fmla="*/ 12 h 95"/>
                    <a:gd name="T28" fmla="*/ 56 w 60"/>
                    <a:gd name="T29" fmla="*/ 18 h 95"/>
                    <a:gd name="T30" fmla="*/ 59 w 60"/>
                    <a:gd name="T31" fmla="*/ 26 h 95"/>
                    <a:gd name="T32" fmla="*/ 60 w 60"/>
                    <a:gd name="T33" fmla="*/ 35 h 95"/>
                    <a:gd name="T34" fmla="*/ 60 w 60"/>
                    <a:gd name="T35" fmla="*/ 48 h 95"/>
                    <a:gd name="T36" fmla="*/ 60 w 60"/>
                    <a:gd name="T37" fmla="*/ 62 h 95"/>
                    <a:gd name="T38" fmla="*/ 58 w 60"/>
                    <a:gd name="T39" fmla="*/ 74 h 95"/>
                    <a:gd name="T40" fmla="*/ 55 w 60"/>
                    <a:gd name="T41" fmla="*/ 80 h 95"/>
                    <a:gd name="T42" fmla="*/ 51 w 60"/>
                    <a:gd name="T43" fmla="*/ 85 h 95"/>
                    <a:gd name="T44" fmla="*/ 47 w 60"/>
                    <a:gd name="T45" fmla="*/ 89 h 95"/>
                    <a:gd name="T46" fmla="*/ 42 w 60"/>
                    <a:gd name="T47" fmla="*/ 93 h 95"/>
                    <a:gd name="T48" fmla="*/ 37 w 60"/>
                    <a:gd name="T49" fmla="*/ 95 h 95"/>
                    <a:gd name="T50" fmla="*/ 31 w 60"/>
                    <a:gd name="T51" fmla="*/ 95 h 95"/>
                    <a:gd name="T52" fmla="*/ 18 w 60"/>
                    <a:gd name="T53" fmla="*/ 93 h 95"/>
                    <a:gd name="T54" fmla="*/ 9 w 60"/>
                    <a:gd name="T55" fmla="*/ 87 h 95"/>
                    <a:gd name="T56" fmla="*/ 3 w 60"/>
                    <a:gd name="T57" fmla="*/ 76 h 95"/>
                    <a:gd name="T58" fmla="*/ 1 w 60"/>
                    <a:gd name="T59" fmla="*/ 63 h 95"/>
                    <a:gd name="T60" fmla="*/ 0 w 60"/>
                    <a:gd name="T61" fmla="*/ 48 h 95"/>
                    <a:gd name="T62" fmla="*/ 11 w 60"/>
                    <a:gd name="T63" fmla="*/ 48 h 95"/>
                    <a:gd name="T64" fmla="*/ 13 w 60"/>
                    <a:gd name="T65" fmla="*/ 61 h 95"/>
                    <a:gd name="T66" fmla="*/ 14 w 60"/>
                    <a:gd name="T67" fmla="*/ 71 h 95"/>
                    <a:gd name="T68" fmla="*/ 16 w 60"/>
                    <a:gd name="T69" fmla="*/ 78 h 95"/>
                    <a:gd name="T70" fmla="*/ 20 w 60"/>
                    <a:gd name="T71" fmla="*/ 82 h 95"/>
                    <a:gd name="T72" fmla="*/ 25 w 60"/>
                    <a:gd name="T73" fmla="*/ 83 h 95"/>
                    <a:gd name="T74" fmla="*/ 31 w 60"/>
                    <a:gd name="T75" fmla="*/ 84 h 95"/>
                    <a:gd name="T76" fmla="*/ 34 w 60"/>
                    <a:gd name="T77" fmla="*/ 83 h 95"/>
                    <a:gd name="T78" fmla="*/ 40 w 60"/>
                    <a:gd name="T79" fmla="*/ 82 h 95"/>
                    <a:gd name="T80" fmla="*/ 44 w 60"/>
                    <a:gd name="T81" fmla="*/ 78 h 95"/>
                    <a:gd name="T82" fmla="*/ 46 w 60"/>
                    <a:gd name="T83" fmla="*/ 71 h 95"/>
                    <a:gd name="T84" fmla="*/ 47 w 60"/>
                    <a:gd name="T85" fmla="*/ 61 h 95"/>
                    <a:gd name="T86" fmla="*/ 49 w 60"/>
                    <a:gd name="T87" fmla="*/ 48 h 95"/>
                    <a:gd name="T88" fmla="*/ 47 w 60"/>
                    <a:gd name="T89" fmla="*/ 29 h 95"/>
                    <a:gd name="T90" fmla="*/ 44 w 60"/>
                    <a:gd name="T91" fmla="*/ 18 h 95"/>
                    <a:gd name="T92" fmla="*/ 40 w 60"/>
                    <a:gd name="T93" fmla="*/ 14 h 95"/>
                    <a:gd name="T94" fmla="*/ 34 w 60"/>
                    <a:gd name="T95" fmla="*/ 12 h 95"/>
                    <a:gd name="T96" fmla="*/ 29 w 60"/>
                    <a:gd name="T97" fmla="*/ 10 h 95"/>
                    <a:gd name="T98" fmla="*/ 25 w 60"/>
                    <a:gd name="T99" fmla="*/ 12 h 95"/>
                    <a:gd name="T100" fmla="*/ 20 w 60"/>
                    <a:gd name="T101" fmla="*/ 14 h 95"/>
                    <a:gd name="T102" fmla="*/ 18 w 60"/>
                    <a:gd name="T103" fmla="*/ 17 h 95"/>
                    <a:gd name="T104" fmla="*/ 13 w 60"/>
                    <a:gd name="T105" fmla="*/ 29 h 95"/>
                    <a:gd name="T106" fmla="*/ 11 w 60"/>
                    <a:gd name="T107" fmla="*/ 48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0" h="95">
                      <a:moveTo>
                        <a:pt x="0" y="48"/>
                      </a:moveTo>
                      <a:lnTo>
                        <a:pt x="1" y="32"/>
                      </a:lnTo>
                      <a:lnTo>
                        <a:pt x="3" y="21"/>
                      </a:lnTo>
                      <a:lnTo>
                        <a:pt x="6" y="14"/>
                      </a:lnTo>
                      <a:lnTo>
                        <a:pt x="9" y="9"/>
                      </a:lnTo>
                      <a:lnTo>
                        <a:pt x="13" y="5"/>
                      </a:lnTo>
                      <a:lnTo>
                        <a:pt x="18" y="3"/>
                      </a:lnTo>
                      <a:lnTo>
                        <a:pt x="24" y="0"/>
                      </a:lnTo>
                      <a:lnTo>
                        <a:pt x="31" y="0"/>
                      </a:lnTo>
                      <a:lnTo>
                        <a:pt x="37" y="1"/>
                      </a:lnTo>
                      <a:lnTo>
                        <a:pt x="44" y="3"/>
                      </a:lnTo>
                      <a:lnTo>
                        <a:pt x="47" y="5"/>
                      </a:lnTo>
                      <a:lnTo>
                        <a:pt x="50" y="8"/>
                      </a:lnTo>
                      <a:lnTo>
                        <a:pt x="53" y="12"/>
                      </a:lnTo>
                      <a:lnTo>
                        <a:pt x="56" y="18"/>
                      </a:lnTo>
                      <a:lnTo>
                        <a:pt x="59" y="26"/>
                      </a:lnTo>
                      <a:lnTo>
                        <a:pt x="60" y="35"/>
                      </a:lnTo>
                      <a:lnTo>
                        <a:pt x="60" y="48"/>
                      </a:lnTo>
                      <a:lnTo>
                        <a:pt x="60" y="62"/>
                      </a:lnTo>
                      <a:lnTo>
                        <a:pt x="58" y="74"/>
                      </a:lnTo>
                      <a:lnTo>
                        <a:pt x="55" y="80"/>
                      </a:lnTo>
                      <a:lnTo>
                        <a:pt x="51" y="85"/>
                      </a:lnTo>
                      <a:lnTo>
                        <a:pt x="47" y="89"/>
                      </a:lnTo>
                      <a:lnTo>
                        <a:pt x="42" y="93"/>
                      </a:lnTo>
                      <a:lnTo>
                        <a:pt x="37" y="95"/>
                      </a:lnTo>
                      <a:lnTo>
                        <a:pt x="31" y="95"/>
                      </a:lnTo>
                      <a:lnTo>
                        <a:pt x="18" y="93"/>
                      </a:lnTo>
                      <a:lnTo>
                        <a:pt x="9" y="87"/>
                      </a:lnTo>
                      <a:lnTo>
                        <a:pt x="3" y="76"/>
                      </a:lnTo>
                      <a:lnTo>
                        <a:pt x="1" y="63"/>
                      </a:lnTo>
                      <a:lnTo>
                        <a:pt x="0" y="48"/>
                      </a:lnTo>
                      <a:close/>
                      <a:moveTo>
                        <a:pt x="11" y="48"/>
                      </a:moveTo>
                      <a:lnTo>
                        <a:pt x="13" y="61"/>
                      </a:lnTo>
                      <a:lnTo>
                        <a:pt x="14" y="71"/>
                      </a:lnTo>
                      <a:lnTo>
                        <a:pt x="16" y="78"/>
                      </a:lnTo>
                      <a:lnTo>
                        <a:pt x="20" y="82"/>
                      </a:lnTo>
                      <a:lnTo>
                        <a:pt x="25" y="83"/>
                      </a:lnTo>
                      <a:lnTo>
                        <a:pt x="31" y="84"/>
                      </a:lnTo>
                      <a:lnTo>
                        <a:pt x="34" y="83"/>
                      </a:lnTo>
                      <a:lnTo>
                        <a:pt x="40" y="82"/>
                      </a:lnTo>
                      <a:lnTo>
                        <a:pt x="44" y="78"/>
                      </a:lnTo>
                      <a:lnTo>
                        <a:pt x="46" y="71"/>
                      </a:lnTo>
                      <a:lnTo>
                        <a:pt x="47" y="61"/>
                      </a:lnTo>
                      <a:lnTo>
                        <a:pt x="49" y="48"/>
                      </a:lnTo>
                      <a:lnTo>
                        <a:pt x="47" y="29"/>
                      </a:lnTo>
                      <a:lnTo>
                        <a:pt x="44" y="18"/>
                      </a:lnTo>
                      <a:lnTo>
                        <a:pt x="40" y="14"/>
                      </a:lnTo>
                      <a:lnTo>
                        <a:pt x="34" y="12"/>
                      </a:lnTo>
                      <a:lnTo>
                        <a:pt x="29" y="10"/>
                      </a:lnTo>
                      <a:lnTo>
                        <a:pt x="25" y="12"/>
                      </a:lnTo>
                      <a:lnTo>
                        <a:pt x="20" y="14"/>
                      </a:lnTo>
                      <a:lnTo>
                        <a:pt x="18" y="17"/>
                      </a:lnTo>
                      <a:lnTo>
                        <a:pt x="13" y="29"/>
                      </a:lnTo>
                      <a:lnTo>
                        <a:pt x="11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289"/>
                <p:cNvSpPr>
                  <a:spLocks/>
                </p:cNvSpPr>
                <p:nvPr/>
              </p:nvSpPr>
              <p:spPr bwMode="auto">
                <a:xfrm>
                  <a:off x="2905" y="2777"/>
                  <a:ext cx="31" cy="46"/>
                </a:xfrm>
                <a:custGeom>
                  <a:avLst/>
                  <a:gdLst>
                    <a:gd name="T0" fmla="*/ 0 w 62"/>
                    <a:gd name="T1" fmla="*/ 69 h 94"/>
                    <a:gd name="T2" fmla="*/ 13 w 62"/>
                    <a:gd name="T3" fmla="*/ 66 h 94"/>
                    <a:gd name="T4" fmla="*/ 14 w 62"/>
                    <a:gd name="T5" fmla="*/ 72 h 94"/>
                    <a:gd name="T6" fmla="*/ 15 w 62"/>
                    <a:gd name="T7" fmla="*/ 75 h 94"/>
                    <a:gd name="T8" fmla="*/ 18 w 62"/>
                    <a:gd name="T9" fmla="*/ 79 h 94"/>
                    <a:gd name="T10" fmla="*/ 22 w 62"/>
                    <a:gd name="T11" fmla="*/ 82 h 94"/>
                    <a:gd name="T12" fmla="*/ 26 w 62"/>
                    <a:gd name="T13" fmla="*/ 83 h 94"/>
                    <a:gd name="T14" fmla="*/ 29 w 62"/>
                    <a:gd name="T15" fmla="*/ 83 h 94"/>
                    <a:gd name="T16" fmla="*/ 36 w 62"/>
                    <a:gd name="T17" fmla="*/ 83 h 94"/>
                    <a:gd name="T18" fmla="*/ 40 w 62"/>
                    <a:gd name="T19" fmla="*/ 81 h 94"/>
                    <a:gd name="T20" fmla="*/ 44 w 62"/>
                    <a:gd name="T21" fmla="*/ 77 h 94"/>
                    <a:gd name="T22" fmla="*/ 46 w 62"/>
                    <a:gd name="T23" fmla="*/ 73 h 94"/>
                    <a:gd name="T24" fmla="*/ 49 w 62"/>
                    <a:gd name="T25" fmla="*/ 68 h 94"/>
                    <a:gd name="T26" fmla="*/ 49 w 62"/>
                    <a:gd name="T27" fmla="*/ 61 h 94"/>
                    <a:gd name="T28" fmla="*/ 49 w 62"/>
                    <a:gd name="T29" fmla="*/ 56 h 94"/>
                    <a:gd name="T30" fmla="*/ 46 w 62"/>
                    <a:gd name="T31" fmla="*/ 51 h 94"/>
                    <a:gd name="T32" fmla="*/ 44 w 62"/>
                    <a:gd name="T33" fmla="*/ 47 h 94"/>
                    <a:gd name="T34" fmla="*/ 41 w 62"/>
                    <a:gd name="T35" fmla="*/ 43 h 94"/>
                    <a:gd name="T36" fmla="*/ 36 w 62"/>
                    <a:gd name="T37" fmla="*/ 42 h 94"/>
                    <a:gd name="T38" fmla="*/ 29 w 62"/>
                    <a:gd name="T39" fmla="*/ 42 h 94"/>
                    <a:gd name="T40" fmla="*/ 24 w 62"/>
                    <a:gd name="T41" fmla="*/ 42 h 94"/>
                    <a:gd name="T42" fmla="*/ 20 w 62"/>
                    <a:gd name="T43" fmla="*/ 43 h 94"/>
                    <a:gd name="T44" fmla="*/ 17 w 62"/>
                    <a:gd name="T45" fmla="*/ 46 h 94"/>
                    <a:gd name="T46" fmla="*/ 14 w 62"/>
                    <a:gd name="T47" fmla="*/ 50 h 94"/>
                    <a:gd name="T48" fmla="*/ 1 w 62"/>
                    <a:gd name="T49" fmla="*/ 48 h 94"/>
                    <a:gd name="T50" fmla="*/ 11 w 62"/>
                    <a:gd name="T51" fmla="*/ 0 h 94"/>
                    <a:gd name="T52" fmla="*/ 55 w 62"/>
                    <a:gd name="T53" fmla="*/ 0 h 94"/>
                    <a:gd name="T54" fmla="*/ 55 w 62"/>
                    <a:gd name="T55" fmla="*/ 12 h 94"/>
                    <a:gd name="T56" fmla="*/ 20 w 62"/>
                    <a:gd name="T57" fmla="*/ 12 h 94"/>
                    <a:gd name="T58" fmla="*/ 17 w 62"/>
                    <a:gd name="T59" fmla="*/ 37 h 94"/>
                    <a:gd name="T60" fmla="*/ 22 w 62"/>
                    <a:gd name="T61" fmla="*/ 33 h 94"/>
                    <a:gd name="T62" fmla="*/ 27 w 62"/>
                    <a:gd name="T63" fmla="*/ 31 h 94"/>
                    <a:gd name="T64" fmla="*/ 33 w 62"/>
                    <a:gd name="T65" fmla="*/ 30 h 94"/>
                    <a:gd name="T66" fmla="*/ 39 w 62"/>
                    <a:gd name="T67" fmla="*/ 31 h 94"/>
                    <a:gd name="T68" fmla="*/ 44 w 62"/>
                    <a:gd name="T69" fmla="*/ 33 h 94"/>
                    <a:gd name="T70" fmla="*/ 49 w 62"/>
                    <a:gd name="T71" fmla="*/ 35 h 94"/>
                    <a:gd name="T72" fmla="*/ 53 w 62"/>
                    <a:gd name="T73" fmla="*/ 39 h 94"/>
                    <a:gd name="T74" fmla="*/ 59 w 62"/>
                    <a:gd name="T75" fmla="*/ 48 h 94"/>
                    <a:gd name="T76" fmla="*/ 62 w 62"/>
                    <a:gd name="T77" fmla="*/ 61 h 94"/>
                    <a:gd name="T78" fmla="*/ 59 w 62"/>
                    <a:gd name="T79" fmla="*/ 73 h 94"/>
                    <a:gd name="T80" fmla="*/ 54 w 62"/>
                    <a:gd name="T81" fmla="*/ 83 h 94"/>
                    <a:gd name="T82" fmla="*/ 44 w 62"/>
                    <a:gd name="T83" fmla="*/ 91 h 94"/>
                    <a:gd name="T84" fmla="*/ 29 w 62"/>
                    <a:gd name="T85" fmla="*/ 94 h 94"/>
                    <a:gd name="T86" fmla="*/ 24 w 62"/>
                    <a:gd name="T87" fmla="*/ 94 h 94"/>
                    <a:gd name="T88" fmla="*/ 18 w 62"/>
                    <a:gd name="T89" fmla="*/ 92 h 94"/>
                    <a:gd name="T90" fmla="*/ 14 w 62"/>
                    <a:gd name="T91" fmla="*/ 90 h 94"/>
                    <a:gd name="T92" fmla="*/ 9 w 62"/>
                    <a:gd name="T93" fmla="*/ 87 h 94"/>
                    <a:gd name="T94" fmla="*/ 5 w 62"/>
                    <a:gd name="T95" fmla="*/ 82 h 94"/>
                    <a:gd name="T96" fmla="*/ 1 w 62"/>
                    <a:gd name="T97" fmla="*/ 75 h 94"/>
                    <a:gd name="T98" fmla="*/ 0 w 62"/>
                    <a:gd name="T99" fmla="*/ 69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2" h="94">
                      <a:moveTo>
                        <a:pt x="0" y="69"/>
                      </a:moveTo>
                      <a:lnTo>
                        <a:pt x="13" y="66"/>
                      </a:lnTo>
                      <a:lnTo>
                        <a:pt x="14" y="72"/>
                      </a:lnTo>
                      <a:lnTo>
                        <a:pt x="15" y="75"/>
                      </a:lnTo>
                      <a:lnTo>
                        <a:pt x="18" y="79"/>
                      </a:lnTo>
                      <a:lnTo>
                        <a:pt x="22" y="82"/>
                      </a:lnTo>
                      <a:lnTo>
                        <a:pt x="26" y="83"/>
                      </a:lnTo>
                      <a:lnTo>
                        <a:pt x="29" y="83"/>
                      </a:lnTo>
                      <a:lnTo>
                        <a:pt x="36" y="83"/>
                      </a:lnTo>
                      <a:lnTo>
                        <a:pt x="40" y="81"/>
                      </a:lnTo>
                      <a:lnTo>
                        <a:pt x="44" y="77"/>
                      </a:lnTo>
                      <a:lnTo>
                        <a:pt x="46" y="73"/>
                      </a:lnTo>
                      <a:lnTo>
                        <a:pt x="49" y="68"/>
                      </a:lnTo>
                      <a:lnTo>
                        <a:pt x="49" y="61"/>
                      </a:lnTo>
                      <a:lnTo>
                        <a:pt x="49" y="56"/>
                      </a:lnTo>
                      <a:lnTo>
                        <a:pt x="46" y="51"/>
                      </a:lnTo>
                      <a:lnTo>
                        <a:pt x="44" y="47"/>
                      </a:lnTo>
                      <a:lnTo>
                        <a:pt x="41" y="43"/>
                      </a:lnTo>
                      <a:lnTo>
                        <a:pt x="36" y="42"/>
                      </a:lnTo>
                      <a:lnTo>
                        <a:pt x="29" y="42"/>
                      </a:lnTo>
                      <a:lnTo>
                        <a:pt x="24" y="42"/>
                      </a:lnTo>
                      <a:lnTo>
                        <a:pt x="20" y="43"/>
                      </a:lnTo>
                      <a:lnTo>
                        <a:pt x="17" y="46"/>
                      </a:lnTo>
                      <a:lnTo>
                        <a:pt x="14" y="50"/>
                      </a:lnTo>
                      <a:lnTo>
                        <a:pt x="1" y="48"/>
                      </a:lnTo>
                      <a:lnTo>
                        <a:pt x="11" y="0"/>
                      </a:lnTo>
                      <a:lnTo>
                        <a:pt x="55" y="0"/>
                      </a:lnTo>
                      <a:lnTo>
                        <a:pt x="55" y="12"/>
                      </a:lnTo>
                      <a:lnTo>
                        <a:pt x="20" y="12"/>
                      </a:lnTo>
                      <a:lnTo>
                        <a:pt x="17" y="37"/>
                      </a:lnTo>
                      <a:lnTo>
                        <a:pt x="22" y="33"/>
                      </a:lnTo>
                      <a:lnTo>
                        <a:pt x="27" y="31"/>
                      </a:lnTo>
                      <a:lnTo>
                        <a:pt x="33" y="30"/>
                      </a:lnTo>
                      <a:lnTo>
                        <a:pt x="39" y="31"/>
                      </a:lnTo>
                      <a:lnTo>
                        <a:pt x="44" y="33"/>
                      </a:lnTo>
                      <a:lnTo>
                        <a:pt x="49" y="35"/>
                      </a:lnTo>
                      <a:lnTo>
                        <a:pt x="53" y="39"/>
                      </a:lnTo>
                      <a:lnTo>
                        <a:pt x="59" y="48"/>
                      </a:lnTo>
                      <a:lnTo>
                        <a:pt x="62" y="61"/>
                      </a:lnTo>
                      <a:lnTo>
                        <a:pt x="59" y="73"/>
                      </a:lnTo>
                      <a:lnTo>
                        <a:pt x="54" y="83"/>
                      </a:lnTo>
                      <a:lnTo>
                        <a:pt x="44" y="91"/>
                      </a:lnTo>
                      <a:lnTo>
                        <a:pt x="29" y="94"/>
                      </a:lnTo>
                      <a:lnTo>
                        <a:pt x="24" y="94"/>
                      </a:lnTo>
                      <a:lnTo>
                        <a:pt x="18" y="92"/>
                      </a:lnTo>
                      <a:lnTo>
                        <a:pt x="14" y="90"/>
                      </a:lnTo>
                      <a:lnTo>
                        <a:pt x="9" y="87"/>
                      </a:lnTo>
                      <a:lnTo>
                        <a:pt x="5" y="82"/>
                      </a:lnTo>
                      <a:lnTo>
                        <a:pt x="1" y="75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290"/>
                <p:cNvSpPr>
                  <a:spLocks/>
                </p:cNvSpPr>
                <p:nvPr/>
              </p:nvSpPr>
              <p:spPr bwMode="auto">
                <a:xfrm>
                  <a:off x="3164" y="2776"/>
                  <a:ext cx="18" cy="47"/>
                </a:xfrm>
                <a:custGeom>
                  <a:avLst/>
                  <a:gdLst>
                    <a:gd name="T0" fmla="*/ 35 w 35"/>
                    <a:gd name="T1" fmla="*/ 93 h 93"/>
                    <a:gd name="T2" fmla="*/ 22 w 35"/>
                    <a:gd name="T3" fmla="*/ 93 h 93"/>
                    <a:gd name="T4" fmla="*/ 22 w 35"/>
                    <a:gd name="T5" fmla="*/ 21 h 93"/>
                    <a:gd name="T6" fmla="*/ 18 w 35"/>
                    <a:gd name="T7" fmla="*/ 25 h 93"/>
                    <a:gd name="T8" fmla="*/ 11 w 35"/>
                    <a:gd name="T9" fmla="*/ 29 h 93"/>
                    <a:gd name="T10" fmla="*/ 6 w 35"/>
                    <a:gd name="T11" fmla="*/ 32 h 93"/>
                    <a:gd name="T12" fmla="*/ 0 w 35"/>
                    <a:gd name="T13" fmla="*/ 35 h 93"/>
                    <a:gd name="T14" fmla="*/ 0 w 35"/>
                    <a:gd name="T15" fmla="*/ 23 h 93"/>
                    <a:gd name="T16" fmla="*/ 9 w 35"/>
                    <a:gd name="T17" fmla="*/ 18 h 93"/>
                    <a:gd name="T18" fmla="*/ 16 w 35"/>
                    <a:gd name="T19" fmla="*/ 13 h 93"/>
                    <a:gd name="T20" fmla="*/ 23 w 35"/>
                    <a:gd name="T21" fmla="*/ 7 h 93"/>
                    <a:gd name="T22" fmla="*/ 27 w 35"/>
                    <a:gd name="T23" fmla="*/ 0 h 93"/>
                    <a:gd name="T24" fmla="*/ 35 w 35"/>
                    <a:gd name="T25" fmla="*/ 0 h 93"/>
                    <a:gd name="T26" fmla="*/ 35 w 35"/>
                    <a:gd name="T27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5" h="93">
                      <a:moveTo>
                        <a:pt x="35" y="93"/>
                      </a:moveTo>
                      <a:lnTo>
                        <a:pt x="22" y="93"/>
                      </a:lnTo>
                      <a:lnTo>
                        <a:pt x="22" y="21"/>
                      </a:lnTo>
                      <a:lnTo>
                        <a:pt x="18" y="25"/>
                      </a:lnTo>
                      <a:lnTo>
                        <a:pt x="11" y="29"/>
                      </a:lnTo>
                      <a:lnTo>
                        <a:pt x="6" y="32"/>
                      </a:lnTo>
                      <a:lnTo>
                        <a:pt x="0" y="35"/>
                      </a:lnTo>
                      <a:lnTo>
                        <a:pt x="0" y="23"/>
                      </a:lnTo>
                      <a:lnTo>
                        <a:pt x="9" y="18"/>
                      </a:lnTo>
                      <a:lnTo>
                        <a:pt x="16" y="13"/>
                      </a:lnTo>
                      <a:lnTo>
                        <a:pt x="23" y="7"/>
                      </a:lnTo>
                      <a:lnTo>
                        <a:pt x="27" y="0"/>
                      </a:lnTo>
                      <a:lnTo>
                        <a:pt x="35" y="0"/>
                      </a:lnTo>
                      <a:lnTo>
                        <a:pt x="35" y="9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291"/>
                <p:cNvSpPr>
                  <a:spLocks noEditPoints="1"/>
                </p:cNvSpPr>
                <p:nvPr/>
              </p:nvSpPr>
              <p:spPr bwMode="auto">
                <a:xfrm>
                  <a:off x="3197" y="2776"/>
                  <a:ext cx="30" cy="47"/>
                </a:xfrm>
                <a:custGeom>
                  <a:avLst/>
                  <a:gdLst>
                    <a:gd name="T0" fmla="*/ 0 w 61"/>
                    <a:gd name="T1" fmla="*/ 48 h 95"/>
                    <a:gd name="T2" fmla="*/ 0 w 61"/>
                    <a:gd name="T3" fmla="*/ 32 h 95"/>
                    <a:gd name="T4" fmla="*/ 3 w 61"/>
                    <a:gd name="T5" fmla="*/ 21 h 95"/>
                    <a:gd name="T6" fmla="*/ 5 w 61"/>
                    <a:gd name="T7" fmla="*/ 14 h 95"/>
                    <a:gd name="T8" fmla="*/ 9 w 61"/>
                    <a:gd name="T9" fmla="*/ 9 h 95"/>
                    <a:gd name="T10" fmla="*/ 13 w 61"/>
                    <a:gd name="T11" fmla="*/ 5 h 95"/>
                    <a:gd name="T12" fmla="*/ 18 w 61"/>
                    <a:gd name="T13" fmla="*/ 3 h 95"/>
                    <a:gd name="T14" fmla="*/ 24 w 61"/>
                    <a:gd name="T15" fmla="*/ 0 h 95"/>
                    <a:gd name="T16" fmla="*/ 30 w 61"/>
                    <a:gd name="T17" fmla="*/ 0 h 95"/>
                    <a:gd name="T18" fmla="*/ 38 w 61"/>
                    <a:gd name="T19" fmla="*/ 1 h 95"/>
                    <a:gd name="T20" fmla="*/ 44 w 61"/>
                    <a:gd name="T21" fmla="*/ 3 h 95"/>
                    <a:gd name="T22" fmla="*/ 48 w 61"/>
                    <a:gd name="T23" fmla="*/ 5 h 95"/>
                    <a:gd name="T24" fmla="*/ 51 w 61"/>
                    <a:gd name="T25" fmla="*/ 8 h 95"/>
                    <a:gd name="T26" fmla="*/ 53 w 61"/>
                    <a:gd name="T27" fmla="*/ 12 h 95"/>
                    <a:gd name="T28" fmla="*/ 57 w 61"/>
                    <a:gd name="T29" fmla="*/ 18 h 95"/>
                    <a:gd name="T30" fmla="*/ 58 w 61"/>
                    <a:gd name="T31" fmla="*/ 26 h 95"/>
                    <a:gd name="T32" fmla="*/ 61 w 61"/>
                    <a:gd name="T33" fmla="*/ 35 h 95"/>
                    <a:gd name="T34" fmla="*/ 61 w 61"/>
                    <a:gd name="T35" fmla="*/ 48 h 95"/>
                    <a:gd name="T36" fmla="*/ 60 w 61"/>
                    <a:gd name="T37" fmla="*/ 62 h 95"/>
                    <a:gd name="T38" fmla="*/ 57 w 61"/>
                    <a:gd name="T39" fmla="*/ 74 h 95"/>
                    <a:gd name="T40" fmla="*/ 55 w 61"/>
                    <a:gd name="T41" fmla="*/ 80 h 95"/>
                    <a:gd name="T42" fmla="*/ 52 w 61"/>
                    <a:gd name="T43" fmla="*/ 85 h 95"/>
                    <a:gd name="T44" fmla="*/ 48 w 61"/>
                    <a:gd name="T45" fmla="*/ 89 h 95"/>
                    <a:gd name="T46" fmla="*/ 43 w 61"/>
                    <a:gd name="T47" fmla="*/ 93 h 95"/>
                    <a:gd name="T48" fmla="*/ 36 w 61"/>
                    <a:gd name="T49" fmla="*/ 95 h 95"/>
                    <a:gd name="T50" fmla="*/ 30 w 61"/>
                    <a:gd name="T51" fmla="*/ 95 h 95"/>
                    <a:gd name="T52" fmla="*/ 18 w 61"/>
                    <a:gd name="T53" fmla="*/ 93 h 95"/>
                    <a:gd name="T54" fmla="*/ 9 w 61"/>
                    <a:gd name="T55" fmla="*/ 87 h 95"/>
                    <a:gd name="T56" fmla="*/ 4 w 61"/>
                    <a:gd name="T57" fmla="*/ 76 h 95"/>
                    <a:gd name="T58" fmla="*/ 2 w 61"/>
                    <a:gd name="T59" fmla="*/ 63 h 95"/>
                    <a:gd name="T60" fmla="*/ 0 w 61"/>
                    <a:gd name="T61" fmla="*/ 48 h 95"/>
                    <a:gd name="T62" fmla="*/ 12 w 61"/>
                    <a:gd name="T63" fmla="*/ 48 h 95"/>
                    <a:gd name="T64" fmla="*/ 13 w 61"/>
                    <a:gd name="T65" fmla="*/ 61 h 95"/>
                    <a:gd name="T66" fmla="*/ 14 w 61"/>
                    <a:gd name="T67" fmla="*/ 71 h 95"/>
                    <a:gd name="T68" fmla="*/ 17 w 61"/>
                    <a:gd name="T69" fmla="*/ 78 h 95"/>
                    <a:gd name="T70" fmla="*/ 21 w 61"/>
                    <a:gd name="T71" fmla="*/ 82 h 95"/>
                    <a:gd name="T72" fmla="*/ 26 w 61"/>
                    <a:gd name="T73" fmla="*/ 83 h 95"/>
                    <a:gd name="T74" fmla="*/ 30 w 61"/>
                    <a:gd name="T75" fmla="*/ 84 h 95"/>
                    <a:gd name="T76" fmla="*/ 35 w 61"/>
                    <a:gd name="T77" fmla="*/ 83 h 95"/>
                    <a:gd name="T78" fmla="*/ 40 w 61"/>
                    <a:gd name="T79" fmla="*/ 82 h 95"/>
                    <a:gd name="T80" fmla="*/ 43 w 61"/>
                    <a:gd name="T81" fmla="*/ 78 h 95"/>
                    <a:gd name="T82" fmla="*/ 47 w 61"/>
                    <a:gd name="T83" fmla="*/ 71 h 95"/>
                    <a:gd name="T84" fmla="*/ 48 w 61"/>
                    <a:gd name="T85" fmla="*/ 61 h 95"/>
                    <a:gd name="T86" fmla="*/ 49 w 61"/>
                    <a:gd name="T87" fmla="*/ 48 h 95"/>
                    <a:gd name="T88" fmla="*/ 48 w 61"/>
                    <a:gd name="T89" fmla="*/ 29 h 95"/>
                    <a:gd name="T90" fmla="*/ 44 w 61"/>
                    <a:gd name="T91" fmla="*/ 18 h 95"/>
                    <a:gd name="T92" fmla="*/ 40 w 61"/>
                    <a:gd name="T93" fmla="*/ 14 h 95"/>
                    <a:gd name="T94" fmla="*/ 35 w 61"/>
                    <a:gd name="T95" fmla="*/ 12 h 95"/>
                    <a:gd name="T96" fmla="*/ 30 w 61"/>
                    <a:gd name="T97" fmla="*/ 10 h 95"/>
                    <a:gd name="T98" fmla="*/ 26 w 61"/>
                    <a:gd name="T99" fmla="*/ 12 h 95"/>
                    <a:gd name="T100" fmla="*/ 21 w 61"/>
                    <a:gd name="T101" fmla="*/ 14 h 95"/>
                    <a:gd name="T102" fmla="*/ 17 w 61"/>
                    <a:gd name="T103" fmla="*/ 17 h 95"/>
                    <a:gd name="T104" fmla="*/ 13 w 61"/>
                    <a:gd name="T105" fmla="*/ 29 h 95"/>
                    <a:gd name="T106" fmla="*/ 12 w 61"/>
                    <a:gd name="T107" fmla="*/ 48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1" h="95">
                      <a:moveTo>
                        <a:pt x="0" y="48"/>
                      </a:moveTo>
                      <a:lnTo>
                        <a:pt x="0" y="32"/>
                      </a:lnTo>
                      <a:lnTo>
                        <a:pt x="3" y="21"/>
                      </a:lnTo>
                      <a:lnTo>
                        <a:pt x="5" y="14"/>
                      </a:lnTo>
                      <a:lnTo>
                        <a:pt x="9" y="9"/>
                      </a:lnTo>
                      <a:lnTo>
                        <a:pt x="13" y="5"/>
                      </a:lnTo>
                      <a:lnTo>
                        <a:pt x="18" y="3"/>
                      </a:lnTo>
                      <a:lnTo>
                        <a:pt x="24" y="0"/>
                      </a:lnTo>
                      <a:lnTo>
                        <a:pt x="30" y="0"/>
                      </a:lnTo>
                      <a:lnTo>
                        <a:pt x="38" y="1"/>
                      </a:lnTo>
                      <a:lnTo>
                        <a:pt x="44" y="3"/>
                      </a:lnTo>
                      <a:lnTo>
                        <a:pt x="48" y="5"/>
                      </a:lnTo>
                      <a:lnTo>
                        <a:pt x="51" y="8"/>
                      </a:lnTo>
                      <a:lnTo>
                        <a:pt x="53" y="12"/>
                      </a:lnTo>
                      <a:lnTo>
                        <a:pt x="57" y="18"/>
                      </a:lnTo>
                      <a:lnTo>
                        <a:pt x="58" y="26"/>
                      </a:lnTo>
                      <a:lnTo>
                        <a:pt x="61" y="35"/>
                      </a:lnTo>
                      <a:lnTo>
                        <a:pt x="61" y="48"/>
                      </a:lnTo>
                      <a:lnTo>
                        <a:pt x="60" y="62"/>
                      </a:lnTo>
                      <a:lnTo>
                        <a:pt x="57" y="74"/>
                      </a:lnTo>
                      <a:lnTo>
                        <a:pt x="55" y="80"/>
                      </a:lnTo>
                      <a:lnTo>
                        <a:pt x="52" y="85"/>
                      </a:lnTo>
                      <a:lnTo>
                        <a:pt x="48" y="89"/>
                      </a:lnTo>
                      <a:lnTo>
                        <a:pt x="43" y="93"/>
                      </a:lnTo>
                      <a:lnTo>
                        <a:pt x="36" y="95"/>
                      </a:lnTo>
                      <a:lnTo>
                        <a:pt x="30" y="95"/>
                      </a:lnTo>
                      <a:lnTo>
                        <a:pt x="18" y="93"/>
                      </a:lnTo>
                      <a:lnTo>
                        <a:pt x="9" y="87"/>
                      </a:lnTo>
                      <a:lnTo>
                        <a:pt x="4" y="76"/>
                      </a:lnTo>
                      <a:lnTo>
                        <a:pt x="2" y="63"/>
                      </a:lnTo>
                      <a:lnTo>
                        <a:pt x="0" y="48"/>
                      </a:lnTo>
                      <a:close/>
                      <a:moveTo>
                        <a:pt x="12" y="48"/>
                      </a:moveTo>
                      <a:lnTo>
                        <a:pt x="13" y="61"/>
                      </a:lnTo>
                      <a:lnTo>
                        <a:pt x="14" y="71"/>
                      </a:lnTo>
                      <a:lnTo>
                        <a:pt x="17" y="78"/>
                      </a:lnTo>
                      <a:lnTo>
                        <a:pt x="21" y="82"/>
                      </a:lnTo>
                      <a:lnTo>
                        <a:pt x="26" y="83"/>
                      </a:lnTo>
                      <a:lnTo>
                        <a:pt x="30" y="84"/>
                      </a:lnTo>
                      <a:lnTo>
                        <a:pt x="35" y="83"/>
                      </a:lnTo>
                      <a:lnTo>
                        <a:pt x="40" y="82"/>
                      </a:lnTo>
                      <a:lnTo>
                        <a:pt x="43" y="78"/>
                      </a:lnTo>
                      <a:lnTo>
                        <a:pt x="47" y="71"/>
                      </a:lnTo>
                      <a:lnTo>
                        <a:pt x="48" y="61"/>
                      </a:lnTo>
                      <a:lnTo>
                        <a:pt x="49" y="48"/>
                      </a:lnTo>
                      <a:lnTo>
                        <a:pt x="48" y="29"/>
                      </a:lnTo>
                      <a:lnTo>
                        <a:pt x="44" y="18"/>
                      </a:lnTo>
                      <a:lnTo>
                        <a:pt x="40" y="14"/>
                      </a:lnTo>
                      <a:lnTo>
                        <a:pt x="35" y="12"/>
                      </a:lnTo>
                      <a:lnTo>
                        <a:pt x="30" y="10"/>
                      </a:lnTo>
                      <a:lnTo>
                        <a:pt x="26" y="12"/>
                      </a:lnTo>
                      <a:lnTo>
                        <a:pt x="21" y="14"/>
                      </a:lnTo>
                      <a:lnTo>
                        <a:pt x="17" y="17"/>
                      </a:lnTo>
                      <a:lnTo>
                        <a:pt x="13" y="29"/>
                      </a:lnTo>
                      <a:lnTo>
                        <a:pt x="12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292"/>
                <p:cNvSpPr>
                  <a:spLocks/>
                </p:cNvSpPr>
                <p:nvPr/>
              </p:nvSpPr>
              <p:spPr bwMode="auto">
                <a:xfrm>
                  <a:off x="3440" y="2776"/>
                  <a:ext cx="17" cy="47"/>
                </a:xfrm>
                <a:custGeom>
                  <a:avLst/>
                  <a:gdLst>
                    <a:gd name="T0" fmla="*/ 34 w 34"/>
                    <a:gd name="T1" fmla="*/ 93 h 93"/>
                    <a:gd name="T2" fmla="*/ 22 w 34"/>
                    <a:gd name="T3" fmla="*/ 93 h 93"/>
                    <a:gd name="T4" fmla="*/ 22 w 34"/>
                    <a:gd name="T5" fmla="*/ 21 h 93"/>
                    <a:gd name="T6" fmla="*/ 17 w 34"/>
                    <a:gd name="T7" fmla="*/ 25 h 93"/>
                    <a:gd name="T8" fmla="*/ 12 w 34"/>
                    <a:gd name="T9" fmla="*/ 29 h 93"/>
                    <a:gd name="T10" fmla="*/ 5 w 34"/>
                    <a:gd name="T11" fmla="*/ 32 h 93"/>
                    <a:gd name="T12" fmla="*/ 0 w 34"/>
                    <a:gd name="T13" fmla="*/ 35 h 93"/>
                    <a:gd name="T14" fmla="*/ 0 w 34"/>
                    <a:gd name="T15" fmla="*/ 23 h 93"/>
                    <a:gd name="T16" fmla="*/ 9 w 34"/>
                    <a:gd name="T17" fmla="*/ 18 h 93"/>
                    <a:gd name="T18" fmla="*/ 16 w 34"/>
                    <a:gd name="T19" fmla="*/ 13 h 93"/>
                    <a:gd name="T20" fmla="*/ 22 w 34"/>
                    <a:gd name="T21" fmla="*/ 7 h 93"/>
                    <a:gd name="T22" fmla="*/ 26 w 34"/>
                    <a:gd name="T23" fmla="*/ 0 h 93"/>
                    <a:gd name="T24" fmla="*/ 34 w 34"/>
                    <a:gd name="T25" fmla="*/ 0 h 93"/>
                    <a:gd name="T26" fmla="*/ 34 w 34"/>
                    <a:gd name="T27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4" h="93">
                      <a:moveTo>
                        <a:pt x="34" y="93"/>
                      </a:moveTo>
                      <a:lnTo>
                        <a:pt x="22" y="93"/>
                      </a:lnTo>
                      <a:lnTo>
                        <a:pt x="22" y="21"/>
                      </a:lnTo>
                      <a:lnTo>
                        <a:pt x="17" y="25"/>
                      </a:lnTo>
                      <a:lnTo>
                        <a:pt x="12" y="29"/>
                      </a:lnTo>
                      <a:lnTo>
                        <a:pt x="5" y="32"/>
                      </a:lnTo>
                      <a:lnTo>
                        <a:pt x="0" y="35"/>
                      </a:lnTo>
                      <a:lnTo>
                        <a:pt x="0" y="23"/>
                      </a:lnTo>
                      <a:lnTo>
                        <a:pt x="9" y="18"/>
                      </a:lnTo>
                      <a:lnTo>
                        <a:pt x="16" y="13"/>
                      </a:lnTo>
                      <a:lnTo>
                        <a:pt x="22" y="7"/>
                      </a:lnTo>
                      <a:lnTo>
                        <a:pt x="26" y="0"/>
                      </a:lnTo>
                      <a:lnTo>
                        <a:pt x="34" y="0"/>
                      </a:lnTo>
                      <a:lnTo>
                        <a:pt x="34" y="9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293"/>
                <p:cNvSpPr>
                  <a:spLocks/>
                </p:cNvSpPr>
                <p:nvPr/>
              </p:nvSpPr>
              <p:spPr bwMode="auto">
                <a:xfrm>
                  <a:off x="3472" y="2777"/>
                  <a:ext cx="30" cy="46"/>
                </a:xfrm>
                <a:custGeom>
                  <a:avLst/>
                  <a:gdLst>
                    <a:gd name="T0" fmla="*/ 0 w 61"/>
                    <a:gd name="T1" fmla="*/ 69 h 94"/>
                    <a:gd name="T2" fmla="*/ 13 w 61"/>
                    <a:gd name="T3" fmla="*/ 66 h 94"/>
                    <a:gd name="T4" fmla="*/ 15 w 61"/>
                    <a:gd name="T5" fmla="*/ 72 h 94"/>
                    <a:gd name="T6" fmla="*/ 16 w 61"/>
                    <a:gd name="T7" fmla="*/ 75 h 94"/>
                    <a:gd name="T8" fmla="*/ 19 w 61"/>
                    <a:gd name="T9" fmla="*/ 79 h 94"/>
                    <a:gd name="T10" fmla="*/ 22 w 61"/>
                    <a:gd name="T11" fmla="*/ 82 h 94"/>
                    <a:gd name="T12" fmla="*/ 26 w 61"/>
                    <a:gd name="T13" fmla="*/ 83 h 94"/>
                    <a:gd name="T14" fmla="*/ 30 w 61"/>
                    <a:gd name="T15" fmla="*/ 83 h 94"/>
                    <a:gd name="T16" fmla="*/ 35 w 61"/>
                    <a:gd name="T17" fmla="*/ 83 h 94"/>
                    <a:gd name="T18" fmla="*/ 40 w 61"/>
                    <a:gd name="T19" fmla="*/ 81 h 94"/>
                    <a:gd name="T20" fmla="*/ 44 w 61"/>
                    <a:gd name="T21" fmla="*/ 77 h 94"/>
                    <a:gd name="T22" fmla="*/ 47 w 61"/>
                    <a:gd name="T23" fmla="*/ 73 h 94"/>
                    <a:gd name="T24" fmla="*/ 50 w 61"/>
                    <a:gd name="T25" fmla="*/ 68 h 94"/>
                    <a:gd name="T26" fmla="*/ 50 w 61"/>
                    <a:gd name="T27" fmla="*/ 61 h 94"/>
                    <a:gd name="T28" fmla="*/ 50 w 61"/>
                    <a:gd name="T29" fmla="*/ 56 h 94"/>
                    <a:gd name="T30" fmla="*/ 47 w 61"/>
                    <a:gd name="T31" fmla="*/ 51 h 94"/>
                    <a:gd name="T32" fmla="*/ 44 w 61"/>
                    <a:gd name="T33" fmla="*/ 47 h 94"/>
                    <a:gd name="T34" fmla="*/ 40 w 61"/>
                    <a:gd name="T35" fmla="*/ 43 h 94"/>
                    <a:gd name="T36" fmla="*/ 37 w 61"/>
                    <a:gd name="T37" fmla="*/ 42 h 94"/>
                    <a:gd name="T38" fmla="*/ 30 w 61"/>
                    <a:gd name="T39" fmla="*/ 42 h 94"/>
                    <a:gd name="T40" fmla="*/ 25 w 61"/>
                    <a:gd name="T41" fmla="*/ 42 h 94"/>
                    <a:gd name="T42" fmla="*/ 21 w 61"/>
                    <a:gd name="T43" fmla="*/ 43 h 94"/>
                    <a:gd name="T44" fmla="*/ 17 w 61"/>
                    <a:gd name="T45" fmla="*/ 46 h 94"/>
                    <a:gd name="T46" fmla="*/ 15 w 61"/>
                    <a:gd name="T47" fmla="*/ 50 h 94"/>
                    <a:gd name="T48" fmla="*/ 2 w 61"/>
                    <a:gd name="T49" fmla="*/ 48 h 94"/>
                    <a:gd name="T50" fmla="*/ 12 w 61"/>
                    <a:gd name="T51" fmla="*/ 0 h 94"/>
                    <a:gd name="T52" fmla="*/ 56 w 61"/>
                    <a:gd name="T53" fmla="*/ 0 h 94"/>
                    <a:gd name="T54" fmla="*/ 56 w 61"/>
                    <a:gd name="T55" fmla="*/ 12 h 94"/>
                    <a:gd name="T56" fmla="*/ 21 w 61"/>
                    <a:gd name="T57" fmla="*/ 12 h 94"/>
                    <a:gd name="T58" fmla="*/ 17 w 61"/>
                    <a:gd name="T59" fmla="*/ 37 h 94"/>
                    <a:gd name="T60" fmla="*/ 22 w 61"/>
                    <a:gd name="T61" fmla="*/ 33 h 94"/>
                    <a:gd name="T62" fmla="*/ 28 w 61"/>
                    <a:gd name="T63" fmla="*/ 31 h 94"/>
                    <a:gd name="T64" fmla="*/ 34 w 61"/>
                    <a:gd name="T65" fmla="*/ 30 h 94"/>
                    <a:gd name="T66" fmla="*/ 39 w 61"/>
                    <a:gd name="T67" fmla="*/ 31 h 94"/>
                    <a:gd name="T68" fmla="*/ 44 w 61"/>
                    <a:gd name="T69" fmla="*/ 33 h 94"/>
                    <a:gd name="T70" fmla="*/ 50 w 61"/>
                    <a:gd name="T71" fmla="*/ 35 h 94"/>
                    <a:gd name="T72" fmla="*/ 53 w 61"/>
                    <a:gd name="T73" fmla="*/ 39 h 94"/>
                    <a:gd name="T74" fmla="*/ 60 w 61"/>
                    <a:gd name="T75" fmla="*/ 48 h 94"/>
                    <a:gd name="T76" fmla="*/ 61 w 61"/>
                    <a:gd name="T77" fmla="*/ 61 h 94"/>
                    <a:gd name="T78" fmla="*/ 60 w 61"/>
                    <a:gd name="T79" fmla="*/ 73 h 94"/>
                    <a:gd name="T80" fmla="*/ 55 w 61"/>
                    <a:gd name="T81" fmla="*/ 83 h 94"/>
                    <a:gd name="T82" fmla="*/ 44 w 61"/>
                    <a:gd name="T83" fmla="*/ 91 h 94"/>
                    <a:gd name="T84" fmla="*/ 30 w 61"/>
                    <a:gd name="T85" fmla="*/ 94 h 94"/>
                    <a:gd name="T86" fmla="*/ 24 w 61"/>
                    <a:gd name="T87" fmla="*/ 94 h 94"/>
                    <a:gd name="T88" fmla="*/ 19 w 61"/>
                    <a:gd name="T89" fmla="*/ 92 h 94"/>
                    <a:gd name="T90" fmla="*/ 13 w 61"/>
                    <a:gd name="T91" fmla="*/ 90 h 94"/>
                    <a:gd name="T92" fmla="*/ 9 w 61"/>
                    <a:gd name="T93" fmla="*/ 87 h 94"/>
                    <a:gd name="T94" fmla="*/ 6 w 61"/>
                    <a:gd name="T95" fmla="*/ 82 h 94"/>
                    <a:gd name="T96" fmla="*/ 2 w 61"/>
                    <a:gd name="T97" fmla="*/ 75 h 94"/>
                    <a:gd name="T98" fmla="*/ 0 w 61"/>
                    <a:gd name="T99" fmla="*/ 69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1" h="94">
                      <a:moveTo>
                        <a:pt x="0" y="69"/>
                      </a:moveTo>
                      <a:lnTo>
                        <a:pt x="13" y="66"/>
                      </a:lnTo>
                      <a:lnTo>
                        <a:pt x="15" y="72"/>
                      </a:lnTo>
                      <a:lnTo>
                        <a:pt x="16" y="75"/>
                      </a:lnTo>
                      <a:lnTo>
                        <a:pt x="19" y="79"/>
                      </a:lnTo>
                      <a:lnTo>
                        <a:pt x="22" y="82"/>
                      </a:lnTo>
                      <a:lnTo>
                        <a:pt x="26" y="83"/>
                      </a:lnTo>
                      <a:lnTo>
                        <a:pt x="30" y="83"/>
                      </a:lnTo>
                      <a:lnTo>
                        <a:pt x="35" y="83"/>
                      </a:lnTo>
                      <a:lnTo>
                        <a:pt x="40" y="81"/>
                      </a:lnTo>
                      <a:lnTo>
                        <a:pt x="44" y="77"/>
                      </a:lnTo>
                      <a:lnTo>
                        <a:pt x="47" y="73"/>
                      </a:lnTo>
                      <a:lnTo>
                        <a:pt x="50" y="68"/>
                      </a:lnTo>
                      <a:lnTo>
                        <a:pt x="50" y="61"/>
                      </a:lnTo>
                      <a:lnTo>
                        <a:pt x="50" y="56"/>
                      </a:lnTo>
                      <a:lnTo>
                        <a:pt x="47" y="51"/>
                      </a:lnTo>
                      <a:lnTo>
                        <a:pt x="44" y="47"/>
                      </a:lnTo>
                      <a:lnTo>
                        <a:pt x="40" y="43"/>
                      </a:lnTo>
                      <a:lnTo>
                        <a:pt x="37" y="42"/>
                      </a:lnTo>
                      <a:lnTo>
                        <a:pt x="30" y="42"/>
                      </a:lnTo>
                      <a:lnTo>
                        <a:pt x="25" y="42"/>
                      </a:lnTo>
                      <a:lnTo>
                        <a:pt x="21" y="43"/>
                      </a:lnTo>
                      <a:lnTo>
                        <a:pt x="17" y="46"/>
                      </a:lnTo>
                      <a:lnTo>
                        <a:pt x="15" y="50"/>
                      </a:lnTo>
                      <a:lnTo>
                        <a:pt x="2" y="48"/>
                      </a:lnTo>
                      <a:lnTo>
                        <a:pt x="12" y="0"/>
                      </a:lnTo>
                      <a:lnTo>
                        <a:pt x="56" y="0"/>
                      </a:lnTo>
                      <a:lnTo>
                        <a:pt x="56" y="12"/>
                      </a:lnTo>
                      <a:lnTo>
                        <a:pt x="21" y="12"/>
                      </a:lnTo>
                      <a:lnTo>
                        <a:pt x="17" y="37"/>
                      </a:lnTo>
                      <a:lnTo>
                        <a:pt x="22" y="33"/>
                      </a:lnTo>
                      <a:lnTo>
                        <a:pt x="28" y="31"/>
                      </a:lnTo>
                      <a:lnTo>
                        <a:pt x="34" y="30"/>
                      </a:lnTo>
                      <a:lnTo>
                        <a:pt x="39" y="31"/>
                      </a:lnTo>
                      <a:lnTo>
                        <a:pt x="44" y="33"/>
                      </a:lnTo>
                      <a:lnTo>
                        <a:pt x="50" y="35"/>
                      </a:lnTo>
                      <a:lnTo>
                        <a:pt x="53" y="39"/>
                      </a:lnTo>
                      <a:lnTo>
                        <a:pt x="60" y="48"/>
                      </a:lnTo>
                      <a:lnTo>
                        <a:pt x="61" y="61"/>
                      </a:lnTo>
                      <a:lnTo>
                        <a:pt x="60" y="73"/>
                      </a:lnTo>
                      <a:lnTo>
                        <a:pt x="55" y="83"/>
                      </a:lnTo>
                      <a:lnTo>
                        <a:pt x="44" y="91"/>
                      </a:lnTo>
                      <a:lnTo>
                        <a:pt x="30" y="94"/>
                      </a:lnTo>
                      <a:lnTo>
                        <a:pt x="24" y="94"/>
                      </a:lnTo>
                      <a:lnTo>
                        <a:pt x="19" y="92"/>
                      </a:lnTo>
                      <a:lnTo>
                        <a:pt x="13" y="90"/>
                      </a:lnTo>
                      <a:lnTo>
                        <a:pt x="9" y="87"/>
                      </a:lnTo>
                      <a:lnTo>
                        <a:pt x="6" y="82"/>
                      </a:lnTo>
                      <a:lnTo>
                        <a:pt x="2" y="75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294"/>
                <p:cNvSpPr>
                  <a:spLocks/>
                </p:cNvSpPr>
                <p:nvPr/>
              </p:nvSpPr>
              <p:spPr bwMode="auto">
                <a:xfrm>
                  <a:off x="3711" y="2776"/>
                  <a:ext cx="30" cy="47"/>
                </a:xfrm>
                <a:custGeom>
                  <a:avLst/>
                  <a:gdLst>
                    <a:gd name="T0" fmla="*/ 61 w 61"/>
                    <a:gd name="T1" fmla="*/ 82 h 93"/>
                    <a:gd name="T2" fmla="*/ 61 w 61"/>
                    <a:gd name="T3" fmla="*/ 93 h 93"/>
                    <a:gd name="T4" fmla="*/ 0 w 61"/>
                    <a:gd name="T5" fmla="*/ 93 h 93"/>
                    <a:gd name="T6" fmla="*/ 0 w 61"/>
                    <a:gd name="T7" fmla="*/ 89 h 93"/>
                    <a:gd name="T8" fmla="*/ 2 w 61"/>
                    <a:gd name="T9" fmla="*/ 85 h 93"/>
                    <a:gd name="T10" fmla="*/ 4 w 61"/>
                    <a:gd name="T11" fmla="*/ 79 h 93"/>
                    <a:gd name="T12" fmla="*/ 8 w 61"/>
                    <a:gd name="T13" fmla="*/ 73 h 93"/>
                    <a:gd name="T14" fmla="*/ 12 w 61"/>
                    <a:gd name="T15" fmla="*/ 69 h 93"/>
                    <a:gd name="T16" fmla="*/ 17 w 61"/>
                    <a:gd name="T17" fmla="*/ 63 h 93"/>
                    <a:gd name="T18" fmla="*/ 22 w 61"/>
                    <a:gd name="T19" fmla="*/ 58 h 93"/>
                    <a:gd name="T20" fmla="*/ 30 w 61"/>
                    <a:gd name="T21" fmla="*/ 53 h 93"/>
                    <a:gd name="T22" fmla="*/ 35 w 61"/>
                    <a:gd name="T23" fmla="*/ 48 h 93"/>
                    <a:gd name="T24" fmla="*/ 39 w 61"/>
                    <a:gd name="T25" fmla="*/ 43 h 93"/>
                    <a:gd name="T26" fmla="*/ 43 w 61"/>
                    <a:gd name="T27" fmla="*/ 39 h 93"/>
                    <a:gd name="T28" fmla="*/ 46 w 61"/>
                    <a:gd name="T29" fmla="*/ 35 h 93"/>
                    <a:gd name="T30" fmla="*/ 47 w 61"/>
                    <a:gd name="T31" fmla="*/ 30 h 93"/>
                    <a:gd name="T32" fmla="*/ 48 w 61"/>
                    <a:gd name="T33" fmla="*/ 26 h 93"/>
                    <a:gd name="T34" fmla="*/ 47 w 61"/>
                    <a:gd name="T35" fmla="*/ 22 h 93"/>
                    <a:gd name="T36" fmla="*/ 46 w 61"/>
                    <a:gd name="T37" fmla="*/ 18 h 93"/>
                    <a:gd name="T38" fmla="*/ 43 w 61"/>
                    <a:gd name="T39" fmla="*/ 16 h 93"/>
                    <a:gd name="T40" fmla="*/ 39 w 61"/>
                    <a:gd name="T41" fmla="*/ 13 h 93"/>
                    <a:gd name="T42" fmla="*/ 35 w 61"/>
                    <a:gd name="T43" fmla="*/ 12 h 93"/>
                    <a:gd name="T44" fmla="*/ 31 w 61"/>
                    <a:gd name="T45" fmla="*/ 10 h 93"/>
                    <a:gd name="T46" fmla="*/ 26 w 61"/>
                    <a:gd name="T47" fmla="*/ 12 h 93"/>
                    <a:gd name="T48" fmla="*/ 22 w 61"/>
                    <a:gd name="T49" fmla="*/ 13 h 93"/>
                    <a:gd name="T50" fmla="*/ 18 w 61"/>
                    <a:gd name="T51" fmla="*/ 16 h 93"/>
                    <a:gd name="T52" fmla="*/ 16 w 61"/>
                    <a:gd name="T53" fmla="*/ 18 h 93"/>
                    <a:gd name="T54" fmla="*/ 15 w 61"/>
                    <a:gd name="T55" fmla="*/ 22 h 93"/>
                    <a:gd name="T56" fmla="*/ 13 w 61"/>
                    <a:gd name="T57" fmla="*/ 27 h 93"/>
                    <a:gd name="T58" fmla="*/ 2 w 61"/>
                    <a:gd name="T59" fmla="*/ 26 h 93"/>
                    <a:gd name="T60" fmla="*/ 3 w 61"/>
                    <a:gd name="T61" fmla="*/ 20 h 93"/>
                    <a:gd name="T62" fmla="*/ 4 w 61"/>
                    <a:gd name="T63" fmla="*/ 14 h 93"/>
                    <a:gd name="T64" fmla="*/ 7 w 61"/>
                    <a:gd name="T65" fmla="*/ 10 h 93"/>
                    <a:gd name="T66" fmla="*/ 11 w 61"/>
                    <a:gd name="T67" fmla="*/ 7 h 93"/>
                    <a:gd name="T68" fmla="*/ 20 w 61"/>
                    <a:gd name="T69" fmla="*/ 1 h 93"/>
                    <a:gd name="T70" fmla="*/ 31 w 61"/>
                    <a:gd name="T71" fmla="*/ 0 h 93"/>
                    <a:gd name="T72" fmla="*/ 43 w 61"/>
                    <a:gd name="T73" fmla="*/ 1 h 93"/>
                    <a:gd name="T74" fmla="*/ 52 w 61"/>
                    <a:gd name="T75" fmla="*/ 8 h 93"/>
                    <a:gd name="T76" fmla="*/ 56 w 61"/>
                    <a:gd name="T77" fmla="*/ 13 h 93"/>
                    <a:gd name="T78" fmla="*/ 58 w 61"/>
                    <a:gd name="T79" fmla="*/ 20 h 93"/>
                    <a:gd name="T80" fmla="*/ 60 w 61"/>
                    <a:gd name="T81" fmla="*/ 26 h 93"/>
                    <a:gd name="T82" fmla="*/ 60 w 61"/>
                    <a:gd name="T83" fmla="*/ 31 h 93"/>
                    <a:gd name="T84" fmla="*/ 57 w 61"/>
                    <a:gd name="T85" fmla="*/ 36 h 93"/>
                    <a:gd name="T86" fmla="*/ 55 w 61"/>
                    <a:gd name="T87" fmla="*/ 43 h 93"/>
                    <a:gd name="T88" fmla="*/ 51 w 61"/>
                    <a:gd name="T89" fmla="*/ 48 h 93"/>
                    <a:gd name="T90" fmla="*/ 47 w 61"/>
                    <a:gd name="T91" fmla="*/ 53 h 93"/>
                    <a:gd name="T92" fmla="*/ 42 w 61"/>
                    <a:gd name="T93" fmla="*/ 58 h 93"/>
                    <a:gd name="T94" fmla="*/ 34 w 61"/>
                    <a:gd name="T95" fmla="*/ 65 h 93"/>
                    <a:gd name="T96" fmla="*/ 29 w 61"/>
                    <a:gd name="T97" fmla="*/ 69 h 93"/>
                    <a:gd name="T98" fmla="*/ 26 w 61"/>
                    <a:gd name="T99" fmla="*/ 71 h 93"/>
                    <a:gd name="T100" fmla="*/ 22 w 61"/>
                    <a:gd name="T101" fmla="*/ 74 h 93"/>
                    <a:gd name="T102" fmla="*/ 21 w 61"/>
                    <a:gd name="T103" fmla="*/ 75 h 93"/>
                    <a:gd name="T104" fmla="*/ 16 w 61"/>
                    <a:gd name="T105" fmla="*/ 82 h 93"/>
                    <a:gd name="T106" fmla="*/ 61 w 61"/>
                    <a:gd name="T107" fmla="*/ 82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1" h="93">
                      <a:moveTo>
                        <a:pt x="61" y="82"/>
                      </a:moveTo>
                      <a:lnTo>
                        <a:pt x="61" y="93"/>
                      </a:lnTo>
                      <a:lnTo>
                        <a:pt x="0" y="93"/>
                      </a:lnTo>
                      <a:lnTo>
                        <a:pt x="0" y="89"/>
                      </a:lnTo>
                      <a:lnTo>
                        <a:pt x="2" y="85"/>
                      </a:lnTo>
                      <a:lnTo>
                        <a:pt x="4" y="79"/>
                      </a:lnTo>
                      <a:lnTo>
                        <a:pt x="8" y="73"/>
                      </a:lnTo>
                      <a:lnTo>
                        <a:pt x="12" y="69"/>
                      </a:lnTo>
                      <a:lnTo>
                        <a:pt x="17" y="63"/>
                      </a:lnTo>
                      <a:lnTo>
                        <a:pt x="22" y="58"/>
                      </a:lnTo>
                      <a:lnTo>
                        <a:pt x="30" y="53"/>
                      </a:lnTo>
                      <a:lnTo>
                        <a:pt x="35" y="48"/>
                      </a:lnTo>
                      <a:lnTo>
                        <a:pt x="39" y="43"/>
                      </a:lnTo>
                      <a:lnTo>
                        <a:pt x="43" y="39"/>
                      </a:lnTo>
                      <a:lnTo>
                        <a:pt x="46" y="35"/>
                      </a:lnTo>
                      <a:lnTo>
                        <a:pt x="47" y="30"/>
                      </a:lnTo>
                      <a:lnTo>
                        <a:pt x="48" y="26"/>
                      </a:lnTo>
                      <a:lnTo>
                        <a:pt x="47" y="22"/>
                      </a:lnTo>
                      <a:lnTo>
                        <a:pt x="46" y="18"/>
                      </a:lnTo>
                      <a:lnTo>
                        <a:pt x="43" y="16"/>
                      </a:lnTo>
                      <a:lnTo>
                        <a:pt x="39" y="13"/>
                      </a:lnTo>
                      <a:lnTo>
                        <a:pt x="35" y="12"/>
                      </a:lnTo>
                      <a:lnTo>
                        <a:pt x="31" y="10"/>
                      </a:lnTo>
                      <a:lnTo>
                        <a:pt x="26" y="12"/>
                      </a:lnTo>
                      <a:lnTo>
                        <a:pt x="22" y="13"/>
                      </a:lnTo>
                      <a:lnTo>
                        <a:pt x="18" y="16"/>
                      </a:lnTo>
                      <a:lnTo>
                        <a:pt x="16" y="18"/>
                      </a:lnTo>
                      <a:lnTo>
                        <a:pt x="15" y="22"/>
                      </a:lnTo>
                      <a:lnTo>
                        <a:pt x="13" y="27"/>
                      </a:lnTo>
                      <a:lnTo>
                        <a:pt x="2" y="26"/>
                      </a:lnTo>
                      <a:lnTo>
                        <a:pt x="3" y="20"/>
                      </a:lnTo>
                      <a:lnTo>
                        <a:pt x="4" y="14"/>
                      </a:lnTo>
                      <a:lnTo>
                        <a:pt x="7" y="10"/>
                      </a:lnTo>
                      <a:lnTo>
                        <a:pt x="11" y="7"/>
                      </a:lnTo>
                      <a:lnTo>
                        <a:pt x="20" y="1"/>
                      </a:lnTo>
                      <a:lnTo>
                        <a:pt x="31" y="0"/>
                      </a:lnTo>
                      <a:lnTo>
                        <a:pt x="43" y="1"/>
                      </a:lnTo>
                      <a:lnTo>
                        <a:pt x="52" y="8"/>
                      </a:lnTo>
                      <a:lnTo>
                        <a:pt x="56" y="13"/>
                      </a:lnTo>
                      <a:lnTo>
                        <a:pt x="58" y="20"/>
                      </a:lnTo>
                      <a:lnTo>
                        <a:pt x="60" y="26"/>
                      </a:lnTo>
                      <a:lnTo>
                        <a:pt x="60" y="31"/>
                      </a:lnTo>
                      <a:lnTo>
                        <a:pt x="57" y="36"/>
                      </a:lnTo>
                      <a:lnTo>
                        <a:pt x="55" y="43"/>
                      </a:lnTo>
                      <a:lnTo>
                        <a:pt x="51" y="48"/>
                      </a:lnTo>
                      <a:lnTo>
                        <a:pt x="47" y="53"/>
                      </a:lnTo>
                      <a:lnTo>
                        <a:pt x="42" y="58"/>
                      </a:lnTo>
                      <a:lnTo>
                        <a:pt x="34" y="65"/>
                      </a:lnTo>
                      <a:lnTo>
                        <a:pt x="29" y="69"/>
                      </a:lnTo>
                      <a:lnTo>
                        <a:pt x="26" y="71"/>
                      </a:lnTo>
                      <a:lnTo>
                        <a:pt x="22" y="74"/>
                      </a:lnTo>
                      <a:lnTo>
                        <a:pt x="21" y="75"/>
                      </a:lnTo>
                      <a:lnTo>
                        <a:pt x="16" y="82"/>
                      </a:lnTo>
                      <a:lnTo>
                        <a:pt x="61" y="8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295"/>
                <p:cNvSpPr>
                  <a:spLocks noEditPoints="1"/>
                </p:cNvSpPr>
                <p:nvPr/>
              </p:nvSpPr>
              <p:spPr bwMode="auto">
                <a:xfrm>
                  <a:off x="3747" y="2776"/>
                  <a:ext cx="31" cy="47"/>
                </a:xfrm>
                <a:custGeom>
                  <a:avLst/>
                  <a:gdLst>
                    <a:gd name="T0" fmla="*/ 0 w 62"/>
                    <a:gd name="T1" fmla="*/ 48 h 95"/>
                    <a:gd name="T2" fmla="*/ 1 w 62"/>
                    <a:gd name="T3" fmla="*/ 32 h 95"/>
                    <a:gd name="T4" fmla="*/ 4 w 62"/>
                    <a:gd name="T5" fmla="*/ 21 h 95"/>
                    <a:gd name="T6" fmla="*/ 6 w 62"/>
                    <a:gd name="T7" fmla="*/ 14 h 95"/>
                    <a:gd name="T8" fmla="*/ 10 w 62"/>
                    <a:gd name="T9" fmla="*/ 9 h 95"/>
                    <a:gd name="T10" fmla="*/ 14 w 62"/>
                    <a:gd name="T11" fmla="*/ 5 h 95"/>
                    <a:gd name="T12" fmla="*/ 19 w 62"/>
                    <a:gd name="T13" fmla="*/ 3 h 95"/>
                    <a:gd name="T14" fmla="*/ 24 w 62"/>
                    <a:gd name="T15" fmla="*/ 0 h 95"/>
                    <a:gd name="T16" fmla="*/ 31 w 62"/>
                    <a:gd name="T17" fmla="*/ 0 h 95"/>
                    <a:gd name="T18" fmla="*/ 38 w 62"/>
                    <a:gd name="T19" fmla="*/ 1 h 95"/>
                    <a:gd name="T20" fmla="*/ 45 w 62"/>
                    <a:gd name="T21" fmla="*/ 3 h 95"/>
                    <a:gd name="T22" fmla="*/ 49 w 62"/>
                    <a:gd name="T23" fmla="*/ 5 h 95"/>
                    <a:gd name="T24" fmla="*/ 51 w 62"/>
                    <a:gd name="T25" fmla="*/ 8 h 95"/>
                    <a:gd name="T26" fmla="*/ 54 w 62"/>
                    <a:gd name="T27" fmla="*/ 12 h 95"/>
                    <a:gd name="T28" fmla="*/ 56 w 62"/>
                    <a:gd name="T29" fmla="*/ 18 h 95"/>
                    <a:gd name="T30" fmla="*/ 59 w 62"/>
                    <a:gd name="T31" fmla="*/ 26 h 95"/>
                    <a:gd name="T32" fmla="*/ 60 w 62"/>
                    <a:gd name="T33" fmla="*/ 35 h 95"/>
                    <a:gd name="T34" fmla="*/ 62 w 62"/>
                    <a:gd name="T35" fmla="*/ 48 h 95"/>
                    <a:gd name="T36" fmla="*/ 60 w 62"/>
                    <a:gd name="T37" fmla="*/ 62 h 95"/>
                    <a:gd name="T38" fmla="*/ 58 w 62"/>
                    <a:gd name="T39" fmla="*/ 74 h 95"/>
                    <a:gd name="T40" fmla="*/ 55 w 62"/>
                    <a:gd name="T41" fmla="*/ 80 h 95"/>
                    <a:gd name="T42" fmla="*/ 51 w 62"/>
                    <a:gd name="T43" fmla="*/ 85 h 95"/>
                    <a:gd name="T44" fmla="*/ 47 w 62"/>
                    <a:gd name="T45" fmla="*/ 89 h 95"/>
                    <a:gd name="T46" fmla="*/ 44 w 62"/>
                    <a:gd name="T47" fmla="*/ 93 h 95"/>
                    <a:gd name="T48" fmla="*/ 37 w 62"/>
                    <a:gd name="T49" fmla="*/ 95 h 95"/>
                    <a:gd name="T50" fmla="*/ 31 w 62"/>
                    <a:gd name="T51" fmla="*/ 95 h 95"/>
                    <a:gd name="T52" fmla="*/ 19 w 62"/>
                    <a:gd name="T53" fmla="*/ 93 h 95"/>
                    <a:gd name="T54" fmla="*/ 10 w 62"/>
                    <a:gd name="T55" fmla="*/ 87 h 95"/>
                    <a:gd name="T56" fmla="*/ 5 w 62"/>
                    <a:gd name="T57" fmla="*/ 76 h 95"/>
                    <a:gd name="T58" fmla="*/ 1 w 62"/>
                    <a:gd name="T59" fmla="*/ 63 h 95"/>
                    <a:gd name="T60" fmla="*/ 0 w 62"/>
                    <a:gd name="T61" fmla="*/ 48 h 95"/>
                    <a:gd name="T62" fmla="*/ 13 w 62"/>
                    <a:gd name="T63" fmla="*/ 48 h 95"/>
                    <a:gd name="T64" fmla="*/ 13 w 62"/>
                    <a:gd name="T65" fmla="*/ 61 h 95"/>
                    <a:gd name="T66" fmla="*/ 15 w 62"/>
                    <a:gd name="T67" fmla="*/ 71 h 95"/>
                    <a:gd name="T68" fmla="*/ 18 w 62"/>
                    <a:gd name="T69" fmla="*/ 78 h 95"/>
                    <a:gd name="T70" fmla="*/ 22 w 62"/>
                    <a:gd name="T71" fmla="*/ 82 h 95"/>
                    <a:gd name="T72" fmla="*/ 25 w 62"/>
                    <a:gd name="T73" fmla="*/ 83 h 95"/>
                    <a:gd name="T74" fmla="*/ 31 w 62"/>
                    <a:gd name="T75" fmla="*/ 84 h 95"/>
                    <a:gd name="T76" fmla="*/ 36 w 62"/>
                    <a:gd name="T77" fmla="*/ 83 h 95"/>
                    <a:gd name="T78" fmla="*/ 40 w 62"/>
                    <a:gd name="T79" fmla="*/ 82 h 95"/>
                    <a:gd name="T80" fmla="*/ 44 w 62"/>
                    <a:gd name="T81" fmla="*/ 78 h 95"/>
                    <a:gd name="T82" fmla="*/ 46 w 62"/>
                    <a:gd name="T83" fmla="*/ 71 h 95"/>
                    <a:gd name="T84" fmla="*/ 49 w 62"/>
                    <a:gd name="T85" fmla="*/ 61 h 95"/>
                    <a:gd name="T86" fmla="*/ 49 w 62"/>
                    <a:gd name="T87" fmla="*/ 48 h 95"/>
                    <a:gd name="T88" fmla="*/ 47 w 62"/>
                    <a:gd name="T89" fmla="*/ 29 h 95"/>
                    <a:gd name="T90" fmla="*/ 44 w 62"/>
                    <a:gd name="T91" fmla="*/ 18 h 95"/>
                    <a:gd name="T92" fmla="*/ 40 w 62"/>
                    <a:gd name="T93" fmla="*/ 14 h 95"/>
                    <a:gd name="T94" fmla="*/ 36 w 62"/>
                    <a:gd name="T95" fmla="*/ 12 h 95"/>
                    <a:gd name="T96" fmla="*/ 31 w 62"/>
                    <a:gd name="T97" fmla="*/ 10 h 95"/>
                    <a:gd name="T98" fmla="*/ 25 w 62"/>
                    <a:gd name="T99" fmla="*/ 12 h 95"/>
                    <a:gd name="T100" fmla="*/ 22 w 62"/>
                    <a:gd name="T101" fmla="*/ 14 h 95"/>
                    <a:gd name="T102" fmla="*/ 18 w 62"/>
                    <a:gd name="T103" fmla="*/ 17 h 95"/>
                    <a:gd name="T104" fmla="*/ 14 w 62"/>
                    <a:gd name="T105" fmla="*/ 29 h 95"/>
                    <a:gd name="T106" fmla="*/ 13 w 62"/>
                    <a:gd name="T107" fmla="*/ 48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95">
                      <a:moveTo>
                        <a:pt x="0" y="48"/>
                      </a:moveTo>
                      <a:lnTo>
                        <a:pt x="1" y="32"/>
                      </a:lnTo>
                      <a:lnTo>
                        <a:pt x="4" y="21"/>
                      </a:lnTo>
                      <a:lnTo>
                        <a:pt x="6" y="14"/>
                      </a:lnTo>
                      <a:lnTo>
                        <a:pt x="10" y="9"/>
                      </a:lnTo>
                      <a:lnTo>
                        <a:pt x="14" y="5"/>
                      </a:lnTo>
                      <a:lnTo>
                        <a:pt x="19" y="3"/>
                      </a:lnTo>
                      <a:lnTo>
                        <a:pt x="24" y="0"/>
                      </a:lnTo>
                      <a:lnTo>
                        <a:pt x="31" y="0"/>
                      </a:lnTo>
                      <a:lnTo>
                        <a:pt x="38" y="1"/>
                      </a:lnTo>
                      <a:lnTo>
                        <a:pt x="45" y="3"/>
                      </a:lnTo>
                      <a:lnTo>
                        <a:pt x="49" y="5"/>
                      </a:lnTo>
                      <a:lnTo>
                        <a:pt x="51" y="8"/>
                      </a:lnTo>
                      <a:lnTo>
                        <a:pt x="54" y="12"/>
                      </a:lnTo>
                      <a:lnTo>
                        <a:pt x="56" y="18"/>
                      </a:lnTo>
                      <a:lnTo>
                        <a:pt x="59" y="26"/>
                      </a:lnTo>
                      <a:lnTo>
                        <a:pt x="60" y="35"/>
                      </a:lnTo>
                      <a:lnTo>
                        <a:pt x="62" y="48"/>
                      </a:lnTo>
                      <a:lnTo>
                        <a:pt x="60" y="62"/>
                      </a:lnTo>
                      <a:lnTo>
                        <a:pt x="58" y="74"/>
                      </a:lnTo>
                      <a:lnTo>
                        <a:pt x="55" y="80"/>
                      </a:lnTo>
                      <a:lnTo>
                        <a:pt x="51" y="85"/>
                      </a:lnTo>
                      <a:lnTo>
                        <a:pt x="47" y="89"/>
                      </a:lnTo>
                      <a:lnTo>
                        <a:pt x="44" y="93"/>
                      </a:lnTo>
                      <a:lnTo>
                        <a:pt x="37" y="95"/>
                      </a:lnTo>
                      <a:lnTo>
                        <a:pt x="31" y="95"/>
                      </a:lnTo>
                      <a:lnTo>
                        <a:pt x="19" y="93"/>
                      </a:lnTo>
                      <a:lnTo>
                        <a:pt x="10" y="87"/>
                      </a:lnTo>
                      <a:lnTo>
                        <a:pt x="5" y="76"/>
                      </a:lnTo>
                      <a:lnTo>
                        <a:pt x="1" y="63"/>
                      </a:lnTo>
                      <a:lnTo>
                        <a:pt x="0" y="48"/>
                      </a:lnTo>
                      <a:close/>
                      <a:moveTo>
                        <a:pt x="13" y="48"/>
                      </a:moveTo>
                      <a:lnTo>
                        <a:pt x="13" y="61"/>
                      </a:lnTo>
                      <a:lnTo>
                        <a:pt x="15" y="71"/>
                      </a:lnTo>
                      <a:lnTo>
                        <a:pt x="18" y="78"/>
                      </a:lnTo>
                      <a:lnTo>
                        <a:pt x="22" y="82"/>
                      </a:lnTo>
                      <a:lnTo>
                        <a:pt x="25" y="83"/>
                      </a:lnTo>
                      <a:lnTo>
                        <a:pt x="31" y="84"/>
                      </a:lnTo>
                      <a:lnTo>
                        <a:pt x="36" y="83"/>
                      </a:lnTo>
                      <a:lnTo>
                        <a:pt x="40" y="82"/>
                      </a:lnTo>
                      <a:lnTo>
                        <a:pt x="44" y="78"/>
                      </a:lnTo>
                      <a:lnTo>
                        <a:pt x="46" y="71"/>
                      </a:lnTo>
                      <a:lnTo>
                        <a:pt x="49" y="61"/>
                      </a:lnTo>
                      <a:lnTo>
                        <a:pt x="49" y="48"/>
                      </a:lnTo>
                      <a:lnTo>
                        <a:pt x="47" y="29"/>
                      </a:lnTo>
                      <a:lnTo>
                        <a:pt x="44" y="18"/>
                      </a:lnTo>
                      <a:lnTo>
                        <a:pt x="40" y="14"/>
                      </a:lnTo>
                      <a:lnTo>
                        <a:pt x="36" y="12"/>
                      </a:lnTo>
                      <a:lnTo>
                        <a:pt x="31" y="10"/>
                      </a:lnTo>
                      <a:lnTo>
                        <a:pt x="25" y="12"/>
                      </a:lnTo>
                      <a:lnTo>
                        <a:pt x="22" y="14"/>
                      </a:lnTo>
                      <a:lnTo>
                        <a:pt x="18" y="17"/>
                      </a:lnTo>
                      <a:lnTo>
                        <a:pt x="14" y="29"/>
                      </a:lnTo>
                      <a:lnTo>
                        <a:pt x="13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296"/>
                <p:cNvSpPr>
                  <a:spLocks/>
                </p:cNvSpPr>
                <p:nvPr/>
              </p:nvSpPr>
              <p:spPr bwMode="auto">
                <a:xfrm>
                  <a:off x="3986" y="2776"/>
                  <a:ext cx="30" cy="47"/>
                </a:xfrm>
                <a:custGeom>
                  <a:avLst/>
                  <a:gdLst>
                    <a:gd name="T0" fmla="*/ 61 w 61"/>
                    <a:gd name="T1" fmla="*/ 82 h 93"/>
                    <a:gd name="T2" fmla="*/ 61 w 61"/>
                    <a:gd name="T3" fmla="*/ 93 h 93"/>
                    <a:gd name="T4" fmla="*/ 0 w 61"/>
                    <a:gd name="T5" fmla="*/ 93 h 93"/>
                    <a:gd name="T6" fmla="*/ 0 w 61"/>
                    <a:gd name="T7" fmla="*/ 89 h 93"/>
                    <a:gd name="T8" fmla="*/ 2 w 61"/>
                    <a:gd name="T9" fmla="*/ 85 h 93"/>
                    <a:gd name="T10" fmla="*/ 4 w 61"/>
                    <a:gd name="T11" fmla="*/ 79 h 93"/>
                    <a:gd name="T12" fmla="*/ 8 w 61"/>
                    <a:gd name="T13" fmla="*/ 73 h 93"/>
                    <a:gd name="T14" fmla="*/ 12 w 61"/>
                    <a:gd name="T15" fmla="*/ 69 h 93"/>
                    <a:gd name="T16" fmla="*/ 17 w 61"/>
                    <a:gd name="T17" fmla="*/ 63 h 93"/>
                    <a:gd name="T18" fmla="*/ 24 w 61"/>
                    <a:gd name="T19" fmla="*/ 58 h 93"/>
                    <a:gd name="T20" fmla="*/ 30 w 61"/>
                    <a:gd name="T21" fmla="*/ 53 h 93"/>
                    <a:gd name="T22" fmla="*/ 35 w 61"/>
                    <a:gd name="T23" fmla="*/ 48 h 93"/>
                    <a:gd name="T24" fmla="*/ 41 w 61"/>
                    <a:gd name="T25" fmla="*/ 43 h 93"/>
                    <a:gd name="T26" fmla="*/ 43 w 61"/>
                    <a:gd name="T27" fmla="*/ 39 h 93"/>
                    <a:gd name="T28" fmla="*/ 46 w 61"/>
                    <a:gd name="T29" fmla="*/ 35 h 93"/>
                    <a:gd name="T30" fmla="*/ 47 w 61"/>
                    <a:gd name="T31" fmla="*/ 30 h 93"/>
                    <a:gd name="T32" fmla="*/ 48 w 61"/>
                    <a:gd name="T33" fmla="*/ 26 h 93"/>
                    <a:gd name="T34" fmla="*/ 48 w 61"/>
                    <a:gd name="T35" fmla="*/ 22 h 93"/>
                    <a:gd name="T36" fmla="*/ 46 w 61"/>
                    <a:gd name="T37" fmla="*/ 18 h 93"/>
                    <a:gd name="T38" fmla="*/ 43 w 61"/>
                    <a:gd name="T39" fmla="*/ 16 h 93"/>
                    <a:gd name="T40" fmla="*/ 41 w 61"/>
                    <a:gd name="T41" fmla="*/ 13 h 93"/>
                    <a:gd name="T42" fmla="*/ 37 w 61"/>
                    <a:gd name="T43" fmla="*/ 12 h 93"/>
                    <a:gd name="T44" fmla="*/ 31 w 61"/>
                    <a:gd name="T45" fmla="*/ 10 h 93"/>
                    <a:gd name="T46" fmla="*/ 26 w 61"/>
                    <a:gd name="T47" fmla="*/ 12 h 93"/>
                    <a:gd name="T48" fmla="*/ 22 w 61"/>
                    <a:gd name="T49" fmla="*/ 13 h 93"/>
                    <a:gd name="T50" fmla="*/ 19 w 61"/>
                    <a:gd name="T51" fmla="*/ 16 h 93"/>
                    <a:gd name="T52" fmla="*/ 16 w 61"/>
                    <a:gd name="T53" fmla="*/ 18 h 93"/>
                    <a:gd name="T54" fmla="*/ 15 w 61"/>
                    <a:gd name="T55" fmla="*/ 22 h 93"/>
                    <a:gd name="T56" fmla="*/ 15 w 61"/>
                    <a:gd name="T57" fmla="*/ 27 h 93"/>
                    <a:gd name="T58" fmla="*/ 2 w 61"/>
                    <a:gd name="T59" fmla="*/ 26 h 93"/>
                    <a:gd name="T60" fmla="*/ 3 w 61"/>
                    <a:gd name="T61" fmla="*/ 20 h 93"/>
                    <a:gd name="T62" fmla="*/ 4 w 61"/>
                    <a:gd name="T63" fmla="*/ 14 h 93"/>
                    <a:gd name="T64" fmla="*/ 7 w 61"/>
                    <a:gd name="T65" fmla="*/ 10 h 93"/>
                    <a:gd name="T66" fmla="*/ 11 w 61"/>
                    <a:gd name="T67" fmla="*/ 7 h 93"/>
                    <a:gd name="T68" fmla="*/ 20 w 61"/>
                    <a:gd name="T69" fmla="*/ 1 h 93"/>
                    <a:gd name="T70" fmla="*/ 31 w 61"/>
                    <a:gd name="T71" fmla="*/ 0 h 93"/>
                    <a:gd name="T72" fmla="*/ 43 w 61"/>
                    <a:gd name="T73" fmla="*/ 1 h 93"/>
                    <a:gd name="T74" fmla="*/ 52 w 61"/>
                    <a:gd name="T75" fmla="*/ 8 h 93"/>
                    <a:gd name="T76" fmla="*/ 57 w 61"/>
                    <a:gd name="T77" fmla="*/ 13 h 93"/>
                    <a:gd name="T78" fmla="*/ 60 w 61"/>
                    <a:gd name="T79" fmla="*/ 20 h 93"/>
                    <a:gd name="T80" fmla="*/ 60 w 61"/>
                    <a:gd name="T81" fmla="*/ 26 h 93"/>
                    <a:gd name="T82" fmla="*/ 60 w 61"/>
                    <a:gd name="T83" fmla="*/ 31 h 93"/>
                    <a:gd name="T84" fmla="*/ 59 w 61"/>
                    <a:gd name="T85" fmla="*/ 36 h 93"/>
                    <a:gd name="T86" fmla="*/ 56 w 61"/>
                    <a:gd name="T87" fmla="*/ 43 h 93"/>
                    <a:gd name="T88" fmla="*/ 51 w 61"/>
                    <a:gd name="T89" fmla="*/ 48 h 93"/>
                    <a:gd name="T90" fmla="*/ 47 w 61"/>
                    <a:gd name="T91" fmla="*/ 53 h 93"/>
                    <a:gd name="T92" fmla="*/ 42 w 61"/>
                    <a:gd name="T93" fmla="*/ 58 h 93"/>
                    <a:gd name="T94" fmla="*/ 34 w 61"/>
                    <a:gd name="T95" fmla="*/ 65 h 93"/>
                    <a:gd name="T96" fmla="*/ 30 w 61"/>
                    <a:gd name="T97" fmla="*/ 69 h 93"/>
                    <a:gd name="T98" fmla="*/ 26 w 61"/>
                    <a:gd name="T99" fmla="*/ 71 h 93"/>
                    <a:gd name="T100" fmla="*/ 24 w 61"/>
                    <a:gd name="T101" fmla="*/ 74 h 93"/>
                    <a:gd name="T102" fmla="*/ 21 w 61"/>
                    <a:gd name="T103" fmla="*/ 75 h 93"/>
                    <a:gd name="T104" fmla="*/ 16 w 61"/>
                    <a:gd name="T105" fmla="*/ 82 h 93"/>
                    <a:gd name="T106" fmla="*/ 61 w 61"/>
                    <a:gd name="T107" fmla="*/ 82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1" h="93">
                      <a:moveTo>
                        <a:pt x="61" y="82"/>
                      </a:moveTo>
                      <a:lnTo>
                        <a:pt x="61" y="93"/>
                      </a:lnTo>
                      <a:lnTo>
                        <a:pt x="0" y="93"/>
                      </a:lnTo>
                      <a:lnTo>
                        <a:pt x="0" y="89"/>
                      </a:lnTo>
                      <a:lnTo>
                        <a:pt x="2" y="85"/>
                      </a:lnTo>
                      <a:lnTo>
                        <a:pt x="4" y="79"/>
                      </a:lnTo>
                      <a:lnTo>
                        <a:pt x="8" y="73"/>
                      </a:lnTo>
                      <a:lnTo>
                        <a:pt x="12" y="69"/>
                      </a:lnTo>
                      <a:lnTo>
                        <a:pt x="17" y="63"/>
                      </a:lnTo>
                      <a:lnTo>
                        <a:pt x="24" y="58"/>
                      </a:lnTo>
                      <a:lnTo>
                        <a:pt x="30" y="53"/>
                      </a:lnTo>
                      <a:lnTo>
                        <a:pt x="35" y="48"/>
                      </a:lnTo>
                      <a:lnTo>
                        <a:pt x="41" y="43"/>
                      </a:lnTo>
                      <a:lnTo>
                        <a:pt x="43" y="39"/>
                      </a:lnTo>
                      <a:lnTo>
                        <a:pt x="46" y="35"/>
                      </a:lnTo>
                      <a:lnTo>
                        <a:pt x="47" y="30"/>
                      </a:lnTo>
                      <a:lnTo>
                        <a:pt x="48" y="26"/>
                      </a:lnTo>
                      <a:lnTo>
                        <a:pt x="48" y="22"/>
                      </a:lnTo>
                      <a:lnTo>
                        <a:pt x="46" y="18"/>
                      </a:lnTo>
                      <a:lnTo>
                        <a:pt x="43" y="16"/>
                      </a:lnTo>
                      <a:lnTo>
                        <a:pt x="41" y="13"/>
                      </a:lnTo>
                      <a:lnTo>
                        <a:pt x="37" y="12"/>
                      </a:lnTo>
                      <a:lnTo>
                        <a:pt x="31" y="10"/>
                      </a:lnTo>
                      <a:lnTo>
                        <a:pt x="26" y="12"/>
                      </a:lnTo>
                      <a:lnTo>
                        <a:pt x="22" y="13"/>
                      </a:lnTo>
                      <a:lnTo>
                        <a:pt x="19" y="16"/>
                      </a:lnTo>
                      <a:lnTo>
                        <a:pt x="16" y="18"/>
                      </a:lnTo>
                      <a:lnTo>
                        <a:pt x="15" y="22"/>
                      </a:lnTo>
                      <a:lnTo>
                        <a:pt x="15" y="27"/>
                      </a:lnTo>
                      <a:lnTo>
                        <a:pt x="2" y="26"/>
                      </a:lnTo>
                      <a:lnTo>
                        <a:pt x="3" y="20"/>
                      </a:lnTo>
                      <a:lnTo>
                        <a:pt x="4" y="14"/>
                      </a:lnTo>
                      <a:lnTo>
                        <a:pt x="7" y="10"/>
                      </a:lnTo>
                      <a:lnTo>
                        <a:pt x="11" y="7"/>
                      </a:lnTo>
                      <a:lnTo>
                        <a:pt x="20" y="1"/>
                      </a:lnTo>
                      <a:lnTo>
                        <a:pt x="31" y="0"/>
                      </a:lnTo>
                      <a:lnTo>
                        <a:pt x="43" y="1"/>
                      </a:lnTo>
                      <a:lnTo>
                        <a:pt x="52" y="8"/>
                      </a:lnTo>
                      <a:lnTo>
                        <a:pt x="57" y="13"/>
                      </a:lnTo>
                      <a:lnTo>
                        <a:pt x="60" y="20"/>
                      </a:lnTo>
                      <a:lnTo>
                        <a:pt x="60" y="26"/>
                      </a:lnTo>
                      <a:lnTo>
                        <a:pt x="60" y="31"/>
                      </a:lnTo>
                      <a:lnTo>
                        <a:pt x="59" y="36"/>
                      </a:lnTo>
                      <a:lnTo>
                        <a:pt x="56" y="43"/>
                      </a:lnTo>
                      <a:lnTo>
                        <a:pt x="51" y="48"/>
                      </a:lnTo>
                      <a:lnTo>
                        <a:pt x="47" y="53"/>
                      </a:lnTo>
                      <a:lnTo>
                        <a:pt x="42" y="58"/>
                      </a:lnTo>
                      <a:lnTo>
                        <a:pt x="34" y="65"/>
                      </a:lnTo>
                      <a:lnTo>
                        <a:pt x="30" y="69"/>
                      </a:lnTo>
                      <a:lnTo>
                        <a:pt x="26" y="71"/>
                      </a:lnTo>
                      <a:lnTo>
                        <a:pt x="24" y="74"/>
                      </a:lnTo>
                      <a:lnTo>
                        <a:pt x="21" y="75"/>
                      </a:lnTo>
                      <a:lnTo>
                        <a:pt x="16" y="82"/>
                      </a:lnTo>
                      <a:lnTo>
                        <a:pt x="61" y="8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297"/>
                <p:cNvSpPr>
                  <a:spLocks/>
                </p:cNvSpPr>
                <p:nvPr/>
              </p:nvSpPr>
              <p:spPr bwMode="auto">
                <a:xfrm>
                  <a:off x="4023" y="2777"/>
                  <a:ext cx="30" cy="46"/>
                </a:xfrm>
                <a:custGeom>
                  <a:avLst/>
                  <a:gdLst>
                    <a:gd name="T0" fmla="*/ 0 w 61"/>
                    <a:gd name="T1" fmla="*/ 69 h 94"/>
                    <a:gd name="T2" fmla="*/ 12 w 61"/>
                    <a:gd name="T3" fmla="*/ 66 h 94"/>
                    <a:gd name="T4" fmla="*/ 13 w 61"/>
                    <a:gd name="T5" fmla="*/ 72 h 94"/>
                    <a:gd name="T6" fmla="*/ 16 w 61"/>
                    <a:gd name="T7" fmla="*/ 75 h 94"/>
                    <a:gd name="T8" fmla="*/ 18 w 61"/>
                    <a:gd name="T9" fmla="*/ 79 h 94"/>
                    <a:gd name="T10" fmla="*/ 21 w 61"/>
                    <a:gd name="T11" fmla="*/ 82 h 94"/>
                    <a:gd name="T12" fmla="*/ 25 w 61"/>
                    <a:gd name="T13" fmla="*/ 83 h 94"/>
                    <a:gd name="T14" fmla="*/ 30 w 61"/>
                    <a:gd name="T15" fmla="*/ 83 h 94"/>
                    <a:gd name="T16" fmla="*/ 35 w 61"/>
                    <a:gd name="T17" fmla="*/ 83 h 94"/>
                    <a:gd name="T18" fmla="*/ 40 w 61"/>
                    <a:gd name="T19" fmla="*/ 81 h 94"/>
                    <a:gd name="T20" fmla="*/ 44 w 61"/>
                    <a:gd name="T21" fmla="*/ 77 h 94"/>
                    <a:gd name="T22" fmla="*/ 47 w 61"/>
                    <a:gd name="T23" fmla="*/ 73 h 94"/>
                    <a:gd name="T24" fmla="*/ 48 w 61"/>
                    <a:gd name="T25" fmla="*/ 68 h 94"/>
                    <a:gd name="T26" fmla="*/ 49 w 61"/>
                    <a:gd name="T27" fmla="*/ 61 h 94"/>
                    <a:gd name="T28" fmla="*/ 48 w 61"/>
                    <a:gd name="T29" fmla="*/ 56 h 94"/>
                    <a:gd name="T30" fmla="*/ 47 w 61"/>
                    <a:gd name="T31" fmla="*/ 51 h 94"/>
                    <a:gd name="T32" fmla="*/ 44 w 61"/>
                    <a:gd name="T33" fmla="*/ 47 h 94"/>
                    <a:gd name="T34" fmla="*/ 40 w 61"/>
                    <a:gd name="T35" fmla="*/ 43 h 94"/>
                    <a:gd name="T36" fmla="*/ 35 w 61"/>
                    <a:gd name="T37" fmla="*/ 42 h 94"/>
                    <a:gd name="T38" fmla="*/ 30 w 61"/>
                    <a:gd name="T39" fmla="*/ 42 h 94"/>
                    <a:gd name="T40" fmla="*/ 25 w 61"/>
                    <a:gd name="T41" fmla="*/ 42 h 94"/>
                    <a:gd name="T42" fmla="*/ 19 w 61"/>
                    <a:gd name="T43" fmla="*/ 43 h 94"/>
                    <a:gd name="T44" fmla="*/ 17 w 61"/>
                    <a:gd name="T45" fmla="*/ 46 h 94"/>
                    <a:gd name="T46" fmla="*/ 13 w 61"/>
                    <a:gd name="T47" fmla="*/ 50 h 94"/>
                    <a:gd name="T48" fmla="*/ 1 w 61"/>
                    <a:gd name="T49" fmla="*/ 48 h 94"/>
                    <a:gd name="T50" fmla="*/ 10 w 61"/>
                    <a:gd name="T51" fmla="*/ 0 h 94"/>
                    <a:gd name="T52" fmla="*/ 56 w 61"/>
                    <a:gd name="T53" fmla="*/ 0 h 94"/>
                    <a:gd name="T54" fmla="*/ 56 w 61"/>
                    <a:gd name="T55" fmla="*/ 12 h 94"/>
                    <a:gd name="T56" fmla="*/ 21 w 61"/>
                    <a:gd name="T57" fmla="*/ 12 h 94"/>
                    <a:gd name="T58" fmla="*/ 16 w 61"/>
                    <a:gd name="T59" fmla="*/ 37 h 94"/>
                    <a:gd name="T60" fmla="*/ 22 w 61"/>
                    <a:gd name="T61" fmla="*/ 33 h 94"/>
                    <a:gd name="T62" fmla="*/ 27 w 61"/>
                    <a:gd name="T63" fmla="*/ 31 h 94"/>
                    <a:gd name="T64" fmla="*/ 32 w 61"/>
                    <a:gd name="T65" fmla="*/ 30 h 94"/>
                    <a:gd name="T66" fmla="*/ 39 w 61"/>
                    <a:gd name="T67" fmla="*/ 31 h 94"/>
                    <a:gd name="T68" fmla="*/ 44 w 61"/>
                    <a:gd name="T69" fmla="*/ 33 h 94"/>
                    <a:gd name="T70" fmla="*/ 49 w 61"/>
                    <a:gd name="T71" fmla="*/ 35 h 94"/>
                    <a:gd name="T72" fmla="*/ 53 w 61"/>
                    <a:gd name="T73" fmla="*/ 39 h 94"/>
                    <a:gd name="T74" fmla="*/ 60 w 61"/>
                    <a:gd name="T75" fmla="*/ 48 h 94"/>
                    <a:gd name="T76" fmla="*/ 61 w 61"/>
                    <a:gd name="T77" fmla="*/ 61 h 94"/>
                    <a:gd name="T78" fmla="*/ 60 w 61"/>
                    <a:gd name="T79" fmla="*/ 73 h 94"/>
                    <a:gd name="T80" fmla="*/ 53 w 61"/>
                    <a:gd name="T81" fmla="*/ 83 h 94"/>
                    <a:gd name="T82" fmla="*/ 43 w 61"/>
                    <a:gd name="T83" fmla="*/ 91 h 94"/>
                    <a:gd name="T84" fmla="*/ 30 w 61"/>
                    <a:gd name="T85" fmla="*/ 94 h 94"/>
                    <a:gd name="T86" fmla="*/ 23 w 61"/>
                    <a:gd name="T87" fmla="*/ 94 h 94"/>
                    <a:gd name="T88" fmla="*/ 18 w 61"/>
                    <a:gd name="T89" fmla="*/ 92 h 94"/>
                    <a:gd name="T90" fmla="*/ 13 w 61"/>
                    <a:gd name="T91" fmla="*/ 90 h 94"/>
                    <a:gd name="T92" fmla="*/ 9 w 61"/>
                    <a:gd name="T93" fmla="*/ 87 h 94"/>
                    <a:gd name="T94" fmla="*/ 4 w 61"/>
                    <a:gd name="T95" fmla="*/ 82 h 94"/>
                    <a:gd name="T96" fmla="*/ 1 w 61"/>
                    <a:gd name="T97" fmla="*/ 75 h 94"/>
                    <a:gd name="T98" fmla="*/ 0 w 61"/>
                    <a:gd name="T99" fmla="*/ 69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1" h="94">
                      <a:moveTo>
                        <a:pt x="0" y="69"/>
                      </a:moveTo>
                      <a:lnTo>
                        <a:pt x="12" y="66"/>
                      </a:lnTo>
                      <a:lnTo>
                        <a:pt x="13" y="72"/>
                      </a:lnTo>
                      <a:lnTo>
                        <a:pt x="16" y="75"/>
                      </a:lnTo>
                      <a:lnTo>
                        <a:pt x="18" y="79"/>
                      </a:lnTo>
                      <a:lnTo>
                        <a:pt x="21" y="82"/>
                      </a:lnTo>
                      <a:lnTo>
                        <a:pt x="25" y="83"/>
                      </a:lnTo>
                      <a:lnTo>
                        <a:pt x="30" y="83"/>
                      </a:lnTo>
                      <a:lnTo>
                        <a:pt x="35" y="83"/>
                      </a:lnTo>
                      <a:lnTo>
                        <a:pt x="40" y="81"/>
                      </a:lnTo>
                      <a:lnTo>
                        <a:pt x="44" y="77"/>
                      </a:lnTo>
                      <a:lnTo>
                        <a:pt x="47" y="73"/>
                      </a:lnTo>
                      <a:lnTo>
                        <a:pt x="48" y="68"/>
                      </a:lnTo>
                      <a:lnTo>
                        <a:pt x="49" y="61"/>
                      </a:lnTo>
                      <a:lnTo>
                        <a:pt x="48" y="56"/>
                      </a:lnTo>
                      <a:lnTo>
                        <a:pt x="47" y="51"/>
                      </a:lnTo>
                      <a:lnTo>
                        <a:pt x="44" y="47"/>
                      </a:lnTo>
                      <a:lnTo>
                        <a:pt x="40" y="43"/>
                      </a:lnTo>
                      <a:lnTo>
                        <a:pt x="35" y="42"/>
                      </a:lnTo>
                      <a:lnTo>
                        <a:pt x="30" y="42"/>
                      </a:lnTo>
                      <a:lnTo>
                        <a:pt x="25" y="42"/>
                      </a:lnTo>
                      <a:lnTo>
                        <a:pt x="19" y="43"/>
                      </a:lnTo>
                      <a:lnTo>
                        <a:pt x="17" y="46"/>
                      </a:lnTo>
                      <a:lnTo>
                        <a:pt x="13" y="50"/>
                      </a:lnTo>
                      <a:lnTo>
                        <a:pt x="1" y="48"/>
                      </a:lnTo>
                      <a:lnTo>
                        <a:pt x="10" y="0"/>
                      </a:lnTo>
                      <a:lnTo>
                        <a:pt x="56" y="0"/>
                      </a:lnTo>
                      <a:lnTo>
                        <a:pt x="56" y="12"/>
                      </a:lnTo>
                      <a:lnTo>
                        <a:pt x="21" y="12"/>
                      </a:lnTo>
                      <a:lnTo>
                        <a:pt x="16" y="37"/>
                      </a:lnTo>
                      <a:lnTo>
                        <a:pt x="22" y="33"/>
                      </a:lnTo>
                      <a:lnTo>
                        <a:pt x="27" y="31"/>
                      </a:lnTo>
                      <a:lnTo>
                        <a:pt x="32" y="30"/>
                      </a:lnTo>
                      <a:lnTo>
                        <a:pt x="39" y="31"/>
                      </a:lnTo>
                      <a:lnTo>
                        <a:pt x="44" y="33"/>
                      </a:lnTo>
                      <a:lnTo>
                        <a:pt x="49" y="35"/>
                      </a:lnTo>
                      <a:lnTo>
                        <a:pt x="53" y="39"/>
                      </a:lnTo>
                      <a:lnTo>
                        <a:pt x="60" y="48"/>
                      </a:lnTo>
                      <a:lnTo>
                        <a:pt x="61" y="61"/>
                      </a:lnTo>
                      <a:lnTo>
                        <a:pt x="60" y="73"/>
                      </a:lnTo>
                      <a:lnTo>
                        <a:pt x="53" y="83"/>
                      </a:lnTo>
                      <a:lnTo>
                        <a:pt x="43" y="91"/>
                      </a:lnTo>
                      <a:lnTo>
                        <a:pt x="30" y="94"/>
                      </a:lnTo>
                      <a:lnTo>
                        <a:pt x="23" y="94"/>
                      </a:lnTo>
                      <a:lnTo>
                        <a:pt x="18" y="92"/>
                      </a:lnTo>
                      <a:lnTo>
                        <a:pt x="13" y="90"/>
                      </a:lnTo>
                      <a:lnTo>
                        <a:pt x="9" y="87"/>
                      </a:lnTo>
                      <a:lnTo>
                        <a:pt x="4" y="82"/>
                      </a:lnTo>
                      <a:lnTo>
                        <a:pt x="1" y="75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298"/>
                <p:cNvSpPr>
                  <a:spLocks/>
                </p:cNvSpPr>
                <p:nvPr/>
              </p:nvSpPr>
              <p:spPr bwMode="auto">
                <a:xfrm>
                  <a:off x="4262" y="2776"/>
                  <a:ext cx="30" cy="47"/>
                </a:xfrm>
                <a:custGeom>
                  <a:avLst/>
                  <a:gdLst>
                    <a:gd name="T0" fmla="*/ 12 w 61"/>
                    <a:gd name="T1" fmla="*/ 67 h 95"/>
                    <a:gd name="T2" fmla="*/ 16 w 61"/>
                    <a:gd name="T3" fmla="*/ 78 h 95"/>
                    <a:gd name="T4" fmla="*/ 21 w 61"/>
                    <a:gd name="T5" fmla="*/ 83 h 95"/>
                    <a:gd name="T6" fmla="*/ 30 w 61"/>
                    <a:gd name="T7" fmla="*/ 84 h 95"/>
                    <a:gd name="T8" fmla="*/ 39 w 61"/>
                    <a:gd name="T9" fmla="*/ 82 h 95"/>
                    <a:gd name="T10" fmla="*/ 47 w 61"/>
                    <a:gd name="T11" fmla="*/ 75 h 95"/>
                    <a:gd name="T12" fmla="*/ 48 w 61"/>
                    <a:gd name="T13" fmla="*/ 65 h 95"/>
                    <a:gd name="T14" fmla="*/ 47 w 61"/>
                    <a:gd name="T15" fmla="*/ 56 h 95"/>
                    <a:gd name="T16" fmla="*/ 40 w 61"/>
                    <a:gd name="T17" fmla="*/ 51 h 95"/>
                    <a:gd name="T18" fmla="*/ 31 w 61"/>
                    <a:gd name="T19" fmla="*/ 48 h 95"/>
                    <a:gd name="T20" fmla="*/ 22 w 61"/>
                    <a:gd name="T21" fmla="*/ 49 h 95"/>
                    <a:gd name="T22" fmla="*/ 26 w 61"/>
                    <a:gd name="T23" fmla="*/ 38 h 95"/>
                    <a:gd name="T24" fmla="*/ 38 w 61"/>
                    <a:gd name="T25" fmla="*/ 35 h 95"/>
                    <a:gd name="T26" fmla="*/ 43 w 61"/>
                    <a:gd name="T27" fmla="*/ 29 h 95"/>
                    <a:gd name="T28" fmla="*/ 43 w 61"/>
                    <a:gd name="T29" fmla="*/ 21 h 95"/>
                    <a:gd name="T30" fmla="*/ 39 w 61"/>
                    <a:gd name="T31" fmla="*/ 14 h 95"/>
                    <a:gd name="T32" fmla="*/ 33 w 61"/>
                    <a:gd name="T33" fmla="*/ 12 h 95"/>
                    <a:gd name="T34" fmla="*/ 25 w 61"/>
                    <a:gd name="T35" fmla="*/ 12 h 95"/>
                    <a:gd name="T36" fmla="*/ 18 w 61"/>
                    <a:gd name="T37" fmla="*/ 14 h 95"/>
                    <a:gd name="T38" fmla="*/ 14 w 61"/>
                    <a:gd name="T39" fmla="*/ 21 h 95"/>
                    <a:gd name="T40" fmla="*/ 2 w 61"/>
                    <a:gd name="T41" fmla="*/ 25 h 95"/>
                    <a:gd name="T42" fmla="*/ 7 w 61"/>
                    <a:gd name="T43" fmla="*/ 12 h 95"/>
                    <a:gd name="T44" fmla="*/ 16 w 61"/>
                    <a:gd name="T45" fmla="*/ 3 h 95"/>
                    <a:gd name="T46" fmla="*/ 29 w 61"/>
                    <a:gd name="T47" fmla="*/ 0 h 95"/>
                    <a:gd name="T48" fmla="*/ 43 w 61"/>
                    <a:gd name="T49" fmla="*/ 3 h 95"/>
                    <a:gd name="T50" fmla="*/ 49 w 61"/>
                    <a:gd name="T51" fmla="*/ 9 h 95"/>
                    <a:gd name="T52" fmla="*/ 55 w 61"/>
                    <a:gd name="T53" fmla="*/ 18 h 95"/>
                    <a:gd name="T54" fmla="*/ 55 w 61"/>
                    <a:gd name="T55" fmla="*/ 30 h 95"/>
                    <a:gd name="T56" fmla="*/ 48 w 61"/>
                    <a:gd name="T57" fmla="*/ 39 h 95"/>
                    <a:gd name="T58" fmla="*/ 48 w 61"/>
                    <a:gd name="T59" fmla="*/ 44 h 95"/>
                    <a:gd name="T60" fmla="*/ 56 w 61"/>
                    <a:gd name="T61" fmla="*/ 51 h 95"/>
                    <a:gd name="T62" fmla="*/ 60 w 61"/>
                    <a:gd name="T63" fmla="*/ 60 h 95"/>
                    <a:gd name="T64" fmla="*/ 58 w 61"/>
                    <a:gd name="T65" fmla="*/ 76 h 95"/>
                    <a:gd name="T66" fmla="*/ 42 w 61"/>
                    <a:gd name="T67" fmla="*/ 93 h 95"/>
                    <a:gd name="T68" fmla="*/ 22 w 61"/>
                    <a:gd name="T69" fmla="*/ 95 h 95"/>
                    <a:gd name="T70" fmla="*/ 9 w 61"/>
                    <a:gd name="T71" fmla="*/ 88 h 95"/>
                    <a:gd name="T72" fmla="*/ 2 w 61"/>
                    <a:gd name="T73" fmla="*/ 7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1" h="95">
                      <a:moveTo>
                        <a:pt x="0" y="70"/>
                      </a:moveTo>
                      <a:lnTo>
                        <a:pt x="12" y="67"/>
                      </a:lnTo>
                      <a:lnTo>
                        <a:pt x="13" y="74"/>
                      </a:lnTo>
                      <a:lnTo>
                        <a:pt x="16" y="78"/>
                      </a:lnTo>
                      <a:lnTo>
                        <a:pt x="18" y="80"/>
                      </a:lnTo>
                      <a:lnTo>
                        <a:pt x="21" y="83"/>
                      </a:lnTo>
                      <a:lnTo>
                        <a:pt x="25" y="84"/>
                      </a:lnTo>
                      <a:lnTo>
                        <a:pt x="30" y="84"/>
                      </a:lnTo>
                      <a:lnTo>
                        <a:pt x="35" y="84"/>
                      </a:lnTo>
                      <a:lnTo>
                        <a:pt x="39" y="82"/>
                      </a:lnTo>
                      <a:lnTo>
                        <a:pt x="43" y="79"/>
                      </a:lnTo>
                      <a:lnTo>
                        <a:pt x="47" y="75"/>
                      </a:lnTo>
                      <a:lnTo>
                        <a:pt x="48" y="70"/>
                      </a:lnTo>
                      <a:lnTo>
                        <a:pt x="48" y="65"/>
                      </a:lnTo>
                      <a:lnTo>
                        <a:pt x="48" y="61"/>
                      </a:lnTo>
                      <a:lnTo>
                        <a:pt x="47" y="56"/>
                      </a:lnTo>
                      <a:lnTo>
                        <a:pt x="43" y="53"/>
                      </a:lnTo>
                      <a:lnTo>
                        <a:pt x="40" y="51"/>
                      </a:lnTo>
                      <a:lnTo>
                        <a:pt x="35" y="48"/>
                      </a:lnTo>
                      <a:lnTo>
                        <a:pt x="31" y="48"/>
                      </a:lnTo>
                      <a:lnTo>
                        <a:pt x="27" y="48"/>
                      </a:lnTo>
                      <a:lnTo>
                        <a:pt x="22" y="49"/>
                      </a:lnTo>
                      <a:lnTo>
                        <a:pt x="24" y="38"/>
                      </a:lnTo>
                      <a:lnTo>
                        <a:pt x="26" y="38"/>
                      </a:lnTo>
                      <a:lnTo>
                        <a:pt x="33" y="38"/>
                      </a:lnTo>
                      <a:lnTo>
                        <a:pt x="38" y="35"/>
                      </a:lnTo>
                      <a:lnTo>
                        <a:pt x="40" y="32"/>
                      </a:lnTo>
                      <a:lnTo>
                        <a:pt x="43" y="29"/>
                      </a:lnTo>
                      <a:lnTo>
                        <a:pt x="43" y="25"/>
                      </a:lnTo>
                      <a:lnTo>
                        <a:pt x="43" y="21"/>
                      </a:lnTo>
                      <a:lnTo>
                        <a:pt x="42" y="17"/>
                      </a:lnTo>
                      <a:lnTo>
                        <a:pt x="39" y="14"/>
                      </a:lnTo>
                      <a:lnTo>
                        <a:pt x="36" y="13"/>
                      </a:lnTo>
                      <a:lnTo>
                        <a:pt x="33" y="12"/>
                      </a:lnTo>
                      <a:lnTo>
                        <a:pt x="29" y="10"/>
                      </a:lnTo>
                      <a:lnTo>
                        <a:pt x="25" y="12"/>
                      </a:lnTo>
                      <a:lnTo>
                        <a:pt x="21" y="13"/>
                      </a:lnTo>
                      <a:lnTo>
                        <a:pt x="18" y="14"/>
                      </a:lnTo>
                      <a:lnTo>
                        <a:pt x="16" y="17"/>
                      </a:lnTo>
                      <a:lnTo>
                        <a:pt x="14" y="21"/>
                      </a:lnTo>
                      <a:lnTo>
                        <a:pt x="13" y="26"/>
                      </a:lnTo>
                      <a:lnTo>
                        <a:pt x="2" y="25"/>
                      </a:lnTo>
                      <a:lnTo>
                        <a:pt x="3" y="17"/>
                      </a:lnTo>
                      <a:lnTo>
                        <a:pt x="7" y="12"/>
                      </a:lnTo>
                      <a:lnTo>
                        <a:pt x="11" y="7"/>
                      </a:lnTo>
                      <a:lnTo>
                        <a:pt x="16" y="3"/>
                      </a:lnTo>
                      <a:lnTo>
                        <a:pt x="22" y="1"/>
                      </a:lnTo>
                      <a:lnTo>
                        <a:pt x="29" y="0"/>
                      </a:lnTo>
                      <a:lnTo>
                        <a:pt x="35" y="1"/>
                      </a:lnTo>
                      <a:lnTo>
                        <a:pt x="43" y="3"/>
                      </a:lnTo>
                      <a:lnTo>
                        <a:pt x="47" y="5"/>
                      </a:lnTo>
                      <a:lnTo>
                        <a:pt x="49" y="9"/>
                      </a:lnTo>
                      <a:lnTo>
                        <a:pt x="52" y="12"/>
                      </a:lnTo>
                      <a:lnTo>
                        <a:pt x="55" y="18"/>
                      </a:lnTo>
                      <a:lnTo>
                        <a:pt x="56" y="23"/>
                      </a:lnTo>
                      <a:lnTo>
                        <a:pt x="55" y="30"/>
                      </a:lnTo>
                      <a:lnTo>
                        <a:pt x="52" y="35"/>
                      </a:lnTo>
                      <a:lnTo>
                        <a:pt x="48" y="39"/>
                      </a:lnTo>
                      <a:lnTo>
                        <a:pt x="43" y="42"/>
                      </a:lnTo>
                      <a:lnTo>
                        <a:pt x="48" y="44"/>
                      </a:lnTo>
                      <a:lnTo>
                        <a:pt x="52" y="47"/>
                      </a:lnTo>
                      <a:lnTo>
                        <a:pt x="56" y="51"/>
                      </a:lnTo>
                      <a:lnTo>
                        <a:pt x="58" y="54"/>
                      </a:lnTo>
                      <a:lnTo>
                        <a:pt x="60" y="60"/>
                      </a:lnTo>
                      <a:lnTo>
                        <a:pt x="61" y="66"/>
                      </a:lnTo>
                      <a:lnTo>
                        <a:pt x="58" y="76"/>
                      </a:lnTo>
                      <a:lnTo>
                        <a:pt x="52" y="87"/>
                      </a:lnTo>
                      <a:lnTo>
                        <a:pt x="42" y="93"/>
                      </a:lnTo>
                      <a:lnTo>
                        <a:pt x="30" y="95"/>
                      </a:lnTo>
                      <a:lnTo>
                        <a:pt x="22" y="95"/>
                      </a:lnTo>
                      <a:lnTo>
                        <a:pt x="14" y="92"/>
                      </a:lnTo>
                      <a:lnTo>
                        <a:pt x="9" y="88"/>
                      </a:lnTo>
                      <a:lnTo>
                        <a:pt x="4" y="83"/>
                      </a:lnTo>
                      <a:lnTo>
                        <a:pt x="2" y="76"/>
                      </a:lnTo>
                      <a:lnTo>
                        <a:pt x="0" y="7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299"/>
                <p:cNvSpPr>
                  <a:spLocks noEditPoints="1"/>
                </p:cNvSpPr>
                <p:nvPr/>
              </p:nvSpPr>
              <p:spPr bwMode="auto">
                <a:xfrm>
                  <a:off x="4298" y="2776"/>
                  <a:ext cx="30" cy="47"/>
                </a:xfrm>
                <a:custGeom>
                  <a:avLst/>
                  <a:gdLst>
                    <a:gd name="T0" fmla="*/ 0 w 61"/>
                    <a:gd name="T1" fmla="*/ 48 h 95"/>
                    <a:gd name="T2" fmla="*/ 2 w 61"/>
                    <a:gd name="T3" fmla="*/ 32 h 95"/>
                    <a:gd name="T4" fmla="*/ 4 w 61"/>
                    <a:gd name="T5" fmla="*/ 21 h 95"/>
                    <a:gd name="T6" fmla="*/ 7 w 61"/>
                    <a:gd name="T7" fmla="*/ 14 h 95"/>
                    <a:gd name="T8" fmla="*/ 11 w 61"/>
                    <a:gd name="T9" fmla="*/ 9 h 95"/>
                    <a:gd name="T10" fmla="*/ 15 w 61"/>
                    <a:gd name="T11" fmla="*/ 5 h 95"/>
                    <a:gd name="T12" fmla="*/ 20 w 61"/>
                    <a:gd name="T13" fmla="*/ 3 h 95"/>
                    <a:gd name="T14" fmla="*/ 25 w 61"/>
                    <a:gd name="T15" fmla="*/ 0 h 95"/>
                    <a:gd name="T16" fmla="*/ 31 w 61"/>
                    <a:gd name="T17" fmla="*/ 0 h 95"/>
                    <a:gd name="T18" fmla="*/ 38 w 61"/>
                    <a:gd name="T19" fmla="*/ 1 h 95"/>
                    <a:gd name="T20" fmla="*/ 44 w 61"/>
                    <a:gd name="T21" fmla="*/ 3 h 95"/>
                    <a:gd name="T22" fmla="*/ 48 w 61"/>
                    <a:gd name="T23" fmla="*/ 5 h 95"/>
                    <a:gd name="T24" fmla="*/ 52 w 61"/>
                    <a:gd name="T25" fmla="*/ 8 h 95"/>
                    <a:gd name="T26" fmla="*/ 55 w 61"/>
                    <a:gd name="T27" fmla="*/ 12 h 95"/>
                    <a:gd name="T28" fmla="*/ 57 w 61"/>
                    <a:gd name="T29" fmla="*/ 18 h 95"/>
                    <a:gd name="T30" fmla="*/ 60 w 61"/>
                    <a:gd name="T31" fmla="*/ 26 h 95"/>
                    <a:gd name="T32" fmla="*/ 61 w 61"/>
                    <a:gd name="T33" fmla="*/ 35 h 95"/>
                    <a:gd name="T34" fmla="*/ 61 w 61"/>
                    <a:gd name="T35" fmla="*/ 48 h 95"/>
                    <a:gd name="T36" fmla="*/ 61 w 61"/>
                    <a:gd name="T37" fmla="*/ 62 h 95"/>
                    <a:gd name="T38" fmla="*/ 58 w 61"/>
                    <a:gd name="T39" fmla="*/ 74 h 95"/>
                    <a:gd name="T40" fmla="*/ 56 w 61"/>
                    <a:gd name="T41" fmla="*/ 80 h 95"/>
                    <a:gd name="T42" fmla="*/ 52 w 61"/>
                    <a:gd name="T43" fmla="*/ 85 h 95"/>
                    <a:gd name="T44" fmla="*/ 48 w 61"/>
                    <a:gd name="T45" fmla="*/ 89 h 95"/>
                    <a:gd name="T46" fmla="*/ 43 w 61"/>
                    <a:gd name="T47" fmla="*/ 93 h 95"/>
                    <a:gd name="T48" fmla="*/ 38 w 61"/>
                    <a:gd name="T49" fmla="*/ 95 h 95"/>
                    <a:gd name="T50" fmla="*/ 31 w 61"/>
                    <a:gd name="T51" fmla="*/ 95 h 95"/>
                    <a:gd name="T52" fmla="*/ 18 w 61"/>
                    <a:gd name="T53" fmla="*/ 93 h 95"/>
                    <a:gd name="T54" fmla="*/ 9 w 61"/>
                    <a:gd name="T55" fmla="*/ 87 h 95"/>
                    <a:gd name="T56" fmla="*/ 4 w 61"/>
                    <a:gd name="T57" fmla="*/ 76 h 95"/>
                    <a:gd name="T58" fmla="*/ 2 w 61"/>
                    <a:gd name="T59" fmla="*/ 63 h 95"/>
                    <a:gd name="T60" fmla="*/ 0 w 61"/>
                    <a:gd name="T61" fmla="*/ 48 h 95"/>
                    <a:gd name="T62" fmla="*/ 13 w 61"/>
                    <a:gd name="T63" fmla="*/ 48 h 95"/>
                    <a:gd name="T64" fmla="*/ 13 w 61"/>
                    <a:gd name="T65" fmla="*/ 61 h 95"/>
                    <a:gd name="T66" fmla="*/ 15 w 61"/>
                    <a:gd name="T67" fmla="*/ 71 h 95"/>
                    <a:gd name="T68" fmla="*/ 18 w 61"/>
                    <a:gd name="T69" fmla="*/ 78 h 95"/>
                    <a:gd name="T70" fmla="*/ 22 w 61"/>
                    <a:gd name="T71" fmla="*/ 82 h 95"/>
                    <a:gd name="T72" fmla="*/ 26 w 61"/>
                    <a:gd name="T73" fmla="*/ 83 h 95"/>
                    <a:gd name="T74" fmla="*/ 31 w 61"/>
                    <a:gd name="T75" fmla="*/ 84 h 95"/>
                    <a:gd name="T76" fmla="*/ 36 w 61"/>
                    <a:gd name="T77" fmla="*/ 83 h 95"/>
                    <a:gd name="T78" fmla="*/ 40 w 61"/>
                    <a:gd name="T79" fmla="*/ 82 h 95"/>
                    <a:gd name="T80" fmla="*/ 44 w 61"/>
                    <a:gd name="T81" fmla="*/ 78 h 95"/>
                    <a:gd name="T82" fmla="*/ 47 w 61"/>
                    <a:gd name="T83" fmla="*/ 71 h 95"/>
                    <a:gd name="T84" fmla="*/ 49 w 61"/>
                    <a:gd name="T85" fmla="*/ 61 h 95"/>
                    <a:gd name="T86" fmla="*/ 49 w 61"/>
                    <a:gd name="T87" fmla="*/ 48 h 95"/>
                    <a:gd name="T88" fmla="*/ 48 w 61"/>
                    <a:gd name="T89" fmla="*/ 29 h 95"/>
                    <a:gd name="T90" fmla="*/ 44 w 61"/>
                    <a:gd name="T91" fmla="*/ 18 h 95"/>
                    <a:gd name="T92" fmla="*/ 40 w 61"/>
                    <a:gd name="T93" fmla="*/ 14 h 95"/>
                    <a:gd name="T94" fmla="*/ 36 w 61"/>
                    <a:gd name="T95" fmla="*/ 12 h 95"/>
                    <a:gd name="T96" fmla="*/ 31 w 61"/>
                    <a:gd name="T97" fmla="*/ 10 h 95"/>
                    <a:gd name="T98" fmla="*/ 26 w 61"/>
                    <a:gd name="T99" fmla="*/ 12 h 95"/>
                    <a:gd name="T100" fmla="*/ 22 w 61"/>
                    <a:gd name="T101" fmla="*/ 14 h 95"/>
                    <a:gd name="T102" fmla="*/ 18 w 61"/>
                    <a:gd name="T103" fmla="*/ 17 h 95"/>
                    <a:gd name="T104" fmla="*/ 15 w 61"/>
                    <a:gd name="T105" fmla="*/ 29 h 95"/>
                    <a:gd name="T106" fmla="*/ 13 w 61"/>
                    <a:gd name="T107" fmla="*/ 48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1" h="95">
                      <a:moveTo>
                        <a:pt x="0" y="48"/>
                      </a:moveTo>
                      <a:lnTo>
                        <a:pt x="2" y="32"/>
                      </a:lnTo>
                      <a:lnTo>
                        <a:pt x="4" y="21"/>
                      </a:lnTo>
                      <a:lnTo>
                        <a:pt x="7" y="14"/>
                      </a:lnTo>
                      <a:lnTo>
                        <a:pt x="11" y="9"/>
                      </a:lnTo>
                      <a:lnTo>
                        <a:pt x="15" y="5"/>
                      </a:lnTo>
                      <a:lnTo>
                        <a:pt x="20" y="3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8" y="1"/>
                      </a:lnTo>
                      <a:lnTo>
                        <a:pt x="44" y="3"/>
                      </a:lnTo>
                      <a:lnTo>
                        <a:pt x="48" y="5"/>
                      </a:lnTo>
                      <a:lnTo>
                        <a:pt x="52" y="8"/>
                      </a:lnTo>
                      <a:lnTo>
                        <a:pt x="55" y="12"/>
                      </a:lnTo>
                      <a:lnTo>
                        <a:pt x="57" y="18"/>
                      </a:lnTo>
                      <a:lnTo>
                        <a:pt x="60" y="26"/>
                      </a:lnTo>
                      <a:lnTo>
                        <a:pt x="61" y="35"/>
                      </a:lnTo>
                      <a:lnTo>
                        <a:pt x="61" y="48"/>
                      </a:lnTo>
                      <a:lnTo>
                        <a:pt x="61" y="62"/>
                      </a:lnTo>
                      <a:lnTo>
                        <a:pt x="58" y="74"/>
                      </a:lnTo>
                      <a:lnTo>
                        <a:pt x="56" y="80"/>
                      </a:lnTo>
                      <a:lnTo>
                        <a:pt x="52" y="85"/>
                      </a:lnTo>
                      <a:lnTo>
                        <a:pt x="48" y="89"/>
                      </a:lnTo>
                      <a:lnTo>
                        <a:pt x="43" y="93"/>
                      </a:lnTo>
                      <a:lnTo>
                        <a:pt x="38" y="95"/>
                      </a:lnTo>
                      <a:lnTo>
                        <a:pt x="31" y="95"/>
                      </a:lnTo>
                      <a:lnTo>
                        <a:pt x="18" y="93"/>
                      </a:lnTo>
                      <a:lnTo>
                        <a:pt x="9" y="87"/>
                      </a:lnTo>
                      <a:lnTo>
                        <a:pt x="4" y="76"/>
                      </a:lnTo>
                      <a:lnTo>
                        <a:pt x="2" y="63"/>
                      </a:lnTo>
                      <a:lnTo>
                        <a:pt x="0" y="48"/>
                      </a:lnTo>
                      <a:close/>
                      <a:moveTo>
                        <a:pt x="13" y="48"/>
                      </a:moveTo>
                      <a:lnTo>
                        <a:pt x="13" y="61"/>
                      </a:lnTo>
                      <a:lnTo>
                        <a:pt x="15" y="71"/>
                      </a:lnTo>
                      <a:lnTo>
                        <a:pt x="18" y="78"/>
                      </a:lnTo>
                      <a:lnTo>
                        <a:pt x="22" y="82"/>
                      </a:lnTo>
                      <a:lnTo>
                        <a:pt x="26" y="83"/>
                      </a:lnTo>
                      <a:lnTo>
                        <a:pt x="31" y="84"/>
                      </a:lnTo>
                      <a:lnTo>
                        <a:pt x="36" y="83"/>
                      </a:lnTo>
                      <a:lnTo>
                        <a:pt x="40" y="82"/>
                      </a:lnTo>
                      <a:lnTo>
                        <a:pt x="44" y="78"/>
                      </a:lnTo>
                      <a:lnTo>
                        <a:pt x="47" y="71"/>
                      </a:lnTo>
                      <a:lnTo>
                        <a:pt x="49" y="61"/>
                      </a:lnTo>
                      <a:lnTo>
                        <a:pt x="49" y="48"/>
                      </a:lnTo>
                      <a:lnTo>
                        <a:pt x="48" y="29"/>
                      </a:lnTo>
                      <a:lnTo>
                        <a:pt x="44" y="18"/>
                      </a:lnTo>
                      <a:lnTo>
                        <a:pt x="40" y="14"/>
                      </a:lnTo>
                      <a:lnTo>
                        <a:pt x="36" y="12"/>
                      </a:lnTo>
                      <a:lnTo>
                        <a:pt x="31" y="10"/>
                      </a:lnTo>
                      <a:lnTo>
                        <a:pt x="26" y="12"/>
                      </a:lnTo>
                      <a:lnTo>
                        <a:pt x="22" y="14"/>
                      </a:lnTo>
                      <a:lnTo>
                        <a:pt x="18" y="17"/>
                      </a:lnTo>
                      <a:lnTo>
                        <a:pt x="15" y="29"/>
                      </a:lnTo>
                      <a:lnTo>
                        <a:pt x="13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300"/>
                <p:cNvSpPr>
                  <a:spLocks/>
                </p:cNvSpPr>
                <p:nvPr/>
              </p:nvSpPr>
              <p:spPr bwMode="auto">
                <a:xfrm>
                  <a:off x="3337" y="2858"/>
                  <a:ext cx="18" cy="51"/>
                </a:xfrm>
                <a:custGeom>
                  <a:avLst/>
                  <a:gdLst>
                    <a:gd name="T0" fmla="*/ 34 w 36"/>
                    <a:gd name="T1" fmla="*/ 90 h 102"/>
                    <a:gd name="T2" fmla="*/ 36 w 36"/>
                    <a:gd name="T3" fmla="*/ 102 h 102"/>
                    <a:gd name="T4" fmla="*/ 31 w 36"/>
                    <a:gd name="T5" fmla="*/ 102 h 102"/>
                    <a:gd name="T6" fmla="*/ 27 w 36"/>
                    <a:gd name="T7" fmla="*/ 102 h 102"/>
                    <a:gd name="T8" fmla="*/ 20 w 36"/>
                    <a:gd name="T9" fmla="*/ 102 h 102"/>
                    <a:gd name="T10" fmla="*/ 16 w 36"/>
                    <a:gd name="T11" fmla="*/ 101 h 102"/>
                    <a:gd name="T12" fmla="*/ 12 w 36"/>
                    <a:gd name="T13" fmla="*/ 98 h 102"/>
                    <a:gd name="T14" fmla="*/ 10 w 36"/>
                    <a:gd name="T15" fmla="*/ 96 h 102"/>
                    <a:gd name="T16" fmla="*/ 10 w 36"/>
                    <a:gd name="T17" fmla="*/ 92 h 102"/>
                    <a:gd name="T18" fmla="*/ 9 w 36"/>
                    <a:gd name="T19" fmla="*/ 87 h 102"/>
                    <a:gd name="T20" fmla="*/ 9 w 36"/>
                    <a:gd name="T21" fmla="*/ 80 h 102"/>
                    <a:gd name="T22" fmla="*/ 9 w 36"/>
                    <a:gd name="T23" fmla="*/ 39 h 102"/>
                    <a:gd name="T24" fmla="*/ 0 w 36"/>
                    <a:gd name="T25" fmla="*/ 39 h 102"/>
                    <a:gd name="T26" fmla="*/ 0 w 36"/>
                    <a:gd name="T27" fmla="*/ 27 h 102"/>
                    <a:gd name="T28" fmla="*/ 9 w 36"/>
                    <a:gd name="T29" fmla="*/ 27 h 102"/>
                    <a:gd name="T30" fmla="*/ 9 w 36"/>
                    <a:gd name="T31" fmla="*/ 8 h 102"/>
                    <a:gd name="T32" fmla="*/ 23 w 36"/>
                    <a:gd name="T33" fmla="*/ 0 h 102"/>
                    <a:gd name="T34" fmla="*/ 23 w 36"/>
                    <a:gd name="T35" fmla="*/ 27 h 102"/>
                    <a:gd name="T36" fmla="*/ 34 w 36"/>
                    <a:gd name="T37" fmla="*/ 27 h 102"/>
                    <a:gd name="T38" fmla="*/ 34 w 36"/>
                    <a:gd name="T39" fmla="*/ 39 h 102"/>
                    <a:gd name="T40" fmla="*/ 23 w 36"/>
                    <a:gd name="T41" fmla="*/ 39 h 102"/>
                    <a:gd name="T42" fmla="*/ 23 w 36"/>
                    <a:gd name="T43" fmla="*/ 80 h 102"/>
                    <a:gd name="T44" fmla="*/ 23 w 36"/>
                    <a:gd name="T45" fmla="*/ 85 h 102"/>
                    <a:gd name="T46" fmla="*/ 23 w 36"/>
                    <a:gd name="T47" fmla="*/ 88 h 102"/>
                    <a:gd name="T48" fmla="*/ 24 w 36"/>
                    <a:gd name="T49" fmla="*/ 89 h 102"/>
                    <a:gd name="T50" fmla="*/ 25 w 36"/>
                    <a:gd name="T51" fmla="*/ 90 h 102"/>
                    <a:gd name="T52" fmla="*/ 27 w 36"/>
                    <a:gd name="T53" fmla="*/ 90 h 102"/>
                    <a:gd name="T54" fmla="*/ 29 w 36"/>
                    <a:gd name="T55" fmla="*/ 90 h 102"/>
                    <a:gd name="T56" fmla="*/ 32 w 36"/>
                    <a:gd name="T57" fmla="*/ 90 h 102"/>
                    <a:gd name="T58" fmla="*/ 34 w 36"/>
                    <a:gd name="T59" fmla="*/ 9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6" h="102">
                      <a:moveTo>
                        <a:pt x="34" y="90"/>
                      </a:moveTo>
                      <a:lnTo>
                        <a:pt x="36" y="102"/>
                      </a:lnTo>
                      <a:lnTo>
                        <a:pt x="31" y="102"/>
                      </a:lnTo>
                      <a:lnTo>
                        <a:pt x="27" y="102"/>
                      </a:lnTo>
                      <a:lnTo>
                        <a:pt x="20" y="102"/>
                      </a:lnTo>
                      <a:lnTo>
                        <a:pt x="16" y="101"/>
                      </a:lnTo>
                      <a:lnTo>
                        <a:pt x="12" y="98"/>
                      </a:lnTo>
                      <a:lnTo>
                        <a:pt x="10" y="96"/>
                      </a:lnTo>
                      <a:lnTo>
                        <a:pt x="10" y="92"/>
                      </a:lnTo>
                      <a:lnTo>
                        <a:pt x="9" y="87"/>
                      </a:lnTo>
                      <a:lnTo>
                        <a:pt x="9" y="80"/>
                      </a:lnTo>
                      <a:lnTo>
                        <a:pt x="9" y="39"/>
                      </a:lnTo>
                      <a:lnTo>
                        <a:pt x="0" y="39"/>
                      </a:lnTo>
                      <a:lnTo>
                        <a:pt x="0" y="27"/>
                      </a:lnTo>
                      <a:lnTo>
                        <a:pt x="9" y="27"/>
                      </a:lnTo>
                      <a:lnTo>
                        <a:pt x="9" y="8"/>
                      </a:lnTo>
                      <a:lnTo>
                        <a:pt x="23" y="0"/>
                      </a:lnTo>
                      <a:lnTo>
                        <a:pt x="23" y="27"/>
                      </a:lnTo>
                      <a:lnTo>
                        <a:pt x="34" y="27"/>
                      </a:lnTo>
                      <a:lnTo>
                        <a:pt x="34" y="39"/>
                      </a:lnTo>
                      <a:lnTo>
                        <a:pt x="23" y="39"/>
                      </a:lnTo>
                      <a:lnTo>
                        <a:pt x="23" y="80"/>
                      </a:lnTo>
                      <a:lnTo>
                        <a:pt x="23" y="85"/>
                      </a:lnTo>
                      <a:lnTo>
                        <a:pt x="23" y="88"/>
                      </a:lnTo>
                      <a:lnTo>
                        <a:pt x="24" y="89"/>
                      </a:lnTo>
                      <a:lnTo>
                        <a:pt x="25" y="90"/>
                      </a:lnTo>
                      <a:lnTo>
                        <a:pt x="27" y="90"/>
                      </a:lnTo>
                      <a:lnTo>
                        <a:pt x="29" y="90"/>
                      </a:lnTo>
                      <a:lnTo>
                        <a:pt x="32" y="90"/>
                      </a:lnTo>
                      <a:lnTo>
                        <a:pt x="34" y="9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Freeform 301"/>
                <p:cNvSpPr>
                  <a:spLocks noEditPoints="1"/>
                </p:cNvSpPr>
                <p:nvPr/>
              </p:nvSpPr>
              <p:spPr bwMode="auto">
                <a:xfrm>
                  <a:off x="3361" y="2857"/>
                  <a:ext cx="7" cy="51"/>
                </a:xfrm>
                <a:custGeom>
                  <a:avLst/>
                  <a:gdLst>
                    <a:gd name="T0" fmla="*/ 0 w 15"/>
                    <a:gd name="T1" fmla="*/ 13 h 102"/>
                    <a:gd name="T2" fmla="*/ 0 w 15"/>
                    <a:gd name="T3" fmla="*/ 0 h 102"/>
                    <a:gd name="T4" fmla="*/ 15 w 15"/>
                    <a:gd name="T5" fmla="*/ 0 h 102"/>
                    <a:gd name="T6" fmla="*/ 15 w 15"/>
                    <a:gd name="T7" fmla="*/ 13 h 102"/>
                    <a:gd name="T8" fmla="*/ 0 w 15"/>
                    <a:gd name="T9" fmla="*/ 13 h 102"/>
                    <a:gd name="T10" fmla="*/ 0 w 15"/>
                    <a:gd name="T11" fmla="*/ 102 h 102"/>
                    <a:gd name="T12" fmla="*/ 0 w 15"/>
                    <a:gd name="T13" fmla="*/ 28 h 102"/>
                    <a:gd name="T14" fmla="*/ 15 w 15"/>
                    <a:gd name="T15" fmla="*/ 28 h 102"/>
                    <a:gd name="T16" fmla="*/ 15 w 15"/>
                    <a:gd name="T17" fmla="*/ 102 h 102"/>
                    <a:gd name="T18" fmla="*/ 0 w 15"/>
                    <a:gd name="T19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02">
                      <a:moveTo>
                        <a:pt x="0" y="13"/>
                      </a:move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15" y="13"/>
                      </a:lnTo>
                      <a:lnTo>
                        <a:pt x="0" y="13"/>
                      </a:lnTo>
                      <a:close/>
                      <a:moveTo>
                        <a:pt x="0" y="102"/>
                      </a:moveTo>
                      <a:lnTo>
                        <a:pt x="0" y="28"/>
                      </a:lnTo>
                      <a:lnTo>
                        <a:pt x="15" y="28"/>
                      </a:lnTo>
                      <a:lnTo>
                        <a:pt x="15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Freeform 302"/>
                <p:cNvSpPr>
                  <a:spLocks/>
                </p:cNvSpPr>
                <p:nvPr/>
              </p:nvSpPr>
              <p:spPr bwMode="auto">
                <a:xfrm>
                  <a:off x="3376" y="2870"/>
                  <a:ext cx="51" cy="38"/>
                </a:xfrm>
                <a:custGeom>
                  <a:avLst/>
                  <a:gdLst>
                    <a:gd name="T0" fmla="*/ 0 w 103"/>
                    <a:gd name="T1" fmla="*/ 76 h 76"/>
                    <a:gd name="T2" fmla="*/ 0 w 103"/>
                    <a:gd name="T3" fmla="*/ 2 h 76"/>
                    <a:gd name="T4" fmla="*/ 14 w 103"/>
                    <a:gd name="T5" fmla="*/ 2 h 76"/>
                    <a:gd name="T6" fmla="*/ 14 w 103"/>
                    <a:gd name="T7" fmla="*/ 14 h 76"/>
                    <a:gd name="T8" fmla="*/ 18 w 103"/>
                    <a:gd name="T9" fmla="*/ 7 h 76"/>
                    <a:gd name="T10" fmla="*/ 23 w 103"/>
                    <a:gd name="T11" fmla="*/ 3 h 76"/>
                    <a:gd name="T12" fmla="*/ 27 w 103"/>
                    <a:gd name="T13" fmla="*/ 2 h 76"/>
                    <a:gd name="T14" fmla="*/ 31 w 103"/>
                    <a:gd name="T15" fmla="*/ 1 h 76"/>
                    <a:gd name="T16" fmla="*/ 36 w 103"/>
                    <a:gd name="T17" fmla="*/ 0 h 76"/>
                    <a:gd name="T18" fmla="*/ 41 w 103"/>
                    <a:gd name="T19" fmla="*/ 1 h 76"/>
                    <a:gd name="T20" fmla="*/ 45 w 103"/>
                    <a:gd name="T21" fmla="*/ 2 h 76"/>
                    <a:gd name="T22" fmla="*/ 49 w 103"/>
                    <a:gd name="T23" fmla="*/ 3 h 76"/>
                    <a:gd name="T24" fmla="*/ 53 w 103"/>
                    <a:gd name="T25" fmla="*/ 6 h 76"/>
                    <a:gd name="T26" fmla="*/ 56 w 103"/>
                    <a:gd name="T27" fmla="*/ 10 h 76"/>
                    <a:gd name="T28" fmla="*/ 57 w 103"/>
                    <a:gd name="T29" fmla="*/ 14 h 76"/>
                    <a:gd name="T30" fmla="*/ 67 w 103"/>
                    <a:gd name="T31" fmla="*/ 3 h 76"/>
                    <a:gd name="T32" fmla="*/ 80 w 103"/>
                    <a:gd name="T33" fmla="*/ 0 h 76"/>
                    <a:gd name="T34" fmla="*/ 87 w 103"/>
                    <a:gd name="T35" fmla="*/ 1 h 76"/>
                    <a:gd name="T36" fmla="*/ 93 w 103"/>
                    <a:gd name="T37" fmla="*/ 3 h 76"/>
                    <a:gd name="T38" fmla="*/ 97 w 103"/>
                    <a:gd name="T39" fmla="*/ 6 h 76"/>
                    <a:gd name="T40" fmla="*/ 99 w 103"/>
                    <a:gd name="T41" fmla="*/ 10 h 76"/>
                    <a:gd name="T42" fmla="*/ 102 w 103"/>
                    <a:gd name="T43" fmla="*/ 14 h 76"/>
                    <a:gd name="T44" fmla="*/ 103 w 103"/>
                    <a:gd name="T45" fmla="*/ 19 h 76"/>
                    <a:gd name="T46" fmla="*/ 103 w 103"/>
                    <a:gd name="T47" fmla="*/ 25 h 76"/>
                    <a:gd name="T48" fmla="*/ 103 w 103"/>
                    <a:gd name="T49" fmla="*/ 76 h 76"/>
                    <a:gd name="T50" fmla="*/ 90 w 103"/>
                    <a:gd name="T51" fmla="*/ 76 h 76"/>
                    <a:gd name="T52" fmla="*/ 90 w 103"/>
                    <a:gd name="T53" fmla="*/ 31 h 76"/>
                    <a:gd name="T54" fmla="*/ 90 w 103"/>
                    <a:gd name="T55" fmla="*/ 25 h 76"/>
                    <a:gd name="T56" fmla="*/ 89 w 103"/>
                    <a:gd name="T57" fmla="*/ 22 h 76"/>
                    <a:gd name="T58" fmla="*/ 89 w 103"/>
                    <a:gd name="T59" fmla="*/ 19 h 76"/>
                    <a:gd name="T60" fmla="*/ 87 w 103"/>
                    <a:gd name="T61" fmla="*/ 16 h 76"/>
                    <a:gd name="T62" fmla="*/ 84 w 103"/>
                    <a:gd name="T63" fmla="*/ 14 h 76"/>
                    <a:gd name="T64" fmla="*/ 81 w 103"/>
                    <a:gd name="T65" fmla="*/ 12 h 76"/>
                    <a:gd name="T66" fmla="*/ 78 w 103"/>
                    <a:gd name="T67" fmla="*/ 12 h 76"/>
                    <a:gd name="T68" fmla="*/ 72 w 103"/>
                    <a:gd name="T69" fmla="*/ 12 h 76"/>
                    <a:gd name="T70" fmla="*/ 67 w 103"/>
                    <a:gd name="T71" fmla="*/ 14 h 76"/>
                    <a:gd name="T72" fmla="*/ 63 w 103"/>
                    <a:gd name="T73" fmla="*/ 18 h 76"/>
                    <a:gd name="T74" fmla="*/ 61 w 103"/>
                    <a:gd name="T75" fmla="*/ 22 h 76"/>
                    <a:gd name="T76" fmla="*/ 59 w 103"/>
                    <a:gd name="T77" fmla="*/ 27 h 76"/>
                    <a:gd name="T78" fmla="*/ 58 w 103"/>
                    <a:gd name="T79" fmla="*/ 33 h 76"/>
                    <a:gd name="T80" fmla="*/ 58 w 103"/>
                    <a:gd name="T81" fmla="*/ 76 h 76"/>
                    <a:gd name="T82" fmla="*/ 45 w 103"/>
                    <a:gd name="T83" fmla="*/ 76 h 76"/>
                    <a:gd name="T84" fmla="*/ 45 w 103"/>
                    <a:gd name="T85" fmla="*/ 28 h 76"/>
                    <a:gd name="T86" fmla="*/ 45 w 103"/>
                    <a:gd name="T87" fmla="*/ 24 h 76"/>
                    <a:gd name="T88" fmla="*/ 44 w 103"/>
                    <a:gd name="T89" fmla="*/ 19 h 76"/>
                    <a:gd name="T90" fmla="*/ 43 w 103"/>
                    <a:gd name="T91" fmla="*/ 16 h 76"/>
                    <a:gd name="T92" fmla="*/ 40 w 103"/>
                    <a:gd name="T93" fmla="*/ 14 h 76"/>
                    <a:gd name="T94" fmla="*/ 36 w 103"/>
                    <a:gd name="T95" fmla="*/ 12 h 76"/>
                    <a:gd name="T96" fmla="*/ 32 w 103"/>
                    <a:gd name="T97" fmla="*/ 12 h 76"/>
                    <a:gd name="T98" fmla="*/ 27 w 103"/>
                    <a:gd name="T99" fmla="*/ 12 h 76"/>
                    <a:gd name="T100" fmla="*/ 22 w 103"/>
                    <a:gd name="T101" fmla="*/ 15 h 76"/>
                    <a:gd name="T102" fmla="*/ 18 w 103"/>
                    <a:gd name="T103" fmla="*/ 18 h 76"/>
                    <a:gd name="T104" fmla="*/ 16 w 103"/>
                    <a:gd name="T105" fmla="*/ 23 h 76"/>
                    <a:gd name="T106" fmla="*/ 16 w 103"/>
                    <a:gd name="T107" fmla="*/ 27 h 76"/>
                    <a:gd name="T108" fmla="*/ 14 w 103"/>
                    <a:gd name="T109" fmla="*/ 32 h 76"/>
                    <a:gd name="T110" fmla="*/ 14 w 103"/>
                    <a:gd name="T111" fmla="*/ 38 h 76"/>
                    <a:gd name="T112" fmla="*/ 14 w 103"/>
                    <a:gd name="T113" fmla="*/ 76 h 76"/>
                    <a:gd name="T114" fmla="*/ 0 w 103"/>
                    <a:gd name="T115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3" h="76">
                      <a:moveTo>
                        <a:pt x="0" y="76"/>
                      </a:move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4"/>
                      </a:lnTo>
                      <a:lnTo>
                        <a:pt x="18" y="7"/>
                      </a:lnTo>
                      <a:lnTo>
                        <a:pt x="23" y="3"/>
                      </a:lnTo>
                      <a:lnTo>
                        <a:pt x="27" y="2"/>
                      </a:lnTo>
                      <a:lnTo>
                        <a:pt x="31" y="1"/>
                      </a:lnTo>
                      <a:lnTo>
                        <a:pt x="36" y="0"/>
                      </a:lnTo>
                      <a:lnTo>
                        <a:pt x="41" y="1"/>
                      </a:lnTo>
                      <a:lnTo>
                        <a:pt x="45" y="2"/>
                      </a:lnTo>
                      <a:lnTo>
                        <a:pt x="49" y="3"/>
                      </a:lnTo>
                      <a:lnTo>
                        <a:pt x="53" y="6"/>
                      </a:lnTo>
                      <a:lnTo>
                        <a:pt x="56" y="10"/>
                      </a:lnTo>
                      <a:lnTo>
                        <a:pt x="57" y="14"/>
                      </a:lnTo>
                      <a:lnTo>
                        <a:pt x="67" y="3"/>
                      </a:lnTo>
                      <a:lnTo>
                        <a:pt x="80" y="0"/>
                      </a:lnTo>
                      <a:lnTo>
                        <a:pt x="87" y="1"/>
                      </a:lnTo>
                      <a:lnTo>
                        <a:pt x="93" y="3"/>
                      </a:lnTo>
                      <a:lnTo>
                        <a:pt x="97" y="6"/>
                      </a:lnTo>
                      <a:lnTo>
                        <a:pt x="99" y="10"/>
                      </a:lnTo>
                      <a:lnTo>
                        <a:pt x="102" y="14"/>
                      </a:lnTo>
                      <a:lnTo>
                        <a:pt x="103" y="19"/>
                      </a:lnTo>
                      <a:lnTo>
                        <a:pt x="103" y="25"/>
                      </a:lnTo>
                      <a:lnTo>
                        <a:pt x="103" y="76"/>
                      </a:lnTo>
                      <a:lnTo>
                        <a:pt x="90" y="76"/>
                      </a:lnTo>
                      <a:lnTo>
                        <a:pt x="90" y="31"/>
                      </a:lnTo>
                      <a:lnTo>
                        <a:pt x="90" y="25"/>
                      </a:lnTo>
                      <a:lnTo>
                        <a:pt x="89" y="22"/>
                      </a:lnTo>
                      <a:lnTo>
                        <a:pt x="89" y="19"/>
                      </a:lnTo>
                      <a:lnTo>
                        <a:pt x="87" y="16"/>
                      </a:lnTo>
                      <a:lnTo>
                        <a:pt x="84" y="14"/>
                      </a:lnTo>
                      <a:lnTo>
                        <a:pt x="81" y="12"/>
                      </a:lnTo>
                      <a:lnTo>
                        <a:pt x="78" y="12"/>
                      </a:lnTo>
                      <a:lnTo>
                        <a:pt x="72" y="12"/>
                      </a:lnTo>
                      <a:lnTo>
                        <a:pt x="67" y="14"/>
                      </a:lnTo>
                      <a:lnTo>
                        <a:pt x="63" y="18"/>
                      </a:lnTo>
                      <a:lnTo>
                        <a:pt x="61" y="22"/>
                      </a:lnTo>
                      <a:lnTo>
                        <a:pt x="59" y="27"/>
                      </a:lnTo>
                      <a:lnTo>
                        <a:pt x="58" y="33"/>
                      </a:lnTo>
                      <a:lnTo>
                        <a:pt x="58" y="76"/>
                      </a:lnTo>
                      <a:lnTo>
                        <a:pt x="45" y="76"/>
                      </a:lnTo>
                      <a:lnTo>
                        <a:pt x="45" y="28"/>
                      </a:lnTo>
                      <a:lnTo>
                        <a:pt x="45" y="24"/>
                      </a:lnTo>
                      <a:lnTo>
                        <a:pt x="44" y="19"/>
                      </a:lnTo>
                      <a:lnTo>
                        <a:pt x="43" y="16"/>
                      </a:lnTo>
                      <a:lnTo>
                        <a:pt x="40" y="14"/>
                      </a:lnTo>
                      <a:lnTo>
                        <a:pt x="36" y="12"/>
                      </a:lnTo>
                      <a:lnTo>
                        <a:pt x="32" y="12"/>
                      </a:lnTo>
                      <a:lnTo>
                        <a:pt x="27" y="12"/>
                      </a:lnTo>
                      <a:lnTo>
                        <a:pt x="22" y="15"/>
                      </a:lnTo>
                      <a:lnTo>
                        <a:pt x="18" y="18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14" y="32"/>
                      </a:lnTo>
                      <a:lnTo>
                        <a:pt x="14" y="38"/>
                      </a:lnTo>
                      <a:lnTo>
                        <a:pt x="14" y="76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303"/>
                <p:cNvSpPr>
                  <a:spLocks noEditPoints="1"/>
                </p:cNvSpPr>
                <p:nvPr/>
              </p:nvSpPr>
              <p:spPr bwMode="auto">
                <a:xfrm>
                  <a:off x="3435" y="2870"/>
                  <a:ext cx="34" cy="39"/>
                </a:xfrm>
                <a:custGeom>
                  <a:avLst/>
                  <a:gdLst>
                    <a:gd name="T0" fmla="*/ 54 w 68"/>
                    <a:gd name="T1" fmla="*/ 54 h 77"/>
                    <a:gd name="T2" fmla="*/ 68 w 68"/>
                    <a:gd name="T3" fmla="*/ 55 h 77"/>
                    <a:gd name="T4" fmla="*/ 64 w 68"/>
                    <a:gd name="T5" fmla="*/ 62 h 77"/>
                    <a:gd name="T6" fmla="*/ 62 w 68"/>
                    <a:gd name="T7" fmla="*/ 67 h 77"/>
                    <a:gd name="T8" fmla="*/ 57 w 68"/>
                    <a:gd name="T9" fmla="*/ 72 h 77"/>
                    <a:gd name="T10" fmla="*/ 46 w 68"/>
                    <a:gd name="T11" fmla="*/ 76 h 77"/>
                    <a:gd name="T12" fmla="*/ 35 w 68"/>
                    <a:gd name="T13" fmla="*/ 77 h 77"/>
                    <a:gd name="T14" fmla="*/ 20 w 68"/>
                    <a:gd name="T15" fmla="*/ 76 h 77"/>
                    <a:gd name="T16" fmla="*/ 9 w 68"/>
                    <a:gd name="T17" fmla="*/ 68 h 77"/>
                    <a:gd name="T18" fmla="*/ 2 w 68"/>
                    <a:gd name="T19" fmla="*/ 55 h 77"/>
                    <a:gd name="T20" fmla="*/ 0 w 68"/>
                    <a:gd name="T21" fmla="*/ 40 h 77"/>
                    <a:gd name="T22" fmla="*/ 2 w 68"/>
                    <a:gd name="T23" fmla="*/ 23 h 77"/>
                    <a:gd name="T24" fmla="*/ 9 w 68"/>
                    <a:gd name="T25" fmla="*/ 10 h 77"/>
                    <a:gd name="T26" fmla="*/ 20 w 68"/>
                    <a:gd name="T27" fmla="*/ 2 h 77"/>
                    <a:gd name="T28" fmla="*/ 35 w 68"/>
                    <a:gd name="T29" fmla="*/ 0 h 77"/>
                    <a:gd name="T30" fmla="*/ 48 w 68"/>
                    <a:gd name="T31" fmla="*/ 2 h 77"/>
                    <a:gd name="T32" fmla="*/ 59 w 68"/>
                    <a:gd name="T33" fmla="*/ 10 h 77"/>
                    <a:gd name="T34" fmla="*/ 66 w 68"/>
                    <a:gd name="T35" fmla="*/ 23 h 77"/>
                    <a:gd name="T36" fmla="*/ 68 w 68"/>
                    <a:gd name="T37" fmla="*/ 38 h 77"/>
                    <a:gd name="T38" fmla="*/ 68 w 68"/>
                    <a:gd name="T39" fmla="*/ 42 h 77"/>
                    <a:gd name="T40" fmla="*/ 13 w 68"/>
                    <a:gd name="T41" fmla="*/ 42 h 77"/>
                    <a:gd name="T42" fmla="*/ 14 w 68"/>
                    <a:gd name="T43" fmla="*/ 49 h 77"/>
                    <a:gd name="T44" fmla="*/ 17 w 68"/>
                    <a:gd name="T45" fmla="*/ 55 h 77"/>
                    <a:gd name="T46" fmla="*/ 19 w 68"/>
                    <a:gd name="T47" fmla="*/ 59 h 77"/>
                    <a:gd name="T48" fmla="*/ 24 w 68"/>
                    <a:gd name="T49" fmla="*/ 63 h 77"/>
                    <a:gd name="T50" fmla="*/ 30 w 68"/>
                    <a:gd name="T51" fmla="*/ 65 h 77"/>
                    <a:gd name="T52" fmla="*/ 35 w 68"/>
                    <a:gd name="T53" fmla="*/ 65 h 77"/>
                    <a:gd name="T54" fmla="*/ 41 w 68"/>
                    <a:gd name="T55" fmla="*/ 65 h 77"/>
                    <a:gd name="T56" fmla="*/ 46 w 68"/>
                    <a:gd name="T57" fmla="*/ 63 h 77"/>
                    <a:gd name="T58" fmla="*/ 50 w 68"/>
                    <a:gd name="T59" fmla="*/ 60 h 77"/>
                    <a:gd name="T60" fmla="*/ 53 w 68"/>
                    <a:gd name="T61" fmla="*/ 58 h 77"/>
                    <a:gd name="T62" fmla="*/ 54 w 68"/>
                    <a:gd name="T63" fmla="*/ 54 h 77"/>
                    <a:gd name="T64" fmla="*/ 13 w 68"/>
                    <a:gd name="T65" fmla="*/ 31 h 77"/>
                    <a:gd name="T66" fmla="*/ 54 w 68"/>
                    <a:gd name="T67" fmla="*/ 31 h 77"/>
                    <a:gd name="T68" fmla="*/ 54 w 68"/>
                    <a:gd name="T69" fmla="*/ 25 h 77"/>
                    <a:gd name="T70" fmla="*/ 53 w 68"/>
                    <a:gd name="T71" fmla="*/ 22 h 77"/>
                    <a:gd name="T72" fmla="*/ 50 w 68"/>
                    <a:gd name="T73" fmla="*/ 18 h 77"/>
                    <a:gd name="T74" fmla="*/ 45 w 68"/>
                    <a:gd name="T75" fmla="*/ 15 h 77"/>
                    <a:gd name="T76" fmla="*/ 40 w 68"/>
                    <a:gd name="T77" fmla="*/ 12 h 77"/>
                    <a:gd name="T78" fmla="*/ 35 w 68"/>
                    <a:gd name="T79" fmla="*/ 12 h 77"/>
                    <a:gd name="T80" fmla="*/ 28 w 68"/>
                    <a:gd name="T81" fmla="*/ 12 h 77"/>
                    <a:gd name="T82" fmla="*/ 24 w 68"/>
                    <a:gd name="T83" fmla="*/ 14 h 77"/>
                    <a:gd name="T84" fmla="*/ 19 w 68"/>
                    <a:gd name="T85" fmla="*/ 16 h 77"/>
                    <a:gd name="T86" fmla="*/ 17 w 68"/>
                    <a:gd name="T87" fmla="*/ 20 h 77"/>
                    <a:gd name="T88" fmla="*/ 14 w 68"/>
                    <a:gd name="T89" fmla="*/ 25 h 77"/>
                    <a:gd name="T90" fmla="*/ 13 w 68"/>
                    <a:gd name="T91" fmla="*/ 31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8" h="77">
                      <a:moveTo>
                        <a:pt x="54" y="54"/>
                      </a:moveTo>
                      <a:lnTo>
                        <a:pt x="68" y="55"/>
                      </a:lnTo>
                      <a:lnTo>
                        <a:pt x="64" y="62"/>
                      </a:lnTo>
                      <a:lnTo>
                        <a:pt x="62" y="67"/>
                      </a:lnTo>
                      <a:lnTo>
                        <a:pt x="57" y="72"/>
                      </a:lnTo>
                      <a:lnTo>
                        <a:pt x="46" y="76"/>
                      </a:lnTo>
                      <a:lnTo>
                        <a:pt x="35" y="77"/>
                      </a:lnTo>
                      <a:lnTo>
                        <a:pt x="20" y="76"/>
                      </a:lnTo>
                      <a:lnTo>
                        <a:pt x="9" y="68"/>
                      </a:lnTo>
                      <a:lnTo>
                        <a:pt x="2" y="55"/>
                      </a:lnTo>
                      <a:lnTo>
                        <a:pt x="0" y="40"/>
                      </a:lnTo>
                      <a:lnTo>
                        <a:pt x="2" y="23"/>
                      </a:lnTo>
                      <a:lnTo>
                        <a:pt x="9" y="10"/>
                      </a:lnTo>
                      <a:lnTo>
                        <a:pt x="20" y="2"/>
                      </a:lnTo>
                      <a:lnTo>
                        <a:pt x="35" y="0"/>
                      </a:lnTo>
                      <a:lnTo>
                        <a:pt x="48" y="2"/>
                      </a:lnTo>
                      <a:lnTo>
                        <a:pt x="59" y="10"/>
                      </a:lnTo>
                      <a:lnTo>
                        <a:pt x="66" y="23"/>
                      </a:lnTo>
                      <a:lnTo>
                        <a:pt x="68" y="38"/>
                      </a:lnTo>
                      <a:lnTo>
                        <a:pt x="68" y="42"/>
                      </a:lnTo>
                      <a:lnTo>
                        <a:pt x="13" y="42"/>
                      </a:lnTo>
                      <a:lnTo>
                        <a:pt x="14" y="49"/>
                      </a:lnTo>
                      <a:lnTo>
                        <a:pt x="17" y="55"/>
                      </a:lnTo>
                      <a:lnTo>
                        <a:pt x="19" y="59"/>
                      </a:lnTo>
                      <a:lnTo>
                        <a:pt x="24" y="63"/>
                      </a:lnTo>
                      <a:lnTo>
                        <a:pt x="30" y="65"/>
                      </a:lnTo>
                      <a:lnTo>
                        <a:pt x="35" y="65"/>
                      </a:lnTo>
                      <a:lnTo>
                        <a:pt x="41" y="65"/>
                      </a:lnTo>
                      <a:lnTo>
                        <a:pt x="46" y="63"/>
                      </a:lnTo>
                      <a:lnTo>
                        <a:pt x="50" y="60"/>
                      </a:lnTo>
                      <a:lnTo>
                        <a:pt x="53" y="58"/>
                      </a:lnTo>
                      <a:lnTo>
                        <a:pt x="54" y="54"/>
                      </a:lnTo>
                      <a:close/>
                      <a:moveTo>
                        <a:pt x="13" y="31"/>
                      </a:moveTo>
                      <a:lnTo>
                        <a:pt x="54" y="31"/>
                      </a:lnTo>
                      <a:lnTo>
                        <a:pt x="54" y="25"/>
                      </a:lnTo>
                      <a:lnTo>
                        <a:pt x="53" y="22"/>
                      </a:lnTo>
                      <a:lnTo>
                        <a:pt x="50" y="18"/>
                      </a:lnTo>
                      <a:lnTo>
                        <a:pt x="45" y="15"/>
                      </a:lnTo>
                      <a:lnTo>
                        <a:pt x="40" y="12"/>
                      </a:lnTo>
                      <a:lnTo>
                        <a:pt x="35" y="12"/>
                      </a:lnTo>
                      <a:lnTo>
                        <a:pt x="28" y="12"/>
                      </a:lnTo>
                      <a:lnTo>
                        <a:pt x="24" y="14"/>
                      </a:lnTo>
                      <a:lnTo>
                        <a:pt x="19" y="16"/>
                      </a:lnTo>
                      <a:lnTo>
                        <a:pt x="17" y="20"/>
                      </a:lnTo>
                      <a:lnTo>
                        <a:pt x="14" y="25"/>
                      </a:lnTo>
                      <a:lnTo>
                        <a:pt x="13" y="3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304"/>
                <p:cNvSpPr>
                  <a:spLocks/>
                </p:cNvSpPr>
                <p:nvPr/>
              </p:nvSpPr>
              <p:spPr bwMode="auto">
                <a:xfrm>
                  <a:off x="3497" y="2857"/>
                  <a:ext cx="17" cy="65"/>
                </a:xfrm>
                <a:custGeom>
                  <a:avLst/>
                  <a:gdLst>
                    <a:gd name="T0" fmla="*/ 24 w 33"/>
                    <a:gd name="T1" fmla="*/ 130 h 130"/>
                    <a:gd name="T2" fmla="*/ 15 w 33"/>
                    <a:gd name="T3" fmla="*/ 116 h 130"/>
                    <a:gd name="T4" fmla="*/ 6 w 33"/>
                    <a:gd name="T5" fmla="*/ 101 h 130"/>
                    <a:gd name="T6" fmla="*/ 1 w 33"/>
                    <a:gd name="T7" fmla="*/ 82 h 130"/>
                    <a:gd name="T8" fmla="*/ 0 w 33"/>
                    <a:gd name="T9" fmla="*/ 64 h 130"/>
                    <a:gd name="T10" fmla="*/ 1 w 33"/>
                    <a:gd name="T11" fmla="*/ 49 h 130"/>
                    <a:gd name="T12" fmla="*/ 5 w 33"/>
                    <a:gd name="T13" fmla="*/ 33 h 130"/>
                    <a:gd name="T14" fmla="*/ 13 w 33"/>
                    <a:gd name="T15" fmla="*/ 17 h 130"/>
                    <a:gd name="T16" fmla="*/ 24 w 33"/>
                    <a:gd name="T17" fmla="*/ 0 h 130"/>
                    <a:gd name="T18" fmla="*/ 33 w 33"/>
                    <a:gd name="T19" fmla="*/ 0 h 130"/>
                    <a:gd name="T20" fmla="*/ 30 w 33"/>
                    <a:gd name="T21" fmla="*/ 6 h 130"/>
                    <a:gd name="T22" fmla="*/ 27 w 33"/>
                    <a:gd name="T23" fmla="*/ 11 h 130"/>
                    <a:gd name="T24" fmla="*/ 24 w 33"/>
                    <a:gd name="T25" fmla="*/ 17 h 130"/>
                    <a:gd name="T26" fmla="*/ 22 w 33"/>
                    <a:gd name="T27" fmla="*/ 19 h 130"/>
                    <a:gd name="T28" fmla="*/ 19 w 33"/>
                    <a:gd name="T29" fmla="*/ 29 h 130"/>
                    <a:gd name="T30" fmla="*/ 15 w 33"/>
                    <a:gd name="T31" fmla="*/ 40 h 130"/>
                    <a:gd name="T32" fmla="*/ 13 w 33"/>
                    <a:gd name="T33" fmla="*/ 64 h 130"/>
                    <a:gd name="T34" fmla="*/ 15 w 33"/>
                    <a:gd name="T35" fmla="*/ 86 h 130"/>
                    <a:gd name="T36" fmla="*/ 22 w 33"/>
                    <a:gd name="T37" fmla="*/ 108 h 130"/>
                    <a:gd name="T38" fmla="*/ 33 w 33"/>
                    <a:gd name="T39" fmla="*/ 130 h 130"/>
                    <a:gd name="T40" fmla="*/ 24 w 33"/>
                    <a:gd name="T41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3" h="130">
                      <a:moveTo>
                        <a:pt x="24" y="130"/>
                      </a:moveTo>
                      <a:lnTo>
                        <a:pt x="15" y="116"/>
                      </a:lnTo>
                      <a:lnTo>
                        <a:pt x="6" y="101"/>
                      </a:lnTo>
                      <a:lnTo>
                        <a:pt x="1" y="82"/>
                      </a:lnTo>
                      <a:lnTo>
                        <a:pt x="0" y="64"/>
                      </a:lnTo>
                      <a:lnTo>
                        <a:pt x="1" y="49"/>
                      </a:lnTo>
                      <a:lnTo>
                        <a:pt x="5" y="33"/>
                      </a:lnTo>
                      <a:lnTo>
                        <a:pt x="13" y="17"/>
                      </a:lnTo>
                      <a:lnTo>
                        <a:pt x="24" y="0"/>
                      </a:lnTo>
                      <a:lnTo>
                        <a:pt x="33" y="0"/>
                      </a:lnTo>
                      <a:lnTo>
                        <a:pt x="30" y="6"/>
                      </a:lnTo>
                      <a:lnTo>
                        <a:pt x="27" y="11"/>
                      </a:lnTo>
                      <a:lnTo>
                        <a:pt x="24" y="17"/>
                      </a:lnTo>
                      <a:lnTo>
                        <a:pt x="22" y="19"/>
                      </a:lnTo>
                      <a:lnTo>
                        <a:pt x="19" y="29"/>
                      </a:lnTo>
                      <a:lnTo>
                        <a:pt x="15" y="40"/>
                      </a:lnTo>
                      <a:lnTo>
                        <a:pt x="13" y="64"/>
                      </a:lnTo>
                      <a:lnTo>
                        <a:pt x="15" y="86"/>
                      </a:lnTo>
                      <a:lnTo>
                        <a:pt x="22" y="108"/>
                      </a:lnTo>
                      <a:lnTo>
                        <a:pt x="33" y="130"/>
                      </a:lnTo>
                      <a:lnTo>
                        <a:pt x="24" y="13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305"/>
                <p:cNvSpPr>
                  <a:spLocks/>
                </p:cNvSpPr>
                <p:nvPr/>
              </p:nvSpPr>
              <p:spPr bwMode="auto">
                <a:xfrm>
                  <a:off x="3518" y="2870"/>
                  <a:ext cx="31" cy="39"/>
                </a:xfrm>
                <a:custGeom>
                  <a:avLst/>
                  <a:gdLst>
                    <a:gd name="T0" fmla="*/ 13 w 61"/>
                    <a:gd name="T1" fmla="*/ 53 h 77"/>
                    <a:gd name="T2" fmla="*/ 17 w 61"/>
                    <a:gd name="T3" fmla="*/ 60 h 77"/>
                    <a:gd name="T4" fmla="*/ 22 w 61"/>
                    <a:gd name="T5" fmla="*/ 64 h 77"/>
                    <a:gd name="T6" fmla="*/ 33 w 61"/>
                    <a:gd name="T7" fmla="*/ 65 h 77"/>
                    <a:gd name="T8" fmla="*/ 42 w 61"/>
                    <a:gd name="T9" fmla="*/ 64 h 77"/>
                    <a:gd name="T10" fmla="*/ 47 w 61"/>
                    <a:gd name="T11" fmla="*/ 59 h 77"/>
                    <a:gd name="T12" fmla="*/ 48 w 61"/>
                    <a:gd name="T13" fmla="*/ 53 h 77"/>
                    <a:gd name="T14" fmla="*/ 43 w 61"/>
                    <a:gd name="T15" fmla="*/ 49 h 77"/>
                    <a:gd name="T16" fmla="*/ 37 w 61"/>
                    <a:gd name="T17" fmla="*/ 47 h 77"/>
                    <a:gd name="T18" fmla="*/ 24 w 61"/>
                    <a:gd name="T19" fmla="*/ 44 h 77"/>
                    <a:gd name="T20" fmla="*/ 13 w 61"/>
                    <a:gd name="T21" fmla="*/ 40 h 77"/>
                    <a:gd name="T22" fmla="*/ 4 w 61"/>
                    <a:gd name="T23" fmla="*/ 32 h 77"/>
                    <a:gd name="T24" fmla="*/ 2 w 61"/>
                    <a:gd name="T25" fmla="*/ 22 h 77"/>
                    <a:gd name="T26" fmla="*/ 4 w 61"/>
                    <a:gd name="T27" fmla="*/ 12 h 77"/>
                    <a:gd name="T28" fmla="*/ 11 w 61"/>
                    <a:gd name="T29" fmla="*/ 5 h 77"/>
                    <a:gd name="T30" fmla="*/ 19 w 61"/>
                    <a:gd name="T31" fmla="*/ 2 h 77"/>
                    <a:gd name="T32" fmla="*/ 29 w 61"/>
                    <a:gd name="T33" fmla="*/ 0 h 77"/>
                    <a:gd name="T34" fmla="*/ 43 w 61"/>
                    <a:gd name="T35" fmla="*/ 2 h 77"/>
                    <a:gd name="T36" fmla="*/ 53 w 61"/>
                    <a:gd name="T37" fmla="*/ 10 h 77"/>
                    <a:gd name="T38" fmla="*/ 57 w 61"/>
                    <a:gd name="T39" fmla="*/ 22 h 77"/>
                    <a:gd name="T40" fmla="*/ 42 w 61"/>
                    <a:gd name="T41" fmla="*/ 18 h 77"/>
                    <a:gd name="T42" fmla="*/ 37 w 61"/>
                    <a:gd name="T43" fmla="*/ 14 h 77"/>
                    <a:gd name="T44" fmla="*/ 30 w 61"/>
                    <a:gd name="T45" fmla="*/ 12 h 77"/>
                    <a:gd name="T46" fmla="*/ 21 w 61"/>
                    <a:gd name="T47" fmla="*/ 14 h 77"/>
                    <a:gd name="T48" fmla="*/ 16 w 61"/>
                    <a:gd name="T49" fmla="*/ 18 h 77"/>
                    <a:gd name="T50" fmla="*/ 16 w 61"/>
                    <a:gd name="T51" fmla="*/ 23 h 77"/>
                    <a:gd name="T52" fmla="*/ 19 w 61"/>
                    <a:gd name="T53" fmla="*/ 27 h 77"/>
                    <a:gd name="T54" fmla="*/ 22 w 61"/>
                    <a:gd name="T55" fmla="*/ 28 h 77"/>
                    <a:gd name="T56" fmla="*/ 31 w 61"/>
                    <a:gd name="T57" fmla="*/ 31 h 77"/>
                    <a:gd name="T58" fmla="*/ 44 w 61"/>
                    <a:gd name="T59" fmla="*/ 34 h 77"/>
                    <a:gd name="T60" fmla="*/ 55 w 61"/>
                    <a:gd name="T61" fmla="*/ 40 h 77"/>
                    <a:gd name="T62" fmla="*/ 60 w 61"/>
                    <a:gd name="T63" fmla="*/ 46 h 77"/>
                    <a:gd name="T64" fmla="*/ 61 w 61"/>
                    <a:gd name="T65" fmla="*/ 54 h 77"/>
                    <a:gd name="T66" fmla="*/ 59 w 61"/>
                    <a:gd name="T67" fmla="*/ 65 h 77"/>
                    <a:gd name="T68" fmla="*/ 52 w 61"/>
                    <a:gd name="T69" fmla="*/ 72 h 77"/>
                    <a:gd name="T70" fmla="*/ 40 w 61"/>
                    <a:gd name="T71" fmla="*/ 77 h 77"/>
                    <a:gd name="T72" fmla="*/ 20 w 61"/>
                    <a:gd name="T73" fmla="*/ 76 h 77"/>
                    <a:gd name="T74" fmla="*/ 6 w 61"/>
                    <a:gd name="T75" fmla="*/ 67 h 77"/>
                    <a:gd name="T76" fmla="*/ 0 w 61"/>
                    <a:gd name="T77" fmla="*/ 54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1" h="77">
                      <a:moveTo>
                        <a:pt x="0" y="54"/>
                      </a:moveTo>
                      <a:lnTo>
                        <a:pt x="13" y="53"/>
                      </a:lnTo>
                      <a:lnTo>
                        <a:pt x="15" y="56"/>
                      </a:lnTo>
                      <a:lnTo>
                        <a:pt x="17" y="60"/>
                      </a:lnTo>
                      <a:lnTo>
                        <a:pt x="20" y="63"/>
                      </a:lnTo>
                      <a:lnTo>
                        <a:pt x="22" y="64"/>
                      </a:lnTo>
                      <a:lnTo>
                        <a:pt x="28" y="65"/>
                      </a:lnTo>
                      <a:lnTo>
                        <a:pt x="33" y="65"/>
                      </a:lnTo>
                      <a:lnTo>
                        <a:pt x="37" y="65"/>
                      </a:lnTo>
                      <a:lnTo>
                        <a:pt x="42" y="64"/>
                      </a:lnTo>
                      <a:lnTo>
                        <a:pt x="44" y="63"/>
                      </a:lnTo>
                      <a:lnTo>
                        <a:pt x="47" y="59"/>
                      </a:lnTo>
                      <a:lnTo>
                        <a:pt x="48" y="55"/>
                      </a:lnTo>
                      <a:lnTo>
                        <a:pt x="48" y="53"/>
                      </a:lnTo>
                      <a:lnTo>
                        <a:pt x="46" y="51"/>
                      </a:lnTo>
                      <a:lnTo>
                        <a:pt x="43" y="49"/>
                      </a:lnTo>
                      <a:lnTo>
                        <a:pt x="40" y="49"/>
                      </a:lnTo>
                      <a:lnTo>
                        <a:pt x="37" y="47"/>
                      </a:lnTo>
                      <a:lnTo>
                        <a:pt x="31" y="45"/>
                      </a:lnTo>
                      <a:lnTo>
                        <a:pt x="24" y="44"/>
                      </a:lnTo>
                      <a:lnTo>
                        <a:pt x="19" y="41"/>
                      </a:lnTo>
                      <a:lnTo>
                        <a:pt x="13" y="40"/>
                      </a:lnTo>
                      <a:lnTo>
                        <a:pt x="8" y="36"/>
                      </a:lnTo>
                      <a:lnTo>
                        <a:pt x="4" y="32"/>
                      </a:lnTo>
                      <a:lnTo>
                        <a:pt x="3" y="27"/>
                      </a:lnTo>
                      <a:lnTo>
                        <a:pt x="2" y="22"/>
                      </a:lnTo>
                      <a:lnTo>
                        <a:pt x="3" y="16"/>
                      </a:lnTo>
                      <a:lnTo>
                        <a:pt x="4" y="12"/>
                      </a:lnTo>
                      <a:lnTo>
                        <a:pt x="7" y="9"/>
                      </a:lnTo>
                      <a:lnTo>
                        <a:pt x="11" y="5"/>
                      </a:lnTo>
                      <a:lnTo>
                        <a:pt x="13" y="3"/>
                      </a:lnTo>
                      <a:lnTo>
                        <a:pt x="19" y="2"/>
                      </a:lnTo>
                      <a:lnTo>
                        <a:pt x="24" y="1"/>
                      </a:lnTo>
                      <a:lnTo>
                        <a:pt x="29" y="0"/>
                      </a:lnTo>
                      <a:lnTo>
                        <a:pt x="37" y="1"/>
                      </a:lnTo>
                      <a:lnTo>
                        <a:pt x="43" y="2"/>
                      </a:lnTo>
                      <a:lnTo>
                        <a:pt x="50" y="6"/>
                      </a:lnTo>
                      <a:lnTo>
                        <a:pt x="53" y="10"/>
                      </a:lnTo>
                      <a:lnTo>
                        <a:pt x="56" y="15"/>
                      </a:lnTo>
                      <a:lnTo>
                        <a:pt x="57" y="22"/>
                      </a:lnTo>
                      <a:lnTo>
                        <a:pt x="44" y="23"/>
                      </a:lnTo>
                      <a:lnTo>
                        <a:pt x="42" y="18"/>
                      </a:lnTo>
                      <a:lnTo>
                        <a:pt x="39" y="15"/>
                      </a:lnTo>
                      <a:lnTo>
                        <a:pt x="37" y="14"/>
                      </a:lnTo>
                      <a:lnTo>
                        <a:pt x="34" y="12"/>
                      </a:lnTo>
                      <a:lnTo>
                        <a:pt x="30" y="12"/>
                      </a:lnTo>
                      <a:lnTo>
                        <a:pt x="25" y="12"/>
                      </a:lnTo>
                      <a:lnTo>
                        <a:pt x="21" y="14"/>
                      </a:lnTo>
                      <a:lnTo>
                        <a:pt x="19" y="15"/>
                      </a:lnTo>
                      <a:lnTo>
                        <a:pt x="16" y="18"/>
                      </a:lnTo>
                      <a:lnTo>
                        <a:pt x="16" y="20"/>
                      </a:lnTo>
                      <a:lnTo>
                        <a:pt x="16" y="23"/>
                      </a:lnTo>
                      <a:lnTo>
                        <a:pt x="17" y="24"/>
                      </a:lnTo>
                      <a:lnTo>
                        <a:pt x="19" y="27"/>
                      </a:lnTo>
                      <a:lnTo>
                        <a:pt x="21" y="28"/>
                      </a:lnTo>
                      <a:lnTo>
                        <a:pt x="22" y="28"/>
                      </a:lnTo>
                      <a:lnTo>
                        <a:pt x="26" y="29"/>
                      </a:lnTo>
                      <a:lnTo>
                        <a:pt x="31" y="31"/>
                      </a:lnTo>
                      <a:lnTo>
                        <a:pt x="38" y="33"/>
                      </a:lnTo>
                      <a:lnTo>
                        <a:pt x="44" y="34"/>
                      </a:lnTo>
                      <a:lnTo>
                        <a:pt x="48" y="36"/>
                      </a:lnTo>
                      <a:lnTo>
                        <a:pt x="55" y="40"/>
                      </a:lnTo>
                      <a:lnTo>
                        <a:pt x="59" y="44"/>
                      </a:lnTo>
                      <a:lnTo>
                        <a:pt x="60" y="46"/>
                      </a:lnTo>
                      <a:lnTo>
                        <a:pt x="61" y="50"/>
                      </a:lnTo>
                      <a:lnTo>
                        <a:pt x="61" y="54"/>
                      </a:lnTo>
                      <a:lnTo>
                        <a:pt x="61" y="60"/>
                      </a:lnTo>
                      <a:lnTo>
                        <a:pt x="59" y="65"/>
                      </a:lnTo>
                      <a:lnTo>
                        <a:pt x="55" y="69"/>
                      </a:lnTo>
                      <a:lnTo>
                        <a:pt x="52" y="72"/>
                      </a:lnTo>
                      <a:lnTo>
                        <a:pt x="47" y="75"/>
                      </a:lnTo>
                      <a:lnTo>
                        <a:pt x="40" y="77"/>
                      </a:lnTo>
                      <a:lnTo>
                        <a:pt x="31" y="77"/>
                      </a:lnTo>
                      <a:lnTo>
                        <a:pt x="20" y="76"/>
                      </a:lnTo>
                      <a:lnTo>
                        <a:pt x="11" y="72"/>
                      </a:lnTo>
                      <a:lnTo>
                        <a:pt x="6" y="67"/>
                      </a:lnTo>
                      <a:lnTo>
                        <a:pt x="3" y="62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306"/>
                <p:cNvSpPr>
                  <a:spLocks/>
                </p:cNvSpPr>
                <p:nvPr/>
              </p:nvSpPr>
              <p:spPr bwMode="auto">
                <a:xfrm>
                  <a:off x="3554" y="2857"/>
                  <a:ext cx="17" cy="65"/>
                </a:xfrm>
                <a:custGeom>
                  <a:avLst/>
                  <a:gdLst>
                    <a:gd name="T0" fmla="*/ 8 w 33"/>
                    <a:gd name="T1" fmla="*/ 130 h 130"/>
                    <a:gd name="T2" fmla="*/ 0 w 33"/>
                    <a:gd name="T3" fmla="*/ 130 h 130"/>
                    <a:gd name="T4" fmla="*/ 11 w 33"/>
                    <a:gd name="T5" fmla="*/ 108 h 130"/>
                    <a:gd name="T6" fmla="*/ 18 w 33"/>
                    <a:gd name="T7" fmla="*/ 86 h 130"/>
                    <a:gd name="T8" fmla="*/ 20 w 33"/>
                    <a:gd name="T9" fmla="*/ 64 h 130"/>
                    <a:gd name="T10" fmla="*/ 17 w 33"/>
                    <a:gd name="T11" fmla="*/ 40 h 130"/>
                    <a:gd name="T12" fmla="*/ 14 w 33"/>
                    <a:gd name="T13" fmla="*/ 29 h 130"/>
                    <a:gd name="T14" fmla="*/ 10 w 33"/>
                    <a:gd name="T15" fmla="*/ 19 h 130"/>
                    <a:gd name="T16" fmla="*/ 9 w 33"/>
                    <a:gd name="T17" fmla="*/ 17 h 130"/>
                    <a:gd name="T18" fmla="*/ 6 w 33"/>
                    <a:gd name="T19" fmla="*/ 11 h 130"/>
                    <a:gd name="T20" fmla="*/ 4 w 33"/>
                    <a:gd name="T21" fmla="*/ 6 h 130"/>
                    <a:gd name="T22" fmla="*/ 0 w 33"/>
                    <a:gd name="T23" fmla="*/ 0 h 130"/>
                    <a:gd name="T24" fmla="*/ 8 w 33"/>
                    <a:gd name="T25" fmla="*/ 0 h 130"/>
                    <a:gd name="T26" fmla="*/ 19 w 33"/>
                    <a:gd name="T27" fmla="*/ 17 h 130"/>
                    <a:gd name="T28" fmla="*/ 28 w 33"/>
                    <a:gd name="T29" fmla="*/ 33 h 130"/>
                    <a:gd name="T30" fmla="*/ 32 w 33"/>
                    <a:gd name="T31" fmla="*/ 49 h 130"/>
                    <a:gd name="T32" fmla="*/ 33 w 33"/>
                    <a:gd name="T33" fmla="*/ 64 h 130"/>
                    <a:gd name="T34" fmla="*/ 32 w 33"/>
                    <a:gd name="T35" fmla="*/ 82 h 130"/>
                    <a:gd name="T36" fmla="*/ 26 w 33"/>
                    <a:gd name="T37" fmla="*/ 101 h 130"/>
                    <a:gd name="T38" fmla="*/ 18 w 33"/>
                    <a:gd name="T39" fmla="*/ 116 h 130"/>
                    <a:gd name="T40" fmla="*/ 8 w 33"/>
                    <a:gd name="T41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3" h="130">
                      <a:moveTo>
                        <a:pt x="8" y="130"/>
                      </a:moveTo>
                      <a:lnTo>
                        <a:pt x="0" y="130"/>
                      </a:lnTo>
                      <a:lnTo>
                        <a:pt x="11" y="108"/>
                      </a:lnTo>
                      <a:lnTo>
                        <a:pt x="18" y="86"/>
                      </a:lnTo>
                      <a:lnTo>
                        <a:pt x="20" y="64"/>
                      </a:lnTo>
                      <a:lnTo>
                        <a:pt x="17" y="40"/>
                      </a:lnTo>
                      <a:lnTo>
                        <a:pt x="14" y="29"/>
                      </a:lnTo>
                      <a:lnTo>
                        <a:pt x="10" y="19"/>
                      </a:lnTo>
                      <a:lnTo>
                        <a:pt x="9" y="17"/>
                      </a:lnTo>
                      <a:lnTo>
                        <a:pt x="6" y="11"/>
                      </a:lnTo>
                      <a:lnTo>
                        <a:pt x="4" y="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9" y="17"/>
                      </a:lnTo>
                      <a:lnTo>
                        <a:pt x="28" y="33"/>
                      </a:lnTo>
                      <a:lnTo>
                        <a:pt x="32" y="49"/>
                      </a:lnTo>
                      <a:lnTo>
                        <a:pt x="33" y="64"/>
                      </a:lnTo>
                      <a:lnTo>
                        <a:pt x="32" y="82"/>
                      </a:lnTo>
                      <a:lnTo>
                        <a:pt x="26" y="101"/>
                      </a:lnTo>
                      <a:lnTo>
                        <a:pt x="18" y="116"/>
                      </a:lnTo>
                      <a:lnTo>
                        <a:pt x="8" y="13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Line 307"/>
                <p:cNvSpPr>
                  <a:spLocks noChangeShapeType="1"/>
                </p:cNvSpPr>
                <p:nvPr/>
              </p:nvSpPr>
              <p:spPr bwMode="auto">
                <a:xfrm flipV="1">
                  <a:off x="2648" y="1884"/>
                  <a:ext cx="0" cy="86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Line 308"/>
                <p:cNvSpPr>
                  <a:spLocks noChangeShapeType="1"/>
                </p:cNvSpPr>
                <p:nvPr/>
              </p:nvSpPr>
              <p:spPr bwMode="auto">
                <a:xfrm>
                  <a:off x="2648" y="2744"/>
                  <a:ext cx="17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Line 309"/>
                <p:cNvSpPr>
                  <a:spLocks noChangeShapeType="1"/>
                </p:cNvSpPr>
                <p:nvPr/>
              </p:nvSpPr>
              <p:spPr bwMode="auto">
                <a:xfrm>
                  <a:off x="2648" y="2313"/>
                  <a:ext cx="17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Line 310"/>
                <p:cNvSpPr>
                  <a:spLocks noChangeShapeType="1"/>
                </p:cNvSpPr>
                <p:nvPr/>
              </p:nvSpPr>
              <p:spPr bwMode="auto">
                <a:xfrm>
                  <a:off x="2648" y="1884"/>
                  <a:ext cx="17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Rectangle 311"/>
                <p:cNvSpPr>
                  <a:spLocks noChangeArrowheads="1"/>
                </p:cNvSpPr>
                <p:nvPr/>
              </p:nvSpPr>
              <p:spPr bwMode="auto">
                <a:xfrm>
                  <a:off x="2568" y="2747"/>
                  <a:ext cx="18" cy="5"/>
                </a:xfrm>
                <a:prstGeom prst="rect">
                  <a:avLst/>
                </a:pr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312"/>
                <p:cNvSpPr>
                  <a:spLocks/>
                </p:cNvSpPr>
                <p:nvPr/>
              </p:nvSpPr>
              <p:spPr bwMode="auto">
                <a:xfrm>
                  <a:off x="2591" y="2721"/>
                  <a:ext cx="30" cy="46"/>
                </a:xfrm>
                <a:custGeom>
                  <a:avLst/>
                  <a:gdLst>
                    <a:gd name="T0" fmla="*/ 0 w 61"/>
                    <a:gd name="T1" fmla="*/ 67 h 93"/>
                    <a:gd name="T2" fmla="*/ 11 w 61"/>
                    <a:gd name="T3" fmla="*/ 66 h 93"/>
                    <a:gd name="T4" fmla="*/ 13 w 61"/>
                    <a:gd name="T5" fmla="*/ 71 h 93"/>
                    <a:gd name="T6" fmla="*/ 14 w 61"/>
                    <a:gd name="T7" fmla="*/ 75 h 93"/>
                    <a:gd name="T8" fmla="*/ 17 w 61"/>
                    <a:gd name="T9" fmla="*/ 79 h 93"/>
                    <a:gd name="T10" fmla="*/ 20 w 61"/>
                    <a:gd name="T11" fmla="*/ 80 h 93"/>
                    <a:gd name="T12" fmla="*/ 24 w 61"/>
                    <a:gd name="T13" fmla="*/ 81 h 93"/>
                    <a:gd name="T14" fmla="*/ 30 w 61"/>
                    <a:gd name="T15" fmla="*/ 83 h 93"/>
                    <a:gd name="T16" fmla="*/ 35 w 61"/>
                    <a:gd name="T17" fmla="*/ 81 h 93"/>
                    <a:gd name="T18" fmla="*/ 40 w 61"/>
                    <a:gd name="T19" fmla="*/ 80 h 93"/>
                    <a:gd name="T20" fmla="*/ 42 w 61"/>
                    <a:gd name="T21" fmla="*/ 76 h 93"/>
                    <a:gd name="T22" fmla="*/ 46 w 61"/>
                    <a:gd name="T23" fmla="*/ 72 h 93"/>
                    <a:gd name="T24" fmla="*/ 48 w 61"/>
                    <a:gd name="T25" fmla="*/ 67 h 93"/>
                    <a:gd name="T26" fmla="*/ 48 w 61"/>
                    <a:gd name="T27" fmla="*/ 61 h 93"/>
                    <a:gd name="T28" fmla="*/ 48 w 61"/>
                    <a:gd name="T29" fmla="*/ 54 h 93"/>
                    <a:gd name="T30" fmla="*/ 46 w 61"/>
                    <a:gd name="T31" fmla="*/ 49 h 93"/>
                    <a:gd name="T32" fmla="*/ 44 w 61"/>
                    <a:gd name="T33" fmla="*/ 45 h 93"/>
                    <a:gd name="T34" fmla="*/ 40 w 61"/>
                    <a:gd name="T35" fmla="*/ 43 h 93"/>
                    <a:gd name="T36" fmla="*/ 35 w 61"/>
                    <a:gd name="T37" fmla="*/ 41 h 93"/>
                    <a:gd name="T38" fmla="*/ 30 w 61"/>
                    <a:gd name="T39" fmla="*/ 40 h 93"/>
                    <a:gd name="T40" fmla="*/ 23 w 61"/>
                    <a:gd name="T41" fmla="*/ 41 h 93"/>
                    <a:gd name="T42" fmla="*/ 19 w 61"/>
                    <a:gd name="T43" fmla="*/ 43 h 93"/>
                    <a:gd name="T44" fmla="*/ 15 w 61"/>
                    <a:gd name="T45" fmla="*/ 45 h 93"/>
                    <a:gd name="T46" fmla="*/ 13 w 61"/>
                    <a:gd name="T47" fmla="*/ 48 h 93"/>
                    <a:gd name="T48" fmla="*/ 1 w 61"/>
                    <a:gd name="T49" fmla="*/ 47 h 93"/>
                    <a:gd name="T50" fmla="*/ 10 w 61"/>
                    <a:gd name="T51" fmla="*/ 0 h 93"/>
                    <a:gd name="T52" fmla="*/ 55 w 61"/>
                    <a:gd name="T53" fmla="*/ 0 h 93"/>
                    <a:gd name="T54" fmla="*/ 55 w 61"/>
                    <a:gd name="T55" fmla="*/ 12 h 93"/>
                    <a:gd name="T56" fmla="*/ 20 w 61"/>
                    <a:gd name="T57" fmla="*/ 12 h 93"/>
                    <a:gd name="T58" fmla="*/ 15 w 61"/>
                    <a:gd name="T59" fmla="*/ 36 h 93"/>
                    <a:gd name="T60" fmla="*/ 20 w 61"/>
                    <a:gd name="T61" fmla="*/ 32 h 93"/>
                    <a:gd name="T62" fmla="*/ 27 w 61"/>
                    <a:gd name="T63" fmla="*/ 30 h 93"/>
                    <a:gd name="T64" fmla="*/ 32 w 61"/>
                    <a:gd name="T65" fmla="*/ 30 h 93"/>
                    <a:gd name="T66" fmla="*/ 39 w 61"/>
                    <a:gd name="T67" fmla="*/ 30 h 93"/>
                    <a:gd name="T68" fmla="*/ 44 w 61"/>
                    <a:gd name="T69" fmla="*/ 31 h 93"/>
                    <a:gd name="T70" fmla="*/ 48 w 61"/>
                    <a:gd name="T71" fmla="*/ 34 h 93"/>
                    <a:gd name="T72" fmla="*/ 53 w 61"/>
                    <a:gd name="T73" fmla="*/ 37 h 93"/>
                    <a:gd name="T74" fmla="*/ 58 w 61"/>
                    <a:gd name="T75" fmla="*/ 48 h 93"/>
                    <a:gd name="T76" fmla="*/ 61 w 61"/>
                    <a:gd name="T77" fmla="*/ 59 h 93"/>
                    <a:gd name="T78" fmla="*/ 58 w 61"/>
                    <a:gd name="T79" fmla="*/ 71 h 93"/>
                    <a:gd name="T80" fmla="*/ 53 w 61"/>
                    <a:gd name="T81" fmla="*/ 81 h 93"/>
                    <a:gd name="T82" fmla="*/ 42 w 61"/>
                    <a:gd name="T83" fmla="*/ 90 h 93"/>
                    <a:gd name="T84" fmla="*/ 28 w 61"/>
                    <a:gd name="T85" fmla="*/ 93 h 93"/>
                    <a:gd name="T86" fmla="*/ 23 w 61"/>
                    <a:gd name="T87" fmla="*/ 93 h 93"/>
                    <a:gd name="T88" fmla="*/ 18 w 61"/>
                    <a:gd name="T89" fmla="*/ 92 h 93"/>
                    <a:gd name="T90" fmla="*/ 13 w 61"/>
                    <a:gd name="T91" fmla="*/ 89 h 93"/>
                    <a:gd name="T92" fmla="*/ 9 w 61"/>
                    <a:gd name="T93" fmla="*/ 87 h 93"/>
                    <a:gd name="T94" fmla="*/ 4 w 61"/>
                    <a:gd name="T95" fmla="*/ 81 h 93"/>
                    <a:gd name="T96" fmla="*/ 1 w 61"/>
                    <a:gd name="T97" fmla="*/ 75 h 93"/>
                    <a:gd name="T98" fmla="*/ 0 w 61"/>
                    <a:gd name="T99" fmla="*/ 67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1" h="93">
                      <a:moveTo>
                        <a:pt x="0" y="67"/>
                      </a:moveTo>
                      <a:lnTo>
                        <a:pt x="11" y="66"/>
                      </a:lnTo>
                      <a:lnTo>
                        <a:pt x="13" y="71"/>
                      </a:lnTo>
                      <a:lnTo>
                        <a:pt x="14" y="75"/>
                      </a:lnTo>
                      <a:lnTo>
                        <a:pt x="17" y="79"/>
                      </a:lnTo>
                      <a:lnTo>
                        <a:pt x="20" y="80"/>
                      </a:lnTo>
                      <a:lnTo>
                        <a:pt x="24" y="81"/>
                      </a:lnTo>
                      <a:lnTo>
                        <a:pt x="30" y="83"/>
                      </a:lnTo>
                      <a:lnTo>
                        <a:pt x="35" y="81"/>
                      </a:lnTo>
                      <a:lnTo>
                        <a:pt x="40" y="80"/>
                      </a:lnTo>
                      <a:lnTo>
                        <a:pt x="42" y="76"/>
                      </a:lnTo>
                      <a:lnTo>
                        <a:pt x="46" y="72"/>
                      </a:lnTo>
                      <a:lnTo>
                        <a:pt x="48" y="67"/>
                      </a:lnTo>
                      <a:lnTo>
                        <a:pt x="48" y="61"/>
                      </a:lnTo>
                      <a:lnTo>
                        <a:pt x="48" y="54"/>
                      </a:lnTo>
                      <a:lnTo>
                        <a:pt x="46" y="49"/>
                      </a:lnTo>
                      <a:lnTo>
                        <a:pt x="44" y="45"/>
                      </a:lnTo>
                      <a:lnTo>
                        <a:pt x="40" y="43"/>
                      </a:lnTo>
                      <a:lnTo>
                        <a:pt x="35" y="41"/>
                      </a:lnTo>
                      <a:lnTo>
                        <a:pt x="30" y="40"/>
                      </a:lnTo>
                      <a:lnTo>
                        <a:pt x="23" y="41"/>
                      </a:lnTo>
                      <a:lnTo>
                        <a:pt x="19" y="43"/>
                      </a:lnTo>
                      <a:lnTo>
                        <a:pt x="15" y="45"/>
                      </a:lnTo>
                      <a:lnTo>
                        <a:pt x="13" y="48"/>
                      </a:lnTo>
                      <a:lnTo>
                        <a:pt x="1" y="47"/>
                      </a:lnTo>
                      <a:lnTo>
                        <a:pt x="10" y="0"/>
                      </a:lnTo>
                      <a:lnTo>
                        <a:pt x="55" y="0"/>
                      </a:lnTo>
                      <a:lnTo>
                        <a:pt x="55" y="12"/>
                      </a:lnTo>
                      <a:lnTo>
                        <a:pt x="20" y="12"/>
                      </a:lnTo>
                      <a:lnTo>
                        <a:pt x="15" y="36"/>
                      </a:lnTo>
                      <a:lnTo>
                        <a:pt x="20" y="32"/>
                      </a:lnTo>
                      <a:lnTo>
                        <a:pt x="27" y="30"/>
                      </a:lnTo>
                      <a:lnTo>
                        <a:pt x="32" y="30"/>
                      </a:lnTo>
                      <a:lnTo>
                        <a:pt x="39" y="30"/>
                      </a:lnTo>
                      <a:lnTo>
                        <a:pt x="44" y="31"/>
                      </a:lnTo>
                      <a:lnTo>
                        <a:pt x="48" y="34"/>
                      </a:lnTo>
                      <a:lnTo>
                        <a:pt x="53" y="37"/>
                      </a:lnTo>
                      <a:lnTo>
                        <a:pt x="58" y="48"/>
                      </a:lnTo>
                      <a:lnTo>
                        <a:pt x="61" y="59"/>
                      </a:lnTo>
                      <a:lnTo>
                        <a:pt x="58" y="71"/>
                      </a:lnTo>
                      <a:lnTo>
                        <a:pt x="53" y="81"/>
                      </a:lnTo>
                      <a:lnTo>
                        <a:pt x="42" y="90"/>
                      </a:lnTo>
                      <a:lnTo>
                        <a:pt x="28" y="93"/>
                      </a:lnTo>
                      <a:lnTo>
                        <a:pt x="23" y="93"/>
                      </a:lnTo>
                      <a:lnTo>
                        <a:pt x="18" y="92"/>
                      </a:lnTo>
                      <a:lnTo>
                        <a:pt x="13" y="89"/>
                      </a:lnTo>
                      <a:lnTo>
                        <a:pt x="9" y="87"/>
                      </a:lnTo>
                      <a:lnTo>
                        <a:pt x="4" y="81"/>
                      </a:lnTo>
                      <a:lnTo>
                        <a:pt x="1" y="75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313"/>
                <p:cNvSpPr>
                  <a:spLocks noEditPoints="1"/>
                </p:cNvSpPr>
                <p:nvPr/>
              </p:nvSpPr>
              <p:spPr bwMode="auto">
                <a:xfrm>
                  <a:off x="2592" y="2289"/>
                  <a:ext cx="31" cy="48"/>
                </a:xfrm>
                <a:custGeom>
                  <a:avLst/>
                  <a:gdLst>
                    <a:gd name="T0" fmla="*/ 0 w 62"/>
                    <a:gd name="T1" fmla="*/ 48 h 96"/>
                    <a:gd name="T2" fmla="*/ 1 w 62"/>
                    <a:gd name="T3" fmla="*/ 32 h 96"/>
                    <a:gd name="T4" fmla="*/ 4 w 62"/>
                    <a:gd name="T5" fmla="*/ 21 h 96"/>
                    <a:gd name="T6" fmla="*/ 7 w 62"/>
                    <a:gd name="T7" fmla="*/ 14 h 96"/>
                    <a:gd name="T8" fmla="*/ 10 w 62"/>
                    <a:gd name="T9" fmla="*/ 9 h 96"/>
                    <a:gd name="T10" fmla="*/ 14 w 62"/>
                    <a:gd name="T11" fmla="*/ 5 h 96"/>
                    <a:gd name="T12" fmla="*/ 19 w 62"/>
                    <a:gd name="T13" fmla="*/ 3 h 96"/>
                    <a:gd name="T14" fmla="*/ 25 w 62"/>
                    <a:gd name="T15" fmla="*/ 1 h 96"/>
                    <a:gd name="T16" fmla="*/ 31 w 62"/>
                    <a:gd name="T17" fmla="*/ 0 h 96"/>
                    <a:gd name="T18" fmla="*/ 38 w 62"/>
                    <a:gd name="T19" fmla="*/ 1 h 96"/>
                    <a:gd name="T20" fmla="*/ 44 w 62"/>
                    <a:gd name="T21" fmla="*/ 4 h 96"/>
                    <a:gd name="T22" fmla="*/ 48 w 62"/>
                    <a:gd name="T23" fmla="*/ 5 h 96"/>
                    <a:gd name="T24" fmla="*/ 52 w 62"/>
                    <a:gd name="T25" fmla="*/ 9 h 96"/>
                    <a:gd name="T26" fmla="*/ 54 w 62"/>
                    <a:gd name="T27" fmla="*/ 12 h 96"/>
                    <a:gd name="T28" fmla="*/ 57 w 62"/>
                    <a:gd name="T29" fmla="*/ 18 h 96"/>
                    <a:gd name="T30" fmla="*/ 60 w 62"/>
                    <a:gd name="T31" fmla="*/ 26 h 96"/>
                    <a:gd name="T32" fmla="*/ 61 w 62"/>
                    <a:gd name="T33" fmla="*/ 35 h 96"/>
                    <a:gd name="T34" fmla="*/ 62 w 62"/>
                    <a:gd name="T35" fmla="*/ 48 h 96"/>
                    <a:gd name="T36" fmla="*/ 61 w 62"/>
                    <a:gd name="T37" fmla="*/ 63 h 96"/>
                    <a:gd name="T38" fmla="*/ 58 w 62"/>
                    <a:gd name="T39" fmla="*/ 75 h 96"/>
                    <a:gd name="T40" fmla="*/ 56 w 62"/>
                    <a:gd name="T41" fmla="*/ 81 h 96"/>
                    <a:gd name="T42" fmla="*/ 52 w 62"/>
                    <a:gd name="T43" fmla="*/ 87 h 96"/>
                    <a:gd name="T44" fmla="*/ 48 w 62"/>
                    <a:gd name="T45" fmla="*/ 90 h 96"/>
                    <a:gd name="T46" fmla="*/ 43 w 62"/>
                    <a:gd name="T47" fmla="*/ 93 h 96"/>
                    <a:gd name="T48" fmla="*/ 38 w 62"/>
                    <a:gd name="T49" fmla="*/ 94 h 96"/>
                    <a:gd name="T50" fmla="*/ 31 w 62"/>
                    <a:gd name="T51" fmla="*/ 96 h 96"/>
                    <a:gd name="T52" fmla="*/ 19 w 62"/>
                    <a:gd name="T53" fmla="*/ 93 h 96"/>
                    <a:gd name="T54" fmla="*/ 9 w 62"/>
                    <a:gd name="T55" fmla="*/ 87 h 96"/>
                    <a:gd name="T56" fmla="*/ 4 w 62"/>
                    <a:gd name="T57" fmla="*/ 76 h 96"/>
                    <a:gd name="T58" fmla="*/ 1 w 62"/>
                    <a:gd name="T59" fmla="*/ 63 h 96"/>
                    <a:gd name="T60" fmla="*/ 0 w 62"/>
                    <a:gd name="T61" fmla="*/ 48 h 96"/>
                    <a:gd name="T62" fmla="*/ 13 w 62"/>
                    <a:gd name="T63" fmla="*/ 48 h 96"/>
                    <a:gd name="T64" fmla="*/ 13 w 62"/>
                    <a:gd name="T65" fmla="*/ 61 h 96"/>
                    <a:gd name="T66" fmla="*/ 16 w 62"/>
                    <a:gd name="T67" fmla="*/ 71 h 96"/>
                    <a:gd name="T68" fmla="*/ 18 w 62"/>
                    <a:gd name="T69" fmla="*/ 78 h 96"/>
                    <a:gd name="T70" fmla="*/ 22 w 62"/>
                    <a:gd name="T71" fmla="*/ 81 h 96"/>
                    <a:gd name="T72" fmla="*/ 26 w 62"/>
                    <a:gd name="T73" fmla="*/ 84 h 96"/>
                    <a:gd name="T74" fmla="*/ 31 w 62"/>
                    <a:gd name="T75" fmla="*/ 84 h 96"/>
                    <a:gd name="T76" fmla="*/ 36 w 62"/>
                    <a:gd name="T77" fmla="*/ 84 h 96"/>
                    <a:gd name="T78" fmla="*/ 40 w 62"/>
                    <a:gd name="T79" fmla="*/ 81 h 96"/>
                    <a:gd name="T80" fmla="*/ 44 w 62"/>
                    <a:gd name="T81" fmla="*/ 78 h 96"/>
                    <a:gd name="T82" fmla="*/ 47 w 62"/>
                    <a:gd name="T83" fmla="*/ 71 h 96"/>
                    <a:gd name="T84" fmla="*/ 49 w 62"/>
                    <a:gd name="T85" fmla="*/ 61 h 96"/>
                    <a:gd name="T86" fmla="*/ 49 w 62"/>
                    <a:gd name="T87" fmla="*/ 48 h 96"/>
                    <a:gd name="T88" fmla="*/ 48 w 62"/>
                    <a:gd name="T89" fmla="*/ 30 h 96"/>
                    <a:gd name="T90" fmla="*/ 44 w 62"/>
                    <a:gd name="T91" fmla="*/ 18 h 96"/>
                    <a:gd name="T92" fmla="*/ 40 w 62"/>
                    <a:gd name="T93" fmla="*/ 14 h 96"/>
                    <a:gd name="T94" fmla="*/ 36 w 62"/>
                    <a:gd name="T95" fmla="*/ 12 h 96"/>
                    <a:gd name="T96" fmla="*/ 31 w 62"/>
                    <a:gd name="T97" fmla="*/ 12 h 96"/>
                    <a:gd name="T98" fmla="*/ 26 w 62"/>
                    <a:gd name="T99" fmla="*/ 12 h 96"/>
                    <a:gd name="T100" fmla="*/ 22 w 62"/>
                    <a:gd name="T101" fmla="*/ 14 h 96"/>
                    <a:gd name="T102" fmla="*/ 18 w 62"/>
                    <a:gd name="T103" fmla="*/ 18 h 96"/>
                    <a:gd name="T104" fmla="*/ 14 w 62"/>
                    <a:gd name="T105" fmla="*/ 30 h 96"/>
                    <a:gd name="T106" fmla="*/ 13 w 62"/>
                    <a:gd name="T107" fmla="*/ 48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96">
                      <a:moveTo>
                        <a:pt x="0" y="48"/>
                      </a:moveTo>
                      <a:lnTo>
                        <a:pt x="1" y="32"/>
                      </a:lnTo>
                      <a:lnTo>
                        <a:pt x="4" y="21"/>
                      </a:lnTo>
                      <a:lnTo>
                        <a:pt x="7" y="14"/>
                      </a:lnTo>
                      <a:lnTo>
                        <a:pt x="10" y="9"/>
                      </a:lnTo>
                      <a:lnTo>
                        <a:pt x="14" y="5"/>
                      </a:lnTo>
                      <a:lnTo>
                        <a:pt x="19" y="3"/>
                      </a:lnTo>
                      <a:lnTo>
                        <a:pt x="25" y="1"/>
                      </a:lnTo>
                      <a:lnTo>
                        <a:pt x="31" y="0"/>
                      </a:lnTo>
                      <a:lnTo>
                        <a:pt x="38" y="1"/>
                      </a:lnTo>
                      <a:lnTo>
                        <a:pt x="44" y="4"/>
                      </a:lnTo>
                      <a:lnTo>
                        <a:pt x="48" y="5"/>
                      </a:lnTo>
                      <a:lnTo>
                        <a:pt x="52" y="9"/>
                      </a:lnTo>
                      <a:lnTo>
                        <a:pt x="54" y="12"/>
                      </a:lnTo>
                      <a:lnTo>
                        <a:pt x="57" y="18"/>
                      </a:lnTo>
                      <a:lnTo>
                        <a:pt x="60" y="26"/>
                      </a:lnTo>
                      <a:lnTo>
                        <a:pt x="61" y="35"/>
                      </a:lnTo>
                      <a:lnTo>
                        <a:pt x="62" y="48"/>
                      </a:lnTo>
                      <a:lnTo>
                        <a:pt x="61" y="63"/>
                      </a:lnTo>
                      <a:lnTo>
                        <a:pt x="58" y="75"/>
                      </a:lnTo>
                      <a:lnTo>
                        <a:pt x="56" y="81"/>
                      </a:lnTo>
                      <a:lnTo>
                        <a:pt x="52" y="87"/>
                      </a:lnTo>
                      <a:lnTo>
                        <a:pt x="48" y="90"/>
                      </a:lnTo>
                      <a:lnTo>
                        <a:pt x="43" y="93"/>
                      </a:lnTo>
                      <a:lnTo>
                        <a:pt x="38" y="94"/>
                      </a:lnTo>
                      <a:lnTo>
                        <a:pt x="31" y="96"/>
                      </a:lnTo>
                      <a:lnTo>
                        <a:pt x="19" y="93"/>
                      </a:lnTo>
                      <a:lnTo>
                        <a:pt x="9" y="87"/>
                      </a:lnTo>
                      <a:lnTo>
                        <a:pt x="4" y="76"/>
                      </a:lnTo>
                      <a:lnTo>
                        <a:pt x="1" y="63"/>
                      </a:lnTo>
                      <a:lnTo>
                        <a:pt x="0" y="48"/>
                      </a:lnTo>
                      <a:close/>
                      <a:moveTo>
                        <a:pt x="13" y="48"/>
                      </a:moveTo>
                      <a:lnTo>
                        <a:pt x="13" y="61"/>
                      </a:lnTo>
                      <a:lnTo>
                        <a:pt x="16" y="71"/>
                      </a:lnTo>
                      <a:lnTo>
                        <a:pt x="18" y="78"/>
                      </a:lnTo>
                      <a:lnTo>
                        <a:pt x="22" y="81"/>
                      </a:lnTo>
                      <a:lnTo>
                        <a:pt x="26" y="84"/>
                      </a:lnTo>
                      <a:lnTo>
                        <a:pt x="31" y="84"/>
                      </a:lnTo>
                      <a:lnTo>
                        <a:pt x="36" y="84"/>
                      </a:lnTo>
                      <a:lnTo>
                        <a:pt x="40" y="81"/>
                      </a:lnTo>
                      <a:lnTo>
                        <a:pt x="44" y="78"/>
                      </a:lnTo>
                      <a:lnTo>
                        <a:pt x="47" y="71"/>
                      </a:lnTo>
                      <a:lnTo>
                        <a:pt x="49" y="61"/>
                      </a:lnTo>
                      <a:lnTo>
                        <a:pt x="49" y="48"/>
                      </a:lnTo>
                      <a:lnTo>
                        <a:pt x="48" y="30"/>
                      </a:lnTo>
                      <a:lnTo>
                        <a:pt x="44" y="18"/>
                      </a:lnTo>
                      <a:lnTo>
                        <a:pt x="40" y="14"/>
                      </a:lnTo>
                      <a:lnTo>
                        <a:pt x="36" y="12"/>
                      </a:lnTo>
                      <a:lnTo>
                        <a:pt x="31" y="12"/>
                      </a:lnTo>
                      <a:lnTo>
                        <a:pt x="26" y="12"/>
                      </a:lnTo>
                      <a:lnTo>
                        <a:pt x="22" y="14"/>
                      </a:lnTo>
                      <a:lnTo>
                        <a:pt x="18" y="18"/>
                      </a:lnTo>
                      <a:lnTo>
                        <a:pt x="14" y="30"/>
                      </a:lnTo>
                      <a:lnTo>
                        <a:pt x="13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314"/>
                <p:cNvSpPr>
                  <a:spLocks/>
                </p:cNvSpPr>
                <p:nvPr/>
              </p:nvSpPr>
              <p:spPr bwMode="auto">
                <a:xfrm>
                  <a:off x="2592" y="1860"/>
                  <a:ext cx="31" cy="47"/>
                </a:xfrm>
                <a:custGeom>
                  <a:avLst/>
                  <a:gdLst>
                    <a:gd name="T0" fmla="*/ 0 w 62"/>
                    <a:gd name="T1" fmla="*/ 67 h 93"/>
                    <a:gd name="T2" fmla="*/ 13 w 62"/>
                    <a:gd name="T3" fmla="*/ 66 h 93"/>
                    <a:gd name="T4" fmla="*/ 14 w 62"/>
                    <a:gd name="T5" fmla="*/ 71 h 93"/>
                    <a:gd name="T6" fmla="*/ 16 w 62"/>
                    <a:gd name="T7" fmla="*/ 75 h 93"/>
                    <a:gd name="T8" fmla="*/ 18 w 62"/>
                    <a:gd name="T9" fmla="*/ 79 h 93"/>
                    <a:gd name="T10" fmla="*/ 22 w 62"/>
                    <a:gd name="T11" fmla="*/ 81 h 93"/>
                    <a:gd name="T12" fmla="*/ 26 w 62"/>
                    <a:gd name="T13" fmla="*/ 82 h 93"/>
                    <a:gd name="T14" fmla="*/ 30 w 62"/>
                    <a:gd name="T15" fmla="*/ 82 h 93"/>
                    <a:gd name="T16" fmla="*/ 36 w 62"/>
                    <a:gd name="T17" fmla="*/ 81 h 93"/>
                    <a:gd name="T18" fmla="*/ 40 w 62"/>
                    <a:gd name="T19" fmla="*/ 80 h 93"/>
                    <a:gd name="T20" fmla="*/ 44 w 62"/>
                    <a:gd name="T21" fmla="*/ 76 h 93"/>
                    <a:gd name="T22" fmla="*/ 47 w 62"/>
                    <a:gd name="T23" fmla="*/ 72 h 93"/>
                    <a:gd name="T24" fmla="*/ 49 w 62"/>
                    <a:gd name="T25" fmla="*/ 67 h 93"/>
                    <a:gd name="T26" fmla="*/ 49 w 62"/>
                    <a:gd name="T27" fmla="*/ 61 h 93"/>
                    <a:gd name="T28" fmla="*/ 49 w 62"/>
                    <a:gd name="T29" fmla="*/ 55 h 93"/>
                    <a:gd name="T30" fmla="*/ 47 w 62"/>
                    <a:gd name="T31" fmla="*/ 50 h 93"/>
                    <a:gd name="T32" fmla="*/ 44 w 62"/>
                    <a:gd name="T33" fmla="*/ 46 h 93"/>
                    <a:gd name="T34" fmla="*/ 41 w 62"/>
                    <a:gd name="T35" fmla="*/ 42 h 93"/>
                    <a:gd name="T36" fmla="*/ 36 w 62"/>
                    <a:gd name="T37" fmla="*/ 41 h 93"/>
                    <a:gd name="T38" fmla="*/ 30 w 62"/>
                    <a:gd name="T39" fmla="*/ 40 h 93"/>
                    <a:gd name="T40" fmla="*/ 25 w 62"/>
                    <a:gd name="T41" fmla="*/ 41 h 93"/>
                    <a:gd name="T42" fmla="*/ 21 w 62"/>
                    <a:gd name="T43" fmla="*/ 42 h 93"/>
                    <a:gd name="T44" fmla="*/ 17 w 62"/>
                    <a:gd name="T45" fmla="*/ 45 h 93"/>
                    <a:gd name="T46" fmla="*/ 14 w 62"/>
                    <a:gd name="T47" fmla="*/ 49 h 93"/>
                    <a:gd name="T48" fmla="*/ 1 w 62"/>
                    <a:gd name="T49" fmla="*/ 48 h 93"/>
                    <a:gd name="T50" fmla="*/ 12 w 62"/>
                    <a:gd name="T51" fmla="*/ 0 h 93"/>
                    <a:gd name="T52" fmla="*/ 56 w 62"/>
                    <a:gd name="T53" fmla="*/ 0 h 93"/>
                    <a:gd name="T54" fmla="*/ 56 w 62"/>
                    <a:gd name="T55" fmla="*/ 11 h 93"/>
                    <a:gd name="T56" fmla="*/ 21 w 62"/>
                    <a:gd name="T57" fmla="*/ 11 h 93"/>
                    <a:gd name="T58" fmla="*/ 17 w 62"/>
                    <a:gd name="T59" fmla="*/ 36 h 93"/>
                    <a:gd name="T60" fmla="*/ 22 w 62"/>
                    <a:gd name="T61" fmla="*/ 32 h 93"/>
                    <a:gd name="T62" fmla="*/ 27 w 62"/>
                    <a:gd name="T63" fmla="*/ 31 h 93"/>
                    <a:gd name="T64" fmla="*/ 34 w 62"/>
                    <a:gd name="T65" fmla="*/ 30 h 93"/>
                    <a:gd name="T66" fmla="*/ 39 w 62"/>
                    <a:gd name="T67" fmla="*/ 30 h 93"/>
                    <a:gd name="T68" fmla="*/ 44 w 62"/>
                    <a:gd name="T69" fmla="*/ 32 h 93"/>
                    <a:gd name="T70" fmla="*/ 49 w 62"/>
                    <a:gd name="T71" fmla="*/ 35 h 93"/>
                    <a:gd name="T72" fmla="*/ 53 w 62"/>
                    <a:gd name="T73" fmla="*/ 39 h 93"/>
                    <a:gd name="T74" fmla="*/ 60 w 62"/>
                    <a:gd name="T75" fmla="*/ 48 h 93"/>
                    <a:gd name="T76" fmla="*/ 62 w 62"/>
                    <a:gd name="T77" fmla="*/ 61 h 93"/>
                    <a:gd name="T78" fmla="*/ 60 w 62"/>
                    <a:gd name="T79" fmla="*/ 72 h 93"/>
                    <a:gd name="T80" fmla="*/ 54 w 62"/>
                    <a:gd name="T81" fmla="*/ 82 h 93"/>
                    <a:gd name="T82" fmla="*/ 44 w 62"/>
                    <a:gd name="T83" fmla="*/ 90 h 93"/>
                    <a:gd name="T84" fmla="*/ 30 w 62"/>
                    <a:gd name="T85" fmla="*/ 93 h 93"/>
                    <a:gd name="T86" fmla="*/ 25 w 62"/>
                    <a:gd name="T87" fmla="*/ 93 h 93"/>
                    <a:gd name="T88" fmla="*/ 18 w 62"/>
                    <a:gd name="T89" fmla="*/ 92 h 93"/>
                    <a:gd name="T90" fmla="*/ 14 w 62"/>
                    <a:gd name="T91" fmla="*/ 89 h 93"/>
                    <a:gd name="T92" fmla="*/ 9 w 62"/>
                    <a:gd name="T93" fmla="*/ 86 h 93"/>
                    <a:gd name="T94" fmla="*/ 5 w 62"/>
                    <a:gd name="T95" fmla="*/ 81 h 93"/>
                    <a:gd name="T96" fmla="*/ 1 w 62"/>
                    <a:gd name="T97" fmla="*/ 75 h 93"/>
                    <a:gd name="T98" fmla="*/ 0 w 62"/>
                    <a:gd name="T99" fmla="*/ 67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2" h="93">
                      <a:moveTo>
                        <a:pt x="0" y="67"/>
                      </a:moveTo>
                      <a:lnTo>
                        <a:pt x="13" y="66"/>
                      </a:lnTo>
                      <a:lnTo>
                        <a:pt x="14" y="71"/>
                      </a:lnTo>
                      <a:lnTo>
                        <a:pt x="16" y="75"/>
                      </a:lnTo>
                      <a:lnTo>
                        <a:pt x="18" y="79"/>
                      </a:lnTo>
                      <a:lnTo>
                        <a:pt x="22" y="81"/>
                      </a:lnTo>
                      <a:lnTo>
                        <a:pt x="26" y="82"/>
                      </a:lnTo>
                      <a:lnTo>
                        <a:pt x="30" y="82"/>
                      </a:lnTo>
                      <a:lnTo>
                        <a:pt x="36" y="81"/>
                      </a:lnTo>
                      <a:lnTo>
                        <a:pt x="40" y="80"/>
                      </a:lnTo>
                      <a:lnTo>
                        <a:pt x="44" y="76"/>
                      </a:lnTo>
                      <a:lnTo>
                        <a:pt x="47" y="72"/>
                      </a:lnTo>
                      <a:lnTo>
                        <a:pt x="49" y="67"/>
                      </a:lnTo>
                      <a:lnTo>
                        <a:pt x="49" y="61"/>
                      </a:lnTo>
                      <a:lnTo>
                        <a:pt x="49" y="55"/>
                      </a:lnTo>
                      <a:lnTo>
                        <a:pt x="47" y="50"/>
                      </a:lnTo>
                      <a:lnTo>
                        <a:pt x="44" y="46"/>
                      </a:lnTo>
                      <a:lnTo>
                        <a:pt x="41" y="42"/>
                      </a:lnTo>
                      <a:lnTo>
                        <a:pt x="36" y="41"/>
                      </a:lnTo>
                      <a:lnTo>
                        <a:pt x="30" y="40"/>
                      </a:lnTo>
                      <a:lnTo>
                        <a:pt x="25" y="41"/>
                      </a:lnTo>
                      <a:lnTo>
                        <a:pt x="21" y="42"/>
                      </a:lnTo>
                      <a:lnTo>
                        <a:pt x="17" y="45"/>
                      </a:lnTo>
                      <a:lnTo>
                        <a:pt x="14" y="49"/>
                      </a:lnTo>
                      <a:lnTo>
                        <a:pt x="1" y="48"/>
                      </a:lnTo>
                      <a:lnTo>
                        <a:pt x="12" y="0"/>
                      </a:lnTo>
                      <a:lnTo>
                        <a:pt x="56" y="0"/>
                      </a:lnTo>
                      <a:lnTo>
                        <a:pt x="56" y="11"/>
                      </a:lnTo>
                      <a:lnTo>
                        <a:pt x="21" y="11"/>
                      </a:lnTo>
                      <a:lnTo>
                        <a:pt x="17" y="36"/>
                      </a:lnTo>
                      <a:lnTo>
                        <a:pt x="22" y="32"/>
                      </a:lnTo>
                      <a:lnTo>
                        <a:pt x="27" y="31"/>
                      </a:lnTo>
                      <a:lnTo>
                        <a:pt x="34" y="30"/>
                      </a:lnTo>
                      <a:lnTo>
                        <a:pt x="39" y="30"/>
                      </a:lnTo>
                      <a:lnTo>
                        <a:pt x="44" y="32"/>
                      </a:lnTo>
                      <a:lnTo>
                        <a:pt x="49" y="35"/>
                      </a:lnTo>
                      <a:lnTo>
                        <a:pt x="53" y="39"/>
                      </a:lnTo>
                      <a:lnTo>
                        <a:pt x="60" y="48"/>
                      </a:lnTo>
                      <a:lnTo>
                        <a:pt x="62" y="61"/>
                      </a:lnTo>
                      <a:lnTo>
                        <a:pt x="60" y="72"/>
                      </a:lnTo>
                      <a:lnTo>
                        <a:pt x="54" y="82"/>
                      </a:lnTo>
                      <a:lnTo>
                        <a:pt x="44" y="90"/>
                      </a:lnTo>
                      <a:lnTo>
                        <a:pt x="30" y="93"/>
                      </a:lnTo>
                      <a:lnTo>
                        <a:pt x="25" y="93"/>
                      </a:lnTo>
                      <a:lnTo>
                        <a:pt x="18" y="92"/>
                      </a:lnTo>
                      <a:lnTo>
                        <a:pt x="14" y="89"/>
                      </a:lnTo>
                      <a:lnTo>
                        <a:pt x="9" y="86"/>
                      </a:lnTo>
                      <a:lnTo>
                        <a:pt x="5" y="81"/>
                      </a:lnTo>
                      <a:lnTo>
                        <a:pt x="1" y="75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315"/>
                <p:cNvSpPr>
                  <a:spLocks noEditPoints="1"/>
                </p:cNvSpPr>
                <p:nvPr/>
              </p:nvSpPr>
              <p:spPr bwMode="auto">
                <a:xfrm>
                  <a:off x="2490" y="2591"/>
                  <a:ext cx="67" cy="14"/>
                </a:xfrm>
                <a:custGeom>
                  <a:avLst/>
                  <a:gdLst>
                    <a:gd name="T0" fmla="*/ 15 w 133"/>
                    <a:gd name="T1" fmla="*/ 14 h 30"/>
                    <a:gd name="T2" fmla="*/ 0 w 133"/>
                    <a:gd name="T3" fmla="*/ 14 h 30"/>
                    <a:gd name="T4" fmla="*/ 0 w 133"/>
                    <a:gd name="T5" fmla="*/ 0 h 30"/>
                    <a:gd name="T6" fmla="*/ 15 w 133"/>
                    <a:gd name="T7" fmla="*/ 0 h 30"/>
                    <a:gd name="T8" fmla="*/ 15 w 133"/>
                    <a:gd name="T9" fmla="*/ 14 h 30"/>
                    <a:gd name="T10" fmla="*/ 132 w 133"/>
                    <a:gd name="T11" fmla="*/ 30 h 30"/>
                    <a:gd name="T12" fmla="*/ 120 w 133"/>
                    <a:gd name="T13" fmla="*/ 27 h 30"/>
                    <a:gd name="T14" fmla="*/ 122 w 133"/>
                    <a:gd name="T15" fmla="*/ 23 h 30"/>
                    <a:gd name="T16" fmla="*/ 122 w 133"/>
                    <a:gd name="T17" fmla="*/ 21 h 30"/>
                    <a:gd name="T18" fmla="*/ 120 w 133"/>
                    <a:gd name="T19" fmla="*/ 18 h 30"/>
                    <a:gd name="T20" fmla="*/ 119 w 133"/>
                    <a:gd name="T21" fmla="*/ 16 h 30"/>
                    <a:gd name="T22" fmla="*/ 117 w 133"/>
                    <a:gd name="T23" fmla="*/ 14 h 30"/>
                    <a:gd name="T24" fmla="*/ 113 w 133"/>
                    <a:gd name="T25" fmla="*/ 14 h 30"/>
                    <a:gd name="T26" fmla="*/ 106 w 133"/>
                    <a:gd name="T27" fmla="*/ 14 h 30"/>
                    <a:gd name="T28" fmla="*/ 29 w 133"/>
                    <a:gd name="T29" fmla="*/ 14 h 30"/>
                    <a:gd name="T30" fmla="*/ 29 w 133"/>
                    <a:gd name="T31" fmla="*/ 0 h 30"/>
                    <a:gd name="T32" fmla="*/ 108 w 133"/>
                    <a:gd name="T33" fmla="*/ 0 h 30"/>
                    <a:gd name="T34" fmla="*/ 114 w 133"/>
                    <a:gd name="T35" fmla="*/ 0 h 30"/>
                    <a:gd name="T36" fmla="*/ 119 w 133"/>
                    <a:gd name="T37" fmla="*/ 2 h 30"/>
                    <a:gd name="T38" fmla="*/ 123 w 133"/>
                    <a:gd name="T39" fmla="*/ 3 h 30"/>
                    <a:gd name="T40" fmla="*/ 127 w 133"/>
                    <a:gd name="T41" fmla="*/ 4 h 30"/>
                    <a:gd name="T42" fmla="*/ 129 w 133"/>
                    <a:gd name="T43" fmla="*/ 7 h 30"/>
                    <a:gd name="T44" fmla="*/ 132 w 133"/>
                    <a:gd name="T45" fmla="*/ 11 h 30"/>
                    <a:gd name="T46" fmla="*/ 133 w 133"/>
                    <a:gd name="T47" fmla="*/ 14 h 30"/>
                    <a:gd name="T48" fmla="*/ 133 w 133"/>
                    <a:gd name="T49" fmla="*/ 20 h 30"/>
                    <a:gd name="T50" fmla="*/ 133 w 133"/>
                    <a:gd name="T51" fmla="*/ 25 h 30"/>
                    <a:gd name="T52" fmla="*/ 132 w 133"/>
                    <a:gd name="T53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3" h="30">
                      <a:moveTo>
                        <a:pt x="15" y="14"/>
                      </a:move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15" y="14"/>
                      </a:lnTo>
                      <a:close/>
                      <a:moveTo>
                        <a:pt x="132" y="30"/>
                      </a:moveTo>
                      <a:lnTo>
                        <a:pt x="120" y="27"/>
                      </a:lnTo>
                      <a:lnTo>
                        <a:pt x="122" y="23"/>
                      </a:lnTo>
                      <a:lnTo>
                        <a:pt x="122" y="21"/>
                      </a:lnTo>
                      <a:lnTo>
                        <a:pt x="120" y="18"/>
                      </a:lnTo>
                      <a:lnTo>
                        <a:pt x="119" y="16"/>
                      </a:lnTo>
                      <a:lnTo>
                        <a:pt x="117" y="14"/>
                      </a:lnTo>
                      <a:lnTo>
                        <a:pt x="113" y="14"/>
                      </a:lnTo>
                      <a:lnTo>
                        <a:pt x="106" y="14"/>
                      </a:lnTo>
                      <a:lnTo>
                        <a:pt x="29" y="14"/>
                      </a:lnTo>
                      <a:lnTo>
                        <a:pt x="29" y="0"/>
                      </a:lnTo>
                      <a:lnTo>
                        <a:pt x="108" y="0"/>
                      </a:lnTo>
                      <a:lnTo>
                        <a:pt x="114" y="0"/>
                      </a:lnTo>
                      <a:lnTo>
                        <a:pt x="119" y="2"/>
                      </a:lnTo>
                      <a:lnTo>
                        <a:pt x="123" y="3"/>
                      </a:lnTo>
                      <a:lnTo>
                        <a:pt x="127" y="4"/>
                      </a:lnTo>
                      <a:lnTo>
                        <a:pt x="129" y="7"/>
                      </a:lnTo>
                      <a:lnTo>
                        <a:pt x="132" y="11"/>
                      </a:lnTo>
                      <a:lnTo>
                        <a:pt x="133" y="14"/>
                      </a:lnTo>
                      <a:lnTo>
                        <a:pt x="133" y="20"/>
                      </a:lnTo>
                      <a:lnTo>
                        <a:pt x="133" y="25"/>
                      </a:lnTo>
                      <a:lnTo>
                        <a:pt x="132" y="3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316"/>
                <p:cNvSpPr>
                  <a:spLocks noEditPoints="1"/>
                </p:cNvSpPr>
                <p:nvPr/>
              </p:nvSpPr>
              <p:spPr bwMode="auto">
                <a:xfrm>
                  <a:off x="2504" y="2549"/>
                  <a:ext cx="38" cy="33"/>
                </a:xfrm>
                <a:custGeom>
                  <a:avLst/>
                  <a:gdLst>
                    <a:gd name="T0" fmla="*/ 39 w 78"/>
                    <a:gd name="T1" fmla="*/ 67 h 67"/>
                    <a:gd name="T2" fmla="*/ 26 w 78"/>
                    <a:gd name="T3" fmla="*/ 67 h 67"/>
                    <a:gd name="T4" fmla="*/ 16 w 78"/>
                    <a:gd name="T5" fmla="*/ 64 h 67"/>
                    <a:gd name="T6" fmla="*/ 8 w 78"/>
                    <a:gd name="T7" fmla="*/ 57 h 67"/>
                    <a:gd name="T8" fmla="*/ 3 w 78"/>
                    <a:gd name="T9" fmla="*/ 47 h 67"/>
                    <a:gd name="T10" fmla="*/ 0 w 78"/>
                    <a:gd name="T11" fmla="*/ 34 h 67"/>
                    <a:gd name="T12" fmla="*/ 3 w 78"/>
                    <a:gd name="T13" fmla="*/ 21 h 67"/>
                    <a:gd name="T14" fmla="*/ 11 w 78"/>
                    <a:gd name="T15" fmla="*/ 11 h 67"/>
                    <a:gd name="T16" fmla="*/ 22 w 78"/>
                    <a:gd name="T17" fmla="*/ 3 h 67"/>
                    <a:gd name="T18" fmla="*/ 38 w 78"/>
                    <a:gd name="T19" fmla="*/ 0 h 67"/>
                    <a:gd name="T20" fmla="*/ 51 w 78"/>
                    <a:gd name="T21" fmla="*/ 2 h 67"/>
                    <a:gd name="T22" fmla="*/ 61 w 78"/>
                    <a:gd name="T23" fmla="*/ 5 h 67"/>
                    <a:gd name="T24" fmla="*/ 66 w 78"/>
                    <a:gd name="T25" fmla="*/ 8 h 67"/>
                    <a:gd name="T26" fmla="*/ 70 w 78"/>
                    <a:gd name="T27" fmla="*/ 12 h 67"/>
                    <a:gd name="T28" fmla="*/ 74 w 78"/>
                    <a:gd name="T29" fmla="*/ 17 h 67"/>
                    <a:gd name="T30" fmla="*/ 77 w 78"/>
                    <a:gd name="T31" fmla="*/ 22 h 67"/>
                    <a:gd name="T32" fmla="*/ 78 w 78"/>
                    <a:gd name="T33" fmla="*/ 29 h 67"/>
                    <a:gd name="T34" fmla="*/ 78 w 78"/>
                    <a:gd name="T35" fmla="*/ 34 h 67"/>
                    <a:gd name="T36" fmla="*/ 75 w 78"/>
                    <a:gd name="T37" fmla="*/ 48 h 67"/>
                    <a:gd name="T38" fmla="*/ 68 w 78"/>
                    <a:gd name="T39" fmla="*/ 58 h 67"/>
                    <a:gd name="T40" fmla="*/ 56 w 78"/>
                    <a:gd name="T41" fmla="*/ 66 h 67"/>
                    <a:gd name="T42" fmla="*/ 39 w 78"/>
                    <a:gd name="T43" fmla="*/ 67 h 67"/>
                    <a:gd name="T44" fmla="*/ 39 w 78"/>
                    <a:gd name="T45" fmla="*/ 55 h 67"/>
                    <a:gd name="T46" fmla="*/ 46 w 78"/>
                    <a:gd name="T47" fmla="*/ 55 h 67"/>
                    <a:gd name="T48" fmla="*/ 51 w 78"/>
                    <a:gd name="T49" fmla="*/ 53 h 67"/>
                    <a:gd name="T50" fmla="*/ 56 w 78"/>
                    <a:gd name="T51" fmla="*/ 52 h 67"/>
                    <a:gd name="T52" fmla="*/ 60 w 78"/>
                    <a:gd name="T53" fmla="*/ 49 h 67"/>
                    <a:gd name="T54" fmla="*/ 64 w 78"/>
                    <a:gd name="T55" fmla="*/ 44 h 67"/>
                    <a:gd name="T56" fmla="*/ 65 w 78"/>
                    <a:gd name="T57" fmla="*/ 40 h 67"/>
                    <a:gd name="T58" fmla="*/ 66 w 78"/>
                    <a:gd name="T59" fmla="*/ 34 h 67"/>
                    <a:gd name="T60" fmla="*/ 65 w 78"/>
                    <a:gd name="T61" fmla="*/ 29 h 67"/>
                    <a:gd name="T62" fmla="*/ 64 w 78"/>
                    <a:gd name="T63" fmla="*/ 25 h 67"/>
                    <a:gd name="T64" fmla="*/ 60 w 78"/>
                    <a:gd name="T65" fmla="*/ 20 h 67"/>
                    <a:gd name="T66" fmla="*/ 56 w 78"/>
                    <a:gd name="T67" fmla="*/ 17 h 67"/>
                    <a:gd name="T68" fmla="*/ 51 w 78"/>
                    <a:gd name="T69" fmla="*/ 16 h 67"/>
                    <a:gd name="T70" fmla="*/ 46 w 78"/>
                    <a:gd name="T71" fmla="*/ 14 h 67"/>
                    <a:gd name="T72" fmla="*/ 39 w 78"/>
                    <a:gd name="T73" fmla="*/ 14 h 67"/>
                    <a:gd name="T74" fmla="*/ 33 w 78"/>
                    <a:gd name="T75" fmla="*/ 14 h 67"/>
                    <a:gd name="T76" fmla="*/ 28 w 78"/>
                    <a:gd name="T77" fmla="*/ 16 h 67"/>
                    <a:gd name="T78" fmla="*/ 22 w 78"/>
                    <a:gd name="T79" fmla="*/ 17 h 67"/>
                    <a:gd name="T80" fmla="*/ 19 w 78"/>
                    <a:gd name="T81" fmla="*/ 20 h 67"/>
                    <a:gd name="T82" fmla="*/ 16 w 78"/>
                    <a:gd name="T83" fmla="*/ 25 h 67"/>
                    <a:gd name="T84" fmla="*/ 13 w 78"/>
                    <a:gd name="T85" fmla="*/ 29 h 67"/>
                    <a:gd name="T86" fmla="*/ 12 w 78"/>
                    <a:gd name="T87" fmla="*/ 34 h 67"/>
                    <a:gd name="T88" fmla="*/ 13 w 78"/>
                    <a:gd name="T89" fmla="*/ 40 h 67"/>
                    <a:gd name="T90" fmla="*/ 16 w 78"/>
                    <a:gd name="T91" fmla="*/ 44 h 67"/>
                    <a:gd name="T92" fmla="*/ 19 w 78"/>
                    <a:gd name="T93" fmla="*/ 49 h 67"/>
                    <a:gd name="T94" fmla="*/ 22 w 78"/>
                    <a:gd name="T95" fmla="*/ 52 h 67"/>
                    <a:gd name="T96" fmla="*/ 28 w 78"/>
                    <a:gd name="T97" fmla="*/ 53 h 67"/>
                    <a:gd name="T98" fmla="*/ 33 w 78"/>
                    <a:gd name="T99" fmla="*/ 55 h 67"/>
                    <a:gd name="T100" fmla="*/ 39 w 78"/>
                    <a:gd name="T101" fmla="*/ 5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8" h="67">
                      <a:moveTo>
                        <a:pt x="39" y="67"/>
                      </a:moveTo>
                      <a:lnTo>
                        <a:pt x="26" y="67"/>
                      </a:lnTo>
                      <a:lnTo>
                        <a:pt x="16" y="64"/>
                      </a:lnTo>
                      <a:lnTo>
                        <a:pt x="8" y="57"/>
                      </a:lnTo>
                      <a:lnTo>
                        <a:pt x="3" y="47"/>
                      </a:lnTo>
                      <a:lnTo>
                        <a:pt x="0" y="34"/>
                      </a:lnTo>
                      <a:lnTo>
                        <a:pt x="3" y="21"/>
                      </a:lnTo>
                      <a:lnTo>
                        <a:pt x="11" y="11"/>
                      </a:lnTo>
                      <a:lnTo>
                        <a:pt x="22" y="3"/>
                      </a:lnTo>
                      <a:lnTo>
                        <a:pt x="38" y="0"/>
                      </a:lnTo>
                      <a:lnTo>
                        <a:pt x="51" y="2"/>
                      </a:lnTo>
                      <a:lnTo>
                        <a:pt x="61" y="5"/>
                      </a:lnTo>
                      <a:lnTo>
                        <a:pt x="66" y="8"/>
                      </a:lnTo>
                      <a:lnTo>
                        <a:pt x="70" y="12"/>
                      </a:lnTo>
                      <a:lnTo>
                        <a:pt x="74" y="17"/>
                      </a:lnTo>
                      <a:lnTo>
                        <a:pt x="77" y="22"/>
                      </a:lnTo>
                      <a:lnTo>
                        <a:pt x="78" y="29"/>
                      </a:lnTo>
                      <a:lnTo>
                        <a:pt x="78" y="34"/>
                      </a:lnTo>
                      <a:lnTo>
                        <a:pt x="75" y="48"/>
                      </a:lnTo>
                      <a:lnTo>
                        <a:pt x="68" y="58"/>
                      </a:lnTo>
                      <a:lnTo>
                        <a:pt x="56" y="66"/>
                      </a:lnTo>
                      <a:lnTo>
                        <a:pt x="39" y="67"/>
                      </a:lnTo>
                      <a:close/>
                      <a:moveTo>
                        <a:pt x="39" y="55"/>
                      </a:moveTo>
                      <a:lnTo>
                        <a:pt x="46" y="55"/>
                      </a:lnTo>
                      <a:lnTo>
                        <a:pt x="51" y="53"/>
                      </a:lnTo>
                      <a:lnTo>
                        <a:pt x="56" y="52"/>
                      </a:lnTo>
                      <a:lnTo>
                        <a:pt x="60" y="49"/>
                      </a:lnTo>
                      <a:lnTo>
                        <a:pt x="64" y="44"/>
                      </a:lnTo>
                      <a:lnTo>
                        <a:pt x="65" y="40"/>
                      </a:lnTo>
                      <a:lnTo>
                        <a:pt x="66" y="34"/>
                      </a:lnTo>
                      <a:lnTo>
                        <a:pt x="65" y="29"/>
                      </a:lnTo>
                      <a:lnTo>
                        <a:pt x="64" y="25"/>
                      </a:lnTo>
                      <a:lnTo>
                        <a:pt x="60" y="20"/>
                      </a:lnTo>
                      <a:lnTo>
                        <a:pt x="56" y="17"/>
                      </a:lnTo>
                      <a:lnTo>
                        <a:pt x="51" y="16"/>
                      </a:lnTo>
                      <a:lnTo>
                        <a:pt x="46" y="14"/>
                      </a:lnTo>
                      <a:lnTo>
                        <a:pt x="39" y="14"/>
                      </a:lnTo>
                      <a:lnTo>
                        <a:pt x="33" y="14"/>
                      </a:lnTo>
                      <a:lnTo>
                        <a:pt x="28" y="16"/>
                      </a:lnTo>
                      <a:lnTo>
                        <a:pt x="22" y="17"/>
                      </a:lnTo>
                      <a:lnTo>
                        <a:pt x="19" y="20"/>
                      </a:lnTo>
                      <a:lnTo>
                        <a:pt x="16" y="25"/>
                      </a:lnTo>
                      <a:lnTo>
                        <a:pt x="13" y="29"/>
                      </a:lnTo>
                      <a:lnTo>
                        <a:pt x="12" y="34"/>
                      </a:lnTo>
                      <a:lnTo>
                        <a:pt x="13" y="40"/>
                      </a:lnTo>
                      <a:lnTo>
                        <a:pt x="16" y="44"/>
                      </a:lnTo>
                      <a:lnTo>
                        <a:pt x="19" y="49"/>
                      </a:lnTo>
                      <a:lnTo>
                        <a:pt x="22" y="52"/>
                      </a:lnTo>
                      <a:lnTo>
                        <a:pt x="28" y="53"/>
                      </a:lnTo>
                      <a:lnTo>
                        <a:pt x="33" y="55"/>
                      </a:lnTo>
                      <a:lnTo>
                        <a:pt x="39" y="55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317"/>
                <p:cNvSpPr>
                  <a:spLocks noEditPoints="1"/>
                </p:cNvSpPr>
                <p:nvPr/>
              </p:nvSpPr>
              <p:spPr bwMode="auto">
                <a:xfrm>
                  <a:off x="2490" y="2534"/>
                  <a:ext cx="52" cy="7"/>
                </a:xfrm>
                <a:custGeom>
                  <a:avLst/>
                  <a:gdLst>
                    <a:gd name="T0" fmla="*/ 15 w 104"/>
                    <a:gd name="T1" fmla="*/ 15 h 15"/>
                    <a:gd name="T2" fmla="*/ 0 w 104"/>
                    <a:gd name="T3" fmla="*/ 15 h 15"/>
                    <a:gd name="T4" fmla="*/ 0 w 104"/>
                    <a:gd name="T5" fmla="*/ 0 h 15"/>
                    <a:gd name="T6" fmla="*/ 15 w 104"/>
                    <a:gd name="T7" fmla="*/ 0 h 15"/>
                    <a:gd name="T8" fmla="*/ 15 w 104"/>
                    <a:gd name="T9" fmla="*/ 15 h 15"/>
                    <a:gd name="T10" fmla="*/ 104 w 104"/>
                    <a:gd name="T11" fmla="*/ 15 h 15"/>
                    <a:gd name="T12" fmla="*/ 29 w 104"/>
                    <a:gd name="T13" fmla="*/ 15 h 15"/>
                    <a:gd name="T14" fmla="*/ 29 w 104"/>
                    <a:gd name="T15" fmla="*/ 0 h 15"/>
                    <a:gd name="T16" fmla="*/ 104 w 104"/>
                    <a:gd name="T17" fmla="*/ 0 h 15"/>
                    <a:gd name="T18" fmla="*/ 104 w 104"/>
                    <a:gd name="T1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4" h="15">
                      <a:moveTo>
                        <a:pt x="15" y="15"/>
                      </a:moveTo>
                      <a:lnTo>
                        <a:pt x="0" y="15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15" y="15"/>
                      </a:lnTo>
                      <a:close/>
                      <a:moveTo>
                        <a:pt x="104" y="15"/>
                      </a:moveTo>
                      <a:lnTo>
                        <a:pt x="29" y="15"/>
                      </a:lnTo>
                      <a:lnTo>
                        <a:pt x="29" y="0"/>
                      </a:lnTo>
                      <a:lnTo>
                        <a:pt x="104" y="0"/>
                      </a:lnTo>
                      <a:lnTo>
                        <a:pt x="104" y="15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318"/>
                <p:cNvSpPr>
                  <a:spLocks/>
                </p:cNvSpPr>
                <p:nvPr/>
              </p:nvSpPr>
              <p:spPr bwMode="auto">
                <a:xfrm>
                  <a:off x="2504" y="2496"/>
                  <a:ext cx="38" cy="29"/>
                </a:xfrm>
                <a:custGeom>
                  <a:avLst/>
                  <a:gdLst>
                    <a:gd name="T0" fmla="*/ 77 w 77"/>
                    <a:gd name="T1" fmla="*/ 60 h 60"/>
                    <a:gd name="T2" fmla="*/ 2 w 77"/>
                    <a:gd name="T3" fmla="*/ 60 h 60"/>
                    <a:gd name="T4" fmla="*/ 2 w 77"/>
                    <a:gd name="T5" fmla="*/ 45 h 60"/>
                    <a:gd name="T6" fmla="*/ 12 w 77"/>
                    <a:gd name="T7" fmla="*/ 45 h 60"/>
                    <a:gd name="T8" fmla="*/ 3 w 77"/>
                    <a:gd name="T9" fmla="*/ 36 h 60"/>
                    <a:gd name="T10" fmla="*/ 0 w 77"/>
                    <a:gd name="T11" fmla="*/ 24 h 60"/>
                    <a:gd name="T12" fmla="*/ 2 w 77"/>
                    <a:gd name="T13" fmla="*/ 18 h 60"/>
                    <a:gd name="T14" fmla="*/ 3 w 77"/>
                    <a:gd name="T15" fmla="*/ 13 h 60"/>
                    <a:gd name="T16" fmla="*/ 6 w 77"/>
                    <a:gd name="T17" fmla="*/ 8 h 60"/>
                    <a:gd name="T18" fmla="*/ 10 w 77"/>
                    <a:gd name="T19" fmla="*/ 5 h 60"/>
                    <a:gd name="T20" fmla="*/ 13 w 77"/>
                    <a:gd name="T21" fmla="*/ 3 h 60"/>
                    <a:gd name="T22" fmla="*/ 19 w 77"/>
                    <a:gd name="T23" fmla="*/ 2 h 60"/>
                    <a:gd name="T24" fmla="*/ 21 w 77"/>
                    <a:gd name="T25" fmla="*/ 2 h 60"/>
                    <a:gd name="T26" fmla="*/ 25 w 77"/>
                    <a:gd name="T27" fmla="*/ 2 h 60"/>
                    <a:gd name="T28" fmla="*/ 31 w 77"/>
                    <a:gd name="T29" fmla="*/ 0 h 60"/>
                    <a:gd name="T30" fmla="*/ 77 w 77"/>
                    <a:gd name="T31" fmla="*/ 0 h 60"/>
                    <a:gd name="T32" fmla="*/ 77 w 77"/>
                    <a:gd name="T33" fmla="*/ 14 h 60"/>
                    <a:gd name="T34" fmla="*/ 31 w 77"/>
                    <a:gd name="T35" fmla="*/ 14 h 60"/>
                    <a:gd name="T36" fmla="*/ 25 w 77"/>
                    <a:gd name="T37" fmla="*/ 14 h 60"/>
                    <a:gd name="T38" fmla="*/ 21 w 77"/>
                    <a:gd name="T39" fmla="*/ 16 h 60"/>
                    <a:gd name="T40" fmla="*/ 17 w 77"/>
                    <a:gd name="T41" fmla="*/ 17 h 60"/>
                    <a:gd name="T42" fmla="*/ 15 w 77"/>
                    <a:gd name="T43" fmla="*/ 20 h 60"/>
                    <a:gd name="T44" fmla="*/ 13 w 77"/>
                    <a:gd name="T45" fmla="*/ 24 h 60"/>
                    <a:gd name="T46" fmla="*/ 12 w 77"/>
                    <a:gd name="T47" fmla="*/ 29 h 60"/>
                    <a:gd name="T48" fmla="*/ 13 w 77"/>
                    <a:gd name="T49" fmla="*/ 33 h 60"/>
                    <a:gd name="T50" fmla="*/ 15 w 77"/>
                    <a:gd name="T51" fmla="*/ 36 h 60"/>
                    <a:gd name="T52" fmla="*/ 17 w 77"/>
                    <a:gd name="T53" fmla="*/ 40 h 60"/>
                    <a:gd name="T54" fmla="*/ 21 w 77"/>
                    <a:gd name="T55" fmla="*/ 43 h 60"/>
                    <a:gd name="T56" fmla="*/ 25 w 77"/>
                    <a:gd name="T57" fmla="*/ 44 h 60"/>
                    <a:gd name="T58" fmla="*/ 30 w 77"/>
                    <a:gd name="T59" fmla="*/ 45 h 60"/>
                    <a:gd name="T60" fmla="*/ 37 w 77"/>
                    <a:gd name="T61" fmla="*/ 45 h 60"/>
                    <a:gd name="T62" fmla="*/ 77 w 77"/>
                    <a:gd name="T63" fmla="*/ 45 h 60"/>
                    <a:gd name="T64" fmla="*/ 77 w 77"/>
                    <a:gd name="T6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7" h="60">
                      <a:moveTo>
                        <a:pt x="77" y="60"/>
                      </a:moveTo>
                      <a:lnTo>
                        <a:pt x="2" y="60"/>
                      </a:lnTo>
                      <a:lnTo>
                        <a:pt x="2" y="45"/>
                      </a:lnTo>
                      <a:lnTo>
                        <a:pt x="12" y="45"/>
                      </a:lnTo>
                      <a:lnTo>
                        <a:pt x="3" y="36"/>
                      </a:lnTo>
                      <a:lnTo>
                        <a:pt x="0" y="24"/>
                      </a:lnTo>
                      <a:lnTo>
                        <a:pt x="2" y="18"/>
                      </a:lnTo>
                      <a:lnTo>
                        <a:pt x="3" y="13"/>
                      </a:lnTo>
                      <a:lnTo>
                        <a:pt x="6" y="8"/>
                      </a:lnTo>
                      <a:lnTo>
                        <a:pt x="10" y="5"/>
                      </a:lnTo>
                      <a:lnTo>
                        <a:pt x="13" y="3"/>
                      </a:lnTo>
                      <a:lnTo>
                        <a:pt x="19" y="2"/>
                      </a:lnTo>
                      <a:lnTo>
                        <a:pt x="21" y="2"/>
                      </a:lnTo>
                      <a:lnTo>
                        <a:pt x="25" y="2"/>
                      </a:lnTo>
                      <a:lnTo>
                        <a:pt x="31" y="0"/>
                      </a:lnTo>
                      <a:lnTo>
                        <a:pt x="77" y="0"/>
                      </a:lnTo>
                      <a:lnTo>
                        <a:pt x="77" y="14"/>
                      </a:lnTo>
                      <a:lnTo>
                        <a:pt x="31" y="14"/>
                      </a:lnTo>
                      <a:lnTo>
                        <a:pt x="25" y="14"/>
                      </a:lnTo>
                      <a:lnTo>
                        <a:pt x="21" y="16"/>
                      </a:lnTo>
                      <a:lnTo>
                        <a:pt x="17" y="17"/>
                      </a:lnTo>
                      <a:lnTo>
                        <a:pt x="15" y="20"/>
                      </a:lnTo>
                      <a:lnTo>
                        <a:pt x="13" y="24"/>
                      </a:lnTo>
                      <a:lnTo>
                        <a:pt x="12" y="29"/>
                      </a:lnTo>
                      <a:lnTo>
                        <a:pt x="13" y="33"/>
                      </a:lnTo>
                      <a:lnTo>
                        <a:pt x="15" y="36"/>
                      </a:lnTo>
                      <a:lnTo>
                        <a:pt x="17" y="40"/>
                      </a:lnTo>
                      <a:lnTo>
                        <a:pt x="21" y="43"/>
                      </a:lnTo>
                      <a:lnTo>
                        <a:pt x="25" y="44"/>
                      </a:lnTo>
                      <a:lnTo>
                        <a:pt x="30" y="45"/>
                      </a:lnTo>
                      <a:lnTo>
                        <a:pt x="37" y="45"/>
                      </a:lnTo>
                      <a:lnTo>
                        <a:pt x="77" y="45"/>
                      </a:lnTo>
                      <a:lnTo>
                        <a:pt x="77" y="6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319"/>
                <p:cNvSpPr>
                  <a:spLocks/>
                </p:cNvSpPr>
                <p:nvPr/>
              </p:nvSpPr>
              <p:spPr bwMode="auto">
                <a:xfrm>
                  <a:off x="2491" y="2471"/>
                  <a:ext cx="51" cy="18"/>
                </a:xfrm>
                <a:custGeom>
                  <a:avLst/>
                  <a:gdLst>
                    <a:gd name="T0" fmla="*/ 90 w 102"/>
                    <a:gd name="T1" fmla="*/ 1 h 36"/>
                    <a:gd name="T2" fmla="*/ 101 w 102"/>
                    <a:gd name="T3" fmla="*/ 0 h 36"/>
                    <a:gd name="T4" fmla="*/ 102 w 102"/>
                    <a:gd name="T5" fmla="*/ 5 h 36"/>
                    <a:gd name="T6" fmla="*/ 102 w 102"/>
                    <a:gd name="T7" fmla="*/ 10 h 36"/>
                    <a:gd name="T8" fmla="*/ 102 w 102"/>
                    <a:gd name="T9" fmla="*/ 16 h 36"/>
                    <a:gd name="T10" fmla="*/ 99 w 102"/>
                    <a:gd name="T11" fmla="*/ 21 h 36"/>
                    <a:gd name="T12" fmla="*/ 98 w 102"/>
                    <a:gd name="T13" fmla="*/ 23 h 36"/>
                    <a:gd name="T14" fmla="*/ 94 w 102"/>
                    <a:gd name="T15" fmla="*/ 26 h 36"/>
                    <a:gd name="T16" fmla="*/ 92 w 102"/>
                    <a:gd name="T17" fmla="*/ 27 h 36"/>
                    <a:gd name="T18" fmla="*/ 86 w 102"/>
                    <a:gd name="T19" fmla="*/ 27 h 36"/>
                    <a:gd name="T20" fmla="*/ 80 w 102"/>
                    <a:gd name="T21" fmla="*/ 27 h 36"/>
                    <a:gd name="T22" fmla="*/ 37 w 102"/>
                    <a:gd name="T23" fmla="*/ 27 h 36"/>
                    <a:gd name="T24" fmla="*/ 37 w 102"/>
                    <a:gd name="T25" fmla="*/ 36 h 36"/>
                    <a:gd name="T26" fmla="*/ 26 w 102"/>
                    <a:gd name="T27" fmla="*/ 36 h 36"/>
                    <a:gd name="T28" fmla="*/ 26 w 102"/>
                    <a:gd name="T29" fmla="*/ 27 h 36"/>
                    <a:gd name="T30" fmla="*/ 8 w 102"/>
                    <a:gd name="T31" fmla="*/ 27 h 36"/>
                    <a:gd name="T32" fmla="*/ 0 w 102"/>
                    <a:gd name="T33" fmla="*/ 14 h 36"/>
                    <a:gd name="T34" fmla="*/ 26 w 102"/>
                    <a:gd name="T35" fmla="*/ 14 h 36"/>
                    <a:gd name="T36" fmla="*/ 26 w 102"/>
                    <a:gd name="T37" fmla="*/ 1 h 36"/>
                    <a:gd name="T38" fmla="*/ 37 w 102"/>
                    <a:gd name="T39" fmla="*/ 1 h 36"/>
                    <a:gd name="T40" fmla="*/ 37 w 102"/>
                    <a:gd name="T41" fmla="*/ 14 h 36"/>
                    <a:gd name="T42" fmla="*/ 80 w 102"/>
                    <a:gd name="T43" fmla="*/ 14 h 36"/>
                    <a:gd name="T44" fmla="*/ 84 w 102"/>
                    <a:gd name="T45" fmla="*/ 14 h 36"/>
                    <a:gd name="T46" fmla="*/ 86 w 102"/>
                    <a:gd name="T47" fmla="*/ 13 h 36"/>
                    <a:gd name="T48" fmla="*/ 88 w 102"/>
                    <a:gd name="T49" fmla="*/ 13 h 36"/>
                    <a:gd name="T50" fmla="*/ 89 w 102"/>
                    <a:gd name="T51" fmla="*/ 12 h 36"/>
                    <a:gd name="T52" fmla="*/ 90 w 102"/>
                    <a:gd name="T53" fmla="*/ 9 h 36"/>
                    <a:gd name="T54" fmla="*/ 90 w 102"/>
                    <a:gd name="T55" fmla="*/ 8 h 36"/>
                    <a:gd name="T56" fmla="*/ 90 w 102"/>
                    <a:gd name="T57" fmla="*/ 5 h 36"/>
                    <a:gd name="T58" fmla="*/ 90 w 102"/>
                    <a:gd name="T59" fmla="*/ 1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02" h="36">
                      <a:moveTo>
                        <a:pt x="90" y="1"/>
                      </a:moveTo>
                      <a:lnTo>
                        <a:pt x="101" y="0"/>
                      </a:lnTo>
                      <a:lnTo>
                        <a:pt x="102" y="5"/>
                      </a:lnTo>
                      <a:lnTo>
                        <a:pt x="102" y="10"/>
                      </a:lnTo>
                      <a:lnTo>
                        <a:pt x="102" y="16"/>
                      </a:lnTo>
                      <a:lnTo>
                        <a:pt x="99" y="21"/>
                      </a:lnTo>
                      <a:lnTo>
                        <a:pt x="98" y="23"/>
                      </a:lnTo>
                      <a:lnTo>
                        <a:pt x="94" y="26"/>
                      </a:lnTo>
                      <a:lnTo>
                        <a:pt x="92" y="27"/>
                      </a:lnTo>
                      <a:lnTo>
                        <a:pt x="86" y="27"/>
                      </a:lnTo>
                      <a:lnTo>
                        <a:pt x="80" y="27"/>
                      </a:lnTo>
                      <a:lnTo>
                        <a:pt x="37" y="27"/>
                      </a:lnTo>
                      <a:lnTo>
                        <a:pt x="37" y="36"/>
                      </a:lnTo>
                      <a:lnTo>
                        <a:pt x="26" y="36"/>
                      </a:lnTo>
                      <a:lnTo>
                        <a:pt x="26" y="27"/>
                      </a:lnTo>
                      <a:lnTo>
                        <a:pt x="8" y="27"/>
                      </a:lnTo>
                      <a:lnTo>
                        <a:pt x="0" y="14"/>
                      </a:lnTo>
                      <a:lnTo>
                        <a:pt x="26" y="14"/>
                      </a:lnTo>
                      <a:lnTo>
                        <a:pt x="26" y="1"/>
                      </a:lnTo>
                      <a:lnTo>
                        <a:pt x="37" y="1"/>
                      </a:lnTo>
                      <a:lnTo>
                        <a:pt x="37" y="14"/>
                      </a:lnTo>
                      <a:lnTo>
                        <a:pt x="80" y="14"/>
                      </a:lnTo>
                      <a:lnTo>
                        <a:pt x="84" y="14"/>
                      </a:lnTo>
                      <a:lnTo>
                        <a:pt x="86" y="13"/>
                      </a:lnTo>
                      <a:lnTo>
                        <a:pt x="88" y="13"/>
                      </a:lnTo>
                      <a:lnTo>
                        <a:pt x="89" y="12"/>
                      </a:lnTo>
                      <a:lnTo>
                        <a:pt x="90" y="9"/>
                      </a:lnTo>
                      <a:lnTo>
                        <a:pt x="90" y="8"/>
                      </a:lnTo>
                      <a:lnTo>
                        <a:pt x="90" y="5"/>
                      </a:lnTo>
                      <a:lnTo>
                        <a:pt x="90" y="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320"/>
                <p:cNvSpPr>
                  <a:spLocks noEditPoints="1"/>
                </p:cNvSpPr>
                <p:nvPr/>
              </p:nvSpPr>
              <p:spPr bwMode="auto">
                <a:xfrm>
                  <a:off x="2504" y="2414"/>
                  <a:ext cx="38" cy="33"/>
                </a:xfrm>
                <a:custGeom>
                  <a:avLst/>
                  <a:gdLst>
                    <a:gd name="T0" fmla="*/ 73 w 78"/>
                    <a:gd name="T1" fmla="*/ 25 h 67"/>
                    <a:gd name="T2" fmla="*/ 78 w 78"/>
                    <a:gd name="T3" fmla="*/ 38 h 67"/>
                    <a:gd name="T4" fmla="*/ 78 w 78"/>
                    <a:gd name="T5" fmla="*/ 52 h 67"/>
                    <a:gd name="T6" fmla="*/ 72 w 78"/>
                    <a:gd name="T7" fmla="*/ 62 h 67"/>
                    <a:gd name="T8" fmla="*/ 62 w 78"/>
                    <a:gd name="T9" fmla="*/ 67 h 67"/>
                    <a:gd name="T10" fmla="*/ 51 w 78"/>
                    <a:gd name="T11" fmla="*/ 67 h 67"/>
                    <a:gd name="T12" fmla="*/ 43 w 78"/>
                    <a:gd name="T13" fmla="*/ 63 h 67"/>
                    <a:gd name="T14" fmla="*/ 37 w 78"/>
                    <a:gd name="T15" fmla="*/ 56 h 67"/>
                    <a:gd name="T16" fmla="*/ 34 w 78"/>
                    <a:gd name="T17" fmla="*/ 47 h 67"/>
                    <a:gd name="T18" fmla="*/ 31 w 78"/>
                    <a:gd name="T19" fmla="*/ 29 h 67"/>
                    <a:gd name="T20" fmla="*/ 28 w 78"/>
                    <a:gd name="T21" fmla="*/ 19 h 67"/>
                    <a:gd name="T22" fmla="*/ 22 w 78"/>
                    <a:gd name="T23" fmla="*/ 21 h 67"/>
                    <a:gd name="T24" fmla="*/ 16 w 78"/>
                    <a:gd name="T25" fmla="*/ 23 h 67"/>
                    <a:gd name="T26" fmla="*/ 13 w 78"/>
                    <a:gd name="T27" fmla="*/ 31 h 67"/>
                    <a:gd name="T28" fmla="*/ 13 w 78"/>
                    <a:gd name="T29" fmla="*/ 40 h 67"/>
                    <a:gd name="T30" fmla="*/ 15 w 78"/>
                    <a:gd name="T31" fmla="*/ 48 h 67"/>
                    <a:gd name="T32" fmla="*/ 20 w 78"/>
                    <a:gd name="T33" fmla="*/ 52 h 67"/>
                    <a:gd name="T34" fmla="*/ 22 w 78"/>
                    <a:gd name="T35" fmla="*/ 66 h 67"/>
                    <a:gd name="T36" fmla="*/ 11 w 78"/>
                    <a:gd name="T37" fmla="*/ 61 h 67"/>
                    <a:gd name="T38" fmla="*/ 6 w 78"/>
                    <a:gd name="T39" fmla="*/ 54 h 67"/>
                    <a:gd name="T40" fmla="*/ 2 w 78"/>
                    <a:gd name="T41" fmla="*/ 43 h 67"/>
                    <a:gd name="T42" fmla="*/ 0 w 78"/>
                    <a:gd name="T43" fmla="*/ 27 h 67"/>
                    <a:gd name="T44" fmla="*/ 3 w 78"/>
                    <a:gd name="T45" fmla="*/ 18 h 67"/>
                    <a:gd name="T46" fmla="*/ 8 w 78"/>
                    <a:gd name="T47" fmla="*/ 9 h 67"/>
                    <a:gd name="T48" fmla="*/ 17 w 78"/>
                    <a:gd name="T49" fmla="*/ 5 h 67"/>
                    <a:gd name="T50" fmla="*/ 24 w 78"/>
                    <a:gd name="T51" fmla="*/ 5 h 67"/>
                    <a:gd name="T52" fmla="*/ 44 w 78"/>
                    <a:gd name="T53" fmla="*/ 5 h 67"/>
                    <a:gd name="T54" fmla="*/ 66 w 78"/>
                    <a:gd name="T55" fmla="*/ 4 h 67"/>
                    <a:gd name="T56" fmla="*/ 77 w 78"/>
                    <a:gd name="T57" fmla="*/ 0 h 67"/>
                    <a:gd name="T58" fmla="*/ 73 w 78"/>
                    <a:gd name="T59" fmla="*/ 17 h 67"/>
                    <a:gd name="T60" fmla="*/ 41 w 78"/>
                    <a:gd name="T61" fmla="*/ 19 h 67"/>
                    <a:gd name="T62" fmla="*/ 44 w 78"/>
                    <a:gd name="T63" fmla="*/ 31 h 67"/>
                    <a:gd name="T64" fmla="*/ 46 w 78"/>
                    <a:gd name="T65" fmla="*/ 44 h 67"/>
                    <a:gd name="T66" fmla="*/ 48 w 78"/>
                    <a:gd name="T67" fmla="*/ 51 h 67"/>
                    <a:gd name="T68" fmla="*/ 53 w 78"/>
                    <a:gd name="T69" fmla="*/ 54 h 67"/>
                    <a:gd name="T70" fmla="*/ 60 w 78"/>
                    <a:gd name="T71" fmla="*/ 53 h 67"/>
                    <a:gd name="T72" fmla="*/ 65 w 78"/>
                    <a:gd name="T73" fmla="*/ 48 h 67"/>
                    <a:gd name="T74" fmla="*/ 66 w 78"/>
                    <a:gd name="T75" fmla="*/ 41 h 67"/>
                    <a:gd name="T76" fmla="*/ 62 w 78"/>
                    <a:gd name="T77" fmla="*/ 30 h 67"/>
                    <a:gd name="T78" fmla="*/ 55 w 78"/>
                    <a:gd name="T79" fmla="*/ 22 h 67"/>
                    <a:gd name="T80" fmla="*/ 50 w 78"/>
                    <a:gd name="T81" fmla="*/ 21 h 67"/>
                    <a:gd name="T82" fmla="*/ 41 w 78"/>
                    <a:gd name="T83" fmla="*/ 19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78" h="67">
                      <a:moveTo>
                        <a:pt x="68" y="18"/>
                      </a:moveTo>
                      <a:lnTo>
                        <a:pt x="73" y="25"/>
                      </a:lnTo>
                      <a:lnTo>
                        <a:pt x="75" y="31"/>
                      </a:lnTo>
                      <a:lnTo>
                        <a:pt x="78" y="38"/>
                      </a:lnTo>
                      <a:lnTo>
                        <a:pt x="78" y="44"/>
                      </a:lnTo>
                      <a:lnTo>
                        <a:pt x="78" y="52"/>
                      </a:lnTo>
                      <a:lnTo>
                        <a:pt x="75" y="57"/>
                      </a:lnTo>
                      <a:lnTo>
                        <a:pt x="72" y="62"/>
                      </a:lnTo>
                      <a:lnTo>
                        <a:pt x="68" y="65"/>
                      </a:lnTo>
                      <a:lnTo>
                        <a:pt x="62" y="67"/>
                      </a:lnTo>
                      <a:lnTo>
                        <a:pt x="57" y="67"/>
                      </a:lnTo>
                      <a:lnTo>
                        <a:pt x="51" y="67"/>
                      </a:lnTo>
                      <a:lnTo>
                        <a:pt x="47" y="66"/>
                      </a:lnTo>
                      <a:lnTo>
                        <a:pt x="43" y="63"/>
                      </a:lnTo>
                      <a:lnTo>
                        <a:pt x="39" y="60"/>
                      </a:lnTo>
                      <a:lnTo>
                        <a:pt x="37" y="56"/>
                      </a:lnTo>
                      <a:lnTo>
                        <a:pt x="35" y="51"/>
                      </a:lnTo>
                      <a:lnTo>
                        <a:pt x="34" y="47"/>
                      </a:lnTo>
                      <a:lnTo>
                        <a:pt x="33" y="40"/>
                      </a:lnTo>
                      <a:lnTo>
                        <a:pt x="31" y="29"/>
                      </a:lnTo>
                      <a:lnTo>
                        <a:pt x="29" y="19"/>
                      </a:lnTo>
                      <a:lnTo>
                        <a:pt x="28" y="19"/>
                      </a:lnTo>
                      <a:lnTo>
                        <a:pt x="26" y="19"/>
                      </a:lnTo>
                      <a:lnTo>
                        <a:pt x="22" y="21"/>
                      </a:lnTo>
                      <a:lnTo>
                        <a:pt x="19" y="21"/>
                      </a:lnTo>
                      <a:lnTo>
                        <a:pt x="16" y="23"/>
                      </a:lnTo>
                      <a:lnTo>
                        <a:pt x="15" y="26"/>
                      </a:lnTo>
                      <a:lnTo>
                        <a:pt x="13" y="31"/>
                      </a:lnTo>
                      <a:lnTo>
                        <a:pt x="12" y="36"/>
                      </a:lnTo>
                      <a:lnTo>
                        <a:pt x="13" y="40"/>
                      </a:lnTo>
                      <a:lnTo>
                        <a:pt x="13" y="44"/>
                      </a:lnTo>
                      <a:lnTo>
                        <a:pt x="15" y="48"/>
                      </a:lnTo>
                      <a:lnTo>
                        <a:pt x="17" y="49"/>
                      </a:lnTo>
                      <a:lnTo>
                        <a:pt x="20" y="52"/>
                      </a:lnTo>
                      <a:lnTo>
                        <a:pt x="25" y="53"/>
                      </a:lnTo>
                      <a:lnTo>
                        <a:pt x="22" y="66"/>
                      </a:lnTo>
                      <a:lnTo>
                        <a:pt x="16" y="65"/>
                      </a:lnTo>
                      <a:lnTo>
                        <a:pt x="11" y="61"/>
                      </a:lnTo>
                      <a:lnTo>
                        <a:pt x="7" y="58"/>
                      </a:lnTo>
                      <a:lnTo>
                        <a:pt x="6" y="54"/>
                      </a:lnTo>
                      <a:lnTo>
                        <a:pt x="3" y="51"/>
                      </a:lnTo>
                      <a:lnTo>
                        <a:pt x="2" y="43"/>
                      </a:lnTo>
                      <a:lnTo>
                        <a:pt x="0" y="34"/>
                      </a:lnTo>
                      <a:lnTo>
                        <a:pt x="0" y="27"/>
                      </a:lnTo>
                      <a:lnTo>
                        <a:pt x="2" y="22"/>
                      </a:lnTo>
                      <a:lnTo>
                        <a:pt x="3" y="18"/>
                      </a:lnTo>
                      <a:lnTo>
                        <a:pt x="6" y="13"/>
                      </a:lnTo>
                      <a:lnTo>
                        <a:pt x="8" y="9"/>
                      </a:lnTo>
                      <a:lnTo>
                        <a:pt x="12" y="8"/>
                      </a:lnTo>
                      <a:lnTo>
                        <a:pt x="17" y="5"/>
                      </a:lnTo>
                      <a:lnTo>
                        <a:pt x="20" y="5"/>
                      </a:lnTo>
                      <a:lnTo>
                        <a:pt x="24" y="5"/>
                      </a:lnTo>
                      <a:lnTo>
                        <a:pt x="28" y="5"/>
                      </a:lnTo>
                      <a:lnTo>
                        <a:pt x="44" y="5"/>
                      </a:lnTo>
                      <a:lnTo>
                        <a:pt x="59" y="5"/>
                      </a:lnTo>
                      <a:lnTo>
                        <a:pt x="66" y="4"/>
                      </a:lnTo>
                      <a:lnTo>
                        <a:pt x="72" y="3"/>
                      </a:lnTo>
                      <a:lnTo>
                        <a:pt x="77" y="0"/>
                      </a:lnTo>
                      <a:lnTo>
                        <a:pt x="77" y="14"/>
                      </a:lnTo>
                      <a:lnTo>
                        <a:pt x="73" y="17"/>
                      </a:lnTo>
                      <a:lnTo>
                        <a:pt x="68" y="18"/>
                      </a:lnTo>
                      <a:close/>
                      <a:moveTo>
                        <a:pt x="41" y="19"/>
                      </a:moveTo>
                      <a:lnTo>
                        <a:pt x="42" y="25"/>
                      </a:lnTo>
                      <a:lnTo>
                        <a:pt x="44" y="31"/>
                      </a:lnTo>
                      <a:lnTo>
                        <a:pt x="44" y="39"/>
                      </a:lnTo>
                      <a:lnTo>
                        <a:pt x="46" y="44"/>
                      </a:lnTo>
                      <a:lnTo>
                        <a:pt x="47" y="48"/>
                      </a:lnTo>
                      <a:lnTo>
                        <a:pt x="48" y="51"/>
                      </a:lnTo>
                      <a:lnTo>
                        <a:pt x="51" y="53"/>
                      </a:lnTo>
                      <a:lnTo>
                        <a:pt x="53" y="54"/>
                      </a:lnTo>
                      <a:lnTo>
                        <a:pt x="56" y="54"/>
                      </a:lnTo>
                      <a:lnTo>
                        <a:pt x="60" y="53"/>
                      </a:lnTo>
                      <a:lnTo>
                        <a:pt x="64" y="51"/>
                      </a:lnTo>
                      <a:lnTo>
                        <a:pt x="65" y="48"/>
                      </a:lnTo>
                      <a:lnTo>
                        <a:pt x="66" y="45"/>
                      </a:lnTo>
                      <a:lnTo>
                        <a:pt x="66" y="41"/>
                      </a:lnTo>
                      <a:lnTo>
                        <a:pt x="65" y="35"/>
                      </a:lnTo>
                      <a:lnTo>
                        <a:pt x="62" y="30"/>
                      </a:lnTo>
                      <a:lnTo>
                        <a:pt x="60" y="25"/>
                      </a:lnTo>
                      <a:lnTo>
                        <a:pt x="55" y="22"/>
                      </a:lnTo>
                      <a:lnTo>
                        <a:pt x="52" y="21"/>
                      </a:lnTo>
                      <a:lnTo>
                        <a:pt x="50" y="21"/>
                      </a:lnTo>
                      <a:lnTo>
                        <a:pt x="44" y="19"/>
                      </a:lnTo>
                      <a:lnTo>
                        <a:pt x="41" y="1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321"/>
                <p:cNvSpPr>
                  <a:spLocks/>
                </p:cNvSpPr>
                <p:nvPr/>
              </p:nvSpPr>
              <p:spPr bwMode="auto">
                <a:xfrm>
                  <a:off x="2504" y="2377"/>
                  <a:ext cx="38" cy="29"/>
                </a:xfrm>
                <a:custGeom>
                  <a:avLst/>
                  <a:gdLst>
                    <a:gd name="T0" fmla="*/ 77 w 77"/>
                    <a:gd name="T1" fmla="*/ 59 h 59"/>
                    <a:gd name="T2" fmla="*/ 2 w 77"/>
                    <a:gd name="T3" fmla="*/ 59 h 59"/>
                    <a:gd name="T4" fmla="*/ 2 w 77"/>
                    <a:gd name="T5" fmla="*/ 44 h 59"/>
                    <a:gd name="T6" fmla="*/ 12 w 77"/>
                    <a:gd name="T7" fmla="*/ 44 h 59"/>
                    <a:gd name="T8" fmla="*/ 3 w 77"/>
                    <a:gd name="T9" fmla="*/ 35 h 59"/>
                    <a:gd name="T10" fmla="*/ 0 w 77"/>
                    <a:gd name="T11" fmla="*/ 24 h 59"/>
                    <a:gd name="T12" fmla="*/ 2 w 77"/>
                    <a:gd name="T13" fmla="*/ 17 h 59"/>
                    <a:gd name="T14" fmla="*/ 3 w 77"/>
                    <a:gd name="T15" fmla="*/ 12 h 59"/>
                    <a:gd name="T16" fmla="*/ 6 w 77"/>
                    <a:gd name="T17" fmla="*/ 7 h 59"/>
                    <a:gd name="T18" fmla="*/ 10 w 77"/>
                    <a:gd name="T19" fmla="*/ 4 h 59"/>
                    <a:gd name="T20" fmla="*/ 13 w 77"/>
                    <a:gd name="T21" fmla="*/ 2 h 59"/>
                    <a:gd name="T22" fmla="*/ 19 w 77"/>
                    <a:gd name="T23" fmla="*/ 0 h 59"/>
                    <a:gd name="T24" fmla="*/ 21 w 77"/>
                    <a:gd name="T25" fmla="*/ 0 h 59"/>
                    <a:gd name="T26" fmla="*/ 25 w 77"/>
                    <a:gd name="T27" fmla="*/ 0 h 59"/>
                    <a:gd name="T28" fmla="*/ 31 w 77"/>
                    <a:gd name="T29" fmla="*/ 0 h 59"/>
                    <a:gd name="T30" fmla="*/ 77 w 77"/>
                    <a:gd name="T31" fmla="*/ 0 h 59"/>
                    <a:gd name="T32" fmla="*/ 77 w 77"/>
                    <a:gd name="T33" fmla="*/ 13 h 59"/>
                    <a:gd name="T34" fmla="*/ 31 w 77"/>
                    <a:gd name="T35" fmla="*/ 13 h 59"/>
                    <a:gd name="T36" fmla="*/ 25 w 77"/>
                    <a:gd name="T37" fmla="*/ 13 h 59"/>
                    <a:gd name="T38" fmla="*/ 21 w 77"/>
                    <a:gd name="T39" fmla="*/ 15 h 59"/>
                    <a:gd name="T40" fmla="*/ 17 w 77"/>
                    <a:gd name="T41" fmla="*/ 16 h 59"/>
                    <a:gd name="T42" fmla="*/ 15 w 77"/>
                    <a:gd name="T43" fmla="*/ 20 h 59"/>
                    <a:gd name="T44" fmla="*/ 13 w 77"/>
                    <a:gd name="T45" fmla="*/ 22 h 59"/>
                    <a:gd name="T46" fmla="*/ 12 w 77"/>
                    <a:gd name="T47" fmla="*/ 28 h 59"/>
                    <a:gd name="T48" fmla="*/ 13 w 77"/>
                    <a:gd name="T49" fmla="*/ 31 h 59"/>
                    <a:gd name="T50" fmla="*/ 15 w 77"/>
                    <a:gd name="T51" fmla="*/ 35 h 59"/>
                    <a:gd name="T52" fmla="*/ 17 w 77"/>
                    <a:gd name="T53" fmla="*/ 39 h 59"/>
                    <a:gd name="T54" fmla="*/ 21 w 77"/>
                    <a:gd name="T55" fmla="*/ 42 h 59"/>
                    <a:gd name="T56" fmla="*/ 25 w 77"/>
                    <a:gd name="T57" fmla="*/ 43 h 59"/>
                    <a:gd name="T58" fmla="*/ 30 w 77"/>
                    <a:gd name="T59" fmla="*/ 44 h 59"/>
                    <a:gd name="T60" fmla="*/ 37 w 77"/>
                    <a:gd name="T61" fmla="*/ 44 h 59"/>
                    <a:gd name="T62" fmla="*/ 77 w 77"/>
                    <a:gd name="T63" fmla="*/ 44 h 59"/>
                    <a:gd name="T64" fmla="*/ 77 w 77"/>
                    <a:gd name="T65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7" h="59">
                      <a:moveTo>
                        <a:pt x="77" y="59"/>
                      </a:moveTo>
                      <a:lnTo>
                        <a:pt x="2" y="59"/>
                      </a:lnTo>
                      <a:lnTo>
                        <a:pt x="2" y="44"/>
                      </a:lnTo>
                      <a:lnTo>
                        <a:pt x="12" y="44"/>
                      </a:lnTo>
                      <a:lnTo>
                        <a:pt x="3" y="35"/>
                      </a:lnTo>
                      <a:lnTo>
                        <a:pt x="0" y="24"/>
                      </a:lnTo>
                      <a:lnTo>
                        <a:pt x="2" y="17"/>
                      </a:lnTo>
                      <a:lnTo>
                        <a:pt x="3" y="12"/>
                      </a:lnTo>
                      <a:lnTo>
                        <a:pt x="6" y="7"/>
                      </a:lnTo>
                      <a:lnTo>
                        <a:pt x="10" y="4"/>
                      </a:lnTo>
                      <a:lnTo>
                        <a:pt x="13" y="2"/>
                      </a:lnTo>
                      <a:lnTo>
                        <a:pt x="19" y="0"/>
                      </a:lnTo>
                      <a:lnTo>
                        <a:pt x="21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77" y="0"/>
                      </a:lnTo>
                      <a:lnTo>
                        <a:pt x="77" y="13"/>
                      </a:lnTo>
                      <a:lnTo>
                        <a:pt x="31" y="13"/>
                      </a:lnTo>
                      <a:lnTo>
                        <a:pt x="25" y="13"/>
                      </a:lnTo>
                      <a:lnTo>
                        <a:pt x="21" y="15"/>
                      </a:lnTo>
                      <a:lnTo>
                        <a:pt x="17" y="16"/>
                      </a:lnTo>
                      <a:lnTo>
                        <a:pt x="15" y="20"/>
                      </a:lnTo>
                      <a:lnTo>
                        <a:pt x="13" y="22"/>
                      </a:lnTo>
                      <a:lnTo>
                        <a:pt x="12" y="28"/>
                      </a:lnTo>
                      <a:lnTo>
                        <a:pt x="13" y="31"/>
                      </a:lnTo>
                      <a:lnTo>
                        <a:pt x="15" y="35"/>
                      </a:lnTo>
                      <a:lnTo>
                        <a:pt x="17" y="39"/>
                      </a:lnTo>
                      <a:lnTo>
                        <a:pt x="21" y="42"/>
                      </a:lnTo>
                      <a:lnTo>
                        <a:pt x="25" y="43"/>
                      </a:lnTo>
                      <a:lnTo>
                        <a:pt x="30" y="44"/>
                      </a:lnTo>
                      <a:lnTo>
                        <a:pt x="37" y="44"/>
                      </a:lnTo>
                      <a:lnTo>
                        <a:pt x="77" y="44"/>
                      </a:lnTo>
                      <a:lnTo>
                        <a:pt x="77" y="5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322"/>
                <p:cNvSpPr>
                  <a:spLocks noEditPoints="1"/>
                </p:cNvSpPr>
                <p:nvPr/>
              </p:nvSpPr>
              <p:spPr bwMode="auto">
                <a:xfrm>
                  <a:off x="2504" y="2337"/>
                  <a:ext cx="53" cy="32"/>
                </a:xfrm>
                <a:custGeom>
                  <a:avLst/>
                  <a:gdLst>
                    <a:gd name="T0" fmla="*/ 84 w 106"/>
                    <a:gd name="T1" fmla="*/ 51 h 65"/>
                    <a:gd name="T2" fmla="*/ 90 w 106"/>
                    <a:gd name="T3" fmla="*/ 48 h 65"/>
                    <a:gd name="T4" fmla="*/ 93 w 106"/>
                    <a:gd name="T5" fmla="*/ 43 h 65"/>
                    <a:gd name="T6" fmla="*/ 95 w 106"/>
                    <a:gd name="T7" fmla="*/ 34 h 65"/>
                    <a:gd name="T8" fmla="*/ 93 w 106"/>
                    <a:gd name="T9" fmla="*/ 25 h 65"/>
                    <a:gd name="T10" fmla="*/ 88 w 106"/>
                    <a:gd name="T11" fmla="*/ 18 h 65"/>
                    <a:gd name="T12" fmla="*/ 82 w 106"/>
                    <a:gd name="T13" fmla="*/ 15 h 65"/>
                    <a:gd name="T14" fmla="*/ 74 w 106"/>
                    <a:gd name="T15" fmla="*/ 15 h 65"/>
                    <a:gd name="T16" fmla="*/ 72 w 106"/>
                    <a:gd name="T17" fmla="*/ 18 h 65"/>
                    <a:gd name="T18" fmla="*/ 77 w 106"/>
                    <a:gd name="T19" fmla="*/ 29 h 65"/>
                    <a:gd name="T20" fmla="*/ 74 w 106"/>
                    <a:gd name="T21" fmla="*/ 47 h 65"/>
                    <a:gd name="T22" fmla="*/ 53 w 106"/>
                    <a:gd name="T23" fmla="*/ 64 h 65"/>
                    <a:gd name="T24" fmla="*/ 31 w 106"/>
                    <a:gd name="T25" fmla="*/ 65 h 65"/>
                    <a:gd name="T26" fmla="*/ 20 w 106"/>
                    <a:gd name="T27" fmla="*/ 61 h 65"/>
                    <a:gd name="T28" fmla="*/ 10 w 106"/>
                    <a:gd name="T29" fmla="*/ 55 h 65"/>
                    <a:gd name="T30" fmla="*/ 3 w 106"/>
                    <a:gd name="T31" fmla="*/ 46 h 65"/>
                    <a:gd name="T32" fmla="*/ 0 w 106"/>
                    <a:gd name="T33" fmla="*/ 35 h 65"/>
                    <a:gd name="T34" fmla="*/ 3 w 106"/>
                    <a:gd name="T35" fmla="*/ 24 h 65"/>
                    <a:gd name="T36" fmla="*/ 11 w 106"/>
                    <a:gd name="T37" fmla="*/ 15 h 65"/>
                    <a:gd name="T38" fmla="*/ 2 w 106"/>
                    <a:gd name="T39" fmla="*/ 0 h 65"/>
                    <a:gd name="T40" fmla="*/ 81 w 106"/>
                    <a:gd name="T41" fmla="*/ 2 h 65"/>
                    <a:gd name="T42" fmla="*/ 95 w 106"/>
                    <a:gd name="T43" fmla="*/ 7 h 65"/>
                    <a:gd name="T44" fmla="*/ 102 w 106"/>
                    <a:gd name="T45" fmla="*/ 16 h 65"/>
                    <a:gd name="T46" fmla="*/ 106 w 106"/>
                    <a:gd name="T47" fmla="*/ 27 h 65"/>
                    <a:gd name="T48" fmla="*/ 105 w 106"/>
                    <a:gd name="T49" fmla="*/ 47 h 65"/>
                    <a:gd name="T50" fmla="*/ 97 w 106"/>
                    <a:gd name="T51" fmla="*/ 60 h 65"/>
                    <a:gd name="T52" fmla="*/ 88 w 106"/>
                    <a:gd name="T53" fmla="*/ 64 h 65"/>
                    <a:gd name="T54" fmla="*/ 38 w 106"/>
                    <a:gd name="T55" fmla="*/ 51 h 65"/>
                    <a:gd name="T56" fmla="*/ 50 w 106"/>
                    <a:gd name="T57" fmla="*/ 51 h 65"/>
                    <a:gd name="T58" fmla="*/ 59 w 106"/>
                    <a:gd name="T59" fmla="*/ 47 h 65"/>
                    <a:gd name="T60" fmla="*/ 64 w 106"/>
                    <a:gd name="T61" fmla="*/ 38 h 65"/>
                    <a:gd name="T62" fmla="*/ 64 w 106"/>
                    <a:gd name="T63" fmla="*/ 27 h 65"/>
                    <a:gd name="T64" fmla="*/ 59 w 106"/>
                    <a:gd name="T65" fmla="*/ 20 h 65"/>
                    <a:gd name="T66" fmla="*/ 51 w 106"/>
                    <a:gd name="T67" fmla="*/ 16 h 65"/>
                    <a:gd name="T68" fmla="*/ 38 w 106"/>
                    <a:gd name="T69" fmla="*/ 15 h 65"/>
                    <a:gd name="T70" fmla="*/ 28 w 106"/>
                    <a:gd name="T71" fmla="*/ 16 h 65"/>
                    <a:gd name="T72" fmla="*/ 19 w 106"/>
                    <a:gd name="T73" fmla="*/ 20 h 65"/>
                    <a:gd name="T74" fmla="*/ 13 w 106"/>
                    <a:gd name="T75" fmla="*/ 29 h 65"/>
                    <a:gd name="T76" fmla="*/ 13 w 106"/>
                    <a:gd name="T77" fmla="*/ 38 h 65"/>
                    <a:gd name="T78" fmla="*/ 19 w 106"/>
                    <a:gd name="T79" fmla="*/ 47 h 65"/>
                    <a:gd name="T80" fmla="*/ 26 w 106"/>
                    <a:gd name="T81" fmla="*/ 51 h 65"/>
                    <a:gd name="T82" fmla="*/ 38 w 106"/>
                    <a:gd name="T83" fmla="*/ 5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6" h="65">
                      <a:moveTo>
                        <a:pt x="83" y="64"/>
                      </a:moveTo>
                      <a:lnTo>
                        <a:pt x="84" y="51"/>
                      </a:lnTo>
                      <a:lnTo>
                        <a:pt x="87" y="49"/>
                      </a:lnTo>
                      <a:lnTo>
                        <a:pt x="90" y="48"/>
                      </a:lnTo>
                      <a:lnTo>
                        <a:pt x="91" y="46"/>
                      </a:lnTo>
                      <a:lnTo>
                        <a:pt x="93" y="43"/>
                      </a:lnTo>
                      <a:lnTo>
                        <a:pt x="95" y="39"/>
                      </a:lnTo>
                      <a:lnTo>
                        <a:pt x="95" y="34"/>
                      </a:lnTo>
                      <a:lnTo>
                        <a:pt x="95" y="29"/>
                      </a:lnTo>
                      <a:lnTo>
                        <a:pt x="93" y="25"/>
                      </a:lnTo>
                      <a:lnTo>
                        <a:pt x="91" y="21"/>
                      </a:lnTo>
                      <a:lnTo>
                        <a:pt x="88" y="18"/>
                      </a:lnTo>
                      <a:lnTo>
                        <a:pt x="86" y="17"/>
                      </a:lnTo>
                      <a:lnTo>
                        <a:pt x="82" y="15"/>
                      </a:lnTo>
                      <a:lnTo>
                        <a:pt x="79" y="15"/>
                      </a:lnTo>
                      <a:lnTo>
                        <a:pt x="74" y="15"/>
                      </a:lnTo>
                      <a:lnTo>
                        <a:pt x="68" y="15"/>
                      </a:lnTo>
                      <a:lnTo>
                        <a:pt x="72" y="18"/>
                      </a:lnTo>
                      <a:lnTo>
                        <a:pt x="74" y="24"/>
                      </a:lnTo>
                      <a:lnTo>
                        <a:pt x="77" y="29"/>
                      </a:lnTo>
                      <a:lnTo>
                        <a:pt x="77" y="34"/>
                      </a:lnTo>
                      <a:lnTo>
                        <a:pt x="74" y="47"/>
                      </a:lnTo>
                      <a:lnTo>
                        <a:pt x="65" y="57"/>
                      </a:lnTo>
                      <a:lnTo>
                        <a:pt x="53" y="64"/>
                      </a:lnTo>
                      <a:lnTo>
                        <a:pt x="39" y="65"/>
                      </a:lnTo>
                      <a:lnTo>
                        <a:pt x="31" y="65"/>
                      </a:lnTo>
                      <a:lnTo>
                        <a:pt x="25" y="64"/>
                      </a:lnTo>
                      <a:lnTo>
                        <a:pt x="20" y="61"/>
                      </a:lnTo>
                      <a:lnTo>
                        <a:pt x="13" y="58"/>
                      </a:lnTo>
                      <a:lnTo>
                        <a:pt x="10" y="55"/>
                      </a:lnTo>
                      <a:lnTo>
                        <a:pt x="6" y="51"/>
                      </a:lnTo>
                      <a:lnTo>
                        <a:pt x="3" y="46"/>
                      </a:lnTo>
                      <a:lnTo>
                        <a:pt x="0" y="40"/>
                      </a:lnTo>
                      <a:lnTo>
                        <a:pt x="0" y="35"/>
                      </a:lnTo>
                      <a:lnTo>
                        <a:pt x="2" y="29"/>
                      </a:lnTo>
                      <a:lnTo>
                        <a:pt x="3" y="24"/>
                      </a:lnTo>
                      <a:lnTo>
                        <a:pt x="7" y="18"/>
                      </a:lnTo>
                      <a:lnTo>
                        <a:pt x="11" y="15"/>
                      </a:lnTo>
                      <a:lnTo>
                        <a:pt x="2" y="15"/>
                      </a:lnTo>
                      <a:lnTo>
                        <a:pt x="2" y="0"/>
                      </a:lnTo>
                      <a:lnTo>
                        <a:pt x="66" y="0"/>
                      </a:lnTo>
                      <a:lnTo>
                        <a:pt x="81" y="2"/>
                      </a:lnTo>
                      <a:lnTo>
                        <a:pt x="91" y="4"/>
                      </a:lnTo>
                      <a:lnTo>
                        <a:pt x="95" y="7"/>
                      </a:lnTo>
                      <a:lnTo>
                        <a:pt x="99" y="11"/>
                      </a:lnTo>
                      <a:lnTo>
                        <a:pt x="102" y="16"/>
                      </a:lnTo>
                      <a:lnTo>
                        <a:pt x="105" y="21"/>
                      </a:lnTo>
                      <a:lnTo>
                        <a:pt x="106" y="27"/>
                      </a:lnTo>
                      <a:lnTo>
                        <a:pt x="106" y="34"/>
                      </a:lnTo>
                      <a:lnTo>
                        <a:pt x="105" y="47"/>
                      </a:lnTo>
                      <a:lnTo>
                        <a:pt x="100" y="56"/>
                      </a:lnTo>
                      <a:lnTo>
                        <a:pt x="97" y="60"/>
                      </a:lnTo>
                      <a:lnTo>
                        <a:pt x="93" y="62"/>
                      </a:lnTo>
                      <a:lnTo>
                        <a:pt x="88" y="64"/>
                      </a:lnTo>
                      <a:lnTo>
                        <a:pt x="83" y="64"/>
                      </a:lnTo>
                      <a:close/>
                      <a:moveTo>
                        <a:pt x="38" y="51"/>
                      </a:moveTo>
                      <a:lnTo>
                        <a:pt x="44" y="51"/>
                      </a:lnTo>
                      <a:lnTo>
                        <a:pt x="50" y="51"/>
                      </a:lnTo>
                      <a:lnTo>
                        <a:pt x="55" y="48"/>
                      </a:lnTo>
                      <a:lnTo>
                        <a:pt x="59" y="47"/>
                      </a:lnTo>
                      <a:lnTo>
                        <a:pt x="62" y="43"/>
                      </a:lnTo>
                      <a:lnTo>
                        <a:pt x="64" y="38"/>
                      </a:lnTo>
                      <a:lnTo>
                        <a:pt x="65" y="33"/>
                      </a:lnTo>
                      <a:lnTo>
                        <a:pt x="64" y="27"/>
                      </a:lnTo>
                      <a:lnTo>
                        <a:pt x="62" y="24"/>
                      </a:lnTo>
                      <a:lnTo>
                        <a:pt x="59" y="20"/>
                      </a:lnTo>
                      <a:lnTo>
                        <a:pt x="55" y="17"/>
                      </a:lnTo>
                      <a:lnTo>
                        <a:pt x="51" y="16"/>
                      </a:lnTo>
                      <a:lnTo>
                        <a:pt x="44" y="15"/>
                      </a:lnTo>
                      <a:lnTo>
                        <a:pt x="38" y="15"/>
                      </a:lnTo>
                      <a:lnTo>
                        <a:pt x="33" y="15"/>
                      </a:lnTo>
                      <a:lnTo>
                        <a:pt x="28" y="16"/>
                      </a:lnTo>
                      <a:lnTo>
                        <a:pt x="22" y="17"/>
                      </a:lnTo>
                      <a:lnTo>
                        <a:pt x="19" y="20"/>
                      </a:lnTo>
                      <a:lnTo>
                        <a:pt x="16" y="24"/>
                      </a:lnTo>
                      <a:lnTo>
                        <a:pt x="13" y="29"/>
                      </a:lnTo>
                      <a:lnTo>
                        <a:pt x="12" y="33"/>
                      </a:lnTo>
                      <a:lnTo>
                        <a:pt x="13" y="38"/>
                      </a:lnTo>
                      <a:lnTo>
                        <a:pt x="16" y="43"/>
                      </a:lnTo>
                      <a:lnTo>
                        <a:pt x="19" y="47"/>
                      </a:lnTo>
                      <a:lnTo>
                        <a:pt x="22" y="48"/>
                      </a:lnTo>
                      <a:lnTo>
                        <a:pt x="26" y="51"/>
                      </a:lnTo>
                      <a:lnTo>
                        <a:pt x="33" y="51"/>
                      </a:lnTo>
                      <a:lnTo>
                        <a:pt x="38" y="5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Rectangle 323"/>
                <p:cNvSpPr>
                  <a:spLocks noChangeArrowheads="1"/>
                </p:cNvSpPr>
                <p:nvPr/>
              </p:nvSpPr>
              <p:spPr bwMode="auto">
                <a:xfrm>
                  <a:off x="2490" y="2320"/>
                  <a:ext cx="52" cy="6"/>
                </a:xfrm>
                <a:prstGeom prst="rect">
                  <a:avLst/>
                </a:pr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324"/>
                <p:cNvSpPr>
                  <a:spLocks noEditPoints="1"/>
                </p:cNvSpPr>
                <p:nvPr/>
              </p:nvSpPr>
              <p:spPr bwMode="auto">
                <a:xfrm>
                  <a:off x="2504" y="2279"/>
                  <a:ext cx="38" cy="35"/>
                </a:xfrm>
                <a:custGeom>
                  <a:avLst/>
                  <a:gdLst>
                    <a:gd name="T0" fmla="*/ 55 w 78"/>
                    <a:gd name="T1" fmla="*/ 14 h 70"/>
                    <a:gd name="T2" fmla="*/ 56 w 78"/>
                    <a:gd name="T3" fmla="*/ 2 h 70"/>
                    <a:gd name="T4" fmla="*/ 62 w 78"/>
                    <a:gd name="T5" fmla="*/ 4 h 70"/>
                    <a:gd name="T6" fmla="*/ 68 w 78"/>
                    <a:gd name="T7" fmla="*/ 8 h 70"/>
                    <a:gd name="T8" fmla="*/ 73 w 78"/>
                    <a:gd name="T9" fmla="*/ 13 h 70"/>
                    <a:gd name="T10" fmla="*/ 77 w 78"/>
                    <a:gd name="T11" fmla="*/ 22 h 70"/>
                    <a:gd name="T12" fmla="*/ 78 w 78"/>
                    <a:gd name="T13" fmla="*/ 34 h 70"/>
                    <a:gd name="T14" fmla="*/ 75 w 78"/>
                    <a:gd name="T15" fmla="*/ 48 h 70"/>
                    <a:gd name="T16" fmla="*/ 68 w 78"/>
                    <a:gd name="T17" fmla="*/ 60 h 70"/>
                    <a:gd name="T18" fmla="*/ 56 w 78"/>
                    <a:gd name="T19" fmla="*/ 67 h 70"/>
                    <a:gd name="T20" fmla="*/ 41 w 78"/>
                    <a:gd name="T21" fmla="*/ 70 h 70"/>
                    <a:gd name="T22" fmla="*/ 24 w 78"/>
                    <a:gd name="T23" fmla="*/ 67 h 70"/>
                    <a:gd name="T24" fmla="*/ 11 w 78"/>
                    <a:gd name="T25" fmla="*/ 60 h 70"/>
                    <a:gd name="T26" fmla="*/ 3 w 78"/>
                    <a:gd name="T27" fmla="*/ 49 h 70"/>
                    <a:gd name="T28" fmla="*/ 0 w 78"/>
                    <a:gd name="T29" fmla="*/ 35 h 70"/>
                    <a:gd name="T30" fmla="*/ 3 w 78"/>
                    <a:gd name="T31" fmla="*/ 21 h 70"/>
                    <a:gd name="T32" fmla="*/ 11 w 78"/>
                    <a:gd name="T33" fmla="*/ 11 h 70"/>
                    <a:gd name="T34" fmla="*/ 22 w 78"/>
                    <a:gd name="T35" fmla="*/ 3 h 70"/>
                    <a:gd name="T36" fmla="*/ 39 w 78"/>
                    <a:gd name="T37" fmla="*/ 0 h 70"/>
                    <a:gd name="T38" fmla="*/ 42 w 78"/>
                    <a:gd name="T39" fmla="*/ 2 h 70"/>
                    <a:gd name="T40" fmla="*/ 42 w 78"/>
                    <a:gd name="T41" fmla="*/ 56 h 70"/>
                    <a:gd name="T42" fmla="*/ 50 w 78"/>
                    <a:gd name="T43" fmla="*/ 55 h 70"/>
                    <a:gd name="T44" fmla="*/ 55 w 78"/>
                    <a:gd name="T45" fmla="*/ 53 h 70"/>
                    <a:gd name="T46" fmla="*/ 60 w 78"/>
                    <a:gd name="T47" fmla="*/ 49 h 70"/>
                    <a:gd name="T48" fmla="*/ 64 w 78"/>
                    <a:gd name="T49" fmla="*/ 44 h 70"/>
                    <a:gd name="T50" fmla="*/ 65 w 78"/>
                    <a:gd name="T51" fmla="*/ 39 h 70"/>
                    <a:gd name="T52" fmla="*/ 66 w 78"/>
                    <a:gd name="T53" fmla="*/ 34 h 70"/>
                    <a:gd name="T54" fmla="*/ 65 w 78"/>
                    <a:gd name="T55" fmla="*/ 27 h 70"/>
                    <a:gd name="T56" fmla="*/ 64 w 78"/>
                    <a:gd name="T57" fmla="*/ 22 h 70"/>
                    <a:gd name="T58" fmla="*/ 61 w 78"/>
                    <a:gd name="T59" fmla="*/ 20 h 70"/>
                    <a:gd name="T60" fmla="*/ 59 w 78"/>
                    <a:gd name="T61" fmla="*/ 17 h 70"/>
                    <a:gd name="T62" fmla="*/ 55 w 78"/>
                    <a:gd name="T63" fmla="*/ 14 h 70"/>
                    <a:gd name="T64" fmla="*/ 30 w 78"/>
                    <a:gd name="T65" fmla="*/ 56 h 70"/>
                    <a:gd name="T66" fmla="*/ 30 w 78"/>
                    <a:gd name="T67" fmla="*/ 14 h 70"/>
                    <a:gd name="T68" fmla="*/ 25 w 78"/>
                    <a:gd name="T69" fmla="*/ 16 h 70"/>
                    <a:gd name="T70" fmla="*/ 21 w 78"/>
                    <a:gd name="T71" fmla="*/ 17 h 70"/>
                    <a:gd name="T72" fmla="*/ 19 w 78"/>
                    <a:gd name="T73" fmla="*/ 20 h 70"/>
                    <a:gd name="T74" fmla="*/ 15 w 78"/>
                    <a:gd name="T75" fmla="*/ 24 h 70"/>
                    <a:gd name="T76" fmla="*/ 13 w 78"/>
                    <a:gd name="T77" fmla="*/ 29 h 70"/>
                    <a:gd name="T78" fmla="*/ 12 w 78"/>
                    <a:gd name="T79" fmla="*/ 35 h 70"/>
                    <a:gd name="T80" fmla="*/ 13 w 78"/>
                    <a:gd name="T81" fmla="*/ 40 h 70"/>
                    <a:gd name="T82" fmla="*/ 15 w 78"/>
                    <a:gd name="T83" fmla="*/ 46 h 70"/>
                    <a:gd name="T84" fmla="*/ 17 w 78"/>
                    <a:gd name="T85" fmla="*/ 49 h 70"/>
                    <a:gd name="T86" fmla="*/ 21 w 78"/>
                    <a:gd name="T87" fmla="*/ 53 h 70"/>
                    <a:gd name="T88" fmla="*/ 25 w 78"/>
                    <a:gd name="T89" fmla="*/ 55 h 70"/>
                    <a:gd name="T90" fmla="*/ 30 w 78"/>
                    <a:gd name="T91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8" h="70">
                      <a:moveTo>
                        <a:pt x="55" y="14"/>
                      </a:moveTo>
                      <a:lnTo>
                        <a:pt x="56" y="2"/>
                      </a:lnTo>
                      <a:lnTo>
                        <a:pt x="62" y="4"/>
                      </a:lnTo>
                      <a:lnTo>
                        <a:pt x="68" y="8"/>
                      </a:lnTo>
                      <a:lnTo>
                        <a:pt x="73" y="13"/>
                      </a:lnTo>
                      <a:lnTo>
                        <a:pt x="77" y="22"/>
                      </a:lnTo>
                      <a:lnTo>
                        <a:pt x="78" y="34"/>
                      </a:lnTo>
                      <a:lnTo>
                        <a:pt x="75" y="48"/>
                      </a:lnTo>
                      <a:lnTo>
                        <a:pt x="68" y="60"/>
                      </a:lnTo>
                      <a:lnTo>
                        <a:pt x="56" y="67"/>
                      </a:lnTo>
                      <a:lnTo>
                        <a:pt x="41" y="70"/>
                      </a:lnTo>
                      <a:lnTo>
                        <a:pt x="24" y="67"/>
                      </a:lnTo>
                      <a:lnTo>
                        <a:pt x="11" y="60"/>
                      </a:lnTo>
                      <a:lnTo>
                        <a:pt x="3" y="49"/>
                      </a:lnTo>
                      <a:lnTo>
                        <a:pt x="0" y="35"/>
                      </a:lnTo>
                      <a:lnTo>
                        <a:pt x="3" y="21"/>
                      </a:lnTo>
                      <a:lnTo>
                        <a:pt x="11" y="11"/>
                      </a:lnTo>
                      <a:lnTo>
                        <a:pt x="22" y="3"/>
                      </a:lnTo>
                      <a:lnTo>
                        <a:pt x="39" y="0"/>
                      </a:lnTo>
                      <a:lnTo>
                        <a:pt x="42" y="2"/>
                      </a:lnTo>
                      <a:lnTo>
                        <a:pt x="42" y="56"/>
                      </a:lnTo>
                      <a:lnTo>
                        <a:pt x="50" y="55"/>
                      </a:lnTo>
                      <a:lnTo>
                        <a:pt x="55" y="53"/>
                      </a:lnTo>
                      <a:lnTo>
                        <a:pt x="60" y="49"/>
                      </a:lnTo>
                      <a:lnTo>
                        <a:pt x="64" y="44"/>
                      </a:lnTo>
                      <a:lnTo>
                        <a:pt x="65" y="39"/>
                      </a:lnTo>
                      <a:lnTo>
                        <a:pt x="66" y="34"/>
                      </a:lnTo>
                      <a:lnTo>
                        <a:pt x="65" y="27"/>
                      </a:lnTo>
                      <a:lnTo>
                        <a:pt x="64" y="22"/>
                      </a:lnTo>
                      <a:lnTo>
                        <a:pt x="61" y="20"/>
                      </a:lnTo>
                      <a:lnTo>
                        <a:pt x="59" y="17"/>
                      </a:lnTo>
                      <a:lnTo>
                        <a:pt x="55" y="14"/>
                      </a:lnTo>
                      <a:close/>
                      <a:moveTo>
                        <a:pt x="30" y="56"/>
                      </a:moveTo>
                      <a:lnTo>
                        <a:pt x="30" y="14"/>
                      </a:lnTo>
                      <a:lnTo>
                        <a:pt x="25" y="16"/>
                      </a:lnTo>
                      <a:lnTo>
                        <a:pt x="21" y="17"/>
                      </a:lnTo>
                      <a:lnTo>
                        <a:pt x="19" y="20"/>
                      </a:lnTo>
                      <a:lnTo>
                        <a:pt x="15" y="24"/>
                      </a:lnTo>
                      <a:lnTo>
                        <a:pt x="13" y="29"/>
                      </a:lnTo>
                      <a:lnTo>
                        <a:pt x="12" y="35"/>
                      </a:lnTo>
                      <a:lnTo>
                        <a:pt x="13" y="40"/>
                      </a:lnTo>
                      <a:lnTo>
                        <a:pt x="15" y="46"/>
                      </a:lnTo>
                      <a:lnTo>
                        <a:pt x="17" y="49"/>
                      </a:lnTo>
                      <a:lnTo>
                        <a:pt x="21" y="53"/>
                      </a:lnTo>
                      <a:lnTo>
                        <a:pt x="25" y="55"/>
                      </a:lnTo>
                      <a:lnTo>
                        <a:pt x="30" y="5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325"/>
                <p:cNvSpPr>
                  <a:spLocks/>
                </p:cNvSpPr>
                <p:nvPr/>
              </p:nvSpPr>
              <p:spPr bwMode="auto">
                <a:xfrm>
                  <a:off x="2490" y="2235"/>
                  <a:ext cx="66" cy="17"/>
                </a:xfrm>
                <a:custGeom>
                  <a:avLst/>
                  <a:gdLst>
                    <a:gd name="T0" fmla="*/ 132 w 132"/>
                    <a:gd name="T1" fmla="*/ 9 h 35"/>
                    <a:gd name="T2" fmla="*/ 118 w 132"/>
                    <a:gd name="T3" fmla="*/ 19 h 35"/>
                    <a:gd name="T4" fmla="*/ 102 w 132"/>
                    <a:gd name="T5" fmla="*/ 27 h 35"/>
                    <a:gd name="T6" fmla="*/ 84 w 132"/>
                    <a:gd name="T7" fmla="*/ 32 h 35"/>
                    <a:gd name="T8" fmla="*/ 66 w 132"/>
                    <a:gd name="T9" fmla="*/ 35 h 35"/>
                    <a:gd name="T10" fmla="*/ 51 w 132"/>
                    <a:gd name="T11" fmla="*/ 34 h 35"/>
                    <a:gd name="T12" fmla="*/ 35 w 132"/>
                    <a:gd name="T13" fmla="*/ 29 h 35"/>
                    <a:gd name="T14" fmla="*/ 18 w 132"/>
                    <a:gd name="T15" fmla="*/ 21 h 35"/>
                    <a:gd name="T16" fmla="*/ 0 w 132"/>
                    <a:gd name="T17" fmla="*/ 9 h 35"/>
                    <a:gd name="T18" fmla="*/ 0 w 132"/>
                    <a:gd name="T19" fmla="*/ 0 h 35"/>
                    <a:gd name="T20" fmla="*/ 7 w 132"/>
                    <a:gd name="T21" fmla="*/ 4 h 35"/>
                    <a:gd name="T22" fmla="*/ 13 w 132"/>
                    <a:gd name="T23" fmla="*/ 8 h 35"/>
                    <a:gd name="T24" fmla="*/ 17 w 132"/>
                    <a:gd name="T25" fmla="*/ 9 h 35"/>
                    <a:gd name="T26" fmla="*/ 21 w 132"/>
                    <a:gd name="T27" fmla="*/ 12 h 35"/>
                    <a:gd name="T28" fmla="*/ 30 w 132"/>
                    <a:gd name="T29" fmla="*/ 16 h 35"/>
                    <a:gd name="T30" fmla="*/ 40 w 132"/>
                    <a:gd name="T31" fmla="*/ 18 h 35"/>
                    <a:gd name="T32" fmla="*/ 66 w 132"/>
                    <a:gd name="T33" fmla="*/ 21 h 35"/>
                    <a:gd name="T34" fmla="*/ 88 w 132"/>
                    <a:gd name="T35" fmla="*/ 19 h 35"/>
                    <a:gd name="T36" fmla="*/ 110 w 132"/>
                    <a:gd name="T37" fmla="*/ 12 h 35"/>
                    <a:gd name="T38" fmla="*/ 132 w 132"/>
                    <a:gd name="T39" fmla="*/ 0 h 35"/>
                    <a:gd name="T40" fmla="*/ 132 w 132"/>
                    <a:gd name="T41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2" h="35">
                      <a:moveTo>
                        <a:pt x="132" y="9"/>
                      </a:moveTo>
                      <a:lnTo>
                        <a:pt x="118" y="19"/>
                      </a:lnTo>
                      <a:lnTo>
                        <a:pt x="102" y="27"/>
                      </a:lnTo>
                      <a:lnTo>
                        <a:pt x="84" y="32"/>
                      </a:lnTo>
                      <a:lnTo>
                        <a:pt x="66" y="35"/>
                      </a:lnTo>
                      <a:lnTo>
                        <a:pt x="51" y="34"/>
                      </a:lnTo>
                      <a:lnTo>
                        <a:pt x="35" y="29"/>
                      </a:lnTo>
                      <a:lnTo>
                        <a:pt x="18" y="21"/>
                      </a:lnTo>
                      <a:lnTo>
                        <a:pt x="0" y="9"/>
                      </a:lnTo>
                      <a:lnTo>
                        <a:pt x="0" y="0"/>
                      </a:lnTo>
                      <a:lnTo>
                        <a:pt x="7" y="4"/>
                      </a:lnTo>
                      <a:lnTo>
                        <a:pt x="13" y="8"/>
                      </a:lnTo>
                      <a:lnTo>
                        <a:pt x="17" y="9"/>
                      </a:lnTo>
                      <a:lnTo>
                        <a:pt x="21" y="12"/>
                      </a:lnTo>
                      <a:lnTo>
                        <a:pt x="30" y="16"/>
                      </a:lnTo>
                      <a:lnTo>
                        <a:pt x="40" y="18"/>
                      </a:lnTo>
                      <a:lnTo>
                        <a:pt x="66" y="21"/>
                      </a:lnTo>
                      <a:lnTo>
                        <a:pt x="88" y="19"/>
                      </a:lnTo>
                      <a:lnTo>
                        <a:pt x="110" y="12"/>
                      </a:lnTo>
                      <a:lnTo>
                        <a:pt x="132" y="0"/>
                      </a:lnTo>
                      <a:lnTo>
                        <a:pt x="132" y="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326"/>
                <p:cNvSpPr>
                  <a:spLocks/>
                </p:cNvSpPr>
                <p:nvPr/>
              </p:nvSpPr>
              <p:spPr bwMode="auto">
                <a:xfrm>
                  <a:off x="2504" y="2208"/>
                  <a:ext cx="38" cy="19"/>
                </a:xfrm>
                <a:custGeom>
                  <a:avLst/>
                  <a:gdLst>
                    <a:gd name="T0" fmla="*/ 77 w 77"/>
                    <a:gd name="T1" fmla="*/ 39 h 39"/>
                    <a:gd name="T2" fmla="*/ 2 w 77"/>
                    <a:gd name="T3" fmla="*/ 39 h 39"/>
                    <a:gd name="T4" fmla="*/ 2 w 77"/>
                    <a:gd name="T5" fmla="*/ 26 h 39"/>
                    <a:gd name="T6" fmla="*/ 12 w 77"/>
                    <a:gd name="T7" fmla="*/ 26 h 39"/>
                    <a:gd name="T8" fmla="*/ 8 w 77"/>
                    <a:gd name="T9" fmla="*/ 23 h 39"/>
                    <a:gd name="T10" fmla="*/ 4 w 77"/>
                    <a:gd name="T11" fmla="*/ 21 h 39"/>
                    <a:gd name="T12" fmla="*/ 3 w 77"/>
                    <a:gd name="T13" fmla="*/ 19 h 39"/>
                    <a:gd name="T14" fmla="*/ 0 w 77"/>
                    <a:gd name="T15" fmla="*/ 16 h 39"/>
                    <a:gd name="T16" fmla="*/ 0 w 77"/>
                    <a:gd name="T17" fmla="*/ 12 h 39"/>
                    <a:gd name="T18" fmla="*/ 2 w 77"/>
                    <a:gd name="T19" fmla="*/ 5 h 39"/>
                    <a:gd name="T20" fmla="*/ 4 w 77"/>
                    <a:gd name="T21" fmla="*/ 0 h 39"/>
                    <a:gd name="T22" fmla="*/ 16 w 77"/>
                    <a:gd name="T23" fmla="*/ 4 h 39"/>
                    <a:gd name="T24" fmla="*/ 13 w 77"/>
                    <a:gd name="T25" fmla="*/ 8 h 39"/>
                    <a:gd name="T26" fmla="*/ 12 w 77"/>
                    <a:gd name="T27" fmla="*/ 12 h 39"/>
                    <a:gd name="T28" fmla="*/ 13 w 77"/>
                    <a:gd name="T29" fmla="*/ 16 h 39"/>
                    <a:gd name="T30" fmla="*/ 15 w 77"/>
                    <a:gd name="T31" fmla="*/ 18 h 39"/>
                    <a:gd name="T32" fmla="*/ 19 w 77"/>
                    <a:gd name="T33" fmla="*/ 21 h 39"/>
                    <a:gd name="T34" fmla="*/ 22 w 77"/>
                    <a:gd name="T35" fmla="*/ 23 h 39"/>
                    <a:gd name="T36" fmla="*/ 29 w 77"/>
                    <a:gd name="T37" fmla="*/ 25 h 39"/>
                    <a:gd name="T38" fmla="*/ 37 w 77"/>
                    <a:gd name="T39" fmla="*/ 25 h 39"/>
                    <a:gd name="T40" fmla="*/ 77 w 77"/>
                    <a:gd name="T41" fmla="*/ 25 h 39"/>
                    <a:gd name="T42" fmla="*/ 77 w 77"/>
                    <a:gd name="T43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7" h="39">
                      <a:moveTo>
                        <a:pt x="77" y="39"/>
                      </a:moveTo>
                      <a:lnTo>
                        <a:pt x="2" y="39"/>
                      </a:lnTo>
                      <a:lnTo>
                        <a:pt x="2" y="26"/>
                      </a:lnTo>
                      <a:lnTo>
                        <a:pt x="12" y="26"/>
                      </a:lnTo>
                      <a:lnTo>
                        <a:pt x="8" y="23"/>
                      </a:lnTo>
                      <a:lnTo>
                        <a:pt x="4" y="21"/>
                      </a:lnTo>
                      <a:lnTo>
                        <a:pt x="3" y="19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2" y="5"/>
                      </a:lnTo>
                      <a:lnTo>
                        <a:pt x="4" y="0"/>
                      </a:lnTo>
                      <a:lnTo>
                        <a:pt x="16" y="4"/>
                      </a:lnTo>
                      <a:lnTo>
                        <a:pt x="13" y="8"/>
                      </a:lnTo>
                      <a:lnTo>
                        <a:pt x="12" y="12"/>
                      </a:lnTo>
                      <a:lnTo>
                        <a:pt x="13" y="16"/>
                      </a:lnTo>
                      <a:lnTo>
                        <a:pt x="15" y="18"/>
                      </a:lnTo>
                      <a:lnTo>
                        <a:pt x="19" y="21"/>
                      </a:lnTo>
                      <a:lnTo>
                        <a:pt x="22" y="23"/>
                      </a:lnTo>
                      <a:lnTo>
                        <a:pt x="29" y="25"/>
                      </a:lnTo>
                      <a:lnTo>
                        <a:pt x="37" y="25"/>
                      </a:lnTo>
                      <a:lnTo>
                        <a:pt x="77" y="25"/>
                      </a:lnTo>
                      <a:lnTo>
                        <a:pt x="77" y="3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327"/>
                <p:cNvSpPr>
                  <a:spLocks noEditPoints="1"/>
                </p:cNvSpPr>
                <p:nvPr/>
              </p:nvSpPr>
              <p:spPr bwMode="auto">
                <a:xfrm>
                  <a:off x="2504" y="2172"/>
                  <a:ext cx="38" cy="33"/>
                </a:xfrm>
                <a:custGeom>
                  <a:avLst/>
                  <a:gdLst>
                    <a:gd name="T0" fmla="*/ 73 w 78"/>
                    <a:gd name="T1" fmla="*/ 24 h 67"/>
                    <a:gd name="T2" fmla="*/ 78 w 78"/>
                    <a:gd name="T3" fmla="*/ 37 h 67"/>
                    <a:gd name="T4" fmla="*/ 78 w 78"/>
                    <a:gd name="T5" fmla="*/ 50 h 67"/>
                    <a:gd name="T6" fmla="*/ 72 w 78"/>
                    <a:gd name="T7" fmla="*/ 60 h 67"/>
                    <a:gd name="T8" fmla="*/ 62 w 78"/>
                    <a:gd name="T9" fmla="*/ 67 h 67"/>
                    <a:gd name="T10" fmla="*/ 51 w 78"/>
                    <a:gd name="T11" fmla="*/ 67 h 67"/>
                    <a:gd name="T12" fmla="*/ 43 w 78"/>
                    <a:gd name="T13" fmla="*/ 62 h 67"/>
                    <a:gd name="T14" fmla="*/ 37 w 78"/>
                    <a:gd name="T15" fmla="*/ 55 h 67"/>
                    <a:gd name="T16" fmla="*/ 34 w 78"/>
                    <a:gd name="T17" fmla="*/ 46 h 67"/>
                    <a:gd name="T18" fmla="*/ 31 w 78"/>
                    <a:gd name="T19" fmla="*/ 28 h 67"/>
                    <a:gd name="T20" fmla="*/ 28 w 78"/>
                    <a:gd name="T21" fmla="*/ 19 h 67"/>
                    <a:gd name="T22" fmla="*/ 22 w 78"/>
                    <a:gd name="T23" fmla="*/ 19 h 67"/>
                    <a:gd name="T24" fmla="*/ 16 w 78"/>
                    <a:gd name="T25" fmla="*/ 23 h 67"/>
                    <a:gd name="T26" fmla="*/ 13 w 78"/>
                    <a:gd name="T27" fmla="*/ 29 h 67"/>
                    <a:gd name="T28" fmla="*/ 13 w 78"/>
                    <a:gd name="T29" fmla="*/ 40 h 67"/>
                    <a:gd name="T30" fmla="*/ 15 w 78"/>
                    <a:gd name="T31" fmla="*/ 46 h 67"/>
                    <a:gd name="T32" fmla="*/ 20 w 78"/>
                    <a:gd name="T33" fmla="*/ 50 h 67"/>
                    <a:gd name="T34" fmla="*/ 22 w 78"/>
                    <a:gd name="T35" fmla="*/ 66 h 67"/>
                    <a:gd name="T36" fmla="*/ 11 w 78"/>
                    <a:gd name="T37" fmla="*/ 60 h 67"/>
                    <a:gd name="T38" fmla="*/ 6 w 78"/>
                    <a:gd name="T39" fmla="*/ 54 h 67"/>
                    <a:gd name="T40" fmla="*/ 2 w 78"/>
                    <a:gd name="T41" fmla="*/ 41 h 67"/>
                    <a:gd name="T42" fmla="*/ 0 w 78"/>
                    <a:gd name="T43" fmla="*/ 27 h 67"/>
                    <a:gd name="T44" fmla="*/ 3 w 78"/>
                    <a:gd name="T45" fmla="*/ 18 h 67"/>
                    <a:gd name="T46" fmla="*/ 8 w 78"/>
                    <a:gd name="T47" fmla="*/ 9 h 67"/>
                    <a:gd name="T48" fmla="*/ 17 w 78"/>
                    <a:gd name="T49" fmla="*/ 5 h 67"/>
                    <a:gd name="T50" fmla="*/ 24 w 78"/>
                    <a:gd name="T51" fmla="*/ 5 h 67"/>
                    <a:gd name="T52" fmla="*/ 44 w 78"/>
                    <a:gd name="T53" fmla="*/ 5 h 67"/>
                    <a:gd name="T54" fmla="*/ 66 w 78"/>
                    <a:gd name="T55" fmla="*/ 4 h 67"/>
                    <a:gd name="T56" fmla="*/ 77 w 78"/>
                    <a:gd name="T57" fmla="*/ 0 h 67"/>
                    <a:gd name="T58" fmla="*/ 73 w 78"/>
                    <a:gd name="T59" fmla="*/ 17 h 67"/>
                    <a:gd name="T60" fmla="*/ 41 w 78"/>
                    <a:gd name="T61" fmla="*/ 19 h 67"/>
                    <a:gd name="T62" fmla="*/ 44 w 78"/>
                    <a:gd name="T63" fmla="*/ 31 h 67"/>
                    <a:gd name="T64" fmla="*/ 46 w 78"/>
                    <a:gd name="T65" fmla="*/ 44 h 67"/>
                    <a:gd name="T66" fmla="*/ 48 w 78"/>
                    <a:gd name="T67" fmla="*/ 50 h 67"/>
                    <a:gd name="T68" fmla="*/ 53 w 78"/>
                    <a:gd name="T69" fmla="*/ 53 h 67"/>
                    <a:gd name="T70" fmla="*/ 60 w 78"/>
                    <a:gd name="T71" fmla="*/ 53 h 67"/>
                    <a:gd name="T72" fmla="*/ 65 w 78"/>
                    <a:gd name="T73" fmla="*/ 48 h 67"/>
                    <a:gd name="T74" fmla="*/ 66 w 78"/>
                    <a:gd name="T75" fmla="*/ 40 h 67"/>
                    <a:gd name="T76" fmla="*/ 62 w 78"/>
                    <a:gd name="T77" fmla="*/ 28 h 67"/>
                    <a:gd name="T78" fmla="*/ 55 w 78"/>
                    <a:gd name="T79" fmla="*/ 22 h 67"/>
                    <a:gd name="T80" fmla="*/ 50 w 78"/>
                    <a:gd name="T81" fmla="*/ 19 h 67"/>
                    <a:gd name="T82" fmla="*/ 41 w 78"/>
                    <a:gd name="T83" fmla="*/ 19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78" h="67">
                      <a:moveTo>
                        <a:pt x="68" y="18"/>
                      </a:moveTo>
                      <a:lnTo>
                        <a:pt x="73" y="24"/>
                      </a:lnTo>
                      <a:lnTo>
                        <a:pt x="75" y="31"/>
                      </a:lnTo>
                      <a:lnTo>
                        <a:pt x="78" y="37"/>
                      </a:lnTo>
                      <a:lnTo>
                        <a:pt x="78" y="44"/>
                      </a:lnTo>
                      <a:lnTo>
                        <a:pt x="78" y="50"/>
                      </a:lnTo>
                      <a:lnTo>
                        <a:pt x="75" y="57"/>
                      </a:lnTo>
                      <a:lnTo>
                        <a:pt x="72" y="60"/>
                      </a:lnTo>
                      <a:lnTo>
                        <a:pt x="68" y="64"/>
                      </a:lnTo>
                      <a:lnTo>
                        <a:pt x="62" y="67"/>
                      </a:lnTo>
                      <a:lnTo>
                        <a:pt x="57" y="67"/>
                      </a:lnTo>
                      <a:lnTo>
                        <a:pt x="51" y="67"/>
                      </a:lnTo>
                      <a:lnTo>
                        <a:pt x="47" y="64"/>
                      </a:lnTo>
                      <a:lnTo>
                        <a:pt x="43" y="62"/>
                      </a:lnTo>
                      <a:lnTo>
                        <a:pt x="39" y="59"/>
                      </a:lnTo>
                      <a:lnTo>
                        <a:pt x="37" y="55"/>
                      </a:lnTo>
                      <a:lnTo>
                        <a:pt x="35" y="50"/>
                      </a:lnTo>
                      <a:lnTo>
                        <a:pt x="34" y="46"/>
                      </a:lnTo>
                      <a:lnTo>
                        <a:pt x="33" y="40"/>
                      </a:lnTo>
                      <a:lnTo>
                        <a:pt x="31" y="28"/>
                      </a:lnTo>
                      <a:lnTo>
                        <a:pt x="29" y="19"/>
                      </a:lnTo>
                      <a:lnTo>
                        <a:pt x="28" y="19"/>
                      </a:lnTo>
                      <a:lnTo>
                        <a:pt x="26" y="19"/>
                      </a:lnTo>
                      <a:lnTo>
                        <a:pt x="22" y="19"/>
                      </a:lnTo>
                      <a:lnTo>
                        <a:pt x="19" y="20"/>
                      </a:lnTo>
                      <a:lnTo>
                        <a:pt x="16" y="23"/>
                      </a:lnTo>
                      <a:lnTo>
                        <a:pt x="15" y="26"/>
                      </a:lnTo>
                      <a:lnTo>
                        <a:pt x="13" y="29"/>
                      </a:lnTo>
                      <a:lnTo>
                        <a:pt x="12" y="35"/>
                      </a:lnTo>
                      <a:lnTo>
                        <a:pt x="13" y="40"/>
                      </a:lnTo>
                      <a:lnTo>
                        <a:pt x="13" y="44"/>
                      </a:lnTo>
                      <a:lnTo>
                        <a:pt x="15" y="46"/>
                      </a:lnTo>
                      <a:lnTo>
                        <a:pt x="17" y="49"/>
                      </a:lnTo>
                      <a:lnTo>
                        <a:pt x="20" y="50"/>
                      </a:lnTo>
                      <a:lnTo>
                        <a:pt x="25" y="53"/>
                      </a:lnTo>
                      <a:lnTo>
                        <a:pt x="22" y="66"/>
                      </a:lnTo>
                      <a:lnTo>
                        <a:pt x="16" y="63"/>
                      </a:lnTo>
                      <a:lnTo>
                        <a:pt x="11" y="60"/>
                      </a:lnTo>
                      <a:lnTo>
                        <a:pt x="7" y="57"/>
                      </a:lnTo>
                      <a:lnTo>
                        <a:pt x="6" y="54"/>
                      </a:lnTo>
                      <a:lnTo>
                        <a:pt x="3" y="49"/>
                      </a:lnTo>
                      <a:lnTo>
                        <a:pt x="2" y="41"/>
                      </a:lnTo>
                      <a:lnTo>
                        <a:pt x="0" y="32"/>
                      </a:lnTo>
                      <a:lnTo>
                        <a:pt x="0" y="27"/>
                      </a:lnTo>
                      <a:lnTo>
                        <a:pt x="2" y="22"/>
                      </a:lnTo>
                      <a:lnTo>
                        <a:pt x="3" y="18"/>
                      </a:lnTo>
                      <a:lnTo>
                        <a:pt x="6" y="13"/>
                      </a:lnTo>
                      <a:lnTo>
                        <a:pt x="8" y="9"/>
                      </a:lnTo>
                      <a:lnTo>
                        <a:pt x="12" y="6"/>
                      </a:lnTo>
                      <a:lnTo>
                        <a:pt x="17" y="5"/>
                      </a:lnTo>
                      <a:lnTo>
                        <a:pt x="20" y="5"/>
                      </a:lnTo>
                      <a:lnTo>
                        <a:pt x="24" y="5"/>
                      </a:lnTo>
                      <a:lnTo>
                        <a:pt x="28" y="5"/>
                      </a:lnTo>
                      <a:lnTo>
                        <a:pt x="44" y="5"/>
                      </a:lnTo>
                      <a:lnTo>
                        <a:pt x="59" y="4"/>
                      </a:lnTo>
                      <a:lnTo>
                        <a:pt x="66" y="4"/>
                      </a:lnTo>
                      <a:lnTo>
                        <a:pt x="72" y="2"/>
                      </a:lnTo>
                      <a:lnTo>
                        <a:pt x="77" y="0"/>
                      </a:lnTo>
                      <a:lnTo>
                        <a:pt x="77" y="14"/>
                      </a:lnTo>
                      <a:lnTo>
                        <a:pt x="73" y="17"/>
                      </a:lnTo>
                      <a:lnTo>
                        <a:pt x="68" y="18"/>
                      </a:lnTo>
                      <a:close/>
                      <a:moveTo>
                        <a:pt x="41" y="19"/>
                      </a:moveTo>
                      <a:lnTo>
                        <a:pt x="42" y="24"/>
                      </a:lnTo>
                      <a:lnTo>
                        <a:pt x="44" y="31"/>
                      </a:lnTo>
                      <a:lnTo>
                        <a:pt x="44" y="37"/>
                      </a:lnTo>
                      <a:lnTo>
                        <a:pt x="46" y="44"/>
                      </a:lnTo>
                      <a:lnTo>
                        <a:pt x="47" y="48"/>
                      </a:lnTo>
                      <a:lnTo>
                        <a:pt x="48" y="50"/>
                      </a:lnTo>
                      <a:lnTo>
                        <a:pt x="51" y="51"/>
                      </a:lnTo>
                      <a:lnTo>
                        <a:pt x="53" y="53"/>
                      </a:lnTo>
                      <a:lnTo>
                        <a:pt x="56" y="54"/>
                      </a:lnTo>
                      <a:lnTo>
                        <a:pt x="60" y="53"/>
                      </a:lnTo>
                      <a:lnTo>
                        <a:pt x="64" y="50"/>
                      </a:lnTo>
                      <a:lnTo>
                        <a:pt x="65" y="48"/>
                      </a:lnTo>
                      <a:lnTo>
                        <a:pt x="66" y="44"/>
                      </a:lnTo>
                      <a:lnTo>
                        <a:pt x="66" y="40"/>
                      </a:lnTo>
                      <a:lnTo>
                        <a:pt x="65" y="35"/>
                      </a:lnTo>
                      <a:lnTo>
                        <a:pt x="62" y="28"/>
                      </a:lnTo>
                      <a:lnTo>
                        <a:pt x="60" y="24"/>
                      </a:lnTo>
                      <a:lnTo>
                        <a:pt x="55" y="22"/>
                      </a:lnTo>
                      <a:lnTo>
                        <a:pt x="52" y="20"/>
                      </a:lnTo>
                      <a:lnTo>
                        <a:pt x="50" y="19"/>
                      </a:lnTo>
                      <a:lnTo>
                        <a:pt x="44" y="19"/>
                      </a:lnTo>
                      <a:lnTo>
                        <a:pt x="41" y="1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5" name="Freeform 328"/>
                <p:cNvSpPr>
                  <a:spLocks noEditPoints="1"/>
                </p:cNvSpPr>
                <p:nvPr/>
              </p:nvSpPr>
              <p:spPr bwMode="auto">
                <a:xfrm>
                  <a:off x="2490" y="2134"/>
                  <a:ext cx="52" cy="33"/>
                </a:xfrm>
                <a:custGeom>
                  <a:avLst/>
                  <a:gdLst>
                    <a:gd name="T0" fmla="*/ 104 w 105"/>
                    <a:gd name="T1" fmla="*/ 14 h 64"/>
                    <a:gd name="T2" fmla="*/ 92 w 105"/>
                    <a:gd name="T3" fmla="*/ 14 h 64"/>
                    <a:gd name="T4" fmla="*/ 99 w 105"/>
                    <a:gd name="T5" fmla="*/ 18 h 64"/>
                    <a:gd name="T6" fmla="*/ 102 w 105"/>
                    <a:gd name="T7" fmla="*/ 22 h 64"/>
                    <a:gd name="T8" fmla="*/ 104 w 105"/>
                    <a:gd name="T9" fmla="*/ 27 h 64"/>
                    <a:gd name="T10" fmla="*/ 105 w 105"/>
                    <a:gd name="T11" fmla="*/ 33 h 64"/>
                    <a:gd name="T12" fmla="*/ 105 w 105"/>
                    <a:gd name="T13" fmla="*/ 40 h 64"/>
                    <a:gd name="T14" fmla="*/ 102 w 105"/>
                    <a:gd name="T15" fmla="*/ 45 h 64"/>
                    <a:gd name="T16" fmla="*/ 100 w 105"/>
                    <a:gd name="T17" fmla="*/ 49 h 64"/>
                    <a:gd name="T18" fmla="*/ 96 w 105"/>
                    <a:gd name="T19" fmla="*/ 54 h 64"/>
                    <a:gd name="T20" fmla="*/ 92 w 105"/>
                    <a:gd name="T21" fmla="*/ 58 h 64"/>
                    <a:gd name="T22" fmla="*/ 87 w 105"/>
                    <a:gd name="T23" fmla="*/ 61 h 64"/>
                    <a:gd name="T24" fmla="*/ 80 w 105"/>
                    <a:gd name="T25" fmla="*/ 63 h 64"/>
                    <a:gd name="T26" fmla="*/ 74 w 105"/>
                    <a:gd name="T27" fmla="*/ 64 h 64"/>
                    <a:gd name="T28" fmla="*/ 66 w 105"/>
                    <a:gd name="T29" fmla="*/ 64 h 64"/>
                    <a:gd name="T30" fmla="*/ 60 w 105"/>
                    <a:gd name="T31" fmla="*/ 64 h 64"/>
                    <a:gd name="T32" fmla="*/ 52 w 105"/>
                    <a:gd name="T33" fmla="*/ 63 h 64"/>
                    <a:gd name="T34" fmla="*/ 47 w 105"/>
                    <a:gd name="T35" fmla="*/ 61 h 64"/>
                    <a:gd name="T36" fmla="*/ 40 w 105"/>
                    <a:gd name="T37" fmla="*/ 58 h 64"/>
                    <a:gd name="T38" fmla="*/ 37 w 105"/>
                    <a:gd name="T39" fmla="*/ 54 h 64"/>
                    <a:gd name="T40" fmla="*/ 33 w 105"/>
                    <a:gd name="T41" fmla="*/ 50 h 64"/>
                    <a:gd name="T42" fmla="*/ 30 w 105"/>
                    <a:gd name="T43" fmla="*/ 45 h 64"/>
                    <a:gd name="T44" fmla="*/ 27 w 105"/>
                    <a:gd name="T45" fmla="*/ 40 h 64"/>
                    <a:gd name="T46" fmla="*/ 27 w 105"/>
                    <a:gd name="T47" fmla="*/ 33 h 64"/>
                    <a:gd name="T48" fmla="*/ 29 w 105"/>
                    <a:gd name="T49" fmla="*/ 27 h 64"/>
                    <a:gd name="T50" fmla="*/ 31 w 105"/>
                    <a:gd name="T51" fmla="*/ 22 h 64"/>
                    <a:gd name="T52" fmla="*/ 34 w 105"/>
                    <a:gd name="T53" fmla="*/ 18 h 64"/>
                    <a:gd name="T54" fmla="*/ 39 w 105"/>
                    <a:gd name="T55" fmla="*/ 14 h 64"/>
                    <a:gd name="T56" fmla="*/ 0 w 105"/>
                    <a:gd name="T57" fmla="*/ 14 h 64"/>
                    <a:gd name="T58" fmla="*/ 0 w 105"/>
                    <a:gd name="T59" fmla="*/ 0 h 64"/>
                    <a:gd name="T60" fmla="*/ 104 w 105"/>
                    <a:gd name="T61" fmla="*/ 0 h 64"/>
                    <a:gd name="T62" fmla="*/ 104 w 105"/>
                    <a:gd name="T63" fmla="*/ 14 h 64"/>
                    <a:gd name="T64" fmla="*/ 66 w 105"/>
                    <a:gd name="T65" fmla="*/ 51 h 64"/>
                    <a:gd name="T66" fmla="*/ 73 w 105"/>
                    <a:gd name="T67" fmla="*/ 50 h 64"/>
                    <a:gd name="T68" fmla="*/ 78 w 105"/>
                    <a:gd name="T69" fmla="*/ 50 h 64"/>
                    <a:gd name="T70" fmla="*/ 83 w 105"/>
                    <a:gd name="T71" fmla="*/ 48 h 64"/>
                    <a:gd name="T72" fmla="*/ 87 w 105"/>
                    <a:gd name="T73" fmla="*/ 45 h 64"/>
                    <a:gd name="T74" fmla="*/ 91 w 105"/>
                    <a:gd name="T75" fmla="*/ 41 h 64"/>
                    <a:gd name="T76" fmla="*/ 92 w 105"/>
                    <a:gd name="T77" fmla="*/ 37 h 64"/>
                    <a:gd name="T78" fmla="*/ 93 w 105"/>
                    <a:gd name="T79" fmla="*/ 32 h 64"/>
                    <a:gd name="T80" fmla="*/ 92 w 105"/>
                    <a:gd name="T81" fmla="*/ 27 h 64"/>
                    <a:gd name="T82" fmla="*/ 91 w 105"/>
                    <a:gd name="T83" fmla="*/ 23 h 64"/>
                    <a:gd name="T84" fmla="*/ 87 w 105"/>
                    <a:gd name="T85" fmla="*/ 19 h 64"/>
                    <a:gd name="T86" fmla="*/ 83 w 105"/>
                    <a:gd name="T87" fmla="*/ 17 h 64"/>
                    <a:gd name="T88" fmla="*/ 79 w 105"/>
                    <a:gd name="T89" fmla="*/ 15 h 64"/>
                    <a:gd name="T90" fmla="*/ 74 w 105"/>
                    <a:gd name="T91" fmla="*/ 14 h 64"/>
                    <a:gd name="T92" fmla="*/ 68 w 105"/>
                    <a:gd name="T93" fmla="*/ 14 h 64"/>
                    <a:gd name="T94" fmla="*/ 55 w 105"/>
                    <a:gd name="T95" fmla="*/ 15 h 64"/>
                    <a:gd name="T96" fmla="*/ 47 w 105"/>
                    <a:gd name="T97" fmla="*/ 19 h 64"/>
                    <a:gd name="T98" fmla="*/ 43 w 105"/>
                    <a:gd name="T99" fmla="*/ 23 h 64"/>
                    <a:gd name="T100" fmla="*/ 40 w 105"/>
                    <a:gd name="T101" fmla="*/ 28 h 64"/>
                    <a:gd name="T102" fmla="*/ 39 w 105"/>
                    <a:gd name="T103" fmla="*/ 32 h 64"/>
                    <a:gd name="T104" fmla="*/ 40 w 105"/>
                    <a:gd name="T105" fmla="*/ 37 h 64"/>
                    <a:gd name="T106" fmla="*/ 43 w 105"/>
                    <a:gd name="T107" fmla="*/ 42 h 64"/>
                    <a:gd name="T108" fmla="*/ 46 w 105"/>
                    <a:gd name="T109" fmla="*/ 46 h 64"/>
                    <a:gd name="T110" fmla="*/ 49 w 105"/>
                    <a:gd name="T111" fmla="*/ 48 h 64"/>
                    <a:gd name="T112" fmla="*/ 55 w 105"/>
                    <a:gd name="T113" fmla="*/ 50 h 64"/>
                    <a:gd name="T114" fmla="*/ 60 w 105"/>
                    <a:gd name="T115" fmla="*/ 50 h 64"/>
                    <a:gd name="T116" fmla="*/ 66 w 105"/>
                    <a:gd name="T117" fmla="*/ 5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05" h="64">
                      <a:moveTo>
                        <a:pt x="104" y="14"/>
                      </a:moveTo>
                      <a:lnTo>
                        <a:pt x="92" y="14"/>
                      </a:lnTo>
                      <a:lnTo>
                        <a:pt x="99" y="18"/>
                      </a:lnTo>
                      <a:lnTo>
                        <a:pt x="102" y="22"/>
                      </a:lnTo>
                      <a:lnTo>
                        <a:pt x="104" y="27"/>
                      </a:lnTo>
                      <a:lnTo>
                        <a:pt x="105" y="33"/>
                      </a:lnTo>
                      <a:lnTo>
                        <a:pt x="105" y="40"/>
                      </a:lnTo>
                      <a:lnTo>
                        <a:pt x="102" y="45"/>
                      </a:lnTo>
                      <a:lnTo>
                        <a:pt x="100" y="49"/>
                      </a:lnTo>
                      <a:lnTo>
                        <a:pt x="96" y="54"/>
                      </a:lnTo>
                      <a:lnTo>
                        <a:pt x="92" y="58"/>
                      </a:lnTo>
                      <a:lnTo>
                        <a:pt x="87" y="61"/>
                      </a:lnTo>
                      <a:lnTo>
                        <a:pt x="80" y="63"/>
                      </a:lnTo>
                      <a:lnTo>
                        <a:pt x="74" y="64"/>
                      </a:lnTo>
                      <a:lnTo>
                        <a:pt x="66" y="64"/>
                      </a:lnTo>
                      <a:lnTo>
                        <a:pt x="60" y="64"/>
                      </a:lnTo>
                      <a:lnTo>
                        <a:pt x="52" y="63"/>
                      </a:lnTo>
                      <a:lnTo>
                        <a:pt x="47" y="61"/>
                      </a:lnTo>
                      <a:lnTo>
                        <a:pt x="40" y="58"/>
                      </a:lnTo>
                      <a:lnTo>
                        <a:pt x="37" y="54"/>
                      </a:lnTo>
                      <a:lnTo>
                        <a:pt x="33" y="50"/>
                      </a:lnTo>
                      <a:lnTo>
                        <a:pt x="30" y="45"/>
                      </a:lnTo>
                      <a:lnTo>
                        <a:pt x="27" y="40"/>
                      </a:lnTo>
                      <a:lnTo>
                        <a:pt x="27" y="33"/>
                      </a:lnTo>
                      <a:lnTo>
                        <a:pt x="29" y="27"/>
                      </a:lnTo>
                      <a:lnTo>
                        <a:pt x="31" y="22"/>
                      </a:lnTo>
                      <a:lnTo>
                        <a:pt x="34" y="18"/>
                      </a:lnTo>
                      <a:lnTo>
                        <a:pt x="39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104" y="0"/>
                      </a:lnTo>
                      <a:lnTo>
                        <a:pt x="104" y="14"/>
                      </a:lnTo>
                      <a:close/>
                      <a:moveTo>
                        <a:pt x="66" y="51"/>
                      </a:moveTo>
                      <a:lnTo>
                        <a:pt x="73" y="50"/>
                      </a:lnTo>
                      <a:lnTo>
                        <a:pt x="78" y="50"/>
                      </a:lnTo>
                      <a:lnTo>
                        <a:pt x="83" y="48"/>
                      </a:lnTo>
                      <a:lnTo>
                        <a:pt x="87" y="45"/>
                      </a:lnTo>
                      <a:lnTo>
                        <a:pt x="91" y="41"/>
                      </a:lnTo>
                      <a:lnTo>
                        <a:pt x="92" y="37"/>
                      </a:lnTo>
                      <a:lnTo>
                        <a:pt x="93" y="32"/>
                      </a:lnTo>
                      <a:lnTo>
                        <a:pt x="92" y="27"/>
                      </a:lnTo>
                      <a:lnTo>
                        <a:pt x="91" y="23"/>
                      </a:lnTo>
                      <a:lnTo>
                        <a:pt x="87" y="19"/>
                      </a:lnTo>
                      <a:lnTo>
                        <a:pt x="83" y="17"/>
                      </a:lnTo>
                      <a:lnTo>
                        <a:pt x="79" y="15"/>
                      </a:lnTo>
                      <a:lnTo>
                        <a:pt x="74" y="14"/>
                      </a:lnTo>
                      <a:lnTo>
                        <a:pt x="68" y="14"/>
                      </a:lnTo>
                      <a:lnTo>
                        <a:pt x="55" y="15"/>
                      </a:lnTo>
                      <a:lnTo>
                        <a:pt x="47" y="19"/>
                      </a:lnTo>
                      <a:lnTo>
                        <a:pt x="43" y="23"/>
                      </a:lnTo>
                      <a:lnTo>
                        <a:pt x="40" y="28"/>
                      </a:lnTo>
                      <a:lnTo>
                        <a:pt x="39" y="32"/>
                      </a:lnTo>
                      <a:lnTo>
                        <a:pt x="40" y="37"/>
                      </a:lnTo>
                      <a:lnTo>
                        <a:pt x="43" y="42"/>
                      </a:lnTo>
                      <a:lnTo>
                        <a:pt x="46" y="46"/>
                      </a:lnTo>
                      <a:lnTo>
                        <a:pt x="49" y="48"/>
                      </a:lnTo>
                      <a:lnTo>
                        <a:pt x="55" y="50"/>
                      </a:lnTo>
                      <a:lnTo>
                        <a:pt x="60" y="50"/>
                      </a:lnTo>
                      <a:lnTo>
                        <a:pt x="66" y="5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6" name="Freeform 329"/>
                <p:cNvSpPr>
                  <a:spLocks/>
                </p:cNvSpPr>
                <p:nvPr/>
              </p:nvSpPr>
              <p:spPr bwMode="auto">
                <a:xfrm>
                  <a:off x="2490" y="2110"/>
                  <a:ext cx="66" cy="17"/>
                </a:xfrm>
                <a:custGeom>
                  <a:avLst/>
                  <a:gdLst>
                    <a:gd name="T0" fmla="*/ 132 w 132"/>
                    <a:gd name="T1" fmla="*/ 26 h 35"/>
                    <a:gd name="T2" fmla="*/ 132 w 132"/>
                    <a:gd name="T3" fmla="*/ 35 h 35"/>
                    <a:gd name="T4" fmla="*/ 110 w 132"/>
                    <a:gd name="T5" fmla="*/ 23 h 35"/>
                    <a:gd name="T6" fmla="*/ 88 w 132"/>
                    <a:gd name="T7" fmla="*/ 15 h 35"/>
                    <a:gd name="T8" fmla="*/ 66 w 132"/>
                    <a:gd name="T9" fmla="*/ 14 h 35"/>
                    <a:gd name="T10" fmla="*/ 40 w 132"/>
                    <a:gd name="T11" fmla="*/ 16 h 35"/>
                    <a:gd name="T12" fmla="*/ 31 w 132"/>
                    <a:gd name="T13" fmla="*/ 19 h 35"/>
                    <a:gd name="T14" fmla="*/ 21 w 132"/>
                    <a:gd name="T15" fmla="*/ 23 h 35"/>
                    <a:gd name="T16" fmla="*/ 17 w 132"/>
                    <a:gd name="T17" fmla="*/ 24 h 35"/>
                    <a:gd name="T18" fmla="*/ 13 w 132"/>
                    <a:gd name="T19" fmla="*/ 27 h 35"/>
                    <a:gd name="T20" fmla="*/ 7 w 132"/>
                    <a:gd name="T21" fmla="*/ 31 h 35"/>
                    <a:gd name="T22" fmla="*/ 0 w 132"/>
                    <a:gd name="T23" fmla="*/ 35 h 35"/>
                    <a:gd name="T24" fmla="*/ 0 w 132"/>
                    <a:gd name="T25" fmla="*/ 26 h 35"/>
                    <a:gd name="T26" fmla="*/ 18 w 132"/>
                    <a:gd name="T27" fmla="*/ 14 h 35"/>
                    <a:gd name="T28" fmla="*/ 35 w 132"/>
                    <a:gd name="T29" fmla="*/ 5 h 35"/>
                    <a:gd name="T30" fmla="*/ 51 w 132"/>
                    <a:gd name="T31" fmla="*/ 1 h 35"/>
                    <a:gd name="T32" fmla="*/ 66 w 132"/>
                    <a:gd name="T33" fmla="*/ 0 h 35"/>
                    <a:gd name="T34" fmla="*/ 84 w 132"/>
                    <a:gd name="T35" fmla="*/ 2 h 35"/>
                    <a:gd name="T36" fmla="*/ 102 w 132"/>
                    <a:gd name="T37" fmla="*/ 7 h 35"/>
                    <a:gd name="T38" fmla="*/ 118 w 132"/>
                    <a:gd name="T39" fmla="*/ 15 h 35"/>
                    <a:gd name="T40" fmla="*/ 132 w 132"/>
                    <a:gd name="T41" fmla="*/ 2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2" h="35">
                      <a:moveTo>
                        <a:pt x="132" y="26"/>
                      </a:moveTo>
                      <a:lnTo>
                        <a:pt x="132" y="35"/>
                      </a:lnTo>
                      <a:lnTo>
                        <a:pt x="110" y="23"/>
                      </a:lnTo>
                      <a:lnTo>
                        <a:pt x="88" y="15"/>
                      </a:lnTo>
                      <a:lnTo>
                        <a:pt x="66" y="14"/>
                      </a:lnTo>
                      <a:lnTo>
                        <a:pt x="40" y="16"/>
                      </a:lnTo>
                      <a:lnTo>
                        <a:pt x="31" y="19"/>
                      </a:lnTo>
                      <a:lnTo>
                        <a:pt x="21" y="23"/>
                      </a:lnTo>
                      <a:lnTo>
                        <a:pt x="17" y="24"/>
                      </a:lnTo>
                      <a:lnTo>
                        <a:pt x="13" y="27"/>
                      </a:lnTo>
                      <a:lnTo>
                        <a:pt x="7" y="31"/>
                      </a:lnTo>
                      <a:lnTo>
                        <a:pt x="0" y="35"/>
                      </a:lnTo>
                      <a:lnTo>
                        <a:pt x="0" y="26"/>
                      </a:lnTo>
                      <a:lnTo>
                        <a:pt x="18" y="14"/>
                      </a:lnTo>
                      <a:lnTo>
                        <a:pt x="35" y="5"/>
                      </a:lnTo>
                      <a:lnTo>
                        <a:pt x="51" y="1"/>
                      </a:lnTo>
                      <a:lnTo>
                        <a:pt x="66" y="0"/>
                      </a:lnTo>
                      <a:lnTo>
                        <a:pt x="84" y="2"/>
                      </a:lnTo>
                      <a:lnTo>
                        <a:pt x="102" y="7"/>
                      </a:lnTo>
                      <a:lnTo>
                        <a:pt x="118" y="15"/>
                      </a:lnTo>
                      <a:lnTo>
                        <a:pt x="132" y="2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7" name="Freeform 330"/>
                <p:cNvSpPr>
                  <a:spLocks/>
                </p:cNvSpPr>
                <p:nvPr/>
              </p:nvSpPr>
              <p:spPr bwMode="auto">
                <a:xfrm>
                  <a:off x="2648" y="1944"/>
                  <a:ext cx="1655" cy="748"/>
                </a:xfrm>
                <a:custGeom>
                  <a:avLst/>
                  <a:gdLst>
                    <a:gd name="T0" fmla="*/ 93 w 3312"/>
                    <a:gd name="T1" fmla="*/ 973 h 1496"/>
                    <a:gd name="T2" fmla="*/ 172 w 3312"/>
                    <a:gd name="T3" fmla="*/ 832 h 1496"/>
                    <a:gd name="T4" fmla="*/ 221 w 3312"/>
                    <a:gd name="T5" fmla="*/ 575 h 1496"/>
                    <a:gd name="T6" fmla="*/ 316 w 3312"/>
                    <a:gd name="T7" fmla="*/ 955 h 1496"/>
                    <a:gd name="T8" fmla="*/ 396 w 3312"/>
                    <a:gd name="T9" fmla="*/ 519 h 1496"/>
                    <a:gd name="T10" fmla="*/ 508 w 3312"/>
                    <a:gd name="T11" fmla="*/ 877 h 1496"/>
                    <a:gd name="T12" fmla="*/ 576 w 3312"/>
                    <a:gd name="T13" fmla="*/ 532 h 1496"/>
                    <a:gd name="T14" fmla="*/ 680 w 3312"/>
                    <a:gd name="T15" fmla="*/ 891 h 1496"/>
                    <a:gd name="T16" fmla="*/ 761 w 3312"/>
                    <a:gd name="T17" fmla="*/ 608 h 1496"/>
                    <a:gd name="T18" fmla="*/ 871 w 3312"/>
                    <a:gd name="T19" fmla="*/ 705 h 1496"/>
                    <a:gd name="T20" fmla="*/ 941 w 3312"/>
                    <a:gd name="T21" fmla="*/ 668 h 1496"/>
                    <a:gd name="T22" fmla="*/ 1045 w 3312"/>
                    <a:gd name="T23" fmla="*/ 697 h 1496"/>
                    <a:gd name="T24" fmla="*/ 1112 w 3312"/>
                    <a:gd name="T25" fmla="*/ 635 h 1496"/>
                    <a:gd name="T26" fmla="*/ 1229 w 3312"/>
                    <a:gd name="T27" fmla="*/ 549 h 1496"/>
                    <a:gd name="T28" fmla="*/ 1326 w 3312"/>
                    <a:gd name="T29" fmla="*/ 1092 h 1496"/>
                    <a:gd name="T30" fmla="*/ 1426 w 3312"/>
                    <a:gd name="T31" fmla="*/ 317 h 1496"/>
                    <a:gd name="T32" fmla="*/ 1526 w 3312"/>
                    <a:gd name="T33" fmla="*/ 1177 h 1496"/>
                    <a:gd name="T34" fmla="*/ 1607 w 3312"/>
                    <a:gd name="T35" fmla="*/ 301 h 1496"/>
                    <a:gd name="T36" fmla="*/ 1741 w 3312"/>
                    <a:gd name="T37" fmla="*/ 681 h 1496"/>
                    <a:gd name="T38" fmla="*/ 1838 w 3312"/>
                    <a:gd name="T39" fmla="*/ 1108 h 1496"/>
                    <a:gd name="T40" fmla="*/ 1951 w 3312"/>
                    <a:gd name="T41" fmla="*/ 226 h 1496"/>
                    <a:gd name="T42" fmla="*/ 2063 w 3312"/>
                    <a:gd name="T43" fmla="*/ 1138 h 1496"/>
                    <a:gd name="T44" fmla="*/ 2150 w 3312"/>
                    <a:gd name="T45" fmla="*/ 447 h 1496"/>
                    <a:gd name="T46" fmla="*/ 2288 w 3312"/>
                    <a:gd name="T47" fmla="*/ 252 h 1496"/>
                    <a:gd name="T48" fmla="*/ 2383 w 3312"/>
                    <a:gd name="T49" fmla="*/ 1338 h 1496"/>
                    <a:gd name="T50" fmla="*/ 2481 w 3312"/>
                    <a:gd name="T51" fmla="*/ 165 h 1496"/>
                    <a:gd name="T52" fmla="*/ 2638 w 3312"/>
                    <a:gd name="T53" fmla="*/ 201 h 1496"/>
                    <a:gd name="T54" fmla="*/ 2751 w 3312"/>
                    <a:gd name="T55" fmla="*/ 1355 h 1496"/>
                    <a:gd name="T56" fmla="*/ 2847 w 3312"/>
                    <a:gd name="T57" fmla="*/ 377 h 1496"/>
                    <a:gd name="T58" fmla="*/ 2998 w 3312"/>
                    <a:gd name="T59" fmla="*/ 38 h 1496"/>
                    <a:gd name="T60" fmla="*/ 3123 w 3312"/>
                    <a:gd name="T61" fmla="*/ 1027 h 1496"/>
                    <a:gd name="T62" fmla="*/ 3249 w 3312"/>
                    <a:gd name="T63" fmla="*/ 1455 h 1496"/>
                    <a:gd name="T64" fmla="*/ 3260 w 3312"/>
                    <a:gd name="T65" fmla="*/ 1475 h 1496"/>
                    <a:gd name="T66" fmla="*/ 3094 w 3312"/>
                    <a:gd name="T67" fmla="*/ 1406 h 1496"/>
                    <a:gd name="T68" fmla="*/ 2993 w 3312"/>
                    <a:gd name="T69" fmla="*/ 52 h 1496"/>
                    <a:gd name="T70" fmla="*/ 2866 w 3312"/>
                    <a:gd name="T71" fmla="*/ 600 h 1496"/>
                    <a:gd name="T72" fmla="*/ 2735 w 3312"/>
                    <a:gd name="T73" fmla="*/ 1398 h 1496"/>
                    <a:gd name="T74" fmla="*/ 2586 w 3312"/>
                    <a:gd name="T75" fmla="*/ 1057 h 1496"/>
                    <a:gd name="T76" fmla="*/ 2478 w 3312"/>
                    <a:gd name="T77" fmla="*/ 129 h 1496"/>
                    <a:gd name="T78" fmla="*/ 2377 w 3312"/>
                    <a:gd name="T79" fmla="*/ 1249 h 1496"/>
                    <a:gd name="T80" fmla="*/ 2221 w 3312"/>
                    <a:gd name="T81" fmla="*/ 1256 h 1496"/>
                    <a:gd name="T82" fmla="*/ 2130 w 3312"/>
                    <a:gd name="T83" fmla="*/ 183 h 1496"/>
                    <a:gd name="T84" fmla="*/ 2032 w 3312"/>
                    <a:gd name="T85" fmla="*/ 1239 h 1496"/>
                    <a:gd name="T86" fmla="*/ 1889 w 3312"/>
                    <a:gd name="T87" fmla="*/ 999 h 1496"/>
                    <a:gd name="T88" fmla="*/ 1787 w 3312"/>
                    <a:gd name="T89" fmla="*/ 254 h 1496"/>
                    <a:gd name="T90" fmla="*/ 1687 w 3312"/>
                    <a:gd name="T91" fmla="*/ 1201 h 1496"/>
                    <a:gd name="T92" fmla="*/ 1546 w 3312"/>
                    <a:gd name="T93" fmla="*/ 880 h 1496"/>
                    <a:gd name="T94" fmla="*/ 1442 w 3312"/>
                    <a:gd name="T95" fmla="*/ 334 h 1496"/>
                    <a:gd name="T96" fmla="*/ 1341 w 3312"/>
                    <a:gd name="T97" fmla="*/ 1152 h 1496"/>
                    <a:gd name="T98" fmla="*/ 1225 w 3312"/>
                    <a:gd name="T99" fmla="*/ 492 h 1496"/>
                    <a:gd name="T100" fmla="*/ 1143 w 3312"/>
                    <a:gd name="T101" fmla="*/ 949 h 1496"/>
                    <a:gd name="T102" fmla="*/ 1038 w 3312"/>
                    <a:gd name="T103" fmla="*/ 681 h 1496"/>
                    <a:gd name="T104" fmla="*/ 967 w 3312"/>
                    <a:gd name="T105" fmla="*/ 891 h 1496"/>
                    <a:gd name="T106" fmla="*/ 850 w 3312"/>
                    <a:gd name="T107" fmla="*/ 850 h 1496"/>
                    <a:gd name="T108" fmla="*/ 765 w 3312"/>
                    <a:gd name="T109" fmla="*/ 619 h 1496"/>
                    <a:gd name="T110" fmla="*/ 649 w 3312"/>
                    <a:gd name="T111" fmla="*/ 1032 h 1496"/>
                    <a:gd name="T112" fmla="*/ 571 w 3312"/>
                    <a:gd name="T113" fmla="*/ 482 h 1496"/>
                    <a:gd name="T114" fmla="*/ 478 w 3312"/>
                    <a:gd name="T115" fmla="*/ 996 h 1496"/>
                    <a:gd name="T116" fmla="*/ 387 w 3312"/>
                    <a:gd name="T117" fmla="*/ 492 h 1496"/>
                    <a:gd name="T118" fmla="*/ 298 w 3312"/>
                    <a:gd name="T119" fmla="*/ 990 h 1496"/>
                    <a:gd name="T120" fmla="*/ 216 w 3312"/>
                    <a:gd name="T121" fmla="*/ 567 h 1496"/>
                    <a:gd name="T122" fmla="*/ 145 w 3312"/>
                    <a:gd name="T123" fmla="*/ 929 h 1496"/>
                    <a:gd name="T124" fmla="*/ 91 w 3312"/>
                    <a:gd name="T125" fmla="*/ 947 h 1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312" h="1496">
                      <a:moveTo>
                        <a:pt x="2" y="735"/>
                      </a:moveTo>
                      <a:lnTo>
                        <a:pt x="2" y="744"/>
                      </a:lnTo>
                      <a:lnTo>
                        <a:pt x="4" y="744"/>
                      </a:lnTo>
                      <a:lnTo>
                        <a:pt x="4" y="743"/>
                      </a:lnTo>
                      <a:lnTo>
                        <a:pt x="7" y="741"/>
                      </a:lnTo>
                      <a:lnTo>
                        <a:pt x="8" y="741"/>
                      </a:lnTo>
                      <a:lnTo>
                        <a:pt x="11" y="736"/>
                      </a:lnTo>
                      <a:lnTo>
                        <a:pt x="11" y="735"/>
                      </a:lnTo>
                      <a:lnTo>
                        <a:pt x="13" y="727"/>
                      </a:lnTo>
                      <a:lnTo>
                        <a:pt x="15" y="726"/>
                      </a:lnTo>
                      <a:lnTo>
                        <a:pt x="15" y="722"/>
                      </a:lnTo>
                      <a:lnTo>
                        <a:pt x="10" y="722"/>
                      </a:lnTo>
                      <a:lnTo>
                        <a:pt x="13" y="723"/>
                      </a:lnTo>
                      <a:lnTo>
                        <a:pt x="15" y="722"/>
                      </a:lnTo>
                      <a:lnTo>
                        <a:pt x="10" y="722"/>
                      </a:lnTo>
                      <a:lnTo>
                        <a:pt x="13" y="723"/>
                      </a:lnTo>
                      <a:lnTo>
                        <a:pt x="15" y="719"/>
                      </a:lnTo>
                      <a:lnTo>
                        <a:pt x="16" y="714"/>
                      </a:lnTo>
                      <a:lnTo>
                        <a:pt x="19" y="706"/>
                      </a:lnTo>
                      <a:lnTo>
                        <a:pt x="20" y="701"/>
                      </a:lnTo>
                      <a:lnTo>
                        <a:pt x="21" y="697"/>
                      </a:lnTo>
                      <a:lnTo>
                        <a:pt x="22" y="696"/>
                      </a:lnTo>
                      <a:lnTo>
                        <a:pt x="22" y="692"/>
                      </a:lnTo>
                      <a:lnTo>
                        <a:pt x="17" y="692"/>
                      </a:lnTo>
                      <a:lnTo>
                        <a:pt x="21" y="694"/>
                      </a:lnTo>
                      <a:lnTo>
                        <a:pt x="22" y="692"/>
                      </a:lnTo>
                      <a:lnTo>
                        <a:pt x="17" y="692"/>
                      </a:lnTo>
                      <a:lnTo>
                        <a:pt x="21" y="694"/>
                      </a:lnTo>
                      <a:lnTo>
                        <a:pt x="24" y="686"/>
                      </a:lnTo>
                      <a:lnTo>
                        <a:pt x="20" y="684"/>
                      </a:lnTo>
                      <a:lnTo>
                        <a:pt x="24" y="687"/>
                      </a:lnTo>
                      <a:lnTo>
                        <a:pt x="24" y="686"/>
                      </a:lnTo>
                      <a:lnTo>
                        <a:pt x="20" y="684"/>
                      </a:lnTo>
                      <a:lnTo>
                        <a:pt x="24" y="687"/>
                      </a:lnTo>
                      <a:lnTo>
                        <a:pt x="30" y="674"/>
                      </a:lnTo>
                      <a:lnTo>
                        <a:pt x="30" y="673"/>
                      </a:lnTo>
                      <a:lnTo>
                        <a:pt x="25" y="673"/>
                      </a:lnTo>
                      <a:lnTo>
                        <a:pt x="29" y="677"/>
                      </a:lnTo>
                      <a:lnTo>
                        <a:pt x="28" y="675"/>
                      </a:lnTo>
                      <a:lnTo>
                        <a:pt x="30" y="673"/>
                      </a:lnTo>
                      <a:lnTo>
                        <a:pt x="25" y="673"/>
                      </a:lnTo>
                      <a:lnTo>
                        <a:pt x="29" y="677"/>
                      </a:lnTo>
                      <a:lnTo>
                        <a:pt x="33" y="673"/>
                      </a:lnTo>
                      <a:lnTo>
                        <a:pt x="29" y="669"/>
                      </a:lnTo>
                      <a:lnTo>
                        <a:pt x="29" y="674"/>
                      </a:lnTo>
                      <a:lnTo>
                        <a:pt x="33" y="673"/>
                      </a:lnTo>
                      <a:lnTo>
                        <a:pt x="29" y="669"/>
                      </a:lnTo>
                      <a:lnTo>
                        <a:pt x="29" y="674"/>
                      </a:lnTo>
                      <a:lnTo>
                        <a:pt x="31" y="674"/>
                      </a:lnTo>
                      <a:lnTo>
                        <a:pt x="31" y="669"/>
                      </a:lnTo>
                      <a:lnTo>
                        <a:pt x="29" y="673"/>
                      </a:lnTo>
                      <a:lnTo>
                        <a:pt x="31" y="674"/>
                      </a:lnTo>
                      <a:lnTo>
                        <a:pt x="31" y="669"/>
                      </a:lnTo>
                      <a:lnTo>
                        <a:pt x="29" y="673"/>
                      </a:lnTo>
                      <a:lnTo>
                        <a:pt x="33" y="677"/>
                      </a:lnTo>
                      <a:lnTo>
                        <a:pt x="35" y="673"/>
                      </a:lnTo>
                      <a:lnTo>
                        <a:pt x="31" y="675"/>
                      </a:lnTo>
                      <a:lnTo>
                        <a:pt x="33" y="677"/>
                      </a:lnTo>
                      <a:lnTo>
                        <a:pt x="35" y="673"/>
                      </a:lnTo>
                      <a:lnTo>
                        <a:pt x="31" y="675"/>
                      </a:lnTo>
                      <a:lnTo>
                        <a:pt x="35" y="683"/>
                      </a:lnTo>
                      <a:lnTo>
                        <a:pt x="39" y="681"/>
                      </a:lnTo>
                      <a:lnTo>
                        <a:pt x="35" y="681"/>
                      </a:lnTo>
                      <a:lnTo>
                        <a:pt x="35" y="683"/>
                      </a:lnTo>
                      <a:lnTo>
                        <a:pt x="39" y="681"/>
                      </a:lnTo>
                      <a:lnTo>
                        <a:pt x="35" y="681"/>
                      </a:lnTo>
                      <a:lnTo>
                        <a:pt x="35" y="684"/>
                      </a:lnTo>
                      <a:lnTo>
                        <a:pt x="39" y="696"/>
                      </a:lnTo>
                      <a:lnTo>
                        <a:pt x="43" y="695"/>
                      </a:lnTo>
                      <a:lnTo>
                        <a:pt x="39" y="696"/>
                      </a:lnTo>
                      <a:lnTo>
                        <a:pt x="43" y="695"/>
                      </a:lnTo>
                      <a:lnTo>
                        <a:pt x="39" y="696"/>
                      </a:lnTo>
                      <a:lnTo>
                        <a:pt x="41" y="701"/>
                      </a:lnTo>
                      <a:lnTo>
                        <a:pt x="42" y="705"/>
                      </a:lnTo>
                      <a:lnTo>
                        <a:pt x="46" y="704"/>
                      </a:lnTo>
                      <a:lnTo>
                        <a:pt x="42" y="705"/>
                      </a:lnTo>
                      <a:lnTo>
                        <a:pt x="46" y="704"/>
                      </a:lnTo>
                      <a:lnTo>
                        <a:pt x="42" y="705"/>
                      </a:lnTo>
                      <a:lnTo>
                        <a:pt x="43" y="710"/>
                      </a:lnTo>
                      <a:lnTo>
                        <a:pt x="47" y="709"/>
                      </a:lnTo>
                      <a:lnTo>
                        <a:pt x="43" y="709"/>
                      </a:lnTo>
                      <a:lnTo>
                        <a:pt x="43" y="710"/>
                      </a:lnTo>
                      <a:lnTo>
                        <a:pt x="47" y="709"/>
                      </a:lnTo>
                      <a:lnTo>
                        <a:pt x="43" y="709"/>
                      </a:lnTo>
                      <a:lnTo>
                        <a:pt x="43" y="717"/>
                      </a:lnTo>
                      <a:lnTo>
                        <a:pt x="44" y="722"/>
                      </a:lnTo>
                      <a:lnTo>
                        <a:pt x="46" y="728"/>
                      </a:lnTo>
                      <a:lnTo>
                        <a:pt x="47" y="734"/>
                      </a:lnTo>
                      <a:lnTo>
                        <a:pt x="48" y="740"/>
                      </a:lnTo>
                      <a:lnTo>
                        <a:pt x="52" y="739"/>
                      </a:lnTo>
                      <a:lnTo>
                        <a:pt x="48" y="740"/>
                      </a:lnTo>
                      <a:lnTo>
                        <a:pt x="52" y="739"/>
                      </a:lnTo>
                      <a:lnTo>
                        <a:pt x="48" y="740"/>
                      </a:lnTo>
                      <a:lnTo>
                        <a:pt x="50" y="748"/>
                      </a:lnTo>
                      <a:lnTo>
                        <a:pt x="51" y="754"/>
                      </a:lnTo>
                      <a:lnTo>
                        <a:pt x="55" y="753"/>
                      </a:lnTo>
                      <a:lnTo>
                        <a:pt x="51" y="753"/>
                      </a:lnTo>
                      <a:lnTo>
                        <a:pt x="51" y="754"/>
                      </a:lnTo>
                      <a:lnTo>
                        <a:pt x="55" y="753"/>
                      </a:lnTo>
                      <a:lnTo>
                        <a:pt x="51" y="753"/>
                      </a:lnTo>
                      <a:lnTo>
                        <a:pt x="51" y="761"/>
                      </a:lnTo>
                      <a:lnTo>
                        <a:pt x="59" y="807"/>
                      </a:lnTo>
                      <a:lnTo>
                        <a:pt x="62" y="806"/>
                      </a:lnTo>
                      <a:lnTo>
                        <a:pt x="59" y="806"/>
                      </a:lnTo>
                      <a:lnTo>
                        <a:pt x="59" y="807"/>
                      </a:lnTo>
                      <a:lnTo>
                        <a:pt x="62" y="806"/>
                      </a:lnTo>
                      <a:lnTo>
                        <a:pt x="59" y="806"/>
                      </a:lnTo>
                      <a:lnTo>
                        <a:pt x="59" y="815"/>
                      </a:lnTo>
                      <a:lnTo>
                        <a:pt x="65" y="854"/>
                      </a:lnTo>
                      <a:lnTo>
                        <a:pt x="69" y="853"/>
                      </a:lnTo>
                      <a:lnTo>
                        <a:pt x="65" y="853"/>
                      </a:lnTo>
                      <a:lnTo>
                        <a:pt x="65" y="854"/>
                      </a:lnTo>
                      <a:lnTo>
                        <a:pt x="69" y="853"/>
                      </a:lnTo>
                      <a:lnTo>
                        <a:pt x="65" y="853"/>
                      </a:lnTo>
                      <a:lnTo>
                        <a:pt x="65" y="862"/>
                      </a:lnTo>
                      <a:lnTo>
                        <a:pt x="68" y="877"/>
                      </a:lnTo>
                      <a:lnTo>
                        <a:pt x="73" y="903"/>
                      </a:lnTo>
                      <a:lnTo>
                        <a:pt x="77" y="902"/>
                      </a:lnTo>
                      <a:lnTo>
                        <a:pt x="73" y="902"/>
                      </a:lnTo>
                      <a:lnTo>
                        <a:pt x="73" y="903"/>
                      </a:lnTo>
                      <a:lnTo>
                        <a:pt x="77" y="902"/>
                      </a:lnTo>
                      <a:lnTo>
                        <a:pt x="73" y="902"/>
                      </a:lnTo>
                      <a:lnTo>
                        <a:pt x="73" y="909"/>
                      </a:lnTo>
                      <a:lnTo>
                        <a:pt x="78" y="930"/>
                      </a:lnTo>
                      <a:lnTo>
                        <a:pt x="81" y="938"/>
                      </a:lnTo>
                      <a:lnTo>
                        <a:pt x="84" y="937"/>
                      </a:lnTo>
                      <a:lnTo>
                        <a:pt x="81" y="937"/>
                      </a:lnTo>
                      <a:lnTo>
                        <a:pt x="81" y="938"/>
                      </a:lnTo>
                      <a:lnTo>
                        <a:pt x="84" y="937"/>
                      </a:lnTo>
                      <a:lnTo>
                        <a:pt x="81" y="937"/>
                      </a:lnTo>
                      <a:lnTo>
                        <a:pt x="81" y="942"/>
                      </a:lnTo>
                      <a:lnTo>
                        <a:pt x="83" y="949"/>
                      </a:lnTo>
                      <a:lnTo>
                        <a:pt x="83" y="951"/>
                      </a:lnTo>
                      <a:lnTo>
                        <a:pt x="88" y="961"/>
                      </a:lnTo>
                      <a:lnTo>
                        <a:pt x="92" y="958"/>
                      </a:lnTo>
                      <a:lnTo>
                        <a:pt x="88" y="958"/>
                      </a:lnTo>
                      <a:lnTo>
                        <a:pt x="88" y="961"/>
                      </a:lnTo>
                      <a:lnTo>
                        <a:pt x="92" y="958"/>
                      </a:lnTo>
                      <a:lnTo>
                        <a:pt x="88" y="958"/>
                      </a:lnTo>
                      <a:lnTo>
                        <a:pt x="88" y="964"/>
                      </a:lnTo>
                      <a:lnTo>
                        <a:pt x="91" y="969"/>
                      </a:lnTo>
                      <a:lnTo>
                        <a:pt x="93" y="971"/>
                      </a:lnTo>
                      <a:lnTo>
                        <a:pt x="96" y="968"/>
                      </a:lnTo>
                      <a:lnTo>
                        <a:pt x="92" y="970"/>
                      </a:lnTo>
                      <a:lnTo>
                        <a:pt x="93" y="971"/>
                      </a:lnTo>
                      <a:lnTo>
                        <a:pt x="96" y="968"/>
                      </a:lnTo>
                      <a:lnTo>
                        <a:pt x="92" y="970"/>
                      </a:lnTo>
                      <a:lnTo>
                        <a:pt x="93" y="973"/>
                      </a:lnTo>
                      <a:lnTo>
                        <a:pt x="97" y="977"/>
                      </a:lnTo>
                      <a:lnTo>
                        <a:pt x="100" y="973"/>
                      </a:lnTo>
                      <a:lnTo>
                        <a:pt x="96" y="973"/>
                      </a:lnTo>
                      <a:lnTo>
                        <a:pt x="97" y="977"/>
                      </a:lnTo>
                      <a:lnTo>
                        <a:pt x="100" y="973"/>
                      </a:lnTo>
                      <a:lnTo>
                        <a:pt x="96" y="973"/>
                      </a:lnTo>
                      <a:lnTo>
                        <a:pt x="96" y="977"/>
                      </a:lnTo>
                      <a:lnTo>
                        <a:pt x="97" y="979"/>
                      </a:lnTo>
                      <a:lnTo>
                        <a:pt x="103" y="984"/>
                      </a:lnTo>
                      <a:lnTo>
                        <a:pt x="103" y="983"/>
                      </a:lnTo>
                      <a:lnTo>
                        <a:pt x="105" y="986"/>
                      </a:lnTo>
                      <a:lnTo>
                        <a:pt x="106" y="986"/>
                      </a:lnTo>
                      <a:lnTo>
                        <a:pt x="106" y="980"/>
                      </a:lnTo>
                      <a:lnTo>
                        <a:pt x="103" y="980"/>
                      </a:lnTo>
                      <a:lnTo>
                        <a:pt x="104" y="983"/>
                      </a:lnTo>
                      <a:lnTo>
                        <a:pt x="106" y="986"/>
                      </a:lnTo>
                      <a:lnTo>
                        <a:pt x="106" y="980"/>
                      </a:lnTo>
                      <a:lnTo>
                        <a:pt x="103" y="980"/>
                      </a:lnTo>
                      <a:lnTo>
                        <a:pt x="103" y="982"/>
                      </a:lnTo>
                      <a:lnTo>
                        <a:pt x="104" y="986"/>
                      </a:lnTo>
                      <a:lnTo>
                        <a:pt x="106" y="988"/>
                      </a:lnTo>
                      <a:lnTo>
                        <a:pt x="106" y="987"/>
                      </a:lnTo>
                      <a:lnTo>
                        <a:pt x="109" y="990"/>
                      </a:lnTo>
                      <a:lnTo>
                        <a:pt x="110" y="990"/>
                      </a:lnTo>
                      <a:lnTo>
                        <a:pt x="110" y="984"/>
                      </a:lnTo>
                      <a:lnTo>
                        <a:pt x="108" y="988"/>
                      </a:lnTo>
                      <a:lnTo>
                        <a:pt x="110" y="990"/>
                      </a:lnTo>
                      <a:lnTo>
                        <a:pt x="110" y="984"/>
                      </a:lnTo>
                      <a:lnTo>
                        <a:pt x="108" y="988"/>
                      </a:lnTo>
                      <a:lnTo>
                        <a:pt x="110" y="991"/>
                      </a:lnTo>
                      <a:lnTo>
                        <a:pt x="110" y="990"/>
                      </a:lnTo>
                      <a:lnTo>
                        <a:pt x="113" y="992"/>
                      </a:lnTo>
                      <a:lnTo>
                        <a:pt x="114" y="992"/>
                      </a:lnTo>
                      <a:lnTo>
                        <a:pt x="114" y="987"/>
                      </a:lnTo>
                      <a:lnTo>
                        <a:pt x="110" y="987"/>
                      </a:lnTo>
                      <a:lnTo>
                        <a:pt x="112" y="990"/>
                      </a:lnTo>
                      <a:lnTo>
                        <a:pt x="114" y="992"/>
                      </a:lnTo>
                      <a:lnTo>
                        <a:pt x="114" y="987"/>
                      </a:lnTo>
                      <a:lnTo>
                        <a:pt x="110" y="987"/>
                      </a:lnTo>
                      <a:lnTo>
                        <a:pt x="110" y="988"/>
                      </a:lnTo>
                      <a:lnTo>
                        <a:pt x="112" y="991"/>
                      </a:lnTo>
                      <a:lnTo>
                        <a:pt x="114" y="993"/>
                      </a:lnTo>
                      <a:lnTo>
                        <a:pt x="115" y="993"/>
                      </a:lnTo>
                      <a:lnTo>
                        <a:pt x="115" y="988"/>
                      </a:lnTo>
                      <a:lnTo>
                        <a:pt x="113" y="992"/>
                      </a:lnTo>
                      <a:lnTo>
                        <a:pt x="115" y="993"/>
                      </a:lnTo>
                      <a:lnTo>
                        <a:pt x="115" y="988"/>
                      </a:lnTo>
                      <a:lnTo>
                        <a:pt x="113" y="992"/>
                      </a:lnTo>
                      <a:lnTo>
                        <a:pt x="114" y="993"/>
                      </a:lnTo>
                      <a:lnTo>
                        <a:pt x="114" y="992"/>
                      </a:lnTo>
                      <a:lnTo>
                        <a:pt x="117" y="995"/>
                      </a:lnTo>
                      <a:lnTo>
                        <a:pt x="124" y="995"/>
                      </a:lnTo>
                      <a:lnTo>
                        <a:pt x="124" y="993"/>
                      </a:lnTo>
                      <a:lnTo>
                        <a:pt x="128" y="993"/>
                      </a:lnTo>
                      <a:lnTo>
                        <a:pt x="130" y="992"/>
                      </a:lnTo>
                      <a:lnTo>
                        <a:pt x="126" y="988"/>
                      </a:lnTo>
                      <a:lnTo>
                        <a:pt x="126" y="993"/>
                      </a:lnTo>
                      <a:lnTo>
                        <a:pt x="130" y="992"/>
                      </a:lnTo>
                      <a:lnTo>
                        <a:pt x="126" y="988"/>
                      </a:lnTo>
                      <a:lnTo>
                        <a:pt x="126" y="993"/>
                      </a:lnTo>
                      <a:lnTo>
                        <a:pt x="127" y="993"/>
                      </a:lnTo>
                      <a:lnTo>
                        <a:pt x="127" y="992"/>
                      </a:lnTo>
                      <a:lnTo>
                        <a:pt x="131" y="992"/>
                      </a:lnTo>
                      <a:lnTo>
                        <a:pt x="134" y="990"/>
                      </a:lnTo>
                      <a:lnTo>
                        <a:pt x="132" y="988"/>
                      </a:lnTo>
                      <a:lnTo>
                        <a:pt x="135" y="986"/>
                      </a:lnTo>
                      <a:lnTo>
                        <a:pt x="135" y="984"/>
                      </a:lnTo>
                      <a:lnTo>
                        <a:pt x="130" y="984"/>
                      </a:lnTo>
                      <a:lnTo>
                        <a:pt x="134" y="987"/>
                      </a:lnTo>
                      <a:lnTo>
                        <a:pt x="135" y="984"/>
                      </a:lnTo>
                      <a:lnTo>
                        <a:pt x="130" y="984"/>
                      </a:lnTo>
                      <a:lnTo>
                        <a:pt x="134" y="987"/>
                      </a:lnTo>
                      <a:lnTo>
                        <a:pt x="135" y="984"/>
                      </a:lnTo>
                      <a:lnTo>
                        <a:pt x="131" y="982"/>
                      </a:lnTo>
                      <a:lnTo>
                        <a:pt x="135" y="986"/>
                      </a:lnTo>
                      <a:lnTo>
                        <a:pt x="135" y="984"/>
                      </a:lnTo>
                      <a:lnTo>
                        <a:pt x="131" y="982"/>
                      </a:lnTo>
                      <a:lnTo>
                        <a:pt x="135" y="986"/>
                      </a:lnTo>
                      <a:lnTo>
                        <a:pt x="137" y="983"/>
                      </a:lnTo>
                      <a:lnTo>
                        <a:pt x="137" y="982"/>
                      </a:lnTo>
                      <a:lnTo>
                        <a:pt x="141" y="974"/>
                      </a:lnTo>
                      <a:lnTo>
                        <a:pt x="141" y="971"/>
                      </a:lnTo>
                      <a:lnTo>
                        <a:pt x="136" y="971"/>
                      </a:lnTo>
                      <a:lnTo>
                        <a:pt x="140" y="974"/>
                      </a:lnTo>
                      <a:lnTo>
                        <a:pt x="141" y="971"/>
                      </a:lnTo>
                      <a:lnTo>
                        <a:pt x="136" y="971"/>
                      </a:lnTo>
                      <a:lnTo>
                        <a:pt x="140" y="974"/>
                      </a:lnTo>
                      <a:lnTo>
                        <a:pt x="141" y="971"/>
                      </a:lnTo>
                      <a:lnTo>
                        <a:pt x="141" y="970"/>
                      </a:lnTo>
                      <a:lnTo>
                        <a:pt x="143" y="966"/>
                      </a:lnTo>
                      <a:lnTo>
                        <a:pt x="139" y="965"/>
                      </a:lnTo>
                      <a:lnTo>
                        <a:pt x="143" y="968"/>
                      </a:lnTo>
                      <a:lnTo>
                        <a:pt x="143" y="966"/>
                      </a:lnTo>
                      <a:lnTo>
                        <a:pt x="139" y="965"/>
                      </a:lnTo>
                      <a:lnTo>
                        <a:pt x="143" y="968"/>
                      </a:lnTo>
                      <a:lnTo>
                        <a:pt x="144" y="965"/>
                      </a:lnTo>
                      <a:lnTo>
                        <a:pt x="144" y="964"/>
                      </a:lnTo>
                      <a:lnTo>
                        <a:pt x="148" y="952"/>
                      </a:lnTo>
                      <a:lnTo>
                        <a:pt x="149" y="951"/>
                      </a:lnTo>
                      <a:lnTo>
                        <a:pt x="149" y="947"/>
                      </a:lnTo>
                      <a:lnTo>
                        <a:pt x="144" y="947"/>
                      </a:lnTo>
                      <a:lnTo>
                        <a:pt x="148" y="948"/>
                      </a:lnTo>
                      <a:lnTo>
                        <a:pt x="149" y="947"/>
                      </a:lnTo>
                      <a:lnTo>
                        <a:pt x="144" y="947"/>
                      </a:lnTo>
                      <a:lnTo>
                        <a:pt x="148" y="948"/>
                      </a:lnTo>
                      <a:lnTo>
                        <a:pt x="150" y="940"/>
                      </a:lnTo>
                      <a:lnTo>
                        <a:pt x="152" y="935"/>
                      </a:lnTo>
                      <a:lnTo>
                        <a:pt x="153" y="931"/>
                      </a:lnTo>
                      <a:lnTo>
                        <a:pt x="155" y="921"/>
                      </a:lnTo>
                      <a:lnTo>
                        <a:pt x="157" y="920"/>
                      </a:lnTo>
                      <a:lnTo>
                        <a:pt x="157" y="915"/>
                      </a:lnTo>
                      <a:lnTo>
                        <a:pt x="152" y="915"/>
                      </a:lnTo>
                      <a:lnTo>
                        <a:pt x="155" y="916"/>
                      </a:lnTo>
                      <a:lnTo>
                        <a:pt x="157" y="915"/>
                      </a:lnTo>
                      <a:lnTo>
                        <a:pt x="152" y="915"/>
                      </a:lnTo>
                      <a:lnTo>
                        <a:pt x="155" y="916"/>
                      </a:lnTo>
                      <a:lnTo>
                        <a:pt x="158" y="905"/>
                      </a:lnTo>
                      <a:lnTo>
                        <a:pt x="159" y="899"/>
                      </a:lnTo>
                      <a:lnTo>
                        <a:pt x="155" y="898"/>
                      </a:lnTo>
                      <a:lnTo>
                        <a:pt x="159" y="899"/>
                      </a:lnTo>
                      <a:lnTo>
                        <a:pt x="155" y="898"/>
                      </a:lnTo>
                      <a:lnTo>
                        <a:pt x="159" y="899"/>
                      </a:lnTo>
                      <a:lnTo>
                        <a:pt x="161" y="894"/>
                      </a:lnTo>
                      <a:lnTo>
                        <a:pt x="162" y="887"/>
                      </a:lnTo>
                      <a:lnTo>
                        <a:pt x="158" y="886"/>
                      </a:lnTo>
                      <a:lnTo>
                        <a:pt x="162" y="887"/>
                      </a:lnTo>
                      <a:lnTo>
                        <a:pt x="158" y="886"/>
                      </a:lnTo>
                      <a:lnTo>
                        <a:pt x="162" y="887"/>
                      </a:lnTo>
                      <a:lnTo>
                        <a:pt x="163" y="882"/>
                      </a:lnTo>
                      <a:lnTo>
                        <a:pt x="164" y="881"/>
                      </a:lnTo>
                      <a:lnTo>
                        <a:pt x="164" y="874"/>
                      </a:lnTo>
                      <a:lnTo>
                        <a:pt x="159" y="874"/>
                      </a:lnTo>
                      <a:lnTo>
                        <a:pt x="163" y="876"/>
                      </a:lnTo>
                      <a:lnTo>
                        <a:pt x="164" y="874"/>
                      </a:lnTo>
                      <a:lnTo>
                        <a:pt x="159" y="874"/>
                      </a:lnTo>
                      <a:lnTo>
                        <a:pt x="163" y="876"/>
                      </a:lnTo>
                      <a:lnTo>
                        <a:pt x="164" y="869"/>
                      </a:lnTo>
                      <a:lnTo>
                        <a:pt x="161" y="868"/>
                      </a:lnTo>
                      <a:lnTo>
                        <a:pt x="164" y="869"/>
                      </a:lnTo>
                      <a:lnTo>
                        <a:pt x="161" y="868"/>
                      </a:lnTo>
                      <a:lnTo>
                        <a:pt x="164" y="869"/>
                      </a:lnTo>
                      <a:lnTo>
                        <a:pt x="166" y="864"/>
                      </a:lnTo>
                      <a:lnTo>
                        <a:pt x="170" y="845"/>
                      </a:lnTo>
                      <a:lnTo>
                        <a:pt x="171" y="845"/>
                      </a:lnTo>
                      <a:lnTo>
                        <a:pt x="172" y="837"/>
                      </a:lnTo>
                      <a:lnTo>
                        <a:pt x="172" y="831"/>
                      </a:lnTo>
                      <a:lnTo>
                        <a:pt x="167" y="831"/>
                      </a:lnTo>
                      <a:lnTo>
                        <a:pt x="172" y="832"/>
                      </a:lnTo>
                      <a:lnTo>
                        <a:pt x="172" y="831"/>
                      </a:lnTo>
                      <a:lnTo>
                        <a:pt x="167" y="831"/>
                      </a:lnTo>
                      <a:lnTo>
                        <a:pt x="172" y="832"/>
                      </a:lnTo>
                      <a:lnTo>
                        <a:pt x="174" y="824"/>
                      </a:lnTo>
                      <a:lnTo>
                        <a:pt x="168" y="823"/>
                      </a:lnTo>
                      <a:lnTo>
                        <a:pt x="172" y="824"/>
                      </a:lnTo>
                      <a:lnTo>
                        <a:pt x="174" y="824"/>
                      </a:lnTo>
                      <a:lnTo>
                        <a:pt x="168" y="823"/>
                      </a:lnTo>
                      <a:lnTo>
                        <a:pt x="172" y="824"/>
                      </a:lnTo>
                      <a:lnTo>
                        <a:pt x="176" y="805"/>
                      </a:lnTo>
                      <a:lnTo>
                        <a:pt x="177" y="805"/>
                      </a:lnTo>
                      <a:lnTo>
                        <a:pt x="179" y="797"/>
                      </a:lnTo>
                      <a:lnTo>
                        <a:pt x="179" y="789"/>
                      </a:lnTo>
                      <a:lnTo>
                        <a:pt x="174" y="789"/>
                      </a:lnTo>
                      <a:lnTo>
                        <a:pt x="179" y="790"/>
                      </a:lnTo>
                      <a:lnTo>
                        <a:pt x="179" y="789"/>
                      </a:lnTo>
                      <a:lnTo>
                        <a:pt x="174" y="789"/>
                      </a:lnTo>
                      <a:lnTo>
                        <a:pt x="179" y="790"/>
                      </a:lnTo>
                      <a:lnTo>
                        <a:pt x="180" y="783"/>
                      </a:lnTo>
                      <a:lnTo>
                        <a:pt x="175" y="781"/>
                      </a:lnTo>
                      <a:lnTo>
                        <a:pt x="179" y="783"/>
                      </a:lnTo>
                      <a:lnTo>
                        <a:pt x="180" y="783"/>
                      </a:lnTo>
                      <a:lnTo>
                        <a:pt x="175" y="781"/>
                      </a:lnTo>
                      <a:lnTo>
                        <a:pt x="179" y="783"/>
                      </a:lnTo>
                      <a:lnTo>
                        <a:pt x="181" y="770"/>
                      </a:lnTo>
                      <a:lnTo>
                        <a:pt x="183" y="770"/>
                      </a:lnTo>
                      <a:lnTo>
                        <a:pt x="184" y="762"/>
                      </a:lnTo>
                      <a:lnTo>
                        <a:pt x="179" y="761"/>
                      </a:lnTo>
                      <a:lnTo>
                        <a:pt x="183" y="762"/>
                      </a:lnTo>
                      <a:lnTo>
                        <a:pt x="184" y="762"/>
                      </a:lnTo>
                      <a:lnTo>
                        <a:pt x="179" y="761"/>
                      </a:lnTo>
                      <a:lnTo>
                        <a:pt x="183" y="762"/>
                      </a:lnTo>
                      <a:lnTo>
                        <a:pt x="184" y="756"/>
                      </a:lnTo>
                      <a:lnTo>
                        <a:pt x="185" y="756"/>
                      </a:lnTo>
                      <a:lnTo>
                        <a:pt x="186" y="748"/>
                      </a:lnTo>
                      <a:lnTo>
                        <a:pt x="186" y="740"/>
                      </a:lnTo>
                      <a:lnTo>
                        <a:pt x="181" y="740"/>
                      </a:lnTo>
                      <a:lnTo>
                        <a:pt x="186" y="741"/>
                      </a:lnTo>
                      <a:lnTo>
                        <a:pt x="186" y="740"/>
                      </a:lnTo>
                      <a:lnTo>
                        <a:pt x="181" y="740"/>
                      </a:lnTo>
                      <a:lnTo>
                        <a:pt x="186" y="741"/>
                      </a:lnTo>
                      <a:lnTo>
                        <a:pt x="189" y="726"/>
                      </a:lnTo>
                      <a:lnTo>
                        <a:pt x="184" y="725"/>
                      </a:lnTo>
                      <a:lnTo>
                        <a:pt x="188" y="726"/>
                      </a:lnTo>
                      <a:lnTo>
                        <a:pt x="189" y="726"/>
                      </a:lnTo>
                      <a:lnTo>
                        <a:pt x="184" y="725"/>
                      </a:lnTo>
                      <a:lnTo>
                        <a:pt x="188" y="726"/>
                      </a:lnTo>
                      <a:lnTo>
                        <a:pt x="189" y="719"/>
                      </a:lnTo>
                      <a:lnTo>
                        <a:pt x="190" y="719"/>
                      </a:lnTo>
                      <a:lnTo>
                        <a:pt x="192" y="712"/>
                      </a:lnTo>
                      <a:lnTo>
                        <a:pt x="186" y="710"/>
                      </a:lnTo>
                      <a:lnTo>
                        <a:pt x="190" y="712"/>
                      </a:lnTo>
                      <a:lnTo>
                        <a:pt x="192" y="712"/>
                      </a:lnTo>
                      <a:lnTo>
                        <a:pt x="186" y="710"/>
                      </a:lnTo>
                      <a:lnTo>
                        <a:pt x="190" y="712"/>
                      </a:lnTo>
                      <a:lnTo>
                        <a:pt x="192" y="705"/>
                      </a:lnTo>
                      <a:lnTo>
                        <a:pt x="193" y="705"/>
                      </a:lnTo>
                      <a:lnTo>
                        <a:pt x="194" y="697"/>
                      </a:lnTo>
                      <a:lnTo>
                        <a:pt x="194" y="690"/>
                      </a:lnTo>
                      <a:lnTo>
                        <a:pt x="189" y="690"/>
                      </a:lnTo>
                      <a:lnTo>
                        <a:pt x="193" y="691"/>
                      </a:lnTo>
                      <a:lnTo>
                        <a:pt x="194" y="690"/>
                      </a:lnTo>
                      <a:lnTo>
                        <a:pt x="189" y="690"/>
                      </a:lnTo>
                      <a:lnTo>
                        <a:pt x="193" y="691"/>
                      </a:lnTo>
                      <a:lnTo>
                        <a:pt x="194" y="684"/>
                      </a:lnTo>
                      <a:lnTo>
                        <a:pt x="195" y="684"/>
                      </a:lnTo>
                      <a:lnTo>
                        <a:pt x="197" y="677"/>
                      </a:lnTo>
                      <a:lnTo>
                        <a:pt x="192" y="675"/>
                      </a:lnTo>
                      <a:lnTo>
                        <a:pt x="195" y="677"/>
                      </a:lnTo>
                      <a:lnTo>
                        <a:pt x="197" y="677"/>
                      </a:lnTo>
                      <a:lnTo>
                        <a:pt x="192" y="675"/>
                      </a:lnTo>
                      <a:lnTo>
                        <a:pt x="195" y="677"/>
                      </a:lnTo>
                      <a:lnTo>
                        <a:pt x="199" y="657"/>
                      </a:lnTo>
                      <a:lnTo>
                        <a:pt x="201" y="657"/>
                      </a:lnTo>
                      <a:lnTo>
                        <a:pt x="202" y="650"/>
                      </a:lnTo>
                      <a:lnTo>
                        <a:pt x="202" y="643"/>
                      </a:lnTo>
                      <a:lnTo>
                        <a:pt x="197" y="643"/>
                      </a:lnTo>
                      <a:lnTo>
                        <a:pt x="201" y="644"/>
                      </a:lnTo>
                      <a:lnTo>
                        <a:pt x="202" y="643"/>
                      </a:lnTo>
                      <a:lnTo>
                        <a:pt x="197" y="643"/>
                      </a:lnTo>
                      <a:lnTo>
                        <a:pt x="201" y="644"/>
                      </a:lnTo>
                      <a:lnTo>
                        <a:pt x="203" y="632"/>
                      </a:lnTo>
                      <a:lnTo>
                        <a:pt x="199" y="630"/>
                      </a:lnTo>
                      <a:lnTo>
                        <a:pt x="203" y="632"/>
                      </a:lnTo>
                      <a:lnTo>
                        <a:pt x="199" y="630"/>
                      </a:lnTo>
                      <a:lnTo>
                        <a:pt x="203" y="632"/>
                      </a:lnTo>
                      <a:lnTo>
                        <a:pt x="205" y="626"/>
                      </a:lnTo>
                      <a:lnTo>
                        <a:pt x="206" y="620"/>
                      </a:lnTo>
                      <a:lnTo>
                        <a:pt x="202" y="619"/>
                      </a:lnTo>
                      <a:lnTo>
                        <a:pt x="206" y="620"/>
                      </a:lnTo>
                      <a:lnTo>
                        <a:pt x="202" y="619"/>
                      </a:lnTo>
                      <a:lnTo>
                        <a:pt x="206" y="620"/>
                      </a:lnTo>
                      <a:lnTo>
                        <a:pt x="207" y="615"/>
                      </a:lnTo>
                      <a:lnTo>
                        <a:pt x="208" y="611"/>
                      </a:lnTo>
                      <a:lnTo>
                        <a:pt x="210" y="610"/>
                      </a:lnTo>
                      <a:lnTo>
                        <a:pt x="210" y="604"/>
                      </a:lnTo>
                      <a:lnTo>
                        <a:pt x="205" y="604"/>
                      </a:lnTo>
                      <a:lnTo>
                        <a:pt x="208" y="606"/>
                      </a:lnTo>
                      <a:lnTo>
                        <a:pt x="210" y="604"/>
                      </a:lnTo>
                      <a:lnTo>
                        <a:pt x="205" y="604"/>
                      </a:lnTo>
                      <a:lnTo>
                        <a:pt x="208" y="606"/>
                      </a:lnTo>
                      <a:lnTo>
                        <a:pt x="210" y="600"/>
                      </a:lnTo>
                      <a:lnTo>
                        <a:pt x="214" y="589"/>
                      </a:lnTo>
                      <a:lnTo>
                        <a:pt x="210" y="588"/>
                      </a:lnTo>
                      <a:lnTo>
                        <a:pt x="214" y="590"/>
                      </a:lnTo>
                      <a:lnTo>
                        <a:pt x="214" y="589"/>
                      </a:lnTo>
                      <a:lnTo>
                        <a:pt x="210" y="588"/>
                      </a:lnTo>
                      <a:lnTo>
                        <a:pt x="214" y="590"/>
                      </a:lnTo>
                      <a:lnTo>
                        <a:pt x="216" y="585"/>
                      </a:lnTo>
                      <a:lnTo>
                        <a:pt x="216" y="581"/>
                      </a:lnTo>
                      <a:lnTo>
                        <a:pt x="211" y="581"/>
                      </a:lnTo>
                      <a:lnTo>
                        <a:pt x="215" y="584"/>
                      </a:lnTo>
                      <a:lnTo>
                        <a:pt x="216" y="581"/>
                      </a:lnTo>
                      <a:lnTo>
                        <a:pt x="211" y="581"/>
                      </a:lnTo>
                      <a:lnTo>
                        <a:pt x="215" y="584"/>
                      </a:lnTo>
                      <a:lnTo>
                        <a:pt x="219" y="576"/>
                      </a:lnTo>
                      <a:lnTo>
                        <a:pt x="215" y="573"/>
                      </a:lnTo>
                      <a:lnTo>
                        <a:pt x="219" y="577"/>
                      </a:lnTo>
                      <a:lnTo>
                        <a:pt x="219" y="576"/>
                      </a:lnTo>
                      <a:lnTo>
                        <a:pt x="215" y="573"/>
                      </a:lnTo>
                      <a:lnTo>
                        <a:pt x="219" y="577"/>
                      </a:lnTo>
                      <a:lnTo>
                        <a:pt x="223" y="573"/>
                      </a:lnTo>
                      <a:lnTo>
                        <a:pt x="221" y="572"/>
                      </a:lnTo>
                      <a:lnTo>
                        <a:pt x="224" y="569"/>
                      </a:lnTo>
                      <a:lnTo>
                        <a:pt x="224" y="568"/>
                      </a:lnTo>
                      <a:lnTo>
                        <a:pt x="219" y="568"/>
                      </a:lnTo>
                      <a:lnTo>
                        <a:pt x="219" y="573"/>
                      </a:lnTo>
                      <a:lnTo>
                        <a:pt x="219" y="572"/>
                      </a:lnTo>
                      <a:lnTo>
                        <a:pt x="221" y="571"/>
                      </a:lnTo>
                      <a:lnTo>
                        <a:pt x="224" y="568"/>
                      </a:lnTo>
                      <a:lnTo>
                        <a:pt x="219" y="568"/>
                      </a:lnTo>
                      <a:lnTo>
                        <a:pt x="219" y="573"/>
                      </a:lnTo>
                      <a:lnTo>
                        <a:pt x="221" y="573"/>
                      </a:lnTo>
                      <a:lnTo>
                        <a:pt x="221" y="568"/>
                      </a:lnTo>
                      <a:lnTo>
                        <a:pt x="219" y="572"/>
                      </a:lnTo>
                      <a:lnTo>
                        <a:pt x="221" y="573"/>
                      </a:lnTo>
                      <a:lnTo>
                        <a:pt x="221" y="568"/>
                      </a:lnTo>
                      <a:lnTo>
                        <a:pt x="219" y="572"/>
                      </a:lnTo>
                      <a:lnTo>
                        <a:pt x="220" y="573"/>
                      </a:lnTo>
                      <a:lnTo>
                        <a:pt x="220" y="572"/>
                      </a:lnTo>
                      <a:lnTo>
                        <a:pt x="223" y="575"/>
                      </a:lnTo>
                      <a:lnTo>
                        <a:pt x="224" y="575"/>
                      </a:lnTo>
                      <a:lnTo>
                        <a:pt x="224" y="569"/>
                      </a:lnTo>
                      <a:lnTo>
                        <a:pt x="220" y="572"/>
                      </a:lnTo>
                      <a:lnTo>
                        <a:pt x="224" y="575"/>
                      </a:lnTo>
                      <a:lnTo>
                        <a:pt x="224" y="569"/>
                      </a:lnTo>
                      <a:lnTo>
                        <a:pt x="220" y="572"/>
                      </a:lnTo>
                      <a:lnTo>
                        <a:pt x="221" y="575"/>
                      </a:lnTo>
                      <a:lnTo>
                        <a:pt x="224" y="577"/>
                      </a:lnTo>
                      <a:lnTo>
                        <a:pt x="226" y="573"/>
                      </a:lnTo>
                      <a:lnTo>
                        <a:pt x="223" y="573"/>
                      </a:lnTo>
                      <a:lnTo>
                        <a:pt x="224" y="577"/>
                      </a:lnTo>
                      <a:lnTo>
                        <a:pt x="226" y="573"/>
                      </a:lnTo>
                      <a:lnTo>
                        <a:pt x="223" y="573"/>
                      </a:lnTo>
                      <a:lnTo>
                        <a:pt x="223" y="579"/>
                      </a:lnTo>
                      <a:lnTo>
                        <a:pt x="225" y="584"/>
                      </a:lnTo>
                      <a:lnTo>
                        <a:pt x="229" y="581"/>
                      </a:lnTo>
                      <a:lnTo>
                        <a:pt x="225" y="582"/>
                      </a:lnTo>
                      <a:lnTo>
                        <a:pt x="225" y="584"/>
                      </a:lnTo>
                      <a:lnTo>
                        <a:pt x="229" y="581"/>
                      </a:lnTo>
                      <a:lnTo>
                        <a:pt x="225" y="582"/>
                      </a:lnTo>
                      <a:lnTo>
                        <a:pt x="230" y="598"/>
                      </a:lnTo>
                      <a:lnTo>
                        <a:pt x="234" y="597"/>
                      </a:lnTo>
                      <a:lnTo>
                        <a:pt x="230" y="597"/>
                      </a:lnTo>
                      <a:lnTo>
                        <a:pt x="230" y="598"/>
                      </a:lnTo>
                      <a:lnTo>
                        <a:pt x="234" y="597"/>
                      </a:lnTo>
                      <a:lnTo>
                        <a:pt x="230" y="597"/>
                      </a:lnTo>
                      <a:lnTo>
                        <a:pt x="230" y="603"/>
                      </a:lnTo>
                      <a:lnTo>
                        <a:pt x="232" y="608"/>
                      </a:lnTo>
                      <a:lnTo>
                        <a:pt x="233" y="615"/>
                      </a:lnTo>
                      <a:lnTo>
                        <a:pt x="234" y="620"/>
                      </a:lnTo>
                      <a:lnTo>
                        <a:pt x="238" y="639"/>
                      </a:lnTo>
                      <a:lnTo>
                        <a:pt x="242" y="638"/>
                      </a:lnTo>
                      <a:lnTo>
                        <a:pt x="238" y="638"/>
                      </a:lnTo>
                      <a:lnTo>
                        <a:pt x="238" y="639"/>
                      </a:lnTo>
                      <a:lnTo>
                        <a:pt x="242" y="638"/>
                      </a:lnTo>
                      <a:lnTo>
                        <a:pt x="238" y="638"/>
                      </a:lnTo>
                      <a:lnTo>
                        <a:pt x="238" y="647"/>
                      </a:lnTo>
                      <a:lnTo>
                        <a:pt x="239" y="655"/>
                      </a:lnTo>
                      <a:lnTo>
                        <a:pt x="241" y="661"/>
                      </a:lnTo>
                      <a:lnTo>
                        <a:pt x="245" y="660"/>
                      </a:lnTo>
                      <a:lnTo>
                        <a:pt x="241" y="661"/>
                      </a:lnTo>
                      <a:lnTo>
                        <a:pt x="245" y="660"/>
                      </a:lnTo>
                      <a:lnTo>
                        <a:pt x="241" y="661"/>
                      </a:lnTo>
                      <a:lnTo>
                        <a:pt x="242" y="669"/>
                      </a:lnTo>
                      <a:lnTo>
                        <a:pt x="243" y="678"/>
                      </a:lnTo>
                      <a:lnTo>
                        <a:pt x="245" y="686"/>
                      </a:lnTo>
                      <a:lnTo>
                        <a:pt x="248" y="684"/>
                      </a:lnTo>
                      <a:lnTo>
                        <a:pt x="245" y="684"/>
                      </a:lnTo>
                      <a:lnTo>
                        <a:pt x="245" y="686"/>
                      </a:lnTo>
                      <a:lnTo>
                        <a:pt x="248" y="684"/>
                      </a:lnTo>
                      <a:lnTo>
                        <a:pt x="245" y="684"/>
                      </a:lnTo>
                      <a:lnTo>
                        <a:pt x="245" y="695"/>
                      </a:lnTo>
                      <a:lnTo>
                        <a:pt x="246" y="703"/>
                      </a:lnTo>
                      <a:lnTo>
                        <a:pt x="252" y="748"/>
                      </a:lnTo>
                      <a:lnTo>
                        <a:pt x="256" y="747"/>
                      </a:lnTo>
                      <a:lnTo>
                        <a:pt x="252" y="747"/>
                      </a:lnTo>
                      <a:lnTo>
                        <a:pt x="252" y="748"/>
                      </a:lnTo>
                      <a:lnTo>
                        <a:pt x="256" y="747"/>
                      </a:lnTo>
                      <a:lnTo>
                        <a:pt x="252" y="747"/>
                      </a:lnTo>
                      <a:lnTo>
                        <a:pt x="252" y="758"/>
                      </a:lnTo>
                      <a:lnTo>
                        <a:pt x="255" y="776"/>
                      </a:lnTo>
                      <a:lnTo>
                        <a:pt x="256" y="787"/>
                      </a:lnTo>
                      <a:lnTo>
                        <a:pt x="257" y="796"/>
                      </a:lnTo>
                      <a:lnTo>
                        <a:pt x="259" y="806"/>
                      </a:lnTo>
                      <a:lnTo>
                        <a:pt x="260" y="815"/>
                      </a:lnTo>
                      <a:lnTo>
                        <a:pt x="264" y="814"/>
                      </a:lnTo>
                      <a:lnTo>
                        <a:pt x="260" y="814"/>
                      </a:lnTo>
                      <a:lnTo>
                        <a:pt x="260" y="815"/>
                      </a:lnTo>
                      <a:lnTo>
                        <a:pt x="264" y="814"/>
                      </a:lnTo>
                      <a:lnTo>
                        <a:pt x="260" y="814"/>
                      </a:lnTo>
                      <a:lnTo>
                        <a:pt x="260" y="825"/>
                      </a:lnTo>
                      <a:lnTo>
                        <a:pt x="263" y="843"/>
                      </a:lnTo>
                      <a:lnTo>
                        <a:pt x="264" y="854"/>
                      </a:lnTo>
                      <a:lnTo>
                        <a:pt x="268" y="881"/>
                      </a:lnTo>
                      <a:lnTo>
                        <a:pt x="272" y="880"/>
                      </a:lnTo>
                      <a:lnTo>
                        <a:pt x="268" y="880"/>
                      </a:lnTo>
                      <a:lnTo>
                        <a:pt x="268" y="881"/>
                      </a:lnTo>
                      <a:lnTo>
                        <a:pt x="272" y="880"/>
                      </a:lnTo>
                      <a:lnTo>
                        <a:pt x="268" y="880"/>
                      </a:lnTo>
                      <a:lnTo>
                        <a:pt x="268" y="889"/>
                      </a:lnTo>
                      <a:lnTo>
                        <a:pt x="269" y="896"/>
                      </a:lnTo>
                      <a:lnTo>
                        <a:pt x="270" y="905"/>
                      </a:lnTo>
                      <a:lnTo>
                        <a:pt x="272" y="912"/>
                      </a:lnTo>
                      <a:lnTo>
                        <a:pt x="276" y="911"/>
                      </a:lnTo>
                      <a:lnTo>
                        <a:pt x="272" y="912"/>
                      </a:lnTo>
                      <a:lnTo>
                        <a:pt x="276" y="911"/>
                      </a:lnTo>
                      <a:lnTo>
                        <a:pt x="272" y="912"/>
                      </a:lnTo>
                      <a:lnTo>
                        <a:pt x="273" y="920"/>
                      </a:lnTo>
                      <a:lnTo>
                        <a:pt x="274" y="926"/>
                      </a:lnTo>
                      <a:lnTo>
                        <a:pt x="278" y="925"/>
                      </a:lnTo>
                      <a:lnTo>
                        <a:pt x="274" y="925"/>
                      </a:lnTo>
                      <a:lnTo>
                        <a:pt x="274" y="926"/>
                      </a:lnTo>
                      <a:lnTo>
                        <a:pt x="278" y="925"/>
                      </a:lnTo>
                      <a:lnTo>
                        <a:pt x="274" y="925"/>
                      </a:lnTo>
                      <a:lnTo>
                        <a:pt x="274" y="933"/>
                      </a:lnTo>
                      <a:lnTo>
                        <a:pt x="276" y="939"/>
                      </a:lnTo>
                      <a:lnTo>
                        <a:pt x="281" y="960"/>
                      </a:lnTo>
                      <a:lnTo>
                        <a:pt x="282" y="964"/>
                      </a:lnTo>
                      <a:lnTo>
                        <a:pt x="286" y="962"/>
                      </a:lnTo>
                      <a:lnTo>
                        <a:pt x="282" y="962"/>
                      </a:lnTo>
                      <a:lnTo>
                        <a:pt x="282" y="964"/>
                      </a:lnTo>
                      <a:lnTo>
                        <a:pt x="286" y="962"/>
                      </a:lnTo>
                      <a:lnTo>
                        <a:pt x="282" y="962"/>
                      </a:lnTo>
                      <a:lnTo>
                        <a:pt x="282" y="968"/>
                      </a:lnTo>
                      <a:lnTo>
                        <a:pt x="286" y="979"/>
                      </a:lnTo>
                      <a:lnTo>
                        <a:pt x="286" y="980"/>
                      </a:lnTo>
                      <a:lnTo>
                        <a:pt x="290" y="988"/>
                      </a:lnTo>
                      <a:lnTo>
                        <a:pt x="294" y="986"/>
                      </a:lnTo>
                      <a:lnTo>
                        <a:pt x="290" y="986"/>
                      </a:lnTo>
                      <a:lnTo>
                        <a:pt x="290" y="988"/>
                      </a:lnTo>
                      <a:lnTo>
                        <a:pt x="294" y="986"/>
                      </a:lnTo>
                      <a:lnTo>
                        <a:pt x="290" y="986"/>
                      </a:lnTo>
                      <a:lnTo>
                        <a:pt x="290" y="991"/>
                      </a:lnTo>
                      <a:lnTo>
                        <a:pt x="291" y="993"/>
                      </a:lnTo>
                      <a:lnTo>
                        <a:pt x="295" y="997"/>
                      </a:lnTo>
                      <a:lnTo>
                        <a:pt x="295" y="996"/>
                      </a:lnTo>
                      <a:lnTo>
                        <a:pt x="298" y="999"/>
                      </a:lnTo>
                      <a:lnTo>
                        <a:pt x="299" y="999"/>
                      </a:lnTo>
                      <a:lnTo>
                        <a:pt x="299" y="993"/>
                      </a:lnTo>
                      <a:lnTo>
                        <a:pt x="296" y="997"/>
                      </a:lnTo>
                      <a:lnTo>
                        <a:pt x="299" y="999"/>
                      </a:lnTo>
                      <a:lnTo>
                        <a:pt x="299" y="993"/>
                      </a:lnTo>
                      <a:lnTo>
                        <a:pt x="296" y="997"/>
                      </a:lnTo>
                      <a:lnTo>
                        <a:pt x="298" y="999"/>
                      </a:lnTo>
                      <a:lnTo>
                        <a:pt x="298" y="997"/>
                      </a:lnTo>
                      <a:lnTo>
                        <a:pt x="300" y="1000"/>
                      </a:lnTo>
                      <a:lnTo>
                        <a:pt x="301" y="1000"/>
                      </a:lnTo>
                      <a:lnTo>
                        <a:pt x="301" y="999"/>
                      </a:lnTo>
                      <a:lnTo>
                        <a:pt x="305" y="999"/>
                      </a:lnTo>
                      <a:lnTo>
                        <a:pt x="309" y="995"/>
                      </a:lnTo>
                      <a:lnTo>
                        <a:pt x="309" y="993"/>
                      </a:lnTo>
                      <a:lnTo>
                        <a:pt x="310" y="991"/>
                      </a:lnTo>
                      <a:lnTo>
                        <a:pt x="307" y="988"/>
                      </a:lnTo>
                      <a:lnTo>
                        <a:pt x="310" y="992"/>
                      </a:lnTo>
                      <a:lnTo>
                        <a:pt x="310" y="991"/>
                      </a:lnTo>
                      <a:lnTo>
                        <a:pt x="307" y="988"/>
                      </a:lnTo>
                      <a:lnTo>
                        <a:pt x="310" y="992"/>
                      </a:lnTo>
                      <a:lnTo>
                        <a:pt x="312" y="991"/>
                      </a:lnTo>
                      <a:lnTo>
                        <a:pt x="312" y="990"/>
                      </a:lnTo>
                      <a:lnTo>
                        <a:pt x="314" y="984"/>
                      </a:lnTo>
                      <a:lnTo>
                        <a:pt x="314" y="980"/>
                      </a:lnTo>
                      <a:lnTo>
                        <a:pt x="309" y="980"/>
                      </a:lnTo>
                      <a:lnTo>
                        <a:pt x="313" y="983"/>
                      </a:lnTo>
                      <a:lnTo>
                        <a:pt x="314" y="980"/>
                      </a:lnTo>
                      <a:lnTo>
                        <a:pt x="309" y="980"/>
                      </a:lnTo>
                      <a:lnTo>
                        <a:pt x="313" y="983"/>
                      </a:lnTo>
                      <a:lnTo>
                        <a:pt x="314" y="980"/>
                      </a:lnTo>
                      <a:lnTo>
                        <a:pt x="314" y="979"/>
                      </a:lnTo>
                      <a:lnTo>
                        <a:pt x="316" y="975"/>
                      </a:lnTo>
                      <a:lnTo>
                        <a:pt x="317" y="970"/>
                      </a:lnTo>
                      <a:lnTo>
                        <a:pt x="318" y="966"/>
                      </a:lnTo>
                      <a:lnTo>
                        <a:pt x="319" y="961"/>
                      </a:lnTo>
                      <a:lnTo>
                        <a:pt x="321" y="960"/>
                      </a:lnTo>
                      <a:lnTo>
                        <a:pt x="321" y="955"/>
                      </a:lnTo>
                      <a:lnTo>
                        <a:pt x="316" y="955"/>
                      </a:lnTo>
                      <a:lnTo>
                        <a:pt x="319" y="956"/>
                      </a:lnTo>
                      <a:lnTo>
                        <a:pt x="321" y="955"/>
                      </a:lnTo>
                      <a:lnTo>
                        <a:pt x="316" y="955"/>
                      </a:lnTo>
                      <a:lnTo>
                        <a:pt x="319" y="956"/>
                      </a:lnTo>
                      <a:lnTo>
                        <a:pt x="321" y="951"/>
                      </a:lnTo>
                      <a:lnTo>
                        <a:pt x="327" y="918"/>
                      </a:lnTo>
                      <a:lnTo>
                        <a:pt x="329" y="917"/>
                      </a:lnTo>
                      <a:lnTo>
                        <a:pt x="329" y="909"/>
                      </a:lnTo>
                      <a:lnTo>
                        <a:pt x="323" y="909"/>
                      </a:lnTo>
                      <a:lnTo>
                        <a:pt x="327" y="911"/>
                      </a:lnTo>
                      <a:lnTo>
                        <a:pt x="329" y="909"/>
                      </a:lnTo>
                      <a:lnTo>
                        <a:pt x="323" y="909"/>
                      </a:lnTo>
                      <a:lnTo>
                        <a:pt x="327" y="911"/>
                      </a:lnTo>
                      <a:lnTo>
                        <a:pt x="329" y="904"/>
                      </a:lnTo>
                      <a:lnTo>
                        <a:pt x="330" y="904"/>
                      </a:lnTo>
                      <a:lnTo>
                        <a:pt x="331" y="896"/>
                      </a:lnTo>
                      <a:lnTo>
                        <a:pt x="332" y="887"/>
                      </a:lnTo>
                      <a:lnTo>
                        <a:pt x="335" y="872"/>
                      </a:lnTo>
                      <a:lnTo>
                        <a:pt x="336" y="863"/>
                      </a:lnTo>
                      <a:lnTo>
                        <a:pt x="336" y="854"/>
                      </a:lnTo>
                      <a:lnTo>
                        <a:pt x="331" y="854"/>
                      </a:lnTo>
                      <a:lnTo>
                        <a:pt x="336" y="855"/>
                      </a:lnTo>
                      <a:lnTo>
                        <a:pt x="336" y="854"/>
                      </a:lnTo>
                      <a:lnTo>
                        <a:pt x="331" y="854"/>
                      </a:lnTo>
                      <a:lnTo>
                        <a:pt x="336" y="855"/>
                      </a:lnTo>
                      <a:lnTo>
                        <a:pt x="341" y="819"/>
                      </a:lnTo>
                      <a:lnTo>
                        <a:pt x="343" y="809"/>
                      </a:lnTo>
                      <a:lnTo>
                        <a:pt x="344" y="800"/>
                      </a:lnTo>
                      <a:lnTo>
                        <a:pt x="344" y="789"/>
                      </a:lnTo>
                      <a:lnTo>
                        <a:pt x="339" y="789"/>
                      </a:lnTo>
                      <a:lnTo>
                        <a:pt x="344" y="790"/>
                      </a:lnTo>
                      <a:lnTo>
                        <a:pt x="344" y="789"/>
                      </a:lnTo>
                      <a:lnTo>
                        <a:pt x="339" y="789"/>
                      </a:lnTo>
                      <a:lnTo>
                        <a:pt x="344" y="790"/>
                      </a:lnTo>
                      <a:lnTo>
                        <a:pt x="345" y="780"/>
                      </a:lnTo>
                      <a:lnTo>
                        <a:pt x="348" y="762"/>
                      </a:lnTo>
                      <a:lnTo>
                        <a:pt x="350" y="741"/>
                      </a:lnTo>
                      <a:lnTo>
                        <a:pt x="352" y="732"/>
                      </a:lnTo>
                      <a:lnTo>
                        <a:pt x="352" y="721"/>
                      </a:lnTo>
                      <a:lnTo>
                        <a:pt x="347" y="721"/>
                      </a:lnTo>
                      <a:lnTo>
                        <a:pt x="352" y="722"/>
                      </a:lnTo>
                      <a:lnTo>
                        <a:pt x="352" y="721"/>
                      </a:lnTo>
                      <a:lnTo>
                        <a:pt x="347" y="721"/>
                      </a:lnTo>
                      <a:lnTo>
                        <a:pt x="352" y="722"/>
                      </a:lnTo>
                      <a:lnTo>
                        <a:pt x="353" y="713"/>
                      </a:lnTo>
                      <a:lnTo>
                        <a:pt x="356" y="692"/>
                      </a:lnTo>
                      <a:lnTo>
                        <a:pt x="357" y="683"/>
                      </a:lnTo>
                      <a:lnTo>
                        <a:pt x="358" y="673"/>
                      </a:lnTo>
                      <a:lnTo>
                        <a:pt x="358" y="663"/>
                      </a:lnTo>
                      <a:lnTo>
                        <a:pt x="353" y="663"/>
                      </a:lnTo>
                      <a:lnTo>
                        <a:pt x="358" y="664"/>
                      </a:lnTo>
                      <a:lnTo>
                        <a:pt x="358" y="663"/>
                      </a:lnTo>
                      <a:lnTo>
                        <a:pt x="353" y="663"/>
                      </a:lnTo>
                      <a:lnTo>
                        <a:pt x="358" y="664"/>
                      </a:lnTo>
                      <a:lnTo>
                        <a:pt x="360" y="653"/>
                      </a:lnTo>
                      <a:lnTo>
                        <a:pt x="366" y="608"/>
                      </a:lnTo>
                      <a:lnTo>
                        <a:pt x="366" y="599"/>
                      </a:lnTo>
                      <a:lnTo>
                        <a:pt x="361" y="599"/>
                      </a:lnTo>
                      <a:lnTo>
                        <a:pt x="366" y="600"/>
                      </a:lnTo>
                      <a:lnTo>
                        <a:pt x="366" y="599"/>
                      </a:lnTo>
                      <a:lnTo>
                        <a:pt x="361" y="599"/>
                      </a:lnTo>
                      <a:lnTo>
                        <a:pt x="366" y="600"/>
                      </a:lnTo>
                      <a:lnTo>
                        <a:pt x="367" y="591"/>
                      </a:lnTo>
                      <a:lnTo>
                        <a:pt x="369" y="584"/>
                      </a:lnTo>
                      <a:lnTo>
                        <a:pt x="363" y="582"/>
                      </a:lnTo>
                      <a:lnTo>
                        <a:pt x="367" y="584"/>
                      </a:lnTo>
                      <a:lnTo>
                        <a:pt x="369" y="584"/>
                      </a:lnTo>
                      <a:lnTo>
                        <a:pt x="363" y="582"/>
                      </a:lnTo>
                      <a:lnTo>
                        <a:pt x="367" y="584"/>
                      </a:lnTo>
                      <a:lnTo>
                        <a:pt x="369" y="577"/>
                      </a:lnTo>
                      <a:lnTo>
                        <a:pt x="370" y="577"/>
                      </a:lnTo>
                      <a:lnTo>
                        <a:pt x="371" y="569"/>
                      </a:lnTo>
                      <a:lnTo>
                        <a:pt x="366" y="568"/>
                      </a:lnTo>
                      <a:lnTo>
                        <a:pt x="370" y="569"/>
                      </a:lnTo>
                      <a:lnTo>
                        <a:pt x="371" y="569"/>
                      </a:lnTo>
                      <a:lnTo>
                        <a:pt x="366" y="568"/>
                      </a:lnTo>
                      <a:lnTo>
                        <a:pt x="370" y="569"/>
                      </a:lnTo>
                      <a:lnTo>
                        <a:pt x="372" y="557"/>
                      </a:lnTo>
                      <a:lnTo>
                        <a:pt x="374" y="555"/>
                      </a:lnTo>
                      <a:lnTo>
                        <a:pt x="374" y="549"/>
                      </a:lnTo>
                      <a:lnTo>
                        <a:pt x="369" y="549"/>
                      </a:lnTo>
                      <a:lnTo>
                        <a:pt x="372" y="550"/>
                      </a:lnTo>
                      <a:lnTo>
                        <a:pt x="374" y="549"/>
                      </a:lnTo>
                      <a:lnTo>
                        <a:pt x="369" y="549"/>
                      </a:lnTo>
                      <a:lnTo>
                        <a:pt x="372" y="550"/>
                      </a:lnTo>
                      <a:lnTo>
                        <a:pt x="376" y="535"/>
                      </a:lnTo>
                      <a:lnTo>
                        <a:pt x="379" y="527"/>
                      </a:lnTo>
                      <a:lnTo>
                        <a:pt x="380" y="522"/>
                      </a:lnTo>
                      <a:lnTo>
                        <a:pt x="381" y="520"/>
                      </a:lnTo>
                      <a:lnTo>
                        <a:pt x="381" y="518"/>
                      </a:lnTo>
                      <a:lnTo>
                        <a:pt x="376" y="518"/>
                      </a:lnTo>
                      <a:lnTo>
                        <a:pt x="380" y="519"/>
                      </a:lnTo>
                      <a:lnTo>
                        <a:pt x="381" y="518"/>
                      </a:lnTo>
                      <a:lnTo>
                        <a:pt x="376" y="518"/>
                      </a:lnTo>
                      <a:lnTo>
                        <a:pt x="380" y="519"/>
                      </a:lnTo>
                      <a:lnTo>
                        <a:pt x="383" y="511"/>
                      </a:lnTo>
                      <a:lnTo>
                        <a:pt x="379" y="510"/>
                      </a:lnTo>
                      <a:lnTo>
                        <a:pt x="383" y="513"/>
                      </a:lnTo>
                      <a:lnTo>
                        <a:pt x="383" y="511"/>
                      </a:lnTo>
                      <a:lnTo>
                        <a:pt x="379" y="510"/>
                      </a:lnTo>
                      <a:lnTo>
                        <a:pt x="383" y="513"/>
                      </a:lnTo>
                      <a:lnTo>
                        <a:pt x="389" y="500"/>
                      </a:lnTo>
                      <a:lnTo>
                        <a:pt x="389" y="498"/>
                      </a:lnTo>
                      <a:lnTo>
                        <a:pt x="384" y="498"/>
                      </a:lnTo>
                      <a:lnTo>
                        <a:pt x="388" y="502"/>
                      </a:lnTo>
                      <a:lnTo>
                        <a:pt x="387" y="501"/>
                      </a:lnTo>
                      <a:lnTo>
                        <a:pt x="389" y="498"/>
                      </a:lnTo>
                      <a:lnTo>
                        <a:pt x="384" y="498"/>
                      </a:lnTo>
                      <a:lnTo>
                        <a:pt x="388" y="502"/>
                      </a:lnTo>
                      <a:lnTo>
                        <a:pt x="391" y="500"/>
                      </a:lnTo>
                      <a:lnTo>
                        <a:pt x="387" y="496"/>
                      </a:lnTo>
                      <a:lnTo>
                        <a:pt x="387" y="501"/>
                      </a:lnTo>
                      <a:lnTo>
                        <a:pt x="391" y="500"/>
                      </a:lnTo>
                      <a:lnTo>
                        <a:pt x="387" y="496"/>
                      </a:lnTo>
                      <a:lnTo>
                        <a:pt x="387" y="501"/>
                      </a:lnTo>
                      <a:lnTo>
                        <a:pt x="391" y="501"/>
                      </a:lnTo>
                      <a:lnTo>
                        <a:pt x="391" y="496"/>
                      </a:lnTo>
                      <a:lnTo>
                        <a:pt x="388" y="500"/>
                      </a:lnTo>
                      <a:lnTo>
                        <a:pt x="391" y="501"/>
                      </a:lnTo>
                      <a:lnTo>
                        <a:pt x="391" y="496"/>
                      </a:lnTo>
                      <a:lnTo>
                        <a:pt x="388" y="500"/>
                      </a:lnTo>
                      <a:lnTo>
                        <a:pt x="389" y="501"/>
                      </a:lnTo>
                      <a:lnTo>
                        <a:pt x="392" y="497"/>
                      </a:lnTo>
                      <a:lnTo>
                        <a:pt x="388" y="500"/>
                      </a:lnTo>
                      <a:lnTo>
                        <a:pt x="389" y="501"/>
                      </a:lnTo>
                      <a:lnTo>
                        <a:pt x="392" y="497"/>
                      </a:lnTo>
                      <a:lnTo>
                        <a:pt x="388" y="500"/>
                      </a:lnTo>
                      <a:lnTo>
                        <a:pt x="389" y="502"/>
                      </a:lnTo>
                      <a:lnTo>
                        <a:pt x="392" y="505"/>
                      </a:lnTo>
                      <a:lnTo>
                        <a:pt x="394" y="501"/>
                      </a:lnTo>
                      <a:lnTo>
                        <a:pt x="391" y="504"/>
                      </a:lnTo>
                      <a:lnTo>
                        <a:pt x="392" y="505"/>
                      </a:lnTo>
                      <a:lnTo>
                        <a:pt x="394" y="501"/>
                      </a:lnTo>
                      <a:lnTo>
                        <a:pt x="391" y="504"/>
                      </a:lnTo>
                      <a:lnTo>
                        <a:pt x="393" y="509"/>
                      </a:lnTo>
                      <a:lnTo>
                        <a:pt x="397" y="506"/>
                      </a:lnTo>
                      <a:lnTo>
                        <a:pt x="393" y="507"/>
                      </a:lnTo>
                      <a:lnTo>
                        <a:pt x="393" y="509"/>
                      </a:lnTo>
                      <a:lnTo>
                        <a:pt x="397" y="506"/>
                      </a:lnTo>
                      <a:lnTo>
                        <a:pt x="393" y="507"/>
                      </a:lnTo>
                      <a:lnTo>
                        <a:pt x="394" y="511"/>
                      </a:lnTo>
                      <a:lnTo>
                        <a:pt x="398" y="510"/>
                      </a:lnTo>
                      <a:lnTo>
                        <a:pt x="394" y="510"/>
                      </a:lnTo>
                      <a:lnTo>
                        <a:pt x="394" y="511"/>
                      </a:lnTo>
                      <a:lnTo>
                        <a:pt x="398" y="510"/>
                      </a:lnTo>
                      <a:lnTo>
                        <a:pt x="394" y="510"/>
                      </a:lnTo>
                      <a:lnTo>
                        <a:pt x="394" y="515"/>
                      </a:lnTo>
                      <a:lnTo>
                        <a:pt x="396" y="519"/>
                      </a:lnTo>
                      <a:lnTo>
                        <a:pt x="400" y="518"/>
                      </a:lnTo>
                      <a:lnTo>
                        <a:pt x="396" y="519"/>
                      </a:lnTo>
                      <a:lnTo>
                        <a:pt x="400" y="518"/>
                      </a:lnTo>
                      <a:lnTo>
                        <a:pt x="396" y="519"/>
                      </a:lnTo>
                      <a:lnTo>
                        <a:pt x="397" y="524"/>
                      </a:lnTo>
                      <a:lnTo>
                        <a:pt x="398" y="528"/>
                      </a:lnTo>
                      <a:lnTo>
                        <a:pt x="402" y="527"/>
                      </a:lnTo>
                      <a:lnTo>
                        <a:pt x="398" y="528"/>
                      </a:lnTo>
                      <a:lnTo>
                        <a:pt x="402" y="527"/>
                      </a:lnTo>
                      <a:lnTo>
                        <a:pt x="398" y="528"/>
                      </a:lnTo>
                      <a:lnTo>
                        <a:pt x="400" y="535"/>
                      </a:lnTo>
                      <a:lnTo>
                        <a:pt x="401" y="540"/>
                      </a:lnTo>
                      <a:lnTo>
                        <a:pt x="402" y="546"/>
                      </a:lnTo>
                      <a:lnTo>
                        <a:pt x="406" y="545"/>
                      </a:lnTo>
                      <a:lnTo>
                        <a:pt x="402" y="545"/>
                      </a:lnTo>
                      <a:lnTo>
                        <a:pt x="402" y="546"/>
                      </a:lnTo>
                      <a:lnTo>
                        <a:pt x="406" y="545"/>
                      </a:lnTo>
                      <a:lnTo>
                        <a:pt x="402" y="545"/>
                      </a:lnTo>
                      <a:lnTo>
                        <a:pt x="402" y="553"/>
                      </a:lnTo>
                      <a:lnTo>
                        <a:pt x="405" y="566"/>
                      </a:lnTo>
                      <a:lnTo>
                        <a:pt x="409" y="564"/>
                      </a:lnTo>
                      <a:lnTo>
                        <a:pt x="405" y="566"/>
                      </a:lnTo>
                      <a:lnTo>
                        <a:pt x="409" y="564"/>
                      </a:lnTo>
                      <a:lnTo>
                        <a:pt x="405" y="566"/>
                      </a:lnTo>
                      <a:lnTo>
                        <a:pt x="410" y="597"/>
                      </a:lnTo>
                      <a:lnTo>
                        <a:pt x="414" y="595"/>
                      </a:lnTo>
                      <a:lnTo>
                        <a:pt x="410" y="595"/>
                      </a:lnTo>
                      <a:lnTo>
                        <a:pt x="410" y="597"/>
                      </a:lnTo>
                      <a:lnTo>
                        <a:pt x="414" y="595"/>
                      </a:lnTo>
                      <a:lnTo>
                        <a:pt x="410" y="595"/>
                      </a:lnTo>
                      <a:lnTo>
                        <a:pt x="410" y="606"/>
                      </a:lnTo>
                      <a:lnTo>
                        <a:pt x="411" y="613"/>
                      </a:lnTo>
                      <a:lnTo>
                        <a:pt x="415" y="641"/>
                      </a:lnTo>
                      <a:lnTo>
                        <a:pt x="416" y="651"/>
                      </a:lnTo>
                      <a:lnTo>
                        <a:pt x="420" y="650"/>
                      </a:lnTo>
                      <a:lnTo>
                        <a:pt x="416" y="650"/>
                      </a:lnTo>
                      <a:lnTo>
                        <a:pt x="416" y="651"/>
                      </a:lnTo>
                      <a:lnTo>
                        <a:pt x="420" y="650"/>
                      </a:lnTo>
                      <a:lnTo>
                        <a:pt x="416" y="650"/>
                      </a:lnTo>
                      <a:lnTo>
                        <a:pt x="416" y="660"/>
                      </a:lnTo>
                      <a:lnTo>
                        <a:pt x="418" y="670"/>
                      </a:lnTo>
                      <a:lnTo>
                        <a:pt x="419" y="679"/>
                      </a:lnTo>
                      <a:lnTo>
                        <a:pt x="424" y="721"/>
                      </a:lnTo>
                      <a:lnTo>
                        <a:pt x="428" y="719"/>
                      </a:lnTo>
                      <a:lnTo>
                        <a:pt x="424" y="719"/>
                      </a:lnTo>
                      <a:lnTo>
                        <a:pt x="424" y="721"/>
                      </a:lnTo>
                      <a:lnTo>
                        <a:pt x="428" y="719"/>
                      </a:lnTo>
                      <a:lnTo>
                        <a:pt x="424" y="719"/>
                      </a:lnTo>
                      <a:lnTo>
                        <a:pt x="424" y="731"/>
                      </a:lnTo>
                      <a:lnTo>
                        <a:pt x="427" y="752"/>
                      </a:lnTo>
                      <a:lnTo>
                        <a:pt x="428" y="763"/>
                      </a:lnTo>
                      <a:lnTo>
                        <a:pt x="432" y="794"/>
                      </a:lnTo>
                      <a:lnTo>
                        <a:pt x="436" y="793"/>
                      </a:lnTo>
                      <a:lnTo>
                        <a:pt x="432" y="793"/>
                      </a:lnTo>
                      <a:lnTo>
                        <a:pt x="432" y="794"/>
                      </a:lnTo>
                      <a:lnTo>
                        <a:pt x="436" y="793"/>
                      </a:lnTo>
                      <a:lnTo>
                        <a:pt x="432" y="793"/>
                      </a:lnTo>
                      <a:lnTo>
                        <a:pt x="432" y="806"/>
                      </a:lnTo>
                      <a:lnTo>
                        <a:pt x="440" y="868"/>
                      </a:lnTo>
                      <a:lnTo>
                        <a:pt x="443" y="867"/>
                      </a:lnTo>
                      <a:lnTo>
                        <a:pt x="440" y="867"/>
                      </a:lnTo>
                      <a:lnTo>
                        <a:pt x="440" y="868"/>
                      </a:lnTo>
                      <a:lnTo>
                        <a:pt x="443" y="867"/>
                      </a:lnTo>
                      <a:lnTo>
                        <a:pt x="440" y="867"/>
                      </a:lnTo>
                      <a:lnTo>
                        <a:pt x="440" y="877"/>
                      </a:lnTo>
                      <a:lnTo>
                        <a:pt x="441" y="887"/>
                      </a:lnTo>
                      <a:lnTo>
                        <a:pt x="443" y="905"/>
                      </a:lnTo>
                      <a:lnTo>
                        <a:pt x="445" y="913"/>
                      </a:lnTo>
                      <a:lnTo>
                        <a:pt x="446" y="922"/>
                      </a:lnTo>
                      <a:lnTo>
                        <a:pt x="447" y="930"/>
                      </a:lnTo>
                      <a:lnTo>
                        <a:pt x="451" y="929"/>
                      </a:lnTo>
                      <a:lnTo>
                        <a:pt x="447" y="929"/>
                      </a:lnTo>
                      <a:lnTo>
                        <a:pt x="447" y="930"/>
                      </a:lnTo>
                      <a:lnTo>
                        <a:pt x="451" y="929"/>
                      </a:lnTo>
                      <a:lnTo>
                        <a:pt x="447" y="929"/>
                      </a:lnTo>
                      <a:lnTo>
                        <a:pt x="447" y="937"/>
                      </a:lnTo>
                      <a:lnTo>
                        <a:pt x="449" y="944"/>
                      </a:lnTo>
                      <a:lnTo>
                        <a:pt x="451" y="957"/>
                      </a:lnTo>
                      <a:lnTo>
                        <a:pt x="454" y="968"/>
                      </a:lnTo>
                      <a:lnTo>
                        <a:pt x="458" y="966"/>
                      </a:lnTo>
                      <a:lnTo>
                        <a:pt x="454" y="966"/>
                      </a:lnTo>
                      <a:lnTo>
                        <a:pt x="454" y="968"/>
                      </a:lnTo>
                      <a:lnTo>
                        <a:pt x="458" y="966"/>
                      </a:lnTo>
                      <a:lnTo>
                        <a:pt x="454" y="966"/>
                      </a:lnTo>
                      <a:lnTo>
                        <a:pt x="454" y="973"/>
                      </a:lnTo>
                      <a:lnTo>
                        <a:pt x="455" y="978"/>
                      </a:lnTo>
                      <a:lnTo>
                        <a:pt x="462" y="997"/>
                      </a:lnTo>
                      <a:lnTo>
                        <a:pt x="465" y="996"/>
                      </a:lnTo>
                      <a:lnTo>
                        <a:pt x="462" y="996"/>
                      </a:lnTo>
                      <a:lnTo>
                        <a:pt x="462" y="997"/>
                      </a:lnTo>
                      <a:lnTo>
                        <a:pt x="465" y="996"/>
                      </a:lnTo>
                      <a:lnTo>
                        <a:pt x="462" y="996"/>
                      </a:lnTo>
                      <a:lnTo>
                        <a:pt x="462" y="1001"/>
                      </a:lnTo>
                      <a:lnTo>
                        <a:pt x="465" y="1009"/>
                      </a:lnTo>
                      <a:lnTo>
                        <a:pt x="471" y="1014"/>
                      </a:lnTo>
                      <a:lnTo>
                        <a:pt x="471" y="1013"/>
                      </a:lnTo>
                      <a:lnTo>
                        <a:pt x="473" y="1015"/>
                      </a:lnTo>
                      <a:lnTo>
                        <a:pt x="476" y="1015"/>
                      </a:lnTo>
                      <a:lnTo>
                        <a:pt x="476" y="1014"/>
                      </a:lnTo>
                      <a:lnTo>
                        <a:pt x="480" y="1014"/>
                      </a:lnTo>
                      <a:lnTo>
                        <a:pt x="482" y="1011"/>
                      </a:lnTo>
                      <a:lnTo>
                        <a:pt x="482" y="1010"/>
                      </a:lnTo>
                      <a:lnTo>
                        <a:pt x="486" y="1002"/>
                      </a:lnTo>
                      <a:lnTo>
                        <a:pt x="486" y="1000"/>
                      </a:lnTo>
                      <a:lnTo>
                        <a:pt x="481" y="1000"/>
                      </a:lnTo>
                      <a:lnTo>
                        <a:pt x="485" y="1002"/>
                      </a:lnTo>
                      <a:lnTo>
                        <a:pt x="486" y="1000"/>
                      </a:lnTo>
                      <a:lnTo>
                        <a:pt x="481" y="1000"/>
                      </a:lnTo>
                      <a:lnTo>
                        <a:pt x="485" y="1002"/>
                      </a:lnTo>
                      <a:lnTo>
                        <a:pt x="486" y="1000"/>
                      </a:lnTo>
                      <a:lnTo>
                        <a:pt x="486" y="999"/>
                      </a:lnTo>
                      <a:lnTo>
                        <a:pt x="489" y="991"/>
                      </a:lnTo>
                      <a:lnTo>
                        <a:pt x="490" y="986"/>
                      </a:lnTo>
                      <a:lnTo>
                        <a:pt x="491" y="982"/>
                      </a:lnTo>
                      <a:lnTo>
                        <a:pt x="493" y="977"/>
                      </a:lnTo>
                      <a:lnTo>
                        <a:pt x="494" y="975"/>
                      </a:lnTo>
                      <a:lnTo>
                        <a:pt x="494" y="969"/>
                      </a:lnTo>
                      <a:lnTo>
                        <a:pt x="489" y="969"/>
                      </a:lnTo>
                      <a:lnTo>
                        <a:pt x="493" y="970"/>
                      </a:lnTo>
                      <a:lnTo>
                        <a:pt x="494" y="969"/>
                      </a:lnTo>
                      <a:lnTo>
                        <a:pt x="489" y="969"/>
                      </a:lnTo>
                      <a:lnTo>
                        <a:pt x="493" y="970"/>
                      </a:lnTo>
                      <a:lnTo>
                        <a:pt x="494" y="964"/>
                      </a:lnTo>
                      <a:lnTo>
                        <a:pt x="490" y="962"/>
                      </a:lnTo>
                      <a:lnTo>
                        <a:pt x="494" y="964"/>
                      </a:lnTo>
                      <a:lnTo>
                        <a:pt x="490" y="962"/>
                      </a:lnTo>
                      <a:lnTo>
                        <a:pt x="494" y="964"/>
                      </a:lnTo>
                      <a:lnTo>
                        <a:pt x="495" y="958"/>
                      </a:lnTo>
                      <a:lnTo>
                        <a:pt x="496" y="958"/>
                      </a:lnTo>
                      <a:lnTo>
                        <a:pt x="498" y="951"/>
                      </a:lnTo>
                      <a:lnTo>
                        <a:pt x="493" y="949"/>
                      </a:lnTo>
                      <a:lnTo>
                        <a:pt x="496" y="951"/>
                      </a:lnTo>
                      <a:lnTo>
                        <a:pt x="498" y="951"/>
                      </a:lnTo>
                      <a:lnTo>
                        <a:pt x="493" y="949"/>
                      </a:lnTo>
                      <a:lnTo>
                        <a:pt x="496" y="951"/>
                      </a:lnTo>
                      <a:lnTo>
                        <a:pt x="498" y="944"/>
                      </a:lnTo>
                      <a:lnTo>
                        <a:pt x="499" y="944"/>
                      </a:lnTo>
                      <a:lnTo>
                        <a:pt x="500" y="937"/>
                      </a:lnTo>
                      <a:lnTo>
                        <a:pt x="500" y="927"/>
                      </a:lnTo>
                      <a:lnTo>
                        <a:pt x="495" y="927"/>
                      </a:lnTo>
                      <a:lnTo>
                        <a:pt x="500" y="929"/>
                      </a:lnTo>
                      <a:lnTo>
                        <a:pt x="500" y="927"/>
                      </a:lnTo>
                      <a:lnTo>
                        <a:pt x="495" y="927"/>
                      </a:lnTo>
                      <a:lnTo>
                        <a:pt x="500" y="929"/>
                      </a:lnTo>
                      <a:lnTo>
                        <a:pt x="502" y="921"/>
                      </a:lnTo>
                      <a:lnTo>
                        <a:pt x="503" y="912"/>
                      </a:lnTo>
                      <a:lnTo>
                        <a:pt x="504" y="904"/>
                      </a:lnTo>
                      <a:lnTo>
                        <a:pt x="508" y="877"/>
                      </a:lnTo>
                      <a:lnTo>
                        <a:pt x="508" y="865"/>
                      </a:lnTo>
                      <a:lnTo>
                        <a:pt x="503" y="865"/>
                      </a:lnTo>
                      <a:lnTo>
                        <a:pt x="508" y="867"/>
                      </a:lnTo>
                      <a:lnTo>
                        <a:pt x="508" y="865"/>
                      </a:lnTo>
                      <a:lnTo>
                        <a:pt x="503" y="865"/>
                      </a:lnTo>
                      <a:lnTo>
                        <a:pt x="508" y="867"/>
                      </a:lnTo>
                      <a:lnTo>
                        <a:pt x="509" y="858"/>
                      </a:lnTo>
                      <a:lnTo>
                        <a:pt x="516" y="806"/>
                      </a:lnTo>
                      <a:lnTo>
                        <a:pt x="516" y="794"/>
                      </a:lnTo>
                      <a:lnTo>
                        <a:pt x="511" y="794"/>
                      </a:lnTo>
                      <a:lnTo>
                        <a:pt x="516" y="796"/>
                      </a:lnTo>
                      <a:lnTo>
                        <a:pt x="516" y="794"/>
                      </a:lnTo>
                      <a:lnTo>
                        <a:pt x="511" y="794"/>
                      </a:lnTo>
                      <a:lnTo>
                        <a:pt x="516" y="796"/>
                      </a:lnTo>
                      <a:lnTo>
                        <a:pt x="517" y="784"/>
                      </a:lnTo>
                      <a:lnTo>
                        <a:pt x="520" y="763"/>
                      </a:lnTo>
                      <a:lnTo>
                        <a:pt x="522" y="740"/>
                      </a:lnTo>
                      <a:lnTo>
                        <a:pt x="524" y="730"/>
                      </a:lnTo>
                      <a:lnTo>
                        <a:pt x="524" y="717"/>
                      </a:lnTo>
                      <a:lnTo>
                        <a:pt x="518" y="717"/>
                      </a:lnTo>
                      <a:lnTo>
                        <a:pt x="524" y="718"/>
                      </a:lnTo>
                      <a:lnTo>
                        <a:pt x="524" y="717"/>
                      </a:lnTo>
                      <a:lnTo>
                        <a:pt x="518" y="717"/>
                      </a:lnTo>
                      <a:lnTo>
                        <a:pt x="524" y="718"/>
                      </a:lnTo>
                      <a:lnTo>
                        <a:pt x="525" y="708"/>
                      </a:lnTo>
                      <a:lnTo>
                        <a:pt x="527" y="684"/>
                      </a:lnTo>
                      <a:lnTo>
                        <a:pt x="529" y="674"/>
                      </a:lnTo>
                      <a:lnTo>
                        <a:pt x="531" y="651"/>
                      </a:lnTo>
                      <a:lnTo>
                        <a:pt x="531" y="639"/>
                      </a:lnTo>
                      <a:lnTo>
                        <a:pt x="526" y="639"/>
                      </a:lnTo>
                      <a:lnTo>
                        <a:pt x="531" y="641"/>
                      </a:lnTo>
                      <a:lnTo>
                        <a:pt x="531" y="639"/>
                      </a:lnTo>
                      <a:lnTo>
                        <a:pt x="526" y="639"/>
                      </a:lnTo>
                      <a:lnTo>
                        <a:pt x="531" y="641"/>
                      </a:lnTo>
                      <a:lnTo>
                        <a:pt x="533" y="630"/>
                      </a:lnTo>
                      <a:lnTo>
                        <a:pt x="534" y="619"/>
                      </a:lnTo>
                      <a:lnTo>
                        <a:pt x="536" y="598"/>
                      </a:lnTo>
                      <a:lnTo>
                        <a:pt x="538" y="589"/>
                      </a:lnTo>
                      <a:lnTo>
                        <a:pt x="538" y="577"/>
                      </a:lnTo>
                      <a:lnTo>
                        <a:pt x="533" y="577"/>
                      </a:lnTo>
                      <a:lnTo>
                        <a:pt x="538" y="579"/>
                      </a:lnTo>
                      <a:lnTo>
                        <a:pt x="538" y="577"/>
                      </a:lnTo>
                      <a:lnTo>
                        <a:pt x="533" y="577"/>
                      </a:lnTo>
                      <a:lnTo>
                        <a:pt x="538" y="579"/>
                      </a:lnTo>
                      <a:lnTo>
                        <a:pt x="540" y="560"/>
                      </a:lnTo>
                      <a:lnTo>
                        <a:pt x="542" y="553"/>
                      </a:lnTo>
                      <a:lnTo>
                        <a:pt x="543" y="544"/>
                      </a:lnTo>
                      <a:lnTo>
                        <a:pt x="544" y="536"/>
                      </a:lnTo>
                      <a:lnTo>
                        <a:pt x="539" y="535"/>
                      </a:lnTo>
                      <a:lnTo>
                        <a:pt x="543" y="536"/>
                      </a:lnTo>
                      <a:lnTo>
                        <a:pt x="544" y="536"/>
                      </a:lnTo>
                      <a:lnTo>
                        <a:pt x="539" y="535"/>
                      </a:lnTo>
                      <a:lnTo>
                        <a:pt x="543" y="536"/>
                      </a:lnTo>
                      <a:lnTo>
                        <a:pt x="544" y="529"/>
                      </a:lnTo>
                      <a:lnTo>
                        <a:pt x="545" y="528"/>
                      </a:lnTo>
                      <a:lnTo>
                        <a:pt x="545" y="522"/>
                      </a:lnTo>
                      <a:lnTo>
                        <a:pt x="540" y="522"/>
                      </a:lnTo>
                      <a:lnTo>
                        <a:pt x="544" y="523"/>
                      </a:lnTo>
                      <a:lnTo>
                        <a:pt x="545" y="522"/>
                      </a:lnTo>
                      <a:lnTo>
                        <a:pt x="540" y="522"/>
                      </a:lnTo>
                      <a:lnTo>
                        <a:pt x="544" y="523"/>
                      </a:lnTo>
                      <a:lnTo>
                        <a:pt x="547" y="510"/>
                      </a:lnTo>
                      <a:lnTo>
                        <a:pt x="543" y="509"/>
                      </a:lnTo>
                      <a:lnTo>
                        <a:pt x="547" y="510"/>
                      </a:lnTo>
                      <a:lnTo>
                        <a:pt x="543" y="509"/>
                      </a:lnTo>
                      <a:lnTo>
                        <a:pt x="547" y="510"/>
                      </a:lnTo>
                      <a:lnTo>
                        <a:pt x="552" y="489"/>
                      </a:lnTo>
                      <a:lnTo>
                        <a:pt x="553" y="488"/>
                      </a:lnTo>
                      <a:lnTo>
                        <a:pt x="553" y="484"/>
                      </a:lnTo>
                      <a:lnTo>
                        <a:pt x="548" y="484"/>
                      </a:lnTo>
                      <a:lnTo>
                        <a:pt x="552" y="485"/>
                      </a:lnTo>
                      <a:lnTo>
                        <a:pt x="553" y="484"/>
                      </a:lnTo>
                      <a:lnTo>
                        <a:pt x="548" y="484"/>
                      </a:lnTo>
                      <a:lnTo>
                        <a:pt x="552" y="485"/>
                      </a:lnTo>
                      <a:lnTo>
                        <a:pt x="556" y="474"/>
                      </a:lnTo>
                      <a:lnTo>
                        <a:pt x="552" y="473"/>
                      </a:lnTo>
                      <a:lnTo>
                        <a:pt x="556" y="475"/>
                      </a:lnTo>
                      <a:lnTo>
                        <a:pt x="556" y="474"/>
                      </a:lnTo>
                      <a:lnTo>
                        <a:pt x="552" y="473"/>
                      </a:lnTo>
                      <a:lnTo>
                        <a:pt x="556" y="475"/>
                      </a:lnTo>
                      <a:lnTo>
                        <a:pt x="561" y="465"/>
                      </a:lnTo>
                      <a:lnTo>
                        <a:pt x="561" y="462"/>
                      </a:lnTo>
                      <a:lnTo>
                        <a:pt x="556" y="462"/>
                      </a:lnTo>
                      <a:lnTo>
                        <a:pt x="560" y="466"/>
                      </a:lnTo>
                      <a:lnTo>
                        <a:pt x="558" y="465"/>
                      </a:lnTo>
                      <a:lnTo>
                        <a:pt x="561" y="462"/>
                      </a:lnTo>
                      <a:lnTo>
                        <a:pt x="556" y="462"/>
                      </a:lnTo>
                      <a:lnTo>
                        <a:pt x="560" y="466"/>
                      </a:lnTo>
                      <a:lnTo>
                        <a:pt x="564" y="462"/>
                      </a:lnTo>
                      <a:lnTo>
                        <a:pt x="560" y="458"/>
                      </a:lnTo>
                      <a:lnTo>
                        <a:pt x="560" y="463"/>
                      </a:lnTo>
                      <a:lnTo>
                        <a:pt x="564" y="462"/>
                      </a:lnTo>
                      <a:lnTo>
                        <a:pt x="560" y="458"/>
                      </a:lnTo>
                      <a:lnTo>
                        <a:pt x="560" y="463"/>
                      </a:lnTo>
                      <a:lnTo>
                        <a:pt x="562" y="463"/>
                      </a:lnTo>
                      <a:lnTo>
                        <a:pt x="562" y="458"/>
                      </a:lnTo>
                      <a:lnTo>
                        <a:pt x="558" y="458"/>
                      </a:lnTo>
                      <a:lnTo>
                        <a:pt x="560" y="461"/>
                      </a:lnTo>
                      <a:lnTo>
                        <a:pt x="562" y="463"/>
                      </a:lnTo>
                      <a:lnTo>
                        <a:pt x="562" y="458"/>
                      </a:lnTo>
                      <a:lnTo>
                        <a:pt x="558" y="458"/>
                      </a:lnTo>
                      <a:lnTo>
                        <a:pt x="558" y="460"/>
                      </a:lnTo>
                      <a:lnTo>
                        <a:pt x="560" y="462"/>
                      </a:lnTo>
                      <a:lnTo>
                        <a:pt x="562" y="465"/>
                      </a:lnTo>
                      <a:lnTo>
                        <a:pt x="564" y="465"/>
                      </a:lnTo>
                      <a:lnTo>
                        <a:pt x="564" y="460"/>
                      </a:lnTo>
                      <a:lnTo>
                        <a:pt x="560" y="462"/>
                      </a:lnTo>
                      <a:lnTo>
                        <a:pt x="564" y="465"/>
                      </a:lnTo>
                      <a:lnTo>
                        <a:pt x="564" y="460"/>
                      </a:lnTo>
                      <a:lnTo>
                        <a:pt x="560" y="462"/>
                      </a:lnTo>
                      <a:lnTo>
                        <a:pt x="561" y="465"/>
                      </a:lnTo>
                      <a:lnTo>
                        <a:pt x="564" y="467"/>
                      </a:lnTo>
                      <a:lnTo>
                        <a:pt x="566" y="463"/>
                      </a:lnTo>
                      <a:lnTo>
                        <a:pt x="562" y="466"/>
                      </a:lnTo>
                      <a:lnTo>
                        <a:pt x="564" y="467"/>
                      </a:lnTo>
                      <a:lnTo>
                        <a:pt x="566" y="463"/>
                      </a:lnTo>
                      <a:lnTo>
                        <a:pt x="562" y="466"/>
                      </a:lnTo>
                      <a:lnTo>
                        <a:pt x="564" y="469"/>
                      </a:lnTo>
                      <a:lnTo>
                        <a:pt x="567" y="466"/>
                      </a:lnTo>
                      <a:lnTo>
                        <a:pt x="564" y="467"/>
                      </a:lnTo>
                      <a:lnTo>
                        <a:pt x="564" y="469"/>
                      </a:lnTo>
                      <a:lnTo>
                        <a:pt x="567" y="466"/>
                      </a:lnTo>
                      <a:lnTo>
                        <a:pt x="564" y="467"/>
                      </a:lnTo>
                      <a:lnTo>
                        <a:pt x="565" y="471"/>
                      </a:lnTo>
                      <a:lnTo>
                        <a:pt x="565" y="473"/>
                      </a:lnTo>
                      <a:lnTo>
                        <a:pt x="566" y="475"/>
                      </a:lnTo>
                      <a:lnTo>
                        <a:pt x="570" y="473"/>
                      </a:lnTo>
                      <a:lnTo>
                        <a:pt x="566" y="473"/>
                      </a:lnTo>
                      <a:lnTo>
                        <a:pt x="566" y="475"/>
                      </a:lnTo>
                      <a:lnTo>
                        <a:pt x="570" y="473"/>
                      </a:lnTo>
                      <a:lnTo>
                        <a:pt x="566" y="473"/>
                      </a:lnTo>
                      <a:lnTo>
                        <a:pt x="566" y="478"/>
                      </a:lnTo>
                      <a:lnTo>
                        <a:pt x="567" y="483"/>
                      </a:lnTo>
                      <a:lnTo>
                        <a:pt x="569" y="487"/>
                      </a:lnTo>
                      <a:lnTo>
                        <a:pt x="573" y="485"/>
                      </a:lnTo>
                      <a:lnTo>
                        <a:pt x="569" y="487"/>
                      </a:lnTo>
                      <a:lnTo>
                        <a:pt x="573" y="485"/>
                      </a:lnTo>
                      <a:lnTo>
                        <a:pt x="569" y="487"/>
                      </a:lnTo>
                      <a:lnTo>
                        <a:pt x="570" y="492"/>
                      </a:lnTo>
                      <a:lnTo>
                        <a:pt x="574" y="511"/>
                      </a:lnTo>
                      <a:lnTo>
                        <a:pt x="578" y="510"/>
                      </a:lnTo>
                      <a:lnTo>
                        <a:pt x="574" y="510"/>
                      </a:lnTo>
                      <a:lnTo>
                        <a:pt x="574" y="511"/>
                      </a:lnTo>
                      <a:lnTo>
                        <a:pt x="578" y="510"/>
                      </a:lnTo>
                      <a:lnTo>
                        <a:pt x="574" y="510"/>
                      </a:lnTo>
                      <a:lnTo>
                        <a:pt x="574" y="518"/>
                      </a:lnTo>
                      <a:lnTo>
                        <a:pt x="575" y="526"/>
                      </a:lnTo>
                      <a:lnTo>
                        <a:pt x="576" y="532"/>
                      </a:lnTo>
                      <a:lnTo>
                        <a:pt x="580" y="531"/>
                      </a:lnTo>
                      <a:lnTo>
                        <a:pt x="576" y="532"/>
                      </a:lnTo>
                      <a:lnTo>
                        <a:pt x="580" y="531"/>
                      </a:lnTo>
                      <a:lnTo>
                        <a:pt x="576" y="532"/>
                      </a:lnTo>
                      <a:lnTo>
                        <a:pt x="578" y="541"/>
                      </a:lnTo>
                      <a:lnTo>
                        <a:pt x="579" y="549"/>
                      </a:lnTo>
                      <a:lnTo>
                        <a:pt x="582" y="567"/>
                      </a:lnTo>
                      <a:lnTo>
                        <a:pt x="586" y="566"/>
                      </a:lnTo>
                      <a:lnTo>
                        <a:pt x="582" y="566"/>
                      </a:lnTo>
                      <a:lnTo>
                        <a:pt x="582" y="567"/>
                      </a:lnTo>
                      <a:lnTo>
                        <a:pt x="586" y="566"/>
                      </a:lnTo>
                      <a:lnTo>
                        <a:pt x="582" y="566"/>
                      </a:lnTo>
                      <a:lnTo>
                        <a:pt x="582" y="576"/>
                      </a:lnTo>
                      <a:lnTo>
                        <a:pt x="584" y="594"/>
                      </a:lnTo>
                      <a:lnTo>
                        <a:pt x="589" y="635"/>
                      </a:lnTo>
                      <a:lnTo>
                        <a:pt x="593" y="634"/>
                      </a:lnTo>
                      <a:lnTo>
                        <a:pt x="589" y="634"/>
                      </a:lnTo>
                      <a:lnTo>
                        <a:pt x="589" y="635"/>
                      </a:lnTo>
                      <a:lnTo>
                        <a:pt x="593" y="634"/>
                      </a:lnTo>
                      <a:lnTo>
                        <a:pt x="589" y="634"/>
                      </a:lnTo>
                      <a:lnTo>
                        <a:pt x="589" y="646"/>
                      </a:lnTo>
                      <a:lnTo>
                        <a:pt x="591" y="657"/>
                      </a:lnTo>
                      <a:lnTo>
                        <a:pt x="592" y="668"/>
                      </a:lnTo>
                      <a:lnTo>
                        <a:pt x="596" y="703"/>
                      </a:lnTo>
                      <a:lnTo>
                        <a:pt x="600" y="701"/>
                      </a:lnTo>
                      <a:lnTo>
                        <a:pt x="596" y="701"/>
                      </a:lnTo>
                      <a:lnTo>
                        <a:pt x="596" y="703"/>
                      </a:lnTo>
                      <a:lnTo>
                        <a:pt x="600" y="701"/>
                      </a:lnTo>
                      <a:lnTo>
                        <a:pt x="596" y="701"/>
                      </a:lnTo>
                      <a:lnTo>
                        <a:pt x="596" y="714"/>
                      </a:lnTo>
                      <a:lnTo>
                        <a:pt x="604" y="784"/>
                      </a:lnTo>
                      <a:lnTo>
                        <a:pt x="607" y="783"/>
                      </a:lnTo>
                      <a:lnTo>
                        <a:pt x="604" y="783"/>
                      </a:lnTo>
                      <a:lnTo>
                        <a:pt x="604" y="784"/>
                      </a:lnTo>
                      <a:lnTo>
                        <a:pt x="607" y="783"/>
                      </a:lnTo>
                      <a:lnTo>
                        <a:pt x="604" y="783"/>
                      </a:lnTo>
                      <a:lnTo>
                        <a:pt x="604" y="796"/>
                      </a:lnTo>
                      <a:lnTo>
                        <a:pt x="605" y="807"/>
                      </a:lnTo>
                      <a:lnTo>
                        <a:pt x="606" y="820"/>
                      </a:lnTo>
                      <a:lnTo>
                        <a:pt x="609" y="843"/>
                      </a:lnTo>
                      <a:lnTo>
                        <a:pt x="610" y="854"/>
                      </a:lnTo>
                      <a:lnTo>
                        <a:pt x="611" y="865"/>
                      </a:lnTo>
                      <a:lnTo>
                        <a:pt x="615" y="864"/>
                      </a:lnTo>
                      <a:lnTo>
                        <a:pt x="611" y="864"/>
                      </a:lnTo>
                      <a:lnTo>
                        <a:pt x="611" y="865"/>
                      </a:lnTo>
                      <a:lnTo>
                        <a:pt x="615" y="864"/>
                      </a:lnTo>
                      <a:lnTo>
                        <a:pt x="611" y="864"/>
                      </a:lnTo>
                      <a:lnTo>
                        <a:pt x="611" y="877"/>
                      </a:lnTo>
                      <a:lnTo>
                        <a:pt x="617" y="918"/>
                      </a:lnTo>
                      <a:lnTo>
                        <a:pt x="618" y="927"/>
                      </a:lnTo>
                      <a:lnTo>
                        <a:pt x="619" y="938"/>
                      </a:lnTo>
                      <a:lnTo>
                        <a:pt x="623" y="937"/>
                      </a:lnTo>
                      <a:lnTo>
                        <a:pt x="619" y="937"/>
                      </a:lnTo>
                      <a:lnTo>
                        <a:pt x="619" y="938"/>
                      </a:lnTo>
                      <a:lnTo>
                        <a:pt x="623" y="937"/>
                      </a:lnTo>
                      <a:lnTo>
                        <a:pt x="619" y="937"/>
                      </a:lnTo>
                      <a:lnTo>
                        <a:pt x="619" y="946"/>
                      </a:lnTo>
                      <a:lnTo>
                        <a:pt x="620" y="955"/>
                      </a:lnTo>
                      <a:lnTo>
                        <a:pt x="622" y="962"/>
                      </a:lnTo>
                      <a:lnTo>
                        <a:pt x="623" y="969"/>
                      </a:lnTo>
                      <a:lnTo>
                        <a:pt x="627" y="968"/>
                      </a:lnTo>
                      <a:lnTo>
                        <a:pt x="623" y="969"/>
                      </a:lnTo>
                      <a:lnTo>
                        <a:pt x="627" y="968"/>
                      </a:lnTo>
                      <a:lnTo>
                        <a:pt x="623" y="969"/>
                      </a:lnTo>
                      <a:lnTo>
                        <a:pt x="624" y="977"/>
                      </a:lnTo>
                      <a:lnTo>
                        <a:pt x="626" y="983"/>
                      </a:lnTo>
                      <a:lnTo>
                        <a:pt x="627" y="988"/>
                      </a:lnTo>
                      <a:lnTo>
                        <a:pt x="631" y="987"/>
                      </a:lnTo>
                      <a:lnTo>
                        <a:pt x="627" y="987"/>
                      </a:lnTo>
                      <a:lnTo>
                        <a:pt x="627" y="988"/>
                      </a:lnTo>
                      <a:lnTo>
                        <a:pt x="631" y="987"/>
                      </a:lnTo>
                      <a:lnTo>
                        <a:pt x="627" y="987"/>
                      </a:lnTo>
                      <a:lnTo>
                        <a:pt x="627" y="995"/>
                      </a:lnTo>
                      <a:lnTo>
                        <a:pt x="629" y="1005"/>
                      </a:lnTo>
                      <a:lnTo>
                        <a:pt x="631" y="1009"/>
                      </a:lnTo>
                      <a:lnTo>
                        <a:pt x="635" y="1008"/>
                      </a:lnTo>
                      <a:lnTo>
                        <a:pt x="631" y="1009"/>
                      </a:lnTo>
                      <a:lnTo>
                        <a:pt x="635" y="1008"/>
                      </a:lnTo>
                      <a:lnTo>
                        <a:pt x="631" y="1009"/>
                      </a:lnTo>
                      <a:lnTo>
                        <a:pt x="632" y="1014"/>
                      </a:lnTo>
                      <a:lnTo>
                        <a:pt x="633" y="1018"/>
                      </a:lnTo>
                      <a:lnTo>
                        <a:pt x="637" y="1017"/>
                      </a:lnTo>
                      <a:lnTo>
                        <a:pt x="633" y="1017"/>
                      </a:lnTo>
                      <a:lnTo>
                        <a:pt x="633" y="1018"/>
                      </a:lnTo>
                      <a:lnTo>
                        <a:pt x="637" y="1017"/>
                      </a:lnTo>
                      <a:lnTo>
                        <a:pt x="633" y="1017"/>
                      </a:lnTo>
                      <a:lnTo>
                        <a:pt x="633" y="1022"/>
                      </a:lnTo>
                      <a:lnTo>
                        <a:pt x="635" y="1026"/>
                      </a:lnTo>
                      <a:lnTo>
                        <a:pt x="635" y="1027"/>
                      </a:lnTo>
                      <a:lnTo>
                        <a:pt x="640" y="1037"/>
                      </a:lnTo>
                      <a:lnTo>
                        <a:pt x="642" y="1040"/>
                      </a:lnTo>
                      <a:lnTo>
                        <a:pt x="645" y="1036"/>
                      </a:lnTo>
                      <a:lnTo>
                        <a:pt x="641" y="1036"/>
                      </a:lnTo>
                      <a:lnTo>
                        <a:pt x="642" y="1040"/>
                      </a:lnTo>
                      <a:lnTo>
                        <a:pt x="645" y="1036"/>
                      </a:lnTo>
                      <a:lnTo>
                        <a:pt x="641" y="1036"/>
                      </a:lnTo>
                      <a:lnTo>
                        <a:pt x="641" y="1037"/>
                      </a:lnTo>
                      <a:lnTo>
                        <a:pt x="642" y="1040"/>
                      </a:lnTo>
                      <a:lnTo>
                        <a:pt x="645" y="1042"/>
                      </a:lnTo>
                      <a:lnTo>
                        <a:pt x="649" y="1042"/>
                      </a:lnTo>
                      <a:lnTo>
                        <a:pt x="649" y="1041"/>
                      </a:lnTo>
                      <a:lnTo>
                        <a:pt x="653" y="1041"/>
                      </a:lnTo>
                      <a:lnTo>
                        <a:pt x="655" y="1039"/>
                      </a:lnTo>
                      <a:lnTo>
                        <a:pt x="655" y="1037"/>
                      </a:lnTo>
                      <a:lnTo>
                        <a:pt x="658" y="1032"/>
                      </a:lnTo>
                      <a:lnTo>
                        <a:pt x="658" y="1031"/>
                      </a:lnTo>
                      <a:lnTo>
                        <a:pt x="653" y="1031"/>
                      </a:lnTo>
                      <a:lnTo>
                        <a:pt x="657" y="1032"/>
                      </a:lnTo>
                      <a:lnTo>
                        <a:pt x="658" y="1031"/>
                      </a:lnTo>
                      <a:lnTo>
                        <a:pt x="653" y="1031"/>
                      </a:lnTo>
                      <a:lnTo>
                        <a:pt x="657" y="1032"/>
                      </a:lnTo>
                      <a:lnTo>
                        <a:pt x="658" y="1028"/>
                      </a:lnTo>
                      <a:lnTo>
                        <a:pt x="654" y="1027"/>
                      </a:lnTo>
                      <a:lnTo>
                        <a:pt x="658" y="1030"/>
                      </a:lnTo>
                      <a:lnTo>
                        <a:pt x="658" y="1028"/>
                      </a:lnTo>
                      <a:lnTo>
                        <a:pt x="654" y="1027"/>
                      </a:lnTo>
                      <a:lnTo>
                        <a:pt x="658" y="1030"/>
                      </a:lnTo>
                      <a:lnTo>
                        <a:pt x="659" y="1027"/>
                      </a:lnTo>
                      <a:lnTo>
                        <a:pt x="659" y="1026"/>
                      </a:lnTo>
                      <a:lnTo>
                        <a:pt x="660" y="1022"/>
                      </a:lnTo>
                      <a:lnTo>
                        <a:pt x="664" y="1006"/>
                      </a:lnTo>
                      <a:lnTo>
                        <a:pt x="666" y="1005"/>
                      </a:lnTo>
                      <a:lnTo>
                        <a:pt x="666" y="1000"/>
                      </a:lnTo>
                      <a:lnTo>
                        <a:pt x="660" y="1000"/>
                      </a:lnTo>
                      <a:lnTo>
                        <a:pt x="664" y="1001"/>
                      </a:lnTo>
                      <a:lnTo>
                        <a:pt x="666" y="1000"/>
                      </a:lnTo>
                      <a:lnTo>
                        <a:pt x="660" y="1000"/>
                      </a:lnTo>
                      <a:lnTo>
                        <a:pt x="664" y="1001"/>
                      </a:lnTo>
                      <a:lnTo>
                        <a:pt x="668" y="982"/>
                      </a:lnTo>
                      <a:lnTo>
                        <a:pt x="669" y="982"/>
                      </a:lnTo>
                      <a:lnTo>
                        <a:pt x="672" y="966"/>
                      </a:lnTo>
                      <a:lnTo>
                        <a:pt x="673" y="957"/>
                      </a:lnTo>
                      <a:lnTo>
                        <a:pt x="673" y="948"/>
                      </a:lnTo>
                      <a:lnTo>
                        <a:pt x="668" y="948"/>
                      </a:lnTo>
                      <a:lnTo>
                        <a:pt x="673" y="949"/>
                      </a:lnTo>
                      <a:lnTo>
                        <a:pt x="673" y="948"/>
                      </a:lnTo>
                      <a:lnTo>
                        <a:pt x="668" y="948"/>
                      </a:lnTo>
                      <a:lnTo>
                        <a:pt x="673" y="949"/>
                      </a:lnTo>
                      <a:lnTo>
                        <a:pt x="676" y="931"/>
                      </a:lnTo>
                      <a:lnTo>
                        <a:pt x="677" y="921"/>
                      </a:lnTo>
                      <a:lnTo>
                        <a:pt x="679" y="912"/>
                      </a:lnTo>
                      <a:lnTo>
                        <a:pt x="680" y="902"/>
                      </a:lnTo>
                      <a:lnTo>
                        <a:pt x="680" y="890"/>
                      </a:lnTo>
                      <a:lnTo>
                        <a:pt x="675" y="890"/>
                      </a:lnTo>
                      <a:lnTo>
                        <a:pt x="680" y="891"/>
                      </a:lnTo>
                      <a:lnTo>
                        <a:pt x="680" y="890"/>
                      </a:lnTo>
                      <a:lnTo>
                        <a:pt x="675" y="890"/>
                      </a:lnTo>
                      <a:lnTo>
                        <a:pt x="680" y="891"/>
                      </a:lnTo>
                      <a:lnTo>
                        <a:pt x="682" y="871"/>
                      </a:lnTo>
                      <a:lnTo>
                        <a:pt x="684" y="859"/>
                      </a:lnTo>
                      <a:lnTo>
                        <a:pt x="685" y="849"/>
                      </a:lnTo>
                      <a:lnTo>
                        <a:pt x="688" y="825"/>
                      </a:lnTo>
                      <a:lnTo>
                        <a:pt x="688" y="812"/>
                      </a:lnTo>
                      <a:lnTo>
                        <a:pt x="682" y="812"/>
                      </a:lnTo>
                      <a:lnTo>
                        <a:pt x="688" y="814"/>
                      </a:lnTo>
                      <a:lnTo>
                        <a:pt x="688" y="812"/>
                      </a:lnTo>
                      <a:lnTo>
                        <a:pt x="682" y="812"/>
                      </a:lnTo>
                      <a:lnTo>
                        <a:pt x="688" y="814"/>
                      </a:lnTo>
                      <a:lnTo>
                        <a:pt x="689" y="802"/>
                      </a:lnTo>
                      <a:lnTo>
                        <a:pt x="690" y="789"/>
                      </a:lnTo>
                      <a:lnTo>
                        <a:pt x="693" y="766"/>
                      </a:lnTo>
                      <a:lnTo>
                        <a:pt x="694" y="753"/>
                      </a:lnTo>
                      <a:lnTo>
                        <a:pt x="695" y="741"/>
                      </a:lnTo>
                      <a:lnTo>
                        <a:pt x="695" y="727"/>
                      </a:lnTo>
                      <a:lnTo>
                        <a:pt x="690" y="727"/>
                      </a:lnTo>
                      <a:lnTo>
                        <a:pt x="695" y="728"/>
                      </a:lnTo>
                      <a:lnTo>
                        <a:pt x="695" y="727"/>
                      </a:lnTo>
                      <a:lnTo>
                        <a:pt x="690" y="727"/>
                      </a:lnTo>
                      <a:lnTo>
                        <a:pt x="695" y="728"/>
                      </a:lnTo>
                      <a:lnTo>
                        <a:pt x="697" y="717"/>
                      </a:lnTo>
                      <a:lnTo>
                        <a:pt x="699" y="691"/>
                      </a:lnTo>
                      <a:lnTo>
                        <a:pt x="700" y="679"/>
                      </a:lnTo>
                      <a:lnTo>
                        <a:pt x="702" y="666"/>
                      </a:lnTo>
                      <a:lnTo>
                        <a:pt x="703" y="655"/>
                      </a:lnTo>
                      <a:lnTo>
                        <a:pt x="703" y="641"/>
                      </a:lnTo>
                      <a:lnTo>
                        <a:pt x="698" y="641"/>
                      </a:lnTo>
                      <a:lnTo>
                        <a:pt x="703" y="642"/>
                      </a:lnTo>
                      <a:lnTo>
                        <a:pt x="703" y="641"/>
                      </a:lnTo>
                      <a:lnTo>
                        <a:pt x="698" y="641"/>
                      </a:lnTo>
                      <a:lnTo>
                        <a:pt x="703" y="642"/>
                      </a:lnTo>
                      <a:lnTo>
                        <a:pt x="704" y="630"/>
                      </a:lnTo>
                      <a:lnTo>
                        <a:pt x="706" y="617"/>
                      </a:lnTo>
                      <a:lnTo>
                        <a:pt x="708" y="594"/>
                      </a:lnTo>
                      <a:lnTo>
                        <a:pt x="710" y="584"/>
                      </a:lnTo>
                      <a:lnTo>
                        <a:pt x="711" y="572"/>
                      </a:lnTo>
                      <a:lnTo>
                        <a:pt x="711" y="560"/>
                      </a:lnTo>
                      <a:lnTo>
                        <a:pt x="706" y="560"/>
                      </a:lnTo>
                      <a:lnTo>
                        <a:pt x="711" y="562"/>
                      </a:lnTo>
                      <a:lnTo>
                        <a:pt x="711" y="560"/>
                      </a:lnTo>
                      <a:lnTo>
                        <a:pt x="706" y="560"/>
                      </a:lnTo>
                      <a:lnTo>
                        <a:pt x="711" y="562"/>
                      </a:lnTo>
                      <a:lnTo>
                        <a:pt x="713" y="541"/>
                      </a:lnTo>
                      <a:lnTo>
                        <a:pt x="717" y="514"/>
                      </a:lnTo>
                      <a:lnTo>
                        <a:pt x="717" y="505"/>
                      </a:lnTo>
                      <a:lnTo>
                        <a:pt x="712" y="505"/>
                      </a:lnTo>
                      <a:lnTo>
                        <a:pt x="717" y="506"/>
                      </a:lnTo>
                      <a:lnTo>
                        <a:pt x="717" y="505"/>
                      </a:lnTo>
                      <a:lnTo>
                        <a:pt x="712" y="505"/>
                      </a:lnTo>
                      <a:lnTo>
                        <a:pt x="717" y="506"/>
                      </a:lnTo>
                      <a:lnTo>
                        <a:pt x="719" y="498"/>
                      </a:lnTo>
                      <a:lnTo>
                        <a:pt x="713" y="497"/>
                      </a:lnTo>
                      <a:lnTo>
                        <a:pt x="717" y="498"/>
                      </a:lnTo>
                      <a:lnTo>
                        <a:pt x="719" y="498"/>
                      </a:lnTo>
                      <a:lnTo>
                        <a:pt x="713" y="497"/>
                      </a:lnTo>
                      <a:lnTo>
                        <a:pt x="717" y="498"/>
                      </a:lnTo>
                      <a:lnTo>
                        <a:pt x="722" y="473"/>
                      </a:lnTo>
                      <a:lnTo>
                        <a:pt x="719" y="471"/>
                      </a:lnTo>
                      <a:lnTo>
                        <a:pt x="722" y="473"/>
                      </a:lnTo>
                      <a:lnTo>
                        <a:pt x="719" y="471"/>
                      </a:lnTo>
                      <a:lnTo>
                        <a:pt x="722" y="473"/>
                      </a:lnTo>
                      <a:lnTo>
                        <a:pt x="724" y="467"/>
                      </a:lnTo>
                      <a:lnTo>
                        <a:pt x="725" y="466"/>
                      </a:lnTo>
                      <a:lnTo>
                        <a:pt x="725" y="461"/>
                      </a:lnTo>
                      <a:lnTo>
                        <a:pt x="720" y="461"/>
                      </a:lnTo>
                      <a:lnTo>
                        <a:pt x="724" y="462"/>
                      </a:lnTo>
                      <a:lnTo>
                        <a:pt x="725" y="461"/>
                      </a:lnTo>
                      <a:lnTo>
                        <a:pt x="720" y="461"/>
                      </a:lnTo>
                      <a:lnTo>
                        <a:pt x="724" y="462"/>
                      </a:lnTo>
                      <a:lnTo>
                        <a:pt x="725" y="457"/>
                      </a:lnTo>
                      <a:lnTo>
                        <a:pt x="731" y="438"/>
                      </a:lnTo>
                      <a:lnTo>
                        <a:pt x="733" y="436"/>
                      </a:lnTo>
                      <a:lnTo>
                        <a:pt x="733" y="434"/>
                      </a:lnTo>
                      <a:lnTo>
                        <a:pt x="728" y="434"/>
                      </a:lnTo>
                      <a:lnTo>
                        <a:pt x="731" y="436"/>
                      </a:lnTo>
                      <a:lnTo>
                        <a:pt x="733" y="434"/>
                      </a:lnTo>
                      <a:lnTo>
                        <a:pt x="728" y="434"/>
                      </a:lnTo>
                      <a:lnTo>
                        <a:pt x="731" y="436"/>
                      </a:lnTo>
                      <a:lnTo>
                        <a:pt x="733" y="434"/>
                      </a:lnTo>
                      <a:lnTo>
                        <a:pt x="729" y="431"/>
                      </a:lnTo>
                      <a:lnTo>
                        <a:pt x="733" y="435"/>
                      </a:lnTo>
                      <a:lnTo>
                        <a:pt x="733" y="434"/>
                      </a:lnTo>
                      <a:lnTo>
                        <a:pt x="729" y="431"/>
                      </a:lnTo>
                      <a:lnTo>
                        <a:pt x="733" y="435"/>
                      </a:lnTo>
                      <a:lnTo>
                        <a:pt x="737" y="431"/>
                      </a:lnTo>
                      <a:lnTo>
                        <a:pt x="733" y="427"/>
                      </a:lnTo>
                      <a:lnTo>
                        <a:pt x="733" y="432"/>
                      </a:lnTo>
                      <a:lnTo>
                        <a:pt x="737" y="431"/>
                      </a:lnTo>
                      <a:lnTo>
                        <a:pt x="733" y="427"/>
                      </a:lnTo>
                      <a:lnTo>
                        <a:pt x="733" y="432"/>
                      </a:lnTo>
                      <a:lnTo>
                        <a:pt x="735" y="432"/>
                      </a:lnTo>
                      <a:lnTo>
                        <a:pt x="735" y="427"/>
                      </a:lnTo>
                      <a:lnTo>
                        <a:pt x="733" y="431"/>
                      </a:lnTo>
                      <a:lnTo>
                        <a:pt x="735" y="432"/>
                      </a:lnTo>
                      <a:lnTo>
                        <a:pt x="735" y="427"/>
                      </a:lnTo>
                      <a:lnTo>
                        <a:pt x="733" y="431"/>
                      </a:lnTo>
                      <a:lnTo>
                        <a:pt x="735" y="434"/>
                      </a:lnTo>
                      <a:lnTo>
                        <a:pt x="738" y="430"/>
                      </a:lnTo>
                      <a:lnTo>
                        <a:pt x="734" y="432"/>
                      </a:lnTo>
                      <a:lnTo>
                        <a:pt x="735" y="434"/>
                      </a:lnTo>
                      <a:lnTo>
                        <a:pt x="738" y="430"/>
                      </a:lnTo>
                      <a:lnTo>
                        <a:pt x="734" y="432"/>
                      </a:lnTo>
                      <a:lnTo>
                        <a:pt x="737" y="438"/>
                      </a:lnTo>
                      <a:lnTo>
                        <a:pt x="741" y="435"/>
                      </a:lnTo>
                      <a:lnTo>
                        <a:pt x="737" y="436"/>
                      </a:lnTo>
                      <a:lnTo>
                        <a:pt x="737" y="438"/>
                      </a:lnTo>
                      <a:lnTo>
                        <a:pt x="741" y="435"/>
                      </a:lnTo>
                      <a:lnTo>
                        <a:pt x="737" y="436"/>
                      </a:lnTo>
                      <a:lnTo>
                        <a:pt x="738" y="440"/>
                      </a:lnTo>
                      <a:lnTo>
                        <a:pt x="742" y="439"/>
                      </a:lnTo>
                      <a:lnTo>
                        <a:pt x="738" y="439"/>
                      </a:lnTo>
                      <a:lnTo>
                        <a:pt x="738" y="440"/>
                      </a:lnTo>
                      <a:lnTo>
                        <a:pt x="742" y="439"/>
                      </a:lnTo>
                      <a:lnTo>
                        <a:pt x="738" y="439"/>
                      </a:lnTo>
                      <a:lnTo>
                        <a:pt x="738" y="444"/>
                      </a:lnTo>
                      <a:lnTo>
                        <a:pt x="739" y="448"/>
                      </a:lnTo>
                      <a:lnTo>
                        <a:pt x="743" y="447"/>
                      </a:lnTo>
                      <a:lnTo>
                        <a:pt x="739" y="448"/>
                      </a:lnTo>
                      <a:lnTo>
                        <a:pt x="743" y="447"/>
                      </a:lnTo>
                      <a:lnTo>
                        <a:pt x="739" y="448"/>
                      </a:lnTo>
                      <a:lnTo>
                        <a:pt x="743" y="463"/>
                      </a:lnTo>
                      <a:lnTo>
                        <a:pt x="746" y="476"/>
                      </a:lnTo>
                      <a:lnTo>
                        <a:pt x="750" y="475"/>
                      </a:lnTo>
                      <a:lnTo>
                        <a:pt x="746" y="475"/>
                      </a:lnTo>
                      <a:lnTo>
                        <a:pt x="746" y="476"/>
                      </a:lnTo>
                      <a:lnTo>
                        <a:pt x="750" y="475"/>
                      </a:lnTo>
                      <a:lnTo>
                        <a:pt x="746" y="475"/>
                      </a:lnTo>
                      <a:lnTo>
                        <a:pt x="746" y="484"/>
                      </a:lnTo>
                      <a:lnTo>
                        <a:pt x="747" y="491"/>
                      </a:lnTo>
                      <a:lnTo>
                        <a:pt x="751" y="489"/>
                      </a:lnTo>
                      <a:lnTo>
                        <a:pt x="747" y="491"/>
                      </a:lnTo>
                      <a:lnTo>
                        <a:pt x="751" y="489"/>
                      </a:lnTo>
                      <a:lnTo>
                        <a:pt x="747" y="491"/>
                      </a:lnTo>
                      <a:lnTo>
                        <a:pt x="748" y="498"/>
                      </a:lnTo>
                      <a:lnTo>
                        <a:pt x="753" y="535"/>
                      </a:lnTo>
                      <a:lnTo>
                        <a:pt x="757" y="533"/>
                      </a:lnTo>
                      <a:lnTo>
                        <a:pt x="753" y="533"/>
                      </a:lnTo>
                      <a:lnTo>
                        <a:pt x="753" y="535"/>
                      </a:lnTo>
                      <a:lnTo>
                        <a:pt x="757" y="533"/>
                      </a:lnTo>
                      <a:lnTo>
                        <a:pt x="753" y="533"/>
                      </a:lnTo>
                      <a:lnTo>
                        <a:pt x="753" y="544"/>
                      </a:lnTo>
                      <a:lnTo>
                        <a:pt x="757" y="575"/>
                      </a:lnTo>
                      <a:lnTo>
                        <a:pt x="760" y="598"/>
                      </a:lnTo>
                      <a:lnTo>
                        <a:pt x="761" y="608"/>
                      </a:lnTo>
                      <a:lnTo>
                        <a:pt x="765" y="607"/>
                      </a:lnTo>
                      <a:lnTo>
                        <a:pt x="761" y="607"/>
                      </a:lnTo>
                      <a:lnTo>
                        <a:pt x="761" y="608"/>
                      </a:lnTo>
                      <a:lnTo>
                        <a:pt x="765" y="607"/>
                      </a:lnTo>
                      <a:lnTo>
                        <a:pt x="761" y="607"/>
                      </a:lnTo>
                      <a:lnTo>
                        <a:pt x="761" y="620"/>
                      </a:lnTo>
                      <a:lnTo>
                        <a:pt x="762" y="632"/>
                      </a:lnTo>
                      <a:lnTo>
                        <a:pt x="764" y="644"/>
                      </a:lnTo>
                      <a:lnTo>
                        <a:pt x="765" y="656"/>
                      </a:lnTo>
                      <a:lnTo>
                        <a:pt x="766" y="669"/>
                      </a:lnTo>
                      <a:lnTo>
                        <a:pt x="768" y="681"/>
                      </a:lnTo>
                      <a:lnTo>
                        <a:pt x="769" y="694"/>
                      </a:lnTo>
                      <a:lnTo>
                        <a:pt x="773" y="692"/>
                      </a:lnTo>
                      <a:lnTo>
                        <a:pt x="769" y="692"/>
                      </a:lnTo>
                      <a:lnTo>
                        <a:pt x="769" y="694"/>
                      </a:lnTo>
                      <a:lnTo>
                        <a:pt x="773" y="692"/>
                      </a:lnTo>
                      <a:lnTo>
                        <a:pt x="769" y="692"/>
                      </a:lnTo>
                      <a:lnTo>
                        <a:pt x="769" y="706"/>
                      </a:lnTo>
                      <a:lnTo>
                        <a:pt x="775" y="771"/>
                      </a:lnTo>
                      <a:lnTo>
                        <a:pt x="779" y="770"/>
                      </a:lnTo>
                      <a:lnTo>
                        <a:pt x="775" y="770"/>
                      </a:lnTo>
                      <a:lnTo>
                        <a:pt x="775" y="771"/>
                      </a:lnTo>
                      <a:lnTo>
                        <a:pt x="779" y="770"/>
                      </a:lnTo>
                      <a:lnTo>
                        <a:pt x="775" y="770"/>
                      </a:lnTo>
                      <a:lnTo>
                        <a:pt x="775" y="784"/>
                      </a:lnTo>
                      <a:lnTo>
                        <a:pt x="783" y="862"/>
                      </a:lnTo>
                      <a:lnTo>
                        <a:pt x="787" y="860"/>
                      </a:lnTo>
                      <a:lnTo>
                        <a:pt x="783" y="860"/>
                      </a:lnTo>
                      <a:lnTo>
                        <a:pt x="783" y="862"/>
                      </a:lnTo>
                      <a:lnTo>
                        <a:pt x="787" y="860"/>
                      </a:lnTo>
                      <a:lnTo>
                        <a:pt x="783" y="860"/>
                      </a:lnTo>
                      <a:lnTo>
                        <a:pt x="783" y="873"/>
                      </a:lnTo>
                      <a:lnTo>
                        <a:pt x="784" y="886"/>
                      </a:lnTo>
                      <a:lnTo>
                        <a:pt x="790" y="933"/>
                      </a:lnTo>
                      <a:lnTo>
                        <a:pt x="791" y="943"/>
                      </a:lnTo>
                      <a:lnTo>
                        <a:pt x="795" y="942"/>
                      </a:lnTo>
                      <a:lnTo>
                        <a:pt x="791" y="942"/>
                      </a:lnTo>
                      <a:lnTo>
                        <a:pt x="791" y="943"/>
                      </a:lnTo>
                      <a:lnTo>
                        <a:pt x="795" y="942"/>
                      </a:lnTo>
                      <a:lnTo>
                        <a:pt x="791" y="942"/>
                      </a:lnTo>
                      <a:lnTo>
                        <a:pt x="791" y="953"/>
                      </a:lnTo>
                      <a:lnTo>
                        <a:pt x="792" y="964"/>
                      </a:lnTo>
                      <a:lnTo>
                        <a:pt x="793" y="973"/>
                      </a:lnTo>
                      <a:lnTo>
                        <a:pt x="795" y="980"/>
                      </a:lnTo>
                      <a:lnTo>
                        <a:pt x="796" y="990"/>
                      </a:lnTo>
                      <a:lnTo>
                        <a:pt x="797" y="997"/>
                      </a:lnTo>
                      <a:lnTo>
                        <a:pt x="799" y="1004"/>
                      </a:lnTo>
                      <a:lnTo>
                        <a:pt x="803" y="1002"/>
                      </a:lnTo>
                      <a:lnTo>
                        <a:pt x="799" y="1002"/>
                      </a:lnTo>
                      <a:lnTo>
                        <a:pt x="799" y="1004"/>
                      </a:lnTo>
                      <a:lnTo>
                        <a:pt x="803" y="1002"/>
                      </a:lnTo>
                      <a:lnTo>
                        <a:pt x="799" y="1002"/>
                      </a:lnTo>
                      <a:lnTo>
                        <a:pt x="799" y="1011"/>
                      </a:lnTo>
                      <a:lnTo>
                        <a:pt x="800" y="1018"/>
                      </a:lnTo>
                      <a:lnTo>
                        <a:pt x="803" y="1028"/>
                      </a:lnTo>
                      <a:lnTo>
                        <a:pt x="804" y="1035"/>
                      </a:lnTo>
                      <a:lnTo>
                        <a:pt x="805" y="1039"/>
                      </a:lnTo>
                      <a:lnTo>
                        <a:pt x="809" y="1037"/>
                      </a:lnTo>
                      <a:lnTo>
                        <a:pt x="805" y="1039"/>
                      </a:lnTo>
                      <a:lnTo>
                        <a:pt x="809" y="1037"/>
                      </a:lnTo>
                      <a:lnTo>
                        <a:pt x="805" y="1039"/>
                      </a:lnTo>
                      <a:lnTo>
                        <a:pt x="806" y="1044"/>
                      </a:lnTo>
                      <a:lnTo>
                        <a:pt x="810" y="1042"/>
                      </a:lnTo>
                      <a:lnTo>
                        <a:pt x="806" y="1042"/>
                      </a:lnTo>
                      <a:lnTo>
                        <a:pt x="806" y="1044"/>
                      </a:lnTo>
                      <a:lnTo>
                        <a:pt x="810" y="1042"/>
                      </a:lnTo>
                      <a:lnTo>
                        <a:pt x="806" y="1042"/>
                      </a:lnTo>
                      <a:lnTo>
                        <a:pt x="806" y="1048"/>
                      </a:lnTo>
                      <a:lnTo>
                        <a:pt x="810" y="1059"/>
                      </a:lnTo>
                      <a:lnTo>
                        <a:pt x="810" y="1061"/>
                      </a:lnTo>
                      <a:lnTo>
                        <a:pt x="813" y="1066"/>
                      </a:lnTo>
                      <a:lnTo>
                        <a:pt x="817" y="1063"/>
                      </a:lnTo>
                      <a:lnTo>
                        <a:pt x="813" y="1063"/>
                      </a:lnTo>
                      <a:lnTo>
                        <a:pt x="813" y="1066"/>
                      </a:lnTo>
                      <a:lnTo>
                        <a:pt x="817" y="1063"/>
                      </a:lnTo>
                      <a:lnTo>
                        <a:pt x="813" y="1063"/>
                      </a:lnTo>
                      <a:lnTo>
                        <a:pt x="813" y="1064"/>
                      </a:lnTo>
                      <a:lnTo>
                        <a:pt x="814" y="1068"/>
                      </a:lnTo>
                      <a:lnTo>
                        <a:pt x="817" y="1071"/>
                      </a:lnTo>
                      <a:lnTo>
                        <a:pt x="817" y="1070"/>
                      </a:lnTo>
                      <a:lnTo>
                        <a:pt x="819" y="1072"/>
                      </a:lnTo>
                      <a:lnTo>
                        <a:pt x="822" y="1072"/>
                      </a:lnTo>
                      <a:lnTo>
                        <a:pt x="822" y="1071"/>
                      </a:lnTo>
                      <a:lnTo>
                        <a:pt x="826" y="1071"/>
                      </a:lnTo>
                      <a:lnTo>
                        <a:pt x="828" y="1068"/>
                      </a:lnTo>
                      <a:lnTo>
                        <a:pt x="827" y="1067"/>
                      </a:lnTo>
                      <a:lnTo>
                        <a:pt x="830" y="1064"/>
                      </a:lnTo>
                      <a:lnTo>
                        <a:pt x="830" y="1063"/>
                      </a:lnTo>
                      <a:lnTo>
                        <a:pt x="824" y="1063"/>
                      </a:lnTo>
                      <a:lnTo>
                        <a:pt x="828" y="1066"/>
                      </a:lnTo>
                      <a:lnTo>
                        <a:pt x="830" y="1063"/>
                      </a:lnTo>
                      <a:lnTo>
                        <a:pt x="824" y="1063"/>
                      </a:lnTo>
                      <a:lnTo>
                        <a:pt x="828" y="1066"/>
                      </a:lnTo>
                      <a:lnTo>
                        <a:pt x="830" y="1063"/>
                      </a:lnTo>
                      <a:lnTo>
                        <a:pt x="830" y="1062"/>
                      </a:lnTo>
                      <a:lnTo>
                        <a:pt x="831" y="1058"/>
                      </a:lnTo>
                      <a:lnTo>
                        <a:pt x="827" y="1057"/>
                      </a:lnTo>
                      <a:lnTo>
                        <a:pt x="831" y="1059"/>
                      </a:lnTo>
                      <a:lnTo>
                        <a:pt x="831" y="1058"/>
                      </a:lnTo>
                      <a:lnTo>
                        <a:pt x="827" y="1057"/>
                      </a:lnTo>
                      <a:lnTo>
                        <a:pt x="831" y="1059"/>
                      </a:lnTo>
                      <a:lnTo>
                        <a:pt x="832" y="1057"/>
                      </a:lnTo>
                      <a:lnTo>
                        <a:pt x="832" y="1055"/>
                      </a:lnTo>
                      <a:lnTo>
                        <a:pt x="834" y="1050"/>
                      </a:lnTo>
                      <a:lnTo>
                        <a:pt x="835" y="1046"/>
                      </a:lnTo>
                      <a:lnTo>
                        <a:pt x="836" y="1041"/>
                      </a:lnTo>
                      <a:lnTo>
                        <a:pt x="837" y="1040"/>
                      </a:lnTo>
                      <a:lnTo>
                        <a:pt x="837" y="1033"/>
                      </a:lnTo>
                      <a:lnTo>
                        <a:pt x="832" y="1033"/>
                      </a:lnTo>
                      <a:lnTo>
                        <a:pt x="836" y="1035"/>
                      </a:lnTo>
                      <a:lnTo>
                        <a:pt x="837" y="1033"/>
                      </a:lnTo>
                      <a:lnTo>
                        <a:pt x="832" y="1033"/>
                      </a:lnTo>
                      <a:lnTo>
                        <a:pt x="836" y="1035"/>
                      </a:lnTo>
                      <a:lnTo>
                        <a:pt x="837" y="1030"/>
                      </a:lnTo>
                      <a:lnTo>
                        <a:pt x="839" y="1023"/>
                      </a:lnTo>
                      <a:lnTo>
                        <a:pt x="840" y="1023"/>
                      </a:lnTo>
                      <a:lnTo>
                        <a:pt x="845" y="992"/>
                      </a:lnTo>
                      <a:lnTo>
                        <a:pt x="845" y="982"/>
                      </a:lnTo>
                      <a:lnTo>
                        <a:pt x="840" y="982"/>
                      </a:lnTo>
                      <a:lnTo>
                        <a:pt x="845" y="983"/>
                      </a:lnTo>
                      <a:lnTo>
                        <a:pt x="845" y="982"/>
                      </a:lnTo>
                      <a:lnTo>
                        <a:pt x="840" y="982"/>
                      </a:lnTo>
                      <a:lnTo>
                        <a:pt x="845" y="983"/>
                      </a:lnTo>
                      <a:lnTo>
                        <a:pt x="846" y="974"/>
                      </a:lnTo>
                      <a:lnTo>
                        <a:pt x="853" y="922"/>
                      </a:lnTo>
                      <a:lnTo>
                        <a:pt x="853" y="909"/>
                      </a:lnTo>
                      <a:lnTo>
                        <a:pt x="848" y="909"/>
                      </a:lnTo>
                      <a:lnTo>
                        <a:pt x="853" y="911"/>
                      </a:lnTo>
                      <a:lnTo>
                        <a:pt x="853" y="909"/>
                      </a:lnTo>
                      <a:lnTo>
                        <a:pt x="848" y="909"/>
                      </a:lnTo>
                      <a:lnTo>
                        <a:pt x="853" y="911"/>
                      </a:lnTo>
                      <a:lnTo>
                        <a:pt x="857" y="876"/>
                      </a:lnTo>
                      <a:lnTo>
                        <a:pt x="858" y="863"/>
                      </a:lnTo>
                      <a:lnTo>
                        <a:pt x="859" y="851"/>
                      </a:lnTo>
                      <a:lnTo>
                        <a:pt x="859" y="837"/>
                      </a:lnTo>
                      <a:lnTo>
                        <a:pt x="854" y="837"/>
                      </a:lnTo>
                      <a:lnTo>
                        <a:pt x="859" y="838"/>
                      </a:lnTo>
                      <a:lnTo>
                        <a:pt x="859" y="837"/>
                      </a:lnTo>
                      <a:lnTo>
                        <a:pt x="854" y="837"/>
                      </a:lnTo>
                      <a:lnTo>
                        <a:pt x="859" y="838"/>
                      </a:lnTo>
                      <a:lnTo>
                        <a:pt x="866" y="774"/>
                      </a:lnTo>
                      <a:lnTo>
                        <a:pt x="867" y="759"/>
                      </a:lnTo>
                      <a:lnTo>
                        <a:pt x="867" y="745"/>
                      </a:lnTo>
                      <a:lnTo>
                        <a:pt x="862" y="745"/>
                      </a:lnTo>
                      <a:lnTo>
                        <a:pt x="867" y="747"/>
                      </a:lnTo>
                      <a:lnTo>
                        <a:pt x="867" y="745"/>
                      </a:lnTo>
                      <a:lnTo>
                        <a:pt x="862" y="745"/>
                      </a:lnTo>
                      <a:lnTo>
                        <a:pt x="867" y="747"/>
                      </a:lnTo>
                      <a:lnTo>
                        <a:pt x="868" y="732"/>
                      </a:lnTo>
                      <a:lnTo>
                        <a:pt x="870" y="719"/>
                      </a:lnTo>
                      <a:lnTo>
                        <a:pt x="871" y="705"/>
                      </a:lnTo>
                      <a:lnTo>
                        <a:pt x="872" y="692"/>
                      </a:lnTo>
                      <a:lnTo>
                        <a:pt x="874" y="678"/>
                      </a:lnTo>
                      <a:lnTo>
                        <a:pt x="875" y="665"/>
                      </a:lnTo>
                      <a:lnTo>
                        <a:pt x="875" y="650"/>
                      </a:lnTo>
                      <a:lnTo>
                        <a:pt x="870" y="650"/>
                      </a:lnTo>
                      <a:lnTo>
                        <a:pt x="875" y="651"/>
                      </a:lnTo>
                      <a:lnTo>
                        <a:pt x="875" y="650"/>
                      </a:lnTo>
                      <a:lnTo>
                        <a:pt x="870" y="650"/>
                      </a:lnTo>
                      <a:lnTo>
                        <a:pt x="875" y="651"/>
                      </a:lnTo>
                      <a:lnTo>
                        <a:pt x="876" y="638"/>
                      </a:lnTo>
                      <a:lnTo>
                        <a:pt x="877" y="624"/>
                      </a:lnTo>
                      <a:lnTo>
                        <a:pt x="881" y="585"/>
                      </a:lnTo>
                      <a:lnTo>
                        <a:pt x="883" y="573"/>
                      </a:lnTo>
                      <a:lnTo>
                        <a:pt x="883" y="559"/>
                      </a:lnTo>
                      <a:lnTo>
                        <a:pt x="877" y="559"/>
                      </a:lnTo>
                      <a:lnTo>
                        <a:pt x="883" y="560"/>
                      </a:lnTo>
                      <a:lnTo>
                        <a:pt x="883" y="559"/>
                      </a:lnTo>
                      <a:lnTo>
                        <a:pt x="877" y="559"/>
                      </a:lnTo>
                      <a:lnTo>
                        <a:pt x="883" y="560"/>
                      </a:lnTo>
                      <a:lnTo>
                        <a:pt x="886" y="526"/>
                      </a:lnTo>
                      <a:lnTo>
                        <a:pt x="889" y="505"/>
                      </a:lnTo>
                      <a:lnTo>
                        <a:pt x="889" y="495"/>
                      </a:lnTo>
                      <a:lnTo>
                        <a:pt x="884" y="495"/>
                      </a:lnTo>
                      <a:lnTo>
                        <a:pt x="889" y="496"/>
                      </a:lnTo>
                      <a:lnTo>
                        <a:pt x="889" y="495"/>
                      </a:lnTo>
                      <a:lnTo>
                        <a:pt x="884" y="495"/>
                      </a:lnTo>
                      <a:lnTo>
                        <a:pt x="889" y="496"/>
                      </a:lnTo>
                      <a:lnTo>
                        <a:pt x="890" y="487"/>
                      </a:lnTo>
                      <a:lnTo>
                        <a:pt x="892" y="479"/>
                      </a:lnTo>
                      <a:lnTo>
                        <a:pt x="893" y="470"/>
                      </a:lnTo>
                      <a:lnTo>
                        <a:pt x="888" y="469"/>
                      </a:lnTo>
                      <a:lnTo>
                        <a:pt x="892" y="470"/>
                      </a:lnTo>
                      <a:lnTo>
                        <a:pt x="893" y="470"/>
                      </a:lnTo>
                      <a:lnTo>
                        <a:pt x="888" y="469"/>
                      </a:lnTo>
                      <a:lnTo>
                        <a:pt x="892" y="470"/>
                      </a:lnTo>
                      <a:lnTo>
                        <a:pt x="893" y="463"/>
                      </a:lnTo>
                      <a:lnTo>
                        <a:pt x="894" y="463"/>
                      </a:lnTo>
                      <a:lnTo>
                        <a:pt x="895" y="456"/>
                      </a:lnTo>
                      <a:lnTo>
                        <a:pt x="890" y="454"/>
                      </a:lnTo>
                      <a:lnTo>
                        <a:pt x="894" y="456"/>
                      </a:lnTo>
                      <a:lnTo>
                        <a:pt x="895" y="456"/>
                      </a:lnTo>
                      <a:lnTo>
                        <a:pt x="890" y="454"/>
                      </a:lnTo>
                      <a:lnTo>
                        <a:pt x="894" y="456"/>
                      </a:lnTo>
                      <a:lnTo>
                        <a:pt x="895" y="449"/>
                      </a:lnTo>
                      <a:lnTo>
                        <a:pt x="897" y="448"/>
                      </a:lnTo>
                      <a:lnTo>
                        <a:pt x="897" y="442"/>
                      </a:lnTo>
                      <a:lnTo>
                        <a:pt x="892" y="442"/>
                      </a:lnTo>
                      <a:lnTo>
                        <a:pt x="895" y="443"/>
                      </a:lnTo>
                      <a:lnTo>
                        <a:pt x="897" y="442"/>
                      </a:lnTo>
                      <a:lnTo>
                        <a:pt x="892" y="442"/>
                      </a:lnTo>
                      <a:lnTo>
                        <a:pt x="895" y="443"/>
                      </a:lnTo>
                      <a:lnTo>
                        <a:pt x="901" y="422"/>
                      </a:lnTo>
                      <a:lnTo>
                        <a:pt x="903" y="414"/>
                      </a:lnTo>
                      <a:lnTo>
                        <a:pt x="905" y="413"/>
                      </a:lnTo>
                      <a:lnTo>
                        <a:pt x="905" y="409"/>
                      </a:lnTo>
                      <a:lnTo>
                        <a:pt x="899" y="409"/>
                      </a:lnTo>
                      <a:lnTo>
                        <a:pt x="903" y="410"/>
                      </a:lnTo>
                      <a:lnTo>
                        <a:pt x="905" y="409"/>
                      </a:lnTo>
                      <a:lnTo>
                        <a:pt x="899" y="409"/>
                      </a:lnTo>
                      <a:lnTo>
                        <a:pt x="903" y="410"/>
                      </a:lnTo>
                      <a:lnTo>
                        <a:pt x="905" y="407"/>
                      </a:lnTo>
                      <a:lnTo>
                        <a:pt x="901" y="405"/>
                      </a:lnTo>
                      <a:lnTo>
                        <a:pt x="905" y="408"/>
                      </a:lnTo>
                      <a:lnTo>
                        <a:pt x="905" y="407"/>
                      </a:lnTo>
                      <a:lnTo>
                        <a:pt x="901" y="405"/>
                      </a:lnTo>
                      <a:lnTo>
                        <a:pt x="905" y="408"/>
                      </a:lnTo>
                      <a:lnTo>
                        <a:pt x="907" y="403"/>
                      </a:lnTo>
                      <a:lnTo>
                        <a:pt x="903" y="400"/>
                      </a:lnTo>
                      <a:lnTo>
                        <a:pt x="907" y="404"/>
                      </a:lnTo>
                      <a:lnTo>
                        <a:pt x="907" y="403"/>
                      </a:lnTo>
                      <a:lnTo>
                        <a:pt x="903" y="400"/>
                      </a:lnTo>
                      <a:lnTo>
                        <a:pt x="907" y="404"/>
                      </a:lnTo>
                      <a:lnTo>
                        <a:pt x="911" y="400"/>
                      </a:lnTo>
                      <a:lnTo>
                        <a:pt x="907" y="396"/>
                      </a:lnTo>
                      <a:lnTo>
                        <a:pt x="905" y="400"/>
                      </a:lnTo>
                      <a:lnTo>
                        <a:pt x="905" y="399"/>
                      </a:lnTo>
                      <a:lnTo>
                        <a:pt x="907" y="400"/>
                      </a:lnTo>
                      <a:lnTo>
                        <a:pt x="911" y="400"/>
                      </a:lnTo>
                      <a:lnTo>
                        <a:pt x="907" y="396"/>
                      </a:lnTo>
                      <a:lnTo>
                        <a:pt x="905" y="400"/>
                      </a:lnTo>
                      <a:lnTo>
                        <a:pt x="906" y="401"/>
                      </a:lnTo>
                      <a:lnTo>
                        <a:pt x="906" y="400"/>
                      </a:lnTo>
                      <a:lnTo>
                        <a:pt x="908" y="403"/>
                      </a:lnTo>
                      <a:lnTo>
                        <a:pt x="910" y="403"/>
                      </a:lnTo>
                      <a:lnTo>
                        <a:pt x="910" y="398"/>
                      </a:lnTo>
                      <a:lnTo>
                        <a:pt x="906" y="400"/>
                      </a:lnTo>
                      <a:lnTo>
                        <a:pt x="910" y="403"/>
                      </a:lnTo>
                      <a:lnTo>
                        <a:pt x="910" y="398"/>
                      </a:lnTo>
                      <a:lnTo>
                        <a:pt x="906" y="400"/>
                      </a:lnTo>
                      <a:lnTo>
                        <a:pt x="907" y="403"/>
                      </a:lnTo>
                      <a:lnTo>
                        <a:pt x="910" y="405"/>
                      </a:lnTo>
                      <a:lnTo>
                        <a:pt x="912" y="401"/>
                      </a:lnTo>
                      <a:lnTo>
                        <a:pt x="908" y="404"/>
                      </a:lnTo>
                      <a:lnTo>
                        <a:pt x="910" y="405"/>
                      </a:lnTo>
                      <a:lnTo>
                        <a:pt x="912" y="401"/>
                      </a:lnTo>
                      <a:lnTo>
                        <a:pt x="908" y="404"/>
                      </a:lnTo>
                      <a:lnTo>
                        <a:pt x="910" y="407"/>
                      </a:lnTo>
                      <a:lnTo>
                        <a:pt x="914" y="404"/>
                      </a:lnTo>
                      <a:lnTo>
                        <a:pt x="910" y="405"/>
                      </a:lnTo>
                      <a:lnTo>
                        <a:pt x="910" y="407"/>
                      </a:lnTo>
                      <a:lnTo>
                        <a:pt x="914" y="404"/>
                      </a:lnTo>
                      <a:lnTo>
                        <a:pt x="910" y="405"/>
                      </a:lnTo>
                      <a:lnTo>
                        <a:pt x="911" y="409"/>
                      </a:lnTo>
                      <a:lnTo>
                        <a:pt x="915" y="408"/>
                      </a:lnTo>
                      <a:lnTo>
                        <a:pt x="911" y="408"/>
                      </a:lnTo>
                      <a:lnTo>
                        <a:pt x="911" y="409"/>
                      </a:lnTo>
                      <a:lnTo>
                        <a:pt x="915" y="408"/>
                      </a:lnTo>
                      <a:lnTo>
                        <a:pt x="911" y="408"/>
                      </a:lnTo>
                      <a:lnTo>
                        <a:pt x="911" y="413"/>
                      </a:lnTo>
                      <a:lnTo>
                        <a:pt x="912" y="417"/>
                      </a:lnTo>
                      <a:lnTo>
                        <a:pt x="916" y="416"/>
                      </a:lnTo>
                      <a:lnTo>
                        <a:pt x="912" y="417"/>
                      </a:lnTo>
                      <a:lnTo>
                        <a:pt x="916" y="416"/>
                      </a:lnTo>
                      <a:lnTo>
                        <a:pt x="912" y="417"/>
                      </a:lnTo>
                      <a:lnTo>
                        <a:pt x="915" y="427"/>
                      </a:lnTo>
                      <a:lnTo>
                        <a:pt x="917" y="440"/>
                      </a:lnTo>
                      <a:lnTo>
                        <a:pt x="921" y="439"/>
                      </a:lnTo>
                      <a:lnTo>
                        <a:pt x="917" y="439"/>
                      </a:lnTo>
                      <a:lnTo>
                        <a:pt x="917" y="440"/>
                      </a:lnTo>
                      <a:lnTo>
                        <a:pt x="921" y="439"/>
                      </a:lnTo>
                      <a:lnTo>
                        <a:pt x="917" y="439"/>
                      </a:lnTo>
                      <a:lnTo>
                        <a:pt x="917" y="447"/>
                      </a:lnTo>
                      <a:lnTo>
                        <a:pt x="919" y="454"/>
                      </a:lnTo>
                      <a:lnTo>
                        <a:pt x="920" y="463"/>
                      </a:lnTo>
                      <a:lnTo>
                        <a:pt x="921" y="471"/>
                      </a:lnTo>
                      <a:lnTo>
                        <a:pt x="924" y="489"/>
                      </a:lnTo>
                      <a:lnTo>
                        <a:pt x="925" y="500"/>
                      </a:lnTo>
                      <a:lnTo>
                        <a:pt x="929" y="498"/>
                      </a:lnTo>
                      <a:lnTo>
                        <a:pt x="925" y="498"/>
                      </a:lnTo>
                      <a:lnTo>
                        <a:pt x="925" y="500"/>
                      </a:lnTo>
                      <a:lnTo>
                        <a:pt x="929" y="498"/>
                      </a:lnTo>
                      <a:lnTo>
                        <a:pt x="925" y="498"/>
                      </a:lnTo>
                      <a:lnTo>
                        <a:pt x="925" y="510"/>
                      </a:lnTo>
                      <a:lnTo>
                        <a:pt x="928" y="531"/>
                      </a:lnTo>
                      <a:lnTo>
                        <a:pt x="933" y="577"/>
                      </a:lnTo>
                      <a:lnTo>
                        <a:pt x="937" y="576"/>
                      </a:lnTo>
                      <a:lnTo>
                        <a:pt x="933" y="576"/>
                      </a:lnTo>
                      <a:lnTo>
                        <a:pt x="933" y="577"/>
                      </a:lnTo>
                      <a:lnTo>
                        <a:pt x="937" y="576"/>
                      </a:lnTo>
                      <a:lnTo>
                        <a:pt x="933" y="576"/>
                      </a:lnTo>
                      <a:lnTo>
                        <a:pt x="933" y="590"/>
                      </a:lnTo>
                      <a:lnTo>
                        <a:pt x="934" y="602"/>
                      </a:lnTo>
                      <a:lnTo>
                        <a:pt x="938" y="641"/>
                      </a:lnTo>
                      <a:lnTo>
                        <a:pt x="939" y="655"/>
                      </a:lnTo>
                      <a:lnTo>
                        <a:pt x="941" y="668"/>
                      </a:lnTo>
                      <a:lnTo>
                        <a:pt x="945" y="666"/>
                      </a:lnTo>
                      <a:lnTo>
                        <a:pt x="941" y="666"/>
                      </a:lnTo>
                      <a:lnTo>
                        <a:pt x="941" y="668"/>
                      </a:lnTo>
                      <a:lnTo>
                        <a:pt x="945" y="666"/>
                      </a:lnTo>
                      <a:lnTo>
                        <a:pt x="941" y="666"/>
                      </a:lnTo>
                      <a:lnTo>
                        <a:pt x="941" y="682"/>
                      </a:lnTo>
                      <a:lnTo>
                        <a:pt x="942" y="696"/>
                      </a:lnTo>
                      <a:lnTo>
                        <a:pt x="943" y="709"/>
                      </a:lnTo>
                      <a:lnTo>
                        <a:pt x="948" y="766"/>
                      </a:lnTo>
                      <a:lnTo>
                        <a:pt x="952" y="765"/>
                      </a:lnTo>
                      <a:lnTo>
                        <a:pt x="948" y="765"/>
                      </a:lnTo>
                      <a:lnTo>
                        <a:pt x="948" y="766"/>
                      </a:lnTo>
                      <a:lnTo>
                        <a:pt x="952" y="765"/>
                      </a:lnTo>
                      <a:lnTo>
                        <a:pt x="948" y="765"/>
                      </a:lnTo>
                      <a:lnTo>
                        <a:pt x="948" y="780"/>
                      </a:lnTo>
                      <a:lnTo>
                        <a:pt x="955" y="851"/>
                      </a:lnTo>
                      <a:lnTo>
                        <a:pt x="959" y="850"/>
                      </a:lnTo>
                      <a:lnTo>
                        <a:pt x="955" y="850"/>
                      </a:lnTo>
                      <a:lnTo>
                        <a:pt x="955" y="851"/>
                      </a:lnTo>
                      <a:lnTo>
                        <a:pt x="959" y="850"/>
                      </a:lnTo>
                      <a:lnTo>
                        <a:pt x="955" y="850"/>
                      </a:lnTo>
                      <a:lnTo>
                        <a:pt x="955" y="865"/>
                      </a:lnTo>
                      <a:lnTo>
                        <a:pt x="956" y="878"/>
                      </a:lnTo>
                      <a:lnTo>
                        <a:pt x="957" y="893"/>
                      </a:lnTo>
                      <a:lnTo>
                        <a:pt x="961" y="931"/>
                      </a:lnTo>
                      <a:lnTo>
                        <a:pt x="963" y="943"/>
                      </a:lnTo>
                      <a:lnTo>
                        <a:pt x="967" y="942"/>
                      </a:lnTo>
                      <a:lnTo>
                        <a:pt x="963" y="942"/>
                      </a:lnTo>
                      <a:lnTo>
                        <a:pt x="963" y="943"/>
                      </a:lnTo>
                      <a:lnTo>
                        <a:pt x="967" y="942"/>
                      </a:lnTo>
                      <a:lnTo>
                        <a:pt x="963" y="942"/>
                      </a:lnTo>
                      <a:lnTo>
                        <a:pt x="963" y="956"/>
                      </a:lnTo>
                      <a:lnTo>
                        <a:pt x="964" y="968"/>
                      </a:lnTo>
                      <a:lnTo>
                        <a:pt x="968" y="999"/>
                      </a:lnTo>
                      <a:lnTo>
                        <a:pt x="970" y="1017"/>
                      </a:lnTo>
                      <a:lnTo>
                        <a:pt x="974" y="1015"/>
                      </a:lnTo>
                      <a:lnTo>
                        <a:pt x="970" y="1015"/>
                      </a:lnTo>
                      <a:lnTo>
                        <a:pt x="970" y="1017"/>
                      </a:lnTo>
                      <a:lnTo>
                        <a:pt x="974" y="1015"/>
                      </a:lnTo>
                      <a:lnTo>
                        <a:pt x="970" y="1015"/>
                      </a:lnTo>
                      <a:lnTo>
                        <a:pt x="970" y="1024"/>
                      </a:lnTo>
                      <a:lnTo>
                        <a:pt x="972" y="1032"/>
                      </a:lnTo>
                      <a:lnTo>
                        <a:pt x="973" y="1039"/>
                      </a:lnTo>
                      <a:lnTo>
                        <a:pt x="977" y="1037"/>
                      </a:lnTo>
                      <a:lnTo>
                        <a:pt x="973" y="1039"/>
                      </a:lnTo>
                      <a:lnTo>
                        <a:pt x="977" y="1037"/>
                      </a:lnTo>
                      <a:lnTo>
                        <a:pt x="973" y="1039"/>
                      </a:lnTo>
                      <a:lnTo>
                        <a:pt x="974" y="1046"/>
                      </a:lnTo>
                      <a:lnTo>
                        <a:pt x="976" y="1052"/>
                      </a:lnTo>
                      <a:lnTo>
                        <a:pt x="977" y="1058"/>
                      </a:lnTo>
                      <a:lnTo>
                        <a:pt x="978" y="1063"/>
                      </a:lnTo>
                      <a:lnTo>
                        <a:pt x="982" y="1062"/>
                      </a:lnTo>
                      <a:lnTo>
                        <a:pt x="978" y="1062"/>
                      </a:lnTo>
                      <a:lnTo>
                        <a:pt x="978" y="1063"/>
                      </a:lnTo>
                      <a:lnTo>
                        <a:pt x="982" y="1062"/>
                      </a:lnTo>
                      <a:lnTo>
                        <a:pt x="978" y="1062"/>
                      </a:lnTo>
                      <a:lnTo>
                        <a:pt x="978" y="1068"/>
                      </a:lnTo>
                      <a:lnTo>
                        <a:pt x="981" y="1079"/>
                      </a:lnTo>
                      <a:lnTo>
                        <a:pt x="983" y="1086"/>
                      </a:lnTo>
                      <a:lnTo>
                        <a:pt x="983" y="1088"/>
                      </a:lnTo>
                      <a:lnTo>
                        <a:pt x="985" y="1090"/>
                      </a:lnTo>
                      <a:lnTo>
                        <a:pt x="988" y="1088"/>
                      </a:lnTo>
                      <a:lnTo>
                        <a:pt x="985" y="1089"/>
                      </a:lnTo>
                      <a:lnTo>
                        <a:pt x="985" y="1090"/>
                      </a:lnTo>
                      <a:lnTo>
                        <a:pt x="988" y="1088"/>
                      </a:lnTo>
                      <a:lnTo>
                        <a:pt x="985" y="1089"/>
                      </a:lnTo>
                      <a:lnTo>
                        <a:pt x="986" y="1093"/>
                      </a:lnTo>
                      <a:lnTo>
                        <a:pt x="990" y="1092"/>
                      </a:lnTo>
                      <a:lnTo>
                        <a:pt x="986" y="1092"/>
                      </a:lnTo>
                      <a:lnTo>
                        <a:pt x="986" y="1093"/>
                      </a:lnTo>
                      <a:lnTo>
                        <a:pt x="990" y="1092"/>
                      </a:lnTo>
                      <a:lnTo>
                        <a:pt x="986" y="1092"/>
                      </a:lnTo>
                      <a:lnTo>
                        <a:pt x="986" y="1095"/>
                      </a:lnTo>
                      <a:lnTo>
                        <a:pt x="987" y="1098"/>
                      </a:lnTo>
                      <a:lnTo>
                        <a:pt x="990" y="1101"/>
                      </a:lnTo>
                      <a:lnTo>
                        <a:pt x="990" y="1099"/>
                      </a:lnTo>
                      <a:lnTo>
                        <a:pt x="992" y="1102"/>
                      </a:lnTo>
                      <a:lnTo>
                        <a:pt x="996" y="1102"/>
                      </a:lnTo>
                      <a:lnTo>
                        <a:pt x="996" y="1101"/>
                      </a:lnTo>
                      <a:lnTo>
                        <a:pt x="999" y="1099"/>
                      </a:lnTo>
                      <a:lnTo>
                        <a:pt x="1001" y="1097"/>
                      </a:lnTo>
                      <a:lnTo>
                        <a:pt x="1001" y="1095"/>
                      </a:lnTo>
                      <a:lnTo>
                        <a:pt x="996" y="1095"/>
                      </a:lnTo>
                      <a:lnTo>
                        <a:pt x="1000" y="1099"/>
                      </a:lnTo>
                      <a:lnTo>
                        <a:pt x="999" y="1098"/>
                      </a:lnTo>
                      <a:lnTo>
                        <a:pt x="1001" y="1095"/>
                      </a:lnTo>
                      <a:lnTo>
                        <a:pt x="996" y="1095"/>
                      </a:lnTo>
                      <a:lnTo>
                        <a:pt x="1000" y="1099"/>
                      </a:lnTo>
                      <a:lnTo>
                        <a:pt x="1001" y="1098"/>
                      </a:lnTo>
                      <a:lnTo>
                        <a:pt x="1001" y="1097"/>
                      </a:lnTo>
                      <a:lnTo>
                        <a:pt x="1003" y="1094"/>
                      </a:lnTo>
                      <a:lnTo>
                        <a:pt x="1003" y="1093"/>
                      </a:lnTo>
                      <a:lnTo>
                        <a:pt x="1004" y="1089"/>
                      </a:lnTo>
                      <a:lnTo>
                        <a:pt x="1000" y="1088"/>
                      </a:lnTo>
                      <a:lnTo>
                        <a:pt x="1004" y="1090"/>
                      </a:lnTo>
                      <a:lnTo>
                        <a:pt x="1004" y="1089"/>
                      </a:lnTo>
                      <a:lnTo>
                        <a:pt x="1000" y="1088"/>
                      </a:lnTo>
                      <a:lnTo>
                        <a:pt x="1004" y="1090"/>
                      </a:lnTo>
                      <a:lnTo>
                        <a:pt x="1005" y="1088"/>
                      </a:lnTo>
                      <a:lnTo>
                        <a:pt x="1005" y="1086"/>
                      </a:lnTo>
                      <a:lnTo>
                        <a:pt x="1007" y="1083"/>
                      </a:lnTo>
                      <a:lnTo>
                        <a:pt x="1008" y="1077"/>
                      </a:lnTo>
                      <a:lnTo>
                        <a:pt x="1009" y="1076"/>
                      </a:lnTo>
                      <a:lnTo>
                        <a:pt x="1009" y="1071"/>
                      </a:lnTo>
                      <a:lnTo>
                        <a:pt x="1004" y="1071"/>
                      </a:lnTo>
                      <a:lnTo>
                        <a:pt x="1008" y="1072"/>
                      </a:lnTo>
                      <a:lnTo>
                        <a:pt x="1009" y="1071"/>
                      </a:lnTo>
                      <a:lnTo>
                        <a:pt x="1004" y="1071"/>
                      </a:lnTo>
                      <a:lnTo>
                        <a:pt x="1008" y="1072"/>
                      </a:lnTo>
                      <a:lnTo>
                        <a:pt x="1012" y="1053"/>
                      </a:lnTo>
                      <a:lnTo>
                        <a:pt x="1013" y="1053"/>
                      </a:lnTo>
                      <a:lnTo>
                        <a:pt x="1017" y="1030"/>
                      </a:lnTo>
                      <a:lnTo>
                        <a:pt x="1017" y="1019"/>
                      </a:lnTo>
                      <a:lnTo>
                        <a:pt x="1012" y="1019"/>
                      </a:lnTo>
                      <a:lnTo>
                        <a:pt x="1017" y="1021"/>
                      </a:lnTo>
                      <a:lnTo>
                        <a:pt x="1017" y="1019"/>
                      </a:lnTo>
                      <a:lnTo>
                        <a:pt x="1012" y="1019"/>
                      </a:lnTo>
                      <a:lnTo>
                        <a:pt x="1017" y="1021"/>
                      </a:lnTo>
                      <a:lnTo>
                        <a:pt x="1018" y="1010"/>
                      </a:lnTo>
                      <a:lnTo>
                        <a:pt x="1019" y="1001"/>
                      </a:lnTo>
                      <a:lnTo>
                        <a:pt x="1022" y="980"/>
                      </a:lnTo>
                      <a:lnTo>
                        <a:pt x="1025" y="957"/>
                      </a:lnTo>
                      <a:lnTo>
                        <a:pt x="1025" y="944"/>
                      </a:lnTo>
                      <a:lnTo>
                        <a:pt x="1019" y="944"/>
                      </a:lnTo>
                      <a:lnTo>
                        <a:pt x="1025" y="946"/>
                      </a:lnTo>
                      <a:lnTo>
                        <a:pt x="1025" y="944"/>
                      </a:lnTo>
                      <a:lnTo>
                        <a:pt x="1019" y="944"/>
                      </a:lnTo>
                      <a:lnTo>
                        <a:pt x="1025" y="946"/>
                      </a:lnTo>
                      <a:lnTo>
                        <a:pt x="1026" y="934"/>
                      </a:lnTo>
                      <a:lnTo>
                        <a:pt x="1027" y="921"/>
                      </a:lnTo>
                      <a:lnTo>
                        <a:pt x="1029" y="909"/>
                      </a:lnTo>
                      <a:lnTo>
                        <a:pt x="1030" y="896"/>
                      </a:lnTo>
                      <a:lnTo>
                        <a:pt x="1031" y="882"/>
                      </a:lnTo>
                      <a:lnTo>
                        <a:pt x="1031" y="868"/>
                      </a:lnTo>
                      <a:lnTo>
                        <a:pt x="1026" y="868"/>
                      </a:lnTo>
                      <a:lnTo>
                        <a:pt x="1031" y="869"/>
                      </a:lnTo>
                      <a:lnTo>
                        <a:pt x="1031" y="868"/>
                      </a:lnTo>
                      <a:lnTo>
                        <a:pt x="1026" y="868"/>
                      </a:lnTo>
                      <a:lnTo>
                        <a:pt x="1031" y="869"/>
                      </a:lnTo>
                      <a:lnTo>
                        <a:pt x="1032" y="856"/>
                      </a:lnTo>
                      <a:lnTo>
                        <a:pt x="1039" y="785"/>
                      </a:lnTo>
                      <a:lnTo>
                        <a:pt x="1039" y="770"/>
                      </a:lnTo>
                      <a:lnTo>
                        <a:pt x="1034" y="770"/>
                      </a:lnTo>
                      <a:lnTo>
                        <a:pt x="1039" y="771"/>
                      </a:lnTo>
                      <a:lnTo>
                        <a:pt x="1039" y="770"/>
                      </a:lnTo>
                      <a:lnTo>
                        <a:pt x="1034" y="770"/>
                      </a:lnTo>
                      <a:lnTo>
                        <a:pt x="1039" y="771"/>
                      </a:lnTo>
                      <a:lnTo>
                        <a:pt x="1040" y="756"/>
                      </a:lnTo>
                      <a:lnTo>
                        <a:pt x="1043" y="727"/>
                      </a:lnTo>
                      <a:lnTo>
                        <a:pt x="1044" y="712"/>
                      </a:lnTo>
                      <a:lnTo>
                        <a:pt x="1045" y="697"/>
                      </a:lnTo>
                      <a:lnTo>
                        <a:pt x="1047" y="682"/>
                      </a:lnTo>
                      <a:lnTo>
                        <a:pt x="1047" y="666"/>
                      </a:lnTo>
                      <a:lnTo>
                        <a:pt x="1041" y="666"/>
                      </a:lnTo>
                      <a:lnTo>
                        <a:pt x="1047" y="668"/>
                      </a:lnTo>
                      <a:lnTo>
                        <a:pt x="1047" y="666"/>
                      </a:lnTo>
                      <a:lnTo>
                        <a:pt x="1041" y="666"/>
                      </a:lnTo>
                      <a:lnTo>
                        <a:pt x="1047" y="668"/>
                      </a:lnTo>
                      <a:lnTo>
                        <a:pt x="1048" y="652"/>
                      </a:lnTo>
                      <a:lnTo>
                        <a:pt x="1049" y="638"/>
                      </a:lnTo>
                      <a:lnTo>
                        <a:pt x="1050" y="622"/>
                      </a:lnTo>
                      <a:lnTo>
                        <a:pt x="1054" y="580"/>
                      </a:lnTo>
                      <a:lnTo>
                        <a:pt x="1054" y="566"/>
                      </a:lnTo>
                      <a:lnTo>
                        <a:pt x="1049" y="566"/>
                      </a:lnTo>
                      <a:lnTo>
                        <a:pt x="1054" y="567"/>
                      </a:lnTo>
                      <a:lnTo>
                        <a:pt x="1054" y="566"/>
                      </a:lnTo>
                      <a:lnTo>
                        <a:pt x="1049" y="566"/>
                      </a:lnTo>
                      <a:lnTo>
                        <a:pt x="1054" y="567"/>
                      </a:lnTo>
                      <a:lnTo>
                        <a:pt x="1056" y="553"/>
                      </a:lnTo>
                      <a:lnTo>
                        <a:pt x="1058" y="527"/>
                      </a:lnTo>
                      <a:lnTo>
                        <a:pt x="1060" y="515"/>
                      </a:lnTo>
                      <a:lnTo>
                        <a:pt x="1061" y="502"/>
                      </a:lnTo>
                      <a:lnTo>
                        <a:pt x="1062" y="492"/>
                      </a:lnTo>
                      <a:lnTo>
                        <a:pt x="1062" y="479"/>
                      </a:lnTo>
                      <a:lnTo>
                        <a:pt x="1057" y="479"/>
                      </a:lnTo>
                      <a:lnTo>
                        <a:pt x="1062" y="480"/>
                      </a:lnTo>
                      <a:lnTo>
                        <a:pt x="1062" y="479"/>
                      </a:lnTo>
                      <a:lnTo>
                        <a:pt x="1057" y="479"/>
                      </a:lnTo>
                      <a:lnTo>
                        <a:pt x="1062" y="480"/>
                      </a:lnTo>
                      <a:lnTo>
                        <a:pt x="1063" y="470"/>
                      </a:lnTo>
                      <a:lnTo>
                        <a:pt x="1066" y="452"/>
                      </a:lnTo>
                      <a:lnTo>
                        <a:pt x="1067" y="444"/>
                      </a:lnTo>
                      <a:lnTo>
                        <a:pt x="1069" y="435"/>
                      </a:lnTo>
                      <a:lnTo>
                        <a:pt x="1069" y="427"/>
                      </a:lnTo>
                      <a:lnTo>
                        <a:pt x="1063" y="427"/>
                      </a:lnTo>
                      <a:lnTo>
                        <a:pt x="1069" y="429"/>
                      </a:lnTo>
                      <a:lnTo>
                        <a:pt x="1069" y="427"/>
                      </a:lnTo>
                      <a:lnTo>
                        <a:pt x="1063" y="427"/>
                      </a:lnTo>
                      <a:lnTo>
                        <a:pt x="1069" y="429"/>
                      </a:lnTo>
                      <a:lnTo>
                        <a:pt x="1070" y="421"/>
                      </a:lnTo>
                      <a:lnTo>
                        <a:pt x="1065" y="420"/>
                      </a:lnTo>
                      <a:lnTo>
                        <a:pt x="1069" y="421"/>
                      </a:lnTo>
                      <a:lnTo>
                        <a:pt x="1070" y="421"/>
                      </a:lnTo>
                      <a:lnTo>
                        <a:pt x="1065" y="420"/>
                      </a:lnTo>
                      <a:lnTo>
                        <a:pt x="1069" y="421"/>
                      </a:lnTo>
                      <a:lnTo>
                        <a:pt x="1070" y="414"/>
                      </a:lnTo>
                      <a:lnTo>
                        <a:pt x="1066" y="413"/>
                      </a:lnTo>
                      <a:lnTo>
                        <a:pt x="1070" y="414"/>
                      </a:lnTo>
                      <a:lnTo>
                        <a:pt x="1066" y="413"/>
                      </a:lnTo>
                      <a:lnTo>
                        <a:pt x="1070" y="414"/>
                      </a:lnTo>
                      <a:lnTo>
                        <a:pt x="1071" y="409"/>
                      </a:lnTo>
                      <a:lnTo>
                        <a:pt x="1072" y="403"/>
                      </a:lnTo>
                      <a:lnTo>
                        <a:pt x="1069" y="401"/>
                      </a:lnTo>
                      <a:lnTo>
                        <a:pt x="1072" y="403"/>
                      </a:lnTo>
                      <a:lnTo>
                        <a:pt x="1069" y="401"/>
                      </a:lnTo>
                      <a:lnTo>
                        <a:pt x="1072" y="403"/>
                      </a:lnTo>
                      <a:lnTo>
                        <a:pt x="1075" y="392"/>
                      </a:lnTo>
                      <a:lnTo>
                        <a:pt x="1076" y="391"/>
                      </a:lnTo>
                      <a:lnTo>
                        <a:pt x="1076" y="387"/>
                      </a:lnTo>
                      <a:lnTo>
                        <a:pt x="1071" y="387"/>
                      </a:lnTo>
                      <a:lnTo>
                        <a:pt x="1075" y="389"/>
                      </a:lnTo>
                      <a:lnTo>
                        <a:pt x="1076" y="387"/>
                      </a:lnTo>
                      <a:lnTo>
                        <a:pt x="1071" y="387"/>
                      </a:lnTo>
                      <a:lnTo>
                        <a:pt x="1075" y="389"/>
                      </a:lnTo>
                      <a:lnTo>
                        <a:pt x="1076" y="383"/>
                      </a:lnTo>
                      <a:lnTo>
                        <a:pt x="1078" y="379"/>
                      </a:lnTo>
                      <a:lnTo>
                        <a:pt x="1074" y="378"/>
                      </a:lnTo>
                      <a:lnTo>
                        <a:pt x="1078" y="381"/>
                      </a:lnTo>
                      <a:lnTo>
                        <a:pt x="1078" y="379"/>
                      </a:lnTo>
                      <a:lnTo>
                        <a:pt x="1074" y="378"/>
                      </a:lnTo>
                      <a:lnTo>
                        <a:pt x="1078" y="381"/>
                      </a:lnTo>
                      <a:lnTo>
                        <a:pt x="1079" y="378"/>
                      </a:lnTo>
                      <a:lnTo>
                        <a:pt x="1079" y="377"/>
                      </a:lnTo>
                      <a:lnTo>
                        <a:pt x="1080" y="373"/>
                      </a:lnTo>
                      <a:lnTo>
                        <a:pt x="1076" y="372"/>
                      </a:lnTo>
                      <a:lnTo>
                        <a:pt x="1080" y="376"/>
                      </a:lnTo>
                      <a:lnTo>
                        <a:pt x="1079" y="374"/>
                      </a:lnTo>
                      <a:lnTo>
                        <a:pt x="1080" y="373"/>
                      </a:lnTo>
                      <a:lnTo>
                        <a:pt x="1076" y="372"/>
                      </a:lnTo>
                      <a:lnTo>
                        <a:pt x="1080" y="376"/>
                      </a:lnTo>
                      <a:lnTo>
                        <a:pt x="1081" y="374"/>
                      </a:lnTo>
                      <a:lnTo>
                        <a:pt x="1081" y="373"/>
                      </a:lnTo>
                      <a:lnTo>
                        <a:pt x="1084" y="368"/>
                      </a:lnTo>
                      <a:lnTo>
                        <a:pt x="1084" y="367"/>
                      </a:lnTo>
                      <a:lnTo>
                        <a:pt x="1079" y="367"/>
                      </a:lnTo>
                      <a:lnTo>
                        <a:pt x="1079" y="372"/>
                      </a:lnTo>
                      <a:lnTo>
                        <a:pt x="1079" y="370"/>
                      </a:lnTo>
                      <a:lnTo>
                        <a:pt x="1081" y="369"/>
                      </a:lnTo>
                      <a:lnTo>
                        <a:pt x="1084" y="367"/>
                      </a:lnTo>
                      <a:lnTo>
                        <a:pt x="1079" y="367"/>
                      </a:lnTo>
                      <a:lnTo>
                        <a:pt x="1079" y="372"/>
                      </a:lnTo>
                      <a:lnTo>
                        <a:pt x="1083" y="372"/>
                      </a:lnTo>
                      <a:lnTo>
                        <a:pt x="1083" y="367"/>
                      </a:lnTo>
                      <a:lnTo>
                        <a:pt x="1080" y="370"/>
                      </a:lnTo>
                      <a:lnTo>
                        <a:pt x="1083" y="372"/>
                      </a:lnTo>
                      <a:lnTo>
                        <a:pt x="1083" y="367"/>
                      </a:lnTo>
                      <a:lnTo>
                        <a:pt x="1080" y="370"/>
                      </a:lnTo>
                      <a:lnTo>
                        <a:pt x="1081" y="372"/>
                      </a:lnTo>
                      <a:lnTo>
                        <a:pt x="1084" y="368"/>
                      </a:lnTo>
                      <a:lnTo>
                        <a:pt x="1080" y="370"/>
                      </a:lnTo>
                      <a:lnTo>
                        <a:pt x="1081" y="372"/>
                      </a:lnTo>
                      <a:lnTo>
                        <a:pt x="1084" y="368"/>
                      </a:lnTo>
                      <a:lnTo>
                        <a:pt x="1080" y="370"/>
                      </a:lnTo>
                      <a:lnTo>
                        <a:pt x="1083" y="376"/>
                      </a:lnTo>
                      <a:lnTo>
                        <a:pt x="1087" y="373"/>
                      </a:lnTo>
                      <a:lnTo>
                        <a:pt x="1083" y="373"/>
                      </a:lnTo>
                      <a:lnTo>
                        <a:pt x="1083" y="376"/>
                      </a:lnTo>
                      <a:lnTo>
                        <a:pt x="1087" y="373"/>
                      </a:lnTo>
                      <a:lnTo>
                        <a:pt x="1083" y="373"/>
                      </a:lnTo>
                      <a:lnTo>
                        <a:pt x="1083" y="377"/>
                      </a:lnTo>
                      <a:lnTo>
                        <a:pt x="1084" y="381"/>
                      </a:lnTo>
                      <a:lnTo>
                        <a:pt x="1088" y="379"/>
                      </a:lnTo>
                      <a:lnTo>
                        <a:pt x="1084" y="381"/>
                      </a:lnTo>
                      <a:lnTo>
                        <a:pt x="1088" y="379"/>
                      </a:lnTo>
                      <a:lnTo>
                        <a:pt x="1084" y="381"/>
                      </a:lnTo>
                      <a:lnTo>
                        <a:pt x="1088" y="396"/>
                      </a:lnTo>
                      <a:lnTo>
                        <a:pt x="1091" y="409"/>
                      </a:lnTo>
                      <a:lnTo>
                        <a:pt x="1094" y="408"/>
                      </a:lnTo>
                      <a:lnTo>
                        <a:pt x="1091" y="408"/>
                      </a:lnTo>
                      <a:lnTo>
                        <a:pt x="1091" y="409"/>
                      </a:lnTo>
                      <a:lnTo>
                        <a:pt x="1094" y="408"/>
                      </a:lnTo>
                      <a:lnTo>
                        <a:pt x="1091" y="408"/>
                      </a:lnTo>
                      <a:lnTo>
                        <a:pt x="1091" y="416"/>
                      </a:lnTo>
                      <a:lnTo>
                        <a:pt x="1092" y="425"/>
                      </a:lnTo>
                      <a:lnTo>
                        <a:pt x="1093" y="432"/>
                      </a:lnTo>
                      <a:lnTo>
                        <a:pt x="1096" y="451"/>
                      </a:lnTo>
                      <a:lnTo>
                        <a:pt x="1097" y="461"/>
                      </a:lnTo>
                      <a:lnTo>
                        <a:pt x="1101" y="460"/>
                      </a:lnTo>
                      <a:lnTo>
                        <a:pt x="1097" y="460"/>
                      </a:lnTo>
                      <a:lnTo>
                        <a:pt x="1097" y="461"/>
                      </a:lnTo>
                      <a:lnTo>
                        <a:pt x="1101" y="460"/>
                      </a:lnTo>
                      <a:lnTo>
                        <a:pt x="1097" y="460"/>
                      </a:lnTo>
                      <a:lnTo>
                        <a:pt x="1097" y="471"/>
                      </a:lnTo>
                      <a:lnTo>
                        <a:pt x="1098" y="482"/>
                      </a:lnTo>
                      <a:lnTo>
                        <a:pt x="1100" y="493"/>
                      </a:lnTo>
                      <a:lnTo>
                        <a:pt x="1101" y="504"/>
                      </a:lnTo>
                      <a:lnTo>
                        <a:pt x="1102" y="516"/>
                      </a:lnTo>
                      <a:lnTo>
                        <a:pt x="1103" y="528"/>
                      </a:lnTo>
                      <a:lnTo>
                        <a:pt x="1105" y="541"/>
                      </a:lnTo>
                      <a:lnTo>
                        <a:pt x="1109" y="540"/>
                      </a:lnTo>
                      <a:lnTo>
                        <a:pt x="1105" y="540"/>
                      </a:lnTo>
                      <a:lnTo>
                        <a:pt x="1105" y="541"/>
                      </a:lnTo>
                      <a:lnTo>
                        <a:pt x="1109" y="540"/>
                      </a:lnTo>
                      <a:lnTo>
                        <a:pt x="1105" y="540"/>
                      </a:lnTo>
                      <a:lnTo>
                        <a:pt x="1105" y="554"/>
                      </a:lnTo>
                      <a:lnTo>
                        <a:pt x="1107" y="580"/>
                      </a:lnTo>
                      <a:lnTo>
                        <a:pt x="1112" y="637"/>
                      </a:lnTo>
                      <a:lnTo>
                        <a:pt x="1116" y="635"/>
                      </a:lnTo>
                      <a:lnTo>
                        <a:pt x="1112" y="635"/>
                      </a:lnTo>
                      <a:lnTo>
                        <a:pt x="1112" y="637"/>
                      </a:lnTo>
                      <a:lnTo>
                        <a:pt x="1116" y="635"/>
                      </a:lnTo>
                      <a:lnTo>
                        <a:pt x="1112" y="635"/>
                      </a:lnTo>
                      <a:lnTo>
                        <a:pt x="1112" y="650"/>
                      </a:lnTo>
                      <a:lnTo>
                        <a:pt x="1114" y="665"/>
                      </a:lnTo>
                      <a:lnTo>
                        <a:pt x="1114" y="666"/>
                      </a:lnTo>
                      <a:lnTo>
                        <a:pt x="1115" y="681"/>
                      </a:lnTo>
                      <a:lnTo>
                        <a:pt x="1119" y="679"/>
                      </a:lnTo>
                      <a:lnTo>
                        <a:pt x="1115" y="679"/>
                      </a:lnTo>
                      <a:lnTo>
                        <a:pt x="1115" y="681"/>
                      </a:lnTo>
                      <a:lnTo>
                        <a:pt x="1119" y="679"/>
                      </a:lnTo>
                      <a:lnTo>
                        <a:pt x="1115" y="679"/>
                      </a:lnTo>
                      <a:lnTo>
                        <a:pt x="1116" y="695"/>
                      </a:lnTo>
                      <a:lnTo>
                        <a:pt x="1116" y="696"/>
                      </a:lnTo>
                      <a:lnTo>
                        <a:pt x="1118" y="710"/>
                      </a:lnTo>
                      <a:lnTo>
                        <a:pt x="1122" y="709"/>
                      </a:lnTo>
                      <a:lnTo>
                        <a:pt x="1118" y="709"/>
                      </a:lnTo>
                      <a:lnTo>
                        <a:pt x="1118" y="710"/>
                      </a:lnTo>
                      <a:lnTo>
                        <a:pt x="1122" y="709"/>
                      </a:lnTo>
                      <a:lnTo>
                        <a:pt x="1118" y="709"/>
                      </a:lnTo>
                      <a:lnTo>
                        <a:pt x="1120" y="740"/>
                      </a:lnTo>
                      <a:lnTo>
                        <a:pt x="1120" y="756"/>
                      </a:lnTo>
                      <a:lnTo>
                        <a:pt x="1128" y="849"/>
                      </a:lnTo>
                      <a:lnTo>
                        <a:pt x="1128" y="863"/>
                      </a:lnTo>
                      <a:lnTo>
                        <a:pt x="1131" y="894"/>
                      </a:lnTo>
                      <a:lnTo>
                        <a:pt x="1131" y="895"/>
                      </a:lnTo>
                      <a:lnTo>
                        <a:pt x="1134" y="938"/>
                      </a:lnTo>
                      <a:lnTo>
                        <a:pt x="1138" y="937"/>
                      </a:lnTo>
                      <a:lnTo>
                        <a:pt x="1134" y="937"/>
                      </a:lnTo>
                      <a:lnTo>
                        <a:pt x="1134" y="938"/>
                      </a:lnTo>
                      <a:lnTo>
                        <a:pt x="1138" y="937"/>
                      </a:lnTo>
                      <a:lnTo>
                        <a:pt x="1134" y="937"/>
                      </a:lnTo>
                      <a:lnTo>
                        <a:pt x="1134" y="951"/>
                      </a:lnTo>
                      <a:lnTo>
                        <a:pt x="1136" y="965"/>
                      </a:lnTo>
                      <a:lnTo>
                        <a:pt x="1137" y="977"/>
                      </a:lnTo>
                      <a:lnTo>
                        <a:pt x="1138" y="990"/>
                      </a:lnTo>
                      <a:lnTo>
                        <a:pt x="1141" y="1013"/>
                      </a:lnTo>
                      <a:lnTo>
                        <a:pt x="1142" y="1023"/>
                      </a:lnTo>
                      <a:lnTo>
                        <a:pt x="1146" y="1022"/>
                      </a:lnTo>
                      <a:lnTo>
                        <a:pt x="1142" y="1022"/>
                      </a:lnTo>
                      <a:lnTo>
                        <a:pt x="1142" y="1023"/>
                      </a:lnTo>
                      <a:lnTo>
                        <a:pt x="1146" y="1022"/>
                      </a:lnTo>
                      <a:lnTo>
                        <a:pt x="1142" y="1022"/>
                      </a:lnTo>
                      <a:lnTo>
                        <a:pt x="1142" y="1032"/>
                      </a:lnTo>
                      <a:lnTo>
                        <a:pt x="1143" y="1042"/>
                      </a:lnTo>
                      <a:lnTo>
                        <a:pt x="1145" y="1050"/>
                      </a:lnTo>
                      <a:lnTo>
                        <a:pt x="1146" y="1059"/>
                      </a:lnTo>
                      <a:lnTo>
                        <a:pt x="1147" y="1066"/>
                      </a:lnTo>
                      <a:lnTo>
                        <a:pt x="1151" y="1064"/>
                      </a:lnTo>
                      <a:lnTo>
                        <a:pt x="1147" y="1066"/>
                      </a:lnTo>
                      <a:lnTo>
                        <a:pt x="1151" y="1064"/>
                      </a:lnTo>
                      <a:lnTo>
                        <a:pt x="1147" y="1066"/>
                      </a:lnTo>
                      <a:lnTo>
                        <a:pt x="1149" y="1074"/>
                      </a:lnTo>
                      <a:lnTo>
                        <a:pt x="1150" y="1080"/>
                      </a:lnTo>
                      <a:lnTo>
                        <a:pt x="1154" y="1079"/>
                      </a:lnTo>
                      <a:lnTo>
                        <a:pt x="1150" y="1079"/>
                      </a:lnTo>
                      <a:lnTo>
                        <a:pt x="1150" y="1080"/>
                      </a:lnTo>
                      <a:lnTo>
                        <a:pt x="1154" y="1079"/>
                      </a:lnTo>
                      <a:lnTo>
                        <a:pt x="1150" y="1079"/>
                      </a:lnTo>
                      <a:lnTo>
                        <a:pt x="1150" y="1086"/>
                      </a:lnTo>
                      <a:lnTo>
                        <a:pt x="1151" y="1093"/>
                      </a:lnTo>
                      <a:lnTo>
                        <a:pt x="1155" y="1108"/>
                      </a:lnTo>
                      <a:lnTo>
                        <a:pt x="1158" y="1116"/>
                      </a:lnTo>
                      <a:lnTo>
                        <a:pt x="1162" y="1115"/>
                      </a:lnTo>
                      <a:lnTo>
                        <a:pt x="1158" y="1115"/>
                      </a:lnTo>
                      <a:lnTo>
                        <a:pt x="1158" y="1116"/>
                      </a:lnTo>
                      <a:lnTo>
                        <a:pt x="1162" y="1115"/>
                      </a:lnTo>
                      <a:lnTo>
                        <a:pt x="1158" y="1115"/>
                      </a:lnTo>
                      <a:lnTo>
                        <a:pt x="1158" y="1121"/>
                      </a:lnTo>
                      <a:lnTo>
                        <a:pt x="1160" y="1127"/>
                      </a:lnTo>
                      <a:lnTo>
                        <a:pt x="1164" y="1130"/>
                      </a:lnTo>
                      <a:lnTo>
                        <a:pt x="1164" y="1129"/>
                      </a:lnTo>
                      <a:lnTo>
                        <a:pt x="1167" y="1132"/>
                      </a:lnTo>
                      <a:lnTo>
                        <a:pt x="1169" y="1132"/>
                      </a:lnTo>
                      <a:lnTo>
                        <a:pt x="1169" y="1130"/>
                      </a:lnTo>
                      <a:lnTo>
                        <a:pt x="1173" y="1130"/>
                      </a:lnTo>
                      <a:lnTo>
                        <a:pt x="1174" y="1129"/>
                      </a:lnTo>
                      <a:lnTo>
                        <a:pt x="1174" y="1128"/>
                      </a:lnTo>
                      <a:lnTo>
                        <a:pt x="1177" y="1123"/>
                      </a:lnTo>
                      <a:lnTo>
                        <a:pt x="1177" y="1121"/>
                      </a:lnTo>
                      <a:lnTo>
                        <a:pt x="1180" y="1114"/>
                      </a:lnTo>
                      <a:lnTo>
                        <a:pt x="1181" y="1112"/>
                      </a:lnTo>
                      <a:lnTo>
                        <a:pt x="1181" y="1108"/>
                      </a:lnTo>
                      <a:lnTo>
                        <a:pt x="1176" y="1108"/>
                      </a:lnTo>
                      <a:lnTo>
                        <a:pt x="1180" y="1110"/>
                      </a:lnTo>
                      <a:lnTo>
                        <a:pt x="1181" y="1108"/>
                      </a:lnTo>
                      <a:lnTo>
                        <a:pt x="1176" y="1108"/>
                      </a:lnTo>
                      <a:lnTo>
                        <a:pt x="1180" y="1110"/>
                      </a:lnTo>
                      <a:lnTo>
                        <a:pt x="1181" y="1105"/>
                      </a:lnTo>
                      <a:lnTo>
                        <a:pt x="1185" y="1085"/>
                      </a:lnTo>
                      <a:lnTo>
                        <a:pt x="1186" y="1085"/>
                      </a:lnTo>
                      <a:lnTo>
                        <a:pt x="1187" y="1077"/>
                      </a:lnTo>
                      <a:lnTo>
                        <a:pt x="1189" y="1068"/>
                      </a:lnTo>
                      <a:lnTo>
                        <a:pt x="1189" y="1059"/>
                      </a:lnTo>
                      <a:lnTo>
                        <a:pt x="1184" y="1059"/>
                      </a:lnTo>
                      <a:lnTo>
                        <a:pt x="1189" y="1061"/>
                      </a:lnTo>
                      <a:lnTo>
                        <a:pt x="1189" y="1059"/>
                      </a:lnTo>
                      <a:lnTo>
                        <a:pt x="1184" y="1059"/>
                      </a:lnTo>
                      <a:lnTo>
                        <a:pt x="1189" y="1061"/>
                      </a:lnTo>
                      <a:lnTo>
                        <a:pt x="1190" y="1050"/>
                      </a:lnTo>
                      <a:lnTo>
                        <a:pt x="1191" y="1041"/>
                      </a:lnTo>
                      <a:lnTo>
                        <a:pt x="1194" y="1021"/>
                      </a:lnTo>
                      <a:lnTo>
                        <a:pt x="1196" y="997"/>
                      </a:lnTo>
                      <a:lnTo>
                        <a:pt x="1196" y="984"/>
                      </a:lnTo>
                      <a:lnTo>
                        <a:pt x="1191" y="984"/>
                      </a:lnTo>
                      <a:lnTo>
                        <a:pt x="1196" y="986"/>
                      </a:lnTo>
                      <a:lnTo>
                        <a:pt x="1196" y="984"/>
                      </a:lnTo>
                      <a:lnTo>
                        <a:pt x="1191" y="984"/>
                      </a:lnTo>
                      <a:lnTo>
                        <a:pt x="1196" y="986"/>
                      </a:lnTo>
                      <a:lnTo>
                        <a:pt x="1202" y="934"/>
                      </a:lnTo>
                      <a:lnTo>
                        <a:pt x="1204" y="905"/>
                      </a:lnTo>
                      <a:lnTo>
                        <a:pt x="1204" y="890"/>
                      </a:lnTo>
                      <a:lnTo>
                        <a:pt x="1199" y="890"/>
                      </a:lnTo>
                      <a:lnTo>
                        <a:pt x="1204" y="891"/>
                      </a:lnTo>
                      <a:lnTo>
                        <a:pt x="1204" y="890"/>
                      </a:lnTo>
                      <a:lnTo>
                        <a:pt x="1199" y="890"/>
                      </a:lnTo>
                      <a:lnTo>
                        <a:pt x="1204" y="891"/>
                      </a:lnTo>
                      <a:lnTo>
                        <a:pt x="1205" y="877"/>
                      </a:lnTo>
                      <a:lnTo>
                        <a:pt x="1207" y="862"/>
                      </a:lnTo>
                      <a:lnTo>
                        <a:pt x="1208" y="847"/>
                      </a:lnTo>
                      <a:lnTo>
                        <a:pt x="1211" y="816"/>
                      </a:lnTo>
                      <a:lnTo>
                        <a:pt x="1211" y="800"/>
                      </a:lnTo>
                      <a:lnTo>
                        <a:pt x="1205" y="800"/>
                      </a:lnTo>
                      <a:lnTo>
                        <a:pt x="1211" y="801"/>
                      </a:lnTo>
                      <a:lnTo>
                        <a:pt x="1211" y="800"/>
                      </a:lnTo>
                      <a:lnTo>
                        <a:pt x="1205" y="800"/>
                      </a:lnTo>
                      <a:lnTo>
                        <a:pt x="1211" y="801"/>
                      </a:lnTo>
                      <a:lnTo>
                        <a:pt x="1216" y="739"/>
                      </a:lnTo>
                      <a:lnTo>
                        <a:pt x="1217" y="722"/>
                      </a:lnTo>
                      <a:lnTo>
                        <a:pt x="1218" y="706"/>
                      </a:lnTo>
                      <a:lnTo>
                        <a:pt x="1218" y="688"/>
                      </a:lnTo>
                      <a:lnTo>
                        <a:pt x="1213" y="688"/>
                      </a:lnTo>
                      <a:lnTo>
                        <a:pt x="1218" y="690"/>
                      </a:lnTo>
                      <a:lnTo>
                        <a:pt x="1218" y="688"/>
                      </a:lnTo>
                      <a:lnTo>
                        <a:pt x="1213" y="688"/>
                      </a:lnTo>
                      <a:lnTo>
                        <a:pt x="1218" y="690"/>
                      </a:lnTo>
                      <a:lnTo>
                        <a:pt x="1220" y="674"/>
                      </a:lnTo>
                      <a:lnTo>
                        <a:pt x="1221" y="657"/>
                      </a:lnTo>
                      <a:lnTo>
                        <a:pt x="1225" y="611"/>
                      </a:lnTo>
                      <a:lnTo>
                        <a:pt x="1226" y="594"/>
                      </a:lnTo>
                      <a:lnTo>
                        <a:pt x="1226" y="577"/>
                      </a:lnTo>
                      <a:lnTo>
                        <a:pt x="1221" y="577"/>
                      </a:lnTo>
                      <a:lnTo>
                        <a:pt x="1226" y="579"/>
                      </a:lnTo>
                      <a:lnTo>
                        <a:pt x="1226" y="577"/>
                      </a:lnTo>
                      <a:lnTo>
                        <a:pt x="1221" y="577"/>
                      </a:lnTo>
                      <a:lnTo>
                        <a:pt x="1226" y="579"/>
                      </a:lnTo>
                      <a:lnTo>
                        <a:pt x="1227" y="564"/>
                      </a:lnTo>
                      <a:lnTo>
                        <a:pt x="1229" y="549"/>
                      </a:lnTo>
                      <a:lnTo>
                        <a:pt x="1233" y="506"/>
                      </a:lnTo>
                      <a:lnTo>
                        <a:pt x="1234" y="493"/>
                      </a:lnTo>
                      <a:lnTo>
                        <a:pt x="1234" y="479"/>
                      </a:lnTo>
                      <a:lnTo>
                        <a:pt x="1229" y="479"/>
                      </a:lnTo>
                      <a:lnTo>
                        <a:pt x="1234" y="480"/>
                      </a:lnTo>
                      <a:lnTo>
                        <a:pt x="1234" y="479"/>
                      </a:lnTo>
                      <a:lnTo>
                        <a:pt x="1229" y="479"/>
                      </a:lnTo>
                      <a:lnTo>
                        <a:pt x="1234" y="480"/>
                      </a:lnTo>
                      <a:lnTo>
                        <a:pt x="1236" y="457"/>
                      </a:lnTo>
                      <a:lnTo>
                        <a:pt x="1240" y="426"/>
                      </a:lnTo>
                      <a:lnTo>
                        <a:pt x="1242" y="418"/>
                      </a:lnTo>
                      <a:lnTo>
                        <a:pt x="1242" y="408"/>
                      </a:lnTo>
                      <a:lnTo>
                        <a:pt x="1236" y="408"/>
                      </a:lnTo>
                      <a:lnTo>
                        <a:pt x="1242" y="409"/>
                      </a:lnTo>
                      <a:lnTo>
                        <a:pt x="1242" y="408"/>
                      </a:lnTo>
                      <a:lnTo>
                        <a:pt x="1236" y="408"/>
                      </a:lnTo>
                      <a:lnTo>
                        <a:pt x="1242" y="409"/>
                      </a:lnTo>
                      <a:lnTo>
                        <a:pt x="1244" y="394"/>
                      </a:lnTo>
                      <a:lnTo>
                        <a:pt x="1239" y="392"/>
                      </a:lnTo>
                      <a:lnTo>
                        <a:pt x="1243" y="394"/>
                      </a:lnTo>
                      <a:lnTo>
                        <a:pt x="1244" y="394"/>
                      </a:lnTo>
                      <a:lnTo>
                        <a:pt x="1239" y="392"/>
                      </a:lnTo>
                      <a:lnTo>
                        <a:pt x="1243" y="394"/>
                      </a:lnTo>
                      <a:lnTo>
                        <a:pt x="1247" y="374"/>
                      </a:lnTo>
                      <a:lnTo>
                        <a:pt x="1248" y="373"/>
                      </a:lnTo>
                      <a:lnTo>
                        <a:pt x="1248" y="368"/>
                      </a:lnTo>
                      <a:lnTo>
                        <a:pt x="1243" y="368"/>
                      </a:lnTo>
                      <a:lnTo>
                        <a:pt x="1247" y="369"/>
                      </a:lnTo>
                      <a:lnTo>
                        <a:pt x="1248" y="368"/>
                      </a:lnTo>
                      <a:lnTo>
                        <a:pt x="1243" y="368"/>
                      </a:lnTo>
                      <a:lnTo>
                        <a:pt x="1247" y="369"/>
                      </a:lnTo>
                      <a:lnTo>
                        <a:pt x="1251" y="354"/>
                      </a:lnTo>
                      <a:lnTo>
                        <a:pt x="1253" y="346"/>
                      </a:lnTo>
                      <a:lnTo>
                        <a:pt x="1249" y="345"/>
                      </a:lnTo>
                      <a:lnTo>
                        <a:pt x="1253" y="347"/>
                      </a:lnTo>
                      <a:lnTo>
                        <a:pt x="1253" y="346"/>
                      </a:lnTo>
                      <a:lnTo>
                        <a:pt x="1249" y="345"/>
                      </a:lnTo>
                      <a:lnTo>
                        <a:pt x="1253" y="347"/>
                      </a:lnTo>
                      <a:lnTo>
                        <a:pt x="1256" y="342"/>
                      </a:lnTo>
                      <a:lnTo>
                        <a:pt x="1256" y="339"/>
                      </a:lnTo>
                      <a:lnTo>
                        <a:pt x="1251" y="339"/>
                      </a:lnTo>
                      <a:lnTo>
                        <a:pt x="1255" y="343"/>
                      </a:lnTo>
                      <a:lnTo>
                        <a:pt x="1253" y="342"/>
                      </a:lnTo>
                      <a:lnTo>
                        <a:pt x="1256" y="339"/>
                      </a:lnTo>
                      <a:lnTo>
                        <a:pt x="1251" y="339"/>
                      </a:lnTo>
                      <a:lnTo>
                        <a:pt x="1255" y="343"/>
                      </a:lnTo>
                      <a:lnTo>
                        <a:pt x="1257" y="341"/>
                      </a:lnTo>
                      <a:lnTo>
                        <a:pt x="1253" y="337"/>
                      </a:lnTo>
                      <a:lnTo>
                        <a:pt x="1253" y="342"/>
                      </a:lnTo>
                      <a:lnTo>
                        <a:pt x="1257" y="341"/>
                      </a:lnTo>
                      <a:lnTo>
                        <a:pt x="1253" y="337"/>
                      </a:lnTo>
                      <a:lnTo>
                        <a:pt x="1253" y="342"/>
                      </a:lnTo>
                      <a:lnTo>
                        <a:pt x="1257" y="342"/>
                      </a:lnTo>
                      <a:lnTo>
                        <a:pt x="1257" y="337"/>
                      </a:lnTo>
                      <a:lnTo>
                        <a:pt x="1253" y="339"/>
                      </a:lnTo>
                      <a:lnTo>
                        <a:pt x="1257" y="342"/>
                      </a:lnTo>
                      <a:lnTo>
                        <a:pt x="1257" y="337"/>
                      </a:lnTo>
                      <a:lnTo>
                        <a:pt x="1253" y="339"/>
                      </a:lnTo>
                      <a:lnTo>
                        <a:pt x="1255" y="342"/>
                      </a:lnTo>
                      <a:lnTo>
                        <a:pt x="1258" y="339"/>
                      </a:lnTo>
                      <a:lnTo>
                        <a:pt x="1255" y="339"/>
                      </a:lnTo>
                      <a:lnTo>
                        <a:pt x="1255" y="342"/>
                      </a:lnTo>
                      <a:lnTo>
                        <a:pt x="1258" y="339"/>
                      </a:lnTo>
                      <a:lnTo>
                        <a:pt x="1255" y="339"/>
                      </a:lnTo>
                      <a:lnTo>
                        <a:pt x="1255" y="343"/>
                      </a:lnTo>
                      <a:lnTo>
                        <a:pt x="1256" y="346"/>
                      </a:lnTo>
                      <a:lnTo>
                        <a:pt x="1260" y="343"/>
                      </a:lnTo>
                      <a:lnTo>
                        <a:pt x="1256" y="345"/>
                      </a:lnTo>
                      <a:lnTo>
                        <a:pt x="1256" y="346"/>
                      </a:lnTo>
                      <a:lnTo>
                        <a:pt x="1260" y="343"/>
                      </a:lnTo>
                      <a:lnTo>
                        <a:pt x="1256" y="345"/>
                      </a:lnTo>
                      <a:lnTo>
                        <a:pt x="1258" y="352"/>
                      </a:lnTo>
                      <a:lnTo>
                        <a:pt x="1262" y="351"/>
                      </a:lnTo>
                      <a:lnTo>
                        <a:pt x="1258" y="352"/>
                      </a:lnTo>
                      <a:lnTo>
                        <a:pt x="1262" y="351"/>
                      </a:lnTo>
                      <a:lnTo>
                        <a:pt x="1258" y="352"/>
                      </a:lnTo>
                      <a:lnTo>
                        <a:pt x="1261" y="363"/>
                      </a:lnTo>
                      <a:lnTo>
                        <a:pt x="1262" y="369"/>
                      </a:lnTo>
                      <a:lnTo>
                        <a:pt x="1266" y="368"/>
                      </a:lnTo>
                      <a:lnTo>
                        <a:pt x="1262" y="368"/>
                      </a:lnTo>
                      <a:lnTo>
                        <a:pt x="1262" y="369"/>
                      </a:lnTo>
                      <a:lnTo>
                        <a:pt x="1266" y="368"/>
                      </a:lnTo>
                      <a:lnTo>
                        <a:pt x="1262" y="368"/>
                      </a:lnTo>
                      <a:lnTo>
                        <a:pt x="1262" y="376"/>
                      </a:lnTo>
                      <a:lnTo>
                        <a:pt x="1265" y="391"/>
                      </a:lnTo>
                      <a:lnTo>
                        <a:pt x="1267" y="409"/>
                      </a:lnTo>
                      <a:lnTo>
                        <a:pt x="1269" y="420"/>
                      </a:lnTo>
                      <a:lnTo>
                        <a:pt x="1270" y="429"/>
                      </a:lnTo>
                      <a:lnTo>
                        <a:pt x="1274" y="427"/>
                      </a:lnTo>
                      <a:lnTo>
                        <a:pt x="1270" y="427"/>
                      </a:lnTo>
                      <a:lnTo>
                        <a:pt x="1270" y="429"/>
                      </a:lnTo>
                      <a:lnTo>
                        <a:pt x="1274" y="427"/>
                      </a:lnTo>
                      <a:lnTo>
                        <a:pt x="1270" y="427"/>
                      </a:lnTo>
                      <a:lnTo>
                        <a:pt x="1270" y="440"/>
                      </a:lnTo>
                      <a:lnTo>
                        <a:pt x="1271" y="451"/>
                      </a:lnTo>
                      <a:lnTo>
                        <a:pt x="1273" y="462"/>
                      </a:lnTo>
                      <a:lnTo>
                        <a:pt x="1274" y="475"/>
                      </a:lnTo>
                      <a:lnTo>
                        <a:pt x="1275" y="487"/>
                      </a:lnTo>
                      <a:lnTo>
                        <a:pt x="1276" y="500"/>
                      </a:lnTo>
                      <a:lnTo>
                        <a:pt x="1280" y="498"/>
                      </a:lnTo>
                      <a:lnTo>
                        <a:pt x="1276" y="498"/>
                      </a:lnTo>
                      <a:lnTo>
                        <a:pt x="1276" y="500"/>
                      </a:lnTo>
                      <a:lnTo>
                        <a:pt x="1280" y="498"/>
                      </a:lnTo>
                      <a:lnTo>
                        <a:pt x="1276" y="498"/>
                      </a:lnTo>
                      <a:lnTo>
                        <a:pt x="1276" y="514"/>
                      </a:lnTo>
                      <a:lnTo>
                        <a:pt x="1278" y="527"/>
                      </a:lnTo>
                      <a:lnTo>
                        <a:pt x="1282" y="569"/>
                      </a:lnTo>
                      <a:lnTo>
                        <a:pt x="1286" y="568"/>
                      </a:lnTo>
                      <a:lnTo>
                        <a:pt x="1282" y="568"/>
                      </a:lnTo>
                      <a:lnTo>
                        <a:pt x="1282" y="569"/>
                      </a:lnTo>
                      <a:lnTo>
                        <a:pt x="1286" y="568"/>
                      </a:lnTo>
                      <a:lnTo>
                        <a:pt x="1282" y="568"/>
                      </a:lnTo>
                      <a:lnTo>
                        <a:pt x="1284" y="599"/>
                      </a:lnTo>
                      <a:lnTo>
                        <a:pt x="1284" y="613"/>
                      </a:lnTo>
                      <a:lnTo>
                        <a:pt x="1286" y="629"/>
                      </a:lnTo>
                      <a:lnTo>
                        <a:pt x="1287" y="646"/>
                      </a:lnTo>
                      <a:lnTo>
                        <a:pt x="1289" y="677"/>
                      </a:lnTo>
                      <a:lnTo>
                        <a:pt x="1292" y="710"/>
                      </a:lnTo>
                      <a:lnTo>
                        <a:pt x="1292" y="726"/>
                      </a:lnTo>
                      <a:lnTo>
                        <a:pt x="1298" y="810"/>
                      </a:lnTo>
                      <a:lnTo>
                        <a:pt x="1300" y="825"/>
                      </a:lnTo>
                      <a:lnTo>
                        <a:pt x="1300" y="842"/>
                      </a:lnTo>
                      <a:lnTo>
                        <a:pt x="1302" y="876"/>
                      </a:lnTo>
                      <a:lnTo>
                        <a:pt x="1304" y="891"/>
                      </a:lnTo>
                      <a:lnTo>
                        <a:pt x="1305" y="908"/>
                      </a:lnTo>
                      <a:lnTo>
                        <a:pt x="1306" y="924"/>
                      </a:lnTo>
                      <a:lnTo>
                        <a:pt x="1306" y="940"/>
                      </a:lnTo>
                      <a:lnTo>
                        <a:pt x="1307" y="955"/>
                      </a:lnTo>
                      <a:lnTo>
                        <a:pt x="1311" y="953"/>
                      </a:lnTo>
                      <a:lnTo>
                        <a:pt x="1307" y="953"/>
                      </a:lnTo>
                      <a:lnTo>
                        <a:pt x="1307" y="955"/>
                      </a:lnTo>
                      <a:lnTo>
                        <a:pt x="1311" y="953"/>
                      </a:lnTo>
                      <a:lnTo>
                        <a:pt x="1307" y="953"/>
                      </a:lnTo>
                      <a:lnTo>
                        <a:pt x="1309" y="969"/>
                      </a:lnTo>
                      <a:lnTo>
                        <a:pt x="1309" y="970"/>
                      </a:lnTo>
                      <a:lnTo>
                        <a:pt x="1310" y="984"/>
                      </a:lnTo>
                      <a:lnTo>
                        <a:pt x="1314" y="1023"/>
                      </a:lnTo>
                      <a:lnTo>
                        <a:pt x="1318" y="1022"/>
                      </a:lnTo>
                      <a:lnTo>
                        <a:pt x="1314" y="1022"/>
                      </a:lnTo>
                      <a:lnTo>
                        <a:pt x="1314" y="1023"/>
                      </a:lnTo>
                      <a:lnTo>
                        <a:pt x="1318" y="1022"/>
                      </a:lnTo>
                      <a:lnTo>
                        <a:pt x="1314" y="1022"/>
                      </a:lnTo>
                      <a:lnTo>
                        <a:pt x="1314" y="1035"/>
                      </a:lnTo>
                      <a:lnTo>
                        <a:pt x="1315" y="1046"/>
                      </a:lnTo>
                      <a:lnTo>
                        <a:pt x="1318" y="1067"/>
                      </a:lnTo>
                      <a:lnTo>
                        <a:pt x="1320" y="1085"/>
                      </a:lnTo>
                      <a:lnTo>
                        <a:pt x="1322" y="1093"/>
                      </a:lnTo>
                      <a:lnTo>
                        <a:pt x="1326" y="1092"/>
                      </a:lnTo>
                      <a:lnTo>
                        <a:pt x="1322" y="1092"/>
                      </a:lnTo>
                      <a:lnTo>
                        <a:pt x="1322" y="1093"/>
                      </a:lnTo>
                      <a:lnTo>
                        <a:pt x="1326" y="1092"/>
                      </a:lnTo>
                      <a:lnTo>
                        <a:pt x="1322" y="1092"/>
                      </a:lnTo>
                      <a:lnTo>
                        <a:pt x="1322" y="1101"/>
                      </a:lnTo>
                      <a:lnTo>
                        <a:pt x="1323" y="1107"/>
                      </a:lnTo>
                      <a:lnTo>
                        <a:pt x="1327" y="1106"/>
                      </a:lnTo>
                      <a:lnTo>
                        <a:pt x="1323" y="1107"/>
                      </a:lnTo>
                      <a:lnTo>
                        <a:pt x="1327" y="1106"/>
                      </a:lnTo>
                      <a:lnTo>
                        <a:pt x="1323" y="1107"/>
                      </a:lnTo>
                      <a:lnTo>
                        <a:pt x="1324" y="1115"/>
                      </a:lnTo>
                      <a:lnTo>
                        <a:pt x="1326" y="1120"/>
                      </a:lnTo>
                      <a:lnTo>
                        <a:pt x="1327" y="1127"/>
                      </a:lnTo>
                      <a:lnTo>
                        <a:pt x="1329" y="1137"/>
                      </a:lnTo>
                      <a:lnTo>
                        <a:pt x="1333" y="1136"/>
                      </a:lnTo>
                      <a:lnTo>
                        <a:pt x="1329" y="1136"/>
                      </a:lnTo>
                      <a:lnTo>
                        <a:pt x="1329" y="1137"/>
                      </a:lnTo>
                      <a:lnTo>
                        <a:pt x="1333" y="1136"/>
                      </a:lnTo>
                      <a:lnTo>
                        <a:pt x="1329" y="1136"/>
                      </a:lnTo>
                      <a:lnTo>
                        <a:pt x="1329" y="1142"/>
                      </a:lnTo>
                      <a:lnTo>
                        <a:pt x="1332" y="1150"/>
                      </a:lnTo>
                      <a:lnTo>
                        <a:pt x="1332" y="1151"/>
                      </a:lnTo>
                      <a:lnTo>
                        <a:pt x="1336" y="1159"/>
                      </a:lnTo>
                      <a:lnTo>
                        <a:pt x="1337" y="1159"/>
                      </a:lnTo>
                      <a:lnTo>
                        <a:pt x="1340" y="1161"/>
                      </a:lnTo>
                      <a:lnTo>
                        <a:pt x="1341" y="1161"/>
                      </a:lnTo>
                      <a:lnTo>
                        <a:pt x="1341" y="1156"/>
                      </a:lnTo>
                      <a:lnTo>
                        <a:pt x="1337" y="1156"/>
                      </a:lnTo>
                      <a:lnTo>
                        <a:pt x="1338" y="1159"/>
                      </a:lnTo>
                      <a:lnTo>
                        <a:pt x="1341" y="1161"/>
                      </a:lnTo>
                      <a:lnTo>
                        <a:pt x="1341" y="1156"/>
                      </a:lnTo>
                      <a:lnTo>
                        <a:pt x="1337" y="1156"/>
                      </a:lnTo>
                      <a:lnTo>
                        <a:pt x="1337" y="1158"/>
                      </a:lnTo>
                      <a:lnTo>
                        <a:pt x="1338" y="1160"/>
                      </a:lnTo>
                      <a:lnTo>
                        <a:pt x="1341" y="1163"/>
                      </a:lnTo>
                      <a:lnTo>
                        <a:pt x="1342" y="1163"/>
                      </a:lnTo>
                      <a:lnTo>
                        <a:pt x="1342" y="1161"/>
                      </a:lnTo>
                      <a:lnTo>
                        <a:pt x="1346" y="1161"/>
                      </a:lnTo>
                      <a:lnTo>
                        <a:pt x="1349" y="1159"/>
                      </a:lnTo>
                      <a:lnTo>
                        <a:pt x="1349" y="1158"/>
                      </a:lnTo>
                      <a:lnTo>
                        <a:pt x="1353" y="1150"/>
                      </a:lnTo>
                      <a:lnTo>
                        <a:pt x="1353" y="1146"/>
                      </a:lnTo>
                      <a:lnTo>
                        <a:pt x="1348" y="1146"/>
                      </a:lnTo>
                      <a:lnTo>
                        <a:pt x="1351" y="1147"/>
                      </a:lnTo>
                      <a:lnTo>
                        <a:pt x="1353" y="1146"/>
                      </a:lnTo>
                      <a:lnTo>
                        <a:pt x="1348" y="1146"/>
                      </a:lnTo>
                      <a:lnTo>
                        <a:pt x="1351" y="1147"/>
                      </a:lnTo>
                      <a:lnTo>
                        <a:pt x="1353" y="1142"/>
                      </a:lnTo>
                      <a:lnTo>
                        <a:pt x="1354" y="1138"/>
                      </a:lnTo>
                      <a:lnTo>
                        <a:pt x="1358" y="1119"/>
                      </a:lnTo>
                      <a:lnTo>
                        <a:pt x="1359" y="1119"/>
                      </a:lnTo>
                      <a:lnTo>
                        <a:pt x="1360" y="1111"/>
                      </a:lnTo>
                      <a:lnTo>
                        <a:pt x="1360" y="1101"/>
                      </a:lnTo>
                      <a:lnTo>
                        <a:pt x="1355" y="1101"/>
                      </a:lnTo>
                      <a:lnTo>
                        <a:pt x="1360" y="1102"/>
                      </a:lnTo>
                      <a:lnTo>
                        <a:pt x="1360" y="1101"/>
                      </a:lnTo>
                      <a:lnTo>
                        <a:pt x="1355" y="1101"/>
                      </a:lnTo>
                      <a:lnTo>
                        <a:pt x="1360" y="1102"/>
                      </a:lnTo>
                      <a:lnTo>
                        <a:pt x="1363" y="1084"/>
                      </a:lnTo>
                      <a:lnTo>
                        <a:pt x="1367" y="1053"/>
                      </a:lnTo>
                      <a:lnTo>
                        <a:pt x="1368" y="1041"/>
                      </a:lnTo>
                      <a:lnTo>
                        <a:pt x="1368" y="1027"/>
                      </a:lnTo>
                      <a:lnTo>
                        <a:pt x="1363" y="1027"/>
                      </a:lnTo>
                      <a:lnTo>
                        <a:pt x="1368" y="1028"/>
                      </a:lnTo>
                      <a:lnTo>
                        <a:pt x="1368" y="1027"/>
                      </a:lnTo>
                      <a:lnTo>
                        <a:pt x="1363" y="1027"/>
                      </a:lnTo>
                      <a:lnTo>
                        <a:pt x="1368" y="1028"/>
                      </a:lnTo>
                      <a:lnTo>
                        <a:pt x="1372" y="990"/>
                      </a:lnTo>
                      <a:lnTo>
                        <a:pt x="1376" y="947"/>
                      </a:lnTo>
                      <a:lnTo>
                        <a:pt x="1376" y="931"/>
                      </a:lnTo>
                      <a:lnTo>
                        <a:pt x="1371" y="931"/>
                      </a:lnTo>
                      <a:lnTo>
                        <a:pt x="1376" y="933"/>
                      </a:lnTo>
                      <a:lnTo>
                        <a:pt x="1376" y="931"/>
                      </a:lnTo>
                      <a:lnTo>
                        <a:pt x="1371" y="931"/>
                      </a:lnTo>
                      <a:lnTo>
                        <a:pt x="1376" y="933"/>
                      </a:lnTo>
                      <a:lnTo>
                        <a:pt x="1381" y="871"/>
                      </a:lnTo>
                      <a:lnTo>
                        <a:pt x="1384" y="837"/>
                      </a:lnTo>
                      <a:lnTo>
                        <a:pt x="1384" y="820"/>
                      </a:lnTo>
                      <a:lnTo>
                        <a:pt x="1379" y="820"/>
                      </a:lnTo>
                      <a:lnTo>
                        <a:pt x="1384" y="821"/>
                      </a:lnTo>
                      <a:lnTo>
                        <a:pt x="1384" y="820"/>
                      </a:lnTo>
                      <a:lnTo>
                        <a:pt x="1379" y="820"/>
                      </a:lnTo>
                      <a:lnTo>
                        <a:pt x="1384" y="821"/>
                      </a:lnTo>
                      <a:lnTo>
                        <a:pt x="1389" y="754"/>
                      </a:lnTo>
                      <a:lnTo>
                        <a:pt x="1390" y="736"/>
                      </a:lnTo>
                      <a:lnTo>
                        <a:pt x="1390" y="718"/>
                      </a:lnTo>
                      <a:lnTo>
                        <a:pt x="1385" y="718"/>
                      </a:lnTo>
                      <a:lnTo>
                        <a:pt x="1390" y="719"/>
                      </a:lnTo>
                      <a:lnTo>
                        <a:pt x="1390" y="718"/>
                      </a:lnTo>
                      <a:lnTo>
                        <a:pt x="1385" y="718"/>
                      </a:lnTo>
                      <a:lnTo>
                        <a:pt x="1390" y="719"/>
                      </a:lnTo>
                      <a:lnTo>
                        <a:pt x="1391" y="703"/>
                      </a:lnTo>
                      <a:lnTo>
                        <a:pt x="1393" y="684"/>
                      </a:lnTo>
                      <a:lnTo>
                        <a:pt x="1395" y="651"/>
                      </a:lnTo>
                      <a:lnTo>
                        <a:pt x="1397" y="633"/>
                      </a:lnTo>
                      <a:lnTo>
                        <a:pt x="1398" y="616"/>
                      </a:lnTo>
                      <a:lnTo>
                        <a:pt x="1398" y="598"/>
                      </a:lnTo>
                      <a:lnTo>
                        <a:pt x="1393" y="598"/>
                      </a:lnTo>
                      <a:lnTo>
                        <a:pt x="1398" y="599"/>
                      </a:lnTo>
                      <a:lnTo>
                        <a:pt x="1398" y="598"/>
                      </a:lnTo>
                      <a:lnTo>
                        <a:pt x="1393" y="598"/>
                      </a:lnTo>
                      <a:lnTo>
                        <a:pt x="1398" y="599"/>
                      </a:lnTo>
                      <a:lnTo>
                        <a:pt x="1402" y="549"/>
                      </a:lnTo>
                      <a:lnTo>
                        <a:pt x="1406" y="502"/>
                      </a:lnTo>
                      <a:lnTo>
                        <a:pt x="1406" y="487"/>
                      </a:lnTo>
                      <a:lnTo>
                        <a:pt x="1400" y="487"/>
                      </a:lnTo>
                      <a:lnTo>
                        <a:pt x="1406" y="488"/>
                      </a:lnTo>
                      <a:lnTo>
                        <a:pt x="1406" y="487"/>
                      </a:lnTo>
                      <a:lnTo>
                        <a:pt x="1400" y="487"/>
                      </a:lnTo>
                      <a:lnTo>
                        <a:pt x="1406" y="488"/>
                      </a:lnTo>
                      <a:lnTo>
                        <a:pt x="1407" y="474"/>
                      </a:lnTo>
                      <a:lnTo>
                        <a:pt x="1411" y="435"/>
                      </a:lnTo>
                      <a:lnTo>
                        <a:pt x="1412" y="423"/>
                      </a:lnTo>
                      <a:lnTo>
                        <a:pt x="1413" y="413"/>
                      </a:lnTo>
                      <a:lnTo>
                        <a:pt x="1413" y="401"/>
                      </a:lnTo>
                      <a:lnTo>
                        <a:pt x="1408" y="401"/>
                      </a:lnTo>
                      <a:lnTo>
                        <a:pt x="1413" y="403"/>
                      </a:lnTo>
                      <a:lnTo>
                        <a:pt x="1413" y="401"/>
                      </a:lnTo>
                      <a:lnTo>
                        <a:pt x="1408" y="401"/>
                      </a:lnTo>
                      <a:lnTo>
                        <a:pt x="1413" y="403"/>
                      </a:lnTo>
                      <a:lnTo>
                        <a:pt x="1415" y="392"/>
                      </a:lnTo>
                      <a:lnTo>
                        <a:pt x="1416" y="383"/>
                      </a:lnTo>
                      <a:lnTo>
                        <a:pt x="1420" y="360"/>
                      </a:lnTo>
                      <a:lnTo>
                        <a:pt x="1415" y="359"/>
                      </a:lnTo>
                      <a:lnTo>
                        <a:pt x="1419" y="360"/>
                      </a:lnTo>
                      <a:lnTo>
                        <a:pt x="1420" y="360"/>
                      </a:lnTo>
                      <a:lnTo>
                        <a:pt x="1415" y="359"/>
                      </a:lnTo>
                      <a:lnTo>
                        <a:pt x="1419" y="360"/>
                      </a:lnTo>
                      <a:lnTo>
                        <a:pt x="1420" y="354"/>
                      </a:lnTo>
                      <a:lnTo>
                        <a:pt x="1421" y="352"/>
                      </a:lnTo>
                      <a:lnTo>
                        <a:pt x="1421" y="346"/>
                      </a:lnTo>
                      <a:lnTo>
                        <a:pt x="1416" y="346"/>
                      </a:lnTo>
                      <a:lnTo>
                        <a:pt x="1420" y="347"/>
                      </a:lnTo>
                      <a:lnTo>
                        <a:pt x="1421" y="346"/>
                      </a:lnTo>
                      <a:lnTo>
                        <a:pt x="1416" y="346"/>
                      </a:lnTo>
                      <a:lnTo>
                        <a:pt x="1420" y="347"/>
                      </a:lnTo>
                      <a:lnTo>
                        <a:pt x="1422" y="334"/>
                      </a:lnTo>
                      <a:lnTo>
                        <a:pt x="1419" y="333"/>
                      </a:lnTo>
                      <a:lnTo>
                        <a:pt x="1422" y="334"/>
                      </a:lnTo>
                      <a:lnTo>
                        <a:pt x="1419" y="333"/>
                      </a:lnTo>
                      <a:lnTo>
                        <a:pt x="1422" y="334"/>
                      </a:lnTo>
                      <a:lnTo>
                        <a:pt x="1424" y="329"/>
                      </a:lnTo>
                      <a:lnTo>
                        <a:pt x="1425" y="325"/>
                      </a:lnTo>
                      <a:lnTo>
                        <a:pt x="1426" y="320"/>
                      </a:lnTo>
                      <a:lnTo>
                        <a:pt x="1428" y="319"/>
                      </a:lnTo>
                      <a:lnTo>
                        <a:pt x="1428" y="315"/>
                      </a:lnTo>
                      <a:lnTo>
                        <a:pt x="1422" y="315"/>
                      </a:lnTo>
                      <a:lnTo>
                        <a:pt x="1426" y="317"/>
                      </a:lnTo>
                      <a:lnTo>
                        <a:pt x="1428" y="315"/>
                      </a:lnTo>
                      <a:lnTo>
                        <a:pt x="1422" y="315"/>
                      </a:lnTo>
                      <a:lnTo>
                        <a:pt x="1426" y="317"/>
                      </a:lnTo>
                      <a:lnTo>
                        <a:pt x="1429" y="312"/>
                      </a:lnTo>
                      <a:lnTo>
                        <a:pt x="1425" y="310"/>
                      </a:lnTo>
                      <a:lnTo>
                        <a:pt x="1429" y="314"/>
                      </a:lnTo>
                      <a:lnTo>
                        <a:pt x="1429" y="312"/>
                      </a:lnTo>
                      <a:lnTo>
                        <a:pt x="1425" y="310"/>
                      </a:lnTo>
                      <a:lnTo>
                        <a:pt x="1429" y="314"/>
                      </a:lnTo>
                      <a:lnTo>
                        <a:pt x="1433" y="310"/>
                      </a:lnTo>
                      <a:lnTo>
                        <a:pt x="1429" y="306"/>
                      </a:lnTo>
                      <a:lnTo>
                        <a:pt x="1429" y="311"/>
                      </a:lnTo>
                      <a:lnTo>
                        <a:pt x="1433" y="310"/>
                      </a:lnTo>
                      <a:lnTo>
                        <a:pt x="1429" y="306"/>
                      </a:lnTo>
                      <a:lnTo>
                        <a:pt x="1429" y="311"/>
                      </a:lnTo>
                      <a:lnTo>
                        <a:pt x="1430" y="311"/>
                      </a:lnTo>
                      <a:lnTo>
                        <a:pt x="1430" y="306"/>
                      </a:lnTo>
                      <a:lnTo>
                        <a:pt x="1426" y="306"/>
                      </a:lnTo>
                      <a:lnTo>
                        <a:pt x="1428" y="308"/>
                      </a:lnTo>
                      <a:lnTo>
                        <a:pt x="1430" y="311"/>
                      </a:lnTo>
                      <a:lnTo>
                        <a:pt x="1430" y="306"/>
                      </a:lnTo>
                      <a:lnTo>
                        <a:pt x="1426" y="306"/>
                      </a:lnTo>
                      <a:lnTo>
                        <a:pt x="1426" y="307"/>
                      </a:lnTo>
                      <a:lnTo>
                        <a:pt x="1428" y="311"/>
                      </a:lnTo>
                      <a:lnTo>
                        <a:pt x="1429" y="312"/>
                      </a:lnTo>
                      <a:lnTo>
                        <a:pt x="1431" y="308"/>
                      </a:lnTo>
                      <a:lnTo>
                        <a:pt x="1428" y="311"/>
                      </a:lnTo>
                      <a:lnTo>
                        <a:pt x="1429" y="312"/>
                      </a:lnTo>
                      <a:lnTo>
                        <a:pt x="1431" y="308"/>
                      </a:lnTo>
                      <a:lnTo>
                        <a:pt x="1428" y="311"/>
                      </a:lnTo>
                      <a:lnTo>
                        <a:pt x="1429" y="314"/>
                      </a:lnTo>
                      <a:lnTo>
                        <a:pt x="1433" y="311"/>
                      </a:lnTo>
                      <a:lnTo>
                        <a:pt x="1429" y="312"/>
                      </a:lnTo>
                      <a:lnTo>
                        <a:pt x="1429" y="314"/>
                      </a:lnTo>
                      <a:lnTo>
                        <a:pt x="1433" y="311"/>
                      </a:lnTo>
                      <a:lnTo>
                        <a:pt x="1429" y="312"/>
                      </a:lnTo>
                      <a:lnTo>
                        <a:pt x="1433" y="324"/>
                      </a:lnTo>
                      <a:lnTo>
                        <a:pt x="1437" y="323"/>
                      </a:lnTo>
                      <a:lnTo>
                        <a:pt x="1433" y="324"/>
                      </a:lnTo>
                      <a:lnTo>
                        <a:pt x="1437" y="323"/>
                      </a:lnTo>
                      <a:lnTo>
                        <a:pt x="1433" y="324"/>
                      </a:lnTo>
                      <a:lnTo>
                        <a:pt x="1434" y="329"/>
                      </a:lnTo>
                      <a:lnTo>
                        <a:pt x="1438" y="328"/>
                      </a:lnTo>
                      <a:lnTo>
                        <a:pt x="1434" y="328"/>
                      </a:lnTo>
                      <a:lnTo>
                        <a:pt x="1434" y="329"/>
                      </a:lnTo>
                      <a:lnTo>
                        <a:pt x="1438" y="328"/>
                      </a:lnTo>
                      <a:lnTo>
                        <a:pt x="1434" y="328"/>
                      </a:lnTo>
                      <a:lnTo>
                        <a:pt x="1434" y="336"/>
                      </a:lnTo>
                      <a:lnTo>
                        <a:pt x="1435" y="342"/>
                      </a:lnTo>
                      <a:lnTo>
                        <a:pt x="1439" y="341"/>
                      </a:lnTo>
                      <a:lnTo>
                        <a:pt x="1435" y="342"/>
                      </a:lnTo>
                      <a:lnTo>
                        <a:pt x="1439" y="341"/>
                      </a:lnTo>
                      <a:lnTo>
                        <a:pt x="1435" y="342"/>
                      </a:lnTo>
                      <a:lnTo>
                        <a:pt x="1439" y="365"/>
                      </a:lnTo>
                      <a:lnTo>
                        <a:pt x="1441" y="376"/>
                      </a:lnTo>
                      <a:lnTo>
                        <a:pt x="1442" y="385"/>
                      </a:lnTo>
                      <a:lnTo>
                        <a:pt x="1446" y="383"/>
                      </a:lnTo>
                      <a:lnTo>
                        <a:pt x="1442" y="383"/>
                      </a:lnTo>
                      <a:lnTo>
                        <a:pt x="1442" y="385"/>
                      </a:lnTo>
                      <a:lnTo>
                        <a:pt x="1446" y="383"/>
                      </a:lnTo>
                      <a:lnTo>
                        <a:pt x="1442" y="383"/>
                      </a:lnTo>
                      <a:lnTo>
                        <a:pt x="1442" y="395"/>
                      </a:lnTo>
                      <a:lnTo>
                        <a:pt x="1446" y="430"/>
                      </a:lnTo>
                      <a:lnTo>
                        <a:pt x="1448" y="456"/>
                      </a:lnTo>
                      <a:lnTo>
                        <a:pt x="1452" y="454"/>
                      </a:lnTo>
                      <a:lnTo>
                        <a:pt x="1448" y="454"/>
                      </a:lnTo>
                      <a:lnTo>
                        <a:pt x="1448" y="456"/>
                      </a:lnTo>
                      <a:lnTo>
                        <a:pt x="1452" y="454"/>
                      </a:lnTo>
                      <a:lnTo>
                        <a:pt x="1448" y="454"/>
                      </a:lnTo>
                      <a:lnTo>
                        <a:pt x="1448" y="469"/>
                      </a:lnTo>
                      <a:lnTo>
                        <a:pt x="1452" y="511"/>
                      </a:lnTo>
                      <a:lnTo>
                        <a:pt x="1456" y="510"/>
                      </a:lnTo>
                      <a:lnTo>
                        <a:pt x="1452" y="510"/>
                      </a:lnTo>
                      <a:lnTo>
                        <a:pt x="1452" y="511"/>
                      </a:lnTo>
                      <a:lnTo>
                        <a:pt x="1456" y="510"/>
                      </a:lnTo>
                      <a:lnTo>
                        <a:pt x="1452" y="510"/>
                      </a:lnTo>
                      <a:lnTo>
                        <a:pt x="1456" y="557"/>
                      </a:lnTo>
                      <a:lnTo>
                        <a:pt x="1456" y="572"/>
                      </a:lnTo>
                      <a:lnTo>
                        <a:pt x="1457" y="589"/>
                      </a:lnTo>
                      <a:lnTo>
                        <a:pt x="1459" y="604"/>
                      </a:lnTo>
                      <a:lnTo>
                        <a:pt x="1461" y="638"/>
                      </a:lnTo>
                      <a:lnTo>
                        <a:pt x="1462" y="656"/>
                      </a:lnTo>
                      <a:lnTo>
                        <a:pt x="1464" y="673"/>
                      </a:lnTo>
                      <a:lnTo>
                        <a:pt x="1464" y="690"/>
                      </a:lnTo>
                      <a:lnTo>
                        <a:pt x="1466" y="726"/>
                      </a:lnTo>
                      <a:lnTo>
                        <a:pt x="1468" y="743"/>
                      </a:lnTo>
                      <a:lnTo>
                        <a:pt x="1472" y="797"/>
                      </a:lnTo>
                      <a:lnTo>
                        <a:pt x="1472" y="815"/>
                      </a:lnTo>
                      <a:lnTo>
                        <a:pt x="1473" y="832"/>
                      </a:lnTo>
                      <a:lnTo>
                        <a:pt x="1477" y="886"/>
                      </a:lnTo>
                      <a:lnTo>
                        <a:pt x="1479" y="920"/>
                      </a:lnTo>
                      <a:lnTo>
                        <a:pt x="1479" y="937"/>
                      </a:lnTo>
                      <a:lnTo>
                        <a:pt x="1482" y="970"/>
                      </a:lnTo>
                      <a:lnTo>
                        <a:pt x="1483" y="986"/>
                      </a:lnTo>
                      <a:lnTo>
                        <a:pt x="1483" y="987"/>
                      </a:lnTo>
                      <a:lnTo>
                        <a:pt x="1484" y="1001"/>
                      </a:lnTo>
                      <a:lnTo>
                        <a:pt x="1488" y="1000"/>
                      </a:lnTo>
                      <a:lnTo>
                        <a:pt x="1484" y="1000"/>
                      </a:lnTo>
                      <a:lnTo>
                        <a:pt x="1484" y="1001"/>
                      </a:lnTo>
                      <a:lnTo>
                        <a:pt x="1488" y="1000"/>
                      </a:lnTo>
                      <a:lnTo>
                        <a:pt x="1484" y="1000"/>
                      </a:lnTo>
                      <a:lnTo>
                        <a:pt x="1486" y="1015"/>
                      </a:lnTo>
                      <a:lnTo>
                        <a:pt x="1486" y="1031"/>
                      </a:lnTo>
                      <a:lnTo>
                        <a:pt x="1488" y="1057"/>
                      </a:lnTo>
                      <a:lnTo>
                        <a:pt x="1491" y="1080"/>
                      </a:lnTo>
                      <a:lnTo>
                        <a:pt x="1493" y="1101"/>
                      </a:lnTo>
                      <a:lnTo>
                        <a:pt x="1497" y="1099"/>
                      </a:lnTo>
                      <a:lnTo>
                        <a:pt x="1493" y="1099"/>
                      </a:lnTo>
                      <a:lnTo>
                        <a:pt x="1493" y="1101"/>
                      </a:lnTo>
                      <a:lnTo>
                        <a:pt x="1497" y="1099"/>
                      </a:lnTo>
                      <a:lnTo>
                        <a:pt x="1493" y="1099"/>
                      </a:lnTo>
                      <a:lnTo>
                        <a:pt x="1493" y="1110"/>
                      </a:lnTo>
                      <a:lnTo>
                        <a:pt x="1495" y="1119"/>
                      </a:lnTo>
                      <a:lnTo>
                        <a:pt x="1499" y="1142"/>
                      </a:lnTo>
                      <a:lnTo>
                        <a:pt x="1501" y="1155"/>
                      </a:lnTo>
                      <a:lnTo>
                        <a:pt x="1505" y="1154"/>
                      </a:lnTo>
                      <a:lnTo>
                        <a:pt x="1501" y="1154"/>
                      </a:lnTo>
                      <a:lnTo>
                        <a:pt x="1501" y="1155"/>
                      </a:lnTo>
                      <a:lnTo>
                        <a:pt x="1505" y="1154"/>
                      </a:lnTo>
                      <a:lnTo>
                        <a:pt x="1501" y="1154"/>
                      </a:lnTo>
                      <a:lnTo>
                        <a:pt x="1501" y="1160"/>
                      </a:lnTo>
                      <a:lnTo>
                        <a:pt x="1505" y="1176"/>
                      </a:lnTo>
                      <a:lnTo>
                        <a:pt x="1506" y="1179"/>
                      </a:lnTo>
                      <a:lnTo>
                        <a:pt x="1506" y="1181"/>
                      </a:lnTo>
                      <a:lnTo>
                        <a:pt x="1509" y="1186"/>
                      </a:lnTo>
                      <a:lnTo>
                        <a:pt x="1513" y="1183"/>
                      </a:lnTo>
                      <a:lnTo>
                        <a:pt x="1509" y="1183"/>
                      </a:lnTo>
                      <a:lnTo>
                        <a:pt x="1509" y="1186"/>
                      </a:lnTo>
                      <a:lnTo>
                        <a:pt x="1513" y="1183"/>
                      </a:lnTo>
                      <a:lnTo>
                        <a:pt x="1509" y="1183"/>
                      </a:lnTo>
                      <a:lnTo>
                        <a:pt x="1509" y="1186"/>
                      </a:lnTo>
                      <a:lnTo>
                        <a:pt x="1510" y="1190"/>
                      </a:lnTo>
                      <a:lnTo>
                        <a:pt x="1512" y="1191"/>
                      </a:lnTo>
                      <a:lnTo>
                        <a:pt x="1512" y="1190"/>
                      </a:lnTo>
                      <a:lnTo>
                        <a:pt x="1514" y="1192"/>
                      </a:lnTo>
                      <a:lnTo>
                        <a:pt x="1517" y="1192"/>
                      </a:lnTo>
                      <a:lnTo>
                        <a:pt x="1517" y="1191"/>
                      </a:lnTo>
                      <a:lnTo>
                        <a:pt x="1521" y="1191"/>
                      </a:lnTo>
                      <a:lnTo>
                        <a:pt x="1523" y="1189"/>
                      </a:lnTo>
                      <a:lnTo>
                        <a:pt x="1523" y="1187"/>
                      </a:lnTo>
                      <a:lnTo>
                        <a:pt x="1526" y="1182"/>
                      </a:lnTo>
                      <a:lnTo>
                        <a:pt x="1526" y="1179"/>
                      </a:lnTo>
                      <a:lnTo>
                        <a:pt x="1521" y="1179"/>
                      </a:lnTo>
                      <a:lnTo>
                        <a:pt x="1524" y="1181"/>
                      </a:lnTo>
                      <a:lnTo>
                        <a:pt x="1526" y="1179"/>
                      </a:lnTo>
                      <a:lnTo>
                        <a:pt x="1521" y="1179"/>
                      </a:lnTo>
                      <a:lnTo>
                        <a:pt x="1524" y="1181"/>
                      </a:lnTo>
                      <a:lnTo>
                        <a:pt x="1526" y="1177"/>
                      </a:lnTo>
                      <a:lnTo>
                        <a:pt x="1528" y="1167"/>
                      </a:lnTo>
                      <a:lnTo>
                        <a:pt x="1531" y="1154"/>
                      </a:lnTo>
                      <a:lnTo>
                        <a:pt x="1532" y="1152"/>
                      </a:lnTo>
                      <a:lnTo>
                        <a:pt x="1532" y="1145"/>
                      </a:lnTo>
                      <a:lnTo>
                        <a:pt x="1527" y="1145"/>
                      </a:lnTo>
                      <a:lnTo>
                        <a:pt x="1532" y="1146"/>
                      </a:lnTo>
                      <a:lnTo>
                        <a:pt x="1532" y="1145"/>
                      </a:lnTo>
                      <a:lnTo>
                        <a:pt x="1527" y="1145"/>
                      </a:lnTo>
                      <a:lnTo>
                        <a:pt x="1532" y="1146"/>
                      </a:lnTo>
                      <a:lnTo>
                        <a:pt x="1534" y="1138"/>
                      </a:lnTo>
                      <a:lnTo>
                        <a:pt x="1535" y="1129"/>
                      </a:lnTo>
                      <a:lnTo>
                        <a:pt x="1536" y="1119"/>
                      </a:lnTo>
                      <a:lnTo>
                        <a:pt x="1537" y="1110"/>
                      </a:lnTo>
                      <a:lnTo>
                        <a:pt x="1540" y="1086"/>
                      </a:lnTo>
                      <a:lnTo>
                        <a:pt x="1540" y="1074"/>
                      </a:lnTo>
                      <a:lnTo>
                        <a:pt x="1535" y="1074"/>
                      </a:lnTo>
                      <a:lnTo>
                        <a:pt x="1540" y="1075"/>
                      </a:lnTo>
                      <a:lnTo>
                        <a:pt x="1540" y="1074"/>
                      </a:lnTo>
                      <a:lnTo>
                        <a:pt x="1535" y="1074"/>
                      </a:lnTo>
                      <a:lnTo>
                        <a:pt x="1540" y="1075"/>
                      </a:lnTo>
                      <a:lnTo>
                        <a:pt x="1541" y="1063"/>
                      </a:lnTo>
                      <a:lnTo>
                        <a:pt x="1543" y="1050"/>
                      </a:lnTo>
                      <a:lnTo>
                        <a:pt x="1548" y="993"/>
                      </a:lnTo>
                      <a:lnTo>
                        <a:pt x="1548" y="977"/>
                      </a:lnTo>
                      <a:lnTo>
                        <a:pt x="1543" y="977"/>
                      </a:lnTo>
                      <a:lnTo>
                        <a:pt x="1548" y="978"/>
                      </a:lnTo>
                      <a:lnTo>
                        <a:pt x="1548" y="977"/>
                      </a:lnTo>
                      <a:lnTo>
                        <a:pt x="1543" y="977"/>
                      </a:lnTo>
                      <a:lnTo>
                        <a:pt x="1548" y="978"/>
                      </a:lnTo>
                      <a:lnTo>
                        <a:pt x="1550" y="947"/>
                      </a:lnTo>
                      <a:lnTo>
                        <a:pt x="1552" y="930"/>
                      </a:lnTo>
                      <a:lnTo>
                        <a:pt x="1553" y="915"/>
                      </a:lnTo>
                      <a:lnTo>
                        <a:pt x="1555" y="881"/>
                      </a:lnTo>
                      <a:lnTo>
                        <a:pt x="1555" y="862"/>
                      </a:lnTo>
                      <a:lnTo>
                        <a:pt x="1550" y="862"/>
                      </a:lnTo>
                      <a:lnTo>
                        <a:pt x="1555" y="863"/>
                      </a:lnTo>
                      <a:lnTo>
                        <a:pt x="1555" y="862"/>
                      </a:lnTo>
                      <a:lnTo>
                        <a:pt x="1550" y="862"/>
                      </a:lnTo>
                      <a:lnTo>
                        <a:pt x="1555" y="863"/>
                      </a:lnTo>
                      <a:lnTo>
                        <a:pt x="1557" y="846"/>
                      </a:lnTo>
                      <a:lnTo>
                        <a:pt x="1563" y="756"/>
                      </a:lnTo>
                      <a:lnTo>
                        <a:pt x="1563" y="736"/>
                      </a:lnTo>
                      <a:lnTo>
                        <a:pt x="1558" y="736"/>
                      </a:lnTo>
                      <a:lnTo>
                        <a:pt x="1563" y="737"/>
                      </a:lnTo>
                      <a:lnTo>
                        <a:pt x="1563" y="736"/>
                      </a:lnTo>
                      <a:lnTo>
                        <a:pt x="1558" y="736"/>
                      </a:lnTo>
                      <a:lnTo>
                        <a:pt x="1563" y="737"/>
                      </a:lnTo>
                      <a:lnTo>
                        <a:pt x="1565" y="719"/>
                      </a:lnTo>
                      <a:lnTo>
                        <a:pt x="1566" y="700"/>
                      </a:lnTo>
                      <a:lnTo>
                        <a:pt x="1568" y="664"/>
                      </a:lnTo>
                      <a:lnTo>
                        <a:pt x="1570" y="644"/>
                      </a:lnTo>
                      <a:lnTo>
                        <a:pt x="1570" y="625"/>
                      </a:lnTo>
                      <a:lnTo>
                        <a:pt x="1565" y="625"/>
                      </a:lnTo>
                      <a:lnTo>
                        <a:pt x="1570" y="626"/>
                      </a:lnTo>
                      <a:lnTo>
                        <a:pt x="1570" y="625"/>
                      </a:lnTo>
                      <a:lnTo>
                        <a:pt x="1565" y="625"/>
                      </a:lnTo>
                      <a:lnTo>
                        <a:pt x="1570" y="626"/>
                      </a:lnTo>
                      <a:lnTo>
                        <a:pt x="1575" y="554"/>
                      </a:lnTo>
                      <a:lnTo>
                        <a:pt x="1577" y="520"/>
                      </a:lnTo>
                      <a:lnTo>
                        <a:pt x="1577" y="502"/>
                      </a:lnTo>
                      <a:lnTo>
                        <a:pt x="1572" y="502"/>
                      </a:lnTo>
                      <a:lnTo>
                        <a:pt x="1577" y="504"/>
                      </a:lnTo>
                      <a:lnTo>
                        <a:pt x="1577" y="502"/>
                      </a:lnTo>
                      <a:lnTo>
                        <a:pt x="1572" y="502"/>
                      </a:lnTo>
                      <a:lnTo>
                        <a:pt x="1577" y="504"/>
                      </a:lnTo>
                      <a:lnTo>
                        <a:pt x="1579" y="487"/>
                      </a:lnTo>
                      <a:lnTo>
                        <a:pt x="1581" y="456"/>
                      </a:lnTo>
                      <a:lnTo>
                        <a:pt x="1584" y="427"/>
                      </a:lnTo>
                      <a:lnTo>
                        <a:pt x="1584" y="413"/>
                      </a:lnTo>
                      <a:lnTo>
                        <a:pt x="1579" y="413"/>
                      </a:lnTo>
                      <a:lnTo>
                        <a:pt x="1584" y="414"/>
                      </a:lnTo>
                      <a:lnTo>
                        <a:pt x="1584" y="413"/>
                      </a:lnTo>
                      <a:lnTo>
                        <a:pt x="1579" y="413"/>
                      </a:lnTo>
                      <a:lnTo>
                        <a:pt x="1584" y="414"/>
                      </a:lnTo>
                      <a:lnTo>
                        <a:pt x="1585" y="401"/>
                      </a:lnTo>
                      <a:lnTo>
                        <a:pt x="1586" y="390"/>
                      </a:lnTo>
                      <a:lnTo>
                        <a:pt x="1590" y="359"/>
                      </a:lnTo>
                      <a:lnTo>
                        <a:pt x="1592" y="350"/>
                      </a:lnTo>
                      <a:lnTo>
                        <a:pt x="1593" y="342"/>
                      </a:lnTo>
                      <a:lnTo>
                        <a:pt x="1593" y="333"/>
                      </a:lnTo>
                      <a:lnTo>
                        <a:pt x="1588" y="333"/>
                      </a:lnTo>
                      <a:lnTo>
                        <a:pt x="1593" y="334"/>
                      </a:lnTo>
                      <a:lnTo>
                        <a:pt x="1593" y="333"/>
                      </a:lnTo>
                      <a:lnTo>
                        <a:pt x="1588" y="333"/>
                      </a:lnTo>
                      <a:lnTo>
                        <a:pt x="1593" y="334"/>
                      </a:lnTo>
                      <a:lnTo>
                        <a:pt x="1594" y="326"/>
                      </a:lnTo>
                      <a:lnTo>
                        <a:pt x="1589" y="325"/>
                      </a:lnTo>
                      <a:lnTo>
                        <a:pt x="1593" y="326"/>
                      </a:lnTo>
                      <a:lnTo>
                        <a:pt x="1594" y="326"/>
                      </a:lnTo>
                      <a:lnTo>
                        <a:pt x="1589" y="325"/>
                      </a:lnTo>
                      <a:lnTo>
                        <a:pt x="1593" y="326"/>
                      </a:lnTo>
                      <a:lnTo>
                        <a:pt x="1598" y="301"/>
                      </a:lnTo>
                      <a:lnTo>
                        <a:pt x="1594" y="299"/>
                      </a:lnTo>
                      <a:lnTo>
                        <a:pt x="1598" y="301"/>
                      </a:lnTo>
                      <a:lnTo>
                        <a:pt x="1594" y="299"/>
                      </a:lnTo>
                      <a:lnTo>
                        <a:pt x="1598" y="301"/>
                      </a:lnTo>
                      <a:lnTo>
                        <a:pt x="1599" y="295"/>
                      </a:lnTo>
                      <a:lnTo>
                        <a:pt x="1601" y="294"/>
                      </a:lnTo>
                      <a:lnTo>
                        <a:pt x="1601" y="290"/>
                      </a:lnTo>
                      <a:lnTo>
                        <a:pt x="1595" y="290"/>
                      </a:lnTo>
                      <a:lnTo>
                        <a:pt x="1599" y="292"/>
                      </a:lnTo>
                      <a:lnTo>
                        <a:pt x="1601" y="290"/>
                      </a:lnTo>
                      <a:lnTo>
                        <a:pt x="1595" y="290"/>
                      </a:lnTo>
                      <a:lnTo>
                        <a:pt x="1599" y="292"/>
                      </a:lnTo>
                      <a:lnTo>
                        <a:pt x="1602" y="284"/>
                      </a:lnTo>
                      <a:lnTo>
                        <a:pt x="1598" y="283"/>
                      </a:lnTo>
                      <a:lnTo>
                        <a:pt x="1602" y="285"/>
                      </a:lnTo>
                      <a:lnTo>
                        <a:pt x="1602" y="284"/>
                      </a:lnTo>
                      <a:lnTo>
                        <a:pt x="1598" y="283"/>
                      </a:lnTo>
                      <a:lnTo>
                        <a:pt x="1602" y="285"/>
                      </a:lnTo>
                      <a:lnTo>
                        <a:pt x="1605" y="280"/>
                      </a:lnTo>
                      <a:lnTo>
                        <a:pt x="1601" y="277"/>
                      </a:lnTo>
                      <a:lnTo>
                        <a:pt x="1605" y="281"/>
                      </a:lnTo>
                      <a:lnTo>
                        <a:pt x="1605" y="280"/>
                      </a:lnTo>
                      <a:lnTo>
                        <a:pt x="1601" y="277"/>
                      </a:lnTo>
                      <a:lnTo>
                        <a:pt x="1605" y="281"/>
                      </a:lnTo>
                      <a:lnTo>
                        <a:pt x="1606" y="280"/>
                      </a:lnTo>
                      <a:lnTo>
                        <a:pt x="1602" y="276"/>
                      </a:lnTo>
                      <a:lnTo>
                        <a:pt x="1602" y="281"/>
                      </a:lnTo>
                      <a:lnTo>
                        <a:pt x="1606" y="280"/>
                      </a:lnTo>
                      <a:lnTo>
                        <a:pt x="1602" y="276"/>
                      </a:lnTo>
                      <a:lnTo>
                        <a:pt x="1602" y="281"/>
                      </a:lnTo>
                      <a:lnTo>
                        <a:pt x="1603" y="281"/>
                      </a:lnTo>
                      <a:lnTo>
                        <a:pt x="1603" y="276"/>
                      </a:lnTo>
                      <a:lnTo>
                        <a:pt x="1601" y="280"/>
                      </a:lnTo>
                      <a:lnTo>
                        <a:pt x="1603" y="281"/>
                      </a:lnTo>
                      <a:lnTo>
                        <a:pt x="1603" y="276"/>
                      </a:lnTo>
                      <a:lnTo>
                        <a:pt x="1601" y="280"/>
                      </a:lnTo>
                      <a:lnTo>
                        <a:pt x="1603" y="283"/>
                      </a:lnTo>
                      <a:lnTo>
                        <a:pt x="1606" y="279"/>
                      </a:lnTo>
                      <a:lnTo>
                        <a:pt x="1602" y="281"/>
                      </a:lnTo>
                      <a:lnTo>
                        <a:pt x="1603" y="283"/>
                      </a:lnTo>
                      <a:lnTo>
                        <a:pt x="1606" y="279"/>
                      </a:lnTo>
                      <a:lnTo>
                        <a:pt x="1602" y="281"/>
                      </a:lnTo>
                      <a:lnTo>
                        <a:pt x="1605" y="286"/>
                      </a:lnTo>
                      <a:lnTo>
                        <a:pt x="1608" y="284"/>
                      </a:lnTo>
                      <a:lnTo>
                        <a:pt x="1605" y="285"/>
                      </a:lnTo>
                      <a:lnTo>
                        <a:pt x="1605" y="286"/>
                      </a:lnTo>
                      <a:lnTo>
                        <a:pt x="1608" y="284"/>
                      </a:lnTo>
                      <a:lnTo>
                        <a:pt x="1605" y="285"/>
                      </a:lnTo>
                      <a:lnTo>
                        <a:pt x="1606" y="290"/>
                      </a:lnTo>
                      <a:lnTo>
                        <a:pt x="1610" y="289"/>
                      </a:lnTo>
                      <a:lnTo>
                        <a:pt x="1606" y="289"/>
                      </a:lnTo>
                      <a:lnTo>
                        <a:pt x="1606" y="290"/>
                      </a:lnTo>
                      <a:lnTo>
                        <a:pt x="1610" y="289"/>
                      </a:lnTo>
                      <a:lnTo>
                        <a:pt x="1606" y="289"/>
                      </a:lnTo>
                      <a:lnTo>
                        <a:pt x="1606" y="294"/>
                      </a:lnTo>
                      <a:lnTo>
                        <a:pt x="1607" y="301"/>
                      </a:lnTo>
                      <a:lnTo>
                        <a:pt x="1608" y="306"/>
                      </a:lnTo>
                      <a:lnTo>
                        <a:pt x="1612" y="305"/>
                      </a:lnTo>
                      <a:lnTo>
                        <a:pt x="1608" y="306"/>
                      </a:lnTo>
                      <a:lnTo>
                        <a:pt x="1612" y="305"/>
                      </a:lnTo>
                      <a:lnTo>
                        <a:pt x="1608" y="306"/>
                      </a:lnTo>
                      <a:lnTo>
                        <a:pt x="1612" y="329"/>
                      </a:lnTo>
                      <a:lnTo>
                        <a:pt x="1614" y="339"/>
                      </a:lnTo>
                      <a:lnTo>
                        <a:pt x="1617" y="338"/>
                      </a:lnTo>
                      <a:lnTo>
                        <a:pt x="1614" y="338"/>
                      </a:lnTo>
                      <a:lnTo>
                        <a:pt x="1614" y="339"/>
                      </a:lnTo>
                      <a:lnTo>
                        <a:pt x="1617" y="338"/>
                      </a:lnTo>
                      <a:lnTo>
                        <a:pt x="1614" y="338"/>
                      </a:lnTo>
                      <a:lnTo>
                        <a:pt x="1614" y="348"/>
                      </a:lnTo>
                      <a:lnTo>
                        <a:pt x="1615" y="359"/>
                      </a:lnTo>
                      <a:lnTo>
                        <a:pt x="1619" y="394"/>
                      </a:lnTo>
                      <a:lnTo>
                        <a:pt x="1621" y="420"/>
                      </a:lnTo>
                      <a:lnTo>
                        <a:pt x="1625" y="418"/>
                      </a:lnTo>
                      <a:lnTo>
                        <a:pt x="1621" y="418"/>
                      </a:lnTo>
                      <a:lnTo>
                        <a:pt x="1621" y="420"/>
                      </a:lnTo>
                      <a:lnTo>
                        <a:pt x="1625" y="418"/>
                      </a:lnTo>
                      <a:lnTo>
                        <a:pt x="1621" y="418"/>
                      </a:lnTo>
                      <a:lnTo>
                        <a:pt x="1621" y="434"/>
                      </a:lnTo>
                      <a:lnTo>
                        <a:pt x="1623" y="448"/>
                      </a:lnTo>
                      <a:lnTo>
                        <a:pt x="1626" y="447"/>
                      </a:lnTo>
                      <a:lnTo>
                        <a:pt x="1623" y="447"/>
                      </a:lnTo>
                      <a:lnTo>
                        <a:pt x="1623" y="448"/>
                      </a:lnTo>
                      <a:lnTo>
                        <a:pt x="1626" y="447"/>
                      </a:lnTo>
                      <a:lnTo>
                        <a:pt x="1623" y="447"/>
                      </a:lnTo>
                      <a:lnTo>
                        <a:pt x="1628" y="509"/>
                      </a:lnTo>
                      <a:lnTo>
                        <a:pt x="1628" y="526"/>
                      </a:lnTo>
                      <a:lnTo>
                        <a:pt x="1632" y="576"/>
                      </a:lnTo>
                      <a:lnTo>
                        <a:pt x="1634" y="612"/>
                      </a:lnTo>
                      <a:lnTo>
                        <a:pt x="1636" y="629"/>
                      </a:lnTo>
                      <a:lnTo>
                        <a:pt x="1636" y="648"/>
                      </a:lnTo>
                      <a:lnTo>
                        <a:pt x="1638" y="684"/>
                      </a:lnTo>
                      <a:lnTo>
                        <a:pt x="1639" y="704"/>
                      </a:lnTo>
                      <a:lnTo>
                        <a:pt x="1641" y="722"/>
                      </a:lnTo>
                      <a:lnTo>
                        <a:pt x="1643" y="761"/>
                      </a:lnTo>
                      <a:lnTo>
                        <a:pt x="1643" y="779"/>
                      </a:lnTo>
                      <a:lnTo>
                        <a:pt x="1646" y="818"/>
                      </a:lnTo>
                      <a:lnTo>
                        <a:pt x="1647" y="836"/>
                      </a:lnTo>
                      <a:lnTo>
                        <a:pt x="1651" y="894"/>
                      </a:lnTo>
                      <a:lnTo>
                        <a:pt x="1651" y="912"/>
                      </a:lnTo>
                      <a:lnTo>
                        <a:pt x="1655" y="966"/>
                      </a:lnTo>
                      <a:lnTo>
                        <a:pt x="1659" y="1017"/>
                      </a:lnTo>
                      <a:lnTo>
                        <a:pt x="1659" y="1032"/>
                      </a:lnTo>
                      <a:lnTo>
                        <a:pt x="1660" y="1048"/>
                      </a:lnTo>
                      <a:lnTo>
                        <a:pt x="1660" y="1049"/>
                      </a:lnTo>
                      <a:lnTo>
                        <a:pt x="1661" y="1063"/>
                      </a:lnTo>
                      <a:lnTo>
                        <a:pt x="1665" y="1102"/>
                      </a:lnTo>
                      <a:lnTo>
                        <a:pt x="1669" y="1101"/>
                      </a:lnTo>
                      <a:lnTo>
                        <a:pt x="1665" y="1101"/>
                      </a:lnTo>
                      <a:lnTo>
                        <a:pt x="1665" y="1102"/>
                      </a:lnTo>
                      <a:lnTo>
                        <a:pt x="1669" y="1101"/>
                      </a:lnTo>
                      <a:lnTo>
                        <a:pt x="1665" y="1101"/>
                      </a:lnTo>
                      <a:lnTo>
                        <a:pt x="1665" y="1112"/>
                      </a:lnTo>
                      <a:lnTo>
                        <a:pt x="1667" y="1124"/>
                      </a:lnTo>
                      <a:lnTo>
                        <a:pt x="1668" y="1133"/>
                      </a:lnTo>
                      <a:lnTo>
                        <a:pt x="1669" y="1143"/>
                      </a:lnTo>
                      <a:lnTo>
                        <a:pt x="1670" y="1151"/>
                      </a:lnTo>
                      <a:lnTo>
                        <a:pt x="1672" y="1160"/>
                      </a:lnTo>
                      <a:lnTo>
                        <a:pt x="1673" y="1168"/>
                      </a:lnTo>
                      <a:lnTo>
                        <a:pt x="1677" y="1167"/>
                      </a:lnTo>
                      <a:lnTo>
                        <a:pt x="1673" y="1167"/>
                      </a:lnTo>
                      <a:lnTo>
                        <a:pt x="1673" y="1168"/>
                      </a:lnTo>
                      <a:lnTo>
                        <a:pt x="1677" y="1167"/>
                      </a:lnTo>
                      <a:lnTo>
                        <a:pt x="1673" y="1167"/>
                      </a:lnTo>
                      <a:lnTo>
                        <a:pt x="1673" y="1174"/>
                      </a:lnTo>
                      <a:lnTo>
                        <a:pt x="1674" y="1182"/>
                      </a:lnTo>
                      <a:lnTo>
                        <a:pt x="1676" y="1189"/>
                      </a:lnTo>
                      <a:lnTo>
                        <a:pt x="1679" y="1204"/>
                      </a:lnTo>
                      <a:lnTo>
                        <a:pt x="1681" y="1208"/>
                      </a:lnTo>
                      <a:lnTo>
                        <a:pt x="1685" y="1207"/>
                      </a:lnTo>
                      <a:lnTo>
                        <a:pt x="1681" y="1207"/>
                      </a:lnTo>
                      <a:lnTo>
                        <a:pt x="1681" y="1208"/>
                      </a:lnTo>
                      <a:lnTo>
                        <a:pt x="1685" y="1207"/>
                      </a:lnTo>
                      <a:lnTo>
                        <a:pt x="1681" y="1207"/>
                      </a:lnTo>
                      <a:lnTo>
                        <a:pt x="1681" y="1213"/>
                      </a:lnTo>
                      <a:lnTo>
                        <a:pt x="1683" y="1218"/>
                      </a:lnTo>
                      <a:lnTo>
                        <a:pt x="1687" y="1222"/>
                      </a:lnTo>
                      <a:lnTo>
                        <a:pt x="1687" y="1221"/>
                      </a:lnTo>
                      <a:lnTo>
                        <a:pt x="1690" y="1223"/>
                      </a:lnTo>
                      <a:lnTo>
                        <a:pt x="1691" y="1223"/>
                      </a:lnTo>
                      <a:lnTo>
                        <a:pt x="1691" y="1222"/>
                      </a:lnTo>
                      <a:lnTo>
                        <a:pt x="1695" y="1222"/>
                      </a:lnTo>
                      <a:lnTo>
                        <a:pt x="1696" y="1221"/>
                      </a:lnTo>
                      <a:lnTo>
                        <a:pt x="1695" y="1220"/>
                      </a:lnTo>
                      <a:lnTo>
                        <a:pt x="1698" y="1217"/>
                      </a:lnTo>
                      <a:lnTo>
                        <a:pt x="1698" y="1216"/>
                      </a:lnTo>
                      <a:lnTo>
                        <a:pt x="1692" y="1216"/>
                      </a:lnTo>
                      <a:lnTo>
                        <a:pt x="1696" y="1218"/>
                      </a:lnTo>
                      <a:lnTo>
                        <a:pt x="1698" y="1216"/>
                      </a:lnTo>
                      <a:lnTo>
                        <a:pt x="1692" y="1216"/>
                      </a:lnTo>
                      <a:lnTo>
                        <a:pt x="1696" y="1218"/>
                      </a:lnTo>
                      <a:lnTo>
                        <a:pt x="1698" y="1216"/>
                      </a:lnTo>
                      <a:lnTo>
                        <a:pt x="1698" y="1214"/>
                      </a:lnTo>
                      <a:lnTo>
                        <a:pt x="1700" y="1207"/>
                      </a:lnTo>
                      <a:lnTo>
                        <a:pt x="1703" y="1196"/>
                      </a:lnTo>
                      <a:lnTo>
                        <a:pt x="1704" y="1190"/>
                      </a:lnTo>
                      <a:lnTo>
                        <a:pt x="1705" y="1189"/>
                      </a:lnTo>
                      <a:lnTo>
                        <a:pt x="1705" y="1181"/>
                      </a:lnTo>
                      <a:lnTo>
                        <a:pt x="1700" y="1181"/>
                      </a:lnTo>
                      <a:lnTo>
                        <a:pt x="1705" y="1182"/>
                      </a:lnTo>
                      <a:lnTo>
                        <a:pt x="1705" y="1181"/>
                      </a:lnTo>
                      <a:lnTo>
                        <a:pt x="1700" y="1181"/>
                      </a:lnTo>
                      <a:lnTo>
                        <a:pt x="1705" y="1182"/>
                      </a:lnTo>
                      <a:lnTo>
                        <a:pt x="1707" y="1174"/>
                      </a:lnTo>
                      <a:lnTo>
                        <a:pt x="1709" y="1156"/>
                      </a:lnTo>
                      <a:lnTo>
                        <a:pt x="1712" y="1136"/>
                      </a:lnTo>
                      <a:lnTo>
                        <a:pt x="1712" y="1123"/>
                      </a:lnTo>
                      <a:lnTo>
                        <a:pt x="1707" y="1123"/>
                      </a:lnTo>
                      <a:lnTo>
                        <a:pt x="1712" y="1124"/>
                      </a:lnTo>
                      <a:lnTo>
                        <a:pt x="1712" y="1123"/>
                      </a:lnTo>
                      <a:lnTo>
                        <a:pt x="1707" y="1123"/>
                      </a:lnTo>
                      <a:lnTo>
                        <a:pt x="1712" y="1124"/>
                      </a:lnTo>
                      <a:lnTo>
                        <a:pt x="1713" y="1112"/>
                      </a:lnTo>
                      <a:lnTo>
                        <a:pt x="1716" y="1086"/>
                      </a:lnTo>
                      <a:lnTo>
                        <a:pt x="1719" y="1044"/>
                      </a:lnTo>
                      <a:lnTo>
                        <a:pt x="1719" y="1027"/>
                      </a:lnTo>
                      <a:lnTo>
                        <a:pt x="1714" y="1027"/>
                      </a:lnTo>
                      <a:lnTo>
                        <a:pt x="1719" y="1028"/>
                      </a:lnTo>
                      <a:lnTo>
                        <a:pt x="1719" y="1027"/>
                      </a:lnTo>
                      <a:lnTo>
                        <a:pt x="1714" y="1027"/>
                      </a:lnTo>
                      <a:lnTo>
                        <a:pt x="1719" y="1028"/>
                      </a:lnTo>
                      <a:lnTo>
                        <a:pt x="1721" y="1013"/>
                      </a:lnTo>
                      <a:lnTo>
                        <a:pt x="1722" y="996"/>
                      </a:lnTo>
                      <a:lnTo>
                        <a:pt x="1723" y="980"/>
                      </a:lnTo>
                      <a:lnTo>
                        <a:pt x="1725" y="964"/>
                      </a:lnTo>
                      <a:lnTo>
                        <a:pt x="1726" y="946"/>
                      </a:lnTo>
                      <a:lnTo>
                        <a:pt x="1727" y="929"/>
                      </a:lnTo>
                      <a:lnTo>
                        <a:pt x="1727" y="909"/>
                      </a:lnTo>
                      <a:lnTo>
                        <a:pt x="1722" y="909"/>
                      </a:lnTo>
                      <a:lnTo>
                        <a:pt x="1727" y="911"/>
                      </a:lnTo>
                      <a:lnTo>
                        <a:pt x="1727" y="909"/>
                      </a:lnTo>
                      <a:lnTo>
                        <a:pt x="1722" y="909"/>
                      </a:lnTo>
                      <a:lnTo>
                        <a:pt x="1727" y="911"/>
                      </a:lnTo>
                      <a:lnTo>
                        <a:pt x="1730" y="874"/>
                      </a:lnTo>
                      <a:lnTo>
                        <a:pt x="1731" y="855"/>
                      </a:lnTo>
                      <a:lnTo>
                        <a:pt x="1732" y="837"/>
                      </a:lnTo>
                      <a:lnTo>
                        <a:pt x="1735" y="798"/>
                      </a:lnTo>
                      <a:lnTo>
                        <a:pt x="1735" y="778"/>
                      </a:lnTo>
                      <a:lnTo>
                        <a:pt x="1730" y="778"/>
                      </a:lnTo>
                      <a:lnTo>
                        <a:pt x="1735" y="779"/>
                      </a:lnTo>
                      <a:lnTo>
                        <a:pt x="1735" y="778"/>
                      </a:lnTo>
                      <a:lnTo>
                        <a:pt x="1730" y="778"/>
                      </a:lnTo>
                      <a:lnTo>
                        <a:pt x="1735" y="779"/>
                      </a:lnTo>
                      <a:lnTo>
                        <a:pt x="1741" y="682"/>
                      </a:lnTo>
                      <a:lnTo>
                        <a:pt x="1741" y="681"/>
                      </a:lnTo>
                      <a:lnTo>
                        <a:pt x="1743" y="660"/>
                      </a:lnTo>
                      <a:lnTo>
                        <a:pt x="1743" y="641"/>
                      </a:lnTo>
                      <a:lnTo>
                        <a:pt x="1738" y="641"/>
                      </a:lnTo>
                      <a:lnTo>
                        <a:pt x="1743" y="642"/>
                      </a:lnTo>
                      <a:lnTo>
                        <a:pt x="1743" y="641"/>
                      </a:lnTo>
                      <a:lnTo>
                        <a:pt x="1738" y="641"/>
                      </a:lnTo>
                      <a:lnTo>
                        <a:pt x="1743" y="642"/>
                      </a:lnTo>
                      <a:lnTo>
                        <a:pt x="1749" y="545"/>
                      </a:lnTo>
                      <a:lnTo>
                        <a:pt x="1749" y="526"/>
                      </a:lnTo>
                      <a:lnTo>
                        <a:pt x="1744" y="526"/>
                      </a:lnTo>
                      <a:lnTo>
                        <a:pt x="1749" y="527"/>
                      </a:lnTo>
                      <a:lnTo>
                        <a:pt x="1749" y="526"/>
                      </a:lnTo>
                      <a:lnTo>
                        <a:pt x="1744" y="526"/>
                      </a:lnTo>
                      <a:lnTo>
                        <a:pt x="1749" y="527"/>
                      </a:lnTo>
                      <a:lnTo>
                        <a:pt x="1753" y="473"/>
                      </a:lnTo>
                      <a:lnTo>
                        <a:pt x="1754" y="456"/>
                      </a:lnTo>
                      <a:lnTo>
                        <a:pt x="1757" y="425"/>
                      </a:lnTo>
                      <a:lnTo>
                        <a:pt x="1757" y="408"/>
                      </a:lnTo>
                      <a:lnTo>
                        <a:pt x="1752" y="408"/>
                      </a:lnTo>
                      <a:lnTo>
                        <a:pt x="1757" y="409"/>
                      </a:lnTo>
                      <a:lnTo>
                        <a:pt x="1757" y="408"/>
                      </a:lnTo>
                      <a:lnTo>
                        <a:pt x="1752" y="408"/>
                      </a:lnTo>
                      <a:lnTo>
                        <a:pt x="1757" y="409"/>
                      </a:lnTo>
                      <a:lnTo>
                        <a:pt x="1758" y="395"/>
                      </a:lnTo>
                      <a:lnTo>
                        <a:pt x="1761" y="369"/>
                      </a:lnTo>
                      <a:lnTo>
                        <a:pt x="1763" y="346"/>
                      </a:lnTo>
                      <a:lnTo>
                        <a:pt x="1765" y="336"/>
                      </a:lnTo>
                      <a:lnTo>
                        <a:pt x="1765" y="325"/>
                      </a:lnTo>
                      <a:lnTo>
                        <a:pt x="1760" y="325"/>
                      </a:lnTo>
                      <a:lnTo>
                        <a:pt x="1765" y="326"/>
                      </a:lnTo>
                      <a:lnTo>
                        <a:pt x="1765" y="325"/>
                      </a:lnTo>
                      <a:lnTo>
                        <a:pt x="1760" y="325"/>
                      </a:lnTo>
                      <a:lnTo>
                        <a:pt x="1765" y="326"/>
                      </a:lnTo>
                      <a:lnTo>
                        <a:pt x="1767" y="308"/>
                      </a:lnTo>
                      <a:lnTo>
                        <a:pt x="1770" y="293"/>
                      </a:lnTo>
                      <a:lnTo>
                        <a:pt x="1765" y="292"/>
                      </a:lnTo>
                      <a:lnTo>
                        <a:pt x="1769" y="293"/>
                      </a:lnTo>
                      <a:lnTo>
                        <a:pt x="1770" y="293"/>
                      </a:lnTo>
                      <a:lnTo>
                        <a:pt x="1765" y="292"/>
                      </a:lnTo>
                      <a:lnTo>
                        <a:pt x="1769" y="293"/>
                      </a:lnTo>
                      <a:lnTo>
                        <a:pt x="1771" y="280"/>
                      </a:lnTo>
                      <a:lnTo>
                        <a:pt x="1772" y="279"/>
                      </a:lnTo>
                      <a:lnTo>
                        <a:pt x="1772" y="272"/>
                      </a:lnTo>
                      <a:lnTo>
                        <a:pt x="1767" y="272"/>
                      </a:lnTo>
                      <a:lnTo>
                        <a:pt x="1771" y="274"/>
                      </a:lnTo>
                      <a:lnTo>
                        <a:pt x="1772" y="272"/>
                      </a:lnTo>
                      <a:lnTo>
                        <a:pt x="1767" y="272"/>
                      </a:lnTo>
                      <a:lnTo>
                        <a:pt x="1771" y="274"/>
                      </a:lnTo>
                      <a:lnTo>
                        <a:pt x="1775" y="258"/>
                      </a:lnTo>
                      <a:lnTo>
                        <a:pt x="1776" y="254"/>
                      </a:lnTo>
                      <a:lnTo>
                        <a:pt x="1772" y="253"/>
                      </a:lnTo>
                      <a:lnTo>
                        <a:pt x="1776" y="255"/>
                      </a:lnTo>
                      <a:lnTo>
                        <a:pt x="1776" y="254"/>
                      </a:lnTo>
                      <a:lnTo>
                        <a:pt x="1772" y="253"/>
                      </a:lnTo>
                      <a:lnTo>
                        <a:pt x="1776" y="255"/>
                      </a:lnTo>
                      <a:lnTo>
                        <a:pt x="1779" y="250"/>
                      </a:lnTo>
                      <a:lnTo>
                        <a:pt x="1779" y="248"/>
                      </a:lnTo>
                      <a:lnTo>
                        <a:pt x="1774" y="248"/>
                      </a:lnTo>
                      <a:lnTo>
                        <a:pt x="1778" y="252"/>
                      </a:lnTo>
                      <a:lnTo>
                        <a:pt x="1776" y="250"/>
                      </a:lnTo>
                      <a:lnTo>
                        <a:pt x="1779" y="248"/>
                      </a:lnTo>
                      <a:lnTo>
                        <a:pt x="1774" y="248"/>
                      </a:lnTo>
                      <a:lnTo>
                        <a:pt x="1778" y="252"/>
                      </a:lnTo>
                      <a:lnTo>
                        <a:pt x="1780" y="249"/>
                      </a:lnTo>
                      <a:lnTo>
                        <a:pt x="1776" y="245"/>
                      </a:lnTo>
                      <a:lnTo>
                        <a:pt x="1776" y="250"/>
                      </a:lnTo>
                      <a:lnTo>
                        <a:pt x="1780" y="249"/>
                      </a:lnTo>
                      <a:lnTo>
                        <a:pt x="1776" y="245"/>
                      </a:lnTo>
                      <a:lnTo>
                        <a:pt x="1776" y="250"/>
                      </a:lnTo>
                      <a:lnTo>
                        <a:pt x="1778" y="250"/>
                      </a:lnTo>
                      <a:lnTo>
                        <a:pt x="1778" y="245"/>
                      </a:lnTo>
                      <a:lnTo>
                        <a:pt x="1775" y="249"/>
                      </a:lnTo>
                      <a:lnTo>
                        <a:pt x="1778" y="250"/>
                      </a:lnTo>
                      <a:lnTo>
                        <a:pt x="1778" y="245"/>
                      </a:lnTo>
                      <a:lnTo>
                        <a:pt x="1775" y="249"/>
                      </a:lnTo>
                      <a:lnTo>
                        <a:pt x="1778" y="252"/>
                      </a:lnTo>
                      <a:lnTo>
                        <a:pt x="1780" y="248"/>
                      </a:lnTo>
                      <a:lnTo>
                        <a:pt x="1776" y="250"/>
                      </a:lnTo>
                      <a:lnTo>
                        <a:pt x="1778" y="252"/>
                      </a:lnTo>
                      <a:lnTo>
                        <a:pt x="1780" y="248"/>
                      </a:lnTo>
                      <a:lnTo>
                        <a:pt x="1776" y="250"/>
                      </a:lnTo>
                      <a:lnTo>
                        <a:pt x="1778" y="253"/>
                      </a:lnTo>
                      <a:lnTo>
                        <a:pt x="1781" y="250"/>
                      </a:lnTo>
                      <a:lnTo>
                        <a:pt x="1778" y="250"/>
                      </a:lnTo>
                      <a:lnTo>
                        <a:pt x="1778" y="253"/>
                      </a:lnTo>
                      <a:lnTo>
                        <a:pt x="1781" y="250"/>
                      </a:lnTo>
                      <a:lnTo>
                        <a:pt x="1778" y="250"/>
                      </a:lnTo>
                      <a:lnTo>
                        <a:pt x="1778" y="255"/>
                      </a:lnTo>
                      <a:lnTo>
                        <a:pt x="1779" y="259"/>
                      </a:lnTo>
                      <a:lnTo>
                        <a:pt x="1783" y="258"/>
                      </a:lnTo>
                      <a:lnTo>
                        <a:pt x="1779" y="259"/>
                      </a:lnTo>
                      <a:lnTo>
                        <a:pt x="1783" y="258"/>
                      </a:lnTo>
                      <a:lnTo>
                        <a:pt x="1779" y="259"/>
                      </a:lnTo>
                      <a:lnTo>
                        <a:pt x="1781" y="270"/>
                      </a:lnTo>
                      <a:lnTo>
                        <a:pt x="1783" y="276"/>
                      </a:lnTo>
                      <a:lnTo>
                        <a:pt x="1787" y="275"/>
                      </a:lnTo>
                      <a:lnTo>
                        <a:pt x="1783" y="276"/>
                      </a:lnTo>
                      <a:lnTo>
                        <a:pt x="1787" y="275"/>
                      </a:lnTo>
                      <a:lnTo>
                        <a:pt x="1783" y="276"/>
                      </a:lnTo>
                      <a:lnTo>
                        <a:pt x="1785" y="292"/>
                      </a:lnTo>
                      <a:lnTo>
                        <a:pt x="1789" y="290"/>
                      </a:lnTo>
                      <a:lnTo>
                        <a:pt x="1785" y="290"/>
                      </a:lnTo>
                      <a:lnTo>
                        <a:pt x="1785" y="292"/>
                      </a:lnTo>
                      <a:lnTo>
                        <a:pt x="1789" y="290"/>
                      </a:lnTo>
                      <a:lnTo>
                        <a:pt x="1785" y="290"/>
                      </a:lnTo>
                      <a:lnTo>
                        <a:pt x="1785" y="301"/>
                      </a:lnTo>
                      <a:lnTo>
                        <a:pt x="1789" y="332"/>
                      </a:lnTo>
                      <a:lnTo>
                        <a:pt x="1791" y="343"/>
                      </a:lnTo>
                      <a:lnTo>
                        <a:pt x="1793" y="369"/>
                      </a:lnTo>
                      <a:lnTo>
                        <a:pt x="1797" y="368"/>
                      </a:lnTo>
                      <a:lnTo>
                        <a:pt x="1793" y="368"/>
                      </a:lnTo>
                      <a:lnTo>
                        <a:pt x="1793" y="369"/>
                      </a:lnTo>
                      <a:lnTo>
                        <a:pt x="1797" y="368"/>
                      </a:lnTo>
                      <a:lnTo>
                        <a:pt x="1793" y="368"/>
                      </a:lnTo>
                      <a:lnTo>
                        <a:pt x="1793" y="382"/>
                      </a:lnTo>
                      <a:lnTo>
                        <a:pt x="1796" y="410"/>
                      </a:lnTo>
                      <a:lnTo>
                        <a:pt x="1800" y="409"/>
                      </a:lnTo>
                      <a:lnTo>
                        <a:pt x="1796" y="409"/>
                      </a:lnTo>
                      <a:lnTo>
                        <a:pt x="1796" y="410"/>
                      </a:lnTo>
                      <a:lnTo>
                        <a:pt x="1800" y="409"/>
                      </a:lnTo>
                      <a:lnTo>
                        <a:pt x="1796" y="409"/>
                      </a:lnTo>
                      <a:lnTo>
                        <a:pt x="1798" y="440"/>
                      </a:lnTo>
                      <a:lnTo>
                        <a:pt x="1801" y="474"/>
                      </a:lnTo>
                      <a:lnTo>
                        <a:pt x="1801" y="491"/>
                      </a:lnTo>
                      <a:lnTo>
                        <a:pt x="1802" y="507"/>
                      </a:lnTo>
                      <a:lnTo>
                        <a:pt x="1807" y="580"/>
                      </a:lnTo>
                      <a:lnTo>
                        <a:pt x="1807" y="599"/>
                      </a:lnTo>
                      <a:lnTo>
                        <a:pt x="1812" y="677"/>
                      </a:lnTo>
                      <a:lnTo>
                        <a:pt x="1814" y="697"/>
                      </a:lnTo>
                      <a:lnTo>
                        <a:pt x="1815" y="717"/>
                      </a:lnTo>
                      <a:lnTo>
                        <a:pt x="1815" y="737"/>
                      </a:lnTo>
                      <a:lnTo>
                        <a:pt x="1816" y="757"/>
                      </a:lnTo>
                      <a:lnTo>
                        <a:pt x="1819" y="798"/>
                      </a:lnTo>
                      <a:lnTo>
                        <a:pt x="1820" y="818"/>
                      </a:lnTo>
                      <a:lnTo>
                        <a:pt x="1823" y="859"/>
                      </a:lnTo>
                      <a:lnTo>
                        <a:pt x="1823" y="878"/>
                      </a:lnTo>
                      <a:lnTo>
                        <a:pt x="1824" y="899"/>
                      </a:lnTo>
                      <a:lnTo>
                        <a:pt x="1829" y="977"/>
                      </a:lnTo>
                      <a:lnTo>
                        <a:pt x="1831" y="995"/>
                      </a:lnTo>
                      <a:lnTo>
                        <a:pt x="1831" y="1013"/>
                      </a:lnTo>
                      <a:lnTo>
                        <a:pt x="1832" y="1031"/>
                      </a:lnTo>
                      <a:lnTo>
                        <a:pt x="1833" y="1048"/>
                      </a:lnTo>
                      <a:lnTo>
                        <a:pt x="1836" y="1079"/>
                      </a:lnTo>
                      <a:lnTo>
                        <a:pt x="1836" y="1080"/>
                      </a:lnTo>
                      <a:lnTo>
                        <a:pt x="1838" y="1108"/>
                      </a:lnTo>
                      <a:lnTo>
                        <a:pt x="1842" y="1107"/>
                      </a:lnTo>
                      <a:lnTo>
                        <a:pt x="1838" y="1107"/>
                      </a:lnTo>
                      <a:lnTo>
                        <a:pt x="1838" y="1108"/>
                      </a:lnTo>
                      <a:lnTo>
                        <a:pt x="1842" y="1107"/>
                      </a:lnTo>
                      <a:lnTo>
                        <a:pt x="1838" y="1107"/>
                      </a:lnTo>
                      <a:lnTo>
                        <a:pt x="1838" y="1121"/>
                      </a:lnTo>
                      <a:lnTo>
                        <a:pt x="1840" y="1134"/>
                      </a:lnTo>
                      <a:lnTo>
                        <a:pt x="1841" y="1146"/>
                      </a:lnTo>
                      <a:lnTo>
                        <a:pt x="1843" y="1167"/>
                      </a:lnTo>
                      <a:lnTo>
                        <a:pt x="1845" y="1176"/>
                      </a:lnTo>
                      <a:lnTo>
                        <a:pt x="1849" y="1174"/>
                      </a:lnTo>
                      <a:lnTo>
                        <a:pt x="1845" y="1174"/>
                      </a:lnTo>
                      <a:lnTo>
                        <a:pt x="1845" y="1176"/>
                      </a:lnTo>
                      <a:lnTo>
                        <a:pt x="1849" y="1174"/>
                      </a:lnTo>
                      <a:lnTo>
                        <a:pt x="1845" y="1174"/>
                      </a:lnTo>
                      <a:lnTo>
                        <a:pt x="1845" y="1185"/>
                      </a:lnTo>
                      <a:lnTo>
                        <a:pt x="1849" y="1208"/>
                      </a:lnTo>
                      <a:lnTo>
                        <a:pt x="1853" y="1227"/>
                      </a:lnTo>
                      <a:lnTo>
                        <a:pt x="1856" y="1226"/>
                      </a:lnTo>
                      <a:lnTo>
                        <a:pt x="1853" y="1226"/>
                      </a:lnTo>
                      <a:lnTo>
                        <a:pt x="1853" y="1227"/>
                      </a:lnTo>
                      <a:lnTo>
                        <a:pt x="1856" y="1226"/>
                      </a:lnTo>
                      <a:lnTo>
                        <a:pt x="1853" y="1226"/>
                      </a:lnTo>
                      <a:lnTo>
                        <a:pt x="1853" y="1232"/>
                      </a:lnTo>
                      <a:lnTo>
                        <a:pt x="1854" y="1238"/>
                      </a:lnTo>
                      <a:lnTo>
                        <a:pt x="1855" y="1242"/>
                      </a:lnTo>
                      <a:lnTo>
                        <a:pt x="1855" y="1243"/>
                      </a:lnTo>
                      <a:lnTo>
                        <a:pt x="1858" y="1248"/>
                      </a:lnTo>
                      <a:lnTo>
                        <a:pt x="1862" y="1252"/>
                      </a:lnTo>
                      <a:lnTo>
                        <a:pt x="1862" y="1251"/>
                      </a:lnTo>
                      <a:lnTo>
                        <a:pt x="1864" y="1253"/>
                      </a:lnTo>
                      <a:lnTo>
                        <a:pt x="1865" y="1253"/>
                      </a:lnTo>
                      <a:lnTo>
                        <a:pt x="1865" y="1252"/>
                      </a:lnTo>
                      <a:lnTo>
                        <a:pt x="1868" y="1251"/>
                      </a:lnTo>
                      <a:lnTo>
                        <a:pt x="1869" y="1251"/>
                      </a:lnTo>
                      <a:lnTo>
                        <a:pt x="1873" y="1243"/>
                      </a:lnTo>
                      <a:lnTo>
                        <a:pt x="1873" y="1242"/>
                      </a:lnTo>
                      <a:lnTo>
                        <a:pt x="1874" y="1238"/>
                      </a:lnTo>
                      <a:lnTo>
                        <a:pt x="1876" y="1232"/>
                      </a:lnTo>
                      <a:lnTo>
                        <a:pt x="1877" y="1231"/>
                      </a:lnTo>
                      <a:lnTo>
                        <a:pt x="1877" y="1225"/>
                      </a:lnTo>
                      <a:lnTo>
                        <a:pt x="1872" y="1225"/>
                      </a:lnTo>
                      <a:lnTo>
                        <a:pt x="1876" y="1226"/>
                      </a:lnTo>
                      <a:lnTo>
                        <a:pt x="1877" y="1225"/>
                      </a:lnTo>
                      <a:lnTo>
                        <a:pt x="1872" y="1225"/>
                      </a:lnTo>
                      <a:lnTo>
                        <a:pt x="1876" y="1226"/>
                      </a:lnTo>
                      <a:lnTo>
                        <a:pt x="1877" y="1220"/>
                      </a:lnTo>
                      <a:lnTo>
                        <a:pt x="1878" y="1220"/>
                      </a:lnTo>
                      <a:lnTo>
                        <a:pt x="1881" y="1204"/>
                      </a:lnTo>
                      <a:lnTo>
                        <a:pt x="1882" y="1195"/>
                      </a:lnTo>
                      <a:lnTo>
                        <a:pt x="1885" y="1174"/>
                      </a:lnTo>
                      <a:lnTo>
                        <a:pt x="1885" y="1163"/>
                      </a:lnTo>
                      <a:lnTo>
                        <a:pt x="1880" y="1163"/>
                      </a:lnTo>
                      <a:lnTo>
                        <a:pt x="1885" y="1164"/>
                      </a:lnTo>
                      <a:lnTo>
                        <a:pt x="1885" y="1163"/>
                      </a:lnTo>
                      <a:lnTo>
                        <a:pt x="1880" y="1163"/>
                      </a:lnTo>
                      <a:lnTo>
                        <a:pt x="1885" y="1164"/>
                      </a:lnTo>
                      <a:lnTo>
                        <a:pt x="1886" y="1151"/>
                      </a:lnTo>
                      <a:lnTo>
                        <a:pt x="1887" y="1139"/>
                      </a:lnTo>
                      <a:lnTo>
                        <a:pt x="1889" y="1125"/>
                      </a:lnTo>
                      <a:lnTo>
                        <a:pt x="1890" y="1112"/>
                      </a:lnTo>
                      <a:lnTo>
                        <a:pt x="1891" y="1097"/>
                      </a:lnTo>
                      <a:lnTo>
                        <a:pt x="1891" y="1081"/>
                      </a:lnTo>
                      <a:lnTo>
                        <a:pt x="1886" y="1081"/>
                      </a:lnTo>
                      <a:lnTo>
                        <a:pt x="1891" y="1083"/>
                      </a:lnTo>
                      <a:lnTo>
                        <a:pt x="1891" y="1081"/>
                      </a:lnTo>
                      <a:lnTo>
                        <a:pt x="1886" y="1081"/>
                      </a:lnTo>
                      <a:lnTo>
                        <a:pt x="1891" y="1083"/>
                      </a:lnTo>
                      <a:lnTo>
                        <a:pt x="1893" y="1067"/>
                      </a:lnTo>
                      <a:lnTo>
                        <a:pt x="1894" y="1050"/>
                      </a:lnTo>
                      <a:lnTo>
                        <a:pt x="1895" y="1035"/>
                      </a:lnTo>
                      <a:lnTo>
                        <a:pt x="1896" y="1017"/>
                      </a:lnTo>
                      <a:lnTo>
                        <a:pt x="1898" y="1000"/>
                      </a:lnTo>
                      <a:lnTo>
                        <a:pt x="1899" y="982"/>
                      </a:lnTo>
                      <a:lnTo>
                        <a:pt x="1899" y="962"/>
                      </a:lnTo>
                      <a:lnTo>
                        <a:pt x="1894" y="962"/>
                      </a:lnTo>
                      <a:lnTo>
                        <a:pt x="1899" y="964"/>
                      </a:lnTo>
                      <a:lnTo>
                        <a:pt x="1899" y="962"/>
                      </a:lnTo>
                      <a:lnTo>
                        <a:pt x="1894" y="962"/>
                      </a:lnTo>
                      <a:lnTo>
                        <a:pt x="1899" y="964"/>
                      </a:lnTo>
                      <a:lnTo>
                        <a:pt x="1900" y="946"/>
                      </a:lnTo>
                      <a:lnTo>
                        <a:pt x="1907" y="849"/>
                      </a:lnTo>
                      <a:lnTo>
                        <a:pt x="1907" y="827"/>
                      </a:lnTo>
                      <a:lnTo>
                        <a:pt x="1908" y="806"/>
                      </a:lnTo>
                      <a:lnTo>
                        <a:pt x="1903" y="806"/>
                      </a:lnTo>
                      <a:lnTo>
                        <a:pt x="1908" y="807"/>
                      </a:lnTo>
                      <a:lnTo>
                        <a:pt x="1908" y="806"/>
                      </a:lnTo>
                      <a:lnTo>
                        <a:pt x="1903" y="806"/>
                      </a:lnTo>
                      <a:lnTo>
                        <a:pt x="1908" y="807"/>
                      </a:lnTo>
                      <a:lnTo>
                        <a:pt x="1909" y="788"/>
                      </a:lnTo>
                      <a:lnTo>
                        <a:pt x="1909" y="787"/>
                      </a:lnTo>
                      <a:lnTo>
                        <a:pt x="1912" y="745"/>
                      </a:lnTo>
                      <a:lnTo>
                        <a:pt x="1913" y="723"/>
                      </a:lnTo>
                      <a:lnTo>
                        <a:pt x="1915" y="703"/>
                      </a:lnTo>
                      <a:lnTo>
                        <a:pt x="1915" y="682"/>
                      </a:lnTo>
                      <a:lnTo>
                        <a:pt x="1918" y="620"/>
                      </a:lnTo>
                      <a:lnTo>
                        <a:pt x="1920" y="598"/>
                      </a:lnTo>
                      <a:lnTo>
                        <a:pt x="1915" y="598"/>
                      </a:lnTo>
                      <a:lnTo>
                        <a:pt x="1920" y="599"/>
                      </a:lnTo>
                      <a:lnTo>
                        <a:pt x="1920" y="598"/>
                      </a:lnTo>
                      <a:lnTo>
                        <a:pt x="1915" y="598"/>
                      </a:lnTo>
                      <a:lnTo>
                        <a:pt x="1920" y="599"/>
                      </a:lnTo>
                      <a:lnTo>
                        <a:pt x="1921" y="580"/>
                      </a:lnTo>
                      <a:lnTo>
                        <a:pt x="1921" y="558"/>
                      </a:lnTo>
                      <a:lnTo>
                        <a:pt x="1922" y="537"/>
                      </a:lnTo>
                      <a:lnTo>
                        <a:pt x="1917" y="537"/>
                      </a:lnTo>
                      <a:lnTo>
                        <a:pt x="1922" y="538"/>
                      </a:lnTo>
                      <a:lnTo>
                        <a:pt x="1922" y="537"/>
                      </a:lnTo>
                      <a:lnTo>
                        <a:pt x="1917" y="537"/>
                      </a:lnTo>
                      <a:lnTo>
                        <a:pt x="1922" y="538"/>
                      </a:lnTo>
                      <a:lnTo>
                        <a:pt x="1926" y="480"/>
                      </a:lnTo>
                      <a:lnTo>
                        <a:pt x="1929" y="444"/>
                      </a:lnTo>
                      <a:lnTo>
                        <a:pt x="1929" y="425"/>
                      </a:lnTo>
                      <a:lnTo>
                        <a:pt x="1924" y="425"/>
                      </a:lnTo>
                      <a:lnTo>
                        <a:pt x="1929" y="426"/>
                      </a:lnTo>
                      <a:lnTo>
                        <a:pt x="1929" y="425"/>
                      </a:lnTo>
                      <a:lnTo>
                        <a:pt x="1924" y="425"/>
                      </a:lnTo>
                      <a:lnTo>
                        <a:pt x="1929" y="426"/>
                      </a:lnTo>
                      <a:lnTo>
                        <a:pt x="1930" y="409"/>
                      </a:lnTo>
                      <a:lnTo>
                        <a:pt x="1933" y="378"/>
                      </a:lnTo>
                      <a:lnTo>
                        <a:pt x="1935" y="350"/>
                      </a:lnTo>
                      <a:lnTo>
                        <a:pt x="1936" y="337"/>
                      </a:lnTo>
                      <a:lnTo>
                        <a:pt x="1936" y="324"/>
                      </a:lnTo>
                      <a:lnTo>
                        <a:pt x="1931" y="324"/>
                      </a:lnTo>
                      <a:lnTo>
                        <a:pt x="1936" y="325"/>
                      </a:lnTo>
                      <a:lnTo>
                        <a:pt x="1936" y="324"/>
                      </a:lnTo>
                      <a:lnTo>
                        <a:pt x="1931" y="324"/>
                      </a:lnTo>
                      <a:lnTo>
                        <a:pt x="1936" y="325"/>
                      </a:lnTo>
                      <a:lnTo>
                        <a:pt x="1938" y="315"/>
                      </a:lnTo>
                      <a:lnTo>
                        <a:pt x="1939" y="303"/>
                      </a:lnTo>
                      <a:lnTo>
                        <a:pt x="1943" y="276"/>
                      </a:lnTo>
                      <a:lnTo>
                        <a:pt x="1944" y="268"/>
                      </a:lnTo>
                      <a:lnTo>
                        <a:pt x="1944" y="259"/>
                      </a:lnTo>
                      <a:lnTo>
                        <a:pt x="1939" y="259"/>
                      </a:lnTo>
                      <a:lnTo>
                        <a:pt x="1944" y="261"/>
                      </a:lnTo>
                      <a:lnTo>
                        <a:pt x="1944" y="259"/>
                      </a:lnTo>
                      <a:lnTo>
                        <a:pt x="1939" y="259"/>
                      </a:lnTo>
                      <a:lnTo>
                        <a:pt x="1944" y="261"/>
                      </a:lnTo>
                      <a:lnTo>
                        <a:pt x="1945" y="253"/>
                      </a:lnTo>
                      <a:lnTo>
                        <a:pt x="1940" y="252"/>
                      </a:lnTo>
                      <a:lnTo>
                        <a:pt x="1944" y="253"/>
                      </a:lnTo>
                      <a:lnTo>
                        <a:pt x="1945" y="253"/>
                      </a:lnTo>
                      <a:lnTo>
                        <a:pt x="1940" y="252"/>
                      </a:lnTo>
                      <a:lnTo>
                        <a:pt x="1944" y="253"/>
                      </a:lnTo>
                      <a:lnTo>
                        <a:pt x="1947" y="240"/>
                      </a:lnTo>
                      <a:lnTo>
                        <a:pt x="1943" y="239"/>
                      </a:lnTo>
                      <a:lnTo>
                        <a:pt x="1947" y="240"/>
                      </a:lnTo>
                      <a:lnTo>
                        <a:pt x="1943" y="239"/>
                      </a:lnTo>
                      <a:lnTo>
                        <a:pt x="1947" y="240"/>
                      </a:lnTo>
                      <a:lnTo>
                        <a:pt x="1949" y="230"/>
                      </a:lnTo>
                      <a:lnTo>
                        <a:pt x="1951" y="226"/>
                      </a:lnTo>
                      <a:lnTo>
                        <a:pt x="1952" y="224"/>
                      </a:lnTo>
                      <a:lnTo>
                        <a:pt x="1952" y="221"/>
                      </a:lnTo>
                      <a:lnTo>
                        <a:pt x="1947" y="221"/>
                      </a:lnTo>
                      <a:lnTo>
                        <a:pt x="1951" y="223"/>
                      </a:lnTo>
                      <a:lnTo>
                        <a:pt x="1952" y="221"/>
                      </a:lnTo>
                      <a:lnTo>
                        <a:pt x="1947" y="221"/>
                      </a:lnTo>
                      <a:lnTo>
                        <a:pt x="1951" y="223"/>
                      </a:lnTo>
                      <a:lnTo>
                        <a:pt x="1952" y="221"/>
                      </a:lnTo>
                      <a:lnTo>
                        <a:pt x="1948" y="218"/>
                      </a:lnTo>
                      <a:lnTo>
                        <a:pt x="1952" y="222"/>
                      </a:lnTo>
                      <a:lnTo>
                        <a:pt x="1952" y="221"/>
                      </a:lnTo>
                      <a:lnTo>
                        <a:pt x="1948" y="218"/>
                      </a:lnTo>
                      <a:lnTo>
                        <a:pt x="1952" y="222"/>
                      </a:lnTo>
                      <a:lnTo>
                        <a:pt x="1955" y="219"/>
                      </a:lnTo>
                      <a:lnTo>
                        <a:pt x="1951" y="215"/>
                      </a:lnTo>
                      <a:lnTo>
                        <a:pt x="1951" y="221"/>
                      </a:lnTo>
                      <a:lnTo>
                        <a:pt x="1955" y="219"/>
                      </a:lnTo>
                      <a:lnTo>
                        <a:pt x="1951" y="215"/>
                      </a:lnTo>
                      <a:lnTo>
                        <a:pt x="1951" y="221"/>
                      </a:lnTo>
                      <a:lnTo>
                        <a:pt x="1953" y="221"/>
                      </a:lnTo>
                      <a:lnTo>
                        <a:pt x="1953" y="215"/>
                      </a:lnTo>
                      <a:lnTo>
                        <a:pt x="1949" y="215"/>
                      </a:lnTo>
                      <a:lnTo>
                        <a:pt x="1951" y="218"/>
                      </a:lnTo>
                      <a:lnTo>
                        <a:pt x="1953" y="221"/>
                      </a:lnTo>
                      <a:lnTo>
                        <a:pt x="1953" y="215"/>
                      </a:lnTo>
                      <a:lnTo>
                        <a:pt x="1949" y="215"/>
                      </a:lnTo>
                      <a:lnTo>
                        <a:pt x="1949" y="218"/>
                      </a:lnTo>
                      <a:lnTo>
                        <a:pt x="1951" y="222"/>
                      </a:lnTo>
                      <a:lnTo>
                        <a:pt x="1952" y="223"/>
                      </a:lnTo>
                      <a:lnTo>
                        <a:pt x="1955" y="219"/>
                      </a:lnTo>
                      <a:lnTo>
                        <a:pt x="1951" y="221"/>
                      </a:lnTo>
                      <a:lnTo>
                        <a:pt x="1952" y="223"/>
                      </a:lnTo>
                      <a:lnTo>
                        <a:pt x="1955" y="219"/>
                      </a:lnTo>
                      <a:lnTo>
                        <a:pt x="1951" y="221"/>
                      </a:lnTo>
                      <a:lnTo>
                        <a:pt x="1953" y="228"/>
                      </a:lnTo>
                      <a:lnTo>
                        <a:pt x="1957" y="227"/>
                      </a:lnTo>
                      <a:lnTo>
                        <a:pt x="1953" y="228"/>
                      </a:lnTo>
                      <a:lnTo>
                        <a:pt x="1957" y="227"/>
                      </a:lnTo>
                      <a:lnTo>
                        <a:pt x="1953" y="228"/>
                      </a:lnTo>
                      <a:lnTo>
                        <a:pt x="1955" y="233"/>
                      </a:lnTo>
                      <a:lnTo>
                        <a:pt x="1957" y="246"/>
                      </a:lnTo>
                      <a:lnTo>
                        <a:pt x="1961" y="245"/>
                      </a:lnTo>
                      <a:lnTo>
                        <a:pt x="1957" y="245"/>
                      </a:lnTo>
                      <a:lnTo>
                        <a:pt x="1957" y="246"/>
                      </a:lnTo>
                      <a:lnTo>
                        <a:pt x="1961" y="245"/>
                      </a:lnTo>
                      <a:lnTo>
                        <a:pt x="1957" y="245"/>
                      </a:lnTo>
                      <a:lnTo>
                        <a:pt x="1957" y="254"/>
                      </a:lnTo>
                      <a:lnTo>
                        <a:pt x="1958" y="262"/>
                      </a:lnTo>
                      <a:lnTo>
                        <a:pt x="1960" y="271"/>
                      </a:lnTo>
                      <a:lnTo>
                        <a:pt x="1962" y="292"/>
                      </a:lnTo>
                      <a:lnTo>
                        <a:pt x="1965" y="315"/>
                      </a:lnTo>
                      <a:lnTo>
                        <a:pt x="1969" y="314"/>
                      </a:lnTo>
                      <a:lnTo>
                        <a:pt x="1965" y="314"/>
                      </a:lnTo>
                      <a:lnTo>
                        <a:pt x="1965" y="315"/>
                      </a:lnTo>
                      <a:lnTo>
                        <a:pt x="1969" y="314"/>
                      </a:lnTo>
                      <a:lnTo>
                        <a:pt x="1965" y="314"/>
                      </a:lnTo>
                      <a:lnTo>
                        <a:pt x="1965" y="328"/>
                      </a:lnTo>
                      <a:lnTo>
                        <a:pt x="1969" y="370"/>
                      </a:lnTo>
                      <a:lnTo>
                        <a:pt x="1973" y="369"/>
                      </a:lnTo>
                      <a:lnTo>
                        <a:pt x="1969" y="369"/>
                      </a:lnTo>
                      <a:lnTo>
                        <a:pt x="1969" y="370"/>
                      </a:lnTo>
                      <a:lnTo>
                        <a:pt x="1973" y="369"/>
                      </a:lnTo>
                      <a:lnTo>
                        <a:pt x="1969" y="369"/>
                      </a:lnTo>
                      <a:lnTo>
                        <a:pt x="1971" y="400"/>
                      </a:lnTo>
                      <a:lnTo>
                        <a:pt x="1973" y="417"/>
                      </a:lnTo>
                      <a:lnTo>
                        <a:pt x="1973" y="434"/>
                      </a:lnTo>
                      <a:lnTo>
                        <a:pt x="1974" y="452"/>
                      </a:lnTo>
                      <a:lnTo>
                        <a:pt x="1975" y="469"/>
                      </a:lnTo>
                      <a:lnTo>
                        <a:pt x="1976" y="488"/>
                      </a:lnTo>
                      <a:lnTo>
                        <a:pt x="1978" y="506"/>
                      </a:lnTo>
                      <a:lnTo>
                        <a:pt x="1980" y="545"/>
                      </a:lnTo>
                      <a:lnTo>
                        <a:pt x="1980" y="564"/>
                      </a:lnTo>
                      <a:lnTo>
                        <a:pt x="1982" y="584"/>
                      </a:lnTo>
                      <a:lnTo>
                        <a:pt x="1987" y="666"/>
                      </a:lnTo>
                      <a:lnTo>
                        <a:pt x="1987" y="687"/>
                      </a:lnTo>
                      <a:lnTo>
                        <a:pt x="1988" y="709"/>
                      </a:lnTo>
                      <a:lnTo>
                        <a:pt x="1989" y="730"/>
                      </a:lnTo>
                      <a:lnTo>
                        <a:pt x="1991" y="752"/>
                      </a:lnTo>
                      <a:lnTo>
                        <a:pt x="1992" y="772"/>
                      </a:lnTo>
                      <a:lnTo>
                        <a:pt x="1995" y="816"/>
                      </a:lnTo>
                      <a:lnTo>
                        <a:pt x="1995" y="837"/>
                      </a:lnTo>
                      <a:lnTo>
                        <a:pt x="1997" y="881"/>
                      </a:lnTo>
                      <a:lnTo>
                        <a:pt x="2002" y="964"/>
                      </a:lnTo>
                      <a:lnTo>
                        <a:pt x="2002" y="984"/>
                      </a:lnTo>
                      <a:lnTo>
                        <a:pt x="2005" y="1023"/>
                      </a:lnTo>
                      <a:lnTo>
                        <a:pt x="2009" y="1077"/>
                      </a:lnTo>
                      <a:lnTo>
                        <a:pt x="2010" y="1094"/>
                      </a:lnTo>
                      <a:lnTo>
                        <a:pt x="2010" y="1110"/>
                      </a:lnTo>
                      <a:lnTo>
                        <a:pt x="2011" y="1125"/>
                      </a:lnTo>
                      <a:lnTo>
                        <a:pt x="2011" y="1127"/>
                      </a:lnTo>
                      <a:lnTo>
                        <a:pt x="2013" y="1139"/>
                      </a:lnTo>
                      <a:lnTo>
                        <a:pt x="2014" y="1154"/>
                      </a:lnTo>
                      <a:lnTo>
                        <a:pt x="2018" y="1189"/>
                      </a:lnTo>
                      <a:lnTo>
                        <a:pt x="2022" y="1187"/>
                      </a:lnTo>
                      <a:lnTo>
                        <a:pt x="2018" y="1187"/>
                      </a:lnTo>
                      <a:lnTo>
                        <a:pt x="2018" y="1189"/>
                      </a:lnTo>
                      <a:lnTo>
                        <a:pt x="2022" y="1187"/>
                      </a:lnTo>
                      <a:lnTo>
                        <a:pt x="2018" y="1187"/>
                      </a:lnTo>
                      <a:lnTo>
                        <a:pt x="2018" y="1199"/>
                      </a:lnTo>
                      <a:lnTo>
                        <a:pt x="2022" y="1226"/>
                      </a:lnTo>
                      <a:lnTo>
                        <a:pt x="2023" y="1234"/>
                      </a:lnTo>
                      <a:lnTo>
                        <a:pt x="2024" y="1240"/>
                      </a:lnTo>
                      <a:lnTo>
                        <a:pt x="2028" y="1239"/>
                      </a:lnTo>
                      <a:lnTo>
                        <a:pt x="2024" y="1239"/>
                      </a:lnTo>
                      <a:lnTo>
                        <a:pt x="2024" y="1240"/>
                      </a:lnTo>
                      <a:lnTo>
                        <a:pt x="2028" y="1239"/>
                      </a:lnTo>
                      <a:lnTo>
                        <a:pt x="2024" y="1239"/>
                      </a:lnTo>
                      <a:lnTo>
                        <a:pt x="2024" y="1248"/>
                      </a:lnTo>
                      <a:lnTo>
                        <a:pt x="2026" y="1254"/>
                      </a:lnTo>
                      <a:lnTo>
                        <a:pt x="2029" y="1270"/>
                      </a:lnTo>
                      <a:lnTo>
                        <a:pt x="2031" y="1274"/>
                      </a:lnTo>
                      <a:lnTo>
                        <a:pt x="2031" y="1275"/>
                      </a:lnTo>
                      <a:lnTo>
                        <a:pt x="2032" y="1278"/>
                      </a:lnTo>
                      <a:lnTo>
                        <a:pt x="2036" y="1275"/>
                      </a:lnTo>
                      <a:lnTo>
                        <a:pt x="2032" y="1275"/>
                      </a:lnTo>
                      <a:lnTo>
                        <a:pt x="2032" y="1278"/>
                      </a:lnTo>
                      <a:lnTo>
                        <a:pt x="2036" y="1275"/>
                      </a:lnTo>
                      <a:lnTo>
                        <a:pt x="2032" y="1275"/>
                      </a:lnTo>
                      <a:lnTo>
                        <a:pt x="2032" y="1276"/>
                      </a:lnTo>
                      <a:lnTo>
                        <a:pt x="2033" y="1280"/>
                      </a:lnTo>
                      <a:lnTo>
                        <a:pt x="2036" y="1283"/>
                      </a:lnTo>
                      <a:lnTo>
                        <a:pt x="2036" y="1282"/>
                      </a:lnTo>
                      <a:lnTo>
                        <a:pt x="2038" y="1283"/>
                      </a:lnTo>
                      <a:lnTo>
                        <a:pt x="2042" y="1283"/>
                      </a:lnTo>
                      <a:lnTo>
                        <a:pt x="2045" y="1280"/>
                      </a:lnTo>
                      <a:lnTo>
                        <a:pt x="2045" y="1279"/>
                      </a:lnTo>
                      <a:lnTo>
                        <a:pt x="2049" y="1271"/>
                      </a:lnTo>
                      <a:lnTo>
                        <a:pt x="2049" y="1267"/>
                      </a:lnTo>
                      <a:lnTo>
                        <a:pt x="2044" y="1267"/>
                      </a:lnTo>
                      <a:lnTo>
                        <a:pt x="2048" y="1269"/>
                      </a:lnTo>
                      <a:lnTo>
                        <a:pt x="2049" y="1267"/>
                      </a:lnTo>
                      <a:lnTo>
                        <a:pt x="2044" y="1267"/>
                      </a:lnTo>
                      <a:lnTo>
                        <a:pt x="2048" y="1269"/>
                      </a:lnTo>
                      <a:lnTo>
                        <a:pt x="2049" y="1264"/>
                      </a:lnTo>
                      <a:lnTo>
                        <a:pt x="2051" y="1251"/>
                      </a:lnTo>
                      <a:lnTo>
                        <a:pt x="2053" y="1251"/>
                      </a:lnTo>
                      <a:lnTo>
                        <a:pt x="2055" y="1235"/>
                      </a:lnTo>
                      <a:lnTo>
                        <a:pt x="2057" y="1226"/>
                      </a:lnTo>
                      <a:lnTo>
                        <a:pt x="2057" y="1214"/>
                      </a:lnTo>
                      <a:lnTo>
                        <a:pt x="2051" y="1214"/>
                      </a:lnTo>
                      <a:lnTo>
                        <a:pt x="2057" y="1216"/>
                      </a:lnTo>
                      <a:lnTo>
                        <a:pt x="2057" y="1214"/>
                      </a:lnTo>
                      <a:lnTo>
                        <a:pt x="2051" y="1214"/>
                      </a:lnTo>
                      <a:lnTo>
                        <a:pt x="2057" y="1216"/>
                      </a:lnTo>
                      <a:lnTo>
                        <a:pt x="2060" y="1181"/>
                      </a:lnTo>
                      <a:lnTo>
                        <a:pt x="2062" y="1168"/>
                      </a:lnTo>
                      <a:lnTo>
                        <a:pt x="2063" y="1154"/>
                      </a:lnTo>
                      <a:lnTo>
                        <a:pt x="2063" y="1138"/>
                      </a:lnTo>
                      <a:lnTo>
                        <a:pt x="2058" y="1138"/>
                      </a:lnTo>
                      <a:lnTo>
                        <a:pt x="2063" y="1139"/>
                      </a:lnTo>
                      <a:lnTo>
                        <a:pt x="2063" y="1138"/>
                      </a:lnTo>
                      <a:lnTo>
                        <a:pt x="2058" y="1138"/>
                      </a:lnTo>
                      <a:lnTo>
                        <a:pt x="2063" y="1139"/>
                      </a:lnTo>
                      <a:lnTo>
                        <a:pt x="2066" y="1108"/>
                      </a:lnTo>
                      <a:lnTo>
                        <a:pt x="2069" y="1058"/>
                      </a:lnTo>
                      <a:lnTo>
                        <a:pt x="2071" y="1040"/>
                      </a:lnTo>
                      <a:lnTo>
                        <a:pt x="2071" y="1021"/>
                      </a:lnTo>
                      <a:lnTo>
                        <a:pt x="2066" y="1021"/>
                      </a:lnTo>
                      <a:lnTo>
                        <a:pt x="2071" y="1022"/>
                      </a:lnTo>
                      <a:lnTo>
                        <a:pt x="2071" y="1021"/>
                      </a:lnTo>
                      <a:lnTo>
                        <a:pt x="2066" y="1021"/>
                      </a:lnTo>
                      <a:lnTo>
                        <a:pt x="2071" y="1022"/>
                      </a:lnTo>
                      <a:lnTo>
                        <a:pt x="2072" y="1004"/>
                      </a:lnTo>
                      <a:lnTo>
                        <a:pt x="2075" y="965"/>
                      </a:lnTo>
                      <a:lnTo>
                        <a:pt x="2075" y="964"/>
                      </a:lnTo>
                      <a:lnTo>
                        <a:pt x="2076" y="943"/>
                      </a:lnTo>
                      <a:lnTo>
                        <a:pt x="2071" y="943"/>
                      </a:lnTo>
                      <a:lnTo>
                        <a:pt x="2076" y="944"/>
                      </a:lnTo>
                      <a:lnTo>
                        <a:pt x="2076" y="943"/>
                      </a:lnTo>
                      <a:lnTo>
                        <a:pt x="2071" y="943"/>
                      </a:lnTo>
                      <a:lnTo>
                        <a:pt x="2076" y="944"/>
                      </a:lnTo>
                      <a:lnTo>
                        <a:pt x="2077" y="925"/>
                      </a:lnTo>
                      <a:lnTo>
                        <a:pt x="2077" y="924"/>
                      </a:lnTo>
                      <a:lnTo>
                        <a:pt x="2079" y="903"/>
                      </a:lnTo>
                      <a:lnTo>
                        <a:pt x="2079" y="882"/>
                      </a:lnTo>
                      <a:lnTo>
                        <a:pt x="2080" y="862"/>
                      </a:lnTo>
                      <a:lnTo>
                        <a:pt x="2081" y="840"/>
                      </a:lnTo>
                      <a:lnTo>
                        <a:pt x="2082" y="819"/>
                      </a:lnTo>
                      <a:lnTo>
                        <a:pt x="2086" y="753"/>
                      </a:lnTo>
                      <a:lnTo>
                        <a:pt x="2086" y="731"/>
                      </a:lnTo>
                      <a:lnTo>
                        <a:pt x="2091" y="643"/>
                      </a:lnTo>
                      <a:lnTo>
                        <a:pt x="2093" y="620"/>
                      </a:lnTo>
                      <a:lnTo>
                        <a:pt x="2094" y="598"/>
                      </a:lnTo>
                      <a:lnTo>
                        <a:pt x="2094" y="576"/>
                      </a:lnTo>
                      <a:lnTo>
                        <a:pt x="2095" y="555"/>
                      </a:lnTo>
                      <a:lnTo>
                        <a:pt x="2097" y="533"/>
                      </a:lnTo>
                      <a:lnTo>
                        <a:pt x="2100" y="471"/>
                      </a:lnTo>
                      <a:lnTo>
                        <a:pt x="2100" y="452"/>
                      </a:lnTo>
                      <a:lnTo>
                        <a:pt x="2095" y="452"/>
                      </a:lnTo>
                      <a:lnTo>
                        <a:pt x="2100" y="453"/>
                      </a:lnTo>
                      <a:lnTo>
                        <a:pt x="2100" y="452"/>
                      </a:lnTo>
                      <a:lnTo>
                        <a:pt x="2095" y="452"/>
                      </a:lnTo>
                      <a:lnTo>
                        <a:pt x="2100" y="453"/>
                      </a:lnTo>
                      <a:lnTo>
                        <a:pt x="2103" y="414"/>
                      </a:lnTo>
                      <a:lnTo>
                        <a:pt x="2104" y="396"/>
                      </a:lnTo>
                      <a:lnTo>
                        <a:pt x="2107" y="363"/>
                      </a:lnTo>
                      <a:lnTo>
                        <a:pt x="2108" y="347"/>
                      </a:lnTo>
                      <a:lnTo>
                        <a:pt x="2108" y="332"/>
                      </a:lnTo>
                      <a:lnTo>
                        <a:pt x="2103" y="332"/>
                      </a:lnTo>
                      <a:lnTo>
                        <a:pt x="2108" y="333"/>
                      </a:lnTo>
                      <a:lnTo>
                        <a:pt x="2108" y="332"/>
                      </a:lnTo>
                      <a:lnTo>
                        <a:pt x="2103" y="332"/>
                      </a:lnTo>
                      <a:lnTo>
                        <a:pt x="2108" y="333"/>
                      </a:lnTo>
                      <a:lnTo>
                        <a:pt x="2110" y="319"/>
                      </a:lnTo>
                      <a:lnTo>
                        <a:pt x="2111" y="306"/>
                      </a:lnTo>
                      <a:lnTo>
                        <a:pt x="2113" y="283"/>
                      </a:lnTo>
                      <a:lnTo>
                        <a:pt x="2116" y="262"/>
                      </a:lnTo>
                      <a:lnTo>
                        <a:pt x="2116" y="252"/>
                      </a:lnTo>
                      <a:lnTo>
                        <a:pt x="2111" y="252"/>
                      </a:lnTo>
                      <a:lnTo>
                        <a:pt x="2116" y="253"/>
                      </a:lnTo>
                      <a:lnTo>
                        <a:pt x="2116" y="252"/>
                      </a:lnTo>
                      <a:lnTo>
                        <a:pt x="2111" y="252"/>
                      </a:lnTo>
                      <a:lnTo>
                        <a:pt x="2116" y="253"/>
                      </a:lnTo>
                      <a:lnTo>
                        <a:pt x="2117" y="244"/>
                      </a:lnTo>
                      <a:lnTo>
                        <a:pt x="2121" y="221"/>
                      </a:lnTo>
                      <a:lnTo>
                        <a:pt x="2116" y="219"/>
                      </a:lnTo>
                      <a:lnTo>
                        <a:pt x="2120" y="221"/>
                      </a:lnTo>
                      <a:lnTo>
                        <a:pt x="2121" y="221"/>
                      </a:lnTo>
                      <a:lnTo>
                        <a:pt x="2116" y="219"/>
                      </a:lnTo>
                      <a:lnTo>
                        <a:pt x="2120" y="221"/>
                      </a:lnTo>
                      <a:lnTo>
                        <a:pt x="2122" y="208"/>
                      </a:lnTo>
                      <a:lnTo>
                        <a:pt x="2124" y="206"/>
                      </a:lnTo>
                      <a:lnTo>
                        <a:pt x="2124" y="201"/>
                      </a:lnTo>
                      <a:lnTo>
                        <a:pt x="2119" y="201"/>
                      </a:lnTo>
                      <a:lnTo>
                        <a:pt x="2122" y="202"/>
                      </a:lnTo>
                      <a:lnTo>
                        <a:pt x="2124" y="201"/>
                      </a:lnTo>
                      <a:lnTo>
                        <a:pt x="2119" y="201"/>
                      </a:lnTo>
                      <a:lnTo>
                        <a:pt x="2122" y="202"/>
                      </a:lnTo>
                      <a:lnTo>
                        <a:pt x="2124" y="197"/>
                      </a:lnTo>
                      <a:lnTo>
                        <a:pt x="2125" y="193"/>
                      </a:lnTo>
                      <a:lnTo>
                        <a:pt x="2121" y="192"/>
                      </a:lnTo>
                      <a:lnTo>
                        <a:pt x="2125" y="195"/>
                      </a:lnTo>
                      <a:lnTo>
                        <a:pt x="2125" y="193"/>
                      </a:lnTo>
                      <a:lnTo>
                        <a:pt x="2121" y="192"/>
                      </a:lnTo>
                      <a:lnTo>
                        <a:pt x="2125" y="195"/>
                      </a:lnTo>
                      <a:lnTo>
                        <a:pt x="2128" y="189"/>
                      </a:lnTo>
                      <a:lnTo>
                        <a:pt x="2124" y="187"/>
                      </a:lnTo>
                      <a:lnTo>
                        <a:pt x="2128" y="191"/>
                      </a:lnTo>
                      <a:lnTo>
                        <a:pt x="2128" y="189"/>
                      </a:lnTo>
                      <a:lnTo>
                        <a:pt x="2124" y="187"/>
                      </a:lnTo>
                      <a:lnTo>
                        <a:pt x="2128" y="191"/>
                      </a:lnTo>
                      <a:lnTo>
                        <a:pt x="2130" y="188"/>
                      </a:lnTo>
                      <a:lnTo>
                        <a:pt x="2126" y="184"/>
                      </a:lnTo>
                      <a:lnTo>
                        <a:pt x="2122" y="184"/>
                      </a:lnTo>
                      <a:lnTo>
                        <a:pt x="2124" y="187"/>
                      </a:lnTo>
                      <a:lnTo>
                        <a:pt x="2126" y="188"/>
                      </a:lnTo>
                      <a:lnTo>
                        <a:pt x="2130" y="188"/>
                      </a:lnTo>
                      <a:lnTo>
                        <a:pt x="2126" y="184"/>
                      </a:lnTo>
                      <a:lnTo>
                        <a:pt x="2122" y="184"/>
                      </a:lnTo>
                      <a:lnTo>
                        <a:pt x="2122" y="186"/>
                      </a:lnTo>
                      <a:lnTo>
                        <a:pt x="2124" y="189"/>
                      </a:lnTo>
                      <a:lnTo>
                        <a:pt x="2126" y="192"/>
                      </a:lnTo>
                      <a:lnTo>
                        <a:pt x="2129" y="188"/>
                      </a:lnTo>
                      <a:lnTo>
                        <a:pt x="2125" y="189"/>
                      </a:lnTo>
                      <a:lnTo>
                        <a:pt x="2126" y="192"/>
                      </a:lnTo>
                      <a:lnTo>
                        <a:pt x="2129" y="188"/>
                      </a:lnTo>
                      <a:lnTo>
                        <a:pt x="2125" y="189"/>
                      </a:lnTo>
                      <a:lnTo>
                        <a:pt x="2128" y="197"/>
                      </a:lnTo>
                      <a:lnTo>
                        <a:pt x="2131" y="196"/>
                      </a:lnTo>
                      <a:lnTo>
                        <a:pt x="2128" y="197"/>
                      </a:lnTo>
                      <a:lnTo>
                        <a:pt x="2131" y="196"/>
                      </a:lnTo>
                      <a:lnTo>
                        <a:pt x="2128" y="197"/>
                      </a:lnTo>
                      <a:lnTo>
                        <a:pt x="2129" y="202"/>
                      </a:lnTo>
                      <a:lnTo>
                        <a:pt x="2133" y="201"/>
                      </a:lnTo>
                      <a:lnTo>
                        <a:pt x="2129" y="201"/>
                      </a:lnTo>
                      <a:lnTo>
                        <a:pt x="2129" y="202"/>
                      </a:lnTo>
                      <a:lnTo>
                        <a:pt x="2133" y="201"/>
                      </a:lnTo>
                      <a:lnTo>
                        <a:pt x="2129" y="201"/>
                      </a:lnTo>
                      <a:lnTo>
                        <a:pt x="2129" y="208"/>
                      </a:lnTo>
                      <a:lnTo>
                        <a:pt x="2130" y="214"/>
                      </a:lnTo>
                      <a:lnTo>
                        <a:pt x="2134" y="213"/>
                      </a:lnTo>
                      <a:lnTo>
                        <a:pt x="2130" y="214"/>
                      </a:lnTo>
                      <a:lnTo>
                        <a:pt x="2134" y="213"/>
                      </a:lnTo>
                      <a:lnTo>
                        <a:pt x="2130" y="214"/>
                      </a:lnTo>
                      <a:lnTo>
                        <a:pt x="2131" y="222"/>
                      </a:lnTo>
                      <a:lnTo>
                        <a:pt x="2134" y="240"/>
                      </a:lnTo>
                      <a:lnTo>
                        <a:pt x="2135" y="250"/>
                      </a:lnTo>
                      <a:lnTo>
                        <a:pt x="2137" y="262"/>
                      </a:lnTo>
                      <a:lnTo>
                        <a:pt x="2141" y="261"/>
                      </a:lnTo>
                      <a:lnTo>
                        <a:pt x="2137" y="261"/>
                      </a:lnTo>
                      <a:lnTo>
                        <a:pt x="2137" y="262"/>
                      </a:lnTo>
                      <a:lnTo>
                        <a:pt x="2141" y="261"/>
                      </a:lnTo>
                      <a:lnTo>
                        <a:pt x="2137" y="261"/>
                      </a:lnTo>
                      <a:lnTo>
                        <a:pt x="2137" y="274"/>
                      </a:lnTo>
                      <a:lnTo>
                        <a:pt x="2138" y="285"/>
                      </a:lnTo>
                      <a:lnTo>
                        <a:pt x="2142" y="328"/>
                      </a:lnTo>
                      <a:lnTo>
                        <a:pt x="2146" y="326"/>
                      </a:lnTo>
                      <a:lnTo>
                        <a:pt x="2142" y="326"/>
                      </a:lnTo>
                      <a:lnTo>
                        <a:pt x="2142" y="328"/>
                      </a:lnTo>
                      <a:lnTo>
                        <a:pt x="2146" y="326"/>
                      </a:lnTo>
                      <a:lnTo>
                        <a:pt x="2142" y="326"/>
                      </a:lnTo>
                      <a:lnTo>
                        <a:pt x="2144" y="358"/>
                      </a:lnTo>
                      <a:lnTo>
                        <a:pt x="2144" y="374"/>
                      </a:lnTo>
                      <a:lnTo>
                        <a:pt x="2146" y="391"/>
                      </a:lnTo>
                      <a:lnTo>
                        <a:pt x="2148" y="427"/>
                      </a:lnTo>
                      <a:lnTo>
                        <a:pt x="2150" y="447"/>
                      </a:lnTo>
                      <a:lnTo>
                        <a:pt x="2151" y="465"/>
                      </a:lnTo>
                      <a:lnTo>
                        <a:pt x="2152" y="485"/>
                      </a:lnTo>
                      <a:lnTo>
                        <a:pt x="2152" y="505"/>
                      </a:lnTo>
                      <a:lnTo>
                        <a:pt x="2157" y="588"/>
                      </a:lnTo>
                      <a:lnTo>
                        <a:pt x="2160" y="632"/>
                      </a:lnTo>
                      <a:lnTo>
                        <a:pt x="2160" y="653"/>
                      </a:lnTo>
                      <a:lnTo>
                        <a:pt x="2162" y="697"/>
                      </a:lnTo>
                      <a:lnTo>
                        <a:pt x="2164" y="721"/>
                      </a:lnTo>
                      <a:lnTo>
                        <a:pt x="2165" y="743"/>
                      </a:lnTo>
                      <a:lnTo>
                        <a:pt x="2166" y="766"/>
                      </a:lnTo>
                      <a:lnTo>
                        <a:pt x="2166" y="788"/>
                      </a:lnTo>
                      <a:lnTo>
                        <a:pt x="2168" y="811"/>
                      </a:lnTo>
                      <a:lnTo>
                        <a:pt x="2169" y="833"/>
                      </a:lnTo>
                      <a:lnTo>
                        <a:pt x="2172" y="880"/>
                      </a:lnTo>
                      <a:lnTo>
                        <a:pt x="2174" y="924"/>
                      </a:lnTo>
                      <a:lnTo>
                        <a:pt x="2174" y="946"/>
                      </a:lnTo>
                      <a:lnTo>
                        <a:pt x="2177" y="990"/>
                      </a:lnTo>
                      <a:lnTo>
                        <a:pt x="2179" y="1031"/>
                      </a:lnTo>
                      <a:lnTo>
                        <a:pt x="2182" y="1070"/>
                      </a:lnTo>
                      <a:lnTo>
                        <a:pt x="2182" y="1089"/>
                      </a:lnTo>
                      <a:lnTo>
                        <a:pt x="2183" y="1107"/>
                      </a:lnTo>
                      <a:lnTo>
                        <a:pt x="2184" y="1124"/>
                      </a:lnTo>
                      <a:lnTo>
                        <a:pt x="2187" y="1155"/>
                      </a:lnTo>
                      <a:lnTo>
                        <a:pt x="2187" y="1156"/>
                      </a:lnTo>
                      <a:lnTo>
                        <a:pt x="2190" y="1185"/>
                      </a:lnTo>
                      <a:lnTo>
                        <a:pt x="2193" y="1183"/>
                      </a:lnTo>
                      <a:lnTo>
                        <a:pt x="2190" y="1183"/>
                      </a:lnTo>
                      <a:lnTo>
                        <a:pt x="2190" y="1185"/>
                      </a:lnTo>
                      <a:lnTo>
                        <a:pt x="2193" y="1183"/>
                      </a:lnTo>
                      <a:lnTo>
                        <a:pt x="2190" y="1183"/>
                      </a:lnTo>
                      <a:lnTo>
                        <a:pt x="2190" y="1196"/>
                      </a:lnTo>
                      <a:lnTo>
                        <a:pt x="2191" y="1209"/>
                      </a:lnTo>
                      <a:lnTo>
                        <a:pt x="2195" y="1240"/>
                      </a:lnTo>
                      <a:lnTo>
                        <a:pt x="2196" y="1249"/>
                      </a:lnTo>
                      <a:lnTo>
                        <a:pt x="2200" y="1248"/>
                      </a:lnTo>
                      <a:lnTo>
                        <a:pt x="2196" y="1248"/>
                      </a:lnTo>
                      <a:lnTo>
                        <a:pt x="2196" y="1249"/>
                      </a:lnTo>
                      <a:lnTo>
                        <a:pt x="2200" y="1248"/>
                      </a:lnTo>
                      <a:lnTo>
                        <a:pt x="2196" y="1248"/>
                      </a:lnTo>
                      <a:lnTo>
                        <a:pt x="2196" y="1257"/>
                      </a:lnTo>
                      <a:lnTo>
                        <a:pt x="2197" y="1266"/>
                      </a:lnTo>
                      <a:lnTo>
                        <a:pt x="2199" y="1273"/>
                      </a:lnTo>
                      <a:lnTo>
                        <a:pt x="2203" y="1271"/>
                      </a:lnTo>
                      <a:lnTo>
                        <a:pt x="2199" y="1273"/>
                      </a:lnTo>
                      <a:lnTo>
                        <a:pt x="2203" y="1271"/>
                      </a:lnTo>
                      <a:lnTo>
                        <a:pt x="2199" y="1273"/>
                      </a:lnTo>
                      <a:lnTo>
                        <a:pt x="2200" y="1280"/>
                      </a:lnTo>
                      <a:lnTo>
                        <a:pt x="2201" y="1287"/>
                      </a:lnTo>
                      <a:lnTo>
                        <a:pt x="2204" y="1297"/>
                      </a:lnTo>
                      <a:lnTo>
                        <a:pt x="2208" y="1296"/>
                      </a:lnTo>
                      <a:lnTo>
                        <a:pt x="2204" y="1296"/>
                      </a:lnTo>
                      <a:lnTo>
                        <a:pt x="2204" y="1297"/>
                      </a:lnTo>
                      <a:lnTo>
                        <a:pt x="2208" y="1296"/>
                      </a:lnTo>
                      <a:lnTo>
                        <a:pt x="2204" y="1296"/>
                      </a:lnTo>
                      <a:lnTo>
                        <a:pt x="2204" y="1301"/>
                      </a:lnTo>
                      <a:lnTo>
                        <a:pt x="2205" y="1305"/>
                      </a:lnTo>
                      <a:lnTo>
                        <a:pt x="2205" y="1306"/>
                      </a:lnTo>
                      <a:lnTo>
                        <a:pt x="2206" y="1309"/>
                      </a:lnTo>
                      <a:lnTo>
                        <a:pt x="2210" y="1313"/>
                      </a:lnTo>
                      <a:lnTo>
                        <a:pt x="2210" y="1311"/>
                      </a:lnTo>
                      <a:lnTo>
                        <a:pt x="2213" y="1314"/>
                      </a:lnTo>
                      <a:lnTo>
                        <a:pt x="2214" y="1314"/>
                      </a:lnTo>
                      <a:lnTo>
                        <a:pt x="2214" y="1313"/>
                      </a:lnTo>
                      <a:lnTo>
                        <a:pt x="2218" y="1313"/>
                      </a:lnTo>
                      <a:lnTo>
                        <a:pt x="2219" y="1311"/>
                      </a:lnTo>
                      <a:lnTo>
                        <a:pt x="2218" y="1310"/>
                      </a:lnTo>
                      <a:lnTo>
                        <a:pt x="2221" y="1307"/>
                      </a:lnTo>
                      <a:lnTo>
                        <a:pt x="2221" y="1305"/>
                      </a:lnTo>
                      <a:lnTo>
                        <a:pt x="2215" y="1305"/>
                      </a:lnTo>
                      <a:lnTo>
                        <a:pt x="2219" y="1307"/>
                      </a:lnTo>
                      <a:lnTo>
                        <a:pt x="2221" y="1305"/>
                      </a:lnTo>
                      <a:lnTo>
                        <a:pt x="2215" y="1305"/>
                      </a:lnTo>
                      <a:lnTo>
                        <a:pt x="2219" y="1307"/>
                      </a:lnTo>
                      <a:lnTo>
                        <a:pt x="2221" y="1305"/>
                      </a:lnTo>
                      <a:lnTo>
                        <a:pt x="2221" y="1304"/>
                      </a:lnTo>
                      <a:lnTo>
                        <a:pt x="2222" y="1300"/>
                      </a:lnTo>
                      <a:lnTo>
                        <a:pt x="2224" y="1289"/>
                      </a:lnTo>
                      <a:lnTo>
                        <a:pt x="2226" y="1283"/>
                      </a:lnTo>
                      <a:lnTo>
                        <a:pt x="2227" y="1283"/>
                      </a:lnTo>
                      <a:lnTo>
                        <a:pt x="2228" y="1275"/>
                      </a:lnTo>
                      <a:lnTo>
                        <a:pt x="2228" y="1265"/>
                      </a:lnTo>
                      <a:lnTo>
                        <a:pt x="2223" y="1265"/>
                      </a:lnTo>
                      <a:lnTo>
                        <a:pt x="2228" y="1266"/>
                      </a:lnTo>
                      <a:lnTo>
                        <a:pt x="2228" y="1265"/>
                      </a:lnTo>
                      <a:lnTo>
                        <a:pt x="2223" y="1265"/>
                      </a:lnTo>
                      <a:lnTo>
                        <a:pt x="2228" y="1266"/>
                      </a:lnTo>
                      <a:lnTo>
                        <a:pt x="2230" y="1257"/>
                      </a:lnTo>
                      <a:lnTo>
                        <a:pt x="2231" y="1247"/>
                      </a:lnTo>
                      <a:lnTo>
                        <a:pt x="2234" y="1223"/>
                      </a:lnTo>
                      <a:lnTo>
                        <a:pt x="2236" y="1198"/>
                      </a:lnTo>
                      <a:lnTo>
                        <a:pt x="2236" y="1182"/>
                      </a:lnTo>
                      <a:lnTo>
                        <a:pt x="2231" y="1182"/>
                      </a:lnTo>
                      <a:lnTo>
                        <a:pt x="2236" y="1183"/>
                      </a:lnTo>
                      <a:lnTo>
                        <a:pt x="2236" y="1182"/>
                      </a:lnTo>
                      <a:lnTo>
                        <a:pt x="2231" y="1182"/>
                      </a:lnTo>
                      <a:lnTo>
                        <a:pt x="2236" y="1183"/>
                      </a:lnTo>
                      <a:lnTo>
                        <a:pt x="2239" y="1152"/>
                      </a:lnTo>
                      <a:lnTo>
                        <a:pt x="2243" y="1102"/>
                      </a:lnTo>
                      <a:lnTo>
                        <a:pt x="2243" y="1083"/>
                      </a:lnTo>
                      <a:lnTo>
                        <a:pt x="2237" y="1083"/>
                      </a:lnTo>
                      <a:lnTo>
                        <a:pt x="2243" y="1084"/>
                      </a:lnTo>
                      <a:lnTo>
                        <a:pt x="2243" y="1083"/>
                      </a:lnTo>
                      <a:lnTo>
                        <a:pt x="2237" y="1083"/>
                      </a:lnTo>
                      <a:lnTo>
                        <a:pt x="2243" y="1084"/>
                      </a:lnTo>
                      <a:lnTo>
                        <a:pt x="2244" y="1064"/>
                      </a:lnTo>
                      <a:lnTo>
                        <a:pt x="2245" y="1046"/>
                      </a:lnTo>
                      <a:lnTo>
                        <a:pt x="2246" y="1027"/>
                      </a:lnTo>
                      <a:lnTo>
                        <a:pt x="2246" y="1026"/>
                      </a:lnTo>
                      <a:lnTo>
                        <a:pt x="2250" y="964"/>
                      </a:lnTo>
                      <a:lnTo>
                        <a:pt x="2250" y="943"/>
                      </a:lnTo>
                      <a:lnTo>
                        <a:pt x="2257" y="833"/>
                      </a:lnTo>
                      <a:lnTo>
                        <a:pt x="2258" y="810"/>
                      </a:lnTo>
                      <a:lnTo>
                        <a:pt x="2258" y="787"/>
                      </a:lnTo>
                      <a:lnTo>
                        <a:pt x="2259" y="765"/>
                      </a:lnTo>
                      <a:lnTo>
                        <a:pt x="2265" y="672"/>
                      </a:lnTo>
                      <a:lnTo>
                        <a:pt x="2266" y="647"/>
                      </a:lnTo>
                      <a:lnTo>
                        <a:pt x="2266" y="624"/>
                      </a:lnTo>
                      <a:lnTo>
                        <a:pt x="2268" y="577"/>
                      </a:lnTo>
                      <a:lnTo>
                        <a:pt x="2270" y="555"/>
                      </a:lnTo>
                      <a:lnTo>
                        <a:pt x="2271" y="532"/>
                      </a:lnTo>
                      <a:lnTo>
                        <a:pt x="2274" y="488"/>
                      </a:lnTo>
                      <a:lnTo>
                        <a:pt x="2274" y="466"/>
                      </a:lnTo>
                      <a:lnTo>
                        <a:pt x="2275" y="444"/>
                      </a:lnTo>
                      <a:lnTo>
                        <a:pt x="2276" y="423"/>
                      </a:lnTo>
                      <a:lnTo>
                        <a:pt x="2271" y="423"/>
                      </a:lnTo>
                      <a:lnTo>
                        <a:pt x="2276" y="425"/>
                      </a:lnTo>
                      <a:lnTo>
                        <a:pt x="2276" y="423"/>
                      </a:lnTo>
                      <a:lnTo>
                        <a:pt x="2271" y="423"/>
                      </a:lnTo>
                      <a:lnTo>
                        <a:pt x="2276" y="425"/>
                      </a:lnTo>
                      <a:lnTo>
                        <a:pt x="2279" y="386"/>
                      </a:lnTo>
                      <a:lnTo>
                        <a:pt x="2280" y="368"/>
                      </a:lnTo>
                      <a:lnTo>
                        <a:pt x="2280" y="348"/>
                      </a:lnTo>
                      <a:lnTo>
                        <a:pt x="2275" y="348"/>
                      </a:lnTo>
                      <a:lnTo>
                        <a:pt x="2280" y="350"/>
                      </a:lnTo>
                      <a:lnTo>
                        <a:pt x="2280" y="348"/>
                      </a:lnTo>
                      <a:lnTo>
                        <a:pt x="2275" y="348"/>
                      </a:lnTo>
                      <a:lnTo>
                        <a:pt x="2280" y="350"/>
                      </a:lnTo>
                      <a:lnTo>
                        <a:pt x="2281" y="333"/>
                      </a:lnTo>
                      <a:lnTo>
                        <a:pt x="2284" y="302"/>
                      </a:lnTo>
                      <a:lnTo>
                        <a:pt x="2285" y="288"/>
                      </a:lnTo>
                      <a:lnTo>
                        <a:pt x="2286" y="275"/>
                      </a:lnTo>
                      <a:lnTo>
                        <a:pt x="2288" y="263"/>
                      </a:lnTo>
                      <a:lnTo>
                        <a:pt x="2288" y="250"/>
                      </a:lnTo>
                      <a:lnTo>
                        <a:pt x="2283" y="250"/>
                      </a:lnTo>
                      <a:lnTo>
                        <a:pt x="2288" y="252"/>
                      </a:lnTo>
                      <a:lnTo>
                        <a:pt x="2288" y="250"/>
                      </a:lnTo>
                      <a:lnTo>
                        <a:pt x="2283" y="250"/>
                      </a:lnTo>
                      <a:lnTo>
                        <a:pt x="2288" y="252"/>
                      </a:lnTo>
                      <a:lnTo>
                        <a:pt x="2289" y="240"/>
                      </a:lnTo>
                      <a:lnTo>
                        <a:pt x="2290" y="230"/>
                      </a:lnTo>
                      <a:lnTo>
                        <a:pt x="2293" y="211"/>
                      </a:lnTo>
                      <a:lnTo>
                        <a:pt x="2295" y="196"/>
                      </a:lnTo>
                      <a:lnTo>
                        <a:pt x="2295" y="187"/>
                      </a:lnTo>
                      <a:lnTo>
                        <a:pt x="2290" y="187"/>
                      </a:lnTo>
                      <a:lnTo>
                        <a:pt x="2294" y="188"/>
                      </a:lnTo>
                      <a:lnTo>
                        <a:pt x="2295" y="187"/>
                      </a:lnTo>
                      <a:lnTo>
                        <a:pt x="2290" y="187"/>
                      </a:lnTo>
                      <a:lnTo>
                        <a:pt x="2294" y="188"/>
                      </a:lnTo>
                      <a:lnTo>
                        <a:pt x="2297" y="175"/>
                      </a:lnTo>
                      <a:lnTo>
                        <a:pt x="2293" y="174"/>
                      </a:lnTo>
                      <a:lnTo>
                        <a:pt x="2297" y="175"/>
                      </a:lnTo>
                      <a:lnTo>
                        <a:pt x="2293" y="174"/>
                      </a:lnTo>
                      <a:lnTo>
                        <a:pt x="2297" y="175"/>
                      </a:lnTo>
                      <a:lnTo>
                        <a:pt x="2299" y="165"/>
                      </a:lnTo>
                      <a:lnTo>
                        <a:pt x="2295" y="164"/>
                      </a:lnTo>
                      <a:lnTo>
                        <a:pt x="2299" y="166"/>
                      </a:lnTo>
                      <a:lnTo>
                        <a:pt x="2299" y="165"/>
                      </a:lnTo>
                      <a:lnTo>
                        <a:pt x="2295" y="164"/>
                      </a:lnTo>
                      <a:lnTo>
                        <a:pt x="2299" y="166"/>
                      </a:lnTo>
                      <a:lnTo>
                        <a:pt x="2301" y="164"/>
                      </a:lnTo>
                      <a:lnTo>
                        <a:pt x="2301" y="162"/>
                      </a:lnTo>
                      <a:lnTo>
                        <a:pt x="2302" y="158"/>
                      </a:lnTo>
                      <a:lnTo>
                        <a:pt x="2303" y="157"/>
                      </a:lnTo>
                      <a:lnTo>
                        <a:pt x="2303" y="156"/>
                      </a:lnTo>
                      <a:lnTo>
                        <a:pt x="2298" y="156"/>
                      </a:lnTo>
                      <a:lnTo>
                        <a:pt x="2302" y="160"/>
                      </a:lnTo>
                      <a:lnTo>
                        <a:pt x="2301" y="158"/>
                      </a:lnTo>
                      <a:lnTo>
                        <a:pt x="2303" y="156"/>
                      </a:lnTo>
                      <a:lnTo>
                        <a:pt x="2298" y="156"/>
                      </a:lnTo>
                      <a:lnTo>
                        <a:pt x="2302" y="160"/>
                      </a:lnTo>
                      <a:lnTo>
                        <a:pt x="2303" y="158"/>
                      </a:lnTo>
                      <a:lnTo>
                        <a:pt x="2299" y="155"/>
                      </a:lnTo>
                      <a:lnTo>
                        <a:pt x="2299" y="160"/>
                      </a:lnTo>
                      <a:lnTo>
                        <a:pt x="2303" y="158"/>
                      </a:lnTo>
                      <a:lnTo>
                        <a:pt x="2299" y="155"/>
                      </a:lnTo>
                      <a:lnTo>
                        <a:pt x="2299" y="160"/>
                      </a:lnTo>
                      <a:lnTo>
                        <a:pt x="2301" y="160"/>
                      </a:lnTo>
                      <a:lnTo>
                        <a:pt x="2301" y="155"/>
                      </a:lnTo>
                      <a:lnTo>
                        <a:pt x="2298" y="158"/>
                      </a:lnTo>
                      <a:lnTo>
                        <a:pt x="2301" y="160"/>
                      </a:lnTo>
                      <a:lnTo>
                        <a:pt x="2301" y="155"/>
                      </a:lnTo>
                      <a:lnTo>
                        <a:pt x="2298" y="158"/>
                      </a:lnTo>
                      <a:lnTo>
                        <a:pt x="2301" y="161"/>
                      </a:lnTo>
                      <a:lnTo>
                        <a:pt x="2303" y="157"/>
                      </a:lnTo>
                      <a:lnTo>
                        <a:pt x="2299" y="160"/>
                      </a:lnTo>
                      <a:lnTo>
                        <a:pt x="2301" y="161"/>
                      </a:lnTo>
                      <a:lnTo>
                        <a:pt x="2303" y="157"/>
                      </a:lnTo>
                      <a:lnTo>
                        <a:pt x="2299" y="160"/>
                      </a:lnTo>
                      <a:lnTo>
                        <a:pt x="2301" y="162"/>
                      </a:lnTo>
                      <a:lnTo>
                        <a:pt x="2305" y="160"/>
                      </a:lnTo>
                      <a:lnTo>
                        <a:pt x="2301" y="161"/>
                      </a:lnTo>
                      <a:lnTo>
                        <a:pt x="2301" y="162"/>
                      </a:lnTo>
                      <a:lnTo>
                        <a:pt x="2305" y="160"/>
                      </a:lnTo>
                      <a:lnTo>
                        <a:pt x="2301" y="161"/>
                      </a:lnTo>
                      <a:lnTo>
                        <a:pt x="2302" y="165"/>
                      </a:lnTo>
                      <a:lnTo>
                        <a:pt x="2306" y="164"/>
                      </a:lnTo>
                      <a:lnTo>
                        <a:pt x="2302" y="164"/>
                      </a:lnTo>
                      <a:lnTo>
                        <a:pt x="2302" y="165"/>
                      </a:lnTo>
                      <a:lnTo>
                        <a:pt x="2306" y="164"/>
                      </a:lnTo>
                      <a:lnTo>
                        <a:pt x="2302" y="164"/>
                      </a:lnTo>
                      <a:lnTo>
                        <a:pt x="2302" y="170"/>
                      </a:lnTo>
                      <a:lnTo>
                        <a:pt x="2303" y="175"/>
                      </a:lnTo>
                      <a:lnTo>
                        <a:pt x="2307" y="174"/>
                      </a:lnTo>
                      <a:lnTo>
                        <a:pt x="2303" y="175"/>
                      </a:lnTo>
                      <a:lnTo>
                        <a:pt x="2307" y="174"/>
                      </a:lnTo>
                      <a:lnTo>
                        <a:pt x="2303" y="175"/>
                      </a:lnTo>
                      <a:lnTo>
                        <a:pt x="2307" y="199"/>
                      </a:lnTo>
                      <a:lnTo>
                        <a:pt x="2308" y="208"/>
                      </a:lnTo>
                      <a:lnTo>
                        <a:pt x="2312" y="206"/>
                      </a:lnTo>
                      <a:lnTo>
                        <a:pt x="2308" y="206"/>
                      </a:lnTo>
                      <a:lnTo>
                        <a:pt x="2308" y="208"/>
                      </a:lnTo>
                      <a:lnTo>
                        <a:pt x="2312" y="206"/>
                      </a:lnTo>
                      <a:lnTo>
                        <a:pt x="2308" y="206"/>
                      </a:lnTo>
                      <a:lnTo>
                        <a:pt x="2308" y="218"/>
                      </a:lnTo>
                      <a:lnTo>
                        <a:pt x="2311" y="241"/>
                      </a:lnTo>
                      <a:lnTo>
                        <a:pt x="2312" y="254"/>
                      </a:lnTo>
                      <a:lnTo>
                        <a:pt x="2315" y="283"/>
                      </a:lnTo>
                      <a:lnTo>
                        <a:pt x="2319" y="281"/>
                      </a:lnTo>
                      <a:lnTo>
                        <a:pt x="2315" y="281"/>
                      </a:lnTo>
                      <a:lnTo>
                        <a:pt x="2315" y="283"/>
                      </a:lnTo>
                      <a:lnTo>
                        <a:pt x="2319" y="281"/>
                      </a:lnTo>
                      <a:lnTo>
                        <a:pt x="2315" y="281"/>
                      </a:lnTo>
                      <a:lnTo>
                        <a:pt x="2316" y="297"/>
                      </a:lnTo>
                      <a:lnTo>
                        <a:pt x="2316" y="312"/>
                      </a:lnTo>
                      <a:lnTo>
                        <a:pt x="2319" y="346"/>
                      </a:lnTo>
                      <a:lnTo>
                        <a:pt x="2321" y="382"/>
                      </a:lnTo>
                      <a:lnTo>
                        <a:pt x="2324" y="421"/>
                      </a:lnTo>
                      <a:lnTo>
                        <a:pt x="2324" y="442"/>
                      </a:lnTo>
                      <a:lnTo>
                        <a:pt x="2325" y="461"/>
                      </a:lnTo>
                      <a:lnTo>
                        <a:pt x="2326" y="483"/>
                      </a:lnTo>
                      <a:lnTo>
                        <a:pt x="2328" y="504"/>
                      </a:lnTo>
                      <a:lnTo>
                        <a:pt x="2332" y="569"/>
                      </a:lnTo>
                      <a:lnTo>
                        <a:pt x="2332" y="591"/>
                      </a:lnTo>
                      <a:lnTo>
                        <a:pt x="2338" y="708"/>
                      </a:lnTo>
                      <a:lnTo>
                        <a:pt x="2339" y="732"/>
                      </a:lnTo>
                      <a:lnTo>
                        <a:pt x="2339" y="756"/>
                      </a:lnTo>
                      <a:lnTo>
                        <a:pt x="2341" y="780"/>
                      </a:lnTo>
                      <a:lnTo>
                        <a:pt x="2342" y="803"/>
                      </a:lnTo>
                      <a:lnTo>
                        <a:pt x="2343" y="828"/>
                      </a:lnTo>
                      <a:lnTo>
                        <a:pt x="2345" y="851"/>
                      </a:lnTo>
                      <a:lnTo>
                        <a:pt x="2346" y="876"/>
                      </a:lnTo>
                      <a:lnTo>
                        <a:pt x="2346" y="899"/>
                      </a:lnTo>
                      <a:lnTo>
                        <a:pt x="2347" y="922"/>
                      </a:lnTo>
                      <a:lnTo>
                        <a:pt x="2348" y="947"/>
                      </a:lnTo>
                      <a:lnTo>
                        <a:pt x="2350" y="969"/>
                      </a:lnTo>
                      <a:lnTo>
                        <a:pt x="2351" y="992"/>
                      </a:lnTo>
                      <a:lnTo>
                        <a:pt x="2354" y="1036"/>
                      </a:lnTo>
                      <a:lnTo>
                        <a:pt x="2354" y="1058"/>
                      </a:lnTo>
                      <a:lnTo>
                        <a:pt x="2355" y="1079"/>
                      </a:lnTo>
                      <a:lnTo>
                        <a:pt x="2357" y="1117"/>
                      </a:lnTo>
                      <a:lnTo>
                        <a:pt x="2360" y="1154"/>
                      </a:lnTo>
                      <a:lnTo>
                        <a:pt x="2361" y="1170"/>
                      </a:lnTo>
                      <a:lnTo>
                        <a:pt x="2361" y="1187"/>
                      </a:lnTo>
                      <a:lnTo>
                        <a:pt x="2364" y="1216"/>
                      </a:lnTo>
                      <a:lnTo>
                        <a:pt x="2365" y="1227"/>
                      </a:lnTo>
                      <a:lnTo>
                        <a:pt x="2367" y="1240"/>
                      </a:lnTo>
                      <a:lnTo>
                        <a:pt x="2368" y="1251"/>
                      </a:lnTo>
                      <a:lnTo>
                        <a:pt x="2369" y="1262"/>
                      </a:lnTo>
                      <a:lnTo>
                        <a:pt x="2373" y="1261"/>
                      </a:lnTo>
                      <a:lnTo>
                        <a:pt x="2369" y="1261"/>
                      </a:lnTo>
                      <a:lnTo>
                        <a:pt x="2369" y="1262"/>
                      </a:lnTo>
                      <a:lnTo>
                        <a:pt x="2373" y="1261"/>
                      </a:lnTo>
                      <a:lnTo>
                        <a:pt x="2369" y="1261"/>
                      </a:lnTo>
                      <a:lnTo>
                        <a:pt x="2369" y="1271"/>
                      </a:lnTo>
                      <a:lnTo>
                        <a:pt x="2373" y="1298"/>
                      </a:lnTo>
                      <a:lnTo>
                        <a:pt x="2374" y="1305"/>
                      </a:lnTo>
                      <a:lnTo>
                        <a:pt x="2378" y="1304"/>
                      </a:lnTo>
                      <a:lnTo>
                        <a:pt x="2374" y="1305"/>
                      </a:lnTo>
                      <a:lnTo>
                        <a:pt x="2378" y="1304"/>
                      </a:lnTo>
                      <a:lnTo>
                        <a:pt x="2374" y="1305"/>
                      </a:lnTo>
                      <a:lnTo>
                        <a:pt x="2376" y="1313"/>
                      </a:lnTo>
                      <a:lnTo>
                        <a:pt x="2379" y="1311"/>
                      </a:lnTo>
                      <a:lnTo>
                        <a:pt x="2376" y="1311"/>
                      </a:lnTo>
                      <a:lnTo>
                        <a:pt x="2376" y="1313"/>
                      </a:lnTo>
                      <a:lnTo>
                        <a:pt x="2379" y="1311"/>
                      </a:lnTo>
                      <a:lnTo>
                        <a:pt x="2376" y="1311"/>
                      </a:lnTo>
                      <a:lnTo>
                        <a:pt x="2376" y="1319"/>
                      </a:lnTo>
                      <a:lnTo>
                        <a:pt x="2378" y="1329"/>
                      </a:lnTo>
                      <a:lnTo>
                        <a:pt x="2381" y="1337"/>
                      </a:lnTo>
                      <a:lnTo>
                        <a:pt x="2382" y="1340"/>
                      </a:lnTo>
                      <a:lnTo>
                        <a:pt x="2385" y="1342"/>
                      </a:lnTo>
                      <a:lnTo>
                        <a:pt x="2387" y="1338"/>
                      </a:lnTo>
                      <a:lnTo>
                        <a:pt x="2383" y="1338"/>
                      </a:lnTo>
                      <a:lnTo>
                        <a:pt x="2385" y="1342"/>
                      </a:lnTo>
                      <a:lnTo>
                        <a:pt x="2387" y="1338"/>
                      </a:lnTo>
                      <a:lnTo>
                        <a:pt x="2383" y="1338"/>
                      </a:lnTo>
                      <a:lnTo>
                        <a:pt x="2383" y="1340"/>
                      </a:lnTo>
                      <a:lnTo>
                        <a:pt x="2385" y="1342"/>
                      </a:lnTo>
                      <a:lnTo>
                        <a:pt x="2387" y="1344"/>
                      </a:lnTo>
                      <a:lnTo>
                        <a:pt x="2391" y="1344"/>
                      </a:lnTo>
                      <a:lnTo>
                        <a:pt x="2394" y="1341"/>
                      </a:lnTo>
                      <a:lnTo>
                        <a:pt x="2394" y="1340"/>
                      </a:lnTo>
                      <a:lnTo>
                        <a:pt x="2395" y="1337"/>
                      </a:lnTo>
                      <a:lnTo>
                        <a:pt x="2395" y="1336"/>
                      </a:lnTo>
                      <a:lnTo>
                        <a:pt x="2396" y="1332"/>
                      </a:lnTo>
                      <a:lnTo>
                        <a:pt x="2399" y="1322"/>
                      </a:lnTo>
                      <a:lnTo>
                        <a:pt x="2400" y="1320"/>
                      </a:lnTo>
                      <a:lnTo>
                        <a:pt x="2400" y="1314"/>
                      </a:lnTo>
                      <a:lnTo>
                        <a:pt x="2395" y="1314"/>
                      </a:lnTo>
                      <a:lnTo>
                        <a:pt x="2400" y="1315"/>
                      </a:lnTo>
                      <a:lnTo>
                        <a:pt x="2400" y="1314"/>
                      </a:lnTo>
                      <a:lnTo>
                        <a:pt x="2395" y="1314"/>
                      </a:lnTo>
                      <a:lnTo>
                        <a:pt x="2400" y="1315"/>
                      </a:lnTo>
                      <a:lnTo>
                        <a:pt x="2401" y="1307"/>
                      </a:lnTo>
                      <a:lnTo>
                        <a:pt x="2404" y="1289"/>
                      </a:lnTo>
                      <a:lnTo>
                        <a:pt x="2405" y="1279"/>
                      </a:lnTo>
                      <a:lnTo>
                        <a:pt x="2408" y="1256"/>
                      </a:lnTo>
                      <a:lnTo>
                        <a:pt x="2408" y="1242"/>
                      </a:lnTo>
                      <a:lnTo>
                        <a:pt x="2403" y="1242"/>
                      </a:lnTo>
                      <a:lnTo>
                        <a:pt x="2408" y="1243"/>
                      </a:lnTo>
                      <a:lnTo>
                        <a:pt x="2408" y="1242"/>
                      </a:lnTo>
                      <a:lnTo>
                        <a:pt x="2403" y="1242"/>
                      </a:lnTo>
                      <a:lnTo>
                        <a:pt x="2408" y="1243"/>
                      </a:lnTo>
                      <a:lnTo>
                        <a:pt x="2410" y="1214"/>
                      </a:lnTo>
                      <a:lnTo>
                        <a:pt x="2412" y="1199"/>
                      </a:lnTo>
                      <a:lnTo>
                        <a:pt x="2416" y="1148"/>
                      </a:lnTo>
                      <a:lnTo>
                        <a:pt x="2416" y="1129"/>
                      </a:lnTo>
                      <a:lnTo>
                        <a:pt x="2410" y="1129"/>
                      </a:lnTo>
                      <a:lnTo>
                        <a:pt x="2416" y="1130"/>
                      </a:lnTo>
                      <a:lnTo>
                        <a:pt x="2416" y="1129"/>
                      </a:lnTo>
                      <a:lnTo>
                        <a:pt x="2410" y="1129"/>
                      </a:lnTo>
                      <a:lnTo>
                        <a:pt x="2416" y="1130"/>
                      </a:lnTo>
                      <a:lnTo>
                        <a:pt x="2417" y="1111"/>
                      </a:lnTo>
                      <a:lnTo>
                        <a:pt x="2418" y="1093"/>
                      </a:lnTo>
                      <a:lnTo>
                        <a:pt x="2418" y="1092"/>
                      </a:lnTo>
                      <a:lnTo>
                        <a:pt x="2422" y="1030"/>
                      </a:lnTo>
                      <a:lnTo>
                        <a:pt x="2422" y="1009"/>
                      </a:lnTo>
                      <a:lnTo>
                        <a:pt x="2426" y="943"/>
                      </a:lnTo>
                      <a:lnTo>
                        <a:pt x="2430" y="873"/>
                      </a:lnTo>
                      <a:lnTo>
                        <a:pt x="2430" y="850"/>
                      </a:lnTo>
                      <a:lnTo>
                        <a:pt x="2431" y="825"/>
                      </a:lnTo>
                      <a:lnTo>
                        <a:pt x="2432" y="802"/>
                      </a:lnTo>
                      <a:lnTo>
                        <a:pt x="2436" y="728"/>
                      </a:lnTo>
                      <a:lnTo>
                        <a:pt x="2438" y="705"/>
                      </a:lnTo>
                      <a:lnTo>
                        <a:pt x="2438" y="681"/>
                      </a:lnTo>
                      <a:lnTo>
                        <a:pt x="2439" y="655"/>
                      </a:lnTo>
                      <a:lnTo>
                        <a:pt x="2441" y="606"/>
                      </a:lnTo>
                      <a:lnTo>
                        <a:pt x="2443" y="582"/>
                      </a:lnTo>
                      <a:lnTo>
                        <a:pt x="2445" y="533"/>
                      </a:lnTo>
                      <a:lnTo>
                        <a:pt x="2445" y="510"/>
                      </a:lnTo>
                      <a:lnTo>
                        <a:pt x="2449" y="440"/>
                      </a:lnTo>
                      <a:lnTo>
                        <a:pt x="2450" y="418"/>
                      </a:lnTo>
                      <a:lnTo>
                        <a:pt x="2453" y="377"/>
                      </a:lnTo>
                      <a:lnTo>
                        <a:pt x="2453" y="356"/>
                      </a:lnTo>
                      <a:lnTo>
                        <a:pt x="2448" y="356"/>
                      </a:lnTo>
                      <a:lnTo>
                        <a:pt x="2453" y="358"/>
                      </a:lnTo>
                      <a:lnTo>
                        <a:pt x="2453" y="356"/>
                      </a:lnTo>
                      <a:lnTo>
                        <a:pt x="2448" y="356"/>
                      </a:lnTo>
                      <a:lnTo>
                        <a:pt x="2453" y="358"/>
                      </a:lnTo>
                      <a:lnTo>
                        <a:pt x="2457" y="303"/>
                      </a:lnTo>
                      <a:lnTo>
                        <a:pt x="2460" y="272"/>
                      </a:lnTo>
                      <a:lnTo>
                        <a:pt x="2460" y="257"/>
                      </a:lnTo>
                      <a:lnTo>
                        <a:pt x="2454" y="257"/>
                      </a:lnTo>
                      <a:lnTo>
                        <a:pt x="2460" y="258"/>
                      </a:lnTo>
                      <a:lnTo>
                        <a:pt x="2460" y="257"/>
                      </a:lnTo>
                      <a:lnTo>
                        <a:pt x="2454" y="257"/>
                      </a:lnTo>
                      <a:lnTo>
                        <a:pt x="2460" y="258"/>
                      </a:lnTo>
                      <a:lnTo>
                        <a:pt x="2461" y="244"/>
                      </a:lnTo>
                      <a:lnTo>
                        <a:pt x="2465" y="209"/>
                      </a:lnTo>
                      <a:lnTo>
                        <a:pt x="2466" y="199"/>
                      </a:lnTo>
                      <a:lnTo>
                        <a:pt x="2467" y="189"/>
                      </a:lnTo>
                      <a:lnTo>
                        <a:pt x="2467" y="179"/>
                      </a:lnTo>
                      <a:lnTo>
                        <a:pt x="2462" y="179"/>
                      </a:lnTo>
                      <a:lnTo>
                        <a:pt x="2467" y="180"/>
                      </a:lnTo>
                      <a:lnTo>
                        <a:pt x="2467" y="179"/>
                      </a:lnTo>
                      <a:lnTo>
                        <a:pt x="2462" y="179"/>
                      </a:lnTo>
                      <a:lnTo>
                        <a:pt x="2467" y="180"/>
                      </a:lnTo>
                      <a:lnTo>
                        <a:pt x="2469" y="171"/>
                      </a:lnTo>
                      <a:lnTo>
                        <a:pt x="2471" y="156"/>
                      </a:lnTo>
                      <a:lnTo>
                        <a:pt x="2466" y="155"/>
                      </a:lnTo>
                      <a:lnTo>
                        <a:pt x="2470" y="156"/>
                      </a:lnTo>
                      <a:lnTo>
                        <a:pt x="2471" y="156"/>
                      </a:lnTo>
                      <a:lnTo>
                        <a:pt x="2466" y="155"/>
                      </a:lnTo>
                      <a:lnTo>
                        <a:pt x="2470" y="156"/>
                      </a:lnTo>
                      <a:lnTo>
                        <a:pt x="2472" y="143"/>
                      </a:lnTo>
                      <a:lnTo>
                        <a:pt x="2469" y="142"/>
                      </a:lnTo>
                      <a:lnTo>
                        <a:pt x="2472" y="143"/>
                      </a:lnTo>
                      <a:lnTo>
                        <a:pt x="2469" y="142"/>
                      </a:lnTo>
                      <a:lnTo>
                        <a:pt x="2472" y="143"/>
                      </a:lnTo>
                      <a:lnTo>
                        <a:pt x="2474" y="138"/>
                      </a:lnTo>
                      <a:lnTo>
                        <a:pt x="2475" y="137"/>
                      </a:lnTo>
                      <a:lnTo>
                        <a:pt x="2475" y="133"/>
                      </a:lnTo>
                      <a:lnTo>
                        <a:pt x="2470" y="133"/>
                      </a:lnTo>
                      <a:lnTo>
                        <a:pt x="2474" y="134"/>
                      </a:lnTo>
                      <a:lnTo>
                        <a:pt x="2475" y="133"/>
                      </a:lnTo>
                      <a:lnTo>
                        <a:pt x="2470" y="133"/>
                      </a:lnTo>
                      <a:lnTo>
                        <a:pt x="2474" y="134"/>
                      </a:lnTo>
                      <a:lnTo>
                        <a:pt x="2475" y="130"/>
                      </a:lnTo>
                      <a:lnTo>
                        <a:pt x="2471" y="129"/>
                      </a:lnTo>
                      <a:lnTo>
                        <a:pt x="2475" y="131"/>
                      </a:lnTo>
                      <a:lnTo>
                        <a:pt x="2475" y="130"/>
                      </a:lnTo>
                      <a:lnTo>
                        <a:pt x="2471" y="129"/>
                      </a:lnTo>
                      <a:lnTo>
                        <a:pt x="2475" y="131"/>
                      </a:lnTo>
                      <a:lnTo>
                        <a:pt x="2476" y="129"/>
                      </a:lnTo>
                      <a:lnTo>
                        <a:pt x="2472" y="126"/>
                      </a:lnTo>
                      <a:lnTo>
                        <a:pt x="2476" y="130"/>
                      </a:lnTo>
                      <a:lnTo>
                        <a:pt x="2476" y="129"/>
                      </a:lnTo>
                      <a:lnTo>
                        <a:pt x="2472" y="126"/>
                      </a:lnTo>
                      <a:lnTo>
                        <a:pt x="2476" y="130"/>
                      </a:lnTo>
                      <a:lnTo>
                        <a:pt x="2478" y="129"/>
                      </a:lnTo>
                      <a:lnTo>
                        <a:pt x="2474" y="125"/>
                      </a:lnTo>
                      <a:lnTo>
                        <a:pt x="2474" y="130"/>
                      </a:lnTo>
                      <a:lnTo>
                        <a:pt x="2478" y="129"/>
                      </a:lnTo>
                      <a:lnTo>
                        <a:pt x="2474" y="125"/>
                      </a:lnTo>
                      <a:lnTo>
                        <a:pt x="2474" y="130"/>
                      </a:lnTo>
                      <a:lnTo>
                        <a:pt x="2476" y="130"/>
                      </a:lnTo>
                      <a:lnTo>
                        <a:pt x="2476" y="125"/>
                      </a:lnTo>
                      <a:lnTo>
                        <a:pt x="2474" y="129"/>
                      </a:lnTo>
                      <a:lnTo>
                        <a:pt x="2476" y="130"/>
                      </a:lnTo>
                      <a:lnTo>
                        <a:pt x="2476" y="125"/>
                      </a:lnTo>
                      <a:lnTo>
                        <a:pt x="2474" y="129"/>
                      </a:lnTo>
                      <a:lnTo>
                        <a:pt x="2475" y="130"/>
                      </a:lnTo>
                      <a:lnTo>
                        <a:pt x="2478" y="126"/>
                      </a:lnTo>
                      <a:lnTo>
                        <a:pt x="2474" y="126"/>
                      </a:lnTo>
                      <a:lnTo>
                        <a:pt x="2475" y="130"/>
                      </a:lnTo>
                      <a:lnTo>
                        <a:pt x="2478" y="126"/>
                      </a:lnTo>
                      <a:lnTo>
                        <a:pt x="2474" y="126"/>
                      </a:lnTo>
                      <a:lnTo>
                        <a:pt x="2474" y="131"/>
                      </a:lnTo>
                      <a:lnTo>
                        <a:pt x="2475" y="134"/>
                      </a:lnTo>
                      <a:lnTo>
                        <a:pt x="2479" y="131"/>
                      </a:lnTo>
                      <a:lnTo>
                        <a:pt x="2475" y="133"/>
                      </a:lnTo>
                      <a:lnTo>
                        <a:pt x="2475" y="134"/>
                      </a:lnTo>
                      <a:lnTo>
                        <a:pt x="2479" y="131"/>
                      </a:lnTo>
                      <a:lnTo>
                        <a:pt x="2475" y="133"/>
                      </a:lnTo>
                      <a:lnTo>
                        <a:pt x="2478" y="143"/>
                      </a:lnTo>
                      <a:lnTo>
                        <a:pt x="2479" y="149"/>
                      </a:lnTo>
                      <a:lnTo>
                        <a:pt x="2483" y="148"/>
                      </a:lnTo>
                      <a:lnTo>
                        <a:pt x="2479" y="149"/>
                      </a:lnTo>
                      <a:lnTo>
                        <a:pt x="2483" y="148"/>
                      </a:lnTo>
                      <a:lnTo>
                        <a:pt x="2479" y="149"/>
                      </a:lnTo>
                      <a:lnTo>
                        <a:pt x="2480" y="157"/>
                      </a:lnTo>
                      <a:lnTo>
                        <a:pt x="2481" y="166"/>
                      </a:lnTo>
                      <a:lnTo>
                        <a:pt x="2485" y="165"/>
                      </a:lnTo>
                      <a:lnTo>
                        <a:pt x="2481" y="165"/>
                      </a:lnTo>
                      <a:lnTo>
                        <a:pt x="2481" y="166"/>
                      </a:lnTo>
                      <a:lnTo>
                        <a:pt x="2485" y="165"/>
                      </a:lnTo>
                      <a:lnTo>
                        <a:pt x="2481" y="165"/>
                      </a:lnTo>
                      <a:lnTo>
                        <a:pt x="2481" y="175"/>
                      </a:lnTo>
                      <a:lnTo>
                        <a:pt x="2483" y="186"/>
                      </a:lnTo>
                      <a:lnTo>
                        <a:pt x="2485" y="209"/>
                      </a:lnTo>
                      <a:lnTo>
                        <a:pt x="2487" y="222"/>
                      </a:lnTo>
                      <a:lnTo>
                        <a:pt x="2488" y="236"/>
                      </a:lnTo>
                      <a:lnTo>
                        <a:pt x="2492" y="235"/>
                      </a:lnTo>
                      <a:lnTo>
                        <a:pt x="2488" y="235"/>
                      </a:lnTo>
                      <a:lnTo>
                        <a:pt x="2488" y="236"/>
                      </a:lnTo>
                      <a:lnTo>
                        <a:pt x="2492" y="235"/>
                      </a:lnTo>
                      <a:lnTo>
                        <a:pt x="2488" y="235"/>
                      </a:lnTo>
                      <a:lnTo>
                        <a:pt x="2488" y="249"/>
                      </a:lnTo>
                      <a:lnTo>
                        <a:pt x="2489" y="264"/>
                      </a:lnTo>
                      <a:lnTo>
                        <a:pt x="2492" y="298"/>
                      </a:lnTo>
                      <a:lnTo>
                        <a:pt x="2494" y="334"/>
                      </a:lnTo>
                      <a:lnTo>
                        <a:pt x="2496" y="354"/>
                      </a:lnTo>
                      <a:lnTo>
                        <a:pt x="2496" y="373"/>
                      </a:lnTo>
                      <a:lnTo>
                        <a:pt x="2500" y="435"/>
                      </a:lnTo>
                      <a:lnTo>
                        <a:pt x="2503" y="501"/>
                      </a:lnTo>
                      <a:lnTo>
                        <a:pt x="2503" y="524"/>
                      </a:lnTo>
                      <a:lnTo>
                        <a:pt x="2506" y="571"/>
                      </a:lnTo>
                      <a:lnTo>
                        <a:pt x="2509" y="620"/>
                      </a:lnTo>
                      <a:lnTo>
                        <a:pt x="2510" y="643"/>
                      </a:lnTo>
                      <a:lnTo>
                        <a:pt x="2511" y="668"/>
                      </a:lnTo>
                      <a:lnTo>
                        <a:pt x="2511" y="692"/>
                      </a:lnTo>
                      <a:lnTo>
                        <a:pt x="2512" y="718"/>
                      </a:lnTo>
                      <a:lnTo>
                        <a:pt x="2515" y="767"/>
                      </a:lnTo>
                      <a:lnTo>
                        <a:pt x="2516" y="793"/>
                      </a:lnTo>
                      <a:lnTo>
                        <a:pt x="2518" y="818"/>
                      </a:lnTo>
                      <a:lnTo>
                        <a:pt x="2518" y="843"/>
                      </a:lnTo>
                      <a:lnTo>
                        <a:pt x="2519" y="868"/>
                      </a:lnTo>
                      <a:lnTo>
                        <a:pt x="2520" y="894"/>
                      </a:lnTo>
                      <a:lnTo>
                        <a:pt x="2525" y="992"/>
                      </a:lnTo>
                      <a:lnTo>
                        <a:pt x="2525" y="1015"/>
                      </a:lnTo>
                      <a:lnTo>
                        <a:pt x="2528" y="1062"/>
                      </a:lnTo>
                      <a:lnTo>
                        <a:pt x="2529" y="1084"/>
                      </a:lnTo>
                      <a:lnTo>
                        <a:pt x="2533" y="1146"/>
                      </a:lnTo>
                      <a:lnTo>
                        <a:pt x="2533" y="1164"/>
                      </a:lnTo>
                      <a:lnTo>
                        <a:pt x="2534" y="1182"/>
                      </a:lnTo>
                      <a:lnTo>
                        <a:pt x="2537" y="1216"/>
                      </a:lnTo>
                      <a:lnTo>
                        <a:pt x="2537" y="1217"/>
                      </a:lnTo>
                      <a:lnTo>
                        <a:pt x="2540" y="1245"/>
                      </a:lnTo>
                      <a:lnTo>
                        <a:pt x="2541" y="1258"/>
                      </a:lnTo>
                      <a:lnTo>
                        <a:pt x="2545" y="1257"/>
                      </a:lnTo>
                      <a:lnTo>
                        <a:pt x="2541" y="1257"/>
                      </a:lnTo>
                      <a:lnTo>
                        <a:pt x="2541" y="1258"/>
                      </a:lnTo>
                      <a:lnTo>
                        <a:pt x="2545" y="1257"/>
                      </a:lnTo>
                      <a:lnTo>
                        <a:pt x="2541" y="1257"/>
                      </a:lnTo>
                      <a:lnTo>
                        <a:pt x="2541" y="1270"/>
                      </a:lnTo>
                      <a:lnTo>
                        <a:pt x="2543" y="1293"/>
                      </a:lnTo>
                      <a:lnTo>
                        <a:pt x="2545" y="1304"/>
                      </a:lnTo>
                      <a:lnTo>
                        <a:pt x="2547" y="1322"/>
                      </a:lnTo>
                      <a:lnTo>
                        <a:pt x="2549" y="1329"/>
                      </a:lnTo>
                      <a:lnTo>
                        <a:pt x="2553" y="1328"/>
                      </a:lnTo>
                      <a:lnTo>
                        <a:pt x="2549" y="1328"/>
                      </a:lnTo>
                      <a:lnTo>
                        <a:pt x="2549" y="1329"/>
                      </a:lnTo>
                      <a:lnTo>
                        <a:pt x="2553" y="1328"/>
                      </a:lnTo>
                      <a:lnTo>
                        <a:pt x="2549" y="1328"/>
                      </a:lnTo>
                      <a:lnTo>
                        <a:pt x="2549" y="1337"/>
                      </a:lnTo>
                      <a:lnTo>
                        <a:pt x="2550" y="1345"/>
                      </a:lnTo>
                      <a:lnTo>
                        <a:pt x="2551" y="1351"/>
                      </a:lnTo>
                      <a:lnTo>
                        <a:pt x="2554" y="1362"/>
                      </a:lnTo>
                      <a:lnTo>
                        <a:pt x="2555" y="1366"/>
                      </a:lnTo>
                      <a:lnTo>
                        <a:pt x="2559" y="1364"/>
                      </a:lnTo>
                      <a:lnTo>
                        <a:pt x="2555" y="1364"/>
                      </a:lnTo>
                      <a:lnTo>
                        <a:pt x="2555" y="1366"/>
                      </a:lnTo>
                      <a:lnTo>
                        <a:pt x="2559" y="1364"/>
                      </a:lnTo>
                      <a:lnTo>
                        <a:pt x="2555" y="1364"/>
                      </a:lnTo>
                      <a:lnTo>
                        <a:pt x="2555" y="1367"/>
                      </a:lnTo>
                      <a:lnTo>
                        <a:pt x="2556" y="1371"/>
                      </a:lnTo>
                      <a:lnTo>
                        <a:pt x="2559" y="1373"/>
                      </a:lnTo>
                      <a:lnTo>
                        <a:pt x="2559" y="1372"/>
                      </a:lnTo>
                      <a:lnTo>
                        <a:pt x="2562" y="1375"/>
                      </a:lnTo>
                      <a:lnTo>
                        <a:pt x="2563" y="1375"/>
                      </a:lnTo>
                      <a:lnTo>
                        <a:pt x="2563" y="1373"/>
                      </a:lnTo>
                      <a:lnTo>
                        <a:pt x="2567" y="1373"/>
                      </a:lnTo>
                      <a:lnTo>
                        <a:pt x="2568" y="1372"/>
                      </a:lnTo>
                      <a:lnTo>
                        <a:pt x="2568" y="1371"/>
                      </a:lnTo>
                      <a:lnTo>
                        <a:pt x="2572" y="1363"/>
                      </a:lnTo>
                      <a:lnTo>
                        <a:pt x="2572" y="1358"/>
                      </a:lnTo>
                      <a:lnTo>
                        <a:pt x="2567" y="1358"/>
                      </a:lnTo>
                      <a:lnTo>
                        <a:pt x="2571" y="1359"/>
                      </a:lnTo>
                      <a:lnTo>
                        <a:pt x="2572" y="1358"/>
                      </a:lnTo>
                      <a:lnTo>
                        <a:pt x="2567" y="1358"/>
                      </a:lnTo>
                      <a:lnTo>
                        <a:pt x="2571" y="1359"/>
                      </a:lnTo>
                      <a:lnTo>
                        <a:pt x="2572" y="1354"/>
                      </a:lnTo>
                      <a:lnTo>
                        <a:pt x="2574" y="1341"/>
                      </a:lnTo>
                      <a:lnTo>
                        <a:pt x="2576" y="1341"/>
                      </a:lnTo>
                      <a:lnTo>
                        <a:pt x="2578" y="1323"/>
                      </a:lnTo>
                      <a:lnTo>
                        <a:pt x="2580" y="1313"/>
                      </a:lnTo>
                      <a:lnTo>
                        <a:pt x="2580" y="1300"/>
                      </a:lnTo>
                      <a:lnTo>
                        <a:pt x="2574" y="1300"/>
                      </a:lnTo>
                      <a:lnTo>
                        <a:pt x="2580" y="1301"/>
                      </a:lnTo>
                      <a:lnTo>
                        <a:pt x="2580" y="1300"/>
                      </a:lnTo>
                      <a:lnTo>
                        <a:pt x="2574" y="1300"/>
                      </a:lnTo>
                      <a:lnTo>
                        <a:pt x="2580" y="1301"/>
                      </a:lnTo>
                      <a:lnTo>
                        <a:pt x="2581" y="1289"/>
                      </a:lnTo>
                      <a:lnTo>
                        <a:pt x="2582" y="1275"/>
                      </a:lnTo>
                      <a:lnTo>
                        <a:pt x="2584" y="1262"/>
                      </a:lnTo>
                      <a:lnTo>
                        <a:pt x="2586" y="1231"/>
                      </a:lnTo>
                      <a:lnTo>
                        <a:pt x="2587" y="1214"/>
                      </a:lnTo>
                      <a:lnTo>
                        <a:pt x="2587" y="1196"/>
                      </a:lnTo>
                      <a:lnTo>
                        <a:pt x="2582" y="1196"/>
                      </a:lnTo>
                      <a:lnTo>
                        <a:pt x="2587" y="1198"/>
                      </a:lnTo>
                      <a:lnTo>
                        <a:pt x="2587" y="1196"/>
                      </a:lnTo>
                      <a:lnTo>
                        <a:pt x="2582" y="1196"/>
                      </a:lnTo>
                      <a:lnTo>
                        <a:pt x="2587" y="1198"/>
                      </a:lnTo>
                      <a:lnTo>
                        <a:pt x="2589" y="1179"/>
                      </a:lnTo>
                      <a:lnTo>
                        <a:pt x="2590" y="1160"/>
                      </a:lnTo>
                      <a:lnTo>
                        <a:pt x="2591" y="1142"/>
                      </a:lnTo>
                      <a:lnTo>
                        <a:pt x="2591" y="1141"/>
                      </a:lnTo>
                      <a:lnTo>
                        <a:pt x="2595" y="1079"/>
                      </a:lnTo>
                      <a:lnTo>
                        <a:pt x="2595" y="1057"/>
                      </a:lnTo>
                      <a:lnTo>
                        <a:pt x="2598" y="1013"/>
                      </a:lnTo>
                      <a:lnTo>
                        <a:pt x="2602" y="943"/>
                      </a:lnTo>
                      <a:lnTo>
                        <a:pt x="2602" y="918"/>
                      </a:lnTo>
                      <a:lnTo>
                        <a:pt x="2605" y="845"/>
                      </a:lnTo>
                      <a:lnTo>
                        <a:pt x="2607" y="819"/>
                      </a:lnTo>
                      <a:lnTo>
                        <a:pt x="2608" y="794"/>
                      </a:lnTo>
                      <a:lnTo>
                        <a:pt x="2609" y="769"/>
                      </a:lnTo>
                      <a:lnTo>
                        <a:pt x="2609" y="743"/>
                      </a:lnTo>
                      <a:lnTo>
                        <a:pt x="2611" y="718"/>
                      </a:lnTo>
                      <a:lnTo>
                        <a:pt x="2617" y="589"/>
                      </a:lnTo>
                      <a:lnTo>
                        <a:pt x="2617" y="563"/>
                      </a:lnTo>
                      <a:lnTo>
                        <a:pt x="2618" y="537"/>
                      </a:lnTo>
                      <a:lnTo>
                        <a:pt x="2624" y="439"/>
                      </a:lnTo>
                      <a:lnTo>
                        <a:pt x="2625" y="416"/>
                      </a:lnTo>
                      <a:lnTo>
                        <a:pt x="2625" y="394"/>
                      </a:lnTo>
                      <a:lnTo>
                        <a:pt x="2626" y="370"/>
                      </a:lnTo>
                      <a:lnTo>
                        <a:pt x="2629" y="329"/>
                      </a:lnTo>
                      <a:lnTo>
                        <a:pt x="2624" y="329"/>
                      </a:lnTo>
                      <a:lnTo>
                        <a:pt x="2629" y="330"/>
                      </a:lnTo>
                      <a:lnTo>
                        <a:pt x="2629" y="329"/>
                      </a:lnTo>
                      <a:lnTo>
                        <a:pt x="2624" y="329"/>
                      </a:lnTo>
                      <a:lnTo>
                        <a:pt x="2629" y="330"/>
                      </a:lnTo>
                      <a:lnTo>
                        <a:pt x="2631" y="292"/>
                      </a:lnTo>
                      <a:lnTo>
                        <a:pt x="2633" y="275"/>
                      </a:lnTo>
                      <a:lnTo>
                        <a:pt x="2633" y="257"/>
                      </a:lnTo>
                      <a:lnTo>
                        <a:pt x="2627" y="257"/>
                      </a:lnTo>
                      <a:lnTo>
                        <a:pt x="2633" y="258"/>
                      </a:lnTo>
                      <a:lnTo>
                        <a:pt x="2633" y="257"/>
                      </a:lnTo>
                      <a:lnTo>
                        <a:pt x="2627" y="257"/>
                      </a:lnTo>
                      <a:lnTo>
                        <a:pt x="2633" y="258"/>
                      </a:lnTo>
                      <a:lnTo>
                        <a:pt x="2634" y="242"/>
                      </a:lnTo>
                      <a:lnTo>
                        <a:pt x="2636" y="214"/>
                      </a:lnTo>
                      <a:lnTo>
                        <a:pt x="2638" y="201"/>
                      </a:lnTo>
                      <a:lnTo>
                        <a:pt x="2639" y="189"/>
                      </a:lnTo>
                      <a:lnTo>
                        <a:pt x="2639" y="177"/>
                      </a:lnTo>
                      <a:lnTo>
                        <a:pt x="2634" y="177"/>
                      </a:lnTo>
                      <a:lnTo>
                        <a:pt x="2639" y="178"/>
                      </a:lnTo>
                      <a:lnTo>
                        <a:pt x="2639" y="177"/>
                      </a:lnTo>
                      <a:lnTo>
                        <a:pt x="2634" y="177"/>
                      </a:lnTo>
                      <a:lnTo>
                        <a:pt x="2639" y="178"/>
                      </a:lnTo>
                      <a:lnTo>
                        <a:pt x="2642" y="157"/>
                      </a:lnTo>
                      <a:lnTo>
                        <a:pt x="2643" y="148"/>
                      </a:lnTo>
                      <a:lnTo>
                        <a:pt x="2644" y="140"/>
                      </a:lnTo>
                      <a:lnTo>
                        <a:pt x="2646" y="131"/>
                      </a:lnTo>
                      <a:lnTo>
                        <a:pt x="2647" y="124"/>
                      </a:lnTo>
                      <a:lnTo>
                        <a:pt x="2647" y="116"/>
                      </a:lnTo>
                      <a:lnTo>
                        <a:pt x="2642" y="116"/>
                      </a:lnTo>
                      <a:lnTo>
                        <a:pt x="2646" y="117"/>
                      </a:lnTo>
                      <a:lnTo>
                        <a:pt x="2647" y="116"/>
                      </a:lnTo>
                      <a:lnTo>
                        <a:pt x="2642" y="116"/>
                      </a:lnTo>
                      <a:lnTo>
                        <a:pt x="2646" y="117"/>
                      </a:lnTo>
                      <a:lnTo>
                        <a:pt x="2649" y="102"/>
                      </a:lnTo>
                      <a:lnTo>
                        <a:pt x="2646" y="100"/>
                      </a:lnTo>
                      <a:lnTo>
                        <a:pt x="2649" y="103"/>
                      </a:lnTo>
                      <a:lnTo>
                        <a:pt x="2649" y="102"/>
                      </a:lnTo>
                      <a:lnTo>
                        <a:pt x="2646" y="100"/>
                      </a:lnTo>
                      <a:lnTo>
                        <a:pt x="2649" y="103"/>
                      </a:lnTo>
                      <a:lnTo>
                        <a:pt x="2652" y="98"/>
                      </a:lnTo>
                      <a:lnTo>
                        <a:pt x="2648" y="95"/>
                      </a:lnTo>
                      <a:lnTo>
                        <a:pt x="2652" y="99"/>
                      </a:lnTo>
                      <a:lnTo>
                        <a:pt x="2652" y="98"/>
                      </a:lnTo>
                      <a:lnTo>
                        <a:pt x="2648" y="95"/>
                      </a:lnTo>
                      <a:lnTo>
                        <a:pt x="2652" y="99"/>
                      </a:lnTo>
                      <a:lnTo>
                        <a:pt x="2653" y="98"/>
                      </a:lnTo>
                      <a:lnTo>
                        <a:pt x="2649" y="94"/>
                      </a:lnTo>
                      <a:lnTo>
                        <a:pt x="2647" y="98"/>
                      </a:lnTo>
                      <a:lnTo>
                        <a:pt x="2647" y="96"/>
                      </a:lnTo>
                      <a:lnTo>
                        <a:pt x="2649" y="98"/>
                      </a:lnTo>
                      <a:lnTo>
                        <a:pt x="2653" y="98"/>
                      </a:lnTo>
                      <a:lnTo>
                        <a:pt x="2649" y="94"/>
                      </a:lnTo>
                      <a:lnTo>
                        <a:pt x="2647" y="98"/>
                      </a:lnTo>
                      <a:lnTo>
                        <a:pt x="2649" y="100"/>
                      </a:lnTo>
                      <a:lnTo>
                        <a:pt x="2652" y="96"/>
                      </a:lnTo>
                      <a:lnTo>
                        <a:pt x="2648" y="98"/>
                      </a:lnTo>
                      <a:lnTo>
                        <a:pt x="2649" y="100"/>
                      </a:lnTo>
                      <a:lnTo>
                        <a:pt x="2652" y="96"/>
                      </a:lnTo>
                      <a:lnTo>
                        <a:pt x="2648" y="98"/>
                      </a:lnTo>
                      <a:lnTo>
                        <a:pt x="2651" y="105"/>
                      </a:lnTo>
                      <a:lnTo>
                        <a:pt x="2655" y="104"/>
                      </a:lnTo>
                      <a:lnTo>
                        <a:pt x="2651" y="105"/>
                      </a:lnTo>
                      <a:lnTo>
                        <a:pt x="2655" y="104"/>
                      </a:lnTo>
                      <a:lnTo>
                        <a:pt x="2651" y="105"/>
                      </a:lnTo>
                      <a:lnTo>
                        <a:pt x="2653" y="116"/>
                      </a:lnTo>
                      <a:lnTo>
                        <a:pt x="2657" y="115"/>
                      </a:lnTo>
                      <a:lnTo>
                        <a:pt x="2653" y="115"/>
                      </a:lnTo>
                      <a:lnTo>
                        <a:pt x="2653" y="116"/>
                      </a:lnTo>
                      <a:lnTo>
                        <a:pt x="2657" y="115"/>
                      </a:lnTo>
                      <a:lnTo>
                        <a:pt x="2653" y="115"/>
                      </a:lnTo>
                      <a:lnTo>
                        <a:pt x="2653" y="124"/>
                      </a:lnTo>
                      <a:lnTo>
                        <a:pt x="2655" y="131"/>
                      </a:lnTo>
                      <a:lnTo>
                        <a:pt x="2658" y="162"/>
                      </a:lnTo>
                      <a:lnTo>
                        <a:pt x="2660" y="175"/>
                      </a:lnTo>
                      <a:lnTo>
                        <a:pt x="2664" y="174"/>
                      </a:lnTo>
                      <a:lnTo>
                        <a:pt x="2660" y="174"/>
                      </a:lnTo>
                      <a:lnTo>
                        <a:pt x="2660" y="175"/>
                      </a:lnTo>
                      <a:lnTo>
                        <a:pt x="2664" y="174"/>
                      </a:lnTo>
                      <a:lnTo>
                        <a:pt x="2660" y="174"/>
                      </a:lnTo>
                      <a:lnTo>
                        <a:pt x="2660" y="188"/>
                      </a:lnTo>
                      <a:lnTo>
                        <a:pt x="2661" y="202"/>
                      </a:lnTo>
                      <a:lnTo>
                        <a:pt x="2665" y="201"/>
                      </a:lnTo>
                      <a:lnTo>
                        <a:pt x="2661" y="201"/>
                      </a:lnTo>
                      <a:lnTo>
                        <a:pt x="2661" y="202"/>
                      </a:lnTo>
                      <a:lnTo>
                        <a:pt x="2665" y="201"/>
                      </a:lnTo>
                      <a:lnTo>
                        <a:pt x="2661" y="201"/>
                      </a:lnTo>
                      <a:lnTo>
                        <a:pt x="2664" y="232"/>
                      </a:lnTo>
                      <a:lnTo>
                        <a:pt x="2666" y="266"/>
                      </a:lnTo>
                      <a:lnTo>
                        <a:pt x="2667" y="284"/>
                      </a:lnTo>
                      <a:lnTo>
                        <a:pt x="2667" y="303"/>
                      </a:lnTo>
                      <a:lnTo>
                        <a:pt x="2669" y="323"/>
                      </a:lnTo>
                      <a:lnTo>
                        <a:pt x="2673" y="385"/>
                      </a:lnTo>
                      <a:lnTo>
                        <a:pt x="2674" y="407"/>
                      </a:lnTo>
                      <a:lnTo>
                        <a:pt x="2675" y="430"/>
                      </a:lnTo>
                      <a:lnTo>
                        <a:pt x="2675" y="452"/>
                      </a:lnTo>
                      <a:lnTo>
                        <a:pt x="2676" y="476"/>
                      </a:lnTo>
                      <a:lnTo>
                        <a:pt x="2678" y="500"/>
                      </a:lnTo>
                      <a:lnTo>
                        <a:pt x="2683" y="598"/>
                      </a:lnTo>
                      <a:lnTo>
                        <a:pt x="2683" y="624"/>
                      </a:lnTo>
                      <a:lnTo>
                        <a:pt x="2689" y="753"/>
                      </a:lnTo>
                      <a:lnTo>
                        <a:pt x="2691" y="780"/>
                      </a:lnTo>
                      <a:lnTo>
                        <a:pt x="2691" y="806"/>
                      </a:lnTo>
                      <a:lnTo>
                        <a:pt x="2692" y="833"/>
                      </a:lnTo>
                      <a:lnTo>
                        <a:pt x="2695" y="885"/>
                      </a:lnTo>
                      <a:lnTo>
                        <a:pt x="2696" y="912"/>
                      </a:lnTo>
                      <a:lnTo>
                        <a:pt x="2697" y="938"/>
                      </a:lnTo>
                      <a:lnTo>
                        <a:pt x="2697" y="964"/>
                      </a:lnTo>
                      <a:lnTo>
                        <a:pt x="2698" y="990"/>
                      </a:lnTo>
                      <a:lnTo>
                        <a:pt x="2702" y="1063"/>
                      </a:lnTo>
                      <a:lnTo>
                        <a:pt x="2705" y="1110"/>
                      </a:lnTo>
                      <a:lnTo>
                        <a:pt x="2705" y="1132"/>
                      </a:lnTo>
                      <a:lnTo>
                        <a:pt x="2707" y="1173"/>
                      </a:lnTo>
                      <a:lnTo>
                        <a:pt x="2709" y="1192"/>
                      </a:lnTo>
                      <a:lnTo>
                        <a:pt x="2711" y="1229"/>
                      </a:lnTo>
                      <a:lnTo>
                        <a:pt x="2713" y="1244"/>
                      </a:lnTo>
                      <a:lnTo>
                        <a:pt x="2713" y="1261"/>
                      </a:lnTo>
                      <a:lnTo>
                        <a:pt x="2714" y="1275"/>
                      </a:lnTo>
                      <a:lnTo>
                        <a:pt x="2717" y="1301"/>
                      </a:lnTo>
                      <a:lnTo>
                        <a:pt x="2719" y="1324"/>
                      </a:lnTo>
                      <a:lnTo>
                        <a:pt x="2720" y="1335"/>
                      </a:lnTo>
                      <a:lnTo>
                        <a:pt x="2724" y="1333"/>
                      </a:lnTo>
                      <a:lnTo>
                        <a:pt x="2720" y="1333"/>
                      </a:lnTo>
                      <a:lnTo>
                        <a:pt x="2720" y="1335"/>
                      </a:lnTo>
                      <a:lnTo>
                        <a:pt x="2724" y="1333"/>
                      </a:lnTo>
                      <a:lnTo>
                        <a:pt x="2720" y="1333"/>
                      </a:lnTo>
                      <a:lnTo>
                        <a:pt x="2720" y="1344"/>
                      </a:lnTo>
                      <a:lnTo>
                        <a:pt x="2723" y="1362"/>
                      </a:lnTo>
                      <a:lnTo>
                        <a:pt x="2724" y="1369"/>
                      </a:lnTo>
                      <a:lnTo>
                        <a:pt x="2727" y="1382"/>
                      </a:lnTo>
                      <a:lnTo>
                        <a:pt x="2728" y="1388"/>
                      </a:lnTo>
                      <a:lnTo>
                        <a:pt x="2732" y="1386"/>
                      </a:lnTo>
                      <a:lnTo>
                        <a:pt x="2728" y="1386"/>
                      </a:lnTo>
                      <a:lnTo>
                        <a:pt x="2728" y="1388"/>
                      </a:lnTo>
                      <a:lnTo>
                        <a:pt x="2732" y="1386"/>
                      </a:lnTo>
                      <a:lnTo>
                        <a:pt x="2728" y="1386"/>
                      </a:lnTo>
                      <a:lnTo>
                        <a:pt x="2728" y="1393"/>
                      </a:lnTo>
                      <a:lnTo>
                        <a:pt x="2729" y="1397"/>
                      </a:lnTo>
                      <a:lnTo>
                        <a:pt x="2729" y="1398"/>
                      </a:lnTo>
                      <a:lnTo>
                        <a:pt x="2731" y="1401"/>
                      </a:lnTo>
                      <a:lnTo>
                        <a:pt x="2735" y="1404"/>
                      </a:lnTo>
                      <a:lnTo>
                        <a:pt x="2735" y="1403"/>
                      </a:lnTo>
                      <a:lnTo>
                        <a:pt x="2737" y="1404"/>
                      </a:lnTo>
                      <a:lnTo>
                        <a:pt x="2741" y="1404"/>
                      </a:lnTo>
                      <a:lnTo>
                        <a:pt x="2742" y="1403"/>
                      </a:lnTo>
                      <a:lnTo>
                        <a:pt x="2741" y="1402"/>
                      </a:lnTo>
                      <a:lnTo>
                        <a:pt x="2744" y="1399"/>
                      </a:lnTo>
                      <a:lnTo>
                        <a:pt x="2744" y="1398"/>
                      </a:lnTo>
                      <a:lnTo>
                        <a:pt x="2738" y="1398"/>
                      </a:lnTo>
                      <a:lnTo>
                        <a:pt x="2742" y="1401"/>
                      </a:lnTo>
                      <a:lnTo>
                        <a:pt x="2744" y="1398"/>
                      </a:lnTo>
                      <a:lnTo>
                        <a:pt x="2738" y="1398"/>
                      </a:lnTo>
                      <a:lnTo>
                        <a:pt x="2742" y="1401"/>
                      </a:lnTo>
                      <a:lnTo>
                        <a:pt x="2744" y="1398"/>
                      </a:lnTo>
                      <a:lnTo>
                        <a:pt x="2744" y="1397"/>
                      </a:lnTo>
                      <a:lnTo>
                        <a:pt x="2745" y="1393"/>
                      </a:lnTo>
                      <a:lnTo>
                        <a:pt x="2746" y="1388"/>
                      </a:lnTo>
                      <a:lnTo>
                        <a:pt x="2749" y="1375"/>
                      </a:lnTo>
                      <a:lnTo>
                        <a:pt x="2750" y="1375"/>
                      </a:lnTo>
                      <a:lnTo>
                        <a:pt x="2751" y="1367"/>
                      </a:lnTo>
                      <a:lnTo>
                        <a:pt x="2751" y="1355"/>
                      </a:lnTo>
                      <a:lnTo>
                        <a:pt x="2746" y="1355"/>
                      </a:lnTo>
                      <a:lnTo>
                        <a:pt x="2751" y="1357"/>
                      </a:lnTo>
                      <a:lnTo>
                        <a:pt x="2751" y="1355"/>
                      </a:lnTo>
                      <a:lnTo>
                        <a:pt x="2746" y="1355"/>
                      </a:lnTo>
                      <a:lnTo>
                        <a:pt x="2751" y="1357"/>
                      </a:lnTo>
                      <a:lnTo>
                        <a:pt x="2754" y="1336"/>
                      </a:lnTo>
                      <a:lnTo>
                        <a:pt x="2757" y="1310"/>
                      </a:lnTo>
                      <a:lnTo>
                        <a:pt x="2759" y="1282"/>
                      </a:lnTo>
                      <a:lnTo>
                        <a:pt x="2759" y="1264"/>
                      </a:lnTo>
                      <a:lnTo>
                        <a:pt x="2754" y="1264"/>
                      </a:lnTo>
                      <a:lnTo>
                        <a:pt x="2759" y="1265"/>
                      </a:lnTo>
                      <a:lnTo>
                        <a:pt x="2759" y="1264"/>
                      </a:lnTo>
                      <a:lnTo>
                        <a:pt x="2754" y="1264"/>
                      </a:lnTo>
                      <a:lnTo>
                        <a:pt x="2759" y="1265"/>
                      </a:lnTo>
                      <a:lnTo>
                        <a:pt x="2762" y="1231"/>
                      </a:lnTo>
                      <a:lnTo>
                        <a:pt x="2763" y="1212"/>
                      </a:lnTo>
                      <a:lnTo>
                        <a:pt x="2764" y="1194"/>
                      </a:lnTo>
                      <a:lnTo>
                        <a:pt x="2764" y="1192"/>
                      </a:lnTo>
                      <a:lnTo>
                        <a:pt x="2766" y="1172"/>
                      </a:lnTo>
                      <a:lnTo>
                        <a:pt x="2760" y="1172"/>
                      </a:lnTo>
                      <a:lnTo>
                        <a:pt x="2766" y="1173"/>
                      </a:lnTo>
                      <a:lnTo>
                        <a:pt x="2766" y="1172"/>
                      </a:lnTo>
                      <a:lnTo>
                        <a:pt x="2760" y="1172"/>
                      </a:lnTo>
                      <a:lnTo>
                        <a:pt x="2766" y="1173"/>
                      </a:lnTo>
                      <a:lnTo>
                        <a:pt x="2767" y="1154"/>
                      </a:lnTo>
                      <a:lnTo>
                        <a:pt x="2767" y="1130"/>
                      </a:lnTo>
                      <a:lnTo>
                        <a:pt x="2769" y="1086"/>
                      </a:lnTo>
                      <a:lnTo>
                        <a:pt x="2773" y="1017"/>
                      </a:lnTo>
                      <a:lnTo>
                        <a:pt x="2775" y="992"/>
                      </a:lnTo>
                      <a:lnTo>
                        <a:pt x="2775" y="968"/>
                      </a:lnTo>
                      <a:lnTo>
                        <a:pt x="2776" y="943"/>
                      </a:lnTo>
                      <a:lnTo>
                        <a:pt x="2777" y="917"/>
                      </a:lnTo>
                      <a:lnTo>
                        <a:pt x="2779" y="893"/>
                      </a:lnTo>
                      <a:lnTo>
                        <a:pt x="2780" y="867"/>
                      </a:lnTo>
                      <a:lnTo>
                        <a:pt x="2781" y="840"/>
                      </a:lnTo>
                      <a:lnTo>
                        <a:pt x="2781" y="814"/>
                      </a:lnTo>
                      <a:lnTo>
                        <a:pt x="2782" y="787"/>
                      </a:lnTo>
                      <a:lnTo>
                        <a:pt x="2784" y="761"/>
                      </a:lnTo>
                      <a:lnTo>
                        <a:pt x="2789" y="652"/>
                      </a:lnTo>
                      <a:lnTo>
                        <a:pt x="2789" y="625"/>
                      </a:lnTo>
                      <a:lnTo>
                        <a:pt x="2790" y="599"/>
                      </a:lnTo>
                      <a:lnTo>
                        <a:pt x="2793" y="545"/>
                      </a:lnTo>
                      <a:lnTo>
                        <a:pt x="2794" y="519"/>
                      </a:lnTo>
                      <a:lnTo>
                        <a:pt x="2795" y="492"/>
                      </a:lnTo>
                      <a:lnTo>
                        <a:pt x="2797" y="466"/>
                      </a:lnTo>
                      <a:lnTo>
                        <a:pt x="2797" y="442"/>
                      </a:lnTo>
                      <a:lnTo>
                        <a:pt x="2798" y="416"/>
                      </a:lnTo>
                      <a:lnTo>
                        <a:pt x="2799" y="392"/>
                      </a:lnTo>
                      <a:lnTo>
                        <a:pt x="2800" y="368"/>
                      </a:lnTo>
                      <a:lnTo>
                        <a:pt x="2804" y="302"/>
                      </a:lnTo>
                      <a:lnTo>
                        <a:pt x="2804" y="283"/>
                      </a:lnTo>
                      <a:lnTo>
                        <a:pt x="2799" y="283"/>
                      </a:lnTo>
                      <a:lnTo>
                        <a:pt x="2804" y="284"/>
                      </a:lnTo>
                      <a:lnTo>
                        <a:pt x="2804" y="283"/>
                      </a:lnTo>
                      <a:lnTo>
                        <a:pt x="2799" y="283"/>
                      </a:lnTo>
                      <a:lnTo>
                        <a:pt x="2804" y="284"/>
                      </a:lnTo>
                      <a:lnTo>
                        <a:pt x="2806" y="264"/>
                      </a:lnTo>
                      <a:lnTo>
                        <a:pt x="2807" y="246"/>
                      </a:lnTo>
                      <a:lnTo>
                        <a:pt x="2810" y="213"/>
                      </a:lnTo>
                      <a:lnTo>
                        <a:pt x="2811" y="199"/>
                      </a:lnTo>
                      <a:lnTo>
                        <a:pt x="2811" y="183"/>
                      </a:lnTo>
                      <a:lnTo>
                        <a:pt x="2806" y="183"/>
                      </a:lnTo>
                      <a:lnTo>
                        <a:pt x="2811" y="184"/>
                      </a:lnTo>
                      <a:lnTo>
                        <a:pt x="2811" y="183"/>
                      </a:lnTo>
                      <a:lnTo>
                        <a:pt x="2806" y="183"/>
                      </a:lnTo>
                      <a:lnTo>
                        <a:pt x="2811" y="184"/>
                      </a:lnTo>
                      <a:lnTo>
                        <a:pt x="2813" y="158"/>
                      </a:lnTo>
                      <a:lnTo>
                        <a:pt x="2815" y="148"/>
                      </a:lnTo>
                      <a:lnTo>
                        <a:pt x="2816" y="137"/>
                      </a:lnTo>
                      <a:lnTo>
                        <a:pt x="2817" y="126"/>
                      </a:lnTo>
                      <a:lnTo>
                        <a:pt x="2819" y="117"/>
                      </a:lnTo>
                      <a:lnTo>
                        <a:pt x="2819" y="107"/>
                      </a:lnTo>
                      <a:lnTo>
                        <a:pt x="2813" y="107"/>
                      </a:lnTo>
                      <a:lnTo>
                        <a:pt x="2819" y="108"/>
                      </a:lnTo>
                      <a:lnTo>
                        <a:pt x="2819" y="107"/>
                      </a:lnTo>
                      <a:lnTo>
                        <a:pt x="2813" y="107"/>
                      </a:lnTo>
                      <a:lnTo>
                        <a:pt x="2819" y="108"/>
                      </a:lnTo>
                      <a:lnTo>
                        <a:pt x="2821" y="93"/>
                      </a:lnTo>
                      <a:lnTo>
                        <a:pt x="2816" y="91"/>
                      </a:lnTo>
                      <a:lnTo>
                        <a:pt x="2820" y="93"/>
                      </a:lnTo>
                      <a:lnTo>
                        <a:pt x="2821" y="93"/>
                      </a:lnTo>
                      <a:lnTo>
                        <a:pt x="2816" y="91"/>
                      </a:lnTo>
                      <a:lnTo>
                        <a:pt x="2820" y="93"/>
                      </a:lnTo>
                      <a:lnTo>
                        <a:pt x="2822" y="80"/>
                      </a:lnTo>
                      <a:lnTo>
                        <a:pt x="2819" y="78"/>
                      </a:lnTo>
                      <a:lnTo>
                        <a:pt x="2822" y="80"/>
                      </a:lnTo>
                      <a:lnTo>
                        <a:pt x="2819" y="78"/>
                      </a:lnTo>
                      <a:lnTo>
                        <a:pt x="2822" y="80"/>
                      </a:lnTo>
                      <a:lnTo>
                        <a:pt x="2824" y="74"/>
                      </a:lnTo>
                      <a:lnTo>
                        <a:pt x="2825" y="71"/>
                      </a:lnTo>
                      <a:lnTo>
                        <a:pt x="2826" y="69"/>
                      </a:lnTo>
                      <a:lnTo>
                        <a:pt x="2826" y="67"/>
                      </a:lnTo>
                      <a:lnTo>
                        <a:pt x="2821" y="67"/>
                      </a:lnTo>
                      <a:lnTo>
                        <a:pt x="2825" y="69"/>
                      </a:lnTo>
                      <a:lnTo>
                        <a:pt x="2826" y="67"/>
                      </a:lnTo>
                      <a:lnTo>
                        <a:pt x="2821" y="67"/>
                      </a:lnTo>
                      <a:lnTo>
                        <a:pt x="2825" y="69"/>
                      </a:lnTo>
                      <a:lnTo>
                        <a:pt x="2826" y="67"/>
                      </a:lnTo>
                      <a:lnTo>
                        <a:pt x="2822" y="64"/>
                      </a:lnTo>
                      <a:lnTo>
                        <a:pt x="2822" y="69"/>
                      </a:lnTo>
                      <a:lnTo>
                        <a:pt x="2826" y="67"/>
                      </a:lnTo>
                      <a:lnTo>
                        <a:pt x="2822" y="64"/>
                      </a:lnTo>
                      <a:lnTo>
                        <a:pt x="2822" y="69"/>
                      </a:lnTo>
                      <a:lnTo>
                        <a:pt x="2825" y="69"/>
                      </a:lnTo>
                      <a:lnTo>
                        <a:pt x="2825" y="64"/>
                      </a:lnTo>
                      <a:lnTo>
                        <a:pt x="2822" y="68"/>
                      </a:lnTo>
                      <a:lnTo>
                        <a:pt x="2825" y="69"/>
                      </a:lnTo>
                      <a:lnTo>
                        <a:pt x="2825" y="64"/>
                      </a:lnTo>
                      <a:lnTo>
                        <a:pt x="2822" y="68"/>
                      </a:lnTo>
                      <a:lnTo>
                        <a:pt x="2824" y="69"/>
                      </a:lnTo>
                      <a:lnTo>
                        <a:pt x="2826" y="65"/>
                      </a:lnTo>
                      <a:lnTo>
                        <a:pt x="2822" y="68"/>
                      </a:lnTo>
                      <a:lnTo>
                        <a:pt x="2824" y="69"/>
                      </a:lnTo>
                      <a:lnTo>
                        <a:pt x="2826" y="65"/>
                      </a:lnTo>
                      <a:lnTo>
                        <a:pt x="2822" y="68"/>
                      </a:lnTo>
                      <a:lnTo>
                        <a:pt x="2825" y="73"/>
                      </a:lnTo>
                      <a:lnTo>
                        <a:pt x="2829" y="71"/>
                      </a:lnTo>
                      <a:lnTo>
                        <a:pt x="2825" y="71"/>
                      </a:lnTo>
                      <a:lnTo>
                        <a:pt x="2825" y="73"/>
                      </a:lnTo>
                      <a:lnTo>
                        <a:pt x="2829" y="71"/>
                      </a:lnTo>
                      <a:lnTo>
                        <a:pt x="2825" y="71"/>
                      </a:lnTo>
                      <a:lnTo>
                        <a:pt x="2825" y="77"/>
                      </a:lnTo>
                      <a:lnTo>
                        <a:pt x="2826" y="82"/>
                      </a:lnTo>
                      <a:lnTo>
                        <a:pt x="2830" y="81"/>
                      </a:lnTo>
                      <a:lnTo>
                        <a:pt x="2826" y="82"/>
                      </a:lnTo>
                      <a:lnTo>
                        <a:pt x="2830" y="81"/>
                      </a:lnTo>
                      <a:lnTo>
                        <a:pt x="2826" y="82"/>
                      </a:lnTo>
                      <a:lnTo>
                        <a:pt x="2829" y="98"/>
                      </a:lnTo>
                      <a:lnTo>
                        <a:pt x="2830" y="107"/>
                      </a:lnTo>
                      <a:lnTo>
                        <a:pt x="2833" y="127"/>
                      </a:lnTo>
                      <a:lnTo>
                        <a:pt x="2837" y="126"/>
                      </a:lnTo>
                      <a:lnTo>
                        <a:pt x="2833" y="126"/>
                      </a:lnTo>
                      <a:lnTo>
                        <a:pt x="2833" y="127"/>
                      </a:lnTo>
                      <a:lnTo>
                        <a:pt x="2837" y="126"/>
                      </a:lnTo>
                      <a:lnTo>
                        <a:pt x="2833" y="126"/>
                      </a:lnTo>
                      <a:lnTo>
                        <a:pt x="2833" y="140"/>
                      </a:lnTo>
                      <a:lnTo>
                        <a:pt x="2834" y="153"/>
                      </a:lnTo>
                      <a:lnTo>
                        <a:pt x="2835" y="168"/>
                      </a:lnTo>
                      <a:lnTo>
                        <a:pt x="2839" y="166"/>
                      </a:lnTo>
                      <a:lnTo>
                        <a:pt x="2835" y="166"/>
                      </a:lnTo>
                      <a:lnTo>
                        <a:pt x="2835" y="168"/>
                      </a:lnTo>
                      <a:lnTo>
                        <a:pt x="2839" y="166"/>
                      </a:lnTo>
                      <a:lnTo>
                        <a:pt x="2835" y="166"/>
                      </a:lnTo>
                      <a:lnTo>
                        <a:pt x="2838" y="197"/>
                      </a:lnTo>
                      <a:lnTo>
                        <a:pt x="2839" y="214"/>
                      </a:lnTo>
                      <a:lnTo>
                        <a:pt x="2839" y="232"/>
                      </a:lnTo>
                      <a:lnTo>
                        <a:pt x="2841" y="250"/>
                      </a:lnTo>
                      <a:lnTo>
                        <a:pt x="2842" y="270"/>
                      </a:lnTo>
                      <a:lnTo>
                        <a:pt x="2846" y="332"/>
                      </a:lnTo>
                      <a:lnTo>
                        <a:pt x="2847" y="354"/>
                      </a:lnTo>
                      <a:lnTo>
                        <a:pt x="2847" y="377"/>
                      </a:lnTo>
                      <a:lnTo>
                        <a:pt x="2850" y="423"/>
                      </a:lnTo>
                      <a:lnTo>
                        <a:pt x="2853" y="497"/>
                      </a:lnTo>
                      <a:lnTo>
                        <a:pt x="2855" y="523"/>
                      </a:lnTo>
                      <a:lnTo>
                        <a:pt x="2855" y="549"/>
                      </a:lnTo>
                      <a:lnTo>
                        <a:pt x="2857" y="600"/>
                      </a:lnTo>
                      <a:lnTo>
                        <a:pt x="2860" y="655"/>
                      </a:lnTo>
                      <a:lnTo>
                        <a:pt x="2861" y="681"/>
                      </a:lnTo>
                      <a:lnTo>
                        <a:pt x="2862" y="709"/>
                      </a:lnTo>
                      <a:lnTo>
                        <a:pt x="2862" y="736"/>
                      </a:lnTo>
                      <a:lnTo>
                        <a:pt x="2865" y="790"/>
                      </a:lnTo>
                      <a:lnTo>
                        <a:pt x="2866" y="819"/>
                      </a:lnTo>
                      <a:lnTo>
                        <a:pt x="2869" y="873"/>
                      </a:lnTo>
                      <a:lnTo>
                        <a:pt x="2870" y="902"/>
                      </a:lnTo>
                      <a:lnTo>
                        <a:pt x="2870" y="929"/>
                      </a:lnTo>
                      <a:lnTo>
                        <a:pt x="2873" y="983"/>
                      </a:lnTo>
                      <a:lnTo>
                        <a:pt x="2874" y="1009"/>
                      </a:lnTo>
                      <a:lnTo>
                        <a:pt x="2875" y="1036"/>
                      </a:lnTo>
                      <a:lnTo>
                        <a:pt x="2877" y="1061"/>
                      </a:lnTo>
                      <a:lnTo>
                        <a:pt x="2877" y="1086"/>
                      </a:lnTo>
                      <a:lnTo>
                        <a:pt x="2878" y="1111"/>
                      </a:lnTo>
                      <a:lnTo>
                        <a:pt x="2881" y="1158"/>
                      </a:lnTo>
                      <a:lnTo>
                        <a:pt x="2882" y="1179"/>
                      </a:lnTo>
                      <a:lnTo>
                        <a:pt x="2883" y="1200"/>
                      </a:lnTo>
                      <a:lnTo>
                        <a:pt x="2884" y="1220"/>
                      </a:lnTo>
                      <a:lnTo>
                        <a:pt x="2884" y="1239"/>
                      </a:lnTo>
                      <a:lnTo>
                        <a:pt x="2886" y="1257"/>
                      </a:lnTo>
                      <a:lnTo>
                        <a:pt x="2890" y="1304"/>
                      </a:lnTo>
                      <a:lnTo>
                        <a:pt x="2890" y="1305"/>
                      </a:lnTo>
                      <a:lnTo>
                        <a:pt x="2892" y="1331"/>
                      </a:lnTo>
                      <a:lnTo>
                        <a:pt x="2896" y="1329"/>
                      </a:lnTo>
                      <a:lnTo>
                        <a:pt x="2892" y="1329"/>
                      </a:lnTo>
                      <a:lnTo>
                        <a:pt x="2892" y="1331"/>
                      </a:lnTo>
                      <a:lnTo>
                        <a:pt x="2896" y="1329"/>
                      </a:lnTo>
                      <a:lnTo>
                        <a:pt x="2892" y="1329"/>
                      </a:lnTo>
                      <a:lnTo>
                        <a:pt x="2892" y="1344"/>
                      </a:lnTo>
                      <a:lnTo>
                        <a:pt x="2896" y="1375"/>
                      </a:lnTo>
                      <a:lnTo>
                        <a:pt x="2899" y="1393"/>
                      </a:lnTo>
                      <a:lnTo>
                        <a:pt x="2900" y="1401"/>
                      </a:lnTo>
                      <a:lnTo>
                        <a:pt x="2904" y="1399"/>
                      </a:lnTo>
                      <a:lnTo>
                        <a:pt x="2900" y="1399"/>
                      </a:lnTo>
                      <a:lnTo>
                        <a:pt x="2900" y="1401"/>
                      </a:lnTo>
                      <a:lnTo>
                        <a:pt x="2904" y="1399"/>
                      </a:lnTo>
                      <a:lnTo>
                        <a:pt x="2900" y="1399"/>
                      </a:lnTo>
                      <a:lnTo>
                        <a:pt x="2900" y="1408"/>
                      </a:lnTo>
                      <a:lnTo>
                        <a:pt x="2901" y="1415"/>
                      </a:lnTo>
                      <a:lnTo>
                        <a:pt x="2903" y="1420"/>
                      </a:lnTo>
                      <a:lnTo>
                        <a:pt x="2905" y="1428"/>
                      </a:lnTo>
                      <a:lnTo>
                        <a:pt x="2905" y="1429"/>
                      </a:lnTo>
                      <a:lnTo>
                        <a:pt x="2906" y="1432"/>
                      </a:lnTo>
                      <a:lnTo>
                        <a:pt x="2909" y="1434"/>
                      </a:lnTo>
                      <a:lnTo>
                        <a:pt x="2909" y="1433"/>
                      </a:lnTo>
                      <a:lnTo>
                        <a:pt x="2912" y="1434"/>
                      </a:lnTo>
                      <a:lnTo>
                        <a:pt x="2915" y="1434"/>
                      </a:lnTo>
                      <a:lnTo>
                        <a:pt x="2918" y="1432"/>
                      </a:lnTo>
                      <a:lnTo>
                        <a:pt x="2917" y="1430"/>
                      </a:lnTo>
                      <a:lnTo>
                        <a:pt x="2918" y="1429"/>
                      </a:lnTo>
                      <a:lnTo>
                        <a:pt x="2921" y="1421"/>
                      </a:lnTo>
                      <a:lnTo>
                        <a:pt x="2922" y="1415"/>
                      </a:lnTo>
                      <a:lnTo>
                        <a:pt x="2923" y="1413"/>
                      </a:lnTo>
                      <a:lnTo>
                        <a:pt x="2923" y="1407"/>
                      </a:lnTo>
                      <a:lnTo>
                        <a:pt x="2918" y="1407"/>
                      </a:lnTo>
                      <a:lnTo>
                        <a:pt x="2923" y="1408"/>
                      </a:lnTo>
                      <a:lnTo>
                        <a:pt x="2923" y="1407"/>
                      </a:lnTo>
                      <a:lnTo>
                        <a:pt x="2918" y="1407"/>
                      </a:lnTo>
                      <a:lnTo>
                        <a:pt x="2923" y="1408"/>
                      </a:lnTo>
                      <a:lnTo>
                        <a:pt x="2924" y="1401"/>
                      </a:lnTo>
                      <a:lnTo>
                        <a:pt x="2927" y="1382"/>
                      </a:lnTo>
                      <a:lnTo>
                        <a:pt x="2930" y="1359"/>
                      </a:lnTo>
                      <a:lnTo>
                        <a:pt x="2931" y="1346"/>
                      </a:lnTo>
                      <a:lnTo>
                        <a:pt x="2931" y="1331"/>
                      </a:lnTo>
                      <a:lnTo>
                        <a:pt x="2926" y="1331"/>
                      </a:lnTo>
                      <a:lnTo>
                        <a:pt x="2931" y="1332"/>
                      </a:lnTo>
                      <a:lnTo>
                        <a:pt x="2931" y="1331"/>
                      </a:lnTo>
                      <a:lnTo>
                        <a:pt x="2926" y="1331"/>
                      </a:lnTo>
                      <a:lnTo>
                        <a:pt x="2931" y="1332"/>
                      </a:lnTo>
                      <a:lnTo>
                        <a:pt x="2934" y="1301"/>
                      </a:lnTo>
                      <a:lnTo>
                        <a:pt x="2935" y="1283"/>
                      </a:lnTo>
                      <a:lnTo>
                        <a:pt x="2936" y="1266"/>
                      </a:lnTo>
                      <a:lnTo>
                        <a:pt x="2939" y="1227"/>
                      </a:lnTo>
                      <a:lnTo>
                        <a:pt x="2939" y="1207"/>
                      </a:lnTo>
                      <a:lnTo>
                        <a:pt x="2940" y="1185"/>
                      </a:lnTo>
                      <a:lnTo>
                        <a:pt x="2941" y="1164"/>
                      </a:lnTo>
                      <a:lnTo>
                        <a:pt x="2943" y="1141"/>
                      </a:lnTo>
                      <a:lnTo>
                        <a:pt x="2944" y="1119"/>
                      </a:lnTo>
                      <a:lnTo>
                        <a:pt x="2945" y="1095"/>
                      </a:lnTo>
                      <a:lnTo>
                        <a:pt x="2946" y="1071"/>
                      </a:lnTo>
                      <a:lnTo>
                        <a:pt x="2946" y="1046"/>
                      </a:lnTo>
                      <a:lnTo>
                        <a:pt x="2948" y="1022"/>
                      </a:lnTo>
                      <a:lnTo>
                        <a:pt x="2952" y="944"/>
                      </a:lnTo>
                      <a:lnTo>
                        <a:pt x="2954" y="890"/>
                      </a:lnTo>
                      <a:lnTo>
                        <a:pt x="2954" y="863"/>
                      </a:lnTo>
                      <a:lnTo>
                        <a:pt x="2957" y="809"/>
                      </a:lnTo>
                      <a:lnTo>
                        <a:pt x="2958" y="780"/>
                      </a:lnTo>
                      <a:lnTo>
                        <a:pt x="2959" y="753"/>
                      </a:lnTo>
                      <a:lnTo>
                        <a:pt x="2961" y="725"/>
                      </a:lnTo>
                      <a:lnTo>
                        <a:pt x="2961" y="696"/>
                      </a:lnTo>
                      <a:lnTo>
                        <a:pt x="2963" y="639"/>
                      </a:lnTo>
                      <a:lnTo>
                        <a:pt x="2965" y="612"/>
                      </a:lnTo>
                      <a:lnTo>
                        <a:pt x="2968" y="527"/>
                      </a:lnTo>
                      <a:lnTo>
                        <a:pt x="2968" y="500"/>
                      </a:lnTo>
                      <a:lnTo>
                        <a:pt x="2971" y="445"/>
                      </a:lnTo>
                      <a:lnTo>
                        <a:pt x="2975" y="368"/>
                      </a:lnTo>
                      <a:lnTo>
                        <a:pt x="2976" y="345"/>
                      </a:lnTo>
                      <a:lnTo>
                        <a:pt x="2976" y="320"/>
                      </a:lnTo>
                      <a:lnTo>
                        <a:pt x="2979" y="276"/>
                      </a:lnTo>
                      <a:lnTo>
                        <a:pt x="2981" y="235"/>
                      </a:lnTo>
                      <a:lnTo>
                        <a:pt x="2976" y="235"/>
                      </a:lnTo>
                      <a:lnTo>
                        <a:pt x="2981" y="236"/>
                      </a:lnTo>
                      <a:lnTo>
                        <a:pt x="2981" y="235"/>
                      </a:lnTo>
                      <a:lnTo>
                        <a:pt x="2976" y="235"/>
                      </a:lnTo>
                      <a:lnTo>
                        <a:pt x="2981" y="236"/>
                      </a:lnTo>
                      <a:lnTo>
                        <a:pt x="2983" y="218"/>
                      </a:lnTo>
                      <a:lnTo>
                        <a:pt x="2984" y="201"/>
                      </a:lnTo>
                      <a:lnTo>
                        <a:pt x="2984" y="183"/>
                      </a:lnTo>
                      <a:lnTo>
                        <a:pt x="2979" y="183"/>
                      </a:lnTo>
                      <a:lnTo>
                        <a:pt x="2984" y="184"/>
                      </a:lnTo>
                      <a:lnTo>
                        <a:pt x="2984" y="183"/>
                      </a:lnTo>
                      <a:lnTo>
                        <a:pt x="2979" y="183"/>
                      </a:lnTo>
                      <a:lnTo>
                        <a:pt x="2984" y="184"/>
                      </a:lnTo>
                      <a:lnTo>
                        <a:pt x="2985" y="169"/>
                      </a:lnTo>
                      <a:lnTo>
                        <a:pt x="2986" y="155"/>
                      </a:lnTo>
                      <a:lnTo>
                        <a:pt x="2989" y="129"/>
                      </a:lnTo>
                      <a:lnTo>
                        <a:pt x="2990" y="117"/>
                      </a:lnTo>
                      <a:lnTo>
                        <a:pt x="2990" y="105"/>
                      </a:lnTo>
                      <a:lnTo>
                        <a:pt x="2985" y="105"/>
                      </a:lnTo>
                      <a:lnTo>
                        <a:pt x="2990" y="107"/>
                      </a:lnTo>
                      <a:lnTo>
                        <a:pt x="2990" y="105"/>
                      </a:lnTo>
                      <a:lnTo>
                        <a:pt x="2985" y="105"/>
                      </a:lnTo>
                      <a:lnTo>
                        <a:pt x="2990" y="107"/>
                      </a:lnTo>
                      <a:lnTo>
                        <a:pt x="2993" y="86"/>
                      </a:lnTo>
                      <a:lnTo>
                        <a:pt x="2994" y="77"/>
                      </a:lnTo>
                      <a:lnTo>
                        <a:pt x="2998" y="54"/>
                      </a:lnTo>
                      <a:lnTo>
                        <a:pt x="2998" y="47"/>
                      </a:lnTo>
                      <a:lnTo>
                        <a:pt x="2993" y="47"/>
                      </a:lnTo>
                      <a:lnTo>
                        <a:pt x="2997" y="49"/>
                      </a:lnTo>
                      <a:lnTo>
                        <a:pt x="2998" y="47"/>
                      </a:lnTo>
                      <a:lnTo>
                        <a:pt x="2993" y="47"/>
                      </a:lnTo>
                      <a:lnTo>
                        <a:pt x="2997" y="49"/>
                      </a:lnTo>
                      <a:lnTo>
                        <a:pt x="2998" y="43"/>
                      </a:lnTo>
                      <a:lnTo>
                        <a:pt x="2999" y="40"/>
                      </a:lnTo>
                      <a:lnTo>
                        <a:pt x="2996" y="38"/>
                      </a:lnTo>
                      <a:lnTo>
                        <a:pt x="2999" y="41"/>
                      </a:lnTo>
                      <a:lnTo>
                        <a:pt x="2999" y="40"/>
                      </a:lnTo>
                      <a:lnTo>
                        <a:pt x="2996" y="38"/>
                      </a:lnTo>
                      <a:lnTo>
                        <a:pt x="2999" y="41"/>
                      </a:lnTo>
                      <a:lnTo>
                        <a:pt x="3002" y="36"/>
                      </a:lnTo>
                      <a:lnTo>
                        <a:pt x="2998" y="33"/>
                      </a:lnTo>
                      <a:lnTo>
                        <a:pt x="2998" y="38"/>
                      </a:lnTo>
                      <a:lnTo>
                        <a:pt x="3002" y="36"/>
                      </a:lnTo>
                      <a:lnTo>
                        <a:pt x="2998" y="33"/>
                      </a:lnTo>
                      <a:lnTo>
                        <a:pt x="2998" y="38"/>
                      </a:lnTo>
                      <a:lnTo>
                        <a:pt x="3001" y="38"/>
                      </a:lnTo>
                      <a:lnTo>
                        <a:pt x="3001" y="33"/>
                      </a:lnTo>
                      <a:lnTo>
                        <a:pt x="2997" y="33"/>
                      </a:lnTo>
                      <a:lnTo>
                        <a:pt x="2998" y="36"/>
                      </a:lnTo>
                      <a:lnTo>
                        <a:pt x="3001" y="38"/>
                      </a:lnTo>
                      <a:lnTo>
                        <a:pt x="3001" y="33"/>
                      </a:lnTo>
                      <a:lnTo>
                        <a:pt x="2997" y="33"/>
                      </a:lnTo>
                      <a:lnTo>
                        <a:pt x="2997" y="38"/>
                      </a:lnTo>
                      <a:lnTo>
                        <a:pt x="2998" y="41"/>
                      </a:lnTo>
                      <a:lnTo>
                        <a:pt x="3002" y="38"/>
                      </a:lnTo>
                      <a:lnTo>
                        <a:pt x="2998" y="40"/>
                      </a:lnTo>
                      <a:lnTo>
                        <a:pt x="2998" y="41"/>
                      </a:lnTo>
                      <a:lnTo>
                        <a:pt x="3002" y="38"/>
                      </a:lnTo>
                      <a:lnTo>
                        <a:pt x="2998" y="40"/>
                      </a:lnTo>
                      <a:lnTo>
                        <a:pt x="2999" y="43"/>
                      </a:lnTo>
                      <a:lnTo>
                        <a:pt x="3003" y="42"/>
                      </a:lnTo>
                      <a:lnTo>
                        <a:pt x="2999" y="43"/>
                      </a:lnTo>
                      <a:lnTo>
                        <a:pt x="3003" y="42"/>
                      </a:lnTo>
                      <a:lnTo>
                        <a:pt x="2999" y="43"/>
                      </a:lnTo>
                      <a:lnTo>
                        <a:pt x="3001" y="49"/>
                      </a:lnTo>
                      <a:lnTo>
                        <a:pt x="3002" y="55"/>
                      </a:lnTo>
                      <a:lnTo>
                        <a:pt x="3006" y="54"/>
                      </a:lnTo>
                      <a:lnTo>
                        <a:pt x="3002" y="55"/>
                      </a:lnTo>
                      <a:lnTo>
                        <a:pt x="3006" y="54"/>
                      </a:lnTo>
                      <a:lnTo>
                        <a:pt x="3002" y="55"/>
                      </a:lnTo>
                      <a:lnTo>
                        <a:pt x="3003" y="63"/>
                      </a:lnTo>
                      <a:lnTo>
                        <a:pt x="3005" y="72"/>
                      </a:lnTo>
                      <a:lnTo>
                        <a:pt x="3008" y="71"/>
                      </a:lnTo>
                      <a:lnTo>
                        <a:pt x="3005" y="71"/>
                      </a:lnTo>
                      <a:lnTo>
                        <a:pt x="3005" y="72"/>
                      </a:lnTo>
                      <a:lnTo>
                        <a:pt x="3008" y="71"/>
                      </a:lnTo>
                      <a:lnTo>
                        <a:pt x="3005" y="71"/>
                      </a:lnTo>
                      <a:lnTo>
                        <a:pt x="3005" y="81"/>
                      </a:lnTo>
                      <a:lnTo>
                        <a:pt x="3007" y="104"/>
                      </a:lnTo>
                      <a:lnTo>
                        <a:pt x="3008" y="117"/>
                      </a:lnTo>
                      <a:lnTo>
                        <a:pt x="3010" y="131"/>
                      </a:lnTo>
                      <a:lnTo>
                        <a:pt x="3014" y="130"/>
                      </a:lnTo>
                      <a:lnTo>
                        <a:pt x="3010" y="130"/>
                      </a:lnTo>
                      <a:lnTo>
                        <a:pt x="3010" y="131"/>
                      </a:lnTo>
                      <a:lnTo>
                        <a:pt x="3014" y="130"/>
                      </a:lnTo>
                      <a:lnTo>
                        <a:pt x="3010" y="130"/>
                      </a:lnTo>
                      <a:lnTo>
                        <a:pt x="3012" y="161"/>
                      </a:lnTo>
                      <a:lnTo>
                        <a:pt x="3012" y="178"/>
                      </a:lnTo>
                      <a:lnTo>
                        <a:pt x="3014" y="196"/>
                      </a:lnTo>
                      <a:lnTo>
                        <a:pt x="3017" y="254"/>
                      </a:lnTo>
                      <a:lnTo>
                        <a:pt x="3019" y="276"/>
                      </a:lnTo>
                      <a:lnTo>
                        <a:pt x="3019" y="298"/>
                      </a:lnTo>
                      <a:lnTo>
                        <a:pt x="3020" y="320"/>
                      </a:lnTo>
                      <a:lnTo>
                        <a:pt x="3023" y="367"/>
                      </a:lnTo>
                      <a:lnTo>
                        <a:pt x="3024" y="391"/>
                      </a:lnTo>
                      <a:lnTo>
                        <a:pt x="3025" y="417"/>
                      </a:lnTo>
                      <a:lnTo>
                        <a:pt x="3026" y="442"/>
                      </a:lnTo>
                      <a:lnTo>
                        <a:pt x="3026" y="467"/>
                      </a:lnTo>
                      <a:lnTo>
                        <a:pt x="3028" y="495"/>
                      </a:lnTo>
                      <a:lnTo>
                        <a:pt x="3029" y="520"/>
                      </a:lnTo>
                      <a:lnTo>
                        <a:pt x="3032" y="575"/>
                      </a:lnTo>
                      <a:lnTo>
                        <a:pt x="3033" y="603"/>
                      </a:lnTo>
                      <a:lnTo>
                        <a:pt x="3034" y="630"/>
                      </a:lnTo>
                      <a:lnTo>
                        <a:pt x="3034" y="659"/>
                      </a:lnTo>
                      <a:lnTo>
                        <a:pt x="3039" y="772"/>
                      </a:lnTo>
                      <a:lnTo>
                        <a:pt x="3041" y="802"/>
                      </a:lnTo>
                      <a:lnTo>
                        <a:pt x="3042" y="831"/>
                      </a:lnTo>
                      <a:lnTo>
                        <a:pt x="3042" y="859"/>
                      </a:lnTo>
                      <a:lnTo>
                        <a:pt x="3043" y="889"/>
                      </a:lnTo>
                      <a:lnTo>
                        <a:pt x="3047" y="974"/>
                      </a:lnTo>
                      <a:lnTo>
                        <a:pt x="3048" y="1001"/>
                      </a:lnTo>
                      <a:lnTo>
                        <a:pt x="3050" y="1030"/>
                      </a:lnTo>
                      <a:lnTo>
                        <a:pt x="3050" y="1057"/>
                      </a:lnTo>
                      <a:lnTo>
                        <a:pt x="3054" y="1134"/>
                      </a:lnTo>
                      <a:lnTo>
                        <a:pt x="3055" y="1159"/>
                      </a:lnTo>
                      <a:lnTo>
                        <a:pt x="3056" y="1182"/>
                      </a:lnTo>
                      <a:lnTo>
                        <a:pt x="3056" y="1205"/>
                      </a:lnTo>
                      <a:lnTo>
                        <a:pt x="3059" y="1247"/>
                      </a:lnTo>
                      <a:lnTo>
                        <a:pt x="3060" y="1266"/>
                      </a:lnTo>
                      <a:lnTo>
                        <a:pt x="3061" y="1284"/>
                      </a:lnTo>
                      <a:lnTo>
                        <a:pt x="3064" y="1318"/>
                      </a:lnTo>
                      <a:lnTo>
                        <a:pt x="3064" y="1333"/>
                      </a:lnTo>
                      <a:lnTo>
                        <a:pt x="3065" y="1348"/>
                      </a:lnTo>
                      <a:lnTo>
                        <a:pt x="3068" y="1373"/>
                      </a:lnTo>
                      <a:lnTo>
                        <a:pt x="3069" y="1385"/>
                      </a:lnTo>
                      <a:lnTo>
                        <a:pt x="3072" y="1406"/>
                      </a:lnTo>
                      <a:lnTo>
                        <a:pt x="3076" y="1404"/>
                      </a:lnTo>
                      <a:lnTo>
                        <a:pt x="3072" y="1404"/>
                      </a:lnTo>
                      <a:lnTo>
                        <a:pt x="3072" y="1406"/>
                      </a:lnTo>
                      <a:lnTo>
                        <a:pt x="3076" y="1404"/>
                      </a:lnTo>
                      <a:lnTo>
                        <a:pt x="3072" y="1404"/>
                      </a:lnTo>
                      <a:lnTo>
                        <a:pt x="3072" y="1415"/>
                      </a:lnTo>
                      <a:lnTo>
                        <a:pt x="3073" y="1424"/>
                      </a:lnTo>
                      <a:lnTo>
                        <a:pt x="3076" y="1439"/>
                      </a:lnTo>
                      <a:lnTo>
                        <a:pt x="3077" y="1446"/>
                      </a:lnTo>
                      <a:lnTo>
                        <a:pt x="3078" y="1451"/>
                      </a:lnTo>
                      <a:lnTo>
                        <a:pt x="3079" y="1455"/>
                      </a:lnTo>
                      <a:lnTo>
                        <a:pt x="3083" y="1453"/>
                      </a:lnTo>
                      <a:lnTo>
                        <a:pt x="3079" y="1453"/>
                      </a:lnTo>
                      <a:lnTo>
                        <a:pt x="3079" y="1455"/>
                      </a:lnTo>
                      <a:lnTo>
                        <a:pt x="3083" y="1453"/>
                      </a:lnTo>
                      <a:lnTo>
                        <a:pt x="3079" y="1453"/>
                      </a:lnTo>
                      <a:lnTo>
                        <a:pt x="3079" y="1460"/>
                      </a:lnTo>
                      <a:lnTo>
                        <a:pt x="3081" y="1463"/>
                      </a:lnTo>
                      <a:lnTo>
                        <a:pt x="3082" y="1463"/>
                      </a:lnTo>
                      <a:lnTo>
                        <a:pt x="3085" y="1465"/>
                      </a:lnTo>
                      <a:lnTo>
                        <a:pt x="3087" y="1465"/>
                      </a:lnTo>
                      <a:lnTo>
                        <a:pt x="3087" y="1464"/>
                      </a:lnTo>
                      <a:lnTo>
                        <a:pt x="3091" y="1464"/>
                      </a:lnTo>
                      <a:lnTo>
                        <a:pt x="3092" y="1463"/>
                      </a:lnTo>
                      <a:lnTo>
                        <a:pt x="3092" y="1461"/>
                      </a:lnTo>
                      <a:lnTo>
                        <a:pt x="3094" y="1459"/>
                      </a:lnTo>
                      <a:lnTo>
                        <a:pt x="3094" y="1457"/>
                      </a:lnTo>
                      <a:lnTo>
                        <a:pt x="3095" y="1453"/>
                      </a:lnTo>
                      <a:lnTo>
                        <a:pt x="3096" y="1452"/>
                      </a:lnTo>
                      <a:lnTo>
                        <a:pt x="3096" y="1448"/>
                      </a:lnTo>
                      <a:lnTo>
                        <a:pt x="3091" y="1448"/>
                      </a:lnTo>
                      <a:lnTo>
                        <a:pt x="3095" y="1450"/>
                      </a:lnTo>
                      <a:lnTo>
                        <a:pt x="3096" y="1448"/>
                      </a:lnTo>
                      <a:lnTo>
                        <a:pt x="3091" y="1448"/>
                      </a:lnTo>
                      <a:lnTo>
                        <a:pt x="3095" y="1450"/>
                      </a:lnTo>
                      <a:lnTo>
                        <a:pt x="3096" y="1443"/>
                      </a:lnTo>
                      <a:lnTo>
                        <a:pt x="3098" y="1443"/>
                      </a:lnTo>
                      <a:lnTo>
                        <a:pt x="3100" y="1428"/>
                      </a:lnTo>
                      <a:lnTo>
                        <a:pt x="3103" y="1407"/>
                      </a:lnTo>
                      <a:lnTo>
                        <a:pt x="3103" y="1394"/>
                      </a:lnTo>
                      <a:lnTo>
                        <a:pt x="3098" y="1394"/>
                      </a:lnTo>
                      <a:lnTo>
                        <a:pt x="3103" y="1395"/>
                      </a:lnTo>
                      <a:lnTo>
                        <a:pt x="3103" y="1394"/>
                      </a:lnTo>
                      <a:lnTo>
                        <a:pt x="3098" y="1394"/>
                      </a:lnTo>
                      <a:lnTo>
                        <a:pt x="3103" y="1395"/>
                      </a:lnTo>
                      <a:lnTo>
                        <a:pt x="3104" y="1382"/>
                      </a:lnTo>
                      <a:lnTo>
                        <a:pt x="3105" y="1368"/>
                      </a:lnTo>
                      <a:lnTo>
                        <a:pt x="3108" y="1337"/>
                      </a:lnTo>
                      <a:lnTo>
                        <a:pt x="3109" y="1320"/>
                      </a:lnTo>
                      <a:lnTo>
                        <a:pt x="3110" y="1302"/>
                      </a:lnTo>
                      <a:lnTo>
                        <a:pt x="3110" y="1282"/>
                      </a:lnTo>
                      <a:lnTo>
                        <a:pt x="3105" y="1282"/>
                      </a:lnTo>
                      <a:lnTo>
                        <a:pt x="3110" y="1283"/>
                      </a:lnTo>
                      <a:lnTo>
                        <a:pt x="3110" y="1282"/>
                      </a:lnTo>
                      <a:lnTo>
                        <a:pt x="3105" y="1282"/>
                      </a:lnTo>
                      <a:lnTo>
                        <a:pt x="3110" y="1283"/>
                      </a:lnTo>
                      <a:lnTo>
                        <a:pt x="3112" y="1264"/>
                      </a:lnTo>
                      <a:lnTo>
                        <a:pt x="3112" y="1262"/>
                      </a:lnTo>
                      <a:lnTo>
                        <a:pt x="3114" y="1221"/>
                      </a:lnTo>
                      <a:lnTo>
                        <a:pt x="3116" y="1199"/>
                      </a:lnTo>
                      <a:lnTo>
                        <a:pt x="3118" y="1152"/>
                      </a:lnTo>
                      <a:lnTo>
                        <a:pt x="3118" y="1128"/>
                      </a:lnTo>
                      <a:lnTo>
                        <a:pt x="3121" y="1079"/>
                      </a:lnTo>
                      <a:lnTo>
                        <a:pt x="3123" y="1027"/>
                      </a:lnTo>
                      <a:lnTo>
                        <a:pt x="3126" y="973"/>
                      </a:lnTo>
                      <a:lnTo>
                        <a:pt x="3126" y="946"/>
                      </a:lnTo>
                      <a:lnTo>
                        <a:pt x="3127" y="917"/>
                      </a:lnTo>
                      <a:lnTo>
                        <a:pt x="3129" y="890"/>
                      </a:lnTo>
                      <a:lnTo>
                        <a:pt x="3130" y="862"/>
                      </a:lnTo>
                      <a:lnTo>
                        <a:pt x="3131" y="832"/>
                      </a:lnTo>
                      <a:lnTo>
                        <a:pt x="3132" y="803"/>
                      </a:lnTo>
                      <a:lnTo>
                        <a:pt x="3132" y="775"/>
                      </a:lnTo>
                      <a:lnTo>
                        <a:pt x="3135" y="716"/>
                      </a:lnTo>
                      <a:lnTo>
                        <a:pt x="3136" y="687"/>
                      </a:lnTo>
                      <a:lnTo>
                        <a:pt x="3140" y="598"/>
                      </a:lnTo>
                      <a:lnTo>
                        <a:pt x="3140" y="569"/>
                      </a:lnTo>
                      <a:lnTo>
                        <a:pt x="3143" y="510"/>
                      </a:lnTo>
                      <a:lnTo>
                        <a:pt x="3145" y="453"/>
                      </a:lnTo>
                      <a:lnTo>
                        <a:pt x="3148" y="399"/>
                      </a:lnTo>
                      <a:lnTo>
                        <a:pt x="3148" y="372"/>
                      </a:lnTo>
                      <a:lnTo>
                        <a:pt x="3150" y="320"/>
                      </a:lnTo>
                      <a:lnTo>
                        <a:pt x="3152" y="295"/>
                      </a:lnTo>
                      <a:lnTo>
                        <a:pt x="3153" y="272"/>
                      </a:lnTo>
                      <a:lnTo>
                        <a:pt x="3156" y="228"/>
                      </a:lnTo>
                      <a:lnTo>
                        <a:pt x="3156" y="209"/>
                      </a:lnTo>
                      <a:lnTo>
                        <a:pt x="3150" y="209"/>
                      </a:lnTo>
                      <a:lnTo>
                        <a:pt x="3156" y="210"/>
                      </a:lnTo>
                      <a:lnTo>
                        <a:pt x="3156" y="209"/>
                      </a:lnTo>
                      <a:lnTo>
                        <a:pt x="3150" y="209"/>
                      </a:lnTo>
                      <a:lnTo>
                        <a:pt x="3156" y="210"/>
                      </a:lnTo>
                      <a:lnTo>
                        <a:pt x="3157" y="191"/>
                      </a:lnTo>
                      <a:lnTo>
                        <a:pt x="3158" y="173"/>
                      </a:lnTo>
                      <a:lnTo>
                        <a:pt x="3160" y="156"/>
                      </a:lnTo>
                      <a:lnTo>
                        <a:pt x="3161" y="140"/>
                      </a:lnTo>
                      <a:lnTo>
                        <a:pt x="3163" y="112"/>
                      </a:lnTo>
                      <a:lnTo>
                        <a:pt x="3163" y="98"/>
                      </a:lnTo>
                      <a:lnTo>
                        <a:pt x="3158" y="98"/>
                      </a:lnTo>
                      <a:lnTo>
                        <a:pt x="3163" y="99"/>
                      </a:lnTo>
                      <a:lnTo>
                        <a:pt x="3163" y="98"/>
                      </a:lnTo>
                      <a:lnTo>
                        <a:pt x="3158" y="98"/>
                      </a:lnTo>
                      <a:lnTo>
                        <a:pt x="3163" y="99"/>
                      </a:lnTo>
                      <a:lnTo>
                        <a:pt x="3166" y="76"/>
                      </a:lnTo>
                      <a:lnTo>
                        <a:pt x="3169" y="55"/>
                      </a:lnTo>
                      <a:lnTo>
                        <a:pt x="3170" y="46"/>
                      </a:lnTo>
                      <a:lnTo>
                        <a:pt x="3170" y="37"/>
                      </a:lnTo>
                      <a:lnTo>
                        <a:pt x="3165" y="37"/>
                      </a:lnTo>
                      <a:lnTo>
                        <a:pt x="3170" y="38"/>
                      </a:lnTo>
                      <a:lnTo>
                        <a:pt x="3170" y="37"/>
                      </a:lnTo>
                      <a:lnTo>
                        <a:pt x="3165" y="37"/>
                      </a:lnTo>
                      <a:lnTo>
                        <a:pt x="3170" y="38"/>
                      </a:lnTo>
                      <a:lnTo>
                        <a:pt x="3172" y="23"/>
                      </a:lnTo>
                      <a:lnTo>
                        <a:pt x="3167" y="21"/>
                      </a:lnTo>
                      <a:lnTo>
                        <a:pt x="3171" y="23"/>
                      </a:lnTo>
                      <a:lnTo>
                        <a:pt x="3172" y="23"/>
                      </a:lnTo>
                      <a:lnTo>
                        <a:pt x="3167" y="21"/>
                      </a:lnTo>
                      <a:lnTo>
                        <a:pt x="3171" y="23"/>
                      </a:lnTo>
                      <a:lnTo>
                        <a:pt x="3174" y="12"/>
                      </a:lnTo>
                      <a:lnTo>
                        <a:pt x="3175" y="9"/>
                      </a:lnTo>
                      <a:lnTo>
                        <a:pt x="3171" y="7"/>
                      </a:lnTo>
                      <a:lnTo>
                        <a:pt x="3175" y="10"/>
                      </a:lnTo>
                      <a:lnTo>
                        <a:pt x="3175" y="9"/>
                      </a:lnTo>
                      <a:lnTo>
                        <a:pt x="3171" y="7"/>
                      </a:lnTo>
                      <a:lnTo>
                        <a:pt x="3175" y="10"/>
                      </a:lnTo>
                      <a:lnTo>
                        <a:pt x="3178" y="5"/>
                      </a:lnTo>
                      <a:lnTo>
                        <a:pt x="3178" y="3"/>
                      </a:lnTo>
                      <a:lnTo>
                        <a:pt x="3172" y="3"/>
                      </a:lnTo>
                      <a:lnTo>
                        <a:pt x="3172" y="9"/>
                      </a:lnTo>
                      <a:lnTo>
                        <a:pt x="3172" y="7"/>
                      </a:lnTo>
                      <a:lnTo>
                        <a:pt x="3175" y="6"/>
                      </a:lnTo>
                      <a:lnTo>
                        <a:pt x="3178" y="3"/>
                      </a:lnTo>
                      <a:lnTo>
                        <a:pt x="3172" y="3"/>
                      </a:lnTo>
                      <a:lnTo>
                        <a:pt x="3172" y="9"/>
                      </a:lnTo>
                      <a:lnTo>
                        <a:pt x="3175" y="9"/>
                      </a:lnTo>
                      <a:lnTo>
                        <a:pt x="3175" y="3"/>
                      </a:lnTo>
                      <a:lnTo>
                        <a:pt x="3171" y="6"/>
                      </a:lnTo>
                      <a:lnTo>
                        <a:pt x="3175" y="9"/>
                      </a:lnTo>
                      <a:lnTo>
                        <a:pt x="3175" y="3"/>
                      </a:lnTo>
                      <a:lnTo>
                        <a:pt x="3171" y="6"/>
                      </a:lnTo>
                      <a:lnTo>
                        <a:pt x="3174" y="11"/>
                      </a:lnTo>
                      <a:lnTo>
                        <a:pt x="3178" y="9"/>
                      </a:lnTo>
                      <a:lnTo>
                        <a:pt x="3174" y="10"/>
                      </a:lnTo>
                      <a:lnTo>
                        <a:pt x="3174" y="11"/>
                      </a:lnTo>
                      <a:lnTo>
                        <a:pt x="3178" y="9"/>
                      </a:lnTo>
                      <a:lnTo>
                        <a:pt x="3174" y="10"/>
                      </a:lnTo>
                      <a:lnTo>
                        <a:pt x="3176" y="20"/>
                      </a:lnTo>
                      <a:lnTo>
                        <a:pt x="3180" y="19"/>
                      </a:lnTo>
                      <a:lnTo>
                        <a:pt x="3176" y="19"/>
                      </a:lnTo>
                      <a:lnTo>
                        <a:pt x="3176" y="20"/>
                      </a:lnTo>
                      <a:lnTo>
                        <a:pt x="3180" y="19"/>
                      </a:lnTo>
                      <a:lnTo>
                        <a:pt x="3176" y="19"/>
                      </a:lnTo>
                      <a:lnTo>
                        <a:pt x="3176" y="28"/>
                      </a:lnTo>
                      <a:lnTo>
                        <a:pt x="3178" y="36"/>
                      </a:lnTo>
                      <a:lnTo>
                        <a:pt x="3179" y="45"/>
                      </a:lnTo>
                      <a:lnTo>
                        <a:pt x="3180" y="55"/>
                      </a:lnTo>
                      <a:lnTo>
                        <a:pt x="3181" y="68"/>
                      </a:lnTo>
                      <a:lnTo>
                        <a:pt x="3183" y="80"/>
                      </a:lnTo>
                      <a:lnTo>
                        <a:pt x="3184" y="94"/>
                      </a:lnTo>
                      <a:lnTo>
                        <a:pt x="3188" y="93"/>
                      </a:lnTo>
                      <a:lnTo>
                        <a:pt x="3184" y="93"/>
                      </a:lnTo>
                      <a:lnTo>
                        <a:pt x="3184" y="94"/>
                      </a:lnTo>
                      <a:lnTo>
                        <a:pt x="3188" y="93"/>
                      </a:lnTo>
                      <a:lnTo>
                        <a:pt x="3184" y="93"/>
                      </a:lnTo>
                      <a:lnTo>
                        <a:pt x="3184" y="108"/>
                      </a:lnTo>
                      <a:lnTo>
                        <a:pt x="3185" y="124"/>
                      </a:lnTo>
                      <a:lnTo>
                        <a:pt x="3187" y="140"/>
                      </a:lnTo>
                      <a:lnTo>
                        <a:pt x="3188" y="158"/>
                      </a:lnTo>
                      <a:lnTo>
                        <a:pt x="3191" y="197"/>
                      </a:lnTo>
                      <a:lnTo>
                        <a:pt x="3192" y="218"/>
                      </a:lnTo>
                      <a:lnTo>
                        <a:pt x="3192" y="240"/>
                      </a:lnTo>
                      <a:lnTo>
                        <a:pt x="3193" y="262"/>
                      </a:lnTo>
                      <a:lnTo>
                        <a:pt x="3196" y="308"/>
                      </a:lnTo>
                      <a:lnTo>
                        <a:pt x="3198" y="358"/>
                      </a:lnTo>
                      <a:lnTo>
                        <a:pt x="3198" y="383"/>
                      </a:lnTo>
                      <a:lnTo>
                        <a:pt x="3201" y="435"/>
                      </a:lnTo>
                      <a:lnTo>
                        <a:pt x="3202" y="462"/>
                      </a:lnTo>
                      <a:lnTo>
                        <a:pt x="3203" y="491"/>
                      </a:lnTo>
                      <a:lnTo>
                        <a:pt x="3205" y="518"/>
                      </a:lnTo>
                      <a:lnTo>
                        <a:pt x="3206" y="546"/>
                      </a:lnTo>
                      <a:lnTo>
                        <a:pt x="3206" y="575"/>
                      </a:lnTo>
                      <a:lnTo>
                        <a:pt x="3207" y="604"/>
                      </a:lnTo>
                      <a:lnTo>
                        <a:pt x="3209" y="633"/>
                      </a:lnTo>
                      <a:lnTo>
                        <a:pt x="3214" y="752"/>
                      </a:lnTo>
                      <a:lnTo>
                        <a:pt x="3214" y="781"/>
                      </a:lnTo>
                      <a:lnTo>
                        <a:pt x="3215" y="811"/>
                      </a:lnTo>
                      <a:lnTo>
                        <a:pt x="3216" y="842"/>
                      </a:lnTo>
                      <a:lnTo>
                        <a:pt x="3222" y="961"/>
                      </a:lnTo>
                      <a:lnTo>
                        <a:pt x="3222" y="991"/>
                      </a:lnTo>
                      <a:lnTo>
                        <a:pt x="3223" y="1019"/>
                      </a:lnTo>
                      <a:lnTo>
                        <a:pt x="3224" y="1049"/>
                      </a:lnTo>
                      <a:lnTo>
                        <a:pt x="3225" y="1076"/>
                      </a:lnTo>
                      <a:lnTo>
                        <a:pt x="3227" y="1105"/>
                      </a:lnTo>
                      <a:lnTo>
                        <a:pt x="3228" y="1132"/>
                      </a:lnTo>
                      <a:lnTo>
                        <a:pt x="3229" y="1158"/>
                      </a:lnTo>
                      <a:lnTo>
                        <a:pt x="3229" y="1182"/>
                      </a:lnTo>
                      <a:lnTo>
                        <a:pt x="3231" y="1207"/>
                      </a:lnTo>
                      <a:lnTo>
                        <a:pt x="3232" y="1230"/>
                      </a:lnTo>
                      <a:lnTo>
                        <a:pt x="3234" y="1274"/>
                      </a:lnTo>
                      <a:lnTo>
                        <a:pt x="3236" y="1293"/>
                      </a:lnTo>
                      <a:lnTo>
                        <a:pt x="3236" y="1311"/>
                      </a:lnTo>
                      <a:lnTo>
                        <a:pt x="3237" y="1329"/>
                      </a:lnTo>
                      <a:lnTo>
                        <a:pt x="3240" y="1360"/>
                      </a:lnTo>
                      <a:lnTo>
                        <a:pt x="3240" y="1362"/>
                      </a:lnTo>
                      <a:lnTo>
                        <a:pt x="3242" y="1390"/>
                      </a:lnTo>
                      <a:lnTo>
                        <a:pt x="3243" y="1403"/>
                      </a:lnTo>
                      <a:lnTo>
                        <a:pt x="3247" y="1402"/>
                      </a:lnTo>
                      <a:lnTo>
                        <a:pt x="3243" y="1402"/>
                      </a:lnTo>
                      <a:lnTo>
                        <a:pt x="3243" y="1403"/>
                      </a:lnTo>
                      <a:lnTo>
                        <a:pt x="3247" y="1402"/>
                      </a:lnTo>
                      <a:lnTo>
                        <a:pt x="3243" y="1402"/>
                      </a:lnTo>
                      <a:lnTo>
                        <a:pt x="3243" y="1415"/>
                      </a:lnTo>
                      <a:lnTo>
                        <a:pt x="3247" y="1446"/>
                      </a:lnTo>
                      <a:lnTo>
                        <a:pt x="3249" y="1455"/>
                      </a:lnTo>
                      <a:lnTo>
                        <a:pt x="3251" y="1470"/>
                      </a:lnTo>
                      <a:lnTo>
                        <a:pt x="3255" y="1469"/>
                      </a:lnTo>
                      <a:lnTo>
                        <a:pt x="3251" y="1469"/>
                      </a:lnTo>
                      <a:lnTo>
                        <a:pt x="3251" y="1470"/>
                      </a:lnTo>
                      <a:lnTo>
                        <a:pt x="3255" y="1469"/>
                      </a:lnTo>
                      <a:lnTo>
                        <a:pt x="3251" y="1469"/>
                      </a:lnTo>
                      <a:lnTo>
                        <a:pt x="3251" y="1477"/>
                      </a:lnTo>
                      <a:lnTo>
                        <a:pt x="3253" y="1482"/>
                      </a:lnTo>
                      <a:lnTo>
                        <a:pt x="3255" y="1490"/>
                      </a:lnTo>
                      <a:lnTo>
                        <a:pt x="3256" y="1492"/>
                      </a:lnTo>
                      <a:lnTo>
                        <a:pt x="3259" y="1495"/>
                      </a:lnTo>
                      <a:lnTo>
                        <a:pt x="3259" y="1494"/>
                      </a:lnTo>
                      <a:lnTo>
                        <a:pt x="3262" y="1496"/>
                      </a:lnTo>
                      <a:lnTo>
                        <a:pt x="3263" y="1496"/>
                      </a:lnTo>
                      <a:lnTo>
                        <a:pt x="3263" y="1495"/>
                      </a:lnTo>
                      <a:lnTo>
                        <a:pt x="3265" y="1494"/>
                      </a:lnTo>
                      <a:lnTo>
                        <a:pt x="3268" y="1491"/>
                      </a:lnTo>
                      <a:lnTo>
                        <a:pt x="3268" y="1488"/>
                      </a:lnTo>
                      <a:lnTo>
                        <a:pt x="3263" y="1488"/>
                      </a:lnTo>
                      <a:lnTo>
                        <a:pt x="3267" y="1491"/>
                      </a:lnTo>
                      <a:lnTo>
                        <a:pt x="3268" y="1488"/>
                      </a:lnTo>
                      <a:lnTo>
                        <a:pt x="3263" y="1488"/>
                      </a:lnTo>
                      <a:lnTo>
                        <a:pt x="3267" y="1491"/>
                      </a:lnTo>
                      <a:lnTo>
                        <a:pt x="3268" y="1488"/>
                      </a:lnTo>
                      <a:lnTo>
                        <a:pt x="3268" y="1487"/>
                      </a:lnTo>
                      <a:lnTo>
                        <a:pt x="3269" y="1483"/>
                      </a:lnTo>
                      <a:lnTo>
                        <a:pt x="3271" y="1478"/>
                      </a:lnTo>
                      <a:lnTo>
                        <a:pt x="3272" y="1472"/>
                      </a:lnTo>
                      <a:lnTo>
                        <a:pt x="3273" y="1472"/>
                      </a:lnTo>
                      <a:lnTo>
                        <a:pt x="3274" y="1464"/>
                      </a:lnTo>
                      <a:lnTo>
                        <a:pt x="3274" y="1453"/>
                      </a:lnTo>
                      <a:lnTo>
                        <a:pt x="3269" y="1453"/>
                      </a:lnTo>
                      <a:lnTo>
                        <a:pt x="3274" y="1455"/>
                      </a:lnTo>
                      <a:lnTo>
                        <a:pt x="3274" y="1453"/>
                      </a:lnTo>
                      <a:lnTo>
                        <a:pt x="3269" y="1453"/>
                      </a:lnTo>
                      <a:lnTo>
                        <a:pt x="3274" y="1455"/>
                      </a:lnTo>
                      <a:lnTo>
                        <a:pt x="3276" y="1444"/>
                      </a:lnTo>
                      <a:lnTo>
                        <a:pt x="3277" y="1433"/>
                      </a:lnTo>
                      <a:lnTo>
                        <a:pt x="3278" y="1420"/>
                      </a:lnTo>
                      <a:lnTo>
                        <a:pt x="3281" y="1391"/>
                      </a:lnTo>
                      <a:lnTo>
                        <a:pt x="3282" y="1376"/>
                      </a:lnTo>
                      <a:lnTo>
                        <a:pt x="3282" y="1357"/>
                      </a:lnTo>
                      <a:lnTo>
                        <a:pt x="3277" y="1357"/>
                      </a:lnTo>
                      <a:lnTo>
                        <a:pt x="3282" y="1358"/>
                      </a:lnTo>
                      <a:lnTo>
                        <a:pt x="3282" y="1357"/>
                      </a:lnTo>
                      <a:lnTo>
                        <a:pt x="3277" y="1357"/>
                      </a:lnTo>
                      <a:lnTo>
                        <a:pt x="3282" y="1358"/>
                      </a:lnTo>
                      <a:lnTo>
                        <a:pt x="3284" y="1341"/>
                      </a:lnTo>
                      <a:lnTo>
                        <a:pt x="3286" y="1302"/>
                      </a:lnTo>
                      <a:lnTo>
                        <a:pt x="3286" y="1301"/>
                      </a:lnTo>
                      <a:lnTo>
                        <a:pt x="3287" y="1280"/>
                      </a:lnTo>
                      <a:lnTo>
                        <a:pt x="3290" y="1236"/>
                      </a:lnTo>
                      <a:lnTo>
                        <a:pt x="3290" y="1213"/>
                      </a:lnTo>
                      <a:lnTo>
                        <a:pt x="3294" y="1139"/>
                      </a:lnTo>
                      <a:lnTo>
                        <a:pt x="3295" y="1114"/>
                      </a:lnTo>
                      <a:lnTo>
                        <a:pt x="3298" y="1059"/>
                      </a:lnTo>
                      <a:lnTo>
                        <a:pt x="3298" y="1032"/>
                      </a:lnTo>
                      <a:lnTo>
                        <a:pt x="3299" y="1005"/>
                      </a:lnTo>
                      <a:lnTo>
                        <a:pt x="3302" y="948"/>
                      </a:lnTo>
                      <a:lnTo>
                        <a:pt x="3305" y="859"/>
                      </a:lnTo>
                      <a:lnTo>
                        <a:pt x="3305" y="829"/>
                      </a:lnTo>
                      <a:lnTo>
                        <a:pt x="3308" y="770"/>
                      </a:lnTo>
                      <a:lnTo>
                        <a:pt x="3311" y="708"/>
                      </a:lnTo>
                      <a:lnTo>
                        <a:pt x="3312" y="678"/>
                      </a:lnTo>
                      <a:lnTo>
                        <a:pt x="3303" y="678"/>
                      </a:lnTo>
                      <a:lnTo>
                        <a:pt x="3302" y="708"/>
                      </a:lnTo>
                      <a:lnTo>
                        <a:pt x="3299" y="770"/>
                      </a:lnTo>
                      <a:lnTo>
                        <a:pt x="3296" y="829"/>
                      </a:lnTo>
                      <a:lnTo>
                        <a:pt x="3296" y="859"/>
                      </a:lnTo>
                      <a:lnTo>
                        <a:pt x="3293" y="948"/>
                      </a:lnTo>
                      <a:lnTo>
                        <a:pt x="3290" y="1005"/>
                      </a:lnTo>
                      <a:lnTo>
                        <a:pt x="3289" y="1032"/>
                      </a:lnTo>
                      <a:lnTo>
                        <a:pt x="3289" y="1059"/>
                      </a:lnTo>
                      <a:lnTo>
                        <a:pt x="3286" y="1114"/>
                      </a:lnTo>
                      <a:lnTo>
                        <a:pt x="3285" y="1139"/>
                      </a:lnTo>
                      <a:lnTo>
                        <a:pt x="3281" y="1213"/>
                      </a:lnTo>
                      <a:lnTo>
                        <a:pt x="3281" y="1236"/>
                      </a:lnTo>
                      <a:lnTo>
                        <a:pt x="3278" y="1280"/>
                      </a:lnTo>
                      <a:lnTo>
                        <a:pt x="3277" y="1301"/>
                      </a:lnTo>
                      <a:lnTo>
                        <a:pt x="3281" y="1301"/>
                      </a:lnTo>
                      <a:lnTo>
                        <a:pt x="3277" y="1301"/>
                      </a:lnTo>
                      <a:lnTo>
                        <a:pt x="3281" y="1301"/>
                      </a:lnTo>
                      <a:lnTo>
                        <a:pt x="3277" y="1301"/>
                      </a:lnTo>
                      <a:lnTo>
                        <a:pt x="3274" y="1340"/>
                      </a:lnTo>
                      <a:lnTo>
                        <a:pt x="3273" y="1357"/>
                      </a:lnTo>
                      <a:lnTo>
                        <a:pt x="3273" y="1375"/>
                      </a:lnTo>
                      <a:lnTo>
                        <a:pt x="3277" y="1375"/>
                      </a:lnTo>
                      <a:lnTo>
                        <a:pt x="3273" y="1375"/>
                      </a:lnTo>
                      <a:lnTo>
                        <a:pt x="3277" y="1375"/>
                      </a:lnTo>
                      <a:lnTo>
                        <a:pt x="3273" y="1375"/>
                      </a:lnTo>
                      <a:lnTo>
                        <a:pt x="3272" y="1390"/>
                      </a:lnTo>
                      <a:lnTo>
                        <a:pt x="3269" y="1419"/>
                      </a:lnTo>
                      <a:lnTo>
                        <a:pt x="3268" y="1432"/>
                      </a:lnTo>
                      <a:lnTo>
                        <a:pt x="3267" y="1443"/>
                      </a:lnTo>
                      <a:lnTo>
                        <a:pt x="3265" y="1453"/>
                      </a:lnTo>
                      <a:lnTo>
                        <a:pt x="3265" y="1463"/>
                      </a:lnTo>
                      <a:lnTo>
                        <a:pt x="3269" y="1463"/>
                      </a:lnTo>
                      <a:lnTo>
                        <a:pt x="3265" y="1463"/>
                      </a:lnTo>
                      <a:lnTo>
                        <a:pt x="3269" y="1463"/>
                      </a:lnTo>
                      <a:lnTo>
                        <a:pt x="3265" y="1463"/>
                      </a:lnTo>
                      <a:lnTo>
                        <a:pt x="3264" y="1470"/>
                      </a:lnTo>
                      <a:lnTo>
                        <a:pt x="3268" y="1470"/>
                      </a:lnTo>
                      <a:lnTo>
                        <a:pt x="3264" y="1470"/>
                      </a:lnTo>
                      <a:lnTo>
                        <a:pt x="3268" y="1470"/>
                      </a:lnTo>
                      <a:lnTo>
                        <a:pt x="3264" y="1470"/>
                      </a:lnTo>
                      <a:lnTo>
                        <a:pt x="3263" y="1477"/>
                      </a:lnTo>
                      <a:lnTo>
                        <a:pt x="3267" y="1477"/>
                      </a:lnTo>
                      <a:lnTo>
                        <a:pt x="3263" y="1475"/>
                      </a:lnTo>
                      <a:lnTo>
                        <a:pt x="3263" y="1477"/>
                      </a:lnTo>
                      <a:lnTo>
                        <a:pt x="3267" y="1477"/>
                      </a:lnTo>
                      <a:lnTo>
                        <a:pt x="3263" y="1475"/>
                      </a:lnTo>
                      <a:lnTo>
                        <a:pt x="3262" y="1481"/>
                      </a:lnTo>
                      <a:lnTo>
                        <a:pt x="3260" y="1485"/>
                      </a:lnTo>
                      <a:lnTo>
                        <a:pt x="3264" y="1486"/>
                      </a:lnTo>
                      <a:lnTo>
                        <a:pt x="3260" y="1485"/>
                      </a:lnTo>
                      <a:lnTo>
                        <a:pt x="3264" y="1486"/>
                      </a:lnTo>
                      <a:lnTo>
                        <a:pt x="3260" y="1485"/>
                      </a:lnTo>
                      <a:lnTo>
                        <a:pt x="3259" y="1487"/>
                      </a:lnTo>
                      <a:lnTo>
                        <a:pt x="3259" y="1491"/>
                      </a:lnTo>
                      <a:lnTo>
                        <a:pt x="3263" y="1491"/>
                      </a:lnTo>
                      <a:lnTo>
                        <a:pt x="3263" y="1487"/>
                      </a:lnTo>
                      <a:lnTo>
                        <a:pt x="3260" y="1488"/>
                      </a:lnTo>
                      <a:lnTo>
                        <a:pt x="3259" y="1491"/>
                      </a:lnTo>
                      <a:lnTo>
                        <a:pt x="3263" y="1491"/>
                      </a:lnTo>
                      <a:lnTo>
                        <a:pt x="3263" y="1487"/>
                      </a:lnTo>
                      <a:lnTo>
                        <a:pt x="3262" y="1487"/>
                      </a:lnTo>
                      <a:lnTo>
                        <a:pt x="3262" y="1491"/>
                      </a:lnTo>
                      <a:lnTo>
                        <a:pt x="3265" y="1488"/>
                      </a:lnTo>
                      <a:lnTo>
                        <a:pt x="3262" y="1487"/>
                      </a:lnTo>
                      <a:lnTo>
                        <a:pt x="3262" y="1491"/>
                      </a:lnTo>
                      <a:lnTo>
                        <a:pt x="3265" y="1488"/>
                      </a:lnTo>
                      <a:lnTo>
                        <a:pt x="3263" y="1486"/>
                      </a:lnTo>
                      <a:lnTo>
                        <a:pt x="3259" y="1488"/>
                      </a:lnTo>
                      <a:lnTo>
                        <a:pt x="3263" y="1487"/>
                      </a:lnTo>
                      <a:lnTo>
                        <a:pt x="3263" y="1486"/>
                      </a:lnTo>
                      <a:lnTo>
                        <a:pt x="3259" y="1488"/>
                      </a:lnTo>
                      <a:lnTo>
                        <a:pt x="3263" y="1487"/>
                      </a:lnTo>
                      <a:lnTo>
                        <a:pt x="3260" y="1479"/>
                      </a:lnTo>
                      <a:lnTo>
                        <a:pt x="3256" y="1481"/>
                      </a:lnTo>
                      <a:lnTo>
                        <a:pt x="3260" y="1481"/>
                      </a:lnTo>
                      <a:lnTo>
                        <a:pt x="3260" y="1479"/>
                      </a:lnTo>
                      <a:lnTo>
                        <a:pt x="3256" y="1481"/>
                      </a:lnTo>
                      <a:lnTo>
                        <a:pt x="3260" y="1481"/>
                      </a:lnTo>
                      <a:lnTo>
                        <a:pt x="3259" y="1475"/>
                      </a:lnTo>
                      <a:lnTo>
                        <a:pt x="3255" y="1475"/>
                      </a:lnTo>
                      <a:lnTo>
                        <a:pt x="3260" y="1475"/>
                      </a:lnTo>
                      <a:lnTo>
                        <a:pt x="3255" y="1475"/>
                      </a:lnTo>
                      <a:lnTo>
                        <a:pt x="3260" y="1475"/>
                      </a:lnTo>
                      <a:lnTo>
                        <a:pt x="3260" y="1469"/>
                      </a:lnTo>
                      <a:lnTo>
                        <a:pt x="3258" y="1453"/>
                      </a:lnTo>
                      <a:lnTo>
                        <a:pt x="3256" y="1444"/>
                      </a:lnTo>
                      <a:lnTo>
                        <a:pt x="3253" y="1413"/>
                      </a:lnTo>
                      <a:lnTo>
                        <a:pt x="3247" y="1413"/>
                      </a:lnTo>
                      <a:lnTo>
                        <a:pt x="3253" y="1413"/>
                      </a:lnTo>
                      <a:lnTo>
                        <a:pt x="3247" y="1413"/>
                      </a:lnTo>
                      <a:lnTo>
                        <a:pt x="3253" y="1413"/>
                      </a:lnTo>
                      <a:lnTo>
                        <a:pt x="3253" y="1402"/>
                      </a:lnTo>
                      <a:lnTo>
                        <a:pt x="3251" y="1389"/>
                      </a:lnTo>
                      <a:lnTo>
                        <a:pt x="3249" y="1360"/>
                      </a:lnTo>
                      <a:lnTo>
                        <a:pt x="3243" y="1360"/>
                      </a:lnTo>
                      <a:lnTo>
                        <a:pt x="3249" y="1360"/>
                      </a:lnTo>
                      <a:lnTo>
                        <a:pt x="3243" y="1360"/>
                      </a:lnTo>
                      <a:lnTo>
                        <a:pt x="3249" y="1360"/>
                      </a:lnTo>
                      <a:lnTo>
                        <a:pt x="3246" y="1329"/>
                      </a:lnTo>
                      <a:lnTo>
                        <a:pt x="3245" y="1311"/>
                      </a:lnTo>
                      <a:lnTo>
                        <a:pt x="3245" y="1293"/>
                      </a:lnTo>
                      <a:lnTo>
                        <a:pt x="3243" y="1274"/>
                      </a:lnTo>
                      <a:lnTo>
                        <a:pt x="3241" y="1230"/>
                      </a:lnTo>
                      <a:lnTo>
                        <a:pt x="3240" y="1207"/>
                      </a:lnTo>
                      <a:lnTo>
                        <a:pt x="3238" y="1182"/>
                      </a:lnTo>
                      <a:lnTo>
                        <a:pt x="3238" y="1158"/>
                      </a:lnTo>
                      <a:lnTo>
                        <a:pt x="3237" y="1132"/>
                      </a:lnTo>
                      <a:lnTo>
                        <a:pt x="3236" y="1105"/>
                      </a:lnTo>
                      <a:lnTo>
                        <a:pt x="3234" y="1076"/>
                      </a:lnTo>
                      <a:lnTo>
                        <a:pt x="3233" y="1049"/>
                      </a:lnTo>
                      <a:lnTo>
                        <a:pt x="3232" y="1019"/>
                      </a:lnTo>
                      <a:lnTo>
                        <a:pt x="3231" y="991"/>
                      </a:lnTo>
                      <a:lnTo>
                        <a:pt x="3231" y="961"/>
                      </a:lnTo>
                      <a:lnTo>
                        <a:pt x="3225" y="842"/>
                      </a:lnTo>
                      <a:lnTo>
                        <a:pt x="3224" y="811"/>
                      </a:lnTo>
                      <a:lnTo>
                        <a:pt x="3223" y="781"/>
                      </a:lnTo>
                      <a:lnTo>
                        <a:pt x="3223" y="752"/>
                      </a:lnTo>
                      <a:lnTo>
                        <a:pt x="3218" y="633"/>
                      </a:lnTo>
                      <a:lnTo>
                        <a:pt x="3216" y="604"/>
                      </a:lnTo>
                      <a:lnTo>
                        <a:pt x="3215" y="575"/>
                      </a:lnTo>
                      <a:lnTo>
                        <a:pt x="3215" y="546"/>
                      </a:lnTo>
                      <a:lnTo>
                        <a:pt x="3214" y="518"/>
                      </a:lnTo>
                      <a:lnTo>
                        <a:pt x="3212" y="491"/>
                      </a:lnTo>
                      <a:lnTo>
                        <a:pt x="3211" y="462"/>
                      </a:lnTo>
                      <a:lnTo>
                        <a:pt x="3210" y="435"/>
                      </a:lnTo>
                      <a:lnTo>
                        <a:pt x="3207" y="383"/>
                      </a:lnTo>
                      <a:lnTo>
                        <a:pt x="3207" y="358"/>
                      </a:lnTo>
                      <a:lnTo>
                        <a:pt x="3205" y="308"/>
                      </a:lnTo>
                      <a:lnTo>
                        <a:pt x="3202" y="262"/>
                      </a:lnTo>
                      <a:lnTo>
                        <a:pt x="3201" y="240"/>
                      </a:lnTo>
                      <a:lnTo>
                        <a:pt x="3201" y="218"/>
                      </a:lnTo>
                      <a:lnTo>
                        <a:pt x="3200" y="197"/>
                      </a:lnTo>
                      <a:lnTo>
                        <a:pt x="3197" y="158"/>
                      </a:lnTo>
                      <a:lnTo>
                        <a:pt x="3196" y="140"/>
                      </a:lnTo>
                      <a:lnTo>
                        <a:pt x="3194" y="124"/>
                      </a:lnTo>
                      <a:lnTo>
                        <a:pt x="3193" y="108"/>
                      </a:lnTo>
                      <a:lnTo>
                        <a:pt x="3193" y="93"/>
                      </a:lnTo>
                      <a:lnTo>
                        <a:pt x="3192" y="78"/>
                      </a:lnTo>
                      <a:lnTo>
                        <a:pt x="3191" y="67"/>
                      </a:lnTo>
                      <a:lnTo>
                        <a:pt x="3189" y="54"/>
                      </a:lnTo>
                      <a:lnTo>
                        <a:pt x="3188" y="43"/>
                      </a:lnTo>
                      <a:lnTo>
                        <a:pt x="3187" y="34"/>
                      </a:lnTo>
                      <a:lnTo>
                        <a:pt x="3185" y="27"/>
                      </a:lnTo>
                      <a:lnTo>
                        <a:pt x="3180" y="27"/>
                      </a:lnTo>
                      <a:lnTo>
                        <a:pt x="3185" y="27"/>
                      </a:lnTo>
                      <a:lnTo>
                        <a:pt x="3180" y="27"/>
                      </a:lnTo>
                      <a:lnTo>
                        <a:pt x="3185" y="27"/>
                      </a:lnTo>
                      <a:lnTo>
                        <a:pt x="3185" y="19"/>
                      </a:lnTo>
                      <a:lnTo>
                        <a:pt x="3184" y="19"/>
                      </a:lnTo>
                      <a:lnTo>
                        <a:pt x="3181" y="9"/>
                      </a:lnTo>
                      <a:lnTo>
                        <a:pt x="3181" y="7"/>
                      </a:lnTo>
                      <a:lnTo>
                        <a:pt x="3179" y="2"/>
                      </a:lnTo>
                      <a:lnTo>
                        <a:pt x="3178" y="1"/>
                      </a:lnTo>
                      <a:lnTo>
                        <a:pt x="3175" y="0"/>
                      </a:lnTo>
                      <a:lnTo>
                        <a:pt x="3172" y="0"/>
                      </a:lnTo>
                      <a:lnTo>
                        <a:pt x="3170" y="1"/>
                      </a:lnTo>
                      <a:lnTo>
                        <a:pt x="3169" y="3"/>
                      </a:lnTo>
                      <a:lnTo>
                        <a:pt x="3169" y="5"/>
                      </a:lnTo>
                      <a:lnTo>
                        <a:pt x="3172" y="5"/>
                      </a:lnTo>
                      <a:lnTo>
                        <a:pt x="3169" y="3"/>
                      </a:lnTo>
                      <a:lnTo>
                        <a:pt x="3169" y="5"/>
                      </a:lnTo>
                      <a:lnTo>
                        <a:pt x="3172" y="5"/>
                      </a:lnTo>
                      <a:lnTo>
                        <a:pt x="3169" y="3"/>
                      </a:lnTo>
                      <a:lnTo>
                        <a:pt x="3167" y="6"/>
                      </a:lnTo>
                      <a:lnTo>
                        <a:pt x="3167" y="7"/>
                      </a:lnTo>
                      <a:lnTo>
                        <a:pt x="3167" y="6"/>
                      </a:lnTo>
                      <a:lnTo>
                        <a:pt x="3166" y="10"/>
                      </a:lnTo>
                      <a:lnTo>
                        <a:pt x="3163" y="20"/>
                      </a:lnTo>
                      <a:lnTo>
                        <a:pt x="3163" y="21"/>
                      </a:lnTo>
                      <a:lnTo>
                        <a:pt x="3161" y="37"/>
                      </a:lnTo>
                      <a:lnTo>
                        <a:pt x="3161" y="45"/>
                      </a:lnTo>
                      <a:lnTo>
                        <a:pt x="3165" y="45"/>
                      </a:lnTo>
                      <a:lnTo>
                        <a:pt x="3161" y="45"/>
                      </a:lnTo>
                      <a:lnTo>
                        <a:pt x="3165" y="45"/>
                      </a:lnTo>
                      <a:lnTo>
                        <a:pt x="3161" y="45"/>
                      </a:lnTo>
                      <a:lnTo>
                        <a:pt x="3160" y="54"/>
                      </a:lnTo>
                      <a:lnTo>
                        <a:pt x="3157" y="74"/>
                      </a:lnTo>
                      <a:lnTo>
                        <a:pt x="3154" y="98"/>
                      </a:lnTo>
                      <a:lnTo>
                        <a:pt x="3154" y="111"/>
                      </a:lnTo>
                      <a:lnTo>
                        <a:pt x="3158" y="111"/>
                      </a:lnTo>
                      <a:lnTo>
                        <a:pt x="3154" y="111"/>
                      </a:lnTo>
                      <a:lnTo>
                        <a:pt x="3158" y="111"/>
                      </a:lnTo>
                      <a:lnTo>
                        <a:pt x="3154" y="111"/>
                      </a:lnTo>
                      <a:lnTo>
                        <a:pt x="3152" y="139"/>
                      </a:lnTo>
                      <a:lnTo>
                        <a:pt x="3150" y="155"/>
                      </a:lnTo>
                      <a:lnTo>
                        <a:pt x="3149" y="171"/>
                      </a:lnTo>
                      <a:lnTo>
                        <a:pt x="3148" y="189"/>
                      </a:lnTo>
                      <a:lnTo>
                        <a:pt x="3147" y="209"/>
                      </a:lnTo>
                      <a:lnTo>
                        <a:pt x="3147" y="228"/>
                      </a:lnTo>
                      <a:lnTo>
                        <a:pt x="3144" y="272"/>
                      </a:lnTo>
                      <a:lnTo>
                        <a:pt x="3143" y="295"/>
                      </a:lnTo>
                      <a:lnTo>
                        <a:pt x="3141" y="320"/>
                      </a:lnTo>
                      <a:lnTo>
                        <a:pt x="3139" y="372"/>
                      </a:lnTo>
                      <a:lnTo>
                        <a:pt x="3139" y="399"/>
                      </a:lnTo>
                      <a:lnTo>
                        <a:pt x="3136" y="453"/>
                      </a:lnTo>
                      <a:lnTo>
                        <a:pt x="3134" y="510"/>
                      </a:lnTo>
                      <a:lnTo>
                        <a:pt x="3131" y="569"/>
                      </a:lnTo>
                      <a:lnTo>
                        <a:pt x="3131" y="598"/>
                      </a:lnTo>
                      <a:lnTo>
                        <a:pt x="3127" y="687"/>
                      </a:lnTo>
                      <a:lnTo>
                        <a:pt x="3126" y="716"/>
                      </a:lnTo>
                      <a:lnTo>
                        <a:pt x="3123" y="775"/>
                      </a:lnTo>
                      <a:lnTo>
                        <a:pt x="3123" y="803"/>
                      </a:lnTo>
                      <a:lnTo>
                        <a:pt x="3122" y="832"/>
                      </a:lnTo>
                      <a:lnTo>
                        <a:pt x="3121" y="862"/>
                      </a:lnTo>
                      <a:lnTo>
                        <a:pt x="3119" y="890"/>
                      </a:lnTo>
                      <a:lnTo>
                        <a:pt x="3118" y="917"/>
                      </a:lnTo>
                      <a:lnTo>
                        <a:pt x="3117" y="946"/>
                      </a:lnTo>
                      <a:lnTo>
                        <a:pt x="3117" y="973"/>
                      </a:lnTo>
                      <a:lnTo>
                        <a:pt x="3114" y="1027"/>
                      </a:lnTo>
                      <a:lnTo>
                        <a:pt x="3112" y="1079"/>
                      </a:lnTo>
                      <a:lnTo>
                        <a:pt x="3109" y="1128"/>
                      </a:lnTo>
                      <a:lnTo>
                        <a:pt x="3109" y="1152"/>
                      </a:lnTo>
                      <a:lnTo>
                        <a:pt x="3107" y="1199"/>
                      </a:lnTo>
                      <a:lnTo>
                        <a:pt x="3105" y="1221"/>
                      </a:lnTo>
                      <a:lnTo>
                        <a:pt x="3103" y="1262"/>
                      </a:lnTo>
                      <a:lnTo>
                        <a:pt x="3107" y="1262"/>
                      </a:lnTo>
                      <a:lnTo>
                        <a:pt x="3103" y="1262"/>
                      </a:lnTo>
                      <a:lnTo>
                        <a:pt x="3107" y="1262"/>
                      </a:lnTo>
                      <a:lnTo>
                        <a:pt x="3103" y="1262"/>
                      </a:lnTo>
                      <a:lnTo>
                        <a:pt x="3101" y="1282"/>
                      </a:lnTo>
                      <a:lnTo>
                        <a:pt x="3101" y="1301"/>
                      </a:lnTo>
                      <a:lnTo>
                        <a:pt x="3105" y="1301"/>
                      </a:lnTo>
                      <a:lnTo>
                        <a:pt x="3101" y="1301"/>
                      </a:lnTo>
                      <a:lnTo>
                        <a:pt x="3105" y="1301"/>
                      </a:lnTo>
                      <a:lnTo>
                        <a:pt x="3101" y="1301"/>
                      </a:lnTo>
                      <a:lnTo>
                        <a:pt x="3100" y="1319"/>
                      </a:lnTo>
                      <a:lnTo>
                        <a:pt x="3099" y="1336"/>
                      </a:lnTo>
                      <a:lnTo>
                        <a:pt x="3096" y="1367"/>
                      </a:lnTo>
                      <a:lnTo>
                        <a:pt x="3095" y="1381"/>
                      </a:lnTo>
                      <a:lnTo>
                        <a:pt x="3094" y="1394"/>
                      </a:lnTo>
                      <a:lnTo>
                        <a:pt x="3094" y="1406"/>
                      </a:lnTo>
                      <a:lnTo>
                        <a:pt x="3098" y="1406"/>
                      </a:lnTo>
                      <a:lnTo>
                        <a:pt x="3094" y="1406"/>
                      </a:lnTo>
                      <a:lnTo>
                        <a:pt x="3098" y="1406"/>
                      </a:lnTo>
                      <a:lnTo>
                        <a:pt x="3094" y="1406"/>
                      </a:lnTo>
                      <a:lnTo>
                        <a:pt x="3091" y="1426"/>
                      </a:lnTo>
                      <a:lnTo>
                        <a:pt x="3088" y="1442"/>
                      </a:lnTo>
                      <a:lnTo>
                        <a:pt x="3092" y="1442"/>
                      </a:lnTo>
                      <a:lnTo>
                        <a:pt x="3088" y="1442"/>
                      </a:lnTo>
                      <a:lnTo>
                        <a:pt x="3092" y="1442"/>
                      </a:lnTo>
                      <a:lnTo>
                        <a:pt x="3088" y="1442"/>
                      </a:lnTo>
                      <a:lnTo>
                        <a:pt x="3087" y="1448"/>
                      </a:lnTo>
                      <a:lnTo>
                        <a:pt x="3087" y="1452"/>
                      </a:lnTo>
                      <a:lnTo>
                        <a:pt x="3091" y="1452"/>
                      </a:lnTo>
                      <a:lnTo>
                        <a:pt x="3087" y="1451"/>
                      </a:lnTo>
                      <a:lnTo>
                        <a:pt x="3087" y="1452"/>
                      </a:lnTo>
                      <a:lnTo>
                        <a:pt x="3091" y="1452"/>
                      </a:lnTo>
                      <a:lnTo>
                        <a:pt x="3087" y="1451"/>
                      </a:lnTo>
                      <a:lnTo>
                        <a:pt x="3086" y="1455"/>
                      </a:lnTo>
                      <a:lnTo>
                        <a:pt x="3090" y="1456"/>
                      </a:lnTo>
                      <a:lnTo>
                        <a:pt x="3086" y="1455"/>
                      </a:lnTo>
                      <a:lnTo>
                        <a:pt x="3090" y="1456"/>
                      </a:lnTo>
                      <a:lnTo>
                        <a:pt x="3086" y="1455"/>
                      </a:lnTo>
                      <a:lnTo>
                        <a:pt x="3085" y="1457"/>
                      </a:lnTo>
                      <a:lnTo>
                        <a:pt x="3088" y="1459"/>
                      </a:lnTo>
                      <a:lnTo>
                        <a:pt x="3086" y="1456"/>
                      </a:lnTo>
                      <a:lnTo>
                        <a:pt x="3085" y="1457"/>
                      </a:lnTo>
                      <a:lnTo>
                        <a:pt x="3088" y="1459"/>
                      </a:lnTo>
                      <a:lnTo>
                        <a:pt x="3086" y="1456"/>
                      </a:lnTo>
                      <a:lnTo>
                        <a:pt x="3085" y="1457"/>
                      </a:lnTo>
                      <a:lnTo>
                        <a:pt x="3087" y="1460"/>
                      </a:lnTo>
                      <a:lnTo>
                        <a:pt x="3087" y="1456"/>
                      </a:lnTo>
                      <a:lnTo>
                        <a:pt x="3085" y="1457"/>
                      </a:lnTo>
                      <a:lnTo>
                        <a:pt x="3087" y="1460"/>
                      </a:lnTo>
                      <a:lnTo>
                        <a:pt x="3087" y="1456"/>
                      </a:lnTo>
                      <a:lnTo>
                        <a:pt x="3085" y="1456"/>
                      </a:lnTo>
                      <a:lnTo>
                        <a:pt x="3085" y="1460"/>
                      </a:lnTo>
                      <a:lnTo>
                        <a:pt x="3088" y="1459"/>
                      </a:lnTo>
                      <a:lnTo>
                        <a:pt x="3085" y="1456"/>
                      </a:lnTo>
                      <a:lnTo>
                        <a:pt x="3085" y="1460"/>
                      </a:lnTo>
                      <a:lnTo>
                        <a:pt x="3088" y="1459"/>
                      </a:lnTo>
                      <a:lnTo>
                        <a:pt x="3087" y="1456"/>
                      </a:lnTo>
                      <a:lnTo>
                        <a:pt x="3083" y="1457"/>
                      </a:lnTo>
                      <a:lnTo>
                        <a:pt x="3088" y="1457"/>
                      </a:lnTo>
                      <a:lnTo>
                        <a:pt x="3087" y="1456"/>
                      </a:lnTo>
                      <a:lnTo>
                        <a:pt x="3083" y="1457"/>
                      </a:lnTo>
                      <a:lnTo>
                        <a:pt x="3088" y="1457"/>
                      </a:lnTo>
                      <a:lnTo>
                        <a:pt x="3088" y="1453"/>
                      </a:lnTo>
                      <a:lnTo>
                        <a:pt x="3087" y="1452"/>
                      </a:lnTo>
                      <a:lnTo>
                        <a:pt x="3086" y="1448"/>
                      </a:lnTo>
                      <a:lnTo>
                        <a:pt x="3082" y="1450"/>
                      </a:lnTo>
                      <a:lnTo>
                        <a:pt x="3086" y="1450"/>
                      </a:lnTo>
                      <a:lnTo>
                        <a:pt x="3086" y="1448"/>
                      </a:lnTo>
                      <a:lnTo>
                        <a:pt x="3082" y="1450"/>
                      </a:lnTo>
                      <a:lnTo>
                        <a:pt x="3086" y="1450"/>
                      </a:lnTo>
                      <a:lnTo>
                        <a:pt x="3085" y="1444"/>
                      </a:lnTo>
                      <a:lnTo>
                        <a:pt x="3083" y="1438"/>
                      </a:lnTo>
                      <a:lnTo>
                        <a:pt x="3079" y="1438"/>
                      </a:lnTo>
                      <a:lnTo>
                        <a:pt x="3085" y="1438"/>
                      </a:lnTo>
                      <a:lnTo>
                        <a:pt x="3079" y="1438"/>
                      </a:lnTo>
                      <a:lnTo>
                        <a:pt x="3085" y="1438"/>
                      </a:lnTo>
                      <a:lnTo>
                        <a:pt x="3082" y="1422"/>
                      </a:lnTo>
                      <a:lnTo>
                        <a:pt x="3081" y="1413"/>
                      </a:lnTo>
                      <a:lnTo>
                        <a:pt x="3076" y="1413"/>
                      </a:lnTo>
                      <a:lnTo>
                        <a:pt x="3081" y="1413"/>
                      </a:lnTo>
                      <a:lnTo>
                        <a:pt x="3076" y="1413"/>
                      </a:lnTo>
                      <a:lnTo>
                        <a:pt x="3081" y="1413"/>
                      </a:lnTo>
                      <a:lnTo>
                        <a:pt x="3081" y="1404"/>
                      </a:lnTo>
                      <a:lnTo>
                        <a:pt x="3078" y="1384"/>
                      </a:lnTo>
                      <a:lnTo>
                        <a:pt x="3077" y="1372"/>
                      </a:lnTo>
                      <a:lnTo>
                        <a:pt x="3074" y="1346"/>
                      </a:lnTo>
                      <a:lnTo>
                        <a:pt x="3073" y="1332"/>
                      </a:lnTo>
                      <a:lnTo>
                        <a:pt x="3068" y="1332"/>
                      </a:lnTo>
                      <a:lnTo>
                        <a:pt x="3073" y="1332"/>
                      </a:lnTo>
                      <a:lnTo>
                        <a:pt x="3068" y="1332"/>
                      </a:lnTo>
                      <a:lnTo>
                        <a:pt x="3073" y="1332"/>
                      </a:lnTo>
                      <a:lnTo>
                        <a:pt x="3073" y="1318"/>
                      </a:lnTo>
                      <a:lnTo>
                        <a:pt x="3070" y="1284"/>
                      </a:lnTo>
                      <a:lnTo>
                        <a:pt x="3069" y="1266"/>
                      </a:lnTo>
                      <a:lnTo>
                        <a:pt x="3068" y="1247"/>
                      </a:lnTo>
                      <a:lnTo>
                        <a:pt x="3065" y="1205"/>
                      </a:lnTo>
                      <a:lnTo>
                        <a:pt x="3065" y="1182"/>
                      </a:lnTo>
                      <a:lnTo>
                        <a:pt x="3064" y="1159"/>
                      </a:lnTo>
                      <a:lnTo>
                        <a:pt x="3063" y="1134"/>
                      </a:lnTo>
                      <a:lnTo>
                        <a:pt x="3059" y="1057"/>
                      </a:lnTo>
                      <a:lnTo>
                        <a:pt x="3059" y="1030"/>
                      </a:lnTo>
                      <a:lnTo>
                        <a:pt x="3057" y="1001"/>
                      </a:lnTo>
                      <a:lnTo>
                        <a:pt x="3056" y="974"/>
                      </a:lnTo>
                      <a:lnTo>
                        <a:pt x="3052" y="889"/>
                      </a:lnTo>
                      <a:lnTo>
                        <a:pt x="3051" y="859"/>
                      </a:lnTo>
                      <a:lnTo>
                        <a:pt x="3051" y="831"/>
                      </a:lnTo>
                      <a:lnTo>
                        <a:pt x="3050" y="802"/>
                      </a:lnTo>
                      <a:lnTo>
                        <a:pt x="3048" y="772"/>
                      </a:lnTo>
                      <a:lnTo>
                        <a:pt x="3043" y="659"/>
                      </a:lnTo>
                      <a:lnTo>
                        <a:pt x="3043" y="630"/>
                      </a:lnTo>
                      <a:lnTo>
                        <a:pt x="3042" y="603"/>
                      </a:lnTo>
                      <a:lnTo>
                        <a:pt x="3041" y="575"/>
                      </a:lnTo>
                      <a:lnTo>
                        <a:pt x="3038" y="520"/>
                      </a:lnTo>
                      <a:lnTo>
                        <a:pt x="3037" y="495"/>
                      </a:lnTo>
                      <a:lnTo>
                        <a:pt x="3036" y="467"/>
                      </a:lnTo>
                      <a:lnTo>
                        <a:pt x="3036" y="442"/>
                      </a:lnTo>
                      <a:lnTo>
                        <a:pt x="3034" y="417"/>
                      </a:lnTo>
                      <a:lnTo>
                        <a:pt x="3033" y="391"/>
                      </a:lnTo>
                      <a:lnTo>
                        <a:pt x="3032" y="367"/>
                      </a:lnTo>
                      <a:lnTo>
                        <a:pt x="3029" y="320"/>
                      </a:lnTo>
                      <a:lnTo>
                        <a:pt x="3028" y="298"/>
                      </a:lnTo>
                      <a:lnTo>
                        <a:pt x="3028" y="276"/>
                      </a:lnTo>
                      <a:lnTo>
                        <a:pt x="3026" y="254"/>
                      </a:lnTo>
                      <a:lnTo>
                        <a:pt x="3023" y="196"/>
                      </a:lnTo>
                      <a:lnTo>
                        <a:pt x="3021" y="178"/>
                      </a:lnTo>
                      <a:lnTo>
                        <a:pt x="3021" y="161"/>
                      </a:lnTo>
                      <a:lnTo>
                        <a:pt x="3019" y="130"/>
                      </a:lnTo>
                      <a:lnTo>
                        <a:pt x="3017" y="116"/>
                      </a:lnTo>
                      <a:lnTo>
                        <a:pt x="3016" y="103"/>
                      </a:lnTo>
                      <a:lnTo>
                        <a:pt x="3014" y="80"/>
                      </a:lnTo>
                      <a:lnTo>
                        <a:pt x="3008" y="80"/>
                      </a:lnTo>
                      <a:lnTo>
                        <a:pt x="3014" y="80"/>
                      </a:lnTo>
                      <a:lnTo>
                        <a:pt x="3008" y="80"/>
                      </a:lnTo>
                      <a:lnTo>
                        <a:pt x="3014" y="80"/>
                      </a:lnTo>
                      <a:lnTo>
                        <a:pt x="3014" y="71"/>
                      </a:lnTo>
                      <a:lnTo>
                        <a:pt x="3012" y="62"/>
                      </a:lnTo>
                      <a:lnTo>
                        <a:pt x="3011" y="54"/>
                      </a:lnTo>
                      <a:lnTo>
                        <a:pt x="3010" y="54"/>
                      </a:lnTo>
                      <a:lnTo>
                        <a:pt x="3008" y="47"/>
                      </a:lnTo>
                      <a:lnTo>
                        <a:pt x="3007" y="42"/>
                      </a:lnTo>
                      <a:lnTo>
                        <a:pt x="3007" y="41"/>
                      </a:lnTo>
                      <a:lnTo>
                        <a:pt x="3006" y="37"/>
                      </a:lnTo>
                      <a:lnTo>
                        <a:pt x="3005" y="34"/>
                      </a:lnTo>
                      <a:lnTo>
                        <a:pt x="3001" y="36"/>
                      </a:lnTo>
                      <a:lnTo>
                        <a:pt x="3006" y="36"/>
                      </a:lnTo>
                      <a:lnTo>
                        <a:pt x="3005" y="34"/>
                      </a:lnTo>
                      <a:lnTo>
                        <a:pt x="3001" y="36"/>
                      </a:lnTo>
                      <a:lnTo>
                        <a:pt x="3006" y="36"/>
                      </a:lnTo>
                      <a:lnTo>
                        <a:pt x="3006" y="33"/>
                      </a:lnTo>
                      <a:lnTo>
                        <a:pt x="3005" y="33"/>
                      </a:lnTo>
                      <a:lnTo>
                        <a:pt x="3003" y="31"/>
                      </a:lnTo>
                      <a:lnTo>
                        <a:pt x="3001" y="29"/>
                      </a:lnTo>
                      <a:lnTo>
                        <a:pt x="2998" y="29"/>
                      </a:lnTo>
                      <a:lnTo>
                        <a:pt x="2996" y="31"/>
                      </a:lnTo>
                      <a:lnTo>
                        <a:pt x="2994" y="32"/>
                      </a:lnTo>
                      <a:lnTo>
                        <a:pt x="2992" y="37"/>
                      </a:lnTo>
                      <a:lnTo>
                        <a:pt x="2992" y="38"/>
                      </a:lnTo>
                      <a:lnTo>
                        <a:pt x="2992" y="37"/>
                      </a:lnTo>
                      <a:lnTo>
                        <a:pt x="2990" y="41"/>
                      </a:lnTo>
                      <a:lnTo>
                        <a:pt x="2989" y="46"/>
                      </a:lnTo>
                      <a:lnTo>
                        <a:pt x="2989" y="52"/>
                      </a:lnTo>
                      <a:lnTo>
                        <a:pt x="2993" y="52"/>
                      </a:lnTo>
                      <a:lnTo>
                        <a:pt x="2989" y="52"/>
                      </a:lnTo>
                      <a:lnTo>
                        <a:pt x="2993" y="52"/>
                      </a:lnTo>
                      <a:lnTo>
                        <a:pt x="2989" y="52"/>
                      </a:lnTo>
                      <a:lnTo>
                        <a:pt x="2985" y="76"/>
                      </a:lnTo>
                      <a:lnTo>
                        <a:pt x="2984" y="85"/>
                      </a:lnTo>
                      <a:lnTo>
                        <a:pt x="2981" y="105"/>
                      </a:lnTo>
                      <a:lnTo>
                        <a:pt x="2981" y="116"/>
                      </a:lnTo>
                      <a:lnTo>
                        <a:pt x="2985" y="116"/>
                      </a:lnTo>
                      <a:lnTo>
                        <a:pt x="2981" y="116"/>
                      </a:lnTo>
                      <a:lnTo>
                        <a:pt x="2985" y="116"/>
                      </a:lnTo>
                      <a:lnTo>
                        <a:pt x="2981" y="116"/>
                      </a:lnTo>
                      <a:lnTo>
                        <a:pt x="2980" y="127"/>
                      </a:lnTo>
                      <a:lnTo>
                        <a:pt x="2977" y="153"/>
                      </a:lnTo>
                      <a:lnTo>
                        <a:pt x="2976" y="168"/>
                      </a:lnTo>
                      <a:lnTo>
                        <a:pt x="2975" y="183"/>
                      </a:lnTo>
                      <a:lnTo>
                        <a:pt x="2975" y="200"/>
                      </a:lnTo>
                      <a:lnTo>
                        <a:pt x="2979" y="200"/>
                      </a:lnTo>
                      <a:lnTo>
                        <a:pt x="2975" y="200"/>
                      </a:lnTo>
                      <a:lnTo>
                        <a:pt x="2979" y="200"/>
                      </a:lnTo>
                      <a:lnTo>
                        <a:pt x="2975" y="200"/>
                      </a:lnTo>
                      <a:lnTo>
                        <a:pt x="2974" y="217"/>
                      </a:lnTo>
                      <a:lnTo>
                        <a:pt x="2972" y="235"/>
                      </a:lnTo>
                      <a:lnTo>
                        <a:pt x="2970" y="276"/>
                      </a:lnTo>
                      <a:lnTo>
                        <a:pt x="2967" y="320"/>
                      </a:lnTo>
                      <a:lnTo>
                        <a:pt x="2967" y="345"/>
                      </a:lnTo>
                      <a:lnTo>
                        <a:pt x="2966" y="368"/>
                      </a:lnTo>
                      <a:lnTo>
                        <a:pt x="2962" y="445"/>
                      </a:lnTo>
                      <a:lnTo>
                        <a:pt x="2959" y="500"/>
                      </a:lnTo>
                      <a:lnTo>
                        <a:pt x="2959" y="527"/>
                      </a:lnTo>
                      <a:lnTo>
                        <a:pt x="2955" y="612"/>
                      </a:lnTo>
                      <a:lnTo>
                        <a:pt x="2954" y="639"/>
                      </a:lnTo>
                      <a:lnTo>
                        <a:pt x="2952" y="696"/>
                      </a:lnTo>
                      <a:lnTo>
                        <a:pt x="2952" y="725"/>
                      </a:lnTo>
                      <a:lnTo>
                        <a:pt x="2950" y="753"/>
                      </a:lnTo>
                      <a:lnTo>
                        <a:pt x="2949" y="780"/>
                      </a:lnTo>
                      <a:lnTo>
                        <a:pt x="2948" y="809"/>
                      </a:lnTo>
                      <a:lnTo>
                        <a:pt x="2945" y="863"/>
                      </a:lnTo>
                      <a:lnTo>
                        <a:pt x="2945" y="890"/>
                      </a:lnTo>
                      <a:lnTo>
                        <a:pt x="2943" y="944"/>
                      </a:lnTo>
                      <a:lnTo>
                        <a:pt x="2939" y="1022"/>
                      </a:lnTo>
                      <a:lnTo>
                        <a:pt x="2937" y="1046"/>
                      </a:lnTo>
                      <a:lnTo>
                        <a:pt x="2937" y="1071"/>
                      </a:lnTo>
                      <a:lnTo>
                        <a:pt x="2936" y="1095"/>
                      </a:lnTo>
                      <a:lnTo>
                        <a:pt x="2935" y="1119"/>
                      </a:lnTo>
                      <a:lnTo>
                        <a:pt x="2934" y="1141"/>
                      </a:lnTo>
                      <a:lnTo>
                        <a:pt x="2932" y="1164"/>
                      </a:lnTo>
                      <a:lnTo>
                        <a:pt x="2931" y="1185"/>
                      </a:lnTo>
                      <a:lnTo>
                        <a:pt x="2930" y="1207"/>
                      </a:lnTo>
                      <a:lnTo>
                        <a:pt x="2930" y="1226"/>
                      </a:lnTo>
                      <a:lnTo>
                        <a:pt x="2934" y="1226"/>
                      </a:lnTo>
                      <a:lnTo>
                        <a:pt x="2930" y="1226"/>
                      </a:lnTo>
                      <a:lnTo>
                        <a:pt x="2934" y="1226"/>
                      </a:lnTo>
                      <a:lnTo>
                        <a:pt x="2930" y="1226"/>
                      </a:lnTo>
                      <a:lnTo>
                        <a:pt x="2927" y="1265"/>
                      </a:lnTo>
                      <a:lnTo>
                        <a:pt x="2926" y="1282"/>
                      </a:lnTo>
                      <a:lnTo>
                        <a:pt x="2924" y="1300"/>
                      </a:lnTo>
                      <a:lnTo>
                        <a:pt x="2922" y="1331"/>
                      </a:lnTo>
                      <a:lnTo>
                        <a:pt x="2922" y="1345"/>
                      </a:lnTo>
                      <a:lnTo>
                        <a:pt x="2926" y="1345"/>
                      </a:lnTo>
                      <a:lnTo>
                        <a:pt x="2922" y="1345"/>
                      </a:lnTo>
                      <a:lnTo>
                        <a:pt x="2926" y="1345"/>
                      </a:lnTo>
                      <a:lnTo>
                        <a:pt x="2922" y="1345"/>
                      </a:lnTo>
                      <a:lnTo>
                        <a:pt x="2921" y="1358"/>
                      </a:lnTo>
                      <a:lnTo>
                        <a:pt x="2918" y="1381"/>
                      </a:lnTo>
                      <a:lnTo>
                        <a:pt x="2915" y="1399"/>
                      </a:lnTo>
                      <a:lnTo>
                        <a:pt x="2914" y="1407"/>
                      </a:lnTo>
                      <a:lnTo>
                        <a:pt x="2914" y="1413"/>
                      </a:lnTo>
                      <a:lnTo>
                        <a:pt x="2918" y="1413"/>
                      </a:lnTo>
                      <a:lnTo>
                        <a:pt x="2914" y="1413"/>
                      </a:lnTo>
                      <a:lnTo>
                        <a:pt x="2918" y="1413"/>
                      </a:lnTo>
                      <a:lnTo>
                        <a:pt x="2914" y="1413"/>
                      </a:lnTo>
                      <a:lnTo>
                        <a:pt x="2913" y="1420"/>
                      </a:lnTo>
                      <a:lnTo>
                        <a:pt x="2917" y="1420"/>
                      </a:lnTo>
                      <a:lnTo>
                        <a:pt x="2913" y="1419"/>
                      </a:lnTo>
                      <a:lnTo>
                        <a:pt x="2913" y="1420"/>
                      </a:lnTo>
                      <a:lnTo>
                        <a:pt x="2917" y="1420"/>
                      </a:lnTo>
                      <a:lnTo>
                        <a:pt x="2913" y="1419"/>
                      </a:lnTo>
                      <a:lnTo>
                        <a:pt x="2910" y="1426"/>
                      </a:lnTo>
                      <a:lnTo>
                        <a:pt x="2914" y="1428"/>
                      </a:lnTo>
                      <a:lnTo>
                        <a:pt x="2912" y="1425"/>
                      </a:lnTo>
                      <a:lnTo>
                        <a:pt x="2910" y="1426"/>
                      </a:lnTo>
                      <a:lnTo>
                        <a:pt x="2914" y="1428"/>
                      </a:lnTo>
                      <a:lnTo>
                        <a:pt x="2912" y="1425"/>
                      </a:lnTo>
                      <a:lnTo>
                        <a:pt x="2909" y="1428"/>
                      </a:lnTo>
                      <a:lnTo>
                        <a:pt x="2912" y="1430"/>
                      </a:lnTo>
                      <a:lnTo>
                        <a:pt x="2915" y="1428"/>
                      </a:lnTo>
                      <a:lnTo>
                        <a:pt x="2914" y="1428"/>
                      </a:lnTo>
                      <a:lnTo>
                        <a:pt x="2912" y="1426"/>
                      </a:lnTo>
                      <a:lnTo>
                        <a:pt x="2909" y="1428"/>
                      </a:lnTo>
                      <a:lnTo>
                        <a:pt x="2912" y="1430"/>
                      </a:lnTo>
                      <a:lnTo>
                        <a:pt x="2915" y="1428"/>
                      </a:lnTo>
                      <a:lnTo>
                        <a:pt x="2914" y="1426"/>
                      </a:lnTo>
                      <a:lnTo>
                        <a:pt x="2910" y="1429"/>
                      </a:lnTo>
                      <a:lnTo>
                        <a:pt x="2914" y="1428"/>
                      </a:lnTo>
                      <a:lnTo>
                        <a:pt x="2914" y="1426"/>
                      </a:lnTo>
                      <a:lnTo>
                        <a:pt x="2910" y="1429"/>
                      </a:lnTo>
                      <a:lnTo>
                        <a:pt x="2914" y="1428"/>
                      </a:lnTo>
                      <a:lnTo>
                        <a:pt x="2913" y="1425"/>
                      </a:lnTo>
                      <a:lnTo>
                        <a:pt x="2909" y="1426"/>
                      </a:lnTo>
                      <a:lnTo>
                        <a:pt x="2913" y="1425"/>
                      </a:lnTo>
                      <a:lnTo>
                        <a:pt x="2909" y="1426"/>
                      </a:lnTo>
                      <a:lnTo>
                        <a:pt x="2913" y="1425"/>
                      </a:lnTo>
                      <a:lnTo>
                        <a:pt x="2910" y="1417"/>
                      </a:lnTo>
                      <a:lnTo>
                        <a:pt x="2906" y="1419"/>
                      </a:lnTo>
                      <a:lnTo>
                        <a:pt x="2910" y="1419"/>
                      </a:lnTo>
                      <a:lnTo>
                        <a:pt x="2910" y="1417"/>
                      </a:lnTo>
                      <a:lnTo>
                        <a:pt x="2906" y="1419"/>
                      </a:lnTo>
                      <a:lnTo>
                        <a:pt x="2910" y="1419"/>
                      </a:lnTo>
                      <a:lnTo>
                        <a:pt x="2909" y="1413"/>
                      </a:lnTo>
                      <a:lnTo>
                        <a:pt x="2908" y="1407"/>
                      </a:lnTo>
                      <a:lnTo>
                        <a:pt x="2904" y="1407"/>
                      </a:lnTo>
                      <a:lnTo>
                        <a:pt x="2909" y="1407"/>
                      </a:lnTo>
                      <a:lnTo>
                        <a:pt x="2904" y="1407"/>
                      </a:lnTo>
                      <a:lnTo>
                        <a:pt x="2909" y="1407"/>
                      </a:lnTo>
                      <a:lnTo>
                        <a:pt x="2909" y="1399"/>
                      </a:lnTo>
                      <a:lnTo>
                        <a:pt x="2908" y="1391"/>
                      </a:lnTo>
                      <a:lnTo>
                        <a:pt x="2905" y="1373"/>
                      </a:lnTo>
                      <a:lnTo>
                        <a:pt x="2901" y="1342"/>
                      </a:lnTo>
                      <a:lnTo>
                        <a:pt x="2896" y="1342"/>
                      </a:lnTo>
                      <a:lnTo>
                        <a:pt x="2901" y="1342"/>
                      </a:lnTo>
                      <a:lnTo>
                        <a:pt x="2896" y="1342"/>
                      </a:lnTo>
                      <a:lnTo>
                        <a:pt x="2901" y="1342"/>
                      </a:lnTo>
                      <a:lnTo>
                        <a:pt x="2901" y="1329"/>
                      </a:lnTo>
                      <a:lnTo>
                        <a:pt x="2899" y="1304"/>
                      </a:lnTo>
                      <a:lnTo>
                        <a:pt x="2893" y="1304"/>
                      </a:lnTo>
                      <a:lnTo>
                        <a:pt x="2899" y="1304"/>
                      </a:lnTo>
                      <a:lnTo>
                        <a:pt x="2893" y="1304"/>
                      </a:lnTo>
                      <a:lnTo>
                        <a:pt x="2899" y="1304"/>
                      </a:lnTo>
                      <a:lnTo>
                        <a:pt x="2895" y="1257"/>
                      </a:lnTo>
                      <a:lnTo>
                        <a:pt x="2893" y="1239"/>
                      </a:lnTo>
                      <a:lnTo>
                        <a:pt x="2893" y="1220"/>
                      </a:lnTo>
                      <a:lnTo>
                        <a:pt x="2892" y="1200"/>
                      </a:lnTo>
                      <a:lnTo>
                        <a:pt x="2891" y="1179"/>
                      </a:lnTo>
                      <a:lnTo>
                        <a:pt x="2890" y="1158"/>
                      </a:lnTo>
                      <a:lnTo>
                        <a:pt x="2887" y="1111"/>
                      </a:lnTo>
                      <a:lnTo>
                        <a:pt x="2886" y="1086"/>
                      </a:lnTo>
                      <a:lnTo>
                        <a:pt x="2886" y="1061"/>
                      </a:lnTo>
                      <a:lnTo>
                        <a:pt x="2884" y="1036"/>
                      </a:lnTo>
                      <a:lnTo>
                        <a:pt x="2883" y="1009"/>
                      </a:lnTo>
                      <a:lnTo>
                        <a:pt x="2882" y="983"/>
                      </a:lnTo>
                      <a:lnTo>
                        <a:pt x="2879" y="929"/>
                      </a:lnTo>
                      <a:lnTo>
                        <a:pt x="2879" y="902"/>
                      </a:lnTo>
                      <a:lnTo>
                        <a:pt x="2878" y="873"/>
                      </a:lnTo>
                      <a:lnTo>
                        <a:pt x="2875" y="819"/>
                      </a:lnTo>
                      <a:lnTo>
                        <a:pt x="2874" y="790"/>
                      </a:lnTo>
                      <a:lnTo>
                        <a:pt x="2872" y="736"/>
                      </a:lnTo>
                      <a:lnTo>
                        <a:pt x="2872" y="709"/>
                      </a:lnTo>
                      <a:lnTo>
                        <a:pt x="2870" y="681"/>
                      </a:lnTo>
                      <a:lnTo>
                        <a:pt x="2869" y="655"/>
                      </a:lnTo>
                      <a:lnTo>
                        <a:pt x="2866" y="600"/>
                      </a:lnTo>
                      <a:lnTo>
                        <a:pt x="2864" y="549"/>
                      </a:lnTo>
                      <a:lnTo>
                        <a:pt x="2864" y="523"/>
                      </a:lnTo>
                      <a:lnTo>
                        <a:pt x="2862" y="497"/>
                      </a:lnTo>
                      <a:lnTo>
                        <a:pt x="2859" y="423"/>
                      </a:lnTo>
                      <a:lnTo>
                        <a:pt x="2856" y="377"/>
                      </a:lnTo>
                      <a:lnTo>
                        <a:pt x="2856" y="354"/>
                      </a:lnTo>
                      <a:lnTo>
                        <a:pt x="2855" y="332"/>
                      </a:lnTo>
                      <a:lnTo>
                        <a:pt x="2851" y="270"/>
                      </a:lnTo>
                      <a:lnTo>
                        <a:pt x="2850" y="250"/>
                      </a:lnTo>
                      <a:lnTo>
                        <a:pt x="2848" y="232"/>
                      </a:lnTo>
                      <a:lnTo>
                        <a:pt x="2848" y="214"/>
                      </a:lnTo>
                      <a:lnTo>
                        <a:pt x="2847" y="197"/>
                      </a:lnTo>
                      <a:lnTo>
                        <a:pt x="2844" y="166"/>
                      </a:lnTo>
                      <a:lnTo>
                        <a:pt x="2843" y="152"/>
                      </a:lnTo>
                      <a:lnTo>
                        <a:pt x="2842" y="139"/>
                      </a:lnTo>
                      <a:lnTo>
                        <a:pt x="2837" y="139"/>
                      </a:lnTo>
                      <a:lnTo>
                        <a:pt x="2842" y="139"/>
                      </a:lnTo>
                      <a:lnTo>
                        <a:pt x="2837" y="139"/>
                      </a:lnTo>
                      <a:lnTo>
                        <a:pt x="2842" y="139"/>
                      </a:lnTo>
                      <a:lnTo>
                        <a:pt x="2842" y="126"/>
                      </a:lnTo>
                      <a:lnTo>
                        <a:pt x="2839" y="105"/>
                      </a:lnTo>
                      <a:lnTo>
                        <a:pt x="2838" y="96"/>
                      </a:lnTo>
                      <a:lnTo>
                        <a:pt x="2835" y="81"/>
                      </a:lnTo>
                      <a:lnTo>
                        <a:pt x="2834" y="81"/>
                      </a:lnTo>
                      <a:lnTo>
                        <a:pt x="2833" y="76"/>
                      </a:lnTo>
                      <a:lnTo>
                        <a:pt x="2829" y="76"/>
                      </a:lnTo>
                      <a:lnTo>
                        <a:pt x="2834" y="76"/>
                      </a:lnTo>
                      <a:lnTo>
                        <a:pt x="2829" y="76"/>
                      </a:lnTo>
                      <a:lnTo>
                        <a:pt x="2834" y="76"/>
                      </a:lnTo>
                      <a:lnTo>
                        <a:pt x="2834" y="71"/>
                      </a:lnTo>
                      <a:lnTo>
                        <a:pt x="2833" y="71"/>
                      </a:lnTo>
                      <a:lnTo>
                        <a:pt x="2833" y="69"/>
                      </a:lnTo>
                      <a:lnTo>
                        <a:pt x="2830" y="64"/>
                      </a:lnTo>
                      <a:lnTo>
                        <a:pt x="2830" y="63"/>
                      </a:lnTo>
                      <a:lnTo>
                        <a:pt x="2829" y="62"/>
                      </a:lnTo>
                      <a:lnTo>
                        <a:pt x="2828" y="62"/>
                      </a:lnTo>
                      <a:lnTo>
                        <a:pt x="2825" y="60"/>
                      </a:lnTo>
                      <a:lnTo>
                        <a:pt x="2822" y="60"/>
                      </a:lnTo>
                      <a:lnTo>
                        <a:pt x="2820" y="62"/>
                      </a:lnTo>
                      <a:lnTo>
                        <a:pt x="2819" y="63"/>
                      </a:lnTo>
                      <a:lnTo>
                        <a:pt x="2817" y="65"/>
                      </a:lnTo>
                      <a:lnTo>
                        <a:pt x="2817" y="69"/>
                      </a:lnTo>
                      <a:lnTo>
                        <a:pt x="2821" y="69"/>
                      </a:lnTo>
                      <a:lnTo>
                        <a:pt x="2817" y="68"/>
                      </a:lnTo>
                      <a:lnTo>
                        <a:pt x="2817" y="69"/>
                      </a:lnTo>
                      <a:lnTo>
                        <a:pt x="2821" y="69"/>
                      </a:lnTo>
                      <a:lnTo>
                        <a:pt x="2817" y="68"/>
                      </a:lnTo>
                      <a:lnTo>
                        <a:pt x="2816" y="72"/>
                      </a:lnTo>
                      <a:lnTo>
                        <a:pt x="2815" y="77"/>
                      </a:lnTo>
                      <a:lnTo>
                        <a:pt x="2815" y="78"/>
                      </a:lnTo>
                      <a:lnTo>
                        <a:pt x="2812" y="91"/>
                      </a:lnTo>
                      <a:lnTo>
                        <a:pt x="2810" y="107"/>
                      </a:lnTo>
                      <a:lnTo>
                        <a:pt x="2810" y="116"/>
                      </a:lnTo>
                      <a:lnTo>
                        <a:pt x="2813" y="116"/>
                      </a:lnTo>
                      <a:lnTo>
                        <a:pt x="2810" y="116"/>
                      </a:lnTo>
                      <a:lnTo>
                        <a:pt x="2813" y="116"/>
                      </a:lnTo>
                      <a:lnTo>
                        <a:pt x="2810" y="116"/>
                      </a:lnTo>
                      <a:lnTo>
                        <a:pt x="2808" y="125"/>
                      </a:lnTo>
                      <a:lnTo>
                        <a:pt x="2807" y="135"/>
                      </a:lnTo>
                      <a:lnTo>
                        <a:pt x="2806" y="147"/>
                      </a:lnTo>
                      <a:lnTo>
                        <a:pt x="2804" y="157"/>
                      </a:lnTo>
                      <a:lnTo>
                        <a:pt x="2802" y="183"/>
                      </a:lnTo>
                      <a:lnTo>
                        <a:pt x="2802" y="197"/>
                      </a:lnTo>
                      <a:lnTo>
                        <a:pt x="2806" y="197"/>
                      </a:lnTo>
                      <a:lnTo>
                        <a:pt x="2802" y="197"/>
                      </a:lnTo>
                      <a:lnTo>
                        <a:pt x="2806" y="197"/>
                      </a:lnTo>
                      <a:lnTo>
                        <a:pt x="2802" y="197"/>
                      </a:lnTo>
                      <a:lnTo>
                        <a:pt x="2800" y="211"/>
                      </a:lnTo>
                      <a:lnTo>
                        <a:pt x="2798" y="245"/>
                      </a:lnTo>
                      <a:lnTo>
                        <a:pt x="2797" y="263"/>
                      </a:lnTo>
                      <a:lnTo>
                        <a:pt x="2795" y="283"/>
                      </a:lnTo>
                      <a:lnTo>
                        <a:pt x="2795" y="302"/>
                      </a:lnTo>
                      <a:lnTo>
                        <a:pt x="2791" y="368"/>
                      </a:lnTo>
                      <a:lnTo>
                        <a:pt x="2790" y="392"/>
                      </a:lnTo>
                      <a:lnTo>
                        <a:pt x="2789" y="416"/>
                      </a:lnTo>
                      <a:lnTo>
                        <a:pt x="2788" y="442"/>
                      </a:lnTo>
                      <a:lnTo>
                        <a:pt x="2788" y="466"/>
                      </a:lnTo>
                      <a:lnTo>
                        <a:pt x="2786" y="492"/>
                      </a:lnTo>
                      <a:lnTo>
                        <a:pt x="2785" y="519"/>
                      </a:lnTo>
                      <a:lnTo>
                        <a:pt x="2784" y="545"/>
                      </a:lnTo>
                      <a:lnTo>
                        <a:pt x="2781" y="599"/>
                      </a:lnTo>
                      <a:lnTo>
                        <a:pt x="2780" y="625"/>
                      </a:lnTo>
                      <a:lnTo>
                        <a:pt x="2780" y="652"/>
                      </a:lnTo>
                      <a:lnTo>
                        <a:pt x="2775" y="761"/>
                      </a:lnTo>
                      <a:lnTo>
                        <a:pt x="2773" y="787"/>
                      </a:lnTo>
                      <a:lnTo>
                        <a:pt x="2772" y="814"/>
                      </a:lnTo>
                      <a:lnTo>
                        <a:pt x="2772" y="840"/>
                      </a:lnTo>
                      <a:lnTo>
                        <a:pt x="2771" y="867"/>
                      </a:lnTo>
                      <a:lnTo>
                        <a:pt x="2769" y="893"/>
                      </a:lnTo>
                      <a:lnTo>
                        <a:pt x="2768" y="917"/>
                      </a:lnTo>
                      <a:lnTo>
                        <a:pt x="2767" y="943"/>
                      </a:lnTo>
                      <a:lnTo>
                        <a:pt x="2766" y="968"/>
                      </a:lnTo>
                      <a:lnTo>
                        <a:pt x="2766" y="992"/>
                      </a:lnTo>
                      <a:lnTo>
                        <a:pt x="2764" y="1017"/>
                      </a:lnTo>
                      <a:lnTo>
                        <a:pt x="2760" y="1086"/>
                      </a:lnTo>
                      <a:lnTo>
                        <a:pt x="2758" y="1130"/>
                      </a:lnTo>
                      <a:lnTo>
                        <a:pt x="2758" y="1152"/>
                      </a:lnTo>
                      <a:lnTo>
                        <a:pt x="2762" y="1152"/>
                      </a:lnTo>
                      <a:lnTo>
                        <a:pt x="2758" y="1152"/>
                      </a:lnTo>
                      <a:lnTo>
                        <a:pt x="2762" y="1152"/>
                      </a:lnTo>
                      <a:lnTo>
                        <a:pt x="2758" y="1152"/>
                      </a:lnTo>
                      <a:lnTo>
                        <a:pt x="2757" y="1172"/>
                      </a:lnTo>
                      <a:lnTo>
                        <a:pt x="2755" y="1192"/>
                      </a:lnTo>
                      <a:lnTo>
                        <a:pt x="2759" y="1192"/>
                      </a:lnTo>
                      <a:lnTo>
                        <a:pt x="2755" y="1192"/>
                      </a:lnTo>
                      <a:lnTo>
                        <a:pt x="2759" y="1192"/>
                      </a:lnTo>
                      <a:lnTo>
                        <a:pt x="2755" y="1192"/>
                      </a:lnTo>
                      <a:lnTo>
                        <a:pt x="2754" y="1211"/>
                      </a:lnTo>
                      <a:lnTo>
                        <a:pt x="2753" y="1230"/>
                      </a:lnTo>
                      <a:lnTo>
                        <a:pt x="2750" y="1264"/>
                      </a:lnTo>
                      <a:lnTo>
                        <a:pt x="2750" y="1280"/>
                      </a:lnTo>
                      <a:lnTo>
                        <a:pt x="2754" y="1280"/>
                      </a:lnTo>
                      <a:lnTo>
                        <a:pt x="2750" y="1280"/>
                      </a:lnTo>
                      <a:lnTo>
                        <a:pt x="2754" y="1280"/>
                      </a:lnTo>
                      <a:lnTo>
                        <a:pt x="2750" y="1280"/>
                      </a:lnTo>
                      <a:lnTo>
                        <a:pt x="2748" y="1309"/>
                      </a:lnTo>
                      <a:lnTo>
                        <a:pt x="2745" y="1335"/>
                      </a:lnTo>
                      <a:lnTo>
                        <a:pt x="2742" y="1355"/>
                      </a:lnTo>
                      <a:lnTo>
                        <a:pt x="2742" y="1366"/>
                      </a:lnTo>
                      <a:lnTo>
                        <a:pt x="2746" y="1366"/>
                      </a:lnTo>
                      <a:lnTo>
                        <a:pt x="2742" y="1366"/>
                      </a:lnTo>
                      <a:lnTo>
                        <a:pt x="2746" y="1366"/>
                      </a:lnTo>
                      <a:lnTo>
                        <a:pt x="2742" y="1366"/>
                      </a:lnTo>
                      <a:lnTo>
                        <a:pt x="2741" y="1373"/>
                      </a:lnTo>
                      <a:lnTo>
                        <a:pt x="2745" y="1373"/>
                      </a:lnTo>
                      <a:lnTo>
                        <a:pt x="2741" y="1373"/>
                      </a:lnTo>
                      <a:lnTo>
                        <a:pt x="2745" y="1373"/>
                      </a:lnTo>
                      <a:lnTo>
                        <a:pt x="2741" y="1373"/>
                      </a:lnTo>
                      <a:lnTo>
                        <a:pt x="2738" y="1386"/>
                      </a:lnTo>
                      <a:lnTo>
                        <a:pt x="2742" y="1386"/>
                      </a:lnTo>
                      <a:lnTo>
                        <a:pt x="2738" y="1385"/>
                      </a:lnTo>
                      <a:lnTo>
                        <a:pt x="2738" y="1386"/>
                      </a:lnTo>
                      <a:lnTo>
                        <a:pt x="2742" y="1386"/>
                      </a:lnTo>
                      <a:lnTo>
                        <a:pt x="2738" y="1385"/>
                      </a:lnTo>
                      <a:lnTo>
                        <a:pt x="2737" y="1390"/>
                      </a:lnTo>
                      <a:lnTo>
                        <a:pt x="2736" y="1394"/>
                      </a:lnTo>
                      <a:lnTo>
                        <a:pt x="2740" y="1395"/>
                      </a:lnTo>
                      <a:lnTo>
                        <a:pt x="2736" y="1394"/>
                      </a:lnTo>
                      <a:lnTo>
                        <a:pt x="2740" y="1395"/>
                      </a:lnTo>
                      <a:lnTo>
                        <a:pt x="2736" y="1394"/>
                      </a:lnTo>
                      <a:lnTo>
                        <a:pt x="2735" y="1397"/>
                      </a:lnTo>
                      <a:lnTo>
                        <a:pt x="2735" y="1399"/>
                      </a:lnTo>
                      <a:lnTo>
                        <a:pt x="2738" y="1399"/>
                      </a:lnTo>
                      <a:lnTo>
                        <a:pt x="2736" y="1397"/>
                      </a:lnTo>
                      <a:lnTo>
                        <a:pt x="2735" y="1399"/>
                      </a:lnTo>
                      <a:lnTo>
                        <a:pt x="2738" y="1399"/>
                      </a:lnTo>
                      <a:lnTo>
                        <a:pt x="2736" y="1397"/>
                      </a:lnTo>
                      <a:lnTo>
                        <a:pt x="2735" y="1398"/>
                      </a:lnTo>
                      <a:lnTo>
                        <a:pt x="2737" y="1401"/>
                      </a:lnTo>
                      <a:lnTo>
                        <a:pt x="2741" y="1398"/>
                      </a:lnTo>
                      <a:lnTo>
                        <a:pt x="2740" y="1398"/>
                      </a:lnTo>
                      <a:lnTo>
                        <a:pt x="2737" y="1397"/>
                      </a:lnTo>
                      <a:lnTo>
                        <a:pt x="2735" y="1398"/>
                      </a:lnTo>
                      <a:lnTo>
                        <a:pt x="2737" y="1401"/>
                      </a:lnTo>
                      <a:lnTo>
                        <a:pt x="2741" y="1398"/>
                      </a:lnTo>
                      <a:lnTo>
                        <a:pt x="2738" y="1395"/>
                      </a:lnTo>
                      <a:lnTo>
                        <a:pt x="2735" y="1398"/>
                      </a:lnTo>
                      <a:lnTo>
                        <a:pt x="2738" y="1397"/>
                      </a:lnTo>
                      <a:lnTo>
                        <a:pt x="2738" y="1395"/>
                      </a:lnTo>
                      <a:lnTo>
                        <a:pt x="2735" y="1398"/>
                      </a:lnTo>
                      <a:lnTo>
                        <a:pt x="2738" y="1397"/>
                      </a:lnTo>
                      <a:lnTo>
                        <a:pt x="2737" y="1394"/>
                      </a:lnTo>
                      <a:lnTo>
                        <a:pt x="2733" y="1395"/>
                      </a:lnTo>
                      <a:lnTo>
                        <a:pt x="2737" y="1394"/>
                      </a:lnTo>
                      <a:lnTo>
                        <a:pt x="2733" y="1395"/>
                      </a:lnTo>
                      <a:lnTo>
                        <a:pt x="2737" y="1394"/>
                      </a:lnTo>
                      <a:lnTo>
                        <a:pt x="2736" y="1390"/>
                      </a:lnTo>
                      <a:lnTo>
                        <a:pt x="2732" y="1391"/>
                      </a:lnTo>
                      <a:lnTo>
                        <a:pt x="2737" y="1391"/>
                      </a:lnTo>
                      <a:lnTo>
                        <a:pt x="2736" y="1390"/>
                      </a:lnTo>
                      <a:lnTo>
                        <a:pt x="2732" y="1391"/>
                      </a:lnTo>
                      <a:lnTo>
                        <a:pt x="2737" y="1391"/>
                      </a:lnTo>
                      <a:lnTo>
                        <a:pt x="2737" y="1386"/>
                      </a:lnTo>
                      <a:lnTo>
                        <a:pt x="2736" y="1386"/>
                      </a:lnTo>
                      <a:lnTo>
                        <a:pt x="2735" y="1381"/>
                      </a:lnTo>
                      <a:lnTo>
                        <a:pt x="2732" y="1368"/>
                      </a:lnTo>
                      <a:lnTo>
                        <a:pt x="2728" y="1368"/>
                      </a:lnTo>
                      <a:lnTo>
                        <a:pt x="2733" y="1368"/>
                      </a:lnTo>
                      <a:lnTo>
                        <a:pt x="2728" y="1368"/>
                      </a:lnTo>
                      <a:lnTo>
                        <a:pt x="2733" y="1368"/>
                      </a:lnTo>
                      <a:lnTo>
                        <a:pt x="2732" y="1360"/>
                      </a:lnTo>
                      <a:lnTo>
                        <a:pt x="2729" y="1342"/>
                      </a:lnTo>
                      <a:lnTo>
                        <a:pt x="2724" y="1342"/>
                      </a:lnTo>
                      <a:lnTo>
                        <a:pt x="2729" y="1342"/>
                      </a:lnTo>
                      <a:lnTo>
                        <a:pt x="2724" y="1342"/>
                      </a:lnTo>
                      <a:lnTo>
                        <a:pt x="2729" y="1342"/>
                      </a:lnTo>
                      <a:lnTo>
                        <a:pt x="2729" y="1333"/>
                      </a:lnTo>
                      <a:lnTo>
                        <a:pt x="2728" y="1323"/>
                      </a:lnTo>
                      <a:lnTo>
                        <a:pt x="2726" y="1300"/>
                      </a:lnTo>
                      <a:lnTo>
                        <a:pt x="2723" y="1274"/>
                      </a:lnTo>
                      <a:lnTo>
                        <a:pt x="2722" y="1260"/>
                      </a:lnTo>
                      <a:lnTo>
                        <a:pt x="2717" y="1260"/>
                      </a:lnTo>
                      <a:lnTo>
                        <a:pt x="2722" y="1260"/>
                      </a:lnTo>
                      <a:lnTo>
                        <a:pt x="2717" y="1260"/>
                      </a:lnTo>
                      <a:lnTo>
                        <a:pt x="2722" y="1260"/>
                      </a:lnTo>
                      <a:lnTo>
                        <a:pt x="2722" y="1244"/>
                      </a:lnTo>
                      <a:lnTo>
                        <a:pt x="2720" y="1229"/>
                      </a:lnTo>
                      <a:lnTo>
                        <a:pt x="2718" y="1192"/>
                      </a:lnTo>
                      <a:lnTo>
                        <a:pt x="2717" y="1173"/>
                      </a:lnTo>
                      <a:lnTo>
                        <a:pt x="2714" y="1132"/>
                      </a:lnTo>
                      <a:lnTo>
                        <a:pt x="2714" y="1110"/>
                      </a:lnTo>
                      <a:lnTo>
                        <a:pt x="2711" y="1063"/>
                      </a:lnTo>
                      <a:lnTo>
                        <a:pt x="2707" y="990"/>
                      </a:lnTo>
                      <a:lnTo>
                        <a:pt x="2706" y="964"/>
                      </a:lnTo>
                      <a:lnTo>
                        <a:pt x="2706" y="938"/>
                      </a:lnTo>
                      <a:lnTo>
                        <a:pt x="2705" y="912"/>
                      </a:lnTo>
                      <a:lnTo>
                        <a:pt x="2704" y="885"/>
                      </a:lnTo>
                      <a:lnTo>
                        <a:pt x="2701" y="833"/>
                      </a:lnTo>
                      <a:lnTo>
                        <a:pt x="2700" y="806"/>
                      </a:lnTo>
                      <a:lnTo>
                        <a:pt x="2700" y="780"/>
                      </a:lnTo>
                      <a:lnTo>
                        <a:pt x="2698" y="753"/>
                      </a:lnTo>
                      <a:lnTo>
                        <a:pt x="2692" y="624"/>
                      </a:lnTo>
                      <a:lnTo>
                        <a:pt x="2692" y="598"/>
                      </a:lnTo>
                      <a:lnTo>
                        <a:pt x="2687" y="500"/>
                      </a:lnTo>
                      <a:lnTo>
                        <a:pt x="2686" y="476"/>
                      </a:lnTo>
                      <a:lnTo>
                        <a:pt x="2684" y="452"/>
                      </a:lnTo>
                      <a:lnTo>
                        <a:pt x="2684" y="430"/>
                      </a:lnTo>
                      <a:lnTo>
                        <a:pt x="2683" y="407"/>
                      </a:lnTo>
                      <a:lnTo>
                        <a:pt x="2682" y="385"/>
                      </a:lnTo>
                      <a:lnTo>
                        <a:pt x="2678" y="323"/>
                      </a:lnTo>
                      <a:lnTo>
                        <a:pt x="2676" y="303"/>
                      </a:lnTo>
                      <a:lnTo>
                        <a:pt x="2676" y="284"/>
                      </a:lnTo>
                      <a:lnTo>
                        <a:pt x="2675" y="266"/>
                      </a:lnTo>
                      <a:lnTo>
                        <a:pt x="2673" y="232"/>
                      </a:lnTo>
                      <a:lnTo>
                        <a:pt x="2670" y="201"/>
                      </a:lnTo>
                      <a:lnTo>
                        <a:pt x="2669" y="187"/>
                      </a:lnTo>
                      <a:lnTo>
                        <a:pt x="2664" y="187"/>
                      </a:lnTo>
                      <a:lnTo>
                        <a:pt x="2669" y="187"/>
                      </a:lnTo>
                      <a:lnTo>
                        <a:pt x="2664" y="187"/>
                      </a:lnTo>
                      <a:lnTo>
                        <a:pt x="2669" y="187"/>
                      </a:lnTo>
                      <a:lnTo>
                        <a:pt x="2669" y="174"/>
                      </a:lnTo>
                      <a:lnTo>
                        <a:pt x="2667" y="161"/>
                      </a:lnTo>
                      <a:lnTo>
                        <a:pt x="2664" y="130"/>
                      </a:lnTo>
                      <a:lnTo>
                        <a:pt x="2662" y="122"/>
                      </a:lnTo>
                      <a:lnTo>
                        <a:pt x="2657" y="122"/>
                      </a:lnTo>
                      <a:lnTo>
                        <a:pt x="2662" y="122"/>
                      </a:lnTo>
                      <a:lnTo>
                        <a:pt x="2657" y="122"/>
                      </a:lnTo>
                      <a:lnTo>
                        <a:pt x="2662" y="122"/>
                      </a:lnTo>
                      <a:lnTo>
                        <a:pt x="2662" y="115"/>
                      </a:lnTo>
                      <a:lnTo>
                        <a:pt x="2661" y="115"/>
                      </a:lnTo>
                      <a:lnTo>
                        <a:pt x="2658" y="104"/>
                      </a:lnTo>
                      <a:lnTo>
                        <a:pt x="2658" y="103"/>
                      </a:lnTo>
                      <a:lnTo>
                        <a:pt x="2656" y="95"/>
                      </a:lnTo>
                      <a:lnTo>
                        <a:pt x="2656" y="94"/>
                      </a:lnTo>
                      <a:lnTo>
                        <a:pt x="2653" y="91"/>
                      </a:lnTo>
                      <a:lnTo>
                        <a:pt x="2652" y="91"/>
                      </a:lnTo>
                      <a:lnTo>
                        <a:pt x="2649" y="90"/>
                      </a:lnTo>
                      <a:lnTo>
                        <a:pt x="2647" y="91"/>
                      </a:lnTo>
                      <a:lnTo>
                        <a:pt x="2644" y="94"/>
                      </a:lnTo>
                      <a:lnTo>
                        <a:pt x="2642" y="99"/>
                      </a:lnTo>
                      <a:lnTo>
                        <a:pt x="2642" y="100"/>
                      </a:lnTo>
                      <a:lnTo>
                        <a:pt x="2642" y="99"/>
                      </a:lnTo>
                      <a:lnTo>
                        <a:pt x="2638" y="115"/>
                      </a:lnTo>
                      <a:lnTo>
                        <a:pt x="2638" y="122"/>
                      </a:lnTo>
                      <a:lnTo>
                        <a:pt x="2642" y="122"/>
                      </a:lnTo>
                      <a:lnTo>
                        <a:pt x="2638" y="122"/>
                      </a:lnTo>
                      <a:lnTo>
                        <a:pt x="2642" y="122"/>
                      </a:lnTo>
                      <a:lnTo>
                        <a:pt x="2638" y="122"/>
                      </a:lnTo>
                      <a:lnTo>
                        <a:pt x="2636" y="130"/>
                      </a:lnTo>
                      <a:lnTo>
                        <a:pt x="2635" y="139"/>
                      </a:lnTo>
                      <a:lnTo>
                        <a:pt x="2634" y="147"/>
                      </a:lnTo>
                      <a:lnTo>
                        <a:pt x="2633" y="156"/>
                      </a:lnTo>
                      <a:lnTo>
                        <a:pt x="2630" y="177"/>
                      </a:lnTo>
                      <a:lnTo>
                        <a:pt x="2630" y="188"/>
                      </a:lnTo>
                      <a:lnTo>
                        <a:pt x="2634" y="188"/>
                      </a:lnTo>
                      <a:lnTo>
                        <a:pt x="2630" y="188"/>
                      </a:lnTo>
                      <a:lnTo>
                        <a:pt x="2634" y="188"/>
                      </a:lnTo>
                      <a:lnTo>
                        <a:pt x="2630" y="188"/>
                      </a:lnTo>
                      <a:lnTo>
                        <a:pt x="2629" y="200"/>
                      </a:lnTo>
                      <a:lnTo>
                        <a:pt x="2627" y="213"/>
                      </a:lnTo>
                      <a:lnTo>
                        <a:pt x="2625" y="241"/>
                      </a:lnTo>
                      <a:lnTo>
                        <a:pt x="2624" y="257"/>
                      </a:lnTo>
                      <a:lnTo>
                        <a:pt x="2624" y="274"/>
                      </a:lnTo>
                      <a:lnTo>
                        <a:pt x="2627" y="274"/>
                      </a:lnTo>
                      <a:lnTo>
                        <a:pt x="2624" y="274"/>
                      </a:lnTo>
                      <a:lnTo>
                        <a:pt x="2627" y="274"/>
                      </a:lnTo>
                      <a:lnTo>
                        <a:pt x="2624" y="274"/>
                      </a:lnTo>
                      <a:lnTo>
                        <a:pt x="2622" y="290"/>
                      </a:lnTo>
                      <a:lnTo>
                        <a:pt x="2620" y="329"/>
                      </a:lnTo>
                      <a:lnTo>
                        <a:pt x="2617" y="370"/>
                      </a:lnTo>
                      <a:lnTo>
                        <a:pt x="2616" y="394"/>
                      </a:lnTo>
                      <a:lnTo>
                        <a:pt x="2616" y="416"/>
                      </a:lnTo>
                      <a:lnTo>
                        <a:pt x="2615" y="439"/>
                      </a:lnTo>
                      <a:lnTo>
                        <a:pt x="2609" y="537"/>
                      </a:lnTo>
                      <a:lnTo>
                        <a:pt x="2608" y="563"/>
                      </a:lnTo>
                      <a:lnTo>
                        <a:pt x="2608" y="589"/>
                      </a:lnTo>
                      <a:lnTo>
                        <a:pt x="2602" y="718"/>
                      </a:lnTo>
                      <a:lnTo>
                        <a:pt x="2600" y="743"/>
                      </a:lnTo>
                      <a:lnTo>
                        <a:pt x="2600" y="769"/>
                      </a:lnTo>
                      <a:lnTo>
                        <a:pt x="2599" y="794"/>
                      </a:lnTo>
                      <a:lnTo>
                        <a:pt x="2598" y="819"/>
                      </a:lnTo>
                      <a:lnTo>
                        <a:pt x="2596" y="845"/>
                      </a:lnTo>
                      <a:lnTo>
                        <a:pt x="2593" y="918"/>
                      </a:lnTo>
                      <a:lnTo>
                        <a:pt x="2593" y="943"/>
                      </a:lnTo>
                      <a:lnTo>
                        <a:pt x="2589" y="1013"/>
                      </a:lnTo>
                      <a:lnTo>
                        <a:pt x="2586" y="1057"/>
                      </a:lnTo>
                      <a:lnTo>
                        <a:pt x="2586" y="1079"/>
                      </a:lnTo>
                      <a:lnTo>
                        <a:pt x="2582" y="1141"/>
                      </a:lnTo>
                      <a:lnTo>
                        <a:pt x="2586" y="1141"/>
                      </a:lnTo>
                      <a:lnTo>
                        <a:pt x="2582" y="1141"/>
                      </a:lnTo>
                      <a:lnTo>
                        <a:pt x="2586" y="1141"/>
                      </a:lnTo>
                      <a:lnTo>
                        <a:pt x="2582" y="1141"/>
                      </a:lnTo>
                      <a:lnTo>
                        <a:pt x="2581" y="1159"/>
                      </a:lnTo>
                      <a:lnTo>
                        <a:pt x="2580" y="1178"/>
                      </a:lnTo>
                      <a:lnTo>
                        <a:pt x="2578" y="1196"/>
                      </a:lnTo>
                      <a:lnTo>
                        <a:pt x="2578" y="1213"/>
                      </a:lnTo>
                      <a:lnTo>
                        <a:pt x="2582" y="1213"/>
                      </a:lnTo>
                      <a:lnTo>
                        <a:pt x="2578" y="1213"/>
                      </a:lnTo>
                      <a:lnTo>
                        <a:pt x="2582" y="1213"/>
                      </a:lnTo>
                      <a:lnTo>
                        <a:pt x="2578" y="1213"/>
                      </a:lnTo>
                      <a:lnTo>
                        <a:pt x="2577" y="1230"/>
                      </a:lnTo>
                      <a:lnTo>
                        <a:pt x="2574" y="1261"/>
                      </a:lnTo>
                      <a:lnTo>
                        <a:pt x="2573" y="1274"/>
                      </a:lnTo>
                      <a:lnTo>
                        <a:pt x="2572" y="1288"/>
                      </a:lnTo>
                      <a:lnTo>
                        <a:pt x="2571" y="1300"/>
                      </a:lnTo>
                      <a:lnTo>
                        <a:pt x="2571" y="1311"/>
                      </a:lnTo>
                      <a:lnTo>
                        <a:pt x="2574" y="1311"/>
                      </a:lnTo>
                      <a:lnTo>
                        <a:pt x="2571" y="1311"/>
                      </a:lnTo>
                      <a:lnTo>
                        <a:pt x="2574" y="1311"/>
                      </a:lnTo>
                      <a:lnTo>
                        <a:pt x="2571" y="1311"/>
                      </a:lnTo>
                      <a:lnTo>
                        <a:pt x="2569" y="1322"/>
                      </a:lnTo>
                      <a:lnTo>
                        <a:pt x="2567" y="1340"/>
                      </a:lnTo>
                      <a:lnTo>
                        <a:pt x="2571" y="1340"/>
                      </a:lnTo>
                      <a:lnTo>
                        <a:pt x="2567" y="1340"/>
                      </a:lnTo>
                      <a:lnTo>
                        <a:pt x="2571" y="1340"/>
                      </a:lnTo>
                      <a:lnTo>
                        <a:pt x="2567" y="1340"/>
                      </a:lnTo>
                      <a:lnTo>
                        <a:pt x="2564" y="1353"/>
                      </a:lnTo>
                      <a:lnTo>
                        <a:pt x="2568" y="1353"/>
                      </a:lnTo>
                      <a:lnTo>
                        <a:pt x="2564" y="1351"/>
                      </a:lnTo>
                      <a:lnTo>
                        <a:pt x="2564" y="1353"/>
                      </a:lnTo>
                      <a:lnTo>
                        <a:pt x="2568" y="1353"/>
                      </a:lnTo>
                      <a:lnTo>
                        <a:pt x="2564" y="1351"/>
                      </a:lnTo>
                      <a:lnTo>
                        <a:pt x="2563" y="1357"/>
                      </a:lnTo>
                      <a:lnTo>
                        <a:pt x="2563" y="1363"/>
                      </a:lnTo>
                      <a:lnTo>
                        <a:pt x="2567" y="1363"/>
                      </a:lnTo>
                      <a:lnTo>
                        <a:pt x="2563" y="1362"/>
                      </a:lnTo>
                      <a:lnTo>
                        <a:pt x="2563" y="1363"/>
                      </a:lnTo>
                      <a:lnTo>
                        <a:pt x="2567" y="1363"/>
                      </a:lnTo>
                      <a:lnTo>
                        <a:pt x="2563" y="1362"/>
                      </a:lnTo>
                      <a:lnTo>
                        <a:pt x="2560" y="1367"/>
                      </a:lnTo>
                      <a:lnTo>
                        <a:pt x="2564" y="1368"/>
                      </a:lnTo>
                      <a:lnTo>
                        <a:pt x="2562" y="1366"/>
                      </a:lnTo>
                      <a:lnTo>
                        <a:pt x="2560" y="1367"/>
                      </a:lnTo>
                      <a:lnTo>
                        <a:pt x="2564" y="1368"/>
                      </a:lnTo>
                      <a:lnTo>
                        <a:pt x="2562" y="1366"/>
                      </a:lnTo>
                      <a:lnTo>
                        <a:pt x="2560" y="1367"/>
                      </a:lnTo>
                      <a:lnTo>
                        <a:pt x="2563" y="1369"/>
                      </a:lnTo>
                      <a:lnTo>
                        <a:pt x="2563" y="1366"/>
                      </a:lnTo>
                      <a:lnTo>
                        <a:pt x="2560" y="1367"/>
                      </a:lnTo>
                      <a:lnTo>
                        <a:pt x="2563" y="1369"/>
                      </a:lnTo>
                      <a:lnTo>
                        <a:pt x="2563" y="1366"/>
                      </a:lnTo>
                      <a:lnTo>
                        <a:pt x="2562" y="1366"/>
                      </a:lnTo>
                      <a:lnTo>
                        <a:pt x="2562" y="1369"/>
                      </a:lnTo>
                      <a:lnTo>
                        <a:pt x="2565" y="1367"/>
                      </a:lnTo>
                      <a:lnTo>
                        <a:pt x="2562" y="1366"/>
                      </a:lnTo>
                      <a:lnTo>
                        <a:pt x="2562" y="1369"/>
                      </a:lnTo>
                      <a:lnTo>
                        <a:pt x="2565" y="1367"/>
                      </a:lnTo>
                      <a:lnTo>
                        <a:pt x="2563" y="1364"/>
                      </a:lnTo>
                      <a:lnTo>
                        <a:pt x="2559" y="1367"/>
                      </a:lnTo>
                      <a:lnTo>
                        <a:pt x="2564" y="1367"/>
                      </a:lnTo>
                      <a:lnTo>
                        <a:pt x="2563" y="1364"/>
                      </a:lnTo>
                      <a:lnTo>
                        <a:pt x="2559" y="1367"/>
                      </a:lnTo>
                      <a:lnTo>
                        <a:pt x="2564" y="1367"/>
                      </a:lnTo>
                      <a:lnTo>
                        <a:pt x="2564" y="1364"/>
                      </a:lnTo>
                      <a:lnTo>
                        <a:pt x="2563" y="1363"/>
                      </a:lnTo>
                      <a:lnTo>
                        <a:pt x="2562" y="1359"/>
                      </a:lnTo>
                      <a:lnTo>
                        <a:pt x="2558" y="1360"/>
                      </a:lnTo>
                      <a:lnTo>
                        <a:pt x="2562" y="1360"/>
                      </a:lnTo>
                      <a:lnTo>
                        <a:pt x="2562" y="1359"/>
                      </a:lnTo>
                      <a:lnTo>
                        <a:pt x="2558" y="1360"/>
                      </a:lnTo>
                      <a:lnTo>
                        <a:pt x="2562" y="1360"/>
                      </a:lnTo>
                      <a:lnTo>
                        <a:pt x="2559" y="1350"/>
                      </a:lnTo>
                      <a:lnTo>
                        <a:pt x="2558" y="1344"/>
                      </a:lnTo>
                      <a:lnTo>
                        <a:pt x="2554" y="1344"/>
                      </a:lnTo>
                      <a:lnTo>
                        <a:pt x="2559" y="1344"/>
                      </a:lnTo>
                      <a:lnTo>
                        <a:pt x="2554" y="1344"/>
                      </a:lnTo>
                      <a:lnTo>
                        <a:pt x="2559" y="1344"/>
                      </a:lnTo>
                      <a:lnTo>
                        <a:pt x="2558" y="1336"/>
                      </a:lnTo>
                      <a:lnTo>
                        <a:pt x="2553" y="1336"/>
                      </a:lnTo>
                      <a:lnTo>
                        <a:pt x="2558" y="1336"/>
                      </a:lnTo>
                      <a:lnTo>
                        <a:pt x="2553" y="1336"/>
                      </a:lnTo>
                      <a:lnTo>
                        <a:pt x="2558" y="1336"/>
                      </a:lnTo>
                      <a:lnTo>
                        <a:pt x="2558" y="1328"/>
                      </a:lnTo>
                      <a:lnTo>
                        <a:pt x="2556" y="1320"/>
                      </a:lnTo>
                      <a:lnTo>
                        <a:pt x="2554" y="1302"/>
                      </a:lnTo>
                      <a:lnTo>
                        <a:pt x="2553" y="1292"/>
                      </a:lnTo>
                      <a:lnTo>
                        <a:pt x="2550" y="1269"/>
                      </a:lnTo>
                      <a:lnTo>
                        <a:pt x="2545" y="1269"/>
                      </a:lnTo>
                      <a:lnTo>
                        <a:pt x="2550" y="1269"/>
                      </a:lnTo>
                      <a:lnTo>
                        <a:pt x="2545" y="1269"/>
                      </a:lnTo>
                      <a:lnTo>
                        <a:pt x="2550" y="1269"/>
                      </a:lnTo>
                      <a:lnTo>
                        <a:pt x="2550" y="1257"/>
                      </a:lnTo>
                      <a:lnTo>
                        <a:pt x="2549" y="1244"/>
                      </a:lnTo>
                      <a:lnTo>
                        <a:pt x="2546" y="1216"/>
                      </a:lnTo>
                      <a:lnTo>
                        <a:pt x="2541" y="1216"/>
                      </a:lnTo>
                      <a:lnTo>
                        <a:pt x="2546" y="1216"/>
                      </a:lnTo>
                      <a:lnTo>
                        <a:pt x="2541" y="1216"/>
                      </a:lnTo>
                      <a:lnTo>
                        <a:pt x="2546" y="1216"/>
                      </a:lnTo>
                      <a:lnTo>
                        <a:pt x="2543" y="1182"/>
                      </a:lnTo>
                      <a:lnTo>
                        <a:pt x="2542" y="1164"/>
                      </a:lnTo>
                      <a:lnTo>
                        <a:pt x="2542" y="1146"/>
                      </a:lnTo>
                      <a:lnTo>
                        <a:pt x="2538" y="1084"/>
                      </a:lnTo>
                      <a:lnTo>
                        <a:pt x="2537" y="1062"/>
                      </a:lnTo>
                      <a:lnTo>
                        <a:pt x="2534" y="1015"/>
                      </a:lnTo>
                      <a:lnTo>
                        <a:pt x="2534" y="992"/>
                      </a:lnTo>
                      <a:lnTo>
                        <a:pt x="2529" y="894"/>
                      </a:lnTo>
                      <a:lnTo>
                        <a:pt x="2528" y="868"/>
                      </a:lnTo>
                      <a:lnTo>
                        <a:pt x="2527" y="843"/>
                      </a:lnTo>
                      <a:lnTo>
                        <a:pt x="2527" y="818"/>
                      </a:lnTo>
                      <a:lnTo>
                        <a:pt x="2525" y="793"/>
                      </a:lnTo>
                      <a:lnTo>
                        <a:pt x="2524" y="767"/>
                      </a:lnTo>
                      <a:lnTo>
                        <a:pt x="2522" y="718"/>
                      </a:lnTo>
                      <a:lnTo>
                        <a:pt x="2520" y="692"/>
                      </a:lnTo>
                      <a:lnTo>
                        <a:pt x="2520" y="668"/>
                      </a:lnTo>
                      <a:lnTo>
                        <a:pt x="2519" y="643"/>
                      </a:lnTo>
                      <a:lnTo>
                        <a:pt x="2518" y="620"/>
                      </a:lnTo>
                      <a:lnTo>
                        <a:pt x="2515" y="571"/>
                      </a:lnTo>
                      <a:lnTo>
                        <a:pt x="2512" y="524"/>
                      </a:lnTo>
                      <a:lnTo>
                        <a:pt x="2512" y="501"/>
                      </a:lnTo>
                      <a:lnTo>
                        <a:pt x="2509" y="435"/>
                      </a:lnTo>
                      <a:lnTo>
                        <a:pt x="2505" y="373"/>
                      </a:lnTo>
                      <a:lnTo>
                        <a:pt x="2505" y="354"/>
                      </a:lnTo>
                      <a:lnTo>
                        <a:pt x="2503" y="334"/>
                      </a:lnTo>
                      <a:lnTo>
                        <a:pt x="2501" y="298"/>
                      </a:lnTo>
                      <a:lnTo>
                        <a:pt x="2498" y="264"/>
                      </a:lnTo>
                      <a:lnTo>
                        <a:pt x="2497" y="249"/>
                      </a:lnTo>
                      <a:lnTo>
                        <a:pt x="2497" y="235"/>
                      </a:lnTo>
                      <a:lnTo>
                        <a:pt x="2496" y="221"/>
                      </a:lnTo>
                      <a:lnTo>
                        <a:pt x="2494" y="208"/>
                      </a:lnTo>
                      <a:lnTo>
                        <a:pt x="2492" y="184"/>
                      </a:lnTo>
                      <a:lnTo>
                        <a:pt x="2491" y="174"/>
                      </a:lnTo>
                      <a:lnTo>
                        <a:pt x="2485" y="174"/>
                      </a:lnTo>
                      <a:lnTo>
                        <a:pt x="2491" y="174"/>
                      </a:lnTo>
                      <a:lnTo>
                        <a:pt x="2485" y="174"/>
                      </a:lnTo>
                      <a:lnTo>
                        <a:pt x="2491" y="174"/>
                      </a:lnTo>
                      <a:lnTo>
                        <a:pt x="2491" y="165"/>
                      </a:lnTo>
                      <a:lnTo>
                        <a:pt x="2489" y="156"/>
                      </a:lnTo>
                      <a:lnTo>
                        <a:pt x="2488" y="148"/>
                      </a:lnTo>
                      <a:lnTo>
                        <a:pt x="2487" y="148"/>
                      </a:lnTo>
                      <a:lnTo>
                        <a:pt x="2485" y="142"/>
                      </a:lnTo>
                      <a:lnTo>
                        <a:pt x="2483" y="131"/>
                      </a:lnTo>
                      <a:lnTo>
                        <a:pt x="2483" y="130"/>
                      </a:lnTo>
                      <a:lnTo>
                        <a:pt x="2481" y="127"/>
                      </a:lnTo>
                      <a:lnTo>
                        <a:pt x="2478" y="129"/>
                      </a:lnTo>
                      <a:lnTo>
                        <a:pt x="2483" y="129"/>
                      </a:lnTo>
                      <a:lnTo>
                        <a:pt x="2481" y="127"/>
                      </a:lnTo>
                      <a:lnTo>
                        <a:pt x="2478" y="129"/>
                      </a:lnTo>
                      <a:lnTo>
                        <a:pt x="2483" y="129"/>
                      </a:lnTo>
                      <a:lnTo>
                        <a:pt x="2483" y="126"/>
                      </a:lnTo>
                      <a:lnTo>
                        <a:pt x="2481" y="126"/>
                      </a:lnTo>
                      <a:lnTo>
                        <a:pt x="2481" y="124"/>
                      </a:lnTo>
                      <a:lnTo>
                        <a:pt x="2480" y="122"/>
                      </a:lnTo>
                      <a:lnTo>
                        <a:pt x="2479" y="122"/>
                      </a:lnTo>
                      <a:lnTo>
                        <a:pt x="2476" y="121"/>
                      </a:lnTo>
                      <a:lnTo>
                        <a:pt x="2474" y="121"/>
                      </a:lnTo>
                      <a:lnTo>
                        <a:pt x="2471" y="122"/>
                      </a:lnTo>
                      <a:lnTo>
                        <a:pt x="2469" y="125"/>
                      </a:lnTo>
                      <a:lnTo>
                        <a:pt x="2467" y="127"/>
                      </a:lnTo>
                      <a:lnTo>
                        <a:pt x="2467" y="129"/>
                      </a:lnTo>
                      <a:lnTo>
                        <a:pt x="2467" y="127"/>
                      </a:lnTo>
                      <a:lnTo>
                        <a:pt x="2466" y="131"/>
                      </a:lnTo>
                      <a:lnTo>
                        <a:pt x="2466" y="137"/>
                      </a:lnTo>
                      <a:lnTo>
                        <a:pt x="2470" y="137"/>
                      </a:lnTo>
                      <a:lnTo>
                        <a:pt x="2466" y="135"/>
                      </a:lnTo>
                      <a:lnTo>
                        <a:pt x="2466" y="137"/>
                      </a:lnTo>
                      <a:lnTo>
                        <a:pt x="2470" y="137"/>
                      </a:lnTo>
                      <a:lnTo>
                        <a:pt x="2466" y="135"/>
                      </a:lnTo>
                      <a:lnTo>
                        <a:pt x="2465" y="140"/>
                      </a:lnTo>
                      <a:lnTo>
                        <a:pt x="2465" y="142"/>
                      </a:lnTo>
                      <a:lnTo>
                        <a:pt x="2462" y="155"/>
                      </a:lnTo>
                      <a:lnTo>
                        <a:pt x="2460" y="170"/>
                      </a:lnTo>
                      <a:lnTo>
                        <a:pt x="2458" y="179"/>
                      </a:lnTo>
                      <a:lnTo>
                        <a:pt x="2458" y="188"/>
                      </a:lnTo>
                      <a:lnTo>
                        <a:pt x="2462" y="188"/>
                      </a:lnTo>
                      <a:lnTo>
                        <a:pt x="2458" y="188"/>
                      </a:lnTo>
                      <a:lnTo>
                        <a:pt x="2462" y="188"/>
                      </a:lnTo>
                      <a:lnTo>
                        <a:pt x="2458" y="188"/>
                      </a:lnTo>
                      <a:lnTo>
                        <a:pt x="2457" y="197"/>
                      </a:lnTo>
                      <a:lnTo>
                        <a:pt x="2456" y="208"/>
                      </a:lnTo>
                      <a:lnTo>
                        <a:pt x="2452" y="242"/>
                      </a:lnTo>
                      <a:lnTo>
                        <a:pt x="2450" y="257"/>
                      </a:lnTo>
                      <a:lnTo>
                        <a:pt x="2450" y="271"/>
                      </a:lnTo>
                      <a:lnTo>
                        <a:pt x="2454" y="271"/>
                      </a:lnTo>
                      <a:lnTo>
                        <a:pt x="2450" y="271"/>
                      </a:lnTo>
                      <a:lnTo>
                        <a:pt x="2454" y="271"/>
                      </a:lnTo>
                      <a:lnTo>
                        <a:pt x="2450" y="271"/>
                      </a:lnTo>
                      <a:lnTo>
                        <a:pt x="2448" y="302"/>
                      </a:lnTo>
                      <a:lnTo>
                        <a:pt x="2444" y="356"/>
                      </a:lnTo>
                      <a:lnTo>
                        <a:pt x="2444" y="377"/>
                      </a:lnTo>
                      <a:lnTo>
                        <a:pt x="2441" y="418"/>
                      </a:lnTo>
                      <a:lnTo>
                        <a:pt x="2440" y="440"/>
                      </a:lnTo>
                      <a:lnTo>
                        <a:pt x="2436" y="510"/>
                      </a:lnTo>
                      <a:lnTo>
                        <a:pt x="2436" y="533"/>
                      </a:lnTo>
                      <a:lnTo>
                        <a:pt x="2434" y="582"/>
                      </a:lnTo>
                      <a:lnTo>
                        <a:pt x="2432" y="606"/>
                      </a:lnTo>
                      <a:lnTo>
                        <a:pt x="2430" y="655"/>
                      </a:lnTo>
                      <a:lnTo>
                        <a:pt x="2429" y="681"/>
                      </a:lnTo>
                      <a:lnTo>
                        <a:pt x="2429" y="705"/>
                      </a:lnTo>
                      <a:lnTo>
                        <a:pt x="2427" y="728"/>
                      </a:lnTo>
                      <a:lnTo>
                        <a:pt x="2423" y="802"/>
                      </a:lnTo>
                      <a:lnTo>
                        <a:pt x="2422" y="825"/>
                      </a:lnTo>
                      <a:lnTo>
                        <a:pt x="2421" y="850"/>
                      </a:lnTo>
                      <a:lnTo>
                        <a:pt x="2421" y="873"/>
                      </a:lnTo>
                      <a:lnTo>
                        <a:pt x="2417" y="943"/>
                      </a:lnTo>
                      <a:lnTo>
                        <a:pt x="2413" y="1009"/>
                      </a:lnTo>
                      <a:lnTo>
                        <a:pt x="2413" y="1030"/>
                      </a:lnTo>
                      <a:lnTo>
                        <a:pt x="2409" y="1092"/>
                      </a:lnTo>
                      <a:lnTo>
                        <a:pt x="2413" y="1092"/>
                      </a:lnTo>
                      <a:lnTo>
                        <a:pt x="2409" y="1092"/>
                      </a:lnTo>
                      <a:lnTo>
                        <a:pt x="2413" y="1092"/>
                      </a:lnTo>
                      <a:lnTo>
                        <a:pt x="2409" y="1092"/>
                      </a:lnTo>
                      <a:lnTo>
                        <a:pt x="2408" y="1110"/>
                      </a:lnTo>
                      <a:lnTo>
                        <a:pt x="2407" y="1129"/>
                      </a:lnTo>
                      <a:lnTo>
                        <a:pt x="2407" y="1147"/>
                      </a:lnTo>
                      <a:lnTo>
                        <a:pt x="2410" y="1147"/>
                      </a:lnTo>
                      <a:lnTo>
                        <a:pt x="2407" y="1147"/>
                      </a:lnTo>
                      <a:lnTo>
                        <a:pt x="2410" y="1147"/>
                      </a:lnTo>
                      <a:lnTo>
                        <a:pt x="2407" y="1147"/>
                      </a:lnTo>
                      <a:lnTo>
                        <a:pt x="2403" y="1198"/>
                      </a:lnTo>
                      <a:lnTo>
                        <a:pt x="2401" y="1213"/>
                      </a:lnTo>
                      <a:lnTo>
                        <a:pt x="2399" y="1242"/>
                      </a:lnTo>
                      <a:lnTo>
                        <a:pt x="2399" y="1254"/>
                      </a:lnTo>
                      <a:lnTo>
                        <a:pt x="2403" y="1254"/>
                      </a:lnTo>
                      <a:lnTo>
                        <a:pt x="2399" y="1254"/>
                      </a:lnTo>
                      <a:lnTo>
                        <a:pt x="2403" y="1254"/>
                      </a:lnTo>
                      <a:lnTo>
                        <a:pt x="2399" y="1254"/>
                      </a:lnTo>
                      <a:lnTo>
                        <a:pt x="2396" y="1278"/>
                      </a:lnTo>
                      <a:lnTo>
                        <a:pt x="2395" y="1288"/>
                      </a:lnTo>
                      <a:lnTo>
                        <a:pt x="2392" y="1306"/>
                      </a:lnTo>
                      <a:lnTo>
                        <a:pt x="2391" y="1314"/>
                      </a:lnTo>
                      <a:lnTo>
                        <a:pt x="2391" y="1320"/>
                      </a:lnTo>
                      <a:lnTo>
                        <a:pt x="2395" y="1320"/>
                      </a:lnTo>
                      <a:lnTo>
                        <a:pt x="2391" y="1319"/>
                      </a:lnTo>
                      <a:lnTo>
                        <a:pt x="2391" y="1320"/>
                      </a:lnTo>
                      <a:lnTo>
                        <a:pt x="2395" y="1320"/>
                      </a:lnTo>
                      <a:lnTo>
                        <a:pt x="2391" y="1319"/>
                      </a:lnTo>
                      <a:lnTo>
                        <a:pt x="2388" y="1329"/>
                      </a:lnTo>
                      <a:lnTo>
                        <a:pt x="2387" y="1333"/>
                      </a:lnTo>
                      <a:lnTo>
                        <a:pt x="2391" y="1335"/>
                      </a:lnTo>
                      <a:lnTo>
                        <a:pt x="2387" y="1333"/>
                      </a:lnTo>
                      <a:lnTo>
                        <a:pt x="2391" y="1335"/>
                      </a:lnTo>
                      <a:lnTo>
                        <a:pt x="2387" y="1333"/>
                      </a:lnTo>
                      <a:lnTo>
                        <a:pt x="2386" y="1336"/>
                      </a:lnTo>
                      <a:lnTo>
                        <a:pt x="2390" y="1337"/>
                      </a:lnTo>
                      <a:lnTo>
                        <a:pt x="2387" y="1335"/>
                      </a:lnTo>
                      <a:lnTo>
                        <a:pt x="2386" y="1336"/>
                      </a:lnTo>
                      <a:lnTo>
                        <a:pt x="2390" y="1337"/>
                      </a:lnTo>
                      <a:lnTo>
                        <a:pt x="2387" y="1335"/>
                      </a:lnTo>
                      <a:lnTo>
                        <a:pt x="2385" y="1337"/>
                      </a:lnTo>
                      <a:lnTo>
                        <a:pt x="2387" y="1340"/>
                      </a:lnTo>
                      <a:lnTo>
                        <a:pt x="2392" y="1340"/>
                      </a:lnTo>
                      <a:lnTo>
                        <a:pt x="2391" y="1340"/>
                      </a:lnTo>
                      <a:lnTo>
                        <a:pt x="2390" y="1337"/>
                      </a:lnTo>
                      <a:lnTo>
                        <a:pt x="2387" y="1336"/>
                      </a:lnTo>
                      <a:lnTo>
                        <a:pt x="2385" y="1337"/>
                      </a:lnTo>
                      <a:lnTo>
                        <a:pt x="2387" y="1340"/>
                      </a:lnTo>
                      <a:lnTo>
                        <a:pt x="2392" y="1340"/>
                      </a:lnTo>
                      <a:lnTo>
                        <a:pt x="2392" y="1338"/>
                      </a:lnTo>
                      <a:lnTo>
                        <a:pt x="2391" y="1338"/>
                      </a:lnTo>
                      <a:lnTo>
                        <a:pt x="2391" y="1336"/>
                      </a:lnTo>
                      <a:lnTo>
                        <a:pt x="2388" y="1333"/>
                      </a:lnTo>
                      <a:lnTo>
                        <a:pt x="2385" y="1336"/>
                      </a:lnTo>
                      <a:lnTo>
                        <a:pt x="2388" y="1335"/>
                      </a:lnTo>
                      <a:lnTo>
                        <a:pt x="2388" y="1333"/>
                      </a:lnTo>
                      <a:lnTo>
                        <a:pt x="2385" y="1336"/>
                      </a:lnTo>
                      <a:lnTo>
                        <a:pt x="2388" y="1335"/>
                      </a:lnTo>
                      <a:lnTo>
                        <a:pt x="2386" y="1327"/>
                      </a:lnTo>
                      <a:lnTo>
                        <a:pt x="2382" y="1328"/>
                      </a:lnTo>
                      <a:lnTo>
                        <a:pt x="2386" y="1328"/>
                      </a:lnTo>
                      <a:lnTo>
                        <a:pt x="2386" y="1327"/>
                      </a:lnTo>
                      <a:lnTo>
                        <a:pt x="2382" y="1328"/>
                      </a:lnTo>
                      <a:lnTo>
                        <a:pt x="2386" y="1328"/>
                      </a:lnTo>
                      <a:lnTo>
                        <a:pt x="2383" y="1318"/>
                      </a:lnTo>
                      <a:lnTo>
                        <a:pt x="2379" y="1318"/>
                      </a:lnTo>
                      <a:lnTo>
                        <a:pt x="2385" y="1318"/>
                      </a:lnTo>
                      <a:lnTo>
                        <a:pt x="2379" y="1318"/>
                      </a:lnTo>
                      <a:lnTo>
                        <a:pt x="2385" y="1318"/>
                      </a:lnTo>
                      <a:lnTo>
                        <a:pt x="2385" y="1311"/>
                      </a:lnTo>
                      <a:lnTo>
                        <a:pt x="2383" y="1304"/>
                      </a:lnTo>
                      <a:lnTo>
                        <a:pt x="2382" y="1304"/>
                      </a:lnTo>
                      <a:lnTo>
                        <a:pt x="2381" y="1297"/>
                      </a:lnTo>
                      <a:lnTo>
                        <a:pt x="2377" y="1297"/>
                      </a:lnTo>
                      <a:lnTo>
                        <a:pt x="2382" y="1297"/>
                      </a:lnTo>
                      <a:lnTo>
                        <a:pt x="2377" y="1297"/>
                      </a:lnTo>
                      <a:lnTo>
                        <a:pt x="2382" y="1297"/>
                      </a:lnTo>
                      <a:lnTo>
                        <a:pt x="2378" y="1270"/>
                      </a:lnTo>
                      <a:lnTo>
                        <a:pt x="2373" y="1270"/>
                      </a:lnTo>
                      <a:lnTo>
                        <a:pt x="2378" y="1270"/>
                      </a:lnTo>
                      <a:lnTo>
                        <a:pt x="2373" y="1270"/>
                      </a:lnTo>
                      <a:lnTo>
                        <a:pt x="2378" y="1270"/>
                      </a:lnTo>
                      <a:lnTo>
                        <a:pt x="2378" y="1261"/>
                      </a:lnTo>
                      <a:lnTo>
                        <a:pt x="2377" y="1249"/>
                      </a:lnTo>
                      <a:lnTo>
                        <a:pt x="2376" y="1239"/>
                      </a:lnTo>
                      <a:lnTo>
                        <a:pt x="2374" y="1226"/>
                      </a:lnTo>
                      <a:lnTo>
                        <a:pt x="2373" y="1214"/>
                      </a:lnTo>
                      <a:lnTo>
                        <a:pt x="2370" y="1186"/>
                      </a:lnTo>
                      <a:lnTo>
                        <a:pt x="2365" y="1186"/>
                      </a:lnTo>
                      <a:lnTo>
                        <a:pt x="2370" y="1186"/>
                      </a:lnTo>
                      <a:lnTo>
                        <a:pt x="2365" y="1186"/>
                      </a:lnTo>
                      <a:lnTo>
                        <a:pt x="2370" y="1186"/>
                      </a:lnTo>
                      <a:lnTo>
                        <a:pt x="2370" y="1170"/>
                      </a:lnTo>
                      <a:lnTo>
                        <a:pt x="2369" y="1154"/>
                      </a:lnTo>
                      <a:lnTo>
                        <a:pt x="2367" y="1117"/>
                      </a:lnTo>
                      <a:lnTo>
                        <a:pt x="2364" y="1079"/>
                      </a:lnTo>
                      <a:lnTo>
                        <a:pt x="2363" y="1058"/>
                      </a:lnTo>
                      <a:lnTo>
                        <a:pt x="2363" y="1036"/>
                      </a:lnTo>
                      <a:lnTo>
                        <a:pt x="2360" y="992"/>
                      </a:lnTo>
                      <a:lnTo>
                        <a:pt x="2359" y="969"/>
                      </a:lnTo>
                      <a:lnTo>
                        <a:pt x="2357" y="947"/>
                      </a:lnTo>
                      <a:lnTo>
                        <a:pt x="2356" y="922"/>
                      </a:lnTo>
                      <a:lnTo>
                        <a:pt x="2355" y="899"/>
                      </a:lnTo>
                      <a:lnTo>
                        <a:pt x="2355" y="876"/>
                      </a:lnTo>
                      <a:lnTo>
                        <a:pt x="2354" y="851"/>
                      </a:lnTo>
                      <a:lnTo>
                        <a:pt x="2352" y="828"/>
                      </a:lnTo>
                      <a:lnTo>
                        <a:pt x="2351" y="803"/>
                      </a:lnTo>
                      <a:lnTo>
                        <a:pt x="2350" y="780"/>
                      </a:lnTo>
                      <a:lnTo>
                        <a:pt x="2348" y="756"/>
                      </a:lnTo>
                      <a:lnTo>
                        <a:pt x="2348" y="732"/>
                      </a:lnTo>
                      <a:lnTo>
                        <a:pt x="2347" y="708"/>
                      </a:lnTo>
                      <a:lnTo>
                        <a:pt x="2341" y="591"/>
                      </a:lnTo>
                      <a:lnTo>
                        <a:pt x="2341" y="569"/>
                      </a:lnTo>
                      <a:lnTo>
                        <a:pt x="2337" y="504"/>
                      </a:lnTo>
                      <a:lnTo>
                        <a:pt x="2336" y="483"/>
                      </a:lnTo>
                      <a:lnTo>
                        <a:pt x="2334" y="461"/>
                      </a:lnTo>
                      <a:lnTo>
                        <a:pt x="2333" y="442"/>
                      </a:lnTo>
                      <a:lnTo>
                        <a:pt x="2333" y="421"/>
                      </a:lnTo>
                      <a:lnTo>
                        <a:pt x="2330" y="382"/>
                      </a:lnTo>
                      <a:lnTo>
                        <a:pt x="2328" y="346"/>
                      </a:lnTo>
                      <a:lnTo>
                        <a:pt x="2325" y="312"/>
                      </a:lnTo>
                      <a:lnTo>
                        <a:pt x="2325" y="297"/>
                      </a:lnTo>
                      <a:lnTo>
                        <a:pt x="2324" y="281"/>
                      </a:lnTo>
                      <a:lnTo>
                        <a:pt x="2321" y="253"/>
                      </a:lnTo>
                      <a:lnTo>
                        <a:pt x="2320" y="240"/>
                      </a:lnTo>
                      <a:lnTo>
                        <a:pt x="2317" y="217"/>
                      </a:lnTo>
                      <a:lnTo>
                        <a:pt x="2312" y="217"/>
                      </a:lnTo>
                      <a:lnTo>
                        <a:pt x="2317" y="217"/>
                      </a:lnTo>
                      <a:lnTo>
                        <a:pt x="2312" y="217"/>
                      </a:lnTo>
                      <a:lnTo>
                        <a:pt x="2317" y="217"/>
                      </a:lnTo>
                      <a:lnTo>
                        <a:pt x="2317" y="206"/>
                      </a:lnTo>
                      <a:lnTo>
                        <a:pt x="2316" y="197"/>
                      </a:lnTo>
                      <a:lnTo>
                        <a:pt x="2312" y="174"/>
                      </a:lnTo>
                      <a:lnTo>
                        <a:pt x="2311" y="174"/>
                      </a:lnTo>
                      <a:lnTo>
                        <a:pt x="2310" y="169"/>
                      </a:lnTo>
                      <a:lnTo>
                        <a:pt x="2306" y="169"/>
                      </a:lnTo>
                      <a:lnTo>
                        <a:pt x="2311" y="169"/>
                      </a:lnTo>
                      <a:lnTo>
                        <a:pt x="2306" y="169"/>
                      </a:lnTo>
                      <a:lnTo>
                        <a:pt x="2311" y="169"/>
                      </a:lnTo>
                      <a:lnTo>
                        <a:pt x="2311" y="164"/>
                      </a:lnTo>
                      <a:lnTo>
                        <a:pt x="2310" y="162"/>
                      </a:lnTo>
                      <a:lnTo>
                        <a:pt x="2308" y="158"/>
                      </a:lnTo>
                      <a:lnTo>
                        <a:pt x="2307" y="156"/>
                      </a:lnTo>
                      <a:lnTo>
                        <a:pt x="2307" y="155"/>
                      </a:lnTo>
                      <a:lnTo>
                        <a:pt x="2305" y="152"/>
                      </a:lnTo>
                      <a:lnTo>
                        <a:pt x="2303" y="152"/>
                      </a:lnTo>
                      <a:lnTo>
                        <a:pt x="2301" y="151"/>
                      </a:lnTo>
                      <a:lnTo>
                        <a:pt x="2299" y="151"/>
                      </a:lnTo>
                      <a:lnTo>
                        <a:pt x="2297" y="152"/>
                      </a:lnTo>
                      <a:lnTo>
                        <a:pt x="2295" y="153"/>
                      </a:lnTo>
                      <a:lnTo>
                        <a:pt x="2294" y="156"/>
                      </a:lnTo>
                      <a:lnTo>
                        <a:pt x="2294" y="157"/>
                      </a:lnTo>
                      <a:lnTo>
                        <a:pt x="2298" y="157"/>
                      </a:lnTo>
                      <a:lnTo>
                        <a:pt x="2294" y="156"/>
                      </a:lnTo>
                      <a:lnTo>
                        <a:pt x="2294" y="157"/>
                      </a:lnTo>
                      <a:lnTo>
                        <a:pt x="2298" y="157"/>
                      </a:lnTo>
                      <a:lnTo>
                        <a:pt x="2294" y="156"/>
                      </a:lnTo>
                      <a:lnTo>
                        <a:pt x="2293" y="160"/>
                      </a:lnTo>
                      <a:lnTo>
                        <a:pt x="2297" y="161"/>
                      </a:lnTo>
                      <a:lnTo>
                        <a:pt x="2293" y="160"/>
                      </a:lnTo>
                      <a:lnTo>
                        <a:pt x="2297" y="161"/>
                      </a:lnTo>
                      <a:lnTo>
                        <a:pt x="2293" y="160"/>
                      </a:lnTo>
                      <a:lnTo>
                        <a:pt x="2292" y="162"/>
                      </a:lnTo>
                      <a:lnTo>
                        <a:pt x="2292" y="164"/>
                      </a:lnTo>
                      <a:lnTo>
                        <a:pt x="2292" y="162"/>
                      </a:lnTo>
                      <a:lnTo>
                        <a:pt x="2289" y="173"/>
                      </a:lnTo>
                      <a:lnTo>
                        <a:pt x="2289" y="174"/>
                      </a:lnTo>
                      <a:lnTo>
                        <a:pt x="2286" y="187"/>
                      </a:lnTo>
                      <a:lnTo>
                        <a:pt x="2286" y="195"/>
                      </a:lnTo>
                      <a:lnTo>
                        <a:pt x="2290" y="195"/>
                      </a:lnTo>
                      <a:lnTo>
                        <a:pt x="2286" y="195"/>
                      </a:lnTo>
                      <a:lnTo>
                        <a:pt x="2290" y="195"/>
                      </a:lnTo>
                      <a:lnTo>
                        <a:pt x="2286" y="195"/>
                      </a:lnTo>
                      <a:lnTo>
                        <a:pt x="2284" y="210"/>
                      </a:lnTo>
                      <a:lnTo>
                        <a:pt x="2281" y="228"/>
                      </a:lnTo>
                      <a:lnTo>
                        <a:pt x="2280" y="239"/>
                      </a:lnTo>
                      <a:lnTo>
                        <a:pt x="2279" y="250"/>
                      </a:lnTo>
                      <a:lnTo>
                        <a:pt x="2279" y="262"/>
                      </a:lnTo>
                      <a:lnTo>
                        <a:pt x="2283" y="262"/>
                      </a:lnTo>
                      <a:lnTo>
                        <a:pt x="2279" y="262"/>
                      </a:lnTo>
                      <a:lnTo>
                        <a:pt x="2283" y="262"/>
                      </a:lnTo>
                      <a:lnTo>
                        <a:pt x="2279" y="262"/>
                      </a:lnTo>
                      <a:lnTo>
                        <a:pt x="2277" y="274"/>
                      </a:lnTo>
                      <a:lnTo>
                        <a:pt x="2276" y="286"/>
                      </a:lnTo>
                      <a:lnTo>
                        <a:pt x="2275" y="301"/>
                      </a:lnTo>
                      <a:lnTo>
                        <a:pt x="2272" y="332"/>
                      </a:lnTo>
                      <a:lnTo>
                        <a:pt x="2271" y="348"/>
                      </a:lnTo>
                      <a:lnTo>
                        <a:pt x="2271" y="367"/>
                      </a:lnTo>
                      <a:lnTo>
                        <a:pt x="2275" y="367"/>
                      </a:lnTo>
                      <a:lnTo>
                        <a:pt x="2271" y="367"/>
                      </a:lnTo>
                      <a:lnTo>
                        <a:pt x="2275" y="367"/>
                      </a:lnTo>
                      <a:lnTo>
                        <a:pt x="2271" y="367"/>
                      </a:lnTo>
                      <a:lnTo>
                        <a:pt x="2270" y="385"/>
                      </a:lnTo>
                      <a:lnTo>
                        <a:pt x="2267" y="423"/>
                      </a:lnTo>
                      <a:lnTo>
                        <a:pt x="2266" y="444"/>
                      </a:lnTo>
                      <a:lnTo>
                        <a:pt x="2265" y="466"/>
                      </a:lnTo>
                      <a:lnTo>
                        <a:pt x="2265" y="488"/>
                      </a:lnTo>
                      <a:lnTo>
                        <a:pt x="2262" y="532"/>
                      </a:lnTo>
                      <a:lnTo>
                        <a:pt x="2261" y="555"/>
                      </a:lnTo>
                      <a:lnTo>
                        <a:pt x="2259" y="577"/>
                      </a:lnTo>
                      <a:lnTo>
                        <a:pt x="2257" y="624"/>
                      </a:lnTo>
                      <a:lnTo>
                        <a:pt x="2257" y="647"/>
                      </a:lnTo>
                      <a:lnTo>
                        <a:pt x="2255" y="672"/>
                      </a:lnTo>
                      <a:lnTo>
                        <a:pt x="2250" y="765"/>
                      </a:lnTo>
                      <a:lnTo>
                        <a:pt x="2249" y="787"/>
                      </a:lnTo>
                      <a:lnTo>
                        <a:pt x="2249" y="810"/>
                      </a:lnTo>
                      <a:lnTo>
                        <a:pt x="2248" y="833"/>
                      </a:lnTo>
                      <a:lnTo>
                        <a:pt x="2241" y="943"/>
                      </a:lnTo>
                      <a:lnTo>
                        <a:pt x="2241" y="964"/>
                      </a:lnTo>
                      <a:lnTo>
                        <a:pt x="2237" y="1026"/>
                      </a:lnTo>
                      <a:lnTo>
                        <a:pt x="2241" y="1026"/>
                      </a:lnTo>
                      <a:lnTo>
                        <a:pt x="2237" y="1026"/>
                      </a:lnTo>
                      <a:lnTo>
                        <a:pt x="2241" y="1026"/>
                      </a:lnTo>
                      <a:lnTo>
                        <a:pt x="2237" y="1026"/>
                      </a:lnTo>
                      <a:lnTo>
                        <a:pt x="2236" y="1045"/>
                      </a:lnTo>
                      <a:lnTo>
                        <a:pt x="2235" y="1063"/>
                      </a:lnTo>
                      <a:lnTo>
                        <a:pt x="2234" y="1083"/>
                      </a:lnTo>
                      <a:lnTo>
                        <a:pt x="2234" y="1101"/>
                      </a:lnTo>
                      <a:lnTo>
                        <a:pt x="2237" y="1101"/>
                      </a:lnTo>
                      <a:lnTo>
                        <a:pt x="2234" y="1101"/>
                      </a:lnTo>
                      <a:lnTo>
                        <a:pt x="2237" y="1101"/>
                      </a:lnTo>
                      <a:lnTo>
                        <a:pt x="2234" y="1101"/>
                      </a:lnTo>
                      <a:lnTo>
                        <a:pt x="2230" y="1151"/>
                      </a:lnTo>
                      <a:lnTo>
                        <a:pt x="2227" y="1182"/>
                      </a:lnTo>
                      <a:lnTo>
                        <a:pt x="2227" y="1196"/>
                      </a:lnTo>
                      <a:lnTo>
                        <a:pt x="2231" y="1196"/>
                      </a:lnTo>
                      <a:lnTo>
                        <a:pt x="2227" y="1196"/>
                      </a:lnTo>
                      <a:lnTo>
                        <a:pt x="2231" y="1196"/>
                      </a:lnTo>
                      <a:lnTo>
                        <a:pt x="2227" y="1196"/>
                      </a:lnTo>
                      <a:lnTo>
                        <a:pt x="2224" y="1222"/>
                      </a:lnTo>
                      <a:lnTo>
                        <a:pt x="2222" y="1245"/>
                      </a:lnTo>
                      <a:lnTo>
                        <a:pt x="2221" y="1256"/>
                      </a:lnTo>
                      <a:lnTo>
                        <a:pt x="2219" y="1265"/>
                      </a:lnTo>
                      <a:lnTo>
                        <a:pt x="2219" y="1274"/>
                      </a:lnTo>
                      <a:lnTo>
                        <a:pt x="2223" y="1274"/>
                      </a:lnTo>
                      <a:lnTo>
                        <a:pt x="2219" y="1274"/>
                      </a:lnTo>
                      <a:lnTo>
                        <a:pt x="2223" y="1274"/>
                      </a:lnTo>
                      <a:lnTo>
                        <a:pt x="2219" y="1274"/>
                      </a:lnTo>
                      <a:lnTo>
                        <a:pt x="2218" y="1282"/>
                      </a:lnTo>
                      <a:lnTo>
                        <a:pt x="2222" y="1282"/>
                      </a:lnTo>
                      <a:lnTo>
                        <a:pt x="2218" y="1282"/>
                      </a:lnTo>
                      <a:lnTo>
                        <a:pt x="2222" y="1282"/>
                      </a:lnTo>
                      <a:lnTo>
                        <a:pt x="2218" y="1282"/>
                      </a:lnTo>
                      <a:lnTo>
                        <a:pt x="2217" y="1288"/>
                      </a:lnTo>
                      <a:lnTo>
                        <a:pt x="2221" y="1288"/>
                      </a:lnTo>
                      <a:lnTo>
                        <a:pt x="2217" y="1287"/>
                      </a:lnTo>
                      <a:lnTo>
                        <a:pt x="2217" y="1288"/>
                      </a:lnTo>
                      <a:lnTo>
                        <a:pt x="2221" y="1288"/>
                      </a:lnTo>
                      <a:lnTo>
                        <a:pt x="2217" y="1287"/>
                      </a:lnTo>
                      <a:lnTo>
                        <a:pt x="2214" y="1297"/>
                      </a:lnTo>
                      <a:lnTo>
                        <a:pt x="2213" y="1301"/>
                      </a:lnTo>
                      <a:lnTo>
                        <a:pt x="2217" y="1302"/>
                      </a:lnTo>
                      <a:lnTo>
                        <a:pt x="2213" y="1301"/>
                      </a:lnTo>
                      <a:lnTo>
                        <a:pt x="2217" y="1302"/>
                      </a:lnTo>
                      <a:lnTo>
                        <a:pt x="2213" y="1301"/>
                      </a:lnTo>
                      <a:lnTo>
                        <a:pt x="2212" y="1304"/>
                      </a:lnTo>
                      <a:lnTo>
                        <a:pt x="2212" y="1307"/>
                      </a:lnTo>
                      <a:lnTo>
                        <a:pt x="2215" y="1307"/>
                      </a:lnTo>
                      <a:lnTo>
                        <a:pt x="2213" y="1305"/>
                      </a:lnTo>
                      <a:lnTo>
                        <a:pt x="2212" y="1307"/>
                      </a:lnTo>
                      <a:lnTo>
                        <a:pt x="2215" y="1307"/>
                      </a:lnTo>
                      <a:lnTo>
                        <a:pt x="2213" y="1305"/>
                      </a:lnTo>
                      <a:lnTo>
                        <a:pt x="2212" y="1306"/>
                      </a:lnTo>
                      <a:lnTo>
                        <a:pt x="2214" y="1309"/>
                      </a:lnTo>
                      <a:lnTo>
                        <a:pt x="2214" y="1305"/>
                      </a:lnTo>
                      <a:lnTo>
                        <a:pt x="2212" y="1306"/>
                      </a:lnTo>
                      <a:lnTo>
                        <a:pt x="2214" y="1309"/>
                      </a:lnTo>
                      <a:lnTo>
                        <a:pt x="2214" y="1305"/>
                      </a:lnTo>
                      <a:lnTo>
                        <a:pt x="2213" y="1305"/>
                      </a:lnTo>
                      <a:lnTo>
                        <a:pt x="2213" y="1309"/>
                      </a:lnTo>
                      <a:lnTo>
                        <a:pt x="2217" y="1306"/>
                      </a:lnTo>
                      <a:lnTo>
                        <a:pt x="2213" y="1305"/>
                      </a:lnTo>
                      <a:lnTo>
                        <a:pt x="2213" y="1309"/>
                      </a:lnTo>
                      <a:lnTo>
                        <a:pt x="2217" y="1306"/>
                      </a:lnTo>
                      <a:lnTo>
                        <a:pt x="2214" y="1304"/>
                      </a:lnTo>
                      <a:lnTo>
                        <a:pt x="2210" y="1306"/>
                      </a:lnTo>
                      <a:lnTo>
                        <a:pt x="2214" y="1305"/>
                      </a:lnTo>
                      <a:lnTo>
                        <a:pt x="2214" y="1304"/>
                      </a:lnTo>
                      <a:lnTo>
                        <a:pt x="2210" y="1306"/>
                      </a:lnTo>
                      <a:lnTo>
                        <a:pt x="2214" y="1305"/>
                      </a:lnTo>
                      <a:lnTo>
                        <a:pt x="2213" y="1302"/>
                      </a:lnTo>
                      <a:lnTo>
                        <a:pt x="2209" y="1304"/>
                      </a:lnTo>
                      <a:lnTo>
                        <a:pt x="2213" y="1302"/>
                      </a:lnTo>
                      <a:lnTo>
                        <a:pt x="2209" y="1304"/>
                      </a:lnTo>
                      <a:lnTo>
                        <a:pt x="2213" y="1302"/>
                      </a:lnTo>
                      <a:lnTo>
                        <a:pt x="2212" y="1298"/>
                      </a:lnTo>
                      <a:lnTo>
                        <a:pt x="2208" y="1300"/>
                      </a:lnTo>
                      <a:lnTo>
                        <a:pt x="2213" y="1300"/>
                      </a:lnTo>
                      <a:lnTo>
                        <a:pt x="2212" y="1298"/>
                      </a:lnTo>
                      <a:lnTo>
                        <a:pt x="2208" y="1300"/>
                      </a:lnTo>
                      <a:lnTo>
                        <a:pt x="2213" y="1300"/>
                      </a:lnTo>
                      <a:lnTo>
                        <a:pt x="2213" y="1296"/>
                      </a:lnTo>
                      <a:lnTo>
                        <a:pt x="2212" y="1296"/>
                      </a:lnTo>
                      <a:lnTo>
                        <a:pt x="2209" y="1285"/>
                      </a:lnTo>
                      <a:lnTo>
                        <a:pt x="2208" y="1279"/>
                      </a:lnTo>
                      <a:lnTo>
                        <a:pt x="2204" y="1279"/>
                      </a:lnTo>
                      <a:lnTo>
                        <a:pt x="2209" y="1279"/>
                      </a:lnTo>
                      <a:lnTo>
                        <a:pt x="2204" y="1279"/>
                      </a:lnTo>
                      <a:lnTo>
                        <a:pt x="2209" y="1279"/>
                      </a:lnTo>
                      <a:lnTo>
                        <a:pt x="2208" y="1271"/>
                      </a:lnTo>
                      <a:lnTo>
                        <a:pt x="2206" y="1271"/>
                      </a:lnTo>
                      <a:lnTo>
                        <a:pt x="2205" y="1265"/>
                      </a:lnTo>
                      <a:lnTo>
                        <a:pt x="2201" y="1265"/>
                      </a:lnTo>
                      <a:lnTo>
                        <a:pt x="2206" y="1265"/>
                      </a:lnTo>
                      <a:lnTo>
                        <a:pt x="2201" y="1265"/>
                      </a:lnTo>
                      <a:lnTo>
                        <a:pt x="2206" y="1265"/>
                      </a:lnTo>
                      <a:lnTo>
                        <a:pt x="2205" y="1256"/>
                      </a:lnTo>
                      <a:lnTo>
                        <a:pt x="2200" y="1256"/>
                      </a:lnTo>
                      <a:lnTo>
                        <a:pt x="2205" y="1256"/>
                      </a:lnTo>
                      <a:lnTo>
                        <a:pt x="2200" y="1256"/>
                      </a:lnTo>
                      <a:lnTo>
                        <a:pt x="2205" y="1256"/>
                      </a:lnTo>
                      <a:lnTo>
                        <a:pt x="2205" y="1248"/>
                      </a:lnTo>
                      <a:lnTo>
                        <a:pt x="2204" y="1239"/>
                      </a:lnTo>
                      <a:lnTo>
                        <a:pt x="2200" y="1208"/>
                      </a:lnTo>
                      <a:lnTo>
                        <a:pt x="2199" y="1195"/>
                      </a:lnTo>
                      <a:lnTo>
                        <a:pt x="2193" y="1195"/>
                      </a:lnTo>
                      <a:lnTo>
                        <a:pt x="2199" y="1195"/>
                      </a:lnTo>
                      <a:lnTo>
                        <a:pt x="2193" y="1195"/>
                      </a:lnTo>
                      <a:lnTo>
                        <a:pt x="2199" y="1195"/>
                      </a:lnTo>
                      <a:lnTo>
                        <a:pt x="2199" y="1183"/>
                      </a:lnTo>
                      <a:lnTo>
                        <a:pt x="2196" y="1155"/>
                      </a:lnTo>
                      <a:lnTo>
                        <a:pt x="2191" y="1155"/>
                      </a:lnTo>
                      <a:lnTo>
                        <a:pt x="2196" y="1155"/>
                      </a:lnTo>
                      <a:lnTo>
                        <a:pt x="2191" y="1155"/>
                      </a:lnTo>
                      <a:lnTo>
                        <a:pt x="2196" y="1155"/>
                      </a:lnTo>
                      <a:lnTo>
                        <a:pt x="2193" y="1124"/>
                      </a:lnTo>
                      <a:lnTo>
                        <a:pt x="2192" y="1107"/>
                      </a:lnTo>
                      <a:lnTo>
                        <a:pt x="2191" y="1089"/>
                      </a:lnTo>
                      <a:lnTo>
                        <a:pt x="2191" y="1070"/>
                      </a:lnTo>
                      <a:lnTo>
                        <a:pt x="2188" y="1031"/>
                      </a:lnTo>
                      <a:lnTo>
                        <a:pt x="2186" y="990"/>
                      </a:lnTo>
                      <a:lnTo>
                        <a:pt x="2183" y="946"/>
                      </a:lnTo>
                      <a:lnTo>
                        <a:pt x="2183" y="924"/>
                      </a:lnTo>
                      <a:lnTo>
                        <a:pt x="2181" y="880"/>
                      </a:lnTo>
                      <a:lnTo>
                        <a:pt x="2178" y="833"/>
                      </a:lnTo>
                      <a:lnTo>
                        <a:pt x="2177" y="811"/>
                      </a:lnTo>
                      <a:lnTo>
                        <a:pt x="2175" y="788"/>
                      </a:lnTo>
                      <a:lnTo>
                        <a:pt x="2175" y="766"/>
                      </a:lnTo>
                      <a:lnTo>
                        <a:pt x="2174" y="743"/>
                      </a:lnTo>
                      <a:lnTo>
                        <a:pt x="2173" y="721"/>
                      </a:lnTo>
                      <a:lnTo>
                        <a:pt x="2172" y="697"/>
                      </a:lnTo>
                      <a:lnTo>
                        <a:pt x="2169" y="653"/>
                      </a:lnTo>
                      <a:lnTo>
                        <a:pt x="2169" y="632"/>
                      </a:lnTo>
                      <a:lnTo>
                        <a:pt x="2166" y="588"/>
                      </a:lnTo>
                      <a:lnTo>
                        <a:pt x="2161" y="505"/>
                      </a:lnTo>
                      <a:lnTo>
                        <a:pt x="2161" y="485"/>
                      </a:lnTo>
                      <a:lnTo>
                        <a:pt x="2160" y="465"/>
                      </a:lnTo>
                      <a:lnTo>
                        <a:pt x="2159" y="447"/>
                      </a:lnTo>
                      <a:lnTo>
                        <a:pt x="2157" y="427"/>
                      </a:lnTo>
                      <a:lnTo>
                        <a:pt x="2155" y="391"/>
                      </a:lnTo>
                      <a:lnTo>
                        <a:pt x="2153" y="374"/>
                      </a:lnTo>
                      <a:lnTo>
                        <a:pt x="2153" y="358"/>
                      </a:lnTo>
                      <a:lnTo>
                        <a:pt x="2151" y="326"/>
                      </a:lnTo>
                      <a:lnTo>
                        <a:pt x="2147" y="284"/>
                      </a:lnTo>
                      <a:lnTo>
                        <a:pt x="2146" y="272"/>
                      </a:lnTo>
                      <a:lnTo>
                        <a:pt x="2141" y="272"/>
                      </a:lnTo>
                      <a:lnTo>
                        <a:pt x="2146" y="272"/>
                      </a:lnTo>
                      <a:lnTo>
                        <a:pt x="2141" y="272"/>
                      </a:lnTo>
                      <a:lnTo>
                        <a:pt x="2146" y="272"/>
                      </a:lnTo>
                      <a:lnTo>
                        <a:pt x="2146" y="261"/>
                      </a:lnTo>
                      <a:lnTo>
                        <a:pt x="2144" y="249"/>
                      </a:lnTo>
                      <a:lnTo>
                        <a:pt x="2143" y="239"/>
                      </a:lnTo>
                      <a:lnTo>
                        <a:pt x="2141" y="221"/>
                      </a:lnTo>
                      <a:lnTo>
                        <a:pt x="2139" y="213"/>
                      </a:lnTo>
                      <a:lnTo>
                        <a:pt x="2138" y="213"/>
                      </a:lnTo>
                      <a:lnTo>
                        <a:pt x="2137" y="206"/>
                      </a:lnTo>
                      <a:lnTo>
                        <a:pt x="2133" y="206"/>
                      </a:lnTo>
                      <a:lnTo>
                        <a:pt x="2138" y="206"/>
                      </a:lnTo>
                      <a:lnTo>
                        <a:pt x="2133" y="206"/>
                      </a:lnTo>
                      <a:lnTo>
                        <a:pt x="2138" y="206"/>
                      </a:lnTo>
                      <a:lnTo>
                        <a:pt x="2138" y="201"/>
                      </a:lnTo>
                      <a:lnTo>
                        <a:pt x="2137" y="201"/>
                      </a:lnTo>
                      <a:lnTo>
                        <a:pt x="2135" y="196"/>
                      </a:lnTo>
                      <a:lnTo>
                        <a:pt x="2135" y="195"/>
                      </a:lnTo>
                      <a:lnTo>
                        <a:pt x="2133" y="187"/>
                      </a:lnTo>
                      <a:lnTo>
                        <a:pt x="2133" y="186"/>
                      </a:lnTo>
                      <a:lnTo>
                        <a:pt x="2130" y="183"/>
                      </a:lnTo>
                      <a:lnTo>
                        <a:pt x="2126" y="186"/>
                      </a:lnTo>
                      <a:lnTo>
                        <a:pt x="2131" y="186"/>
                      </a:lnTo>
                      <a:lnTo>
                        <a:pt x="2130" y="183"/>
                      </a:lnTo>
                      <a:lnTo>
                        <a:pt x="2126" y="186"/>
                      </a:lnTo>
                      <a:lnTo>
                        <a:pt x="2131" y="186"/>
                      </a:lnTo>
                      <a:lnTo>
                        <a:pt x="2131" y="184"/>
                      </a:lnTo>
                      <a:lnTo>
                        <a:pt x="2130" y="184"/>
                      </a:lnTo>
                      <a:lnTo>
                        <a:pt x="2129" y="182"/>
                      </a:lnTo>
                      <a:lnTo>
                        <a:pt x="2126" y="180"/>
                      </a:lnTo>
                      <a:lnTo>
                        <a:pt x="2124" y="182"/>
                      </a:lnTo>
                      <a:lnTo>
                        <a:pt x="2120" y="186"/>
                      </a:lnTo>
                      <a:lnTo>
                        <a:pt x="2117" y="191"/>
                      </a:lnTo>
                      <a:lnTo>
                        <a:pt x="2117" y="192"/>
                      </a:lnTo>
                      <a:lnTo>
                        <a:pt x="2117" y="191"/>
                      </a:lnTo>
                      <a:lnTo>
                        <a:pt x="2116" y="195"/>
                      </a:lnTo>
                      <a:lnTo>
                        <a:pt x="2115" y="200"/>
                      </a:lnTo>
                      <a:lnTo>
                        <a:pt x="2115" y="206"/>
                      </a:lnTo>
                      <a:lnTo>
                        <a:pt x="2119" y="206"/>
                      </a:lnTo>
                      <a:lnTo>
                        <a:pt x="2115" y="206"/>
                      </a:lnTo>
                      <a:lnTo>
                        <a:pt x="2119" y="206"/>
                      </a:lnTo>
                      <a:lnTo>
                        <a:pt x="2115" y="206"/>
                      </a:lnTo>
                      <a:lnTo>
                        <a:pt x="2112" y="219"/>
                      </a:lnTo>
                      <a:lnTo>
                        <a:pt x="2108" y="242"/>
                      </a:lnTo>
                      <a:lnTo>
                        <a:pt x="2107" y="252"/>
                      </a:lnTo>
                      <a:lnTo>
                        <a:pt x="2107" y="261"/>
                      </a:lnTo>
                      <a:lnTo>
                        <a:pt x="2111" y="261"/>
                      </a:lnTo>
                      <a:lnTo>
                        <a:pt x="2107" y="261"/>
                      </a:lnTo>
                      <a:lnTo>
                        <a:pt x="2111" y="261"/>
                      </a:lnTo>
                      <a:lnTo>
                        <a:pt x="2107" y="261"/>
                      </a:lnTo>
                      <a:lnTo>
                        <a:pt x="2104" y="281"/>
                      </a:lnTo>
                      <a:lnTo>
                        <a:pt x="2102" y="305"/>
                      </a:lnTo>
                      <a:lnTo>
                        <a:pt x="2100" y="317"/>
                      </a:lnTo>
                      <a:lnTo>
                        <a:pt x="2099" y="332"/>
                      </a:lnTo>
                      <a:lnTo>
                        <a:pt x="2099" y="346"/>
                      </a:lnTo>
                      <a:lnTo>
                        <a:pt x="2103" y="346"/>
                      </a:lnTo>
                      <a:lnTo>
                        <a:pt x="2099" y="346"/>
                      </a:lnTo>
                      <a:lnTo>
                        <a:pt x="2103" y="346"/>
                      </a:lnTo>
                      <a:lnTo>
                        <a:pt x="2099" y="346"/>
                      </a:lnTo>
                      <a:lnTo>
                        <a:pt x="2098" y="361"/>
                      </a:lnTo>
                      <a:lnTo>
                        <a:pt x="2095" y="395"/>
                      </a:lnTo>
                      <a:lnTo>
                        <a:pt x="2094" y="413"/>
                      </a:lnTo>
                      <a:lnTo>
                        <a:pt x="2091" y="452"/>
                      </a:lnTo>
                      <a:lnTo>
                        <a:pt x="2091" y="471"/>
                      </a:lnTo>
                      <a:lnTo>
                        <a:pt x="2088" y="533"/>
                      </a:lnTo>
                      <a:lnTo>
                        <a:pt x="2086" y="555"/>
                      </a:lnTo>
                      <a:lnTo>
                        <a:pt x="2085" y="576"/>
                      </a:lnTo>
                      <a:lnTo>
                        <a:pt x="2085" y="598"/>
                      </a:lnTo>
                      <a:lnTo>
                        <a:pt x="2084" y="620"/>
                      </a:lnTo>
                      <a:lnTo>
                        <a:pt x="2082" y="643"/>
                      </a:lnTo>
                      <a:lnTo>
                        <a:pt x="2077" y="731"/>
                      </a:lnTo>
                      <a:lnTo>
                        <a:pt x="2077" y="753"/>
                      </a:lnTo>
                      <a:lnTo>
                        <a:pt x="2073" y="819"/>
                      </a:lnTo>
                      <a:lnTo>
                        <a:pt x="2072" y="840"/>
                      </a:lnTo>
                      <a:lnTo>
                        <a:pt x="2071" y="862"/>
                      </a:lnTo>
                      <a:lnTo>
                        <a:pt x="2069" y="882"/>
                      </a:lnTo>
                      <a:lnTo>
                        <a:pt x="2069" y="903"/>
                      </a:lnTo>
                      <a:lnTo>
                        <a:pt x="2068" y="924"/>
                      </a:lnTo>
                      <a:lnTo>
                        <a:pt x="2072" y="924"/>
                      </a:lnTo>
                      <a:lnTo>
                        <a:pt x="2068" y="924"/>
                      </a:lnTo>
                      <a:lnTo>
                        <a:pt x="2072" y="924"/>
                      </a:lnTo>
                      <a:lnTo>
                        <a:pt x="2068" y="924"/>
                      </a:lnTo>
                      <a:lnTo>
                        <a:pt x="2067" y="943"/>
                      </a:lnTo>
                      <a:lnTo>
                        <a:pt x="2066" y="964"/>
                      </a:lnTo>
                      <a:lnTo>
                        <a:pt x="2069" y="964"/>
                      </a:lnTo>
                      <a:lnTo>
                        <a:pt x="2066" y="964"/>
                      </a:lnTo>
                      <a:lnTo>
                        <a:pt x="2069" y="964"/>
                      </a:lnTo>
                      <a:lnTo>
                        <a:pt x="2066" y="964"/>
                      </a:lnTo>
                      <a:lnTo>
                        <a:pt x="2063" y="1002"/>
                      </a:lnTo>
                      <a:lnTo>
                        <a:pt x="2062" y="1021"/>
                      </a:lnTo>
                      <a:lnTo>
                        <a:pt x="2062" y="1039"/>
                      </a:lnTo>
                      <a:lnTo>
                        <a:pt x="2066" y="1039"/>
                      </a:lnTo>
                      <a:lnTo>
                        <a:pt x="2062" y="1039"/>
                      </a:lnTo>
                      <a:lnTo>
                        <a:pt x="2066" y="1039"/>
                      </a:lnTo>
                      <a:lnTo>
                        <a:pt x="2062" y="1039"/>
                      </a:lnTo>
                      <a:lnTo>
                        <a:pt x="2060" y="1057"/>
                      </a:lnTo>
                      <a:lnTo>
                        <a:pt x="2057" y="1107"/>
                      </a:lnTo>
                      <a:lnTo>
                        <a:pt x="2054" y="1138"/>
                      </a:lnTo>
                      <a:lnTo>
                        <a:pt x="2054" y="1152"/>
                      </a:lnTo>
                      <a:lnTo>
                        <a:pt x="2058" y="1152"/>
                      </a:lnTo>
                      <a:lnTo>
                        <a:pt x="2054" y="1152"/>
                      </a:lnTo>
                      <a:lnTo>
                        <a:pt x="2058" y="1152"/>
                      </a:lnTo>
                      <a:lnTo>
                        <a:pt x="2054" y="1152"/>
                      </a:lnTo>
                      <a:lnTo>
                        <a:pt x="2053" y="1167"/>
                      </a:lnTo>
                      <a:lnTo>
                        <a:pt x="2051" y="1179"/>
                      </a:lnTo>
                      <a:lnTo>
                        <a:pt x="2048" y="1214"/>
                      </a:lnTo>
                      <a:lnTo>
                        <a:pt x="2048" y="1225"/>
                      </a:lnTo>
                      <a:lnTo>
                        <a:pt x="2051" y="1225"/>
                      </a:lnTo>
                      <a:lnTo>
                        <a:pt x="2048" y="1225"/>
                      </a:lnTo>
                      <a:lnTo>
                        <a:pt x="2051" y="1225"/>
                      </a:lnTo>
                      <a:lnTo>
                        <a:pt x="2048" y="1225"/>
                      </a:lnTo>
                      <a:lnTo>
                        <a:pt x="2046" y="1234"/>
                      </a:lnTo>
                      <a:lnTo>
                        <a:pt x="2044" y="1249"/>
                      </a:lnTo>
                      <a:lnTo>
                        <a:pt x="2048" y="1249"/>
                      </a:lnTo>
                      <a:lnTo>
                        <a:pt x="2044" y="1249"/>
                      </a:lnTo>
                      <a:lnTo>
                        <a:pt x="2048" y="1249"/>
                      </a:lnTo>
                      <a:lnTo>
                        <a:pt x="2044" y="1249"/>
                      </a:lnTo>
                      <a:lnTo>
                        <a:pt x="2041" y="1262"/>
                      </a:lnTo>
                      <a:lnTo>
                        <a:pt x="2045" y="1262"/>
                      </a:lnTo>
                      <a:lnTo>
                        <a:pt x="2041" y="1261"/>
                      </a:lnTo>
                      <a:lnTo>
                        <a:pt x="2041" y="1262"/>
                      </a:lnTo>
                      <a:lnTo>
                        <a:pt x="2045" y="1262"/>
                      </a:lnTo>
                      <a:lnTo>
                        <a:pt x="2041" y="1261"/>
                      </a:lnTo>
                      <a:lnTo>
                        <a:pt x="2040" y="1266"/>
                      </a:lnTo>
                      <a:lnTo>
                        <a:pt x="2040" y="1271"/>
                      </a:lnTo>
                      <a:lnTo>
                        <a:pt x="2044" y="1271"/>
                      </a:lnTo>
                      <a:lnTo>
                        <a:pt x="2040" y="1270"/>
                      </a:lnTo>
                      <a:lnTo>
                        <a:pt x="2040" y="1271"/>
                      </a:lnTo>
                      <a:lnTo>
                        <a:pt x="2044" y="1271"/>
                      </a:lnTo>
                      <a:lnTo>
                        <a:pt x="2040" y="1270"/>
                      </a:lnTo>
                      <a:lnTo>
                        <a:pt x="2037" y="1275"/>
                      </a:lnTo>
                      <a:lnTo>
                        <a:pt x="2041" y="1276"/>
                      </a:lnTo>
                      <a:lnTo>
                        <a:pt x="2038" y="1274"/>
                      </a:lnTo>
                      <a:lnTo>
                        <a:pt x="2037" y="1275"/>
                      </a:lnTo>
                      <a:lnTo>
                        <a:pt x="2041" y="1276"/>
                      </a:lnTo>
                      <a:lnTo>
                        <a:pt x="2038" y="1274"/>
                      </a:lnTo>
                      <a:lnTo>
                        <a:pt x="2036" y="1276"/>
                      </a:lnTo>
                      <a:lnTo>
                        <a:pt x="2038" y="1279"/>
                      </a:lnTo>
                      <a:lnTo>
                        <a:pt x="2042" y="1276"/>
                      </a:lnTo>
                      <a:lnTo>
                        <a:pt x="2041" y="1276"/>
                      </a:lnTo>
                      <a:lnTo>
                        <a:pt x="2038" y="1275"/>
                      </a:lnTo>
                      <a:lnTo>
                        <a:pt x="2036" y="1276"/>
                      </a:lnTo>
                      <a:lnTo>
                        <a:pt x="2038" y="1279"/>
                      </a:lnTo>
                      <a:lnTo>
                        <a:pt x="2042" y="1276"/>
                      </a:lnTo>
                      <a:lnTo>
                        <a:pt x="2040" y="1274"/>
                      </a:lnTo>
                      <a:lnTo>
                        <a:pt x="2036" y="1276"/>
                      </a:lnTo>
                      <a:lnTo>
                        <a:pt x="2041" y="1276"/>
                      </a:lnTo>
                      <a:lnTo>
                        <a:pt x="2040" y="1274"/>
                      </a:lnTo>
                      <a:lnTo>
                        <a:pt x="2036" y="1276"/>
                      </a:lnTo>
                      <a:lnTo>
                        <a:pt x="2041" y="1276"/>
                      </a:lnTo>
                      <a:lnTo>
                        <a:pt x="2041" y="1275"/>
                      </a:lnTo>
                      <a:lnTo>
                        <a:pt x="2040" y="1275"/>
                      </a:lnTo>
                      <a:lnTo>
                        <a:pt x="2040" y="1274"/>
                      </a:lnTo>
                      <a:lnTo>
                        <a:pt x="2038" y="1271"/>
                      </a:lnTo>
                      <a:lnTo>
                        <a:pt x="2035" y="1273"/>
                      </a:lnTo>
                      <a:lnTo>
                        <a:pt x="2038" y="1271"/>
                      </a:lnTo>
                      <a:lnTo>
                        <a:pt x="2035" y="1273"/>
                      </a:lnTo>
                      <a:lnTo>
                        <a:pt x="2038" y="1271"/>
                      </a:lnTo>
                      <a:lnTo>
                        <a:pt x="2037" y="1267"/>
                      </a:lnTo>
                      <a:lnTo>
                        <a:pt x="2033" y="1269"/>
                      </a:lnTo>
                      <a:lnTo>
                        <a:pt x="2037" y="1269"/>
                      </a:lnTo>
                      <a:lnTo>
                        <a:pt x="2037" y="1267"/>
                      </a:lnTo>
                      <a:lnTo>
                        <a:pt x="2033" y="1269"/>
                      </a:lnTo>
                      <a:lnTo>
                        <a:pt x="2037" y="1269"/>
                      </a:lnTo>
                      <a:lnTo>
                        <a:pt x="2033" y="1253"/>
                      </a:lnTo>
                      <a:lnTo>
                        <a:pt x="2032" y="1247"/>
                      </a:lnTo>
                      <a:lnTo>
                        <a:pt x="2028" y="1247"/>
                      </a:lnTo>
                      <a:lnTo>
                        <a:pt x="2033" y="1247"/>
                      </a:lnTo>
                      <a:lnTo>
                        <a:pt x="2028" y="1247"/>
                      </a:lnTo>
                      <a:lnTo>
                        <a:pt x="2033" y="1247"/>
                      </a:lnTo>
                      <a:lnTo>
                        <a:pt x="2033" y="1239"/>
                      </a:lnTo>
                      <a:lnTo>
                        <a:pt x="2032" y="1239"/>
                      </a:lnTo>
                      <a:lnTo>
                        <a:pt x="2031" y="1232"/>
                      </a:lnTo>
                      <a:lnTo>
                        <a:pt x="2027" y="1232"/>
                      </a:lnTo>
                      <a:lnTo>
                        <a:pt x="2032" y="1232"/>
                      </a:lnTo>
                      <a:lnTo>
                        <a:pt x="2027" y="1232"/>
                      </a:lnTo>
                      <a:lnTo>
                        <a:pt x="2032" y="1232"/>
                      </a:lnTo>
                      <a:lnTo>
                        <a:pt x="2031" y="1225"/>
                      </a:lnTo>
                      <a:lnTo>
                        <a:pt x="2027" y="1198"/>
                      </a:lnTo>
                      <a:lnTo>
                        <a:pt x="2022" y="1198"/>
                      </a:lnTo>
                      <a:lnTo>
                        <a:pt x="2027" y="1198"/>
                      </a:lnTo>
                      <a:lnTo>
                        <a:pt x="2022" y="1198"/>
                      </a:lnTo>
                      <a:lnTo>
                        <a:pt x="2027" y="1198"/>
                      </a:lnTo>
                      <a:lnTo>
                        <a:pt x="2027" y="1187"/>
                      </a:lnTo>
                      <a:lnTo>
                        <a:pt x="2023" y="1152"/>
                      </a:lnTo>
                      <a:lnTo>
                        <a:pt x="2022" y="1138"/>
                      </a:lnTo>
                      <a:lnTo>
                        <a:pt x="2020" y="1125"/>
                      </a:lnTo>
                      <a:lnTo>
                        <a:pt x="2015" y="1125"/>
                      </a:lnTo>
                      <a:lnTo>
                        <a:pt x="2020" y="1125"/>
                      </a:lnTo>
                      <a:lnTo>
                        <a:pt x="2015" y="1125"/>
                      </a:lnTo>
                      <a:lnTo>
                        <a:pt x="2020" y="1125"/>
                      </a:lnTo>
                      <a:lnTo>
                        <a:pt x="2019" y="1110"/>
                      </a:lnTo>
                      <a:lnTo>
                        <a:pt x="2019" y="1094"/>
                      </a:lnTo>
                      <a:lnTo>
                        <a:pt x="2018" y="1077"/>
                      </a:lnTo>
                      <a:lnTo>
                        <a:pt x="2014" y="1023"/>
                      </a:lnTo>
                      <a:lnTo>
                        <a:pt x="2011" y="984"/>
                      </a:lnTo>
                      <a:lnTo>
                        <a:pt x="2011" y="964"/>
                      </a:lnTo>
                      <a:lnTo>
                        <a:pt x="2006" y="881"/>
                      </a:lnTo>
                      <a:lnTo>
                        <a:pt x="2004" y="837"/>
                      </a:lnTo>
                      <a:lnTo>
                        <a:pt x="2004" y="816"/>
                      </a:lnTo>
                      <a:lnTo>
                        <a:pt x="2001" y="772"/>
                      </a:lnTo>
                      <a:lnTo>
                        <a:pt x="2000" y="752"/>
                      </a:lnTo>
                      <a:lnTo>
                        <a:pt x="1998" y="730"/>
                      </a:lnTo>
                      <a:lnTo>
                        <a:pt x="1997" y="709"/>
                      </a:lnTo>
                      <a:lnTo>
                        <a:pt x="1996" y="687"/>
                      </a:lnTo>
                      <a:lnTo>
                        <a:pt x="1996" y="666"/>
                      </a:lnTo>
                      <a:lnTo>
                        <a:pt x="1991" y="584"/>
                      </a:lnTo>
                      <a:lnTo>
                        <a:pt x="1989" y="564"/>
                      </a:lnTo>
                      <a:lnTo>
                        <a:pt x="1989" y="545"/>
                      </a:lnTo>
                      <a:lnTo>
                        <a:pt x="1987" y="506"/>
                      </a:lnTo>
                      <a:lnTo>
                        <a:pt x="1986" y="488"/>
                      </a:lnTo>
                      <a:lnTo>
                        <a:pt x="1984" y="469"/>
                      </a:lnTo>
                      <a:lnTo>
                        <a:pt x="1983" y="452"/>
                      </a:lnTo>
                      <a:lnTo>
                        <a:pt x="1982" y="434"/>
                      </a:lnTo>
                      <a:lnTo>
                        <a:pt x="1982" y="417"/>
                      </a:lnTo>
                      <a:lnTo>
                        <a:pt x="1980" y="400"/>
                      </a:lnTo>
                      <a:lnTo>
                        <a:pt x="1978" y="369"/>
                      </a:lnTo>
                      <a:lnTo>
                        <a:pt x="1974" y="326"/>
                      </a:lnTo>
                      <a:lnTo>
                        <a:pt x="1969" y="326"/>
                      </a:lnTo>
                      <a:lnTo>
                        <a:pt x="1974" y="326"/>
                      </a:lnTo>
                      <a:lnTo>
                        <a:pt x="1969" y="326"/>
                      </a:lnTo>
                      <a:lnTo>
                        <a:pt x="1974" y="326"/>
                      </a:lnTo>
                      <a:lnTo>
                        <a:pt x="1974" y="314"/>
                      </a:lnTo>
                      <a:lnTo>
                        <a:pt x="1971" y="290"/>
                      </a:lnTo>
                      <a:lnTo>
                        <a:pt x="1969" y="270"/>
                      </a:lnTo>
                      <a:lnTo>
                        <a:pt x="1967" y="261"/>
                      </a:lnTo>
                      <a:lnTo>
                        <a:pt x="1966" y="253"/>
                      </a:lnTo>
                      <a:lnTo>
                        <a:pt x="1961" y="253"/>
                      </a:lnTo>
                      <a:lnTo>
                        <a:pt x="1966" y="253"/>
                      </a:lnTo>
                      <a:lnTo>
                        <a:pt x="1961" y="253"/>
                      </a:lnTo>
                      <a:lnTo>
                        <a:pt x="1966" y="253"/>
                      </a:lnTo>
                      <a:lnTo>
                        <a:pt x="1966" y="245"/>
                      </a:lnTo>
                      <a:lnTo>
                        <a:pt x="1965" y="245"/>
                      </a:lnTo>
                      <a:lnTo>
                        <a:pt x="1962" y="232"/>
                      </a:lnTo>
                      <a:lnTo>
                        <a:pt x="1961" y="227"/>
                      </a:lnTo>
                      <a:lnTo>
                        <a:pt x="1961" y="226"/>
                      </a:lnTo>
                      <a:lnTo>
                        <a:pt x="1958" y="218"/>
                      </a:lnTo>
                      <a:lnTo>
                        <a:pt x="1958" y="217"/>
                      </a:lnTo>
                      <a:lnTo>
                        <a:pt x="1957" y="215"/>
                      </a:lnTo>
                      <a:lnTo>
                        <a:pt x="1953" y="218"/>
                      </a:lnTo>
                      <a:lnTo>
                        <a:pt x="1958" y="218"/>
                      </a:lnTo>
                      <a:lnTo>
                        <a:pt x="1957" y="215"/>
                      </a:lnTo>
                      <a:lnTo>
                        <a:pt x="1953" y="218"/>
                      </a:lnTo>
                      <a:lnTo>
                        <a:pt x="1958" y="218"/>
                      </a:lnTo>
                      <a:lnTo>
                        <a:pt x="1958" y="215"/>
                      </a:lnTo>
                      <a:lnTo>
                        <a:pt x="1957" y="215"/>
                      </a:lnTo>
                      <a:lnTo>
                        <a:pt x="1956" y="213"/>
                      </a:lnTo>
                      <a:lnTo>
                        <a:pt x="1953" y="211"/>
                      </a:lnTo>
                      <a:lnTo>
                        <a:pt x="1951" y="211"/>
                      </a:lnTo>
                      <a:lnTo>
                        <a:pt x="1948" y="213"/>
                      </a:lnTo>
                      <a:lnTo>
                        <a:pt x="1944" y="217"/>
                      </a:lnTo>
                      <a:lnTo>
                        <a:pt x="1943" y="219"/>
                      </a:lnTo>
                      <a:lnTo>
                        <a:pt x="1943" y="224"/>
                      </a:lnTo>
                      <a:lnTo>
                        <a:pt x="1947" y="224"/>
                      </a:lnTo>
                      <a:lnTo>
                        <a:pt x="1943" y="223"/>
                      </a:lnTo>
                      <a:lnTo>
                        <a:pt x="1943" y="224"/>
                      </a:lnTo>
                      <a:lnTo>
                        <a:pt x="1947" y="224"/>
                      </a:lnTo>
                      <a:lnTo>
                        <a:pt x="1943" y="223"/>
                      </a:lnTo>
                      <a:lnTo>
                        <a:pt x="1942" y="227"/>
                      </a:lnTo>
                      <a:lnTo>
                        <a:pt x="1939" y="237"/>
                      </a:lnTo>
                      <a:lnTo>
                        <a:pt x="1939" y="239"/>
                      </a:lnTo>
                      <a:lnTo>
                        <a:pt x="1936" y="252"/>
                      </a:lnTo>
                      <a:lnTo>
                        <a:pt x="1935" y="259"/>
                      </a:lnTo>
                      <a:lnTo>
                        <a:pt x="1935" y="267"/>
                      </a:lnTo>
                      <a:lnTo>
                        <a:pt x="1939" y="267"/>
                      </a:lnTo>
                      <a:lnTo>
                        <a:pt x="1935" y="267"/>
                      </a:lnTo>
                      <a:lnTo>
                        <a:pt x="1939" y="267"/>
                      </a:lnTo>
                      <a:lnTo>
                        <a:pt x="1935" y="267"/>
                      </a:lnTo>
                      <a:lnTo>
                        <a:pt x="1934" y="275"/>
                      </a:lnTo>
                      <a:lnTo>
                        <a:pt x="1930" y="302"/>
                      </a:lnTo>
                      <a:lnTo>
                        <a:pt x="1929" y="314"/>
                      </a:lnTo>
                      <a:lnTo>
                        <a:pt x="1927" y="324"/>
                      </a:lnTo>
                      <a:lnTo>
                        <a:pt x="1927" y="336"/>
                      </a:lnTo>
                      <a:lnTo>
                        <a:pt x="1931" y="336"/>
                      </a:lnTo>
                      <a:lnTo>
                        <a:pt x="1927" y="336"/>
                      </a:lnTo>
                      <a:lnTo>
                        <a:pt x="1931" y="336"/>
                      </a:lnTo>
                      <a:lnTo>
                        <a:pt x="1927" y="336"/>
                      </a:lnTo>
                      <a:lnTo>
                        <a:pt x="1926" y="348"/>
                      </a:lnTo>
                      <a:lnTo>
                        <a:pt x="1924" y="377"/>
                      </a:lnTo>
                      <a:lnTo>
                        <a:pt x="1921" y="408"/>
                      </a:lnTo>
                      <a:lnTo>
                        <a:pt x="1920" y="425"/>
                      </a:lnTo>
                      <a:lnTo>
                        <a:pt x="1920" y="443"/>
                      </a:lnTo>
                      <a:lnTo>
                        <a:pt x="1924" y="443"/>
                      </a:lnTo>
                      <a:lnTo>
                        <a:pt x="1920" y="443"/>
                      </a:lnTo>
                      <a:lnTo>
                        <a:pt x="1924" y="443"/>
                      </a:lnTo>
                      <a:lnTo>
                        <a:pt x="1920" y="443"/>
                      </a:lnTo>
                      <a:lnTo>
                        <a:pt x="1917" y="479"/>
                      </a:lnTo>
                      <a:lnTo>
                        <a:pt x="1913" y="537"/>
                      </a:lnTo>
                      <a:lnTo>
                        <a:pt x="1912" y="558"/>
                      </a:lnTo>
                      <a:lnTo>
                        <a:pt x="1912" y="579"/>
                      </a:lnTo>
                      <a:lnTo>
                        <a:pt x="1916" y="579"/>
                      </a:lnTo>
                      <a:lnTo>
                        <a:pt x="1912" y="579"/>
                      </a:lnTo>
                      <a:lnTo>
                        <a:pt x="1916" y="579"/>
                      </a:lnTo>
                      <a:lnTo>
                        <a:pt x="1912" y="579"/>
                      </a:lnTo>
                      <a:lnTo>
                        <a:pt x="1911" y="598"/>
                      </a:lnTo>
                      <a:lnTo>
                        <a:pt x="1909" y="620"/>
                      </a:lnTo>
                      <a:lnTo>
                        <a:pt x="1905" y="682"/>
                      </a:lnTo>
                      <a:lnTo>
                        <a:pt x="1905" y="703"/>
                      </a:lnTo>
                      <a:lnTo>
                        <a:pt x="1904" y="723"/>
                      </a:lnTo>
                      <a:lnTo>
                        <a:pt x="1903" y="745"/>
                      </a:lnTo>
                      <a:lnTo>
                        <a:pt x="1900" y="787"/>
                      </a:lnTo>
                      <a:lnTo>
                        <a:pt x="1904" y="787"/>
                      </a:lnTo>
                      <a:lnTo>
                        <a:pt x="1900" y="787"/>
                      </a:lnTo>
                      <a:lnTo>
                        <a:pt x="1904" y="787"/>
                      </a:lnTo>
                      <a:lnTo>
                        <a:pt x="1900" y="787"/>
                      </a:lnTo>
                      <a:lnTo>
                        <a:pt x="1899" y="806"/>
                      </a:lnTo>
                      <a:lnTo>
                        <a:pt x="1898" y="827"/>
                      </a:lnTo>
                      <a:lnTo>
                        <a:pt x="1898" y="847"/>
                      </a:lnTo>
                      <a:lnTo>
                        <a:pt x="1902" y="847"/>
                      </a:lnTo>
                      <a:lnTo>
                        <a:pt x="1898" y="847"/>
                      </a:lnTo>
                      <a:lnTo>
                        <a:pt x="1902" y="847"/>
                      </a:lnTo>
                      <a:lnTo>
                        <a:pt x="1898" y="847"/>
                      </a:lnTo>
                      <a:lnTo>
                        <a:pt x="1891" y="944"/>
                      </a:lnTo>
                      <a:lnTo>
                        <a:pt x="1890" y="962"/>
                      </a:lnTo>
                      <a:lnTo>
                        <a:pt x="1890" y="980"/>
                      </a:lnTo>
                      <a:lnTo>
                        <a:pt x="1894" y="980"/>
                      </a:lnTo>
                      <a:lnTo>
                        <a:pt x="1890" y="980"/>
                      </a:lnTo>
                      <a:lnTo>
                        <a:pt x="1894" y="980"/>
                      </a:lnTo>
                      <a:lnTo>
                        <a:pt x="1890" y="980"/>
                      </a:lnTo>
                      <a:lnTo>
                        <a:pt x="1889" y="999"/>
                      </a:lnTo>
                      <a:lnTo>
                        <a:pt x="1887" y="1015"/>
                      </a:lnTo>
                      <a:lnTo>
                        <a:pt x="1886" y="1033"/>
                      </a:lnTo>
                      <a:lnTo>
                        <a:pt x="1885" y="1049"/>
                      </a:lnTo>
                      <a:lnTo>
                        <a:pt x="1884" y="1066"/>
                      </a:lnTo>
                      <a:lnTo>
                        <a:pt x="1882" y="1081"/>
                      </a:lnTo>
                      <a:lnTo>
                        <a:pt x="1882" y="1095"/>
                      </a:lnTo>
                      <a:lnTo>
                        <a:pt x="1886" y="1095"/>
                      </a:lnTo>
                      <a:lnTo>
                        <a:pt x="1882" y="1095"/>
                      </a:lnTo>
                      <a:lnTo>
                        <a:pt x="1886" y="1095"/>
                      </a:lnTo>
                      <a:lnTo>
                        <a:pt x="1882" y="1095"/>
                      </a:lnTo>
                      <a:lnTo>
                        <a:pt x="1881" y="1111"/>
                      </a:lnTo>
                      <a:lnTo>
                        <a:pt x="1880" y="1124"/>
                      </a:lnTo>
                      <a:lnTo>
                        <a:pt x="1878" y="1138"/>
                      </a:lnTo>
                      <a:lnTo>
                        <a:pt x="1877" y="1150"/>
                      </a:lnTo>
                      <a:lnTo>
                        <a:pt x="1876" y="1163"/>
                      </a:lnTo>
                      <a:lnTo>
                        <a:pt x="1876" y="1173"/>
                      </a:lnTo>
                      <a:lnTo>
                        <a:pt x="1880" y="1173"/>
                      </a:lnTo>
                      <a:lnTo>
                        <a:pt x="1876" y="1173"/>
                      </a:lnTo>
                      <a:lnTo>
                        <a:pt x="1880" y="1173"/>
                      </a:lnTo>
                      <a:lnTo>
                        <a:pt x="1876" y="1173"/>
                      </a:lnTo>
                      <a:lnTo>
                        <a:pt x="1873" y="1194"/>
                      </a:lnTo>
                      <a:lnTo>
                        <a:pt x="1872" y="1203"/>
                      </a:lnTo>
                      <a:lnTo>
                        <a:pt x="1869" y="1218"/>
                      </a:lnTo>
                      <a:lnTo>
                        <a:pt x="1873" y="1218"/>
                      </a:lnTo>
                      <a:lnTo>
                        <a:pt x="1869" y="1218"/>
                      </a:lnTo>
                      <a:lnTo>
                        <a:pt x="1873" y="1218"/>
                      </a:lnTo>
                      <a:lnTo>
                        <a:pt x="1869" y="1218"/>
                      </a:lnTo>
                      <a:lnTo>
                        <a:pt x="1868" y="1225"/>
                      </a:lnTo>
                      <a:lnTo>
                        <a:pt x="1868" y="1231"/>
                      </a:lnTo>
                      <a:lnTo>
                        <a:pt x="1872" y="1231"/>
                      </a:lnTo>
                      <a:lnTo>
                        <a:pt x="1868" y="1230"/>
                      </a:lnTo>
                      <a:lnTo>
                        <a:pt x="1868" y="1231"/>
                      </a:lnTo>
                      <a:lnTo>
                        <a:pt x="1872" y="1231"/>
                      </a:lnTo>
                      <a:lnTo>
                        <a:pt x="1868" y="1230"/>
                      </a:lnTo>
                      <a:lnTo>
                        <a:pt x="1867" y="1235"/>
                      </a:lnTo>
                      <a:lnTo>
                        <a:pt x="1865" y="1239"/>
                      </a:lnTo>
                      <a:lnTo>
                        <a:pt x="1869" y="1240"/>
                      </a:lnTo>
                      <a:lnTo>
                        <a:pt x="1865" y="1239"/>
                      </a:lnTo>
                      <a:lnTo>
                        <a:pt x="1869" y="1240"/>
                      </a:lnTo>
                      <a:lnTo>
                        <a:pt x="1865" y="1239"/>
                      </a:lnTo>
                      <a:lnTo>
                        <a:pt x="1862" y="1247"/>
                      </a:lnTo>
                      <a:lnTo>
                        <a:pt x="1865" y="1248"/>
                      </a:lnTo>
                      <a:lnTo>
                        <a:pt x="1865" y="1244"/>
                      </a:lnTo>
                      <a:lnTo>
                        <a:pt x="1862" y="1247"/>
                      </a:lnTo>
                      <a:lnTo>
                        <a:pt x="1865" y="1248"/>
                      </a:lnTo>
                      <a:lnTo>
                        <a:pt x="1865" y="1244"/>
                      </a:lnTo>
                      <a:lnTo>
                        <a:pt x="1864" y="1244"/>
                      </a:lnTo>
                      <a:lnTo>
                        <a:pt x="1864" y="1248"/>
                      </a:lnTo>
                      <a:lnTo>
                        <a:pt x="1868" y="1245"/>
                      </a:lnTo>
                      <a:lnTo>
                        <a:pt x="1864" y="1244"/>
                      </a:lnTo>
                      <a:lnTo>
                        <a:pt x="1864" y="1248"/>
                      </a:lnTo>
                      <a:lnTo>
                        <a:pt x="1868" y="1245"/>
                      </a:lnTo>
                      <a:lnTo>
                        <a:pt x="1865" y="1243"/>
                      </a:lnTo>
                      <a:lnTo>
                        <a:pt x="1862" y="1245"/>
                      </a:lnTo>
                      <a:lnTo>
                        <a:pt x="1865" y="1244"/>
                      </a:lnTo>
                      <a:lnTo>
                        <a:pt x="1865" y="1243"/>
                      </a:lnTo>
                      <a:lnTo>
                        <a:pt x="1862" y="1245"/>
                      </a:lnTo>
                      <a:lnTo>
                        <a:pt x="1865" y="1244"/>
                      </a:lnTo>
                      <a:lnTo>
                        <a:pt x="1863" y="1239"/>
                      </a:lnTo>
                      <a:lnTo>
                        <a:pt x="1859" y="1240"/>
                      </a:lnTo>
                      <a:lnTo>
                        <a:pt x="1863" y="1239"/>
                      </a:lnTo>
                      <a:lnTo>
                        <a:pt x="1859" y="1240"/>
                      </a:lnTo>
                      <a:lnTo>
                        <a:pt x="1863" y="1239"/>
                      </a:lnTo>
                      <a:lnTo>
                        <a:pt x="1862" y="1235"/>
                      </a:lnTo>
                      <a:lnTo>
                        <a:pt x="1858" y="1236"/>
                      </a:lnTo>
                      <a:lnTo>
                        <a:pt x="1862" y="1236"/>
                      </a:lnTo>
                      <a:lnTo>
                        <a:pt x="1862" y="1235"/>
                      </a:lnTo>
                      <a:lnTo>
                        <a:pt x="1858" y="1236"/>
                      </a:lnTo>
                      <a:lnTo>
                        <a:pt x="1862" y="1236"/>
                      </a:lnTo>
                      <a:lnTo>
                        <a:pt x="1860" y="1231"/>
                      </a:lnTo>
                      <a:lnTo>
                        <a:pt x="1856" y="1231"/>
                      </a:lnTo>
                      <a:lnTo>
                        <a:pt x="1862" y="1231"/>
                      </a:lnTo>
                      <a:lnTo>
                        <a:pt x="1856" y="1231"/>
                      </a:lnTo>
                      <a:lnTo>
                        <a:pt x="1862" y="1231"/>
                      </a:lnTo>
                      <a:lnTo>
                        <a:pt x="1862" y="1226"/>
                      </a:lnTo>
                      <a:lnTo>
                        <a:pt x="1860" y="1226"/>
                      </a:lnTo>
                      <a:lnTo>
                        <a:pt x="1856" y="1207"/>
                      </a:lnTo>
                      <a:lnTo>
                        <a:pt x="1853" y="1207"/>
                      </a:lnTo>
                      <a:lnTo>
                        <a:pt x="1858" y="1207"/>
                      </a:lnTo>
                      <a:lnTo>
                        <a:pt x="1853" y="1207"/>
                      </a:lnTo>
                      <a:lnTo>
                        <a:pt x="1858" y="1207"/>
                      </a:lnTo>
                      <a:lnTo>
                        <a:pt x="1854" y="1183"/>
                      </a:lnTo>
                      <a:lnTo>
                        <a:pt x="1849" y="1183"/>
                      </a:lnTo>
                      <a:lnTo>
                        <a:pt x="1854" y="1183"/>
                      </a:lnTo>
                      <a:lnTo>
                        <a:pt x="1849" y="1183"/>
                      </a:lnTo>
                      <a:lnTo>
                        <a:pt x="1854" y="1183"/>
                      </a:lnTo>
                      <a:lnTo>
                        <a:pt x="1854" y="1174"/>
                      </a:lnTo>
                      <a:lnTo>
                        <a:pt x="1853" y="1165"/>
                      </a:lnTo>
                      <a:lnTo>
                        <a:pt x="1850" y="1145"/>
                      </a:lnTo>
                      <a:lnTo>
                        <a:pt x="1849" y="1133"/>
                      </a:lnTo>
                      <a:lnTo>
                        <a:pt x="1847" y="1120"/>
                      </a:lnTo>
                      <a:lnTo>
                        <a:pt x="1842" y="1120"/>
                      </a:lnTo>
                      <a:lnTo>
                        <a:pt x="1847" y="1120"/>
                      </a:lnTo>
                      <a:lnTo>
                        <a:pt x="1842" y="1120"/>
                      </a:lnTo>
                      <a:lnTo>
                        <a:pt x="1847" y="1120"/>
                      </a:lnTo>
                      <a:lnTo>
                        <a:pt x="1847" y="1107"/>
                      </a:lnTo>
                      <a:lnTo>
                        <a:pt x="1845" y="1079"/>
                      </a:lnTo>
                      <a:lnTo>
                        <a:pt x="1840" y="1079"/>
                      </a:lnTo>
                      <a:lnTo>
                        <a:pt x="1845" y="1079"/>
                      </a:lnTo>
                      <a:lnTo>
                        <a:pt x="1840" y="1079"/>
                      </a:lnTo>
                      <a:lnTo>
                        <a:pt x="1845" y="1079"/>
                      </a:lnTo>
                      <a:lnTo>
                        <a:pt x="1842" y="1048"/>
                      </a:lnTo>
                      <a:lnTo>
                        <a:pt x="1841" y="1031"/>
                      </a:lnTo>
                      <a:lnTo>
                        <a:pt x="1840" y="1013"/>
                      </a:lnTo>
                      <a:lnTo>
                        <a:pt x="1840" y="995"/>
                      </a:lnTo>
                      <a:lnTo>
                        <a:pt x="1838" y="977"/>
                      </a:lnTo>
                      <a:lnTo>
                        <a:pt x="1833" y="899"/>
                      </a:lnTo>
                      <a:lnTo>
                        <a:pt x="1832" y="878"/>
                      </a:lnTo>
                      <a:lnTo>
                        <a:pt x="1832" y="859"/>
                      </a:lnTo>
                      <a:lnTo>
                        <a:pt x="1829" y="818"/>
                      </a:lnTo>
                      <a:lnTo>
                        <a:pt x="1828" y="798"/>
                      </a:lnTo>
                      <a:lnTo>
                        <a:pt x="1825" y="757"/>
                      </a:lnTo>
                      <a:lnTo>
                        <a:pt x="1824" y="737"/>
                      </a:lnTo>
                      <a:lnTo>
                        <a:pt x="1824" y="717"/>
                      </a:lnTo>
                      <a:lnTo>
                        <a:pt x="1823" y="697"/>
                      </a:lnTo>
                      <a:lnTo>
                        <a:pt x="1822" y="677"/>
                      </a:lnTo>
                      <a:lnTo>
                        <a:pt x="1816" y="599"/>
                      </a:lnTo>
                      <a:lnTo>
                        <a:pt x="1816" y="580"/>
                      </a:lnTo>
                      <a:lnTo>
                        <a:pt x="1811" y="507"/>
                      </a:lnTo>
                      <a:lnTo>
                        <a:pt x="1810" y="491"/>
                      </a:lnTo>
                      <a:lnTo>
                        <a:pt x="1810" y="474"/>
                      </a:lnTo>
                      <a:lnTo>
                        <a:pt x="1807" y="440"/>
                      </a:lnTo>
                      <a:lnTo>
                        <a:pt x="1805" y="409"/>
                      </a:lnTo>
                      <a:lnTo>
                        <a:pt x="1802" y="381"/>
                      </a:lnTo>
                      <a:lnTo>
                        <a:pt x="1797" y="381"/>
                      </a:lnTo>
                      <a:lnTo>
                        <a:pt x="1802" y="381"/>
                      </a:lnTo>
                      <a:lnTo>
                        <a:pt x="1797" y="381"/>
                      </a:lnTo>
                      <a:lnTo>
                        <a:pt x="1802" y="381"/>
                      </a:lnTo>
                      <a:lnTo>
                        <a:pt x="1802" y="368"/>
                      </a:lnTo>
                      <a:lnTo>
                        <a:pt x="1800" y="342"/>
                      </a:lnTo>
                      <a:lnTo>
                        <a:pt x="1798" y="330"/>
                      </a:lnTo>
                      <a:lnTo>
                        <a:pt x="1794" y="299"/>
                      </a:lnTo>
                      <a:lnTo>
                        <a:pt x="1789" y="299"/>
                      </a:lnTo>
                      <a:lnTo>
                        <a:pt x="1794" y="299"/>
                      </a:lnTo>
                      <a:lnTo>
                        <a:pt x="1789" y="299"/>
                      </a:lnTo>
                      <a:lnTo>
                        <a:pt x="1794" y="299"/>
                      </a:lnTo>
                      <a:lnTo>
                        <a:pt x="1794" y="290"/>
                      </a:lnTo>
                      <a:lnTo>
                        <a:pt x="1792" y="275"/>
                      </a:lnTo>
                      <a:lnTo>
                        <a:pt x="1791" y="275"/>
                      </a:lnTo>
                      <a:lnTo>
                        <a:pt x="1789" y="268"/>
                      </a:lnTo>
                      <a:lnTo>
                        <a:pt x="1787" y="258"/>
                      </a:lnTo>
                      <a:lnTo>
                        <a:pt x="1787" y="257"/>
                      </a:lnTo>
                      <a:lnTo>
                        <a:pt x="1785" y="253"/>
                      </a:lnTo>
                      <a:lnTo>
                        <a:pt x="1781" y="254"/>
                      </a:lnTo>
                      <a:lnTo>
                        <a:pt x="1787" y="254"/>
                      </a:lnTo>
                      <a:lnTo>
                        <a:pt x="1785" y="253"/>
                      </a:lnTo>
                      <a:lnTo>
                        <a:pt x="1781" y="254"/>
                      </a:lnTo>
                      <a:lnTo>
                        <a:pt x="1787" y="254"/>
                      </a:lnTo>
                      <a:lnTo>
                        <a:pt x="1787" y="250"/>
                      </a:lnTo>
                      <a:lnTo>
                        <a:pt x="1785" y="250"/>
                      </a:lnTo>
                      <a:lnTo>
                        <a:pt x="1785" y="249"/>
                      </a:lnTo>
                      <a:lnTo>
                        <a:pt x="1784" y="246"/>
                      </a:lnTo>
                      <a:lnTo>
                        <a:pt x="1784" y="245"/>
                      </a:lnTo>
                      <a:lnTo>
                        <a:pt x="1781" y="242"/>
                      </a:lnTo>
                      <a:lnTo>
                        <a:pt x="1780" y="242"/>
                      </a:lnTo>
                      <a:lnTo>
                        <a:pt x="1778" y="241"/>
                      </a:lnTo>
                      <a:lnTo>
                        <a:pt x="1776" y="241"/>
                      </a:lnTo>
                      <a:lnTo>
                        <a:pt x="1774" y="242"/>
                      </a:lnTo>
                      <a:lnTo>
                        <a:pt x="1771" y="245"/>
                      </a:lnTo>
                      <a:lnTo>
                        <a:pt x="1770" y="248"/>
                      </a:lnTo>
                      <a:lnTo>
                        <a:pt x="1770" y="250"/>
                      </a:lnTo>
                      <a:lnTo>
                        <a:pt x="1774" y="250"/>
                      </a:lnTo>
                      <a:lnTo>
                        <a:pt x="1770" y="249"/>
                      </a:lnTo>
                      <a:lnTo>
                        <a:pt x="1770" y="250"/>
                      </a:lnTo>
                      <a:lnTo>
                        <a:pt x="1774" y="250"/>
                      </a:lnTo>
                      <a:lnTo>
                        <a:pt x="1770" y="249"/>
                      </a:lnTo>
                      <a:lnTo>
                        <a:pt x="1769" y="252"/>
                      </a:lnTo>
                      <a:lnTo>
                        <a:pt x="1769" y="253"/>
                      </a:lnTo>
                      <a:lnTo>
                        <a:pt x="1769" y="252"/>
                      </a:lnTo>
                      <a:lnTo>
                        <a:pt x="1767" y="255"/>
                      </a:lnTo>
                      <a:lnTo>
                        <a:pt x="1763" y="271"/>
                      </a:lnTo>
                      <a:lnTo>
                        <a:pt x="1763" y="279"/>
                      </a:lnTo>
                      <a:lnTo>
                        <a:pt x="1767" y="279"/>
                      </a:lnTo>
                      <a:lnTo>
                        <a:pt x="1763" y="279"/>
                      </a:lnTo>
                      <a:lnTo>
                        <a:pt x="1767" y="279"/>
                      </a:lnTo>
                      <a:lnTo>
                        <a:pt x="1763" y="279"/>
                      </a:lnTo>
                      <a:lnTo>
                        <a:pt x="1761" y="292"/>
                      </a:lnTo>
                      <a:lnTo>
                        <a:pt x="1758" y="307"/>
                      </a:lnTo>
                      <a:lnTo>
                        <a:pt x="1756" y="325"/>
                      </a:lnTo>
                      <a:lnTo>
                        <a:pt x="1756" y="334"/>
                      </a:lnTo>
                      <a:lnTo>
                        <a:pt x="1760" y="334"/>
                      </a:lnTo>
                      <a:lnTo>
                        <a:pt x="1756" y="334"/>
                      </a:lnTo>
                      <a:lnTo>
                        <a:pt x="1760" y="334"/>
                      </a:lnTo>
                      <a:lnTo>
                        <a:pt x="1756" y="334"/>
                      </a:lnTo>
                      <a:lnTo>
                        <a:pt x="1754" y="345"/>
                      </a:lnTo>
                      <a:lnTo>
                        <a:pt x="1752" y="368"/>
                      </a:lnTo>
                      <a:lnTo>
                        <a:pt x="1749" y="394"/>
                      </a:lnTo>
                      <a:lnTo>
                        <a:pt x="1748" y="408"/>
                      </a:lnTo>
                      <a:lnTo>
                        <a:pt x="1748" y="423"/>
                      </a:lnTo>
                      <a:lnTo>
                        <a:pt x="1752" y="423"/>
                      </a:lnTo>
                      <a:lnTo>
                        <a:pt x="1748" y="423"/>
                      </a:lnTo>
                      <a:lnTo>
                        <a:pt x="1752" y="423"/>
                      </a:lnTo>
                      <a:lnTo>
                        <a:pt x="1748" y="423"/>
                      </a:lnTo>
                      <a:lnTo>
                        <a:pt x="1745" y="454"/>
                      </a:lnTo>
                      <a:lnTo>
                        <a:pt x="1744" y="471"/>
                      </a:lnTo>
                      <a:lnTo>
                        <a:pt x="1740" y="526"/>
                      </a:lnTo>
                      <a:lnTo>
                        <a:pt x="1740" y="544"/>
                      </a:lnTo>
                      <a:lnTo>
                        <a:pt x="1744" y="544"/>
                      </a:lnTo>
                      <a:lnTo>
                        <a:pt x="1740" y="544"/>
                      </a:lnTo>
                      <a:lnTo>
                        <a:pt x="1744" y="544"/>
                      </a:lnTo>
                      <a:lnTo>
                        <a:pt x="1740" y="544"/>
                      </a:lnTo>
                      <a:lnTo>
                        <a:pt x="1734" y="641"/>
                      </a:lnTo>
                      <a:lnTo>
                        <a:pt x="1734" y="660"/>
                      </a:lnTo>
                      <a:lnTo>
                        <a:pt x="1732" y="681"/>
                      </a:lnTo>
                      <a:lnTo>
                        <a:pt x="1736" y="681"/>
                      </a:lnTo>
                      <a:lnTo>
                        <a:pt x="1732" y="681"/>
                      </a:lnTo>
                      <a:lnTo>
                        <a:pt x="1736" y="681"/>
                      </a:lnTo>
                      <a:lnTo>
                        <a:pt x="1732" y="681"/>
                      </a:lnTo>
                      <a:lnTo>
                        <a:pt x="1726" y="778"/>
                      </a:lnTo>
                      <a:lnTo>
                        <a:pt x="1726" y="797"/>
                      </a:lnTo>
                      <a:lnTo>
                        <a:pt x="1730" y="797"/>
                      </a:lnTo>
                      <a:lnTo>
                        <a:pt x="1726" y="797"/>
                      </a:lnTo>
                      <a:lnTo>
                        <a:pt x="1730" y="797"/>
                      </a:lnTo>
                      <a:lnTo>
                        <a:pt x="1726" y="797"/>
                      </a:lnTo>
                      <a:lnTo>
                        <a:pt x="1723" y="836"/>
                      </a:lnTo>
                      <a:lnTo>
                        <a:pt x="1722" y="854"/>
                      </a:lnTo>
                      <a:lnTo>
                        <a:pt x="1721" y="873"/>
                      </a:lnTo>
                      <a:lnTo>
                        <a:pt x="1718" y="909"/>
                      </a:lnTo>
                      <a:lnTo>
                        <a:pt x="1718" y="927"/>
                      </a:lnTo>
                      <a:lnTo>
                        <a:pt x="1722" y="927"/>
                      </a:lnTo>
                      <a:lnTo>
                        <a:pt x="1718" y="927"/>
                      </a:lnTo>
                      <a:lnTo>
                        <a:pt x="1722" y="927"/>
                      </a:lnTo>
                      <a:lnTo>
                        <a:pt x="1718" y="927"/>
                      </a:lnTo>
                      <a:lnTo>
                        <a:pt x="1717" y="944"/>
                      </a:lnTo>
                      <a:lnTo>
                        <a:pt x="1716" y="962"/>
                      </a:lnTo>
                      <a:lnTo>
                        <a:pt x="1714" y="979"/>
                      </a:lnTo>
                      <a:lnTo>
                        <a:pt x="1713" y="995"/>
                      </a:lnTo>
                      <a:lnTo>
                        <a:pt x="1712" y="1011"/>
                      </a:lnTo>
                      <a:lnTo>
                        <a:pt x="1710" y="1027"/>
                      </a:lnTo>
                      <a:lnTo>
                        <a:pt x="1710" y="1042"/>
                      </a:lnTo>
                      <a:lnTo>
                        <a:pt x="1714" y="1042"/>
                      </a:lnTo>
                      <a:lnTo>
                        <a:pt x="1710" y="1042"/>
                      </a:lnTo>
                      <a:lnTo>
                        <a:pt x="1714" y="1042"/>
                      </a:lnTo>
                      <a:lnTo>
                        <a:pt x="1710" y="1042"/>
                      </a:lnTo>
                      <a:lnTo>
                        <a:pt x="1707" y="1085"/>
                      </a:lnTo>
                      <a:lnTo>
                        <a:pt x="1704" y="1111"/>
                      </a:lnTo>
                      <a:lnTo>
                        <a:pt x="1703" y="1123"/>
                      </a:lnTo>
                      <a:lnTo>
                        <a:pt x="1703" y="1134"/>
                      </a:lnTo>
                      <a:lnTo>
                        <a:pt x="1707" y="1134"/>
                      </a:lnTo>
                      <a:lnTo>
                        <a:pt x="1703" y="1134"/>
                      </a:lnTo>
                      <a:lnTo>
                        <a:pt x="1707" y="1134"/>
                      </a:lnTo>
                      <a:lnTo>
                        <a:pt x="1703" y="1134"/>
                      </a:lnTo>
                      <a:lnTo>
                        <a:pt x="1700" y="1155"/>
                      </a:lnTo>
                      <a:lnTo>
                        <a:pt x="1698" y="1173"/>
                      </a:lnTo>
                      <a:lnTo>
                        <a:pt x="1696" y="1181"/>
                      </a:lnTo>
                      <a:lnTo>
                        <a:pt x="1696" y="1189"/>
                      </a:lnTo>
                      <a:lnTo>
                        <a:pt x="1700" y="1189"/>
                      </a:lnTo>
                      <a:lnTo>
                        <a:pt x="1696" y="1189"/>
                      </a:lnTo>
                      <a:lnTo>
                        <a:pt x="1700" y="1189"/>
                      </a:lnTo>
                      <a:lnTo>
                        <a:pt x="1696" y="1189"/>
                      </a:lnTo>
                      <a:lnTo>
                        <a:pt x="1695" y="1195"/>
                      </a:lnTo>
                      <a:lnTo>
                        <a:pt x="1699" y="1195"/>
                      </a:lnTo>
                      <a:lnTo>
                        <a:pt x="1695" y="1194"/>
                      </a:lnTo>
                      <a:lnTo>
                        <a:pt x="1695" y="1195"/>
                      </a:lnTo>
                      <a:lnTo>
                        <a:pt x="1699" y="1195"/>
                      </a:lnTo>
                      <a:lnTo>
                        <a:pt x="1695" y="1194"/>
                      </a:lnTo>
                      <a:lnTo>
                        <a:pt x="1692" y="1204"/>
                      </a:lnTo>
                      <a:lnTo>
                        <a:pt x="1690" y="1212"/>
                      </a:lnTo>
                      <a:lnTo>
                        <a:pt x="1694" y="1213"/>
                      </a:lnTo>
                      <a:lnTo>
                        <a:pt x="1690" y="1212"/>
                      </a:lnTo>
                      <a:lnTo>
                        <a:pt x="1694" y="1213"/>
                      </a:lnTo>
                      <a:lnTo>
                        <a:pt x="1690" y="1212"/>
                      </a:lnTo>
                      <a:lnTo>
                        <a:pt x="1688" y="1214"/>
                      </a:lnTo>
                      <a:lnTo>
                        <a:pt x="1688" y="1217"/>
                      </a:lnTo>
                      <a:lnTo>
                        <a:pt x="1692" y="1217"/>
                      </a:lnTo>
                      <a:lnTo>
                        <a:pt x="1690" y="1214"/>
                      </a:lnTo>
                      <a:lnTo>
                        <a:pt x="1688" y="1217"/>
                      </a:lnTo>
                      <a:lnTo>
                        <a:pt x="1692" y="1217"/>
                      </a:lnTo>
                      <a:lnTo>
                        <a:pt x="1690" y="1214"/>
                      </a:lnTo>
                      <a:lnTo>
                        <a:pt x="1688" y="1216"/>
                      </a:lnTo>
                      <a:lnTo>
                        <a:pt x="1691" y="1218"/>
                      </a:lnTo>
                      <a:lnTo>
                        <a:pt x="1691" y="1214"/>
                      </a:lnTo>
                      <a:lnTo>
                        <a:pt x="1688" y="1216"/>
                      </a:lnTo>
                      <a:lnTo>
                        <a:pt x="1691" y="1218"/>
                      </a:lnTo>
                      <a:lnTo>
                        <a:pt x="1691" y="1214"/>
                      </a:lnTo>
                      <a:lnTo>
                        <a:pt x="1690" y="1214"/>
                      </a:lnTo>
                      <a:lnTo>
                        <a:pt x="1690" y="1218"/>
                      </a:lnTo>
                      <a:lnTo>
                        <a:pt x="1694" y="1216"/>
                      </a:lnTo>
                      <a:lnTo>
                        <a:pt x="1690" y="1214"/>
                      </a:lnTo>
                      <a:lnTo>
                        <a:pt x="1690" y="1218"/>
                      </a:lnTo>
                      <a:lnTo>
                        <a:pt x="1694" y="1216"/>
                      </a:lnTo>
                      <a:lnTo>
                        <a:pt x="1691" y="1213"/>
                      </a:lnTo>
                      <a:lnTo>
                        <a:pt x="1687" y="1216"/>
                      </a:lnTo>
                      <a:lnTo>
                        <a:pt x="1691" y="1214"/>
                      </a:lnTo>
                      <a:lnTo>
                        <a:pt x="1691" y="1213"/>
                      </a:lnTo>
                      <a:lnTo>
                        <a:pt x="1687" y="1216"/>
                      </a:lnTo>
                      <a:lnTo>
                        <a:pt x="1691" y="1214"/>
                      </a:lnTo>
                      <a:lnTo>
                        <a:pt x="1688" y="1209"/>
                      </a:lnTo>
                      <a:lnTo>
                        <a:pt x="1685" y="1211"/>
                      </a:lnTo>
                      <a:lnTo>
                        <a:pt x="1690" y="1211"/>
                      </a:lnTo>
                      <a:lnTo>
                        <a:pt x="1688" y="1209"/>
                      </a:lnTo>
                      <a:lnTo>
                        <a:pt x="1685" y="1211"/>
                      </a:lnTo>
                      <a:lnTo>
                        <a:pt x="1690" y="1211"/>
                      </a:lnTo>
                      <a:lnTo>
                        <a:pt x="1690" y="1207"/>
                      </a:lnTo>
                      <a:lnTo>
                        <a:pt x="1688" y="1205"/>
                      </a:lnTo>
                      <a:lnTo>
                        <a:pt x="1687" y="1201"/>
                      </a:lnTo>
                      <a:lnTo>
                        <a:pt x="1683" y="1203"/>
                      </a:lnTo>
                      <a:lnTo>
                        <a:pt x="1687" y="1203"/>
                      </a:lnTo>
                      <a:lnTo>
                        <a:pt x="1687" y="1201"/>
                      </a:lnTo>
                      <a:lnTo>
                        <a:pt x="1683" y="1203"/>
                      </a:lnTo>
                      <a:lnTo>
                        <a:pt x="1687" y="1203"/>
                      </a:lnTo>
                      <a:lnTo>
                        <a:pt x="1683" y="1187"/>
                      </a:lnTo>
                      <a:lnTo>
                        <a:pt x="1682" y="1181"/>
                      </a:lnTo>
                      <a:lnTo>
                        <a:pt x="1678" y="1181"/>
                      </a:lnTo>
                      <a:lnTo>
                        <a:pt x="1683" y="1181"/>
                      </a:lnTo>
                      <a:lnTo>
                        <a:pt x="1678" y="1181"/>
                      </a:lnTo>
                      <a:lnTo>
                        <a:pt x="1683" y="1181"/>
                      </a:lnTo>
                      <a:lnTo>
                        <a:pt x="1682" y="1173"/>
                      </a:lnTo>
                      <a:lnTo>
                        <a:pt x="1677" y="1173"/>
                      </a:lnTo>
                      <a:lnTo>
                        <a:pt x="1682" y="1173"/>
                      </a:lnTo>
                      <a:lnTo>
                        <a:pt x="1677" y="1173"/>
                      </a:lnTo>
                      <a:lnTo>
                        <a:pt x="1682" y="1173"/>
                      </a:lnTo>
                      <a:lnTo>
                        <a:pt x="1682" y="1167"/>
                      </a:lnTo>
                      <a:lnTo>
                        <a:pt x="1681" y="1159"/>
                      </a:lnTo>
                      <a:lnTo>
                        <a:pt x="1679" y="1150"/>
                      </a:lnTo>
                      <a:lnTo>
                        <a:pt x="1678" y="1142"/>
                      </a:lnTo>
                      <a:lnTo>
                        <a:pt x="1677" y="1132"/>
                      </a:lnTo>
                      <a:lnTo>
                        <a:pt x="1676" y="1123"/>
                      </a:lnTo>
                      <a:lnTo>
                        <a:pt x="1674" y="1111"/>
                      </a:lnTo>
                      <a:lnTo>
                        <a:pt x="1669" y="1111"/>
                      </a:lnTo>
                      <a:lnTo>
                        <a:pt x="1674" y="1111"/>
                      </a:lnTo>
                      <a:lnTo>
                        <a:pt x="1669" y="1111"/>
                      </a:lnTo>
                      <a:lnTo>
                        <a:pt x="1674" y="1111"/>
                      </a:lnTo>
                      <a:lnTo>
                        <a:pt x="1674" y="1101"/>
                      </a:lnTo>
                      <a:lnTo>
                        <a:pt x="1670" y="1062"/>
                      </a:lnTo>
                      <a:lnTo>
                        <a:pt x="1669" y="1048"/>
                      </a:lnTo>
                      <a:lnTo>
                        <a:pt x="1664" y="1048"/>
                      </a:lnTo>
                      <a:lnTo>
                        <a:pt x="1669" y="1048"/>
                      </a:lnTo>
                      <a:lnTo>
                        <a:pt x="1664" y="1048"/>
                      </a:lnTo>
                      <a:lnTo>
                        <a:pt x="1669" y="1048"/>
                      </a:lnTo>
                      <a:lnTo>
                        <a:pt x="1668" y="1032"/>
                      </a:lnTo>
                      <a:lnTo>
                        <a:pt x="1668" y="1017"/>
                      </a:lnTo>
                      <a:lnTo>
                        <a:pt x="1664" y="966"/>
                      </a:lnTo>
                      <a:lnTo>
                        <a:pt x="1660" y="912"/>
                      </a:lnTo>
                      <a:lnTo>
                        <a:pt x="1660" y="894"/>
                      </a:lnTo>
                      <a:lnTo>
                        <a:pt x="1656" y="836"/>
                      </a:lnTo>
                      <a:lnTo>
                        <a:pt x="1655" y="818"/>
                      </a:lnTo>
                      <a:lnTo>
                        <a:pt x="1652" y="779"/>
                      </a:lnTo>
                      <a:lnTo>
                        <a:pt x="1652" y="761"/>
                      </a:lnTo>
                      <a:lnTo>
                        <a:pt x="1650" y="722"/>
                      </a:lnTo>
                      <a:lnTo>
                        <a:pt x="1648" y="704"/>
                      </a:lnTo>
                      <a:lnTo>
                        <a:pt x="1647" y="684"/>
                      </a:lnTo>
                      <a:lnTo>
                        <a:pt x="1645" y="648"/>
                      </a:lnTo>
                      <a:lnTo>
                        <a:pt x="1645" y="629"/>
                      </a:lnTo>
                      <a:lnTo>
                        <a:pt x="1643" y="612"/>
                      </a:lnTo>
                      <a:lnTo>
                        <a:pt x="1641" y="576"/>
                      </a:lnTo>
                      <a:lnTo>
                        <a:pt x="1637" y="526"/>
                      </a:lnTo>
                      <a:lnTo>
                        <a:pt x="1637" y="509"/>
                      </a:lnTo>
                      <a:lnTo>
                        <a:pt x="1632" y="447"/>
                      </a:lnTo>
                      <a:lnTo>
                        <a:pt x="1630" y="432"/>
                      </a:lnTo>
                      <a:lnTo>
                        <a:pt x="1625" y="432"/>
                      </a:lnTo>
                      <a:lnTo>
                        <a:pt x="1630" y="432"/>
                      </a:lnTo>
                      <a:lnTo>
                        <a:pt x="1625" y="432"/>
                      </a:lnTo>
                      <a:lnTo>
                        <a:pt x="1630" y="432"/>
                      </a:lnTo>
                      <a:lnTo>
                        <a:pt x="1630" y="418"/>
                      </a:lnTo>
                      <a:lnTo>
                        <a:pt x="1628" y="392"/>
                      </a:lnTo>
                      <a:lnTo>
                        <a:pt x="1624" y="358"/>
                      </a:lnTo>
                      <a:lnTo>
                        <a:pt x="1623" y="347"/>
                      </a:lnTo>
                      <a:lnTo>
                        <a:pt x="1617" y="347"/>
                      </a:lnTo>
                      <a:lnTo>
                        <a:pt x="1623" y="347"/>
                      </a:lnTo>
                      <a:lnTo>
                        <a:pt x="1617" y="347"/>
                      </a:lnTo>
                      <a:lnTo>
                        <a:pt x="1623" y="347"/>
                      </a:lnTo>
                      <a:lnTo>
                        <a:pt x="1623" y="338"/>
                      </a:lnTo>
                      <a:lnTo>
                        <a:pt x="1621" y="328"/>
                      </a:lnTo>
                      <a:lnTo>
                        <a:pt x="1617" y="305"/>
                      </a:lnTo>
                      <a:lnTo>
                        <a:pt x="1616" y="305"/>
                      </a:lnTo>
                      <a:lnTo>
                        <a:pt x="1615" y="299"/>
                      </a:lnTo>
                      <a:lnTo>
                        <a:pt x="1614" y="293"/>
                      </a:lnTo>
                      <a:lnTo>
                        <a:pt x="1610" y="293"/>
                      </a:lnTo>
                      <a:lnTo>
                        <a:pt x="1615" y="293"/>
                      </a:lnTo>
                      <a:lnTo>
                        <a:pt x="1610" y="293"/>
                      </a:lnTo>
                      <a:lnTo>
                        <a:pt x="1615" y="293"/>
                      </a:lnTo>
                      <a:lnTo>
                        <a:pt x="1615" y="289"/>
                      </a:lnTo>
                      <a:lnTo>
                        <a:pt x="1614" y="289"/>
                      </a:lnTo>
                      <a:lnTo>
                        <a:pt x="1612" y="284"/>
                      </a:lnTo>
                      <a:lnTo>
                        <a:pt x="1612" y="283"/>
                      </a:lnTo>
                      <a:lnTo>
                        <a:pt x="1610" y="277"/>
                      </a:lnTo>
                      <a:lnTo>
                        <a:pt x="1610" y="276"/>
                      </a:lnTo>
                      <a:lnTo>
                        <a:pt x="1607" y="274"/>
                      </a:lnTo>
                      <a:lnTo>
                        <a:pt x="1606" y="274"/>
                      </a:lnTo>
                      <a:lnTo>
                        <a:pt x="1603" y="272"/>
                      </a:lnTo>
                      <a:lnTo>
                        <a:pt x="1602" y="272"/>
                      </a:lnTo>
                      <a:lnTo>
                        <a:pt x="1599" y="274"/>
                      </a:lnTo>
                      <a:lnTo>
                        <a:pt x="1597" y="276"/>
                      </a:lnTo>
                      <a:lnTo>
                        <a:pt x="1594" y="281"/>
                      </a:lnTo>
                      <a:lnTo>
                        <a:pt x="1594" y="283"/>
                      </a:lnTo>
                      <a:lnTo>
                        <a:pt x="1594" y="281"/>
                      </a:lnTo>
                      <a:lnTo>
                        <a:pt x="1592" y="289"/>
                      </a:lnTo>
                      <a:lnTo>
                        <a:pt x="1592" y="294"/>
                      </a:lnTo>
                      <a:lnTo>
                        <a:pt x="1595" y="294"/>
                      </a:lnTo>
                      <a:lnTo>
                        <a:pt x="1592" y="293"/>
                      </a:lnTo>
                      <a:lnTo>
                        <a:pt x="1592" y="294"/>
                      </a:lnTo>
                      <a:lnTo>
                        <a:pt x="1595" y="294"/>
                      </a:lnTo>
                      <a:lnTo>
                        <a:pt x="1592" y="293"/>
                      </a:lnTo>
                      <a:lnTo>
                        <a:pt x="1590" y="298"/>
                      </a:lnTo>
                      <a:lnTo>
                        <a:pt x="1590" y="299"/>
                      </a:lnTo>
                      <a:lnTo>
                        <a:pt x="1585" y="325"/>
                      </a:lnTo>
                      <a:lnTo>
                        <a:pt x="1584" y="333"/>
                      </a:lnTo>
                      <a:lnTo>
                        <a:pt x="1584" y="341"/>
                      </a:lnTo>
                      <a:lnTo>
                        <a:pt x="1588" y="341"/>
                      </a:lnTo>
                      <a:lnTo>
                        <a:pt x="1584" y="341"/>
                      </a:lnTo>
                      <a:lnTo>
                        <a:pt x="1588" y="341"/>
                      </a:lnTo>
                      <a:lnTo>
                        <a:pt x="1584" y="341"/>
                      </a:lnTo>
                      <a:lnTo>
                        <a:pt x="1583" y="348"/>
                      </a:lnTo>
                      <a:lnTo>
                        <a:pt x="1581" y="358"/>
                      </a:lnTo>
                      <a:lnTo>
                        <a:pt x="1577" y="389"/>
                      </a:lnTo>
                      <a:lnTo>
                        <a:pt x="1576" y="400"/>
                      </a:lnTo>
                      <a:lnTo>
                        <a:pt x="1575" y="413"/>
                      </a:lnTo>
                      <a:lnTo>
                        <a:pt x="1575" y="426"/>
                      </a:lnTo>
                      <a:lnTo>
                        <a:pt x="1579" y="426"/>
                      </a:lnTo>
                      <a:lnTo>
                        <a:pt x="1575" y="426"/>
                      </a:lnTo>
                      <a:lnTo>
                        <a:pt x="1579" y="426"/>
                      </a:lnTo>
                      <a:lnTo>
                        <a:pt x="1575" y="426"/>
                      </a:lnTo>
                      <a:lnTo>
                        <a:pt x="1572" y="454"/>
                      </a:lnTo>
                      <a:lnTo>
                        <a:pt x="1570" y="485"/>
                      </a:lnTo>
                      <a:lnTo>
                        <a:pt x="1568" y="502"/>
                      </a:lnTo>
                      <a:lnTo>
                        <a:pt x="1568" y="519"/>
                      </a:lnTo>
                      <a:lnTo>
                        <a:pt x="1572" y="519"/>
                      </a:lnTo>
                      <a:lnTo>
                        <a:pt x="1568" y="519"/>
                      </a:lnTo>
                      <a:lnTo>
                        <a:pt x="1572" y="519"/>
                      </a:lnTo>
                      <a:lnTo>
                        <a:pt x="1568" y="519"/>
                      </a:lnTo>
                      <a:lnTo>
                        <a:pt x="1566" y="553"/>
                      </a:lnTo>
                      <a:lnTo>
                        <a:pt x="1561" y="625"/>
                      </a:lnTo>
                      <a:lnTo>
                        <a:pt x="1561" y="643"/>
                      </a:lnTo>
                      <a:lnTo>
                        <a:pt x="1565" y="643"/>
                      </a:lnTo>
                      <a:lnTo>
                        <a:pt x="1561" y="643"/>
                      </a:lnTo>
                      <a:lnTo>
                        <a:pt x="1565" y="643"/>
                      </a:lnTo>
                      <a:lnTo>
                        <a:pt x="1561" y="643"/>
                      </a:lnTo>
                      <a:lnTo>
                        <a:pt x="1559" y="663"/>
                      </a:lnTo>
                      <a:lnTo>
                        <a:pt x="1557" y="699"/>
                      </a:lnTo>
                      <a:lnTo>
                        <a:pt x="1555" y="718"/>
                      </a:lnTo>
                      <a:lnTo>
                        <a:pt x="1554" y="736"/>
                      </a:lnTo>
                      <a:lnTo>
                        <a:pt x="1554" y="754"/>
                      </a:lnTo>
                      <a:lnTo>
                        <a:pt x="1558" y="754"/>
                      </a:lnTo>
                      <a:lnTo>
                        <a:pt x="1554" y="754"/>
                      </a:lnTo>
                      <a:lnTo>
                        <a:pt x="1558" y="754"/>
                      </a:lnTo>
                      <a:lnTo>
                        <a:pt x="1554" y="754"/>
                      </a:lnTo>
                      <a:lnTo>
                        <a:pt x="1548" y="845"/>
                      </a:lnTo>
                      <a:lnTo>
                        <a:pt x="1546" y="862"/>
                      </a:lnTo>
                      <a:lnTo>
                        <a:pt x="1546" y="880"/>
                      </a:lnTo>
                      <a:lnTo>
                        <a:pt x="1550" y="880"/>
                      </a:lnTo>
                      <a:lnTo>
                        <a:pt x="1546" y="880"/>
                      </a:lnTo>
                      <a:lnTo>
                        <a:pt x="1550" y="880"/>
                      </a:lnTo>
                      <a:lnTo>
                        <a:pt x="1546" y="880"/>
                      </a:lnTo>
                      <a:lnTo>
                        <a:pt x="1544" y="913"/>
                      </a:lnTo>
                      <a:lnTo>
                        <a:pt x="1543" y="929"/>
                      </a:lnTo>
                      <a:lnTo>
                        <a:pt x="1541" y="946"/>
                      </a:lnTo>
                      <a:lnTo>
                        <a:pt x="1539" y="977"/>
                      </a:lnTo>
                      <a:lnTo>
                        <a:pt x="1539" y="992"/>
                      </a:lnTo>
                      <a:lnTo>
                        <a:pt x="1543" y="992"/>
                      </a:lnTo>
                      <a:lnTo>
                        <a:pt x="1539" y="992"/>
                      </a:lnTo>
                      <a:lnTo>
                        <a:pt x="1543" y="992"/>
                      </a:lnTo>
                      <a:lnTo>
                        <a:pt x="1539" y="992"/>
                      </a:lnTo>
                      <a:lnTo>
                        <a:pt x="1534" y="1049"/>
                      </a:lnTo>
                      <a:lnTo>
                        <a:pt x="1532" y="1062"/>
                      </a:lnTo>
                      <a:lnTo>
                        <a:pt x="1531" y="1074"/>
                      </a:lnTo>
                      <a:lnTo>
                        <a:pt x="1531" y="1085"/>
                      </a:lnTo>
                      <a:lnTo>
                        <a:pt x="1535" y="1085"/>
                      </a:lnTo>
                      <a:lnTo>
                        <a:pt x="1531" y="1085"/>
                      </a:lnTo>
                      <a:lnTo>
                        <a:pt x="1535" y="1085"/>
                      </a:lnTo>
                      <a:lnTo>
                        <a:pt x="1531" y="1085"/>
                      </a:lnTo>
                      <a:lnTo>
                        <a:pt x="1528" y="1108"/>
                      </a:lnTo>
                      <a:lnTo>
                        <a:pt x="1527" y="1117"/>
                      </a:lnTo>
                      <a:lnTo>
                        <a:pt x="1526" y="1128"/>
                      </a:lnTo>
                      <a:lnTo>
                        <a:pt x="1524" y="1137"/>
                      </a:lnTo>
                      <a:lnTo>
                        <a:pt x="1523" y="1145"/>
                      </a:lnTo>
                      <a:lnTo>
                        <a:pt x="1523" y="1152"/>
                      </a:lnTo>
                      <a:lnTo>
                        <a:pt x="1527" y="1152"/>
                      </a:lnTo>
                      <a:lnTo>
                        <a:pt x="1523" y="1152"/>
                      </a:lnTo>
                      <a:lnTo>
                        <a:pt x="1527" y="1152"/>
                      </a:lnTo>
                      <a:lnTo>
                        <a:pt x="1523" y="1152"/>
                      </a:lnTo>
                      <a:lnTo>
                        <a:pt x="1521" y="1165"/>
                      </a:lnTo>
                      <a:lnTo>
                        <a:pt x="1524" y="1165"/>
                      </a:lnTo>
                      <a:lnTo>
                        <a:pt x="1521" y="1164"/>
                      </a:lnTo>
                      <a:lnTo>
                        <a:pt x="1521" y="1165"/>
                      </a:lnTo>
                      <a:lnTo>
                        <a:pt x="1524" y="1165"/>
                      </a:lnTo>
                      <a:lnTo>
                        <a:pt x="1521" y="1164"/>
                      </a:lnTo>
                      <a:lnTo>
                        <a:pt x="1518" y="1174"/>
                      </a:lnTo>
                      <a:lnTo>
                        <a:pt x="1517" y="1178"/>
                      </a:lnTo>
                      <a:lnTo>
                        <a:pt x="1517" y="1182"/>
                      </a:lnTo>
                      <a:lnTo>
                        <a:pt x="1521" y="1182"/>
                      </a:lnTo>
                      <a:lnTo>
                        <a:pt x="1517" y="1181"/>
                      </a:lnTo>
                      <a:lnTo>
                        <a:pt x="1517" y="1182"/>
                      </a:lnTo>
                      <a:lnTo>
                        <a:pt x="1521" y="1182"/>
                      </a:lnTo>
                      <a:lnTo>
                        <a:pt x="1517" y="1181"/>
                      </a:lnTo>
                      <a:lnTo>
                        <a:pt x="1515" y="1183"/>
                      </a:lnTo>
                      <a:lnTo>
                        <a:pt x="1519" y="1185"/>
                      </a:lnTo>
                      <a:lnTo>
                        <a:pt x="1517" y="1182"/>
                      </a:lnTo>
                      <a:lnTo>
                        <a:pt x="1515" y="1183"/>
                      </a:lnTo>
                      <a:lnTo>
                        <a:pt x="1519" y="1185"/>
                      </a:lnTo>
                      <a:lnTo>
                        <a:pt x="1517" y="1182"/>
                      </a:lnTo>
                      <a:lnTo>
                        <a:pt x="1514" y="1185"/>
                      </a:lnTo>
                      <a:lnTo>
                        <a:pt x="1517" y="1187"/>
                      </a:lnTo>
                      <a:lnTo>
                        <a:pt x="1517" y="1183"/>
                      </a:lnTo>
                      <a:lnTo>
                        <a:pt x="1514" y="1185"/>
                      </a:lnTo>
                      <a:lnTo>
                        <a:pt x="1517" y="1187"/>
                      </a:lnTo>
                      <a:lnTo>
                        <a:pt x="1517" y="1183"/>
                      </a:lnTo>
                      <a:lnTo>
                        <a:pt x="1514" y="1183"/>
                      </a:lnTo>
                      <a:lnTo>
                        <a:pt x="1514" y="1187"/>
                      </a:lnTo>
                      <a:lnTo>
                        <a:pt x="1518" y="1185"/>
                      </a:lnTo>
                      <a:lnTo>
                        <a:pt x="1514" y="1183"/>
                      </a:lnTo>
                      <a:lnTo>
                        <a:pt x="1514" y="1187"/>
                      </a:lnTo>
                      <a:lnTo>
                        <a:pt x="1518" y="1185"/>
                      </a:lnTo>
                      <a:lnTo>
                        <a:pt x="1517" y="1183"/>
                      </a:lnTo>
                      <a:lnTo>
                        <a:pt x="1513" y="1186"/>
                      </a:lnTo>
                      <a:lnTo>
                        <a:pt x="1518" y="1186"/>
                      </a:lnTo>
                      <a:lnTo>
                        <a:pt x="1517" y="1183"/>
                      </a:lnTo>
                      <a:lnTo>
                        <a:pt x="1513" y="1186"/>
                      </a:lnTo>
                      <a:lnTo>
                        <a:pt x="1518" y="1186"/>
                      </a:lnTo>
                      <a:lnTo>
                        <a:pt x="1518" y="1183"/>
                      </a:lnTo>
                      <a:lnTo>
                        <a:pt x="1517" y="1183"/>
                      </a:lnTo>
                      <a:lnTo>
                        <a:pt x="1517" y="1182"/>
                      </a:lnTo>
                      <a:lnTo>
                        <a:pt x="1514" y="1177"/>
                      </a:lnTo>
                      <a:lnTo>
                        <a:pt x="1510" y="1178"/>
                      </a:lnTo>
                      <a:lnTo>
                        <a:pt x="1514" y="1177"/>
                      </a:lnTo>
                      <a:lnTo>
                        <a:pt x="1510" y="1178"/>
                      </a:lnTo>
                      <a:lnTo>
                        <a:pt x="1514" y="1177"/>
                      </a:lnTo>
                      <a:lnTo>
                        <a:pt x="1513" y="1173"/>
                      </a:lnTo>
                      <a:lnTo>
                        <a:pt x="1509" y="1174"/>
                      </a:lnTo>
                      <a:lnTo>
                        <a:pt x="1513" y="1174"/>
                      </a:lnTo>
                      <a:lnTo>
                        <a:pt x="1513" y="1173"/>
                      </a:lnTo>
                      <a:lnTo>
                        <a:pt x="1509" y="1174"/>
                      </a:lnTo>
                      <a:lnTo>
                        <a:pt x="1513" y="1174"/>
                      </a:lnTo>
                      <a:lnTo>
                        <a:pt x="1509" y="1159"/>
                      </a:lnTo>
                      <a:lnTo>
                        <a:pt x="1505" y="1159"/>
                      </a:lnTo>
                      <a:lnTo>
                        <a:pt x="1510" y="1159"/>
                      </a:lnTo>
                      <a:lnTo>
                        <a:pt x="1505" y="1159"/>
                      </a:lnTo>
                      <a:lnTo>
                        <a:pt x="1510" y="1159"/>
                      </a:lnTo>
                      <a:lnTo>
                        <a:pt x="1510" y="1154"/>
                      </a:lnTo>
                      <a:lnTo>
                        <a:pt x="1509" y="1154"/>
                      </a:lnTo>
                      <a:lnTo>
                        <a:pt x="1506" y="1141"/>
                      </a:lnTo>
                      <a:lnTo>
                        <a:pt x="1503" y="1141"/>
                      </a:lnTo>
                      <a:lnTo>
                        <a:pt x="1508" y="1141"/>
                      </a:lnTo>
                      <a:lnTo>
                        <a:pt x="1503" y="1141"/>
                      </a:lnTo>
                      <a:lnTo>
                        <a:pt x="1508" y="1141"/>
                      </a:lnTo>
                      <a:lnTo>
                        <a:pt x="1504" y="1117"/>
                      </a:lnTo>
                      <a:lnTo>
                        <a:pt x="1503" y="1108"/>
                      </a:lnTo>
                      <a:lnTo>
                        <a:pt x="1497" y="1108"/>
                      </a:lnTo>
                      <a:lnTo>
                        <a:pt x="1503" y="1108"/>
                      </a:lnTo>
                      <a:lnTo>
                        <a:pt x="1497" y="1108"/>
                      </a:lnTo>
                      <a:lnTo>
                        <a:pt x="1503" y="1108"/>
                      </a:lnTo>
                      <a:lnTo>
                        <a:pt x="1503" y="1099"/>
                      </a:lnTo>
                      <a:lnTo>
                        <a:pt x="1500" y="1079"/>
                      </a:lnTo>
                      <a:lnTo>
                        <a:pt x="1497" y="1055"/>
                      </a:lnTo>
                      <a:lnTo>
                        <a:pt x="1495" y="1030"/>
                      </a:lnTo>
                      <a:lnTo>
                        <a:pt x="1490" y="1030"/>
                      </a:lnTo>
                      <a:lnTo>
                        <a:pt x="1495" y="1030"/>
                      </a:lnTo>
                      <a:lnTo>
                        <a:pt x="1490" y="1030"/>
                      </a:lnTo>
                      <a:lnTo>
                        <a:pt x="1495" y="1030"/>
                      </a:lnTo>
                      <a:lnTo>
                        <a:pt x="1495" y="1015"/>
                      </a:lnTo>
                      <a:lnTo>
                        <a:pt x="1493" y="1000"/>
                      </a:lnTo>
                      <a:lnTo>
                        <a:pt x="1492" y="986"/>
                      </a:lnTo>
                      <a:lnTo>
                        <a:pt x="1487" y="986"/>
                      </a:lnTo>
                      <a:lnTo>
                        <a:pt x="1492" y="986"/>
                      </a:lnTo>
                      <a:lnTo>
                        <a:pt x="1487" y="986"/>
                      </a:lnTo>
                      <a:lnTo>
                        <a:pt x="1492" y="986"/>
                      </a:lnTo>
                      <a:lnTo>
                        <a:pt x="1491" y="970"/>
                      </a:lnTo>
                      <a:lnTo>
                        <a:pt x="1488" y="937"/>
                      </a:lnTo>
                      <a:lnTo>
                        <a:pt x="1488" y="920"/>
                      </a:lnTo>
                      <a:lnTo>
                        <a:pt x="1486" y="886"/>
                      </a:lnTo>
                      <a:lnTo>
                        <a:pt x="1482" y="832"/>
                      </a:lnTo>
                      <a:lnTo>
                        <a:pt x="1481" y="815"/>
                      </a:lnTo>
                      <a:lnTo>
                        <a:pt x="1481" y="797"/>
                      </a:lnTo>
                      <a:lnTo>
                        <a:pt x="1477" y="743"/>
                      </a:lnTo>
                      <a:lnTo>
                        <a:pt x="1475" y="726"/>
                      </a:lnTo>
                      <a:lnTo>
                        <a:pt x="1473" y="690"/>
                      </a:lnTo>
                      <a:lnTo>
                        <a:pt x="1473" y="673"/>
                      </a:lnTo>
                      <a:lnTo>
                        <a:pt x="1472" y="656"/>
                      </a:lnTo>
                      <a:lnTo>
                        <a:pt x="1470" y="638"/>
                      </a:lnTo>
                      <a:lnTo>
                        <a:pt x="1468" y="604"/>
                      </a:lnTo>
                      <a:lnTo>
                        <a:pt x="1466" y="589"/>
                      </a:lnTo>
                      <a:lnTo>
                        <a:pt x="1465" y="572"/>
                      </a:lnTo>
                      <a:lnTo>
                        <a:pt x="1465" y="557"/>
                      </a:lnTo>
                      <a:lnTo>
                        <a:pt x="1461" y="510"/>
                      </a:lnTo>
                      <a:lnTo>
                        <a:pt x="1457" y="467"/>
                      </a:lnTo>
                      <a:lnTo>
                        <a:pt x="1452" y="467"/>
                      </a:lnTo>
                      <a:lnTo>
                        <a:pt x="1457" y="467"/>
                      </a:lnTo>
                      <a:lnTo>
                        <a:pt x="1452" y="467"/>
                      </a:lnTo>
                      <a:lnTo>
                        <a:pt x="1457" y="467"/>
                      </a:lnTo>
                      <a:lnTo>
                        <a:pt x="1457" y="454"/>
                      </a:lnTo>
                      <a:lnTo>
                        <a:pt x="1455" y="429"/>
                      </a:lnTo>
                      <a:lnTo>
                        <a:pt x="1451" y="394"/>
                      </a:lnTo>
                      <a:lnTo>
                        <a:pt x="1446" y="394"/>
                      </a:lnTo>
                      <a:lnTo>
                        <a:pt x="1451" y="394"/>
                      </a:lnTo>
                      <a:lnTo>
                        <a:pt x="1446" y="394"/>
                      </a:lnTo>
                      <a:lnTo>
                        <a:pt x="1451" y="394"/>
                      </a:lnTo>
                      <a:lnTo>
                        <a:pt x="1451" y="383"/>
                      </a:lnTo>
                      <a:lnTo>
                        <a:pt x="1450" y="374"/>
                      </a:lnTo>
                      <a:lnTo>
                        <a:pt x="1448" y="364"/>
                      </a:lnTo>
                      <a:lnTo>
                        <a:pt x="1444" y="341"/>
                      </a:lnTo>
                      <a:lnTo>
                        <a:pt x="1443" y="341"/>
                      </a:lnTo>
                      <a:lnTo>
                        <a:pt x="1442" y="334"/>
                      </a:lnTo>
                      <a:lnTo>
                        <a:pt x="1438" y="334"/>
                      </a:lnTo>
                      <a:lnTo>
                        <a:pt x="1443" y="334"/>
                      </a:lnTo>
                      <a:lnTo>
                        <a:pt x="1438" y="334"/>
                      </a:lnTo>
                      <a:lnTo>
                        <a:pt x="1443" y="334"/>
                      </a:lnTo>
                      <a:lnTo>
                        <a:pt x="1443" y="328"/>
                      </a:lnTo>
                      <a:lnTo>
                        <a:pt x="1442" y="328"/>
                      </a:lnTo>
                      <a:lnTo>
                        <a:pt x="1441" y="323"/>
                      </a:lnTo>
                      <a:lnTo>
                        <a:pt x="1441" y="321"/>
                      </a:lnTo>
                      <a:lnTo>
                        <a:pt x="1437" y="310"/>
                      </a:lnTo>
                      <a:lnTo>
                        <a:pt x="1435" y="307"/>
                      </a:lnTo>
                      <a:lnTo>
                        <a:pt x="1435" y="306"/>
                      </a:lnTo>
                      <a:lnTo>
                        <a:pt x="1434" y="305"/>
                      </a:lnTo>
                      <a:lnTo>
                        <a:pt x="1430" y="307"/>
                      </a:lnTo>
                      <a:lnTo>
                        <a:pt x="1435" y="307"/>
                      </a:lnTo>
                      <a:lnTo>
                        <a:pt x="1434" y="305"/>
                      </a:lnTo>
                      <a:lnTo>
                        <a:pt x="1430" y="307"/>
                      </a:lnTo>
                      <a:lnTo>
                        <a:pt x="1435" y="307"/>
                      </a:lnTo>
                      <a:lnTo>
                        <a:pt x="1435" y="306"/>
                      </a:lnTo>
                      <a:lnTo>
                        <a:pt x="1434" y="306"/>
                      </a:lnTo>
                      <a:lnTo>
                        <a:pt x="1433" y="303"/>
                      </a:lnTo>
                      <a:lnTo>
                        <a:pt x="1430" y="302"/>
                      </a:lnTo>
                      <a:lnTo>
                        <a:pt x="1429" y="302"/>
                      </a:lnTo>
                      <a:lnTo>
                        <a:pt x="1426" y="303"/>
                      </a:lnTo>
                      <a:lnTo>
                        <a:pt x="1421" y="308"/>
                      </a:lnTo>
                      <a:lnTo>
                        <a:pt x="1419" y="314"/>
                      </a:lnTo>
                      <a:lnTo>
                        <a:pt x="1419" y="319"/>
                      </a:lnTo>
                      <a:lnTo>
                        <a:pt x="1422" y="319"/>
                      </a:lnTo>
                      <a:lnTo>
                        <a:pt x="1419" y="317"/>
                      </a:lnTo>
                      <a:lnTo>
                        <a:pt x="1419" y="319"/>
                      </a:lnTo>
                      <a:lnTo>
                        <a:pt x="1422" y="319"/>
                      </a:lnTo>
                      <a:lnTo>
                        <a:pt x="1419" y="317"/>
                      </a:lnTo>
                      <a:lnTo>
                        <a:pt x="1417" y="323"/>
                      </a:lnTo>
                      <a:lnTo>
                        <a:pt x="1416" y="326"/>
                      </a:lnTo>
                      <a:lnTo>
                        <a:pt x="1415" y="332"/>
                      </a:lnTo>
                      <a:lnTo>
                        <a:pt x="1415" y="333"/>
                      </a:lnTo>
                      <a:lnTo>
                        <a:pt x="1412" y="346"/>
                      </a:lnTo>
                      <a:lnTo>
                        <a:pt x="1412" y="352"/>
                      </a:lnTo>
                      <a:lnTo>
                        <a:pt x="1416" y="352"/>
                      </a:lnTo>
                      <a:lnTo>
                        <a:pt x="1412" y="352"/>
                      </a:lnTo>
                      <a:lnTo>
                        <a:pt x="1416" y="352"/>
                      </a:lnTo>
                      <a:lnTo>
                        <a:pt x="1412" y="352"/>
                      </a:lnTo>
                      <a:lnTo>
                        <a:pt x="1411" y="359"/>
                      </a:lnTo>
                      <a:lnTo>
                        <a:pt x="1407" y="382"/>
                      </a:lnTo>
                      <a:lnTo>
                        <a:pt x="1406" y="391"/>
                      </a:lnTo>
                      <a:lnTo>
                        <a:pt x="1404" y="401"/>
                      </a:lnTo>
                      <a:lnTo>
                        <a:pt x="1404" y="412"/>
                      </a:lnTo>
                      <a:lnTo>
                        <a:pt x="1408" y="412"/>
                      </a:lnTo>
                      <a:lnTo>
                        <a:pt x="1404" y="412"/>
                      </a:lnTo>
                      <a:lnTo>
                        <a:pt x="1408" y="412"/>
                      </a:lnTo>
                      <a:lnTo>
                        <a:pt x="1404" y="412"/>
                      </a:lnTo>
                      <a:lnTo>
                        <a:pt x="1403" y="422"/>
                      </a:lnTo>
                      <a:lnTo>
                        <a:pt x="1402" y="434"/>
                      </a:lnTo>
                      <a:lnTo>
                        <a:pt x="1398" y="473"/>
                      </a:lnTo>
                      <a:lnTo>
                        <a:pt x="1397" y="487"/>
                      </a:lnTo>
                      <a:lnTo>
                        <a:pt x="1397" y="501"/>
                      </a:lnTo>
                      <a:lnTo>
                        <a:pt x="1400" y="501"/>
                      </a:lnTo>
                      <a:lnTo>
                        <a:pt x="1397" y="501"/>
                      </a:lnTo>
                      <a:lnTo>
                        <a:pt x="1400" y="501"/>
                      </a:lnTo>
                      <a:lnTo>
                        <a:pt x="1397" y="501"/>
                      </a:lnTo>
                      <a:lnTo>
                        <a:pt x="1393" y="547"/>
                      </a:lnTo>
                      <a:lnTo>
                        <a:pt x="1389" y="598"/>
                      </a:lnTo>
                      <a:lnTo>
                        <a:pt x="1389" y="615"/>
                      </a:lnTo>
                      <a:lnTo>
                        <a:pt x="1393" y="615"/>
                      </a:lnTo>
                      <a:lnTo>
                        <a:pt x="1389" y="615"/>
                      </a:lnTo>
                      <a:lnTo>
                        <a:pt x="1393" y="615"/>
                      </a:lnTo>
                      <a:lnTo>
                        <a:pt x="1389" y="615"/>
                      </a:lnTo>
                      <a:lnTo>
                        <a:pt x="1388" y="632"/>
                      </a:lnTo>
                      <a:lnTo>
                        <a:pt x="1386" y="650"/>
                      </a:lnTo>
                      <a:lnTo>
                        <a:pt x="1384" y="683"/>
                      </a:lnTo>
                      <a:lnTo>
                        <a:pt x="1382" y="701"/>
                      </a:lnTo>
                      <a:lnTo>
                        <a:pt x="1381" y="718"/>
                      </a:lnTo>
                      <a:lnTo>
                        <a:pt x="1381" y="735"/>
                      </a:lnTo>
                      <a:lnTo>
                        <a:pt x="1385" y="735"/>
                      </a:lnTo>
                      <a:lnTo>
                        <a:pt x="1381" y="735"/>
                      </a:lnTo>
                      <a:lnTo>
                        <a:pt x="1385" y="735"/>
                      </a:lnTo>
                      <a:lnTo>
                        <a:pt x="1381" y="735"/>
                      </a:lnTo>
                      <a:lnTo>
                        <a:pt x="1380" y="753"/>
                      </a:lnTo>
                      <a:lnTo>
                        <a:pt x="1375" y="820"/>
                      </a:lnTo>
                      <a:lnTo>
                        <a:pt x="1375" y="836"/>
                      </a:lnTo>
                      <a:lnTo>
                        <a:pt x="1379" y="836"/>
                      </a:lnTo>
                      <a:lnTo>
                        <a:pt x="1375" y="836"/>
                      </a:lnTo>
                      <a:lnTo>
                        <a:pt x="1379" y="836"/>
                      </a:lnTo>
                      <a:lnTo>
                        <a:pt x="1375" y="836"/>
                      </a:lnTo>
                      <a:lnTo>
                        <a:pt x="1372" y="869"/>
                      </a:lnTo>
                      <a:lnTo>
                        <a:pt x="1367" y="931"/>
                      </a:lnTo>
                      <a:lnTo>
                        <a:pt x="1367" y="946"/>
                      </a:lnTo>
                      <a:lnTo>
                        <a:pt x="1371" y="946"/>
                      </a:lnTo>
                      <a:lnTo>
                        <a:pt x="1367" y="946"/>
                      </a:lnTo>
                      <a:lnTo>
                        <a:pt x="1371" y="946"/>
                      </a:lnTo>
                      <a:lnTo>
                        <a:pt x="1367" y="946"/>
                      </a:lnTo>
                      <a:lnTo>
                        <a:pt x="1363" y="988"/>
                      </a:lnTo>
                      <a:lnTo>
                        <a:pt x="1359" y="1027"/>
                      </a:lnTo>
                      <a:lnTo>
                        <a:pt x="1359" y="1040"/>
                      </a:lnTo>
                      <a:lnTo>
                        <a:pt x="1363" y="1040"/>
                      </a:lnTo>
                      <a:lnTo>
                        <a:pt x="1359" y="1040"/>
                      </a:lnTo>
                      <a:lnTo>
                        <a:pt x="1363" y="1040"/>
                      </a:lnTo>
                      <a:lnTo>
                        <a:pt x="1359" y="1040"/>
                      </a:lnTo>
                      <a:lnTo>
                        <a:pt x="1358" y="1052"/>
                      </a:lnTo>
                      <a:lnTo>
                        <a:pt x="1354" y="1083"/>
                      </a:lnTo>
                      <a:lnTo>
                        <a:pt x="1351" y="1101"/>
                      </a:lnTo>
                      <a:lnTo>
                        <a:pt x="1351" y="1110"/>
                      </a:lnTo>
                      <a:lnTo>
                        <a:pt x="1355" y="1110"/>
                      </a:lnTo>
                      <a:lnTo>
                        <a:pt x="1351" y="1110"/>
                      </a:lnTo>
                      <a:lnTo>
                        <a:pt x="1355" y="1110"/>
                      </a:lnTo>
                      <a:lnTo>
                        <a:pt x="1351" y="1110"/>
                      </a:lnTo>
                      <a:lnTo>
                        <a:pt x="1350" y="1117"/>
                      </a:lnTo>
                      <a:lnTo>
                        <a:pt x="1354" y="1117"/>
                      </a:lnTo>
                      <a:lnTo>
                        <a:pt x="1350" y="1117"/>
                      </a:lnTo>
                      <a:lnTo>
                        <a:pt x="1354" y="1117"/>
                      </a:lnTo>
                      <a:lnTo>
                        <a:pt x="1350" y="1117"/>
                      </a:lnTo>
                      <a:lnTo>
                        <a:pt x="1346" y="1137"/>
                      </a:lnTo>
                      <a:lnTo>
                        <a:pt x="1350" y="1137"/>
                      </a:lnTo>
                      <a:lnTo>
                        <a:pt x="1346" y="1136"/>
                      </a:lnTo>
                      <a:lnTo>
                        <a:pt x="1346" y="1137"/>
                      </a:lnTo>
                      <a:lnTo>
                        <a:pt x="1350" y="1137"/>
                      </a:lnTo>
                      <a:lnTo>
                        <a:pt x="1346" y="1136"/>
                      </a:lnTo>
                      <a:lnTo>
                        <a:pt x="1345" y="1139"/>
                      </a:lnTo>
                      <a:lnTo>
                        <a:pt x="1344" y="1145"/>
                      </a:lnTo>
                      <a:lnTo>
                        <a:pt x="1344" y="1150"/>
                      </a:lnTo>
                      <a:lnTo>
                        <a:pt x="1348" y="1150"/>
                      </a:lnTo>
                      <a:lnTo>
                        <a:pt x="1344" y="1148"/>
                      </a:lnTo>
                      <a:lnTo>
                        <a:pt x="1344" y="1150"/>
                      </a:lnTo>
                      <a:lnTo>
                        <a:pt x="1348" y="1150"/>
                      </a:lnTo>
                      <a:lnTo>
                        <a:pt x="1344" y="1148"/>
                      </a:lnTo>
                      <a:lnTo>
                        <a:pt x="1341" y="1154"/>
                      </a:lnTo>
                      <a:lnTo>
                        <a:pt x="1345" y="1155"/>
                      </a:lnTo>
                      <a:lnTo>
                        <a:pt x="1342" y="1152"/>
                      </a:lnTo>
                      <a:lnTo>
                        <a:pt x="1341" y="1154"/>
                      </a:lnTo>
                      <a:lnTo>
                        <a:pt x="1345" y="1155"/>
                      </a:lnTo>
                      <a:lnTo>
                        <a:pt x="1342" y="1152"/>
                      </a:lnTo>
                      <a:lnTo>
                        <a:pt x="1340" y="1155"/>
                      </a:lnTo>
                      <a:lnTo>
                        <a:pt x="1342" y="1158"/>
                      </a:lnTo>
                      <a:lnTo>
                        <a:pt x="1342" y="1154"/>
                      </a:lnTo>
                      <a:lnTo>
                        <a:pt x="1340" y="1155"/>
                      </a:lnTo>
                      <a:lnTo>
                        <a:pt x="1342" y="1158"/>
                      </a:lnTo>
                      <a:lnTo>
                        <a:pt x="1342" y="1154"/>
                      </a:lnTo>
                      <a:lnTo>
                        <a:pt x="1341" y="1154"/>
                      </a:lnTo>
                      <a:lnTo>
                        <a:pt x="1341" y="1158"/>
                      </a:lnTo>
                      <a:lnTo>
                        <a:pt x="1346" y="1158"/>
                      </a:lnTo>
                      <a:lnTo>
                        <a:pt x="1345" y="1158"/>
                      </a:lnTo>
                      <a:lnTo>
                        <a:pt x="1344" y="1155"/>
                      </a:lnTo>
                      <a:lnTo>
                        <a:pt x="1341" y="1154"/>
                      </a:lnTo>
                      <a:lnTo>
                        <a:pt x="1341" y="1158"/>
                      </a:lnTo>
                      <a:lnTo>
                        <a:pt x="1346" y="1158"/>
                      </a:lnTo>
                      <a:lnTo>
                        <a:pt x="1346" y="1156"/>
                      </a:lnTo>
                      <a:lnTo>
                        <a:pt x="1345" y="1156"/>
                      </a:lnTo>
                      <a:lnTo>
                        <a:pt x="1344" y="1154"/>
                      </a:lnTo>
                      <a:lnTo>
                        <a:pt x="1341" y="1152"/>
                      </a:lnTo>
                      <a:lnTo>
                        <a:pt x="1340" y="1152"/>
                      </a:lnTo>
                      <a:lnTo>
                        <a:pt x="1340" y="1156"/>
                      </a:lnTo>
                      <a:lnTo>
                        <a:pt x="1344" y="1155"/>
                      </a:lnTo>
                      <a:lnTo>
                        <a:pt x="1340" y="1152"/>
                      </a:lnTo>
                      <a:lnTo>
                        <a:pt x="1340" y="1156"/>
                      </a:lnTo>
                      <a:lnTo>
                        <a:pt x="1344" y="1155"/>
                      </a:lnTo>
                      <a:lnTo>
                        <a:pt x="1340" y="1147"/>
                      </a:lnTo>
                      <a:lnTo>
                        <a:pt x="1336" y="1148"/>
                      </a:lnTo>
                      <a:lnTo>
                        <a:pt x="1340" y="1147"/>
                      </a:lnTo>
                      <a:lnTo>
                        <a:pt x="1336" y="1148"/>
                      </a:lnTo>
                      <a:lnTo>
                        <a:pt x="1340" y="1147"/>
                      </a:lnTo>
                      <a:lnTo>
                        <a:pt x="1337" y="1139"/>
                      </a:lnTo>
                      <a:lnTo>
                        <a:pt x="1333" y="1141"/>
                      </a:lnTo>
                      <a:lnTo>
                        <a:pt x="1338" y="1141"/>
                      </a:lnTo>
                      <a:lnTo>
                        <a:pt x="1337" y="1139"/>
                      </a:lnTo>
                      <a:lnTo>
                        <a:pt x="1333" y="1141"/>
                      </a:lnTo>
                      <a:lnTo>
                        <a:pt x="1338" y="1141"/>
                      </a:lnTo>
                      <a:lnTo>
                        <a:pt x="1338" y="1136"/>
                      </a:lnTo>
                      <a:lnTo>
                        <a:pt x="1337" y="1136"/>
                      </a:lnTo>
                      <a:lnTo>
                        <a:pt x="1335" y="1125"/>
                      </a:lnTo>
                      <a:lnTo>
                        <a:pt x="1333" y="1119"/>
                      </a:lnTo>
                      <a:lnTo>
                        <a:pt x="1332" y="1114"/>
                      </a:lnTo>
                      <a:lnTo>
                        <a:pt x="1328" y="1114"/>
                      </a:lnTo>
                      <a:lnTo>
                        <a:pt x="1333" y="1114"/>
                      </a:lnTo>
                      <a:lnTo>
                        <a:pt x="1328" y="1114"/>
                      </a:lnTo>
                      <a:lnTo>
                        <a:pt x="1333" y="1114"/>
                      </a:lnTo>
                      <a:lnTo>
                        <a:pt x="1332" y="1106"/>
                      </a:lnTo>
                      <a:lnTo>
                        <a:pt x="1331" y="1106"/>
                      </a:lnTo>
                      <a:lnTo>
                        <a:pt x="1329" y="1099"/>
                      </a:lnTo>
                      <a:lnTo>
                        <a:pt x="1326" y="1099"/>
                      </a:lnTo>
                      <a:lnTo>
                        <a:pt x="1331" y="1099"/>
                      </a:lnTo>
                      <a:lnTo>
                        <a:pt x="1326" y="1099"/>
                      </a:lnTo>
                      <a:lnTo>
                        <a:pt x="1331" y="1099"/>
                      </a:lnTo>
                      <a:lnTo>
                        <a:pt x="1331" y="1092"/>
                      </a:lnTo>
                      <a:lnTo>
                        <a:pt x="1329" y="1084"/>
                      </a:lnTo>
                      <a:lnTo>
                        <a:pt x="1327" y="1066"/>
                      </a:lnTo>
                      <a:lnTo>
                        <a:pt x="1324" y="1045"/>
                      </a:lnTo>
                      <a:lnTo>
                        <a:pt x="1323" y="1033"/>
                      </a:lnTo>
                      <a:lnTo>
                        <a:pt x="1318" y="1033"/>
                      </a:lnTo>
                      <a:lnTo>
                        <a:pt x="1323" y="1033"/>
                      </a:lnTo>
                      <a:lnTo>
                        <a:pt x="1318" y="1033"/>
                      </a:lnTo>
                      <a:lnTo>
                        <a:pt x="1323" y="1033"/>
                      </a:lnTo>
                      <a:lnTo>
                        <a:pt x="1323" y="1022"/>
                      </a:lnTo>
                      <a:lnTo>
                        <a:pt x="1319" y="983"/>
                      </a:lnTo>
                      <a:lnTo>
                        <a:pt x="1318" y="969"/>
                      </a:lnTo>
                      <a:lnTo>
                        <a:pt x="1313" y="969"/>
                      </a:lnTo>
                      <a:lnTo>
                        <a:pt x="1318" y="969"/>
                      </a:lnTo>
                      <a:lnTo>
                        <a:pt x="1313" y="969"/>
                      </a:lnTo>
                      <a:lnTo>
                        <a:pt x="1318" y="969"/>
                      </a:lnTo>
                      <a:lnTo>
                        <a:pt x="1317" y="953"/>
                      </a:lnTo>
                      <a:lnTo>
                        <a:pt x="1315" y="939"/>
                      </a:lnTo>
                      <a:lnTo>
                        <a:pt x="1310" y="939"/>
                      </a:lnTo>
                      <a:lnTo>
                        <a:pt x="1315" y="939"/>
                      </a:lnTo>
                      <a:lnTo>
                        <a:pt x="1310" y="939"/>
                      </a:lnTo>
                      <a:lnTo>
                        <a:pt x="1315" y="939"/>
                      </a:lnTo>
                      <a:lnTo>
                        <a:pt x="1315" y="924"/>
                      </a:lnTo>
                      <a:lnTo>
                        <a:pt x="1314" y="908"/>
                      </a:lnTo>
                      <a:lnTo>
                        <a:pt x="1313" y="891"/>
                      </a:lnTo>
                      <a:lnTo>
                        <a:pt x="1311" y="876"/>
                      </a:lnTo>
                      <a:lnTo>
                        <a:pt x="1309" y="842"/>
                      </a:lnTo>
                      <a:lnTo>
                        <a:pt x="1309" y="825"/>
                      </a:lnTo>
                      <a:lnTo>
                        <a:pt x="1307" y="810"/>
                      </a:lnTo>
                      <a:lnTo>
                        <a:pt x="1301" y="726"/>
                      </a:lnTo>
                      <a:lnTo>
                        <a:pt x="1301" y="710"/>
                      </a:lnTo>
                      <a:lnTo>
                        <a:pt x="1298" y="677"/>
                      </a:lnTo>
                      <a:lnTo>
                        <a:pt x="1296" y="646"/>
                      </a:lnTo>
                      <a:lnTo>
                        <a:pt x="1295" y="629"/>
                      </a:lnTo>
                      <a:lnTo>
                        <a:pt x="1293" y="613"/>
                      </a:lnTo>
                      <a:lnTo>
                        <a:pt x="1293" y="599"/>
                      </a:lnTo>
                      <a:lnTo>
                        <a:pt x="1291" y="568"/>
                      </a:lnTo>
                      <a:lnTo>
                        <a:pt x="1287" y="526"/>
                      </a:lnTo>
                      <a:lnTo>
                        <a:pt x="1286" y="513"/>
                      </a:lnTo>
                      <a:lnTo>
                        <a:pt x="1280" y="513"/>
                      </a:lnTo>
                      <a:lnTo>
                        <a:pt x="1286" y="513"/>
                      </a:lnTo>
                      <a:lnTo>
                        <a:pt x="1280" y="513"/>
                      </a:lnTo>
                      <a:lnTo>
                        <a:pt x="1286" y="513"/>
                      </a:lnTo>
                      <a:lnTo>
                        <a:pt x="1286" y="498"/>
                      </a:lnTo>
                      <a:lnTo>
                        <a:pt x="1284" y="485"/>
                      </a:lnTo>
                      <a:lnTo>
                        <a:pt x="1283" y="474"/>
                      </a:lnTo>
                      <a:lnTo>
                        <a:pt x="1282" y="461"/>
                      </a:lnTo>
                      <a:lnTo>
                        <a:pt x="1280" y="449"/>
                      </a:lnTo>
                      <a:lnTo>
                        <a:pt x="1279" y="439"/>
                      </a:lnTo>
                      <a:lnTo>
                        <a:pt x="1274" y="439"/>
                      </a:lnTo>
                      <a:lnTo>
                        <a:pt x="1279" y="439"/>
                      </a:lnTo>
                      <a:lnTo>
                        <a:pt x="1274" y="439"/>
                      </a:lnTo>
                      <a:lnTo>
                        <a:pt x="1279" y="439"/>
                      </a:lnTo>
                      <a:lnTo>
                        <a:pt x="1279" y="427"/>
                      </a:lnTo>
                      <a:lnTo>
                        <a:pt x="1278" y="418"/>
                      </a:lnTo>
                      <a:lnTo>
                        <a:pt x="1276" y="408"/>
                      </a:lnTo>
                      <a:lnTo>
                        <a:pt x="1274" y="390"/>
                      </a:lnTo>
                      <a:lnTo>
                        <a:pt x="1271" y="374"/>
                      </a:lnTo>
                      <a:lnTo>
                        <a:pt x="1266" y="374"/>
                      </a:lnTo>
                      <a:lnTo>
                        <a:pt x="1271" y="374"/>
                      </a:lnTo>
                      <a:lnTo>
                        <a:pt x="1266" y="374"/>
                      </a:lnTo>
                      <a:lnTo>
                        <a:pt x="1271" y="374"/>
                      </a:lnTo>
                      <a:lnTo>
                        <a:pt x="1271" y="368"/>
                      </a:lnTo>
                      <a:lnTo>
                        <a:pt x="1270" y="368"/>
                      </a:lnTo>
                      <a:lnTo>
                        <a:pt x="1269" y="361"/>
                      </a:lnTo>
                      <a:lnTo>
                        <a:pt x="1266" y="351"/>
                      </a:lnTo>
                      <a:lnTo>
                        <a:pt x="1266" y="350"/>
                      </a:lnTo>
                      <a:lnTo>
                        <a:pt x="1264" y="342"/>
                      </a:lnTo>
                      <a:lnTo>
                        <a:pt x="1262" y="339"/>
                      </a:lnTo>
                      <a:lnTo>
                        <a:pt x="1258" y="341"/>
                      </a:lnTo>
                      <a:lnTo>
                        <a:pt x="1264" y="341"/>
                      </a:lnTo>
                      <a:lnTo>
                        <a:pt x="1262" y="339"/>
                      </a:lnTo>
                      <a:lnTo>
                        <a:pt x="1258" y="341"/>
                      </a:lnTo>
                      <a:lnTo>
                        <a:pt x="1264" y="341"/>
                      </a:lnTo>
                      <a:lnTo>
                        <a:pt x="1264" y="339"/>
                      </a:lnTo>
                      <a:lnTo>
                        <a:pt x="1262" y="339"/>
                      </a:lnTo>
                      <a:lnTo>
                        <a:pt x="1262" y="338"/>
                      </a:lnTo>
                      <a:lnTo>
                        <a:pt x="1261" y="336"/>
                      </a:lnTo>
                      <a:lnTo>
                        <a:pt x="1260" y="334"/>
                      </a:lnTo>
                      <a:lnTo>
                        <a:pt x="1257" y="333"/>
                      </a:lnTo>
                      <a:lnTo>
                        <a:pt x="1253" y="333"/>
                      </a:lnTo>
                      <a:lnTo>
                        <a:pt x="1251" y="334"/>
                      </a:lnTo>
                      <a:lnTo>
                        <a:pt x="1248" y="337"/>
                      </a:lnTo>
                      <a:lnTo>
                        <a:pt x="1247" y="339"/>
                      </a:lnTo>
                      <a:lnTo>
                        <a:pt x="1247" y="342"/>
                      </a:lnTo>
                      <a:lnTo>
                        <a:pt x="1251" y="342"/>
                      </a:lnTo>
                      <a:lnTo>
                        <a:pt x="1247" y="341"/>
                      </a:lnTo>
                      <a:lnTo>
                        <a:pt x="1247" y="342"/>
                      </a:lnTo>
                      <a:lnTo>
                        <a:pt x="1251" y="342"/>
                      </a:lnTo>
                      <a:lnTo>
                        <a:pt x="1247" y="341"/>
                      </a:lnTo>
                      <a:lnTo>
                        <a:pt x="1245" y="343"/>
                      </a:lnTo>
                      <a:lnTo>
                        <a:pt x="1245" y="345"/>
                      </a:lnTo>
                      <a:lnTo>
                        <a:pt x="1245" y="343"/>
                      </a:lnTo>
                      <a:lnTo>
                        <a:pt x="1243" y="351"/>
                      </a:lnTo>
                      <a:lnTo>
                        <a:pt x="1239" y="367"/>
                      </a:lnTo>
                      <a:lnTo>
                        <a:pt x="1239" y="373"/>
                      </a:lnTo>
                      <a:lnTo>
                        <a:pt x="1243" y="373"/>
                      </a:lnTo>
                      <a:lnTo>
                        <a:pt x="1239" y="373"/>
                      </a:lnTo>
                      <a:lnTo>
                        <a:pt x="1243" y="373"/>
                      </a:lnTo>
                      <a:lnTo>
                        <a:pt x="1239" y="373"/>
                      </a:lnTo>
                      <a:lnTo>
                        <a:pt x="1235" y="392"/>
                      </a:lnTo>
                      <a:lnTo>
                        <a:pt x="1233" y="408"/>
                      </a:lnTo>
                      <a:lnTo>
                        <a:pt x="1233" y="417"/>
                      </a:lnTo>
                      <a:lnTo>
                        <a:pt x="1236" y="417"/>
                      </a:lnTo>
                      <a:lnTo>
                        <a:pt x="1233" y="417"/>
                      </a:lnTo>
                      <a:lnTo>
                        <a:pt x="1236" y="417"/>
                      </a:lnTo>
                      <a:lnTo>
                        <a:pt x="1233" y="417"/>
                      </a:lnTo>
                      <a:lnTo>
                        <a:pt x="1231" y="425"/>
                      </a:lnTo>
                      <a:lnTo>
                        <a:pt x="1227" y="456"/>
                      </a:lnTo>
                      <a:lnTo>
                        <a:pt x="1225" y="479"/>
                      </a:lnTo>
                      <a:lnTo>
                        <a:pt x="1225" y="492"/>
                      </a:lnTo>
                      <a:lnTo>
                        <a:pt x="1229" y="492"/>
                      </a:lnTo>
                      <a:lnTo>
                        <a:pt x="1225" y="492"/>
                      </a:lnTo>
                      <a:lnTo>
                        <a:pt x="1229" y="492"/>
                      </a:lnTo>
                      <a:lnTo>
                        <a:pt x="1225" y="492"/>
                      </a:lnTo>
                      <a:lnTo>
                        <a:pt x="1224" y="505"/>
                      </a:lnTo>
                      <a:lnTo>
                        <a:pt x="1220" y="547"/>
                      </a:lnTo>
                      <a:lnTo>
                        <a:pt x="1218" y="563"/>
                      </a:lnTo>
                      <a:lnTo>
                        <a:pt x="1217" y="577"/>
                      </a:lnTo>
                      <a:lnTo>
                        <a:pt x="1217" y="593"/>
                      </a:lnTo>
                      <a:lnTo>
                        <a:pt x="1221" y="593"/>
                      </a:lnTo>
                      <a:lnTo>
                        <a:pt x="1217" y="593"/>
                      </a:lnTo>
                      <a:lnTo>
                        <a:pt x="1221" y="593"/>
                      </a:lnTo>
                      <a:lnTo>
                        <a:pt x="1217" y="593"/>
                      </a:lnTo>
                      <a:lnTo>
                        <a:pt x="1216" y="610"/>
                      </a:lnTo>
                      <a:lnTo>
                        <a:pt x="1212" y="656"/>
                      </a:lnTo>
                      <a:lnTo>
                        <a:pt x="1211" y="673"/>
                      </a:lnTo>
                      <a:lnTo>
                        <a:pt x="1209" y="688"/>
                      </a:lnTo>
                      <a:lnTo>
                        <a:pt x="1209" y="705"/>
                      </a:lnTo>
                      <a:lnTo>
                        <a:pt x="1213" y="705"/>
                      </a:lnTo>
                      <a:lnTo>
                        <a:pt x="1209" y="705"/>
                      </a:lnTo>
                      <a:lnTo>
                        <a:pt x="1213" y="705"/>
                      </a:lnTo>
                      <a:lnTo>
                        <a:pt x="1209" y="705"/>
                      </a:lnTo>
                      <a:lnTo>
                        <a:pt x="1208" y="721"/>
                      </a:lnTo>
                      <a:lnTo>
                        <a:pt x="1207" y="737"/>
                      </a:lnTo>
                      <a:lnTo>
                        <a:pt x="1202" y="800"/>
                      </a:lnTo>
                      <a:lnTo>
                        <a:pt x="1202" y="815"/>
                      </a:lnTo>
                      <a:lnTo>
                        <a:pt x="1205" y="815"/>
                      </a:lnTo>
                      <a:lnTo>
                        <a:pt x="1202" y="815"/>
                      </a:lnTo>
                      <a:lnTo>
                        <a:pt x="1205" y="815"/>
                      </a:lnTo>
                      <a:lnTo>
                        <a:pt x="1202" y="815"/>
                      </a:lnTo>
                      <a:lnTo>
                        <a:pt x="1199" y="846"/>
                      </a:lnTo>
                      <a:lnTo>
                        <a:pt x="1198" y="860"/>
                      </a:lnTo>
                      <a:lnTo>
                        <a:pt x="1196" y="876"/>
                      </a:lnTo>
                      <a:lnTo>
                        <a:pt x="1195" y="890"/>
                      </a:lnTo>
                      <a:lnTo>
                        <a:pt x="1195" y="904"/>
                      </a:lnTo>
                      <a:lnTo>
                        <a:pt x="1199" y="904"/>
                      </a:lnTo>
                      <a:lnTo>
                        <a:pt x="1195" y="904"/>
                      </a:lnTo>
                      <a:lnTo>
                        <a:pt x="1199" y="904"/>
                      </a:lnTo>
                      <a:lnTo>
                        <a:pt x="1195" y="904"/>
                      </a:lnTo>
                      <a:lnTo>
                        <a:pt x="1193" y="933"/>
                      </a:lnTo>
                      <a:lnTo>
                        <a:pt x="1187" y="984"/>
                      </a:lnTo>
                      <a:lnTo>
                        <a:pt x="1187" y="996"/>
                      </a:lnTo>
                      <a:lnTo>
                        <a:pt x="1191" y="996"/>
                      </a:lnTo>
                      <a:lnTo>
                        <a:pt x="1187" y="996"/>
                      </a:lnTo>
                      <a:lnTo>
                        <a:pt x="1191" y="996"/>
                      </a:lnTo>
                      <a:lnTo>
                        <a:pt x="1187" y="996"/>
                      </a:lnTo>
                      <a:lnTo>
                        <a:pt x="1185" y="1019"/>
                      </a:lnTo>
                      <a:lnTo>
                        <a:pt x="1182" y="1040"/>
                      </a:lnTo>
                      <a:lnTo>
                        <a:pt x="1181" y="1049"/>
                      </a:lnTo>
                      <a:lnTo>
                        <a:pt x="1180" y="1059"/>
                      </a:lnTo>
                      <a:lnTo>
                        <a:pt x="1180" y="1067"/>
                      </a:lnTo>
                      <a:lnTo>
                        <a:pt x="1184" y="1067"/>
                      </a:lnTo>
                      <a:lnTo>
                        <a:pt x="1180" y="1067"/>
                      </a:lnTo>
                      <a:lnTo>
                        <a:pt x="1184" y="1067"/>
                      </a:lnTo>
                      <a:lnTo>
                        <a:pt x="1180" y="1067"/>
                      </a:lnTo>
                      <a:lnTo>
                        <a:pt x="1178" y="1076"/>
                      </a:lnTo>
                      <a:lnTo>
                        <a:pt x="1177" y="1084"/>
                      </a:lnTo>
                      <a:lnTo>
                        <a:pt x="1181" y="1084"/>
                      </a:lnTo>
                      <a:lnTo>
                        <a:pt x="1177" y="1084"/>
                      </a:lnTo>
                      <a:lnTo>
                        <a:pt x="1181" y="1084"/>
                      </a:lnTo>
                      <a:lnTo>
                        <a:pt x="1177" y="1084"/>
                      </a:lnTo>
                      <a:lnTo>
                        <a:pt x="1173" y="1103"/>
                      </a:lnTo>
                      <a:lnTo>
                        <a:pt x="1177" y="1103"/>
                      </a:lnTo>
                      <a:lnTo>
                        <a:pt x="1173" y="1102"/>
                      </a:lnTo>
                      <a:lnTo>
                        <a:pt x="1173" y="1103"/>
                      </a:lnTo>
                      <a:lnTo>
                        <a:pt x="1177" y="1103"/>
                      </a:lnTo>
                      <a:lnTo>
                        <a:pt x="1173" y="1102"/>
                      </a:lnTo>
                      <a:lnTo>
                        <a:pt x="1172" y="1107"/>
                      </a:lnTo>
                      <a:lnTo>
                        <a:pt x="1172" y="1112"/>
                      </a:lnTo>
                      <a:lnTo>
                        <a:pt x="1176" y="1112"/>
                      </a:lnTo>
                      <a:lnTo>
                        <a:pt x="1172" y="1111"/>
                      </a:lnTo>
                      <a:lnTo>
                        <a:pt x="1172" y="1112"/>
                      </a:lnTo>
                      <a:lnTo>
                        <a:pt x="1176" y="1112"/>
                      </a:lnTo>
                      <a:lnTo>
                        <a:pt x="1172" y="1111"/>
                      </a:lnTo>
                      <a:lnTo>
                        <a:pt x="1169" y="1119"/>
                      </a:lnTo>
                      <a:lnTo>
                        <a:pt x="1173" y="1120"/>
                      </a:lnTo>
                      <a:lnTo>
                        <a:pt x="1169" y="1119"/>
                      </a:lnTo>
                      <a:lnTo>
                        <a:pt x="1173" y="1120"/>
                      </a:lnTo>
                      <a:lnTo>
                        <a:pt x="1169" y="1119"/>
                      </a:lnTo>
                      <a:lnTo>
                        <a:pt x="1167" y="1124"/>
                      </a:lnTo>
                      <a:lnTo>
                        <a:pt x="1171" y="1125"/>
                      </a:lnTo>
                      <a:lnTo>
                        <a:pt x="1168" y="1123"/>
                      </a:lnTo>
                      <a:lnTo>
                        <a:pt x="1167" y="1124"/>
                      </a:lnTo>
                      <a:lnTo>
                        <a:pt x="1171" y="1125"/>
                      </a:lnTo>
                      <a:lnTo>
                        <a:pt x="1168" y="1123"/>
                      </a:lnTo>
                      <a:lnTo>
                        <a:pt x="1167" y="1124"/>
                      </a:lnTo>
                      <a:lnTo>
                        <a:pt x="1169" y="1127"/>
                      </a:lnTo>
                      <a:lnTo>
                        <a:pt x="1169" y="1123"/>
                      </a:lnTo>
                      <a:lnTo>
                        <a:pt x="1167" y="1124"/>
                      </a:lnTo>
                      <a:lnTo>
                        <a:pt x="1169" y="1127"/>
                      </a:lnTo>
                      <a:lnTo>
                        <a:pt x="1169" y="1123"/>
                      </a:lnTo>
                      <a:lnTo>
                        <a:pt x="1167" y="1123"/>
                      </a:lnTo>
                      <a:lnTo>
                        <a:pt x="1167" y="1127"/>
                      </a:lnTo>
                      <a:lnTo>
                        <a:pt x="1171" y="1124"/>
                      </a:lnTo>
                      <a:lnTo>
                        <a:pt x="1167" y="1123"/>
                      </a:lnTo>
                      <a:lnTo>
                        <a:pt x="1167" y="1127"/>
                      </a:lnTo>
                      <a:lnTo>
                        <a:pt x="1171" y="1124"/>
                      </a:lnTo>
                      <a:lnTo>
                        <a:pt x="1168" y="1121"/>
                      </a:lnTo>
                      <a:lnTo>
                        <a:pt x="1164" y="1124"/>
                      </a:lnTo>
                      <a:lnTo>
                        <a:pt x="1168" y="1123"/>
                      </a:lnTo>
                      <a:lnTo>
                        <a:pt x="1168" y="1121"/>
                      </a:lnTo>
                      <a:lnTo>
                        <a:pt x="1164" y="1124"/>
                      </a:lnTo>
                      <a:lnTo>
                        <a:pt x="1168" y="1123"/>
                      </a:lnTo>
                      <a:lnTo>
                        <a:pt x="1165" y="1117"/>
                      </a:lnTo>
                      <a:lnTo>
                        <a:pt x="1162" y="1119"/>
                      </a:lnTo>
                      <a:lnTo>
                        <a:pt x="1167" y="1119"/>
                      </a:lnTo>
                      <a:lnTo>
                        <a:pt x="1165" y="1117"/>
                      </a:lnTo>
                      <a:lnTo>
                        <a:pt x="1162" y="1119"/>
                      </a:lnTo>
                      <a:lnTo>
                        <a:pt x="1167" y="1119"/>
                      </a:lnTo>
                      <a:lnTo>
                        <a:pt x="1167" y="1115"/>
                      </a:lnTo>
                      <a:lnTo>
                        <a:pt x="1165" y="1114"/>
                      </a:lnTo>
                      <a:lnTo>
                        <a:pt x="1163" y="1106"/>
                      </a:lnTo>
                      <a:lnTo>
                        <a:pt x="1159" y="1107"/>
                      </a:lnTo>
                      <a:lnTo>
                        <a:pt x="1163" y="1107"/>
                      </a:lnTo>
                      <a:lnTo>
                        <a:pt x="1163" y="1106"/>
                      </a:lnTo>
                      <a:lnTo>
                        <a:pt x="1159" y="1107"/>
                      </a:lnTo>
                      <a:lnTo>
                        <a:pt x="1163" y="1107"/>
                      </a:lnTo>
                      <a:lnTo>
                        <a:pt x="1159" y="1092"/>
                      </a:lnTo>
                      <a:lnTo>
                        <a:pt x="1158" y="1085"/>
                      </a:lnTo>
                      <a:lnTo>
                        <a:pt x="1154" y="1085"/>
                      </a:lnTo>
                      <a:lnTo>
                        <a:pt x="1159" y="1085"/>
                      </a:lnTo>
                      <a:lnTo>
                        <a:pt x="1154" y="1085"/>
                      </a:lnTo>
                      <a:lnTo>
                        <a:pt x="1159" y="1085"/>
                      </a:lnTo>
                      <a:lnTo>
                        <a:pt x="1159" y="1079"/>
                      </a:lnTo>
                      <a:lnTo>
                        <a:pt x="1158" y="1079"/>
                      </a:lnTo>
                      <a:lnTo>
                        <a:pt x="1156" y="1072"/>
                      </a:lnTo>
                      <a:lnTo>
                        <a:pt x="1153" y="1072"/>
                      </a:lnTo>
                      <a:lnTo>
                        <a:pt x="1158" y="1072"/>
                      </a:lnTo>
                      <a:lnTo>
                        <a:pt x="1153" y="1072"/>
                      </a:lnTo>
                      <a:lnTo>
                        <a:pt x="1158" y="1072"/>
                      </a:lnTo>
                      <a:lnTo>
                        <a:pt x="1156" y="1064"/>
                      </a:lnTo>
                      <a:lnTo>
                        <a:pt x="1155" y="1064"/>
                      </a:lnTo>
                      <a:lnTo>
                        <a:pt x="1154" y="1058"/>
                      </a:lnTo>
                      <a:lnTo>
                        <a:pt x="1150" y="1058"/>
                      </a:lnTo>
                      <a:lnTo>
                        <a:pt x="1155" y="1058"/>
                      </a:lnTo>
                      <a:lnTo>
                        <a:pt x="1150" y="1058"/>
                      </a:lnTo>
                      <a:lnTo>
                        <a:pt x="1155" y="1058"/>
                      </a:lnTo>
                      <a:lnTo>
                        <a:pt x="1154" y="1049"/>
                      </a:lnTo>
                      <a:lnTo>
                        <a:pt x="1153" y="1041"/>
                      </a:lnTo>
                      <a:lnTo>
                        <a:pt x="1151" y="1031"/>
                      </a:lnTo>
                      <a:lnTo>
                        <a:pt x="1146" y="1031"/>
                      </a:lnTo>
                      <a:lnTo>
                        <a:pt x="1151" y="1031"/>
                      </a:lnTo>
                      <a:lnTo>
                        <a:pt x="1146" y="1031"/>
                      </a:lnTo>
                      <a:lnTo>
                        <a:pt x="1151" y="1031"/>
                      </a:lnTo>
                      <a:lnTo>
                        <a:pt x="1151" y="1022"/>
                      </a:lnTo>
                      <a:lnTo>
                        <a:pt x="1150" y="1011"/>
                      </a:lnTo>
                      <a:lnTo>
                        <a:pt x="1147" y="988"/>
                      </a:lnTo>
                      <a:lnTo>
                        <a:pt x="1146" y="975"/>
                      </a:lnTo>
                      <a:lnTo>
                        <a:pt x="1145" y="964"/>
                      </a:lnTo>
                      <a:lnTo>
                        <a:pt x="1143" y="949"/>
                      </a:lnTo>
                      <a:lnTo>
                        <a:pt x="1138" y="949"/>
                      </a:lnTo>
                      <a:lnTo>
                        <a:pt x="1143" y="949"/>
                      </a:lnTo>
                      <a:lnTo>
                        <a:pt x="1138" y="949"/>
                      </a:lnTo>
                      <a:lnTo>
                        <a:pt x="1143" y="949"/>
                      </a:lnTo>
                      <a:lnTo>
                        <a:pt x="1143" y="937"/>
                      </a:lnTo>
                      <a:lnTo>
                        <a:pt x="1140" y="894"/>
                      </a:lnTo>
                      <a:lnTo>
                        <a:pt x="1134" y="894"/>
                      </a:lnTo>
                      <a:lnTo>
                        <a:pt x="1140" y="894"/>
                      </a:lnTo>
                      <a:lnTo>
                        <a:pt x="1134" y="894"/>
                      </a:lnTo>
                      <a:lnTo>
                        <a:pt x="1140" y="894"/>
                      </a:lnTo>
                      <a:lnTo>
                        <a:pt x="1137" y="863"/>
                      </a:lnTo>
                      <a:lnTo>
                        <a:pt x="1137" y="849"/>
                      </a:lnTo>
                      <a:lnTo>
                        <a:pt x="1129" y="756"/>
                      </a:lnTo>
                      <a:lnTo>
                        <a:pt x="1129" y="740"/>
                      </a:lnTo>
                      <a:lnTo>
                        <a:pt x="1127" y="709"/>
                      </a:lnTo>
                      <a:lnTo>
                        <a:pt x="1125" y="695"/>
                      </a:lnTo>
                      <a:lnTo>
                        <a:pt x="1120" y="695"/>
                      </a:lnTo>
                      <a:lnTo>
                        <a:pt x="1125" y="695"/>
                      </a:lnTo>
                      <a:lnTo>
                        <a:pt x="1120" y="695"/>
                      </a:lnTo>
                      <a:lnTo>
                        <a:pt x="1125" y="695"/>
                      </a:lnTo>
                      <a:lnTo>
                        <a:pt x="1124" y="679"/>
                      </a:lnTo>
                      <a:lnTo>
                        <a:pt x="1123" y="665"/>
                      </a:lnTo>
                      <a:lnTo>
                        <a:pt x="1118" y="665"/>
                      </a:lnTo>
                      <a:lnTo>
                        <a:pt x="1123" y="665"/>
                      </a:lnTo>
                      <a:lnTo>
                        <a:pt x="1118" y="665"/>
                      </a:lnTo>
                      <a:lnTo>
                        <a:pt x="1123" y="665"/>
                      </a:lnTo>
                      <a:lnTo>
                        <a:pt x="1122" y="650"/>
                      </a:lnTo>
                      <a:lnTo>
                        <a:pt x="1122" y="635"/>
                      </a:lnTo>
                      <a:lnTo>
                        <a:pt x="1116" y="579"/>
                      </a:lnTo>
                      <a:lnTo>
                        <a:pt x="1114" y="553"/>
                      </a:lnTo>
                      <a:lnTo>
                        <a:pt x="1109" y="553"/>
                      </a:lnTo>
                      <a:lnTo>
                        <a:pt x="1114" y="553"/>
                      </a:lnTo>
                      <a:lnTo>
                        <a:pt x="1109" y="553"/>
                      </a:lnTo>
                      <a:lnTo>
                        <a:pt x="1114" y="553"/>
                      </a:lnTo>
                      <a:lnTo>
                        <a:pt x="1114" y="540"/>
                      </a:lnTo>
                      <a:lnTo>
                        <a:pt x="1112" y="527"/>
                      </a:lnTo>
                      <a:lnTo>
                        <a:pt x="1111" y="515"/>
                      </a:lnTo>
                      <a:lnTo>
                        <a:pt x="1110" y="502"/>
                      </a:lnTo>
                      <a:lnTo>
                        <a:pt x="1109" y="492"/>
                      </a:lnTo>
                      <a:lnTo>
                        <a:pt x="1107" y="480"/>
                      </a:lnTo>
                      <a:lnTo>
                        <a:pt x="1106" y="470"/>
                      </a:lnTo>
                      <a:lnTo>
                        <a:pt x="1101" y="470"/>
                      </a:lnTo>
                      <a:lnTo>
                        <a:pt x="1106" y="470"/>
                      </a:lnTo>
                      <a:lnTo>
                        <a:pt x="1101" y="470"/>
                      </a:lnTo>
                      <a:lnTo>
                        <a:pt x="1106" y="470"/>
                      </a:lnTo>
                      <a:lnTo>
                        <a:pt x="1106" y="460"/>
                      </a:lnTo>
                      <a:lnTo>
                        <a:pt x="1105" y="449"/>
                      </a:lnTo>
                      <a:lnTo>
                        <a:pt x="1102" y="431"/>
                      </a:lnTo>
                      <a:lnTo>
                        <a:pt x="1101" y="423"/>
                      </a:lnTo>
                      <a:lnTo>
                        <a:pt x="1100" y="414"/>
                      </a:lnTo>
                      <a:lnTo>
                        <a:pt x="1094" y="414"/>
                      </a:lnTo>
                      <a:lnTo>
                        <a:pt x="1100" y="414"/>
                      </a:lnTo>
                      <a:lnTo>
                        <a:pt x="1094" y="414"/>
                      </a:lnTo>
                      <a:lnTo>
                        <a:pt x="1100" y="414"/>
                      </a:lnTo>
                      <a:lnTo>
                        <a:pt x="1100" y="408"/>
                      </a:lnTo>
                      <a:lnTo>
                        <a:pt x="1098" y="408"/>
                      </a:lnTo>
                      <a:lnTo>
                        <a:pt x="1096" y="395"/>
                      </a:lnTo>
                      <a:lnTo>
                        <a:pt x="1092" y="379"/>
                      </a:lnTo>
                      <a:lnTo>
                        <a:pt x="1092" y="378"/>
                      </a:lnTo>
                      <a:lnTo>
                        <a:pt x="1091" y="374"/>
                      </a:lnTo>
                      <a:lnTo>
                        <a:pt x="1087" y="376"/>
                      </a:lnTo>
                      <a:lnTo>
                        <a:pt x="1092" y="376"/>
                      </a:lnTo>
                      <a:lnTo>
                        <a:pt x="1091" y="374"/>
                      </a:lnTo>
                      <a:lnTo>
                        <a:pt x="1087" y="376"/>
                      </a:lnTo>
                      <a:lnTo>
                        <a:pt x="1092" y="376"/>
                      </a:lnTo>
                      <a:lnTo>
                        <a:pt x="1092" y="373"/>
                      </a:lnTo>
                      <a:lnTo>
                        <a:pt x="1091" y="373"/>
                      </a:lnTo>
                      <a:lnTo>
                        <a:pt x="1091" y="372"/>
                      </a:lnTo>
                      <a:lnTo>
                        <a:pt x="1088" y="367"/>
                      </a:lnTo>
                      <a:lnTo>
                        <a:pt x="1088" y="365"/>
                      </a:lnTo>
                      <a:lnTo>
                        <a:pt x="1087" y="364"/>
                      </a:lnTo>
                      <a:lnTo>
                        <a:pt x="1085" y="364"/>
                      </a:lnTo>
                      <a:lnTo>
                        <a:pt x="1083" y="363"/>
                      </a:lnTo>
                      <a:lnTo>
                        <a:pt x="1079" y="363"/>
                      </a:lnTo>
                      <a:lnTo>
                        <a:pt x="1076" y="364"/>
                      </a:lnTo>
                      <a:lnTo>
                        <a:pt x="1075" y="367"/>
                      </a:lnTo>
                      <a:lnTo>
                        <a:pt x="1075" y="368"/>
                      </a:lnTo>
                      <a:lnTo>
                        <a:pt x="1079" y="368"/>
                      </a:lnTo>
                      <a:lnTo>
                        <a:pt x="1075" y="367"/>
                      </a:lnTo>
                      <a:lnTo>
                        <a:pt x="1075" y="368"/>
                      </a:lnTo>
                      <a:lnTo>
                        <a:pt x="1079" y="368"/>
                      </a:lnTo>
                      <a:lnTo>
                        <a:pt x="1075" y="367"/>
                      </a:lnTo>
                      <a:lnTo>
                        <a:pt x="1074" y="369"/>
                      </a:lnTo>
                      <a:lnTo>
                        <a:pt x="1078" y="370"/>
                      </a:lnTo>
                      <a:lnTo>
                        <a:pt x="1075" y="368"/>
                      </a:lnTo>
                      <a:lnTo>
                        <a:pt x="1074" y="369"/>
                      </a:lnTo>
                      <a:lnTo>
                        <a:pt x="1078" y="370"/>
                      </a:lnTo>
                      <a:lnTo>
                        <a:pt x="1075" y="368"/>
                      </a:lnTo>
                      <a:lnTo>
                        <a:pt x="1074" y="369"/>
                      </a:lnTo>
                      <a:lnTo>
                        <a:pt x="1072" y="372"/>
                      </a:lnTo>
                      <a:lnTo>
                        <a:pt x="1072" y="370"/>
                      </a:lnTo>
                      <a:lnTo>
                        <a:pt x="1071" y="374"/>
                      </a:lnTo>
                      <a:lnTo>
                        <a:pt x="1075" y="376"/>
                      </a:lnTo>
                      <a:lnTo>
                        <a:pt x="1071" y="374"/>
                      </a:lnTo>
                      <a:lnTo>
                        <a:pt x="1075" y="376"/>
                      </a:lnTo>
                      <a:lnTo>
                        <a:pt x="1071" y="374"/>
                      </a:lnTo>
                      <a:lnTo>
                        <a:pt x="1070" y="377"/>
                      </a:lnTo>
                      <a:lnTo>
                        <a:pt x="1070" y="378"/>
                      </a:lnTo>
                      <a:lnTo>
                        <a:pt x="1070" y="377"/>
                      </a:lnTo>
                      <a:lnTo>
                        <a:pt x="1069" y="381"/>
                      </a:lnTo>
                      <a:lnTo>
                        <a:pt x="1067" y="386"/>
                      </a:lnTo>
                      <a:lnTo>
                        <a:pt x="1067" y="391"/>
                      </a:lnTo>
                      <a:lnTo>
                        <a:pt x="1071" y="391"/>
                      </a:lnTo>
                      <a:lnTo>
                        <a:pt x="1067" y="390"/>
                      </a:lnTo>
                      <a:lnTo>
                        <a:pt x="1067" y="391"/>
                      </a:lnTo>
                      <a:lnTo>
                        <a:pt x="1071" y="391"/>
                      </a:lnTo>
                      <a:lnTo>
                        <a:pt x="1067" y="390"/>
                      </a:lnTo>
                      <a:lnTo>
                        <a:pt x="1065" y="400"/>
                      </a:lnTo>
                      <a:lnTo>
                        <a:pt x="1065" y="401"/>
                      </a:lnTo>
                      <a:lnTo>
                        <a:pt x="1063" y="408"/>
                      </a:lnTo>
                      <a:lnTo>
                        <a:pt x="1067" y="408"/>
                      </a:lnTo>
                      <a:lnTo>
                        <a:pt x="1063" y="407"/>
                      </a:lnTo>
                      <a:lnTo>
                        <a:pt x="1063" y="408"/>
                      </a:lnTo>
                      <a:lnTo>
                        <a:pt x="1067" y="408"/>
                      </a:lnTo>
                      <a:lnTo>
                        <a:pt x="1063" y="407"/>
                      </a:lnTo>
                      <a:lnTo>
                        <a:pt x="1062" y="412"/>
                      </a:lnTo>
                      <a:lnTo>
                        <a:pt x="1062" y="413"/>
                      </a:lnTo>
                      <a:lnTo>
                        <a:pt x="1061" y="420"/>
                      </a:lnTo>
                      <a:lnTo>
                        <a:pt x="1060" y="427"/>
                      </a:lnTo>
                      <a:lnTo>
                        <a:pt x="1060" y="434"/>
                      </a:lnTo>
                      <a:lnTo>
                        <a:pt x="1063" y="434"/>
                      </a:lnTo>
                      <a:lnTo>
                        <a:pt x="1060" y="434"/>
                      </a:lnTo>
                      <a:lnTo>
                        <a:pt x="1063" y="434"/>
                      </a:lnTo>
                      <a:lnTo>
                        <a:pt x="1060" y="434"/>
                      </a:lnTo>
                      <a:lnTo>
                        <a:pt x="1058" y="443"/>
                      </a:lnTo>
                      <a:lnTo>
                        <a:pt x="1057" y="451"/>
                      </a:lnTo>
                      <a:lnTo>
                        <a:pt x="1054" y="469"/>
                      </a:lnTo>
                      <a:lnTo>
                        <a:pt x="1053" y="479"/>
                      </a:lnTo>
                      <a:lnTo>
                        <a:pt x="1053" y="491"/>
                      </a:lnTo>
                      <a:lnTo>
                        <a:pt x="1057" y="491"/>
                      </a:lnTo>
                      <a:lnTo>
                        <a:pt x="1053" y="491"/>
                      </a:lnTo>
                      <a:lnTo>
                        <a:pt x="1057" y="491"/>
                      </a:lnTo>
                      <a:lnTo>
                        <a:pt x="1053" y="491"/>
                      </a:lnTo>
                      <a:lnTo>
                        <a:pt x="1052" y="501"/>
                      </a:lnTo>
                      <a:lnTo>
                        <a:pt x="1050" y="514"/>
                      </a:lnTo>
                      <a:lnTo>
                        <a:pt x="1049" y="526"/>
                      </a:lnTo>
                      <a:lnTo>
                        <a:pt x="1047" y="551"/>
                      </a:lnTo>
                      <a:lnTo>
                        <a:pt x="1045" y="566"/>
                      </a:lnTo>
                      <a:lnTo>
                        <a:pt x="1045" y="579"/>
                      </a:lnTo>
                      <a:lnTo>
                        <a:pt x="1049" y="579"/>
                      </a:lnTo>
                      <a:lnTo>
                        <a:pt x="1045" y="579"/>
                      </a:lnTo>
                      <a:lnTo>
                        <a:pt x="1049" y="579"/>
                      </a:lnTo>
                      <a:lnTo>
                        <a:pt x="1045" y="579"/>
                      </a:lnTo>
                      <a:lnTo>
                        <a:pt x="1041" y="621"/>
                      </a:lnTo>
                      <a:lnTo>
                        <a:pt x="1040" y="637"/>
                      </a:lnTo>
                      <a:lnTo>
                        <a:pt x="1039" y="651"/>
                      </a:lnTo>
                      <a:lnTo>
                        <a:pt x="1038" y="666"/>
                      </a:lnTo>
                      <a:lnTo>
                        <a:pt x="1038" y="681"/>
                      </a:lnTo>
                      <a:lnTo>
                        <a:pt x="1041" y="681"/>
                      </a:lnTo>
                      <a:lnTo>
                        <a:pt x="1038" y="681"/>
                      </a:lnTo>
                      <a:lnTo>
                        <a:pt x="1041" y="681"/>
                      </a:lnTo>
                      <a:lnTo>
                        <a:pt x="1038" y="681"/>
                      </a:lnTo>
                      <a:lnTo>
                        <a:pt x="1036" y="696"/>
                      </a:lnTo>
                      <a:lnTo>
                        <a:pt x="1035" y="710"/>
                      </a:lnTo>
                      <a:lnTo>
                        <a:pt x="1034" y="726"/>
                      </a:lnTo>
                      <a:lnTo>
                        <a:pt x="1031" y="754"/>
                      </a:lnTo>
                      <a:lnTo>
                        <a:pt x="1030" y="770"/>
                      </a:lnTo>
                      <a:lnTo>
                        <a:pt x="1030" y="784"/>
                      </a:lnTo>
                      <a:lnTo>
                        <a:pt x="1034" y="784"/>
                      </a:lnTo>
                      <a:lnTo>
                        <a:pt x="1030" y="784"/>
                      </a:lnTo>
                      <a:lnTo>
                        <a:pt x="1034" y="784"/>
                      </a:lnTo>
                      <a:lnTo>
                        <a:pt x="1030" y="784"/>
                      </a:lnTo>
                      <a:lnTo>
                        <a:pt x="1023" y="855"/>
                      </a:lnTo>
                      <a:lnTo>
                        <a:pt x="1022" y="868"/>
                      </a:lnTo>
                      <a:lnTo>
                        <a:pt x="1022" y="881"/>
                      </a:lnTo>
                      <a:lnTo>
                        <a:pt x="1026" y="881"/>
                      </a:lnTo>
                      <a:lnTo>
                        <a:pt x="1022" y="881"/>
                      </a:lnTo>
                      <a:lnTo>
                        <a:pt x="1026" y="881"/>
                      </a:lnTo>
                      <a:lnTo>
                        <a:pt x="1022" y="881"/>
                      </a:lnTo>
                      <a:lnTo>
                        <a:pt x="1021" y="895"/>
                      </a:lnTo>
                      <a:lnTo>
                        <a:pt x="1019" y="908"/>
                      </a:lnTo>
                      <a:lnTo>
                        <a:pt x="1018" y="920"/>
                      </a:lnTo>
                      <a:lnTo>
                        <a:pt x="1017" y="933"/>
                      </a:lnTo>
                      <a:lnTo>
                        <a:pt x="1016" y="944"/>
                      </a:lnTo>
                      <a:lnTo>
                        <a:pt x="1016" y="956"/>
                      </a:lnTo>
                      <a:lnTo>
                        <a:pt x="1019" y="956"/>
                      </a:lnTo>
                      <a:lnTo>
                        <a:pt x="1016" y="956"/>
                      </a:lnTo>
                      <a:lnTo>
                        <a:pt x="1019" y="956"/>
                      </a:lnTo>
                      <a:lnTo>
                        <a:pt x="1016" y="956"/>
                      </a:lnTo>
                      <a:lnTo>
                        <a:pt x="1013" y="979"/>
                      </a:lnTo>
                      <a:lnTo>
                        <a:pt x="1010" y="1000"/>
                      </a:lnTo>
                      <a:lnTo>
                        <a:pt x="1009" y="1009"/>
                      </a:lnTo>
                      <a:lnTo>
                        <a:pt x="1008" y="1019"/>
                      </a:lnTo>
                      <a:lnTo>
                        <a:pt x="1008" y="1028"/>
                      </a:lnTo>
                      <a:lnTo>
                        <a:pt x="1012" y="1028"/>
                      </a:lnTo>
                      <a:lnTo>
                        <a:pt x="1008" y="1028"/>
                      </a:lnTo>
                      <a:lnTo>
                        <a:pt x="1012" y="1028"/>
                      </a:lnTo>
                      <a:lnTo>
                        <a:pt x="1008" y="1028"/>
                      </a:lnTo>
                      <a:lnTo>
                        <a:pt x="1004" y="1052"/>
                      </a:lnTo>
                      <a:lnTo>
                        <a:pt x="1008" y="1052"/>
                      </a:lnTo>
                      <a:lnTo>
                        <a:pt x="1004" y="1052"/>
                      </a:lnTo>
                      <a:lnTo>
                        <a:pt x="1008" y="1052"/>
                      </a:lnTo>
                      <a:lnTo>
                        <a:pt x="1004" y="1052"/>
                      </a:lnTo>
                      <a:lnTo>
                        <a:pt x="1000" y="1071"/>
                      </a:lnTo>
                      <a:lnTo>
                        <a:pt x="1000" y="1076"/>
                      </a:lnTo>
                      <a:lnTo>
                        <a:pt x="1004" y="1076"/>
                      </a:lnTo>
                      <a:lnTo>
                        <a:pt x="1000" y="1075"/>
                      </a:lnTo>
                      <a:lnTo>
                        <a:pt x="1000" y="1076"/>
                      </a:lnTo>
                      <a:lnTo>
                        <a:pt x="1004" y="1076"/>
                      </a:lnTo>
                      <a:lnTo>
                        <a:pt x="1000" y="1075"/>
                      </a:lnTo>
                      <a:lnTo>
                        <a:pt x="999" y="1080"/>
                      </a:lnTo>
                      <a:lnTo>
                        <a:pt x="998" y="1084"/>
                      </a:lnTo>
                      <a:lnTo>
                        <a:pt x="1001" y="1085"/>
                      </a:lnTo>
                      <a:lnTo>
                        <a:pt x="998" y="1084"/>
                      </a:lnTo>
                      <a:lnTo>
                        <a:pt x="1001" y="1085"/>
                      </a:lnTo>
                      <a:lnTo>
                        <a:pt x="998" y="1084"/>
                      </a:lnTo>
                      <a:lnTo>
                        <a:pt x="996" y="1086"/>
                      </a:lnTo>
                      <a:lnTo>
                        <a:pt x="996" y="1088"/>
                      </a:lnTo>
                      <a:lnTo>
                        <a:pt x="996" y="1086"/>
                      </a:lnTo>
                      <a:lnTo>
                        <a:pt x="995" y="1090"/>
                      </a:lnTo>
                      <a:lnTo>
                        <a:pt x="999" y="1092"/>
                      </a:lnTo>
                      <a:lnTo>
                        <a:pt x="995" y="1090"/>
                      </a:lnTo>
                      <a:lnTo>
                        <a:pt x="999" y="1092"/>
                      </a:lnTo>
                      <a:lnTo>
                        <a:pt x="995" y="1090"/>
                      </a:lnTo>
                      <a:lnTo>
                        <a:pt x="994" y="1093"/>
                      </a:lnTo>
                      <a:lnTo>
                        <a:pt x="998" y="1094"/>
                      </a:lnTo>
                      <a:lnTo>
                        <a:pt x="995" y="1092"/>
                      </a:lnTo>
                      <a:lnTo>
                        <a:pt x="994" y="1093"/>
                      </a:lnTo>
                      <a:lnTo>
                        <a:pt x="998" y="1094"/>
                      </a:lnTo>
                      <a:lnTo>
                        <a:pt x="995" y="1092"/>
                      </a:lnTo>
                      <a:lnTo>
                        <a:pt x="994" y="1093"/>
                      </a:lnTo>
                      <a:lnTo>
                        <a:pt x="992" y="1095"/>
                      </a:lnTo>
                      <a:lnTo>
                        <a:pt x="992" y="1097"/>
                      </a:lnTo>
                      <a:lnTo>
                        <a:pt x="996" y="1097"/>
                      </a:lnTo>
                      <a:lnTo>
                        <a:pt x="996" y="1093"/>
                      </a:lnTo>
                      <a:lnTo>
                        <a:pt x="994" y="1094"/>
                      </a:lnTo>
                      <a:lnTo>
                        <a:pt x="992" y="1097"/>
                      </a:lnTo>
                      <a:lnTo>
                        <a:pt x="996" y="1097"/>
                      </a:lnTo>
                      <a:lnTo>
                        <a:pt x="996" y="1093"/>
                      </a:lnTo>
                      <a:lnTo>
                        <a:pt x="992" y="1093"/>
                      </a:lnTo>
                      <a:lnTo>
                        <a:pt x="992" y="1097"/>
                      </a:lnTo>
                      <a:lnTo>
                        <a:pt x="996" y="1094"/>
                      </a:lnTo>
                      <a:lnTo>
                        <a:pt x="992" y="1093"/>
                      </a:lnTo>
                      <a:lnTo>
                        <a:pt x="992" y="1097"/>
                      </a:lnTo>
                      <a:lnTo>
                        <a:pt x="996" y="1094"/>
                      </a:lnTo>
                      <a:lnTo>
                        <a:pt x="995" y="1093"/>
                      </a:lnTo>
                      <a:lnTo>
                        <a:pt x="991" y="1095"/>
                      </a:lnTo>
                      <a:lnTo>
                        <a:pt x="995" y="1094"/>
                      </a:lnTo>
                      <a:lnTo>
                        <a:pt x="995" y="1093"/>
                      </a:lnTo>
                      <a:lnTo>
                        <a:pt x="991" y="1095"/>
                      </a:lnTo>
                      <a:lnTo>
                        <a:pt x="995" y="1094"/>
                      </a:lnTo>
                      <a:lnTo>
                        <a:pt x="994" y="1092"/>
                      </a:lnTo>
                      <a:lnTo>
                        <a:pt x="990" y="1093"/>
                      </a:lnTo>
                      <a:lnTo>
                        <a:pt x="995" y="1093"/>
                      </a:lnTo>
                      <a:lnTo>
                        <a:pt x="994" y="1092"/>
                      </a:lnTo>
                      <a:lnTo>
                        <a:pt x="990" y="1093"/>
                      </a:lnTo>
                      <a:lnTo>
                        <a:pt x="995" y="1093"/>
                      </a:lnTo>
                      <a:lnTo>
                        <a:pt x="995" y="1092"/>
                      </a:lnTo>
                      <a:lnTo>
                        <a:pt x="994" y="1090"/>
                      </a:lnTo>
                      <a:lnTo>
                        <a:pt x="992" y="1086"/>
                      </a:lnTo>
                      <a:lnTo>
                        <a:pt x="991" y="1084"/>
                      </a:lnTo>
                      <a:lnTo>
                        <a:pt x="987" y="1085"/>
                      </a:lnTo>
                      <a:lnTo>
                        <a:pt x="991" y="1084"/>
                      </a:lnTo>
                      <a:lnTo>
                        <a:pt x="987" y="1085"/>
                      </a:lnTo>
                      <a:lnTo>
                        <a:pt x="991" y="1084"/>
                      </a:lnTo>
                      <a:lnTo>
                        <a:pt x="988" y="1076"/>
                      </a:lnTo>
                      <a:lnTo>
                        <a:pt x="985" y="1077"/>
                      </a:lnTo>
                      <a:lnTo>
                        <a:pt x="988" y="1077"/>
                      </a:lnTo>
                      <a:lnTo>
                        <a:pt x="988" y="1076"/>
                      </a:lnTo>
                      <a:lnTo>
                        <a:pt x="985" y="1077"/>
                      </a:lnTo>
                      <a:lnTo>
                        <a:pt x="988" y="1077"/>
                      </a:lnTo>
                      <a:lnTo>
                        <a:pt x="986" y="1067"/>
                      </a:lnTo>
                      <a:lnTo>
                        <a:pt x="982" y="1067"/>
                      </a:lnTo>
                      <a:lnTo>
                        <a:pt x="987" y="1067"/>
                      </a:lnTo>
                      <a:lnTo>
                        <a:pt x="982" y="1067"/>
                      </a:lnTo>
                      <a:lnTo>
                        <a:pt x="987" y="1067"/>
                      </a:lnTo>
                      <a:lnTo>
                        <a:pt x="987" y="1062"/>
                      </a:lnTo>
                      <a:lnTo>
                        <a:pt x="986" y="1062"/>
                      </a:lnTo>
                      <a:lnTo>
                        <a:pt x="985" y="1057"/>
                      </a:lnTo>
                      <a:lnTo>
                        <a:pt x="983" y="1050"/>
                      </a:lnTo>
                      <a:lnTo>
                        <a:pt x="982" y="1045"/>
                      </a:lnTo>
                      <a:lnTo>
                        <a:pt x="978" y="1045"/>
                      </a:lnTo>
                      <a:lnTo>
                        <a:pt x="983" y="1045"/>
                      </a:lnTo>
                      <a:lnTo>
                        <a:pt x="978" y="1045"/>
                      </a:lnTo>
                      <a:lnTo>
                        <a:pt x="983" y="1045"/>
                      </a:lnTo>
                      <a:lnTo>
                        <a:pt x="982" y="1037"/>
                      </a:lnTo>
                      <a:lnTo>
                        <a:pt x="981" y="1037"/>
                      </a:lnTo>
                      <a:lnTo>
                        <a:pt x="979" y="1031"/>
                      </a:lnTo>
                      <a:lnTo>
                        <a:pt x="976" y="1031"/>
                      </a:lnTo>
                      <a:lnTo>
                        <a:pt x="981" y="1031"/>
                      </a:lnTo>
                      <a:lnTo>
                        <a:pt x="976" y="1031"/>
                      </a:lnTo>
                      <a:lnTo>
                        <a:pt x="981" y="1031"/>
                      </a:lnTo>
                      <a:lnTo>
                        <a:pt x="979" y="1023"/>
                      </a:lnTo>
                      <a:lnTo>
                        <a:pt x="974" y="1023"/>
                      </a:lnTo>
                      <a:lnTo>
                        <a:pt x="979" y="1023"/>
                      </a:lnTo>
                      <a:lnTo>
                        <a:pt x="974" y="1023"/>
                      </a:lnTo>
                      <a:lnTo>
                        <a:pt x="979" y="1023"/>
                      </a:lnTo>
                      <a:lnTo>
                        <a:pt x="979" y="1015"/>
                      </a:lnTo>
                      <a:lnTo>
                        <a:pt x="977" y="997"/>
                      </a:lnTo>
                      <a:lnTo>
                        <a:pt x="973" y="966"/>
                      </a:lnTo>
                      <a:lnTo>
                        <a:pt x="972" y="955"/>
                      </a:lnTo>
                      <a:lnTo>
                        <a:pt x="967" y="955"/>
                      </a:lnTo>
                      <a:lnTo>
                        <a:pt x="972" y="955"/>
                      </a:lnTo>
                      <a:lnTo>
                        <a:pt x="967" y="955"/>
                      </a:lnTo>
                      <a:lnTo>
                        <a:pt x="972" y="955"/>
                      </a:lnTo>
                      <a:lnTo>
                        <a:pt x="972" y="942"/>
                      </a:lnTo>
                      <a:lnTo>
                        <a:pt x="970" y="930"/>
                      </a:lnTo>
                      <a:lnTo>
                        <a:pt x="967" y="891"/>
                      </a:lnTo>
                      <a:lnTo>
                        <a:pt x="965" y="877"/>
                      </a:lnTo>
                      <a:lnTo>
                        <a:pt x="964" y="864"/>
                      </a:lnTo>
                      <a:lnTo>
                        <a:pt x="959" y="864"/>
                      </a:lnTo>
                      <a:lnTo>
                        <a:pt x="964" y="864"/>
                      </a:lnTo>
                      <a:lnTo>
                        <a:pt x="959" y="864"/>
                      </a:lnTo>
                      <a:lnTo>
                        <a:pt x="964" y="864"/>
                      </a:lnTo>
                      <a:lnTo>
                        <a:pt x="964" y="850"/>
                      </a:lnTo>
                      <a:lnTo>
                        <a:pt x="957" y="779"/>
                      </a:lnTo>
                      <a:lnTo>
                        <a:pt x="952" y="779"/>
                      </a:lnTo>
                      <a:lnTo>
                        <a:pt x="957" y="779"/>
                      </a:lnTo>
                      <a:lnTo>
                        <a:pt x="952" y="779"/>
                      </a:lnTo>
                      <a:lnTo>
                        <a:pt x="957" y="779"/>
                      </a:lnTo>
                      <a:lnTo>
                        <a:pt x="957" y="765"/>
                      </a:lnTo>
                      <a:lnTo>
                        <a:pt x="952" y="708"/>
                      </a:lnTo>
                      <a:lnTo>
                        <a:pt x="951" y="695"/>
                      </a:lnTo>
                      <a:lnTo>
                        <a:pt x="950" y="681"/>
                      </a:lnTo>
                      <a:lnTo>
                        <a:pt x="945" y="681"/>
                      </a:lnTo>
                      <a:lnTo>
                        <a:pt x="950" y="681"/>
                      </a:lnTo>
                      <a:lnTo>
                        <a:pt x="945" y="681"/>
                      </a:lnTo>
                      <a:lnTo>
                        <a:pt x="950" y="681"/>
                      </a:lnTo>
                      <a:lnTo>
                        <a:pt x="950" y="666"/>
                      </a:lnTo>
                      <a:lnTo>
                        <a:pt x="948" y="653"/>
                      </a:lnTo>
                      <a:lnTo>
                        <a:pt x="947" y="639"/>
                      </a:lnTo>
                      <a:lnTo>
                        <a:pt x="943" y="600"/>
                      </a:lnTo>
                      <a:lnTo>
                        <a:pt x="942" y="589"/>
                      </a:lnTo>
                      <a:lnTo>
                        <a:pt x="937" y="589"/>
                      </a:lnTo>
                      <a:lnTo>
                        <a:pt x="942" y="589"/>
                      </a:lnTo>
                      <a:lnTo>
                        <a:pt x="937" y="589"/>
                      </a:lnTo>
                      <a:lnTo>
                        <a:pt x="942" y="589"/>
                      </a:lnTo>
                      <a:lnTo>
                        <a:pt x="942" y="576"/>
                      </a:lnTo>
                      <a:lnTo>
                        <a:pt x="937" y="529"/>
                      </a:lnTo>
                      <a:lnTo>
                        <a:pt x="934" y="509"/>
                      </a:lnTo>
                      <a:lnTo>
                        <a:pt x="929" y="509"/>
                      </a:lnTo>
                      <a:lnTo>
                        <a:pt x="934" y="509"/>
                      </a:lnTo>
                      <a:lnTo>
                        <a:pt x="929" y="509"/>
                      </a:lnTo>
                      <a:lnTo>
                        <a:pt x="934" y="509"/>
                      </a:lnTo>
                      <a:lnTo>
                        <a:pt x="934" y="498"/>
                      </a:lnTo>
                      <a:lnTo>
                        <a:pt x="933" y="488"/>
                      </a:lnTo>
                      <a:lnTo>
                        <a:pt x="930" y="470"/>
                      </a:lnTo>
                      <a:lnTo>
                        <a:pt x="929" y="462"/>
                      </a:lnTo>
                      <a:lnTo>
                        <a:pt x="928" y="453"/>
                      </a:lnTo>
                      <a:lnTo>
                        <a:pt x="926" y="445"/>
                      </a:lnTo>
                      <a:lnTo>
                        <a:pt x="921" y="445"/>
                      </a:lnTo>
                      <a:lnTo>
                        <a:pt x="926" y="445"/>
                      </a:lnTo>
                      <a:lnTo>
                        <a:pt x="921" y="445"/>
                      </a:lnTo>
                      <a:lnTo>
                        <a:pt x="926" y="445"/>
                      </a:lnTo>
                      <a:lnTo>
                        <a:pt x="926" y="439"/>
                      </a:lnTo>
                      <a:lnTo>
                        <a:pt x="925" y="439"/>
                      </a:lnTo>
                      <a:lnTo>
                        <a:pt x="923" y="426"/>
                      </a:lnTo>
                      <a:lnTo>
                        <a:pt x="920" y="416"/>
                      </a:lnTo>
                      <a:lnTo>
                        <a:pt x="920" y="414"/>
                      </a:lnTo>
                      <a:lnTo>
                        <a:pt x="919" y="410"/>
                      </a:lnTo>
                      <a:lnTo>
                        <a:pt x="915" y="412"/>
                      </a:lnTo>
                      <a:lnTo>
                        <a:pt x="920" y="412"/>
                      </a:lnTo>
                      <a:lnTo>
                        <a:pt x="919" y="410"/>
                      </a:lnTo>
                      <a:lnTo>
                        <a:pt x="915" y="412"/>
                      </a:lnTo>
                      <a:lnTo>
                        <a:pt x="920" y="412"/>
                      </a:lnTo>
                      <a:lnTo>
                        <a:pt x="920" y="408"/>
                      </a:lnTo>
                      <a:lnTo>
                        <a:pt x="919" y="407"/>
                      </a:lnTo>
                      <a:lnTo>
                        <a:pt x="917" y="403"/>
                      </a:lnTo>
                      <a:lnTo>
                        <a:pt x="916" y="400"/>
                      </a:lnTo>
                      <a:lnTo>
                        <a:pt x="916" y="399"/>
                      </a:lnTo>
                      <a:lnTo>
                        <a:pt x="915" y="398"/>
                      </a:lnTo>
                      <a:lnTo>
                        <a:pt x="911" y="400"/>
                      </a:lnTo>
                      <a:lnTo>
                        <a:pt x="915" y="399"/>
                      </a:lnTo>
                      <a:lnTo>
                        <a:pt x="915" y="398"/>
                      </a:lnTo>
                      <a:lnTo>
                        <a:pt x="911" y="400"/>
                      </a:lnTo>
                      <a:lnTo>
                        <a:pt x="915" y="399"/>
                      </a:lnTo>
                      <a:lnTo>
                        <a:pt x="914" y="396"/>
                      </a:lnTo>
                      <a:lnTo>
                        <a:pt x="912" y="395"/>
                      </a:lnTo>
                      <a:lnTo>
                        <a:pt x="910" y="394"/>
                      </a:lnTo>
                      <a:lnTo>
                        <a:pt x="908" y="394"/>
                      </a:lnTo>
                      <a:lnTo>
                        <a:pt x="908" y="398"/>
                      </a:lnTo>
                      <a:lnTo>
                        <a:pt x="912" y="395"/>
                      </a:lnTo>
                      <a:lnTo>
                        <a:pt x="908" y="394"/>
                      </a:lnTo>
                      <a:lnTo>
                        <a:pt x="908" y="398"/>
                      </a:lnTo>
                      <a:lnTo>
                        <a:pt x="912" y="395"/>
                      </a:lnTo>
                      <a:lnTo>
                        <a:pt x="911" y="394"/>
                      </a:lnTo>
                      <a:lnTo>
                        <a:pt x="910" y="394"/>
                      </a:lnTo>
                      <a:lnTo>
                        <a:pt x="907" y="392"/>
                      </a:lnTo>
                      <a:lnTo>
                        <a:pt x="905" y="394"/>
                      </a:lnTo>
                      <a:lnTo>
                        <a:pt x="899" y="399"/>
                      </a:lnTo>
                      <a:lnTo>
                        <a:pt x="897" y="404"/>
                      </a:lnTo>
                      <a:lnTo>
                        <a:pt x="897" y="405"/>
                      </a:lnTo>
                      <a:lnTo>
                        <a:pt x="897" y="404"/>
                      </a:lnTo>
                      <a:lnTo>
                        <a:pt x="895" y="408"/>
                      </a:lnTo>
                      <a:lnTo>
                        <a:pt x="895" y="413"/>
                      </a:lnTo>
                      <a:lnTo>
                        <a:pt x="899" y="413"/>
                      </a:lnTo>
                      <a:lnTo>
                        <a:pt x="895" y="412"/>
                      </a:lnTo>
                      <a:lnTo>
                        <a:pt x="895" y="413"/>
                      </a:lnTo>
                      <a:lnTo>
                        <a:pt x="899" y="413"/>
                      </a:lnTo>
                      <a:lnTo>
                        <a:pt x="895" y="412"/>
                      </a:lnTo>
                      <a:lnTo>
                        <a:pt x="893" y="420"/>
                      </a:lnTo>
                      <a:lnTo>
                        <a:pt x="888" y="440"/>
                      </a:lnTo>
                      <a:lnTo>
                        <a:pt x="888" y="448"/>
                      </a:lnTo>
                      <a:lnTo>
                        <a:pt x="892" y="448"/>
                      </a:lnTo>
                      <a:lnTo>
                        <a:pt x="888" y="448"/>
                      </a:lnTo>
                      <a:lnTo>
                        <a:pt x="892" y="448"/>
                      </a:lnTo>
                      <a:lnTo>
                        <a:pt x="888" y="448"/>
                      </a:lnTo>
                      <a:lnTo>
                        <a:pt x="886" y="454"/>
                      </a:lnTo>
                      <a:lnTo>
                        <a:pt x="885" y="462"/>
                      </a:lnTo>
                      <a:lnTo>
                        <a:pt x="889" y="462"/>
                      </a:lnTo>
                      <a:lnTo>
                        <a:pt x="885" y="462"/>
                      </a:lnTo>
                      <a:lnTo>
                        <a:pt x="889" y="462"/>
                      </a:lnTo>
                      <a:lnTo>
                        <a:pt x="885" y="462"/>
                      </a:lnTo>
                      <a:lnTo>
                        <a:pt x="884" y="469"/>
                      </a:lnTo>
                      <a:lnTo>
                        <a:pt x="883" y="478"/>
                      </a:lnTo>
                      <a:lnTo>
                        <a:pt x="881" y="485"/>
                      </a:lnTo>
                      <a:lnTo>
                        <a:pt x="880" y="495"/>
                      </a:lnTo>
                      <a:lnTo>
                        <a:pt x="880" y="504"/>
                      </a:lnTo>
                      <a:lnTo>
                        <a:pt x="884" y="504"/>
                      </a:lnTo>
                      <a:lnTo>
                        <a:pt x="880" y="504"/>
                      </a:lnTo>
                      <a:lnTo>
                        <a:pt x="884" y="504"/>
                      </a:lnTo>
                      <a:lnTo>
                        <a:pt x="880" y="504"/>
                      </a:lnTo>
                      <a:lnTo>
                        <a:pt x="877" y="524"/>
                      </a:lnTo>
                      <a:lnTo>
                        <a:pt x="874" y="559"/>
                      </a:lnTo>
                      <a:lnTo>
                        <a:pt x="874" y="572"/>
                      </a:lnTo>
                      <a:lnTo>
                        <a:pt x="877" y="572"/>
                      </a:lnTo>
                      <a:lnTo>
                        <a:pt x="874" y="572"/>
                      </a:lnTo>
                      <a:lnTo>
                        <a:pt x="877" y="572"/>
                      </a:lnTo>
                      <a:lnTo>
                        <a:pt x="874" y="572"/>
                      </a:lnTo>
                      <a:lnTo>
                        <a:pt x="872" y="584"/>
                      </a:lnTo>
                      <a:lnTo>
                        <a:pt x="868" y="622"/>
                      </a:lnTo>
                      <a:lnTo>
                        <a:pt x="867" y="637"/>
                      </a:lnTo>
                      <a:lnTo>
                        <a:pt x="866" y="650"/>
                      </a:lnTo>
                      <a:lnTo>
                        <a:pt x="866" y="664"/>
                      </a:lnTo>
                      <a:lnTo>
                        <a:pt x="870" y="664"/>
                      </a:lnTo>
                      <a:lnTo>
                        <a:pt x="866" y="664"/>
                      </a:lnTo>
                      <a:lnTo>
                        <a:pt x="870" y="664"/>
                      </a:lnTo>
                      <a:lnTo>
                        <a:pt x="866" y="664"/>
                      </a:lnTo>
                      <a:lnTo>
                        <a:pt x="865" y="677"/>
                      </a:lnTo>
                      <a:lnTo>
                        <a:pt x="863" y="691"/>
                      </a:lnTo>
                      <a:lnTo>
                        <a:pt x="862" y="704"/>
                      </a:lnTo>
                      <a:lnTo>
                        <a:pt x="861" y="718"/>
                      </a:lnTo>
                      <a:lnTo>
                        <a:pt x="859" y="731"/>
                      </a:lnTo>
                      <a:lnTo>
                        <a:pt x="858" y="745"/>
                      </a:lnTo>
                      <a:lnTo>
                        <a:pt x="858" y="758"/>
                      </a:lnTo>
                      <a:lnTo>
                        <a:pt x="862" y="758"/>
                      </a:lnTo>
                      <a:lnTo>
                        <a:pt x="858" y="758"/>
                      </a:lnTo>
                      <a:lnTo>
                        <a:pt x="862" y="758"/>
                      </a:lnTo>
                      <a:lnTo>
                        <a:pt x="858" y="758"/>
                      </a:lnTo>
                      <a:lnTo>
                        <a:pt x="857" y="772"/>
                      </a:lnTo>
                      <a:lnTo>
                        <a:pt x="850" y="837"/>
                      </a:lnTo>
                      <a:lnTo>
                        <a:pt x="850" y="850"/>
                      </a:lnTo>
                      <a:lnTo>
                        <a:pt x="854" y="850"/>
                      </a:lnTo>
                      <a:lnTo>
                        <a:pt x="850" y="850"/>
                      </a:lnTo>
                      <a:lnTo>
                        <a:pt x="854" y="850"/>
                      </a:lnTo>
                      <a:lnTo>
                        <a:pt x="850" y="850"/>
                      </a:lnTo>
                      <a:lnTo>
                        <a:pt x="849" y="862"/>
                      </a:lnTo>
                      <a:lnTo>
                        <a:pt x="848" y="874"/>
                      </a:lnTo>
                      <a:lnTo>
                        <a:pt x="844" y="909"/>
                      </a:lnTo>
                      <a:lnTo>
                        <a:pt x="844" y="921"/>
                      </a:lnTo>
                      <a:lnTo>
                        <a:pt x="848" y="921"/>
                      </a:lnTo>
                      <a:lnTo>
                        <a:pt x="844" y="921"/>
                      </a:lnTo>
                      <a:lnTo>
                        <a:pt x="848" y="921"/>
                      </a:lnTo>
                      <a:lnTo>
                        <a:pt x="844" y="921"/>
                      </a:lnTo>
                      <a:lnTo>
                        <a:pt x="837" y="973"/>
                      </a:lnTo>
                      <a:lnTo>
                        <a:pt x="836" y="982"/>
                      </a:lnTo>
                      <a:lnTo>
                        <a:pt x="836" y="991"/>
                      </a:lnTo>
                      <a:lnTo>
                        <a:pt x="840" y="991"/>
                      </a:lnTo>
                      <a:lnTo>
                        <a:pt x="836" y="991"/>
                      </a:lnTo>
                      <a:lnTo>
                        <a:pt x="840" y="991"/>
                      </a:lnTo>
                      <a:lnTo>
                        <a:pt x="836" y="991"/>
                      </a:lnTo>
                      <a:lnTo>
                        <a:pt x="831" y="1022"/>
                      </a:lnTo>
                      <a:lnTo>
                        <a:pt x="835" y="1022"/>
                      </a:lnTo>
                      <a:lnTo>
                        <a:pt x="831" y="1022"/>
                      </a:lnTo>
                      <a:lnTo>
                        <a:pt x="835" y="1022"/>
                      </a:lnTo>
                      <a:lnTo>
                        <a:pt x="831" y="1022"/>
                      </a:lnTo>
                      <a:lnTo>
                        <a:pt x="830" y="1028"/>
                      </a:lnTo>
                      <a:lnTo>
                        <a:pt x="834" y="1028"/>
                      </a:lnTo>
                      <a:lnTo>
                        <a:pt x="830" y="1027"/>
                      </a:lnTo>
                      <a:lnTo>
                        <a:pt x="830" y="1028"/>
                      </a:lnTo>
                      <a:lnTo>
                        <a:pt x="834" y="1028"/>
                      </a:lnTo>
                      <a:lnTo>
                        <a:pt x="830" y="1027"/>
                      </a:lnTo>
                      <a:lnTo>
                        <a:pt x="828" y="1032"/>
                      </a:lnTo>
                      <a:lnTo>
                        <a:pt x="828" y="1040"/>
                      </a:lnTo>
                      <a:lnTo>
                        <a:pt x="832" y="1040"/>
                      </a:lnTo>
                      <a:lnTo>
                        <a:pt x="828" y="1039"/>
                      </a:lnTo>
                      <a:lnTo>
                        <a:pt x="828" y="1040"/>
                      </a:lnTo>
                      <a:lnTo>
                        <a:pt x="832" y="1040"/>
                      </a:lnTo>
                      <a:lnTo>
                        <a:pt x="828" y="1039"/>
                      </a:lnTo>
                      <a:lnTo>
                        <a:pt x="827" y="1044"/>
                      </a:lnTo>
                      <a:lnTo>
                        <a:pt x="826" y="1048"/>
                      </a:lnTo>
                      <a:lnTo>
                        <a:pt x="824" y="1053"/>
                      </a:lnTo>
                      <a:lnTo>
                        <a:pt x="828" y="1054"/>
                      </a:lnTo>
                      <a:lnTo>
                        <a:pt x="824" y="1053"/>
                      </a:lnTo>
                      <a:lnTo>
                        <a:pt x="828" y="1054"/>
                      </a:lnTo>
                      <a:lnTo>
                        <a:pt x="824" y="1053"/>
                      </a:lnTo>
                      <a:lnTo>
                        <a:pt x="823" y="1055"/>
                      </a:lnTo>
                      <a:lnTo>
                        <a:pt x="823" y="1057"/>
                      </a:lnTo>
                      <a:lnTo>
                        <a:pt x="823" y="1055"/>
                      </a:lnTo>
                      <a:lnTo>
                        <a:pt x="822" y="1059"/>
                      </a:lnTo>
                      <a:lnTo>
                        <a:pt x="826" y="1061"/>
                      </a:lnTo>
                      <a:lnTo>
                        <a:pt x="822" y="1059"/>
                      </a:lnTo>
                      <a:lnTo>
                        <a:pt x="826" y="1061"/>
                      </a:lnTo>
                      <a:lnTo>
                        <a:pt x="822" y="1059"/>
                      </a:lnTo>
                      <a:lnTo>
                        <a:pt x="821" y="1062"/>
                      </a:lnTo>
                      <a:lnTo>
                        <a:pt x="821" y="1064"/>
                      </a:lnTo>
                      <a:lnTo>
                        <a:pt x="824" y="1064"/>
                      </a:lnTo>
                      <a:lnTo>
                        <a:pt x="822" y="1062"/>
                      </a:lnTo>
                      <a:lnTo>
                        <a:pt x="821" y="1064"/>
                      </a:lnTo>
                      <a:lnTo>
                        <a:pt x="824" y="1064"/>
                      </a:lnTo>
                      <a:lnTo>
                        <a:pt x="822" y="1062"/>
                      </a:lnTo>
                      <a:lnTo>
                        <a:pt x="819" y="1064"/>
                      </a:lnTo>
                      <a:lnTo>
                        <a:pt x="822" y="1067"/>
                      </a:lnTo>
                      <a:lnTo>
                        <a:pt x="822" y="1063"/>
                      </a:lnTo>
                      <a:lnTo>
                        <a:pt x="819" y="1064"/>
                      </a:lnTo>
                      <a:lnTo>
                        <a:pt x="822" y="1067"/>
                      </a:lnTo>
                      <a:lnTo>
                        <a:pt x="822" y="1063"/>
                      </a:lnTo>
                      <a:lnTo>
                        <a:pt x="819" y="1063"/>
                      </a:lnTo>
                      <a:lnTo>
                        <a:pt x="819" y="1067"/>
                      </a:lnTo>
                      <a:lnTo>
                        <a:pt x="823" y="1064"/>
                      </a:lnTo>
                      <a:lnTo>
                        <a:pt x="819" y="1063"/>
                      </a:lnTo>
                      <a:lnTo>
                        <a:pt x="819" y="1067"/>
                      </a:lnTo>
                      <a:lnTo>
                        <a:pt x="823" y="1064"/>
                      </a:lnTo>
                      <a:lnTo>
                        <a:pt x="821" y="1062"/>
                      </a:lnTo>
                      <a:lnTo>
                        <a:pt x="817" y="1064"/>
                      </a:lnTo>
                      <a:lnTo>
                        <a:pt x="822" y="1064"/>
                      </a:lnTo>
                      <a:lnTo>
                        <a:pt x="821" y="1062"/>
                      </a:lnTo>
                      <a:lnTo>
                        <a:pt x="817" y="1064"/>
                      </a:lnTo>
                      <a:lnTo>
                        <a:pt x="822" y="1064"/>
                      </a:lnTo>
                      <a:lnTo>
                        <a:pt x="822" y="1063"/>
                      </a:lnTo>
                      <a:lnTo>
                        <a:pt x="821" y="1063"/>
                      </a:lnTo>
                      <a:lnTo>
                        <a:pt x="821" y="1062"/>
                      </a:lnTo>
                      <a:lnTo>
                        <a:pt x="818" y="1057"/>
                      </a:lnTo>
                      <a:lnTo>
                        <a:pt x="814" y="1058"/>
                      </a:lnTo>
                      <a:lnTo>
                        <a:pt x="818" y="1057"/>
                      </a:lnTo>
                      <a:lnTo>
                        <a:pt x="814" y="1058"/>
                      </a:lnTo>
                      <a:lnTo>
                        <a:pt x="818" y="1057"/>
                      </a:lnTo>
                      <a:lnTo>
                        <a:pt x="814" y="1045"/>
                      </a:lnTo>
                      <a:lnTo>
                        <a:pt x="810" y="1046"/>
                      </a:lnTo>
                      <a:lnTo>
                        <a:pt x="815" y="1046"/>
                      </a:lnTo>
                      <a:lnTo>
                        <a:pt x="814" y="1045"/>
                      </a:lnTo>
                      <a:lnTo>
                        <a:pt x="810" y="1046"/>
                      </a:lnTo>
                      <a:lnTo>
                        <a:pt x="815" y="1046"/>
                      </a:lnTo>
                      <a:lnTo>
                        <a:pt x="815" y="1042"/>
                      </a:lnTo>
                      <a:lnTo>
                        <a:pt x="814" y="1042"/>
                      </a:lnTo>
                      <a:lnTo>
                        <a:pt x="813" y="1037"/>
                      </a:lnTo>
                      <a:lnTo>
                        <a:pt x="813" y="1036"/>
                      </a:lnTo>
                      <a:lnTo>
                        <a:pt x="812" y="1032"/>
                      </a:lnTo>
                      <a:lnTo>
                        <a:pt x="808" y="1033"/>
                      </a:lnTo>
                      <a:lnTo>
                        <a:pt x="812" y="1033"/>
                      </a:lnTo>
                      <a:lnTo>
                        <a:pt x="812" y="1032"/>
                      </a:lnTo>
                      <a:lnTo>
                        <a:pt x="808" y="1033"/>
                      </a:lnTo>
                      <a:lnTo>
                        <a:pt x="812" y="1033"/>
                      </a:lnTo>
                      <a:lnTo>
                        <a:pt x="810" y="1027"/>
                      </a:lnTo>
                      <a:lnTo>
                        <a:pt x="808" y="1017"/>
                      </a:lnTo>
                      <a:lnTo>
                        <a:pt x="806" y="1010"/>
                      </a:lnTo>
                      <a:lnTo>
                        <a:pt x="803" y="1010"/>
                      </a:lnTo>
                      <a:lnTo>
                        <a:pt x="808" y="1010"/>
                      </a:lnTo>
                      <a:lnTo>
                        <a:pt x="803" y="1010"/>
                      </a:lnTo>
                      <a:lnTo>
                        <a:pt x="808" y="1010"/>
                      </a:lnTo>
                      <a:lnTo>
                        <a:pt x="808" y="1002"/>
                      </a:lnTo>
                      <a:lnTo>
                        <a:pt x="806" y="1002"/>
                      </a:lnTo>
                      <a:lnTo>
                        <a:pt x="805" y="996"/>
                      </a:lnTo>
                      <a:lnTo>
                        <a:pt x="801" y="996"/>
                      </a:lnTo>
                      <a:lnTo>
                        <a:pt x="806" y="996"/>
                      </a:lnTo>
                      <a:lnTo>
                        <a:pt x="801" y="996"/>
                      </a:lnTo>
                      <a:lnTo>
                        <a:pt x="806" y="996"/>
                      </a:lnTo>
                      <a:lnTo>
                        <a:pt x="805" y="988"/>
                      </a:lnTo>
                      <a:lnTo>
                        <a:pt x="804" y="979"/>
                      </a:lnTo>
                      <a:lnTo>
                        <a:pt x="803" y="971"/>
                      </a:lnTo>
                      <a:lnTo>
                        <a:pt x="801" y="962"/>
                      </a:lnTo>
                      <a:lnTo>
                        <a:pt x="800" y="952"/>
                      </a:lnTo>
                      <a:lnTo>
                        <a:pt x="795" y="952"/>
                      </a:lnTo>
                      <a:lnTo>
                        <a:pt x="800" y="952"/>
                      </a:lnTo>
                      <a:lnTo>
                        <a:pt x="795" y="952"/>
                      </a:lnTo>
                      <a:lnTo>
                        <a:pt x="800" y="952"/>
                      </a:lnTo>
                      <a:lnTo>
                        <a:pt x="800" y="942"/>
                      </a:lnTo>
                      <a:lnTo>
                        <a:pt x="799" y="931"/>
                      </a:lnTo>
                      <a:lnTo>
                        <a:pt x="793" y="885"/>
                      </a:lnTo>
                      <a:lnTo>
                        <a:pt x="792" y="872"/>
                      </a:lnTo>
                      <a:lnTo>
                        <a:pt x="787" y="872"/>
                      </a:lnTo>
                      <a:lnTo>
                        <a:pt x="792" y="872"/>
                      </a:lnTo>
                      <a:lnTo>
                        <a:pt x="787" y="872"/>
                      </a:lnTo>
                      <a:lnTo>
                        <a:pt x="792" y="872"/>
                      </a:lnTo>
                      <a:lnTo>
                        <a:pt x="792" y="860"/>
                      </a:lnTo>
                      <a:lnTo>
                        <a:pt x="784" y="783"/>
                      </a:lnTo>
                      <a:lnTo>
                        <a:pt x="779" y="783"/>
                      </a:lnTo>
                      <a:lnTo>
                        <a:pt x="784" y="783"/>
                      </a:lnTo>
                      <a:lnTo>
                        <a:pt x="779" y="783"/>
                      </a:lnTo>
                      <a:lnTo>
                        <a:pt x="784" y="783"/>
                      </a:lnTo>
                      <a:lnTo>
                        <a:pt x="784" y="770"/>
                      </a:lnTo>
                      <a:lnTo>
                        <a:pt x="778" y="705"/>
                      </a:lnTo>
                      <a:lnTo>
                        <a:pt x="773" y="705"/>
                      </a:lnTo>
                      <a:lnTo>
                        <a:pt x="778" y="705"/>
                      </a:lnTo>
                      <a:lnTo>
                        <a:pt x="773" y="705"/>
                      </a:lnTo>
                      <a:lnTo>
                        <a:pt x="778" y="705"/>
                      </a:lnTo>
                      <a:lnTo>
                        <a:pt x="778" y="692"/>
                      </a:lnTo>
                      <a:lnTo>
                        <a:pt x="777" y="679"/>
                      </a:lnTo>
                      <a:lnTo>
                        <a:pt x="775" y="668"/>
                      </a:lnTo>
                      <a:lnTo>
                        <a:pt x="774" y="655"/>
                      </a:lnTo>
                      <a:lnTo>
                        <a:pt x="773" y="643"/>
                      </a:lnTo>
                      <a:lnTo>
                        <a:pt x="772" y="630"/>
                      </a:lnTo>
                      <a:lnTo>
                        <a:pt x="770" y="619"/>
                      </a:lnTo>
                      <a:lnTo>
                        <a:pt x="765" y="619"/>
                      </a:lnTo>
                      <a:lnTo>
                        <a:pt x="770" y="619"/>
                      </a:lnTo>
                      <a:lnTo>
                        <a:pt x="765" y="619"/>
                      </a:lnTo>
                      <a:lnTo>
                        <a:pt x="770" y="619"/>
                      </a:lnTo>
                      <a:lnTo>
                        <a:pt x="770" y="607"/>
                      </a:lnTo>
                      <a:lnTo>
                        <a:pt x="769" y="597"/>
                      </a:lnTo>
                      <a:lnTo>
                        <a:pt x="766" y="573"/>
                      </a:lnTo>
                      <a:lnTo>
                        <a:pt x="762" y="542"/>
                      </a:lnTo>
                      <a:lnTo>
                        <a:pt x="757" y="542"/>
                      </a:lnTo>
                      <a:lnTo>
                        <a:pt x="762" y="542"/>
                      </a:lnTo>
                      <a:lnTo>
                        <a:pt x="757" y="542"/>
                      </a:lnTo>
                      <a:lnTo>
                        <a:pt x="762" y="542"/>
                      </a:lnTo>
                      <a:lnTo>
                        <a:pt x="762" y="533"/>
                      </a:lnTo>
                      <a:lnTo>
                        <a:pt x="757" y="497"/>
                      </a:lnTo>
                      <a:lnTo>
                        <a:pt x="756" y="489"/>
                      </a:lnTo>
                      <a:lnTo>
                        <a:pt x="755" y="489"/>
                      </a:lnTo>
                      <a:lnTo>
                        <a:pt x="753" y="483"/>
                      </a:lnTo>
                      <a:lnTo>
                        <a:pt x="750" y="483"/>
                      </a:lnTo>
                      <a:lnTo>
                        <a:pt x="755" y="483"/>
                      </a:lnTo>
                      <a:lnTo>
                        <a:pt x="750" y="483"/>
                      </a:lnTo>
                      <a:lnTo>
                        <a:pt x="755" y="483"/>
                      </a:lnTo>
                      <a:lnTo>
                        <a:pt x="755" y="475"/>
                      </a:lnTo>
                      <a:lnTo>
                        <a:pt x="753" y="475"/>
                      </a:lnTo>
                      <a:lnTo>
                        <a:pt x="751" y="462"/>
                      </a:lnTo>
                      <a:lnTo>
                        <a:pt x="747" y="447"/>
                      </a:lnTo>
                      <a:lnTo>
                        <a:pt x="747" y="445"/>
                      </a:lnTo>
                      <a:lnTo>
                        <a:pt x="746" y="442"/>
                      </a:lnTo>
                      <a:lnTo>
                        <a:pt x="742" y="443"/>
                      </a:lnTo>
                      <a:lnTo>
                        <a:pt x="747" y="443"/>
                      </a:lnTo>
                      <a:lnTo>
                        <a:pt x="746" y="442"/>
                      </a:lnTo>
                      <a:lnTo>
                        <a:pt x="742" y="443"/>
                      </a:lnTo>
                      <a:lnTo>
                        <a:pt x="747" y="443"/>
                      </a:lnTo>
                      <a:lnTo>
                        <a:pt x="747" y="439"/>
                      </a:lnTo>
                      <a:lnTo>
                        <a:pt x="746" y="438"/>
                      </a:lnTo>
                      <a:lnTo>
                        <a:pt x="744" y="434"/>
                      </a:lnTo>
                      <a:lnTo>
                        <a:pt x="742" y="429"/>
                      </a:lnTo>
                      <a:lnTo>
                        <a:pt x="742" y="427"/>
                      </a:lnTo>
                      <a:lnTo>
                        <a:pt x="739" y="425"/>
                      </a:lnTo>
                      <a:lnTo>
                        <a:pt x="738" y="425"/>
                      </a:lnTo>
                      <a:lnTo>
                        <a:pt x="735" y="423"/>
                      </a:lnTo>
                      <a:lnTo>
                        <a:pt x="733" y="423"/>
                      </a:lnTo>
                      <a:lnTo>
                        <a:pt x="730" y="425"/>
                      </a:lnTo>
                      <a:lnTo>
                        <a:pt x="725" y="430"/>
                      </a:lnTo>
                      <a:lnTo>
                        <a:pt x="724" y="432"/>
                      </a:lnTo>
                      <a:lnTo>
                        <a:pt x="724" y="436"/>
                      </a:lnTo>
                      <a:lnTo>
                        <a:pt x="728" y="436"/>
                      </a:lnTo>
                      <a:lnTo>
                        <a:pt x="724" y="435"/>
                      </a:lnTo>
                      <a:lnTo>
                        <a:pt x="724" y="436"/>
                      </a:lnTo>
                      <a:lnTo>
                        <a:pt x="728" y="436"/>
                      </a:lnTo>
                      <a:lnTo>
                        <a:pt x="724" y="435"/>
                      </a:lnTo>
                      <a:lnTo>
                        <a:pt x="717" y="454"/>
                      </a:lnTo>
                      <a:lnTo>
                        <a:pt x="716" y="460"/>
                      </a:lnTo>
                      <a:lnTo>
                        <a:pt x="716" y="466"/>
                      </a:lnTo>
                      <a:lnTo>
                        <a:pt x="720" y="466"/>
                      </a:lnTo>
                      <a:lnTo>
                        <a:pt x="716" y="465"/>
                      </a:lnTo>
                      <a:lnTo>
                        <a:pt x="716" y="466"/>
                      </a:lnTo>
                      <a:lnTo>
                        <a:pt x="720" y="466"/>
                      </a:lnTo>
                      <a:lnTo>
                        <a:pt x="716" y="465"/>
                      </a:lnTo>
                      <a:lnTo>
                        <a:pt x="715" y="470"/>
                      </a:lnTo>
                      <a:lnTo>
                        <a:pt x="715" y="471"/>
                      </a:lnTo>
                      <a:lnTo>
                        <a:pt x="710" y="497"/>
                      </a:lnTo>
                      <a:lnTo>
                        <a:pt x="708" y="505"/>
                      </a:lnTo>
                      <a:lnTo>
                        <a:pt x="708" y="513"/>
                      </a:lnTo>
                      <a:lnTo>
                        <a:pt x="712" y="513"/>
                      </a:lnTo>
                      <a:lnTo>
                        <a:pt x="708" y="513"/>
                      </a:lnTo>
                      <a:lnTo>
                        <a:pt x="712" y="513"/>
                      </a:lnTo>
                      <a:lnTo>
                        <a:pt x="708" y="513"/>
                      </a:lnTo>
                      <a:lnTo>
                        <a:pt x="704" y="540"/>
                      </a:lnTo>
                      <a:lnTo>
                        <a:pt x="702" y="560"/>
                      </a:lnTo>
                      <a:lnTo>
                        <a:pt x="702" y="571"/>
                      </a:lnTo>
                      <a:lnTo>
                        <a:pt x="706" y="571"/>
                      </a:lnTo>
                      <a:lnTo>
                        <a:pt x="702" y="571"/>
                      </a:lnTo>
                      <a:lnTo>
                        <a:pt x="706" y="571"/>
                      </a:lnTo>
                      <a:lnTo>
                        <a:pt x="702" y="571"/>
                      </a:lnTo>
                      <a:lnTo>
                        <a:pt x="700" y="582"/>
                      </a:lnTo>
                      <a:lnTo>
                        <a:pt x="699" y="593"/>
                      </a:lnTo>
                      <a:lnTo>
                        <a:pt x="697" y="616"/>
                      </a:lnTo>
                      <a:lnTo>
                        <a:pt x="695" y="629"/>
                      </a:lnTo>
                      <a:lnTo>
                        <a:pt x="694" y="641"/>
                      </a:lnTo>
                      <a:lnTo>
                        <a:pt x="694" y="653"/>
                      </a:lnTo>
                      <a:lnTo>
                        <a:pt x="698" y="653"/>
                      </a:lnTo>
                      <a:lnTo>
                        <a:pt x="694" y="653"/>
                      </a:lnTo>
                      <a:lnTo>
                        <a:pt x="698" y="653"/>
                      </a:lnTo>
                      <a:lnTo>
                        <a:pt x="694" y="653"/>
                      </a:lnTo>
                      <a:lnTo>
                        <a:pt x="693" y="665"/>
                      </a:lnTo>
                      <a:lnTo>
                        <a:pt x="691" y="678"/>
                      </a:lnTo>
                      <a:lnTo>
                        <a:pt x="690" y="690"/>
                      </a:lnTo>
                      <a:lnTo>
                        <a:pt x="688" y="716"/>
                      </a:lnTo>
                      <a:lnTo>
                        <a:pt x="686" y="727"/>
                      </a:lnTo>
                      <a:lnTo>
                        <a:pt x="686" y="740"/>
                      </a:lnTo>
                      <a:lnTo>
                        <a:pt x="690" y="740"/>
                      </a:lnTo>
                      <a:lnTo>
                        <a:pt x="686" y="740"/>
                      </a:lnTo>
                      <a:lnTo>
                        <a:pt x="690" y="740"/>
                      </a:lnTo>
                      <a:lnTo>
                        <a:pt x="686" y="740"/>
                      </a:lnTo>
                      <a:lnTo>
                        <a:pt x="685" y="752"/>
                      </a:lnTo>
                      <a:lnTo>
                        <a:pt x="684" y="765"/>
                      </a:lnTo>
                      <a:lnTo>
                        <a:pt x="681" y="788"/>
                      </a:lnTo>
                      <a:lnTo>
                        <a:pt x="680" y="801"/>
                      </a:lnTo>
                      <a:lnTo>
                        <a:pt x="679" y="812"/>
                      </a:lnTo>
                      <a:lnTo>
                        <a:pt x="679" y="824"/>
                      </a:lnTo>
                      <a:lnTo>
                        <a:pt x="682" y="824"/>
                      </a:lnTo>
                      <a:lnTo>
                        <a:pt x="679" y="824"/>
                      </a:lnTo>
                      <a:lnTo>
                        <a:pt x="682" y="824"/>
                      </a:lnTo>
                      <a:lnTo>
                        <a:pt x="679" y="824"/>
                      </a:lnTo>
                      <a:lnTo>
                        <a:pt x="676" y="847"/>
                      </a:lnTo>
                      <a:lnTo>
                        <a:pt x="675" y="858"/>
                      </a:lnTo>
                      <a:lnTo>
                        <a:pt x="673" y="869"/>
                      </a:lnTo>
                      <a:lnTo>
                        <a:pt x="671" y="890"/>
                      </a:lnTo>
                      <a:lnTo>
                        <a:pt x="671" y="900"/>
                      </a:lnTo>
                      <a:lnTo>
                        <a:pt x="675" y="900"/>
                      </a:lnTo>
                      <a:lnTo>
                        <a:pt x="671" y="900"/>
                      </a:lnTo>
                      <a:lnTo>
                        <a:pt x="675" y="900"/>
                      </a:lnTo>
                      <a:lnTo>
                        <a:pt x="671" y="900"/>
                      </a:lnTo>
                      <a:lnTo>
                        <a:pt x="669" y="911"/>
                      </a:lnTo>
                      <a:lnTo>
                        <a:pt x="668" y="920"/>
                      </a:lnTo>
                      <a:lnTo>
                        <a:pt x="667" y="930"/>
                      </a:lnTo>
                      <a:lnTo>
                        <a:pt x="664" y="948"/>
                      </a:lnTo>
                      <a:lnTo>
                        <a:pt x="664" y="956"/>
                      </a:lnTo>
                      <a:lnTo>
                        <a:pt x="668" y="956"/>
                      </a:lnTo>
                      <a:lnTo>
                        <a:pt x="664" y="956"/>
                      </a:lnTo>
                      <a:lnTo>
                        <a:pt x="668" y="956"/>
                      </a:lnTo>
                      <a:lnTo>
                        <a:pt x="664" y="956"/>
                      </a:lnTo>
                      <a:lnTo>
                        <a:pt x="663" y="965"/>
                      </a:lnTo>
                      <a:lnTo>
                        <a:pt x="660" y="980"/>
                      </a:lnTo>
                      <a:lnTo>
                        <a:pt x="664" y="980"/>
                      </a:lnTo>
                      <a:lnTo>
                        <a:pt x="660" y="980"/>
                      </a:lnTo>
                      <a:lnTo>
                        <a:pt x="664" y="980"/>
                      </a:lnTo>
                      <a:lnTo>
                        <a:pt x="660" y="980"/>
                      </a:lnTo>
                      <a:lnTo>
                        <a:pt x="657" y="1000"/>
                      </a:lnTo>
                      <a:lnTo>
                        <a:pt x="657" y="1005"/>
                      </a:lnTo>
                      <a:lnTo>
                        <a:pt x="660" y="1005"/>
                      </a:lnTo>
                      <a:lnTo>
                        <a:pt x="657" y="1004"/>
                      </a:lnTo>
                      <a:lnTo>
                        <a:pt x="657" y="1005"/>
                      </a:lnTo>
                      <a:lnTo>
                        <a:pt x="660" y="1005"/>
                      </a:lnTo>
                      <a:lnTo>
                        <a:pt x="657" y="1004"/>
                      </a:lnTo>
                      <a:lnTo>
                        <a:pt x="653" y="1019"/>
                      </a:lnTo>
                      <a:lnTo>
                        <a:pt x="651" y="1023"/>
                      </a:lnTo>
                      <a:lnTo>
                        <a:pt x="655" y="1024"/>
                      </a:lnTo>
                      <a:lnTo>
                        <a:pt x="651" y="1023"/>
                      </a:lnTo>
                      <a:lnTo>
                        <a:pt x="655" y="1024"/>
                      </a:lnTo>
                      <a:lnTo>
                        <a:pt x="651" y="1023"/>
                      </a:lnTo>
                      <a:lnTo>
                        <a:pt x="650" y="1026"/>
                      </a:lnTo>
                      <a:lnTo>
                        <a:pt x="650" y="1027"/>
                      </a:lnTo>
                      <a:lnTo>
                        <a:pt x="650" y="1026"/>
                      </a:lnTo>
                      <a:lnTo>
                        <a:pt x="649" y="1030"/>
                      </a:lnTo>
                      <a:lnTo>
                        <a:pt x="649" y="1032"/>
                      </a:lnTo>
                      <a:lnTo>
                        <a:pt x="653" y="1032"/>
                      </a:lnTo>
                      <a:lnTo>
                        <a:pt x="649" y="1031"/>
                      </a:lnTo>
                      <a:lnTo>
                        <a:pt x="649" y="1032"/>
                      </a:lnTo>
                      <a:lnTo>
                        <a:pt x="653" y="1032"/>
                      </a:lnTo>
                      <a:lnTo>
                        <a:pt x="649" y="1031"/>
                      </a:lnTo>
                      <a:lnTo>
                        <a:pt x="648" y="1033"/>
                      </a:lnTo>
                      <a:lnTo>
                        <a:pt x="651" y="1035"/>
                      </a:lnTo>
                      <a:lnTo>
                        <a:pt x="649" y="1032"/>
                      </a:lnTo>
                      <a:lnTo>
                        <a:pt x="648" y="1033"/>
                      </a:lnTo>
                      <a:lnTo>
                        <a:pt x="651" y="1035"/>
                      </a:lnTo>
                      <a:lnTo>
                        <a:pt x="649" y="1032"/>
                      </a:lnTo>
                      <a:lnTo>
                        <a:pt x="646" y="1035"/>
                      </a:lnTo>
                      <a:lnTo>
                        <a:pt x="649" y="1037"/>
                      </a:lnTo>
                      <a:lnTo>
                        <a:pt x="649" y="1033"/>
                      </a:lnTo>
                      <a:lnTo>
                        <a:pt x="646" y="1035"/>
                      </a:lnTo>
                      <a:lnTo>
                        <a:pt x="649" y="1037"/>
                      </a:lnTo>
                      <a:lnTo>
                        <a:pt x="649" y="1033"/>
                      </a:lnTo>
                      <a:lnTo>
                        <a:pt x="645" y="1033"/>
                      </a:lnTo>
                      <a:lnTo>
                        <a:pt x="645" y="1037"/>
                      </a:lnTo>
                      <a:lnTo>
                        <a:pt x="650" y="1037"/>
                      </a:lnTo>
                      <a:lnTo>
                        <a:pt x="649" y="1037"/>
                      </a:lnTo>
                      <a:lnTo>
                        <a:pt x="648" y="1035"/>
                      </a:lnTo>
                      <a:lnTo>
                        <a:pt x="645" y="1033"/>
                      </a:lnTo>
                      <a:lnTo>
                        <a:pt x="645" y="1037"/>
                      </a:lnTo>
                      <a:lnTo>
                        <a:pt x="650" y="1037"/>
                      </a:lnTo>
                      <a:lnTo>
                        <a:pt x="650" y="1036"/>
                      </a:lnTo>
                      <a:lnTo>
                        <a:pt x="649" y="1036"/>
                      </a:lnTo>
                      <a:lnTo>
                        <a:pt x="649" y="1033"/>
                      </a:lnTo>
                      <a:lnTo>
                        <a:pt x="648" y="1032"/>
                      </a:lnTo>
                      <a:lnTo>
                        <a:pt x="644" y="1035"/>
                      </a:lnTo>
                      <a:lnTo>
                        <a:pt x="648" y="1033"/>
                      </a:lnTo>
                      <a:lnTo>
                        <a:pt x="648" y="1032"/>
                      </a:lnTo>
                      <a:lnTo>
                        <a:pt x="644" y="1035"/>
                      </a:lnTo>
                      <a:lnTo>
                        <a:pt x="648" y="1033"/>
                      </a:lnTo>
                      <a:lnTo>
                        <a:pt x="642" y="1023"/>
                      </a:lnTo>
                      <a:lnTo>
                        <a:pt x="638" y="1024"/>
                      </a:lnTo>
                      <a:lnTo>
                        <a:pt x="642" y="1023"/>
                      </a:lnTo>
                      <a:lnTo>
                        <a:pt x="638" y="1024"/>
                      </a:lnTo>
                      <a:lnTo>
                        <a:pt x="642" y="1023"/>
                      </a:lnTo>
                      <a:lnTo>
                        <a:pt x="641" y="1019"/>
                      </a:lnTo>
                      <a:lnTo>
                        <a:pt x="637" y="1021"/>
                      </a:lnTo>
                      <a:lnTo>
                        <a:pt x="642" y="1021"/>
                      </a:lnTo>
                      <a:lnTo>
                        <a:pt x="641" y="1019"/>
                      </a:lnTo>
                      <a:lnTo>
                        <a:pt x="637" y="1021"/>
                      </a:lnTo>
                      <a:lnTo>
                        <a:pt x="642" y="1021"/>
                      </a:lnTo>
                      <a:lnTo>
                        <a:pt x="642" y="1017"/>
                      </a:lnTo>
                      <a:lnTo>
                        <a:pt x="641" y="1015"/>
                      </a:lnTo>
                      <a:lnTo>
                        <a:pt x="640" y="1011"/>
                      </a:lnTo>
                      <a:lnTo>
                        <a:pt x="636" y="1013"/>
                      </a:lnTo>
                      <a:lnTo>
                        <a:pt x="640" y="1013"/>
                      </a:lnTo>
                      <a:lnTo>
                        <a:pt x="640" y="1011"/>
                      </a:lnTo>
                      <a:lnTo>
                        <a:pt x="636" y="1013"/>
                      </a:lnTo>
                      <a:lnTo>
                        <a:pt x="640" y="1013"/>
                      </a:lnTo>
                      <a:lnTo>
                        <a:pt x="638" y="1008"/>
                      </a:lnTo>
                      <a:lnTo>
                        <a:pt x="638" y="1006"/>
                      </a:lnTo>
                      <a:lnTo>
                        <a:pt x="637" y="1002"/>
                      </a:lnTo>
                      <a:lnTo>
                        <a:pt x="633" y="1004"/>
                      </a:lnTo>
                      <a:lnTo>
                        <a:pt x="637" y="1004"/>
                      </a:lnTo>
                      <a:lnTo>
                        <a:pt x="637" y="1002"/>
                      </a:lnTo>
                      <a:lnTo>
                        <a:pt x="633" y="1004"/>
                      </a:lnTo>
                      <a:lnTo>
                        <a:pt x="637" y="1004"/>
                      </a:lnTo>
                      <a:lnTo>
                        <a:pt x="635" y="993"/>
                      </a:lnTo>
                      <a:lnTo>
                        <a:pt x="631" y="993"/>
                      </a:lnTo>
                      <a:lnTo>
                        <a:pt x="636" y="993"/>
                      </a:lnTo>
                      <a:lnTo>
                        <a:pt x="631" y="993"/>
                      </a:lnTo>
                      <a:lnTo>
                        <a:pt x="636" y="993"/>
                      </a:lnTo>
                      <a:lnTo>
                        <a:pt x="636" y="987"/>
                      </a:lnTo>
                      <a:lnTo>
                        <a:pt x="635" y="987"/>
                      </a:lnTo>
                      <a:lnTo>
                        <a:pt x="633" y="982"/>
                      </a:lnTo>
                      <a:lnTo>
                        <a:pt x="632" y="975"/>
                      </a:lnTo>
                      <a:lnTo>
                        <a:pt x="628" y="975"/>
                      </a:lnTo>
                      <a:lnTo>
                        <a:pt x="633" y="975"/>
                      </a:lnTo>
                      <a:lnTo>
                        <a:pt x="628" y="975"/>
                      </a:lnTo>
                      <a:lnTo>
                        <a:pt x="633" y="975"/>
                      </a:lnTo>
                      <a:lnTo>
                        <a:pt x="632" y="968"/>
                      </a:lnTo>
                      <a:lnTo>
                        <a:pt x="631" y="968"/>
                      </a:lnTo>
                      <a:lnTo>
                        <a:pt x="629" y="961"/>
                      </a:lnTo>
                      <a:lnTo>
                        <a:pt x="626" y="961"/>
                      </a:lnTo>
                      <a:lnTo>
                        <a:pt x="631" y="961"/>
                      </a:lnTo>
                      <a:lnTo>
                        <a:pt x="626" y="961"/>
                      </a:lnTo>
                      <a:lnTo>
                        <a:pt x="631" y="961"/>
                      </a:lnTo>
                      <a:lnTo>
                        <a:pt x="629" y="953"/>
                      </a:lnTo>
                      <a:lnTo>
                        <a:pt x="628" y="944"/>
                      </a:lnTo>
                      <a:lnTo>
                        <a:pt x="623" y="944"/>
                      </a:lnTo>
                      <a:lnTo>
                        <a:pt x="628" y="944"/>
                      </a:lnTo>
                      <a:lnTo>
                        <a:pt x="623" y="944"/>
                      </a:lnTo>
                      <a:lnTo>
                        <a:pt x="628" y="944"/>
                      </a:lnTo>
                      <a:lnTo>
                        <a:pt x="628" y="937"/>
                      </a:lnTo>
                      <a:lnTo>
                        <a:pt x="627" y="926"/>
                      </a:lnTo>
                      <a:lnTo>
                        <a:pt x="626" y="917"/>
                      </a:lnTo>
                      <a:lnTo>
                        <a:pt x="620" y="876"/>
                      </a:lnTo>
                      <a:lnTo>
                        <a:pt x="615" y="876"/>
                      </a:lnTo>
                      <a:lnTo>
                        <a:pt x="620" y="876"/>
                      </a:lnTo>
                      <a:lnTo>
                        <a:pt x="615" y="876"/>
                      </a:lnTo>
                      <a:lnTo>
                        <a:pt x="620" y="876"/>
                      </a:lnTo>
                      <a:lnTo>
                        <a:pt x="620" y="864"/>
                      </a:lnTo>
                      <a:lnTo>
                        <a:pt x="619" y="853"/>
                      </a:lnTo>
                      <a:lnTo>
                        <a:pt x="618" y="842"/>
                      </a:lnTo>
                      <a:lnTo>
                        <a:pt x="615" y="819"/>
                      </a:lnTo>
                      <a:lnTo>
                        <a:pt x="614" y="806"/>
                      </a:lnTo>
                      <a:lnTo>
                        <a:pt x="613" y="794"/>
                      </a:lnTo>
                      <a:lnTo>
                        <a:pt x="607" y="794"/>
                      </a:lnTo>
                      <a:lnTo>
                        <a:pt x="613" y="794"/>
                      </a:lnTo>
                      <a:lnTo>
                        <a:pt x="607" y="794"/>
                      </a:lnTo>
                      <a:lnTo>
                        <a:pt x="613" y="794"/>
                      </a:lnTo>
                      <a:lnTo>
                        <a:pt x="613" y="783"/>
                      </a:lnTo>
                      <a:lnTo>
                        <a:pt x="605" y="713"/>
                      </a:lnTo>
                      <a:lnTo>
                        <a:pt x="600" y="713"/>
                      </a:lnTo>
                      <a:lnTo>
                        <a:pt x="605" y="713"/>
                      </a:lnTo>
                      <a:lnTo>
                        <a:pt x="600" y="713"/>
                      </a:lnTo>
                      <a:lnTo>
                        <a:pt x="605" y="713"/>
                      </a:lnTo>
                      <a:lnTo>
                        <a:pt x="605" y="701"/>
                      </a:lnTo>
                      <a:lnTo>
                        <a:pt x="601" y="666"/>
                      </a:lnTo>
                      <a:lnTo>
                        <a:pt x="600" y="656"/>
                      </a:lnTo>
                      <a:lnTo>
                        <a:pt x="598" y="644"/>
                      </a:lnTo>
                      <a:lnTo>
                        <a:pt x="593" y="644"/>
                      </a:lnTo>
                      <a:lnTo>
                        <a:pt x="598" y="644"/>
                      </a:lnTo>
                      <a:lnTo>
                        <a:pt x="593" y="644"/>
                      </a:lnTo>
                      <a:lnTo>
                        <a:pt x="598" y="644"/>
                      </a:lnTo>
                      <a:lnTo>
                        <a:pt x="598" y="634"/>
                      </a:lnTo>
                      <a:lnTo>
                        <a:pt x="593" y="593"/>
                      </a:lnTo>
                      <a:lnTo>
                        <a:pt x="591" y="575"/>
                      </a:lnTo>
                      <a:lnTo>
                        <a:pt x="586" y="575"/>
                      </a:lnTo>
                      <a:lnTo>
                        <a:pt x="591" y="575"/>
                      </a:lnTo>
                      <a:lnTo>
                        <a:pt x="586" y="575"/>
                      </a:lnTo>
                      <a:lnTo>
                        <a:pt x="591" y="575"/>
                      </a:lnTo>
                      <a:lnTo>
                        <a:pt x="591" y="566"/>
                      </a:lnTo>
                      <a:lnTo>
                        <a:pt x="588" y="547"/>
                      </a:lnTo>
                      <a:lnTo>
                        <a:pt x="587" y="540"/>
                      </a:lnTo>
                      <a:lnTo>
                        <a:pt x="586" y="531"/>
                      </a:lnTo>
                      <a:lnTo>
                        <a:pt x="584" y="531"/>
                      </a:lnTo>
                      <a:lnTo>
                        <a:pt x="583" y="524"/>
                      </a:lnTo>
                      <a:lnTo>
                        <a:pt x="579" y="524"/>
                      </a:lnTo>
                      <a:lnTo>
                        <a:pt x="584" y="524"/>
                      </a:lnTo>
                      <a:lnTo>
                        <a:pt x="579" y="524"/>
                      </a:lnTo>
                      <a:lnTo>
                        <a:pt x="584" y="524"/>
                      </a:lnTo>
                      <a:lnTo>
                        <a:pt x="583" y="516"/>
                      </a:lnTo>
                      <a:lnTo>
                        <a:pt x="578" y="516"/>
                      </a:lnTo>
                      <a:lnTo>
                        <a:pt x="583" y="516"/>
                      </a:lnTo>
                      <a:lnTo>
                        <a:pt x="578" y="516"/>
                      </a:lnTo>
                      <a:lnTo>
                        <a:pt x="583" y="516"/>
                      </a:lnTo>
                      <a:lnTo>
                        <a:pt x="583" y="510"/>
                      </a:lnTo>
                      <a:lnTo>
                        <a:pt x="582" y="510"/>
                      </a:lnTo>
                      <a:lnTo>
                        <a:pt x="578" y="491"/>
                      </a:lnTo>
                      <a:lnTo>
                        <a:pt x="576" y="485"/>
                      </a:lnTo>
                      <a:lnTo>
                        <a:pt x="576" y="484"/>
                      </a:lnTo>
                      <a:lnTo>
                        <a:pt x="575" y="480"/>
                      </a:lnTo>
                      <a:lnTo>
                        <a:pt x="571" y="482"/>
                      </a:lnTo>
                      <a:lnTo>
                        <a:pt x="575" y="482"/>
                      </a:lnTo>
                      <a:lnTo>
                        <a:pt x="575" y="480"/>
                      </a:lnTo>
                      <a:lnTo>
                        <a:pt x="571" y="482"/>
                      </a:lnTo>
                      <a:lnTo>
                        <a:pt x="575" y="482"/>
                      </a:lnTo>
                      <a:lnTo>
                        <a:pt x="574" y="476"/>
                      </a:lnTo>
                      <a:lnTo>
                        <a:pt x="570" y="476"/>
                      </a:lnTo>
                      <a:lnTo>
                        <a:pt x="575" y="476"/>
                      </a:lnTo>
                      <a:lnTo>
                        <a:pt x="570" y="476"/>
                      </a:lnTo>
                      <a:lnTo>
                        <a:pt x="575" y="476"/>
                      </a:lnTo>
                      <a:lnTo>
                        <a:pt x="575" y="473"/>
                      </a:lnTo>
                      <a:lnTo>
                        <a:pt x="574" y="473"/>
                      </a:lnTo>
                      <a:lnTo>
                        <a:pt x="574" y="471"/>
                      </a:lnTo>
                      <a:lnTo>
                        <a:pt x="573" y="469"/>
                      </a:lnTo>
                      <a:lnTo>
                        <a:pt x="569" y="470"/>
                      </a:lnTo>
                      <a:lnTo>
                        <a:pt x="573" y="469"/>
                      </a:lnTo>
                      <a:lnTo>
                        <a:pt x="569" y="470"/>
                      </a:lnTo>
                      <a:lnTo>
                        <a:pt x="573" y="469"/>
                      </a:lnTo>
                      <a:lnTo>
                        <a:pt x="571" y="465"/>
                      </a:lnTo>
                      <a:lnTo>
                        <a:pt x="570" y="462"/>
                      </a:lnTo>
                      <a:lnTo>
                        <a:pt x="570" y="461"/>
                      </a:lnTo>
                      <a:lnTo>
                        <a:pt x="569" y="460"/>
                      </a:lnTo>
                      <a:lnTo>
                        <a:pt x="565" y="462"/>
                      </a:lnTo>
                      <a:lnTo>
                        <a:pt x="569" y="461"/>
                      </a:lnTo>
                      <a:lnTo>
                        <a:pt x="569" y="460"/>
                      </a:lnTo>
                      <a:lnTo>
                        <a:pt x="565" y="462"/>
                      </a:lnTo>
                      <a:lnTo>
                        <a:pt x="569" y="461"/>
                      </a:lnTo>
                      <a:lnTo>
                        <a:pt x="567" y="458"/>
                      </a:lnTo>
                      <a:lnTo>
                        <a:pt x="566" y="457"/>
                      </a:lnTo>
                      <a:lnTo>
                        <a:pt x="564" y="456"/>
                      </a:lnTo>
                      <a:lnTo>
                        <a:pt x="562" y="456"/>
                      </a:lnTo>
                      <a:lnTo>
                        <a:pt x="562" y="460"/>
                      </a:lnTo>
                      <a:lnTo>
                        <a:pt x="567" y="460"/>
                      </a:lnTo>
                      <a:lnTo>
                        <a:pt x="566" y="460"/>
                      </a:lnTo>
                      <a:lnTo>
                        <a:pt x="565" y="457"/>
                      </a:lnTo>
                      <a:lnTo>
                        <a:pt x="562" y="456"/>
                      </a:lnTo>
                      <a:lnTo>
                        <a:pt x="562" y="460"/>
                      </a:lnTo>
                      <a:lnTo>
                        <a:pt x="567" y="460"/>
                      </a:lnTo>
                      <a:lnTo>
                        <a:pt x="567" y="458"/>
                      </a:lnTo>
                      <a:lnTo>
                        <a:pt x="566" y="458"/>
                      </a:lnTo>
                      <a:lnTo>
                        <a:pt x="565" y="456"/>
                      </a:lnTo>
                      <a:lnTo>
                        <a:pt x="562" y="454"/>
                      </a:lnTo>
                      <a:lnTo>
                        <a:pt x="560" y="454"/>
                      </a:lnTo>
                      <a:lnTo>
                        <a:pt x="557" y="456"/>
                      </a:lnTo>
                      <a:lnTo>
                        <a:pt x="553" y="460"/>
                      </a:lnTo>
                      <a:lnTo>
                        <a:pt x="552" y="462"/>
                      </a:lnTo>
                      <a:lnTo>
                        <a:pt x="552" y="465"/>
                      </a:lnTo>
                      <a:lnTo>
                        <a:pt x="556" y="465"/>
                      </a:lnTo>
                      <a:lnTo>
                        <a:pt x="552" y="463"/>
                      </a:lnTo>
                      <a:lnTo>
                        <a:pt x="552" y="465"/>
                      </a:lnTo>
                      <a:lnTo>
                        <a:pt x="556" y="465"/>
                      </a:lnTo>
                      <a:lnTo>
                        <a:pt x="552" y="463"/>
                      </a:lnTo>
                      <a:lnTo>
                        <a:pt x="548" y="471"/>
                      </a:lnTo>
                      <a:lnTo>
                        <a:pt x="548" y="473"/>
                      </a:lnTo>
                      <a:lnTo>
                        <a:pt x="548" y="471"/>
                      </a:lnTo>
                      <a:lnTo>
                        <a:pt x="544" y="483"/>
                      </a:lnTo>
                      <a:lnTo>
                        <a:pt x="544" y="488"/>
                      </a:lnTo>
                      <a:lnTo>
                        <a:pt x="548" y="488"/>
                      </a:lnTo>
                      <a:lnTo>
                        <a:pt x="544" y="487"/>
                      </a:lnTo>
                      <a:lnTo>
                        <a:pt x="544" y="488"/>
                      </a:lnTo>
                      <a:lnTo>
                        <a:pt x="548" y="488"/>
                      </a:lnTo>
                      <a:lnTo>
                        <a:pt x="544" y="487"/>
                      </a:lnTo>
                      <a:lnTo>
                        <a:pt x="539" y="507"/>
                      </a:lnTo>
                      <a:lnTo>
                        <a:pt x="539" y="509"/>
                      </a:lnTo>
                      <a:lnTo>
                        <a:pt x="536" y="522"/>
                      </a:lnTo>
                      <a:lnTo>
                        <a:pt x="536" y="528"/>
                      </a:lnTo>
                      <a:lnTo>
                        <a:pt x="540" y="528"/>
                      </a:lnTo>
                      <a:lnTo>
                        <a:pt x="536" y="528"/>
                      </a:lnTo>
                      <a:lnTo>
                        <a:pt x="540" y="528"/>
                      </a:lnTo>
                      <a:lnTo>
                        <a:pt x="536" y="528"/>
                      </a:lnTo>
                      <a:lnTo>
                        <a:pt x="535" y="535"/>
                      </a:lnTo>
                      <a:lnTo>
                        <a:pt x="534" y="542"/>
                      </a:lnTo>
                      <a:lnTo>
                        <a:pt x="533" y="551"/>
                      </a:lnTo>
                      <a:lnTo>
                        <a:pt x="531" y="559"/>
                      </a:lnTo>
                      <a:lnTo>
                        <a:pt x="529" y="577"/>
                      </a:lnTo>
                      <a:lnTo>
                        <a:pt x="529" y="588"/>
                      </a:lnTo>
                      <a:lnTo>
                        <a:pt x="533" y="588"/>
                      </a:lnTo>
                      <a:lnTo>
                        <a:pt x="529" y="588"/>
                      </a:lnTo>
                      <a:lnTo>
                        <a:pt x="533" y="588"/>
                      </a:lnTo>
                      <a:lnTo>
                        <a:pt x="529" y="588"/>
                      </a:lnTo>
                      <a:lnTo>
                        <a:pt x="527" y="597"/>
                      </a:lnTo>
                      <a:lnTo>
                        <a:pt x="525" y="617"/>
                      </a:lnTo>
                      <a:lnTo>
                        <a:pt x="524" y="629"/>
                      </a:lnTo>
                      <a:lnTo>
                        <a:pt x="522" y="639"/>
                      </a:lnTo>
                      <a:lnTo>
                        <a:pt x="522" y="650"/>
                      </a:lnTo>
                      <a:lnTo>
                        <a:pt x="526" y="650"/>
                      </a:lnTo>
                      <a:lnTo>
                        <a:pt x="522" y="650"/>
                      </a:lnTo>
                      <a:lnTo>
                        <a:pt x="526" y="650"/>
                      </a:lnTo>
                      <a:lnTo>
                        <a:pt x="522" y="650"/>
                      </a:lnTo>
                      <a:lnTo>
                        <a:pt x="520" y="673"/>
                      </a:lnTo>
                      <a:lnTo>
                        <a:pt x="518" y="683"/>
                      </a:lnTo>
                      <a:lnTo>
                        <a:pt x="516" y="706"/>
                      </a:lnTo>
                      <a:lnTo>
                        <a:pt x="515" y="717"/>
                      </a:lnTo>
                      <a:lnTo>
                        <a:pt x="515" y="728"/>
                      </a:lnTo>
                      <a:lnTo>
                        <a:pt x="518" y="728"/>
                      </a:lnTo>
                      <a:lnTo>
                        <a:pt x="515" y="728"/>
                      </a:lnTo>
                      <a:lnTo>
                        <a:pt x="518" y="728"/>
                      </a:lnTo>
                      <a:lnTo>
                        <a:pt x="515" y="728"/>
                      </a:lnTo>
                      <a:lnTo>
                        <a:pt x="513" y="739"/>
                      </a:lnTo>
                      <a:lnTo>
                        <a:pt x="511" y="762"/>
                      </a:lnTo>
                      <a:lnTo>
                        <a:pt x="508" y="783"/>
                      </a:lnTo>
                      <a:lnTo>
                        <a:pt x="507" y="794"/>
                      </a:lnTo>
                      <a:lnTo>
                        <a:pt x="507" y="805"/>
                      </a:lnTo>
                      <a:lnTo>
                        <a:pt x="511" y="805"/>
                      </a:lnTo>
                      <a:lnTo>
                        <a:pt x="507" y="805"/>
                      </a:lnTo>
                      <a:lnTo>
                        <a:pt x="511" y="805"/>
                      </a:lnTo>
                      <a:lnTo>
                        <a:pt x="507" y="805"/>
                      </a:lnTo>
                      <a:lnTo>
                        <a:pt x="500" y="856"/>
                      </a:lnTo>
                      <a:lnTo>
                        <a:pt x="499" y="865"/>
                      </a:lnTo>
                      <a:lnTo>
                        <a:pt x="499" y="876"/>
                      </a:lnTo>
                      <a:lnTo>
                        <a:pt x="503" y="876"/>
                      </a:lnTo>
                      <a:lnTo>
                        <a:pt x="499" y="876"/>
                      </a:lnTo>
                      <a:lnTo>
                        <a:pt x="503" y="876"/>
                      </a:lnTo>
                      <a:lnTo>
                        <a:pt x="499" y="876"/>
                      </a:lnTo>
                      <a:lnTo>
                        <a:pt x="495" y="903"/>
                      </a:lnTo>
                      <a:lnTo>
                        <a:pt x="494" y="911"/>
                      </a:lnTo>
                      <a:lnTo>
                        <a:pt x="493" y="920"/>
                      </a:lnTo>
                      <a:lnTo>
                        <a:pt x="491" y="927"/>
                      </a:lnTo>
                      <a:lnTo>
                        <a:pt x="491" y="935"/>
                      </a:lnTo>
                      <a:lnTo>
                        <a:pt x="495" y="935"/>
                      </a:lnTo>
                      <a:lnTo>
                        <a:pt x="491" y="935"/>
                      </a:lnTo>
                      <a:lnTo>
                        <a:pt x="495" y="935"/>
                      </a:lnTo>
                      <a:lnTo>
                        <a:pt x="491" y="935"/>
                      </a:lnTo>
                      <a:lnTo>
                        <a:pt x="490" y="943"/>
                      </a:lnTo>
                      <a:lnTo>
                        <a:pt x="494" y="943"/>
                      </a:lnTo>
                      <a:lnTo>
                        <a:pt x="490" y="943"/>
                      </a:lnTo>
                      <a:lnTo>
                        <a:pt x="494" y="943"/>
                      </a:lnTo>
                      <a:lnTo>
                        <a:pt x="490" y="943"/>
                      </a:lnTo>
                      <a:lnTo>
                        <a:pt x="489" y="949"/>
                      </a:lnTo>
                      <a:lnTo>
                        <a:pt x="487" y="957"/>
                      </a:lnTo>
                      <a:lnTo>
                        <a:pt x="491" y="957"/>
                      </a:lnTo>
                      <a:lnTo>
                        <a:pt x="487" y="956"/>
                      </a:lnTo>
                      <a:lnTo>
                        <a:pt x="487" y="957"/>
                      </a:lnTo>
                      <a:lnTo>
                        <a:pt x="491" y="957"/>
                      </a:lnTo>
                      <a:lnTo>
                        <a:pt x="487" y="956"/>
                      </a:lnTo>
                      <a:lnTo>
                        <a:pt x="486" y="961"/>
                      </a:lnTo>
                      <a:lnTo>
                        <a:pt x="486" y="962"/>
                      </a:lnTo>
                      <a:lnTo>
                        <a:pt x="485" y="969"/>
                      </a:lnTo>
                      <a:lnTo>
                        <a:pt x="485" y="975"/>
                      </a:lnTo>
                      <a:lnTo>
                        <a:pt x="489" y="975"/>
                      </a:lnTo>
                      <a:lnTo>
                        <a:pt x="485" y="974"/>
                      </a:lnTo>
                      <a:lnTo>
                        <a:pt x="485" y="975"/>
                      </a:lnTo>
                      <a:lnTo>
                        <a:pt x="489" y="975"/>
                      </a:lnTo>
                      <a:lnTo>
                        <a:pt x="485" y="974"/>
                      </a:lnTo>
                      <a:lnTo>
                        <a:pt x="484" y="979"/>
                      </a:lnTo>
                      <a:lnTo>
                        <a:pt x="482" y="983"/>
                      </a:lnTo>
                      <a:lnTo>
                        <a:pt x="481" y="988"/>
                      </a:lnTo>
                      <a:lnTo>
                        <a:pt x="478" y="996"/>
                      </a:lnTo>
                      <a:lnTo>
                        <a:pt x="482" y="997"/>
                      </a:lnTo>
                      <a:lnTo>
                        <a:pt x="478" y="996"/>
                      </a:lnTo>
                      <a:lnTo>
                        <a:pt x="482" y="997"/>
                      </a:lnTo>
                      <a:lnTo>
                        <a:pt x="478" y="996"/>
                      </a:lnTo>
                      <a:lnTo>
                        <a:pt x="477" y="999"/>
                      </a:lnTo>
                      <a:lnTo>
                        <a:pt x="477" y="1002"/>
                      </a:lnTo>
                      <a:lnTo>
                        <a:pt x="481" y="1002"/>
                      </a:lnTo>
                      <a:lnTo>
                        <a:pt x="477" y="1001"/>
                      </a:lnTo>
                      <a:lnTo>
                        <a:pt x="477" y="1002"/>
                      </a:lnTo>
                      <a:lnTo>
                        <a:pt x="481" y="1002"/>
                      </a:lnTo>
                      <a:lnTo>
                        <a:pt x="477" y="1001"/>
                      </a:lnTo>
                      <a:lnTo>
                        <a:pt x="474" y="1006"/>
                      </a:lnTo>
                      <a:lnTo>
                        <a:pt x="478" y="1008"/>
                      </a:lnTo>
                      <a:lnTo>
                        <a:pt x="476" y="1005"/>
                      </a:lnTo>
                      <a:lnTo>
                        <a:pt x="474" y="1006"/>
                      </a:lnTo>
                      <a:lnTo>
                        <a:pt x="478" y="1008"/>
                      </a:lnTo>
                      <a:lnTo>
                        <a:pt x="476" y="1005"/>
                      </a:lnTo>
                      <a:lnTo>
                        <a:pt x="473" y="1008"/>
                      </a:lnTo>
                      <a:lnTo>
                        <a:pt x="476" y="1010"/>
                      </a:lnTo>
                      <a:lnTo>
                        <a:pt x="476" y="1006"/>
                      </a:lnTo>
                      <a:lnTo>
                        <a:pt x="473" y="1008"/>
                      </a:lnTo>
                      <a:lnTo>
                        <a:pt x="476" y="1010"/>
                      </a:lnTo>
                      <a:lnTo>
                        <a:pt x="476" y="1006"/>
                      </a:lnTo>
                      <a:lnTo>
                        <a:pt x="473" y="1006"/>
                      </a:lnTo>
                      <a:lnTo>
                        <a:pt x="473" y="1010"/>
                      </a:lnTo>
                      <a:lnTo>
                        <a:pt x="477" y="1008"/>
                      </a:lnTo>
                      <a:lnTo>
                        <a:pt x="473" y="1006"/>
                      </a:lnTo>
                      <a:lnTo>
                        <a:pt x="473" y="1010"/>
                      </a:lnTo>
                      <a:lnTo>
                        <a:pt x="477" y="1008"/>
                      </a:lnTo>
                      <a:lnTo>
                        <a:pt x="473" y="1004"/>
                      </a:lnTo>
                      <a:lnTo>
                        <a:pt x="469" y="1006"/>
                      </a:lnTo>
                      <a:lnTo>
                        <a:pt x="473" y="1005"/>
                      </a:lnTo>
                      <a:lnTo>
                        <a:pt x="473" y="1004"/>
                      </a:lnTo>
                      <a:lnTo>
                        <a:pt x="469" y="1006"/>
                      </a:lnTo>
                      <a:lnTo>
                        <a:pt x="473" y="1005"/>
                      </a:lnTo>
                      <a:lnTo>
                        <a:pt x="469" y="997"/>
                      </a:lnTo>
                      <a:lnTo>
                        <a:pt x="465" y="999"/>
                      </a:lnTo>
                      <a:lnTo>
                        <a:pt x="471" y="999"/>
                      </a:lnTo>
                      <a:lnTo>
                        <a:pt x="469" y="997"/>
                      </a:lnTo>
                      <a:lnTo>
                        <a:pt x="465" y="999"/>
                      </a:lnTo>
                      <a:lnTo>
                        <a:pt x="471" y="999"/>
                      </a:lnTo>
                      <a:lnTo>
                        <a:pt x="471" y="996"/>
                      </a:lnTo>
                      <a:lnTo>
                        <a:pt x="469" y="995"/>
                      </a:lnTo>
                      <a:lnTo>
                        <a:pt x="463" y="975"/>
                      </a:lnTo>
                      <a:lnTo>
                        <a:pt x="459" y="977"/>
                      </a:lnTo>
                      <a:lnTo>
                        <a:pt x="463" y="977"/>
                      </a:lnTo>
                      <a:lnTo>
                        <a:pt x="463" y="975"/>
                      </a:lnTo>
                      <a:lnTo>
                        <a:pt x="459" y="977"/>
                      </a:lnTo>
                      <a:lnTo>
                        <a:pt x="463" y="977"/>
                      </a:lnTo>
                      <a:lnTo>
                        <a:pt x="462" y="971"/>
                      </a:lnTo>
                      <a:lnTo>
                        <a:pt x="458" y="971"/>
                      </a:lnTo>
                      <a:lnTo>
                        <a:pt x="463" y="971"/>
                      </a:lnTo>
                      <a:lnTo>
                        <a:pt x="458" y="971"/>
                      </a:lnTo>
                      <a:lnTo>
                        <a:pt x="463" y="971"/>
                      </a:lnTo>
                      <a:lnTo>
                        <a:pt x="463" y="966"/>
                      </a:lnTo>
                      <a:lnTo>
                        <a:pt x="462" y="966"/>
                      </a:lnTo>
                      <a:lnTo>
                        <a:pt x="459" y="956"/>
                      </a:lnTo>
                      <a:lnTo>
                        <a:pt x="456" y="943"/>
                      </a:lnTo>
                      <a:lnTo>
                        <a:pt x="453" y="943"/>
                      </a:lnTo>
                      <a:lnTo>
                        <a:pt x="458" y="943"/>
                      </a:lnTo>
                      <a:lnTo>
                        <a:pt x="453" y="943"/>
                      </a:lnTo>
                      <a:lnTo>
                        <a:pt x="458" y="943"/>
                      </a:lnTo>
                      <a:lnTo>
                        <a:pt x="456" y="935"/>
                      </a:lnTo>
                      <a:lnTo>
                        <a:pt x="451" y="935"/>
                      </a:lnTo>
                      <a:lnTo>
                        <a:pt x="456" y="935"/>
                      </a:lnTo>
                      <a:lnTo>
                        <a:pt x="451" y="935"/>
                      </a:lnTo>
                      <a:lnTo>
                        <a:pt x="456" y="935"/>
                      </a:lnTo>
                      <a:lnTo>
                        <a:pt x="456" y="929"/>
                      </a:lnTo>
                      <a:lnTo>
                        <a:pt x="455" y="921"/>
                      </a:lnTo>
                      <a:lnTo>
                        <a:pt x="454" y="912"/>
                      </a:lnTo>
                      <a:lnTo>
                        <a:pt x="453" y="904"/>
                      </a:lnTo>
                      <a:lnTo>
                        <a:pt x="450" y="886"/>
                      </a:lnTo>
                      <a:lnTo>
                        <a:pt x="449" y="876"/>
                      </a:lnTo>
                      <a:lnTo>
                        <a:pt x="443" y="876"/>
                      </a:lnTo>
                      <a:lnTo>
                        <a:pt x="449" y="876"/>
                      </a:lnTo>
                      <a:lnTo>
                        <a:pt x="443" y="876"/>
                      </a:lnTo>
                      <a:lnTo>
                        <a:pt x="449" y="876"/>
                      </a:lnTo>
                      <a:lnTo>
                        <a:pt x="449" y="867"/>
                      </a:lnTo>
                      <a:lnTo>
                        <a:pt x="441" y="805"/>
                      </a:lnTo>
                      <a:lnTo>
                        <a:pt x="436" y="805"/>
                      </a:lnTo>
                      <a:lnTo>
                        <a:pt x="441" y="805"/>
                      </a:lnTo>
                      <a:lnTo>
                        <a:pt x="436" y="805"/>
                      </a:lnTo>
                      <a:lnTo>
                        <a:pt x="441" y="805"/>
                      </a:lnTo>
                      <a:lnTo>
                        <a:pt x="441" y="793"/>
                      </a:lnTo>
                      <a:lnTo>
                        <a:pt x="437" y="762"/>
                      </a:lnTo>
                      <a:lnTo>
                        <a:pt x="436" y="750"/>
                      </a:lnTo>
                      <a:lnTo>
                        <a:pt x="433" y="730"/>
                      </a:lnTo>
                      <a:lnTo>
                        <a:pt x="428" y="730"/>
                      </a:lnTo>
                      <a:lnTo>
                        <a:pt x="433" y="730"/>
                      </a:lnTo>
                      <a:lnTo>
                        <a:pt x="428" y="730"/>
                      </a:lnTo>
                      <a:lnTo>
                        <a:pt x="433" y="730"/>
                      </a:lnTo>
                      <a:lnTo>
                        <a:pt x="433" y="719"/>
                      </a:lnTo>
                      <a:lnTo>
                        <a:pt x="428" y="678"/>
                      </a:lnTo>
                      <a:lnTo>
                        <a:pt x="427" y="669"/>
                      </a:lnTo>
                      <a:lnTo>
                        <a:pt x="425" y="659"/>
                      </a:lnTo>
                      <a:lnTo>
                        <a:pt x="420" y="659"/>
                      </a:lnTo>
                      <a:lnTo>
                        <a:pt x="425" y="659"/>
                      </a:lnTo>
                      <a:lnTo>
                        <a:pt x="420" y="659"/>
                      </a:lnTo>
                      <a:lnTo>
                        <a:pt x="425" y="659"/>
                      </a:lnTo>
                      <a:lnTo>
                        <a:pt x="425" y="650"/>
                      </a:lnTo>
                      <a:lnTo>
                        <a:pt x="424" y="639"/>
                      </a:lnTo>
                      <a:lnTo>
                        <a:pt x="420" y="612"/>
                      </a:lnTo>
                      <a:lnTo>
                        <a:pt x="419" y="604"/>
                      </a:lnTo>
                      <a:lnTo>
                        <a:pt x="414" y="604"/>
                      </a:lnTo>
                      <a:lnTo>
                        <a:pt x="419" y="604"/>
                      </a:lnTo>
                      <a:lnTo>
                        <a:pt x="414" y="604"/>
                      </a:lnTo>
                      <a:lnTo>
                        <a:pt x="419" y="604"/>
                      </a:lnTo>
                      <a:lnTo>
                        <a:pt x="419" y="595"/>
                      </a:lnTo>
                      <a:lnTo>
                        <a:pt x="414" y="564"/>
                      </a:lnTo>
                      <a:lnTo>
                        <a:pt x="412" y="564"/>
                      </a:lnTo>
                      <a:lnTo>
                        <a:pt x="410" y="551"/>
                      </a:lnTo>
                      <a:lnTo>
                        <a:pt x="406" y="551"/>
                      </a:lnTo>
                      <a:lnTo>
                        <a:pt x="411" y="551"/>
                      </a:lnTo>
                      <a:lnTo>
                        <a:pt x="406" y="551"/>
                      </a:lnTo>
                      <a:lnTo>
                        <a:pt x="411" y="551"/>
                      </a:lnTo>
                      <a:lnTo>
                        <a:pt x="411" y="545"/>
                      </a:lnTo>
                      <a:lnTo>
                        <a:pt x="410" y="545"/>
                      </a:lnTo>
                      <a:lnTo>
                        <a:pt x="409" y="538"/>
                      </a:lnTo>
                      <a:lnTo>
                        <a:pt x="407" y="533"/>
                      </a:lnTo>
                      <a:lnTo>
                        <a:pt x="406" y="527"/>
                      </a:lnTo>
                      <a:lnTo>
                        <a:pt x="406" y="526"/>
                      </a:lnTo>
                      <a:lnTo>
                        <a:pt x="405" y="522"/>
                      </a:lnTo>
                      <a:lnTo>
                        <a:pt x="401" y="523"/>
                      </a:lnTo>
                      <a:lnTo>
                        <a:pt x="405" y="523"/>
                      </a:lnTo>
                      <a:lnTo>
                        <a:pt x="405" y="522"/>
                      </a:lnTo>
                      <a:lnTo>
                        <a:pt x="401" y="523"/>
                      </a:lnTo>
                      <a:lnTo>
                        <a:pt x="405" y="523"/>
                      </a:lnTo>
                      <a:lnTo>
                        <a:pt x="403" y="518"/>
                      </a:lnTo>
                      <a:lnTo>
                        <a:pt x="403" y="516"/>
                      </a:lnTo>
                      <a:lnTo>
                        <a:pt x="402" y="513"/>
                      </a:lnTo>
                      <a:lnTo>
                        <a:pt x="398" y="514"/>
                      </a:lnTo>
                      <a:lnTo>
                        <a:pt x="403" y="514"/>
                      </a:lnTo>
                      <a:lnTo>
                        <a:pt x="402" y="513"/>
                      </a:lnTo>
                      <a:lnTo>
                        <a:pt x="398" y="514"/>
                      </a:lnTo>
                      <a:lnTo>
                        <a:pt x="403" y="514"/>
                      </a:lnTo>
                      <a:lnTo>
                        <a:pt x="403" y="510"/>
                      </a:lnTo>
                      <a:lnTo>
                        <a:pt x="402" y="509"/>
                      </a:lnTo>
                      <a:lnTo>
                        <a:pt x="401" y="505"/>
                      </a:lnTo>
                      <a:lnTo>
                        <a:pt x="398" y="500"/>
                      </a:lnTo>
                      <a:lnTo>
                        <a:pt x="398" y="498"/>
                      </a:lnTo>
                      <a:lnTo>
                        <a:pt x="397" y="497"/>
                      </a:lnTo>
                      <a:lnTo>
                        <a:pt x="393" y="500"/>
                      </a:lnTo>
                      <a:lnTo>
                        <a:pt x="397" y="498"/>
                      </a:lnTo>
                      <a:lnTo>
                        <a:pt x="397" y="497"/>
                      </a:lnTo>
                      <a:lnTo>
                        <a:pt x="393" y="500"/>
                      </a:lnTo>
                      <a:lnTo>
                        <a:pt x="397" y="498"/>
                      </a:lnTo>
                      <a:lnTo>
                        <a:pt x="396" y="496"/>
                      </a:lnTo>
                      <a:lnTo>
                        <a:pt x="396" y="495"/>
                      </a:lnTo>
                      <a:lnTo>
                        <a:pt x="394" y="493"/>
                      </a:lnTo>
                      <a:lnTo>
                        <a:pt x="393" y="493"/>
                      </a:lnTo>
                      <a:lnTo>
                        <a:pt x="391" y="492"/>
                      </a:lnTo>
                      <a:lnTo>
                        <a:pt x="387" y="492"/>
                      </a:lnTo>
                      <a:lnTo>
                        <a:pt x="384" y="493"/>
                      </a:lnTo>
                      <a:lnTo>
                        <a:pt x="381" y="496"/>
                      </a:lnTo>
                      <a:lnTo>
                        <a:pt x="380" y="498"/>
                      </a:lnTo>
                      <a:lnTo>
                        <a:pt x="380" y="500"/>
                      </a:lnTo>
                      <a:lnTo>
                        <a:pt x="384" y="500"/>
                      </a:lnTo>
                      <a:lnTo>
                        <a:pt x="380" y="498"/>
                      </a:lnTo>
                      <a:lnTo>
                        <a:pt x="380" y="500"/>
                      </a:lnTo>
                      <a:lnTo>
                        <a:pt x="384" y="500"/>
                      </a:lnTo>
                      <a:lnTo>
                        <a:pt x="380" y="498"/>
                      </a:lnTo>
                      <a:lnTo>
                        <a:pt x="375" y="509"/>
                      </a:lnTo>
                      <a:lnTo>
                        <a:pt x="375" y="510"/>
                      </a:lnTo>
                      <a:lnTo>
                        <a:pt x="375" y="509"/>
                      </a:lnTo>
                      <a:lnTo>
                        <a:pt x="372" y="516"/>
                      </a:lnTo>
                      <a:lnTo>
                        <a:pt x="372" y="520"/>
                      </a:lnTo>
                      <a:lnTo>
                        <a:pt x="376" y="520"/>
                      </a:lnTo>
                      <a:lnTo>
                        <a:pt x="372" y="519"/>
                      </a:lnTo>
                      <a:lnTo>
                        <a:pt x="372" y="520"/>
                      </a:lnTo>
                      <a:lnTo>
                        <a:pt x="376" y="520"/>
                      </a:lnTo>
                      <a:lnTo>
                        <a:pt x="372" y="519"/>
                      </a:lnTo>
                      <a:lnTo>
                        <a:pt x="371" y="524"/>
                      </a:lnTo>
                      <a:lnTo>
                        <a:pt x="369" y="532"/>
                      </a:lnTo>
                      <a:lnTo>
                        <a:pt x="365" y="547"/>
                      </a:lnTo>
                      <a:lnTo>
                        <a:pt x="365" y="555"/>
                      </a:lnTo>
                      <a:lnTo>
                        <a:pt x="369" y="555"/>
                      </a:lnTo>
                      <a:lnTo>
                        <a:pt x="365" y="555"/>
                      </a:lnTo>
                      <a:lnTo>
                        <a:pt x="369" y="555"/>
                      </a:lnTo>
                      <a:lnTo>
                        <a:pt x="365" y="555"/>
                      </a:lnTo>
                      <a:lnTo>
                        <a:pt x="362" y="568"/>
                      </a:lnTo>
                      <a:lnTo>
                        <a:pt x="361" y="576"/>
                      </a:lnTo>
                      <a:lnTo>
                        <a:pt x="365" y="576"/>
                      </a:lnTo>
                      <a:lnTo>
                        <a:pt x="361" y="576"/>
                      </a:lnTo>
                      <a:lnTo>
                        <a:pt x="365" y="576"/>
                      </a:lnTo>
                      <a:lnTo>
                        <a:pt x="361" y="576"/>
                      </a:lnTo>
                      <a:lnTo>
                        <a:pt x="360" y="582"/>
                      </a:lnTo>
                      <a:lnTo>
                        <a:pt x="358" y="590"/>
                      </a:lnTo>
                      <a:lnTo>
                        <a:pt x="357" y="599"/>
                      </a:lnTo>
                      <a:lnTo>
                        <a:pt x="357" y="607"/>
                      </a:lnTo>
                      <a:lnTo>
                        <a:pt x="361" y="607"/>
                      </a:lnTo>
                      <a:lnTo>
                        <a:pt x="357" y="607"/>
                      </a:lnTo>
                      <a:lnTo>
                        <a:pt x="361" y="607"/>
                      </a:lnTo>
                      <a:lnTo>
                        <a:pt x="357" y="607"/>
                      </a:lnTo>
                      <a:lnTo>
                        <a:pt x="350" y="652"/>
                      </a:lnTo>
                      <a:lnTo>
                        <a:pt x="349" y="663"/>
                      </a:lnTo>
                      <a:lnTo>
                        <a:pt x="349" y="672"/>
                      </a:lnTo>
                      <a:lnTo>
                        <a:pt x="353" y="672"/>
                      </a:lnTo>
                      <a:lnTo>
                        <a:pt x="349" y="672"/>
                      </a:lnTo>
                      <a:lnTo>
                        <a:pt x="353" y="672"/>
                      </a:lnTo>
                      <a:lnTo>
                        <a:pt x="349" y="672"/>
                      </a:lnTo>
                      <a:lnTo>
                        <a:pt x="348" y="682"/>
                      </a:lnTo>
                      <a:lnTo>
                        <a:pt x="347" y="691"/>
                      </a:lnTo>
                      <a:lnTo>
                        <a:pt x="344" y="712"/>
                      </a:lnTo>
                      <a:lnTo>
                        <a:pt x="343" y="721"/>
                      </a:lnTo>
                      <a:lnTo>
                        <a:pt x="343" y="731"/>
                      </a:lnTo>
                      <a:lnTo>
                        <a:pt x="347" y="731"/>
                      </a:lnTo>
                      <a:lnTo>
                        <a:pt x="343" y="731"/>
                      </a:lnTo>
                      <a:lnTo>
                        <a:pt x="347" y="731"/>
                      </a:lnTo>
                      <a:lnTo>
                        <a:pt x="343" y="731"/>
                      </a:lnTo>
                      <a:lnTo>
                        <a:pt x="341" y="740"/>
                      </a:lnTo>
                      <a:lnTo>
                        <a:pt x="339" y="761"/>
                      </a:lnTo>
                      <a:lnTo>
                        <a:pt x="336" y="779"/>
                      </a:lnTo>
                      <a:lnTo>
                        <a:pt x="335" y="789"/>
                      </a:lnTo>
                      <a:lnTo>
                        <a:pt x="335" y="798"/>
                      </a:lnTo>
                      <a:lnTo>
                        <a:pt x="339" y="798"/>
                      </a:lnTo>
                      <a:lnTo>
                        <a:pt x="335" y="798"/>
                      </a:lnTo>
                      <a:lnTo>
                        <a:pt x="339" y="798"/>
                      </a:lnTo>
                      <a:lnTo>
                        <a:pt x="335" y="798"/>
                      </a:lnTo>
                      <a:lnTo>
                        <a:pt x="334" y="807"/>
                      </a:lnTo>
                      <a:lnTo>
                        <a:pt x="332" y="818"/>
                      </a:lnTo>
                      <a:lnTo>
                        <a:pt x="327" y="854"/>
                      </a:lnTo>
                      <a:lnTo>
                        <a:pt x="327" y="862"/>
                      </a:lnTo>
                      <a:lnTo>
                        <a:pt x="331" y="862"/>
                      </a:lnTo>
                      <a:lnTo>
                        <a:pt x="327" y="862"/>
                      </a:lnTo>
                      <a:lnTo>
                        <a:pt x="331" y="862"/>
                      </a:lnTo>
                      <a:lnTo>
                        <a:pt x="327" y="862"/>
                      </a:lnTo>
                      <a:lnTo>
                        <a:pt x="326" y="871"/>
                      </a:lnTo>
                      <a:lnTo>
                        <a:pt x="323" y="886"/>
                      </a:lnTo>
                      <a:lnTo>
                        <a:pt x="322" y="895"/>
                      </a:lnTo>
                      <a:lnTo>
                        <a:pt x="321" y="903"/>
                      </a:lnTo>
                      <a:lnTo>
                        <a:pt x="325" y="903"/>
                      </a:lnTo>
                      <a:lnTo>
                        <a:pt x="321" y="903"/>
                      </a:lnTo>
                      <a:lnTo>
                        <a:pt x="325" y="903"/>
                      </a:lnTo>
                      <a:lnTo>
                        <a:pt x="321" y="903"/>
                      </a:lnTo>
                      <a:lnTo>
                        <a:pt x="319" y="909"/>
                      </a:lnTo>
                      <a:lnTo>
                        <a:pt x="319" y="917"/>
                      </a:lnTo>
                      <a:lnTo>
                        <a:pt x="323" y="917"/>
                      </a:lnTo>
                      <a:lnTo>
                        <a:pt x="319" y="917"/>
                      </a:lnTo>
                      <a:lnTo>
                        <a:pt x="323" y="917"/>
                      </a:lnTo>
                      <a:lnTo>
                        <a:pt x="319" y="917"/>
                      </a:lnTo>
                      <a:lnTo>
                        <a:pt x="313" y="949"/>
                      </a:lnTo>
                      <a:lnTo>
                        <a:pt x="317" y="949"/>
                      </a:lnTo>
                      <a:lnTo>
                        <a:pt x="313" y="948"/>
                      </a:lnTo>
                      <a:lnTo>
                        <a:pt x="313" y="949"/>
                      </a:lnTo>
                      <a:lnTo>
                        <a:pt x="317" y="949"/>
                      </a:lnTo>
                      <a:lnTo>
                        <a:pt x="313" y="948"/>
                      </a:lnTo>
                      <a:lnTo>
                        <a:pt x="312" y="953"/>
                      </a:lnTo>
                      <a:lnTo>
                        <a:pt x="312" y="960"/>
                      </a:lnTo>
                      <a:lnTo>
                        <a:pt x="316" y="960"/>
                      </a:lnTo>
                      <a:lnTo>
                        <a:pt x="312" y="958"/>
                      </a:lnTo>
                      <a:lnTo>
                        <a:pt x="312" y="960"/>
                      </a:lnTo>
                      <a:lnTo>
                        <a:pt x="316" y="960"/>
                      </a:lnTo>
                      <a:lnTo>
                        <a:pt x="312" y="958"/>
                      </a:lnTo>
                      <a:lnTo>
                        <a:pt x="310" y="964"/>
                      </a:lnTo>
                      <a:lnTo>
                        <a:pt x="309" y="968"/>
                      </a:lnTo>
                      <a:lnTo>
                        <a:pt x="308" y="973"/>
                      </a:lnTo>
                      <a:lnTo>
                        <a:pt x="307" y="977"/>
                      </a:lnTo>
                      <a:lnTo>
                        <a:pt x="310" y="978"/>
                      </a:lnTo>
                      <a:lnTo>
                        <a:pt x="307" y="977"/>
                      </a:lnTo>
                      <a:lnTo>
                        <a:pt x="310" y="978"/>
                      </a:lnTo>
                      <a:lnTo>
                        <a:pt x="307" y="977"/>
                      </a:lnTo>
                      <a:lnTo>
                        <a:pt x="305" y="979"/>
                      </a:lnTo>
                      <a:lnTo>
                        <a:pt x="305" y="984"/>
                      </a:lnTo>
                      <a:lnTo>
                        <a:pt x="309" y="984"/>
                      </a:lnTo>
                      <a:lnTo>
                        <a:pt x="305" y="983"/>
                      </a:lnTo>
                      <a:lnTo>
                        <a:pt x="305" y="984"/>
                      </a:lnTo>
                      <a:lnTo>
                        <a:pt x="309" y="984"/>
                      </a:lnTo>
                      <a:lnTo>
                        <a:pt x="305" y="983"/>
                      </a:lnTo>
                      <a:lnTo>
                        <a:pt x="304" y="986"/>
                      </a:lnTo>
                      <a:lnTo>
                        <a:pt x="308" y="987"/>
                      </a:lnTo>
                      <a:lnTo>
                        <a:pt x="305" y="984"/>
                      </a:lnTo>
                      <a:lnTo>
                        <a:pt x="304" y="986"/>
                      </a:lnTo>
                      <a:lnTo>
                        <a:pt x="308" y="987"/>
                      </a:lnTo>
                      <a:lnTo>
                        <a:pt x="305" y="984"/>
                      </a:lnTo>
                      <a:lnTo>
                        <a:pt x="303" y="987"/>
                      </a:lnTo>
                      <a:lnTo>
                        <a:pt x="301" y="990"/>
                      </a:lnTo>
                      <a:lnTo>
                        <a:pt x="305" y="991"/>
                      </a:lnTo>
                      <a:lnTo>
                        <a:pt x="303" y="988"/>
                      </a:lnTo>
                      <a:lnTo>
                        <a:pt x="301" y="990"/>
                      </a:lnTo>
                      <a:lnTo>
                        <a:pt x="305" y="991"/>
                      </a:lnTo>
                      <a:lnTo>
                        <a:pt x="303" y="988"/>
                      </a:lnTo>
                      <a:lnTo>
                        <a:pt x="299" y="992"/>
                      </a:lnTo>
                      <a:lnTo>
                        <a:pt x="301" y="995"/>
                      </a:lnTo>
                      <a:lnTo>
                        <a:pt x="301" y="991"/>
                      </a:lnTo>
                      <a:lnTo>
                        <a:pt x="299" y="992"/>
                      </a:lnTo>
                      <a:lnTo>
                        <a:pt x="301" y="995"/>
                      </a:lnTo>
                      <a:lnTo>
                        <a:pt x="301" y="991"/>
                      </a:lnTo>
                      <a:lnTo>
                        <a:pt x="300" y="991"/>
                      </a:lnTo>
                      <a:lnTo>
                        <a:pt x="300" y="995"/>
                      </a:lnTo>
                      <a:lnTo>
                        <a:pt x="304" y="992"/>
                      </a:lnTo>
                      <a:lnTo>
                        <a:pt x="300" y="991"/>
                      </a:lnTo>
                      <a:lnTo>
                        <a:pt x="300" y="995"/>
                      </a:lnTo>
                      <a:lnTo>
                        <a:pt x="304" y="992"/>
                      </a:lnTo>
                      <a:lnTo>
                        <a:pt x="303" y="991"/>
                      </a:lnTo>
                      <a:lnTo>
                        <a:pt x="301" y="991"/>
                      </a:lnTo>
                      <a:lnTo>
                        <a:pt x="299" y="990"/>
                      </a:lnTo>
                      <a:lnTo>
                        <a:pt x="298" y="990"/>
                      </a:lnTo>
                      <a:lnTo>
                        <a:pt x="298" y="993"/>
                      </a:lnTo>
                      <a:lnTo>
                        <a:pt x="301" y="991"/>
                      </a:lnTo>
                      <a:lnTo>
                        <a:pt x="298" y="990"/>
                      </a:lnTo>
                      <a:lnTo>
                        <a:pt x="298" y="993"/>
                      </a:lnTo>
                      <a:lnTo>
                        <a:pt x="301" y="991"/>
                      </a:lnTo>
                      <a:lnTo>
                        <a:pt x="299" y="988"/>
                      </a:lnTo>
                      <a:lnTo>
                        <a:pt x="295" y="991"/>
                      </a:lnTo>
                      <a:lnTo>
                        <a:pt x="299" y="990"/>
                      </a:lnTo>
                      <a:lnTo>
                        <a:pt x="299" y="988"/>
                      </a:lnTo>
                      <a:lnTo>
                        <a:pt x="295" y="991"/>
                      </a:lnTo>
                      <a:lnTo>
                        <a:pt x="299" y="990"/>
                      </a:lnTo>
                      <a:lnTo>
                        <a:pt x="298" y="987"/>
                      </a:lnTo>
                      <a:lnTo>
                        <a:pt x="294" y="988"/>
                      </a:lnTo>
                      <a:lnTo>
                        <a:pt x="299" y="988"/>
                      </a:lnTo>
                      <a:lnTo>
                        <a:pt x="298" y="987"/>
                      </a:lnTo>
                      <a:lnTo>
                        <a:pt x="294" y="988"/>
                      </a:lnTo>
                      <a:lnTo>
                        <a:pt x="299" y="988"/>
                      </a:lnTo>
                      <a:lnTo>
                        <a:pt x="299" y="986"/>
                      </a:lnTo>
                      <a:lnTo>
                        <a:pt x="298" y="986"/>
                      </a:lnTo>
                      <a:lnTo>
                        <a:pt x="298" y="984"/>
                      </a:lnTo>
                      <a:lnTo>
                        <a:pt x="294" y="977"/>
                      </a:lnTo>
                      <a:lnTo>
                        <a:pt x="290" y="978"/>
                      </a:lnTo>
                      <a:lnTo>
                        <a:pt x="294" y="977"/>
                      </a:lnTo>
                      <a:lnTo>
                        <a:pt x="290" y="978"/>
                      </a:lnTo>
                      <a:lnTo>
                        <a:pt x="294" y="977"/>
                      </a:lnTo>
                      <a:lnTo>
                        <a:pt x="290" y="965"/>
                      </a:lnTo>
                      <a:lnTo>
                        <a:pt x="286" y="966"/>
                      </a:lnTo>
                      <a:lnTo>
                        <a:pt x="291" y="966"/>
                      </a:lnTo>
                      <a:lnTo>
                        <a:pt x="290" y="965"/>
                      </a:lnTo>
                      <a:lnTo>
                        <a:pt x="286" y="966"/>
                      </a:lnTo>
                      <a:lnTo>
                        <a:pt x="291" y="966"/>
                      </a:lnTo>
                      <a:lnTo>
                        <a:pt x="291" y="962"/>
                      </a:lnTo>
                      <a:lnTo>
                        <a:pt x="290" y="961"/>
                      </a:lnTo>
                      <a:lnTo>
                        <a:pt x="288" y="957"/>
                      </a:lnTo>
                      <a:lnTo>
                        <a:pt x="285" y="958"/>
                      </a:lnTo>
                      <a:lnTo>
                        <a:pt x="288" y="958"/>
                      </a:lnTo>
                      <a:lnTo>
                        <a:pt x="288" y="957"/>
                      </a:lnTo>
                      <a:lnTo>
                        <a:pt x="285" y="958"/>
                      </a:lnTo>
                      <a:lnTo>
                        <a:pt x="288" y="958"/>
                      </a:lnTo>
                      <a:lnTo>
                        <a:pt x="283" y="938"/>
                      </a:lnTo>
                      <a:lnTo>
                        <a:pt x="282" y="931"/>
                      </a:lnTo>
                      <a:lnTo>
                        <a:pt x="278" y="931"/>
                      </a:lnTo>
                      <a:lnTo>
                        <a:pt x="283" y="931"/>
                      </a:lnTo>
                      <a:lnTo>
                        <a:pt x="278" y="931"/>
                      </a:lnTo>
                      <a:lnTo>
                        <a:pt x="283" y="931"/>
                      </a:lnTo>
                      <a:lnTo>
                        <a:pt x="283" y="925"/>
                      </a:lnTo>
                      <a:lnTo>
                        <a:pt x="282" y="925"/>
                      </a:lnTo>
                      <a:lnTo>
                        <a:pt x="281" y="918"/>
                      </a:lnTo>
                      <a:lnTo>
                        <a:pt x="277" y="918"/>
                      </a:lnTo>
                      <a:lnTo>
                        <a:pt x="282" y="918"/>
                      </a:lnTo>
                      <a:lnTo>
                        <a:pt x="277" y="918"/>
                      </a:lnTo>
                      <a:lnTo>
                        <a:pt x="282" y="918"/>
                      </a:lnTo>
                      <a:lnTo>
                        <a:pt x="281" y="911"/>
                      </a:lnTo>
                      <a:lnTo>
                        <a:pt x="279" y="911"/>
                      </a:lnTo>
                      <a:lnTo>
                        <a:pt x="278" y="904"/>
                      </a:lnTo>
                      <a:lnTo>
                        <a:pt x="274" y="904"/>
                      </a:lnTo>
                      <a:lnTo>
                        <a:pt x="279" y="904"/>
                      </a:lnTo>
                      <a:lnTo>
                        <a:pt x="274" y="904"/>
                      </a:lnTo>
                      <a:lnTo>
                        <a:pt x="279" y="904"/>
                      </a:lnTo>
                      <a:lnTo>
                        <a:pt x="278" y="895"/>
                      </a:lnTo>
                      <a:lnTo>
                        <a:pt x="277" y="887"/>
                      </a:lnTo>
                      <a:lnTo>
                        <a:pt x="272" y="887"/>
                      </a:lnTo>
                      <a:lnTo>
                        <a:pt x="277" y="887"/>
                      </a:lnTo>
                      <a:lnTo>
                        <a:pt x="272" y="887"/>
                      </a:lnTo>
                      <a:lnTo>
                        <a:pt x="277" y="887"/>
                      </a:lnTo>
                      <a:lnTo>
                        <a:pt x="277" y="880"/>
                      </a:lnTo>
                      <a:lnTo>
                        <a:pt x="273" y="853"/>
                      </a:lnTo>
                      <a:lnTo>
                        <a:pt x="272" y="842"/>
                      </a:lnTo>
                      <a:lnTo>
                        <a:pt x="269" y="824"/>
                      </a:lnTo>
                      <a:lnTo>
                        <a:pt x="264" y="824"/>
                      </a:lnTo>
                      <a:lnTo>
                        <a:pt x="269" y="824"/>
                      </a:lnTo>
                      <a:lnTo>
                        <a:pt x="264" y="824"/>
                      </a:lnTo>
                      <a:lnTo>
                        <a:pt x="269" y="824"/>
                      </a:lnTo>
                      <a:lnTo>
                        <a:pt x="269" y="814"/>
                      </a:lnTo>
                      <a:lnTo>
                        <a:pt x="268" y="805"/>
                      </a:lnTo>
                      <a:lnTo>
                        <a:pt x="267" y="794"/>
                      </a:lnTo>
                      <a:lnTo>
                        <a:pt x="265" y="785"/>
                      </a:lnTo>
                      <a:lnTo>
                        <a:pt x="264" y="775"/>
                      </a:lnTo>
                      <a:lnTo>
                        <a:pt x="261" y="757"/>
                      </a:lnTo>
                      <a:lnTo>
                        <a:pt x="256" y="757"/>
                      </a:lnTo>
                      <a:lnTo>
                        <a:pt x="261" y="757"/>
                      </a:lnTo>
                      <a:lnTo>
                        <a:pt x="256" y="757"/>
                      </a:lnTo>
                      <a:lnTo>
                        <a:pt x="261" y="757"/>
                      </a:lnTo>
                      <a:lnTo>
                        <a:pt x="261" y="747"/>
                      </a:lnTo>
                      <a:lnTo>
                        <a:pt x="255" y="701"/>
                      </a:lnTo>
                      <a:lnTo>
                        <a:pt x="254" y="694"/>
                      </a:lnTo>
                      <a:lnTo>
                        <a:pt x="248" y="694"/>
                      </a:lnTo>
                      <a:lnTo>
                        <a:pt x="254" y="694"/>
                      </a:lnTo>
                      <a:lnTo>
                        <a:pt x="248" y="694"/>
                      </a:lnTo>
                      <a:lnTo>
                        <a:pt x="254" y="694"/>
                      </a:lnTo>
                      <a:lnTo>
                        <a:pt x="254" y="684"/>
                      </a:lnTo>
                      <a:lnTo>
                        <a:pt x="252" y="677"/>
                      </a:lnTo>
                      <a:lnTo>
                        <a:pt x="251" y="668"/>
                      </a:lnTo>
                      <a:lnTo>
                        <a:pt x="250" y="660"/>
                      </a:lnTo>
                      <a:lnTo>
                        <a:pt x="248" y="660"/>
                      </a:lnTo>
                      <a:lnTo>
                        <a:pt x="247" y="653"/>
                      </a:lnTo>
                      <a:lnTo>
                        <a:pt x="243" y="653"/>
                      </a:lnTo>
                      <a:lnTo>
                        <a:pt x="248" y="653"/>
                      </a:lnTo>
                      <a:lnTo>
                        <a:pt x="243" y="653"/>
                      </a:lnTo>
                      <a:lnTo>
                        <a:pt x="248" y="653"/>
                      </a:lnTo>
                      <a:lnTo>
                        <a:pt x="247" y="646"/>
                      </a:lnTo>
                      <a:lnTo>
                        <a:pt x="242" y="646"/>
                      </a:lnTo>
                      <a:lnTo>
                        <a:pt x="247" y="646"/>
                      </a:lnTo>
                      <a:lnTo>
                        <a:pt x="242" y="646"/>
                      </a:lnTo>
                      <a:lnTo>
                        <a:pt x="247" y="646"/>
                      </a:lnTo>
                      <a:lnTo>
                        <a:pt x="247" y="638"/>
                      </a:lnTo>
                      <a:lnTo>
                        <a:pt x="246" y="638"/>
                      </a:lnTo>
                      <a:lnTo>
                        <a:pt x="242" y="619"/>
                      </a:lnTo>
                      <a:lnTo>
                        <a:pt x="241" y="613"/>
                      </a:lnTo>
                      <a:lnTo>
                        <a:pt x="239" y="607"/>
                      </a:lnTo>
                      <a:lnTo>
                        <a:pt x="238" y="602"/>
                      </a:lnTo>
                      <a:lnTo>
                        <a:pt x="234" y="602"/>
                      </a:lnTo>
                      <a:lnTo>
                        <a:pt x="239" y="602"/>
                      </a:lnTo>
                      <a:lnTo>
                        <a:pt x="234" y="602"/>
                      </a:lnTo>
                      <a:lnTo>
                        <a:pt x="239" y="602"/>
                      </a:lnTo>
                      <a:lnTo>
                        <a:pt x="239" y="597"/>
                      </a:lnTo>
                      <a:lnTo>
                        <a:pt x="238" y="595"/>
                      </a:lnTo>
                      <a:lnTo>
                        <a:pt x="233" y="580"/>
                      </a:lnTo>
                      <a:lnTo>
                        <a:pt x="230" y="575"/>
                      </a:lnTo>
                      <a:lnTo>
                        <a:pt x="226" y="576"/>
                      </a:lnTo>
                      <a:lnTo>
                        <a:pt x="232" y="576"/>
                      </a:lnTo>
                      <a:lnTo>
                        <a:pt x="230" y="575"/>
                      </a:lnTo>
                      <a:lnTo>
                        <a:pt x="226" y="576"/>
                      </a:lnTo>
                      <a:lnTo>
                        <a:pt x="232" y="576"/>
                      </a:lnTo>
                      <a:lnTo>
                        <a:pt x="232" y="573"/>
                      </a:lnTo>
                      <a:lnTo>
                        <a:pt x="230" y="573"/>
                      </a:lnTo>
                      <a:lnTo>
                        <a:pt x="230" y="571"/>
                      </a:lnTo>
                      <a:lnTo>
                        <a:pt x="229" y="569"/>
                      </a:lnTo>
                      <a:lnTo>
                        <a:pt x="225" y="572"/>
                      </a:lnTo>
                      <a:lnTo>
                        <a:pt x="229" y="571"/>
                      </a:lnTo>
                      <a:lnTo>
                        <a:pt x="229" y="569"/>
                      </a:lnTo>
                      <a:lnTo>
                        <a:pt x="225" y="572"/>
                      </a:lnTo>
                      <a:lnTo>
                        <a:pt x="229" y="571"/>
                      </a:lnTo>
                      <a:lnTo>
                        <a:pt x="228" y="568"/>
                      </a:lnTo>
                      <a:lnTo>
                        <a:pt x="226" y="567"/>
                      </a:lnTo>
                      <a:lnTo>
                        <a:pt x="224" y="566"/>
                      </a:lnTo>
                      <a:lnTo>
                        <a:pt x="223" y="566"/>
                      </a:lnTo>
                      <a:lnTo>
                        <a:pt x="223" y="569"/>
                      </a:lnTo>
                      <a:lnTo>
                        <a:pt x="226" y="567"/>
                      </a:lnTo>
                      <a:lnTo>
                        <a:pt x="223" y="566"/>
                      </a:lnTo>
                      <a:lnTo>
                        <a:pt x="223" y="569"/>
                      </a:lnTo>
                      <a:lnTo>
                        <a:pt x="226" y="567"/>
                      </a:lnTo>
                      <a:lnTo>
                        <a:pt x="225" y="566"/>
                      </a:lnTo>
                      <a:lnTo>
                        <a:pt x="224" y="566"/>
                      </a:lnTo>
                      <a:lnTo>
                        <a:pt x="221" y="564"/>
                      </a:lnTo>
                      <a:lnTo>
                        <a:pt x="219" y="564"/>
                      </a:lnTo>
                      <a:lnTo>
                        <a:pt x="216" y="566"/>
                      </a:lnTo>
                      <a:lnTo>
                        <a:pt x="215" y="568"/>
                      </a:lnTo>
                      <a:lnTo>
                        <a:pt x="215" y="569"/>
                      </a:lnTo>
                      <a:lnTo>
                        <a:pt x="219" y="569"/>
                      </a:lnTo>
                      <a:lnTo>
                        <a:pt x="216" y="567"/>
                      </a:lnTo>
                      <a:lnTo>
                        <a:pt x="215" y="569"/>
                      </a:lnTo>
                      <a:lnTo>
                        <a:pt x="219" y="569"/>
                      </a:lnTo>
                      <a:lnTo>
                        <a:pt x="216" y="567"/>
                      </a:lnTo>
                      <a:lnTo>
                        <a:pt x="211" y="572"/>
                      </a:lnTo>
                      <a:lnTo>
                        <a:pt x="207" y="580"/>
                      </a:lnTo>
                      <a:lnTo>
                        <a:pt x="207" y="585"/>
                      </a:lnTo>
                      <a:lnTo>
                        <a:pt x="211" y="585"/>
                      </a:lnTo>
                      <a:lnTo>
                        <a:pt x="207" y="584"/>
                      </a:lnTo>
                      <a:lnTo>
                        <a:pt x="207" y="585"/>
                      </a:lnTo>
                      <a:lnTo>
                        <a:pt x="211" y="585"/>
                      </a:lnTo>
                      <a:lnTo>
                        <a:pt x="207" y="584"/>
                      </a:lnTo>
                      <a:lnTo>
                        <a:pt x="206" y="586"/>
                      </a:lnTo>
                      <a:lnTo>
                        <a:pt x="206" y="588"/>
                      </a:lnTo>
                      <a:lnTo>
                        <a:pt x="206" y="586"/>
                      </a:lnTo>
                      <a:lnTo>
                        <a:pt x="202" y="598"/>
                      </a:lnTo>
                      <a:lnTo>
                        <a:pt x="201" y="603"/>
                      </a:lnTo>
                      <a:lnTo>
                        <a:pt x="201" y="610"/>
                      </a:lnTo>
                      <a:lnTo>
                        <a:pt x="205" y="610"/>
                      </a:lnTo>
                      <a:lnTo>
                        <a:pt x="201" y="608"/>
                      </a:lnTo>
                      <a:lnTo>
                        <a:pt x="201" y="610"/>
                      </a:lnTo>
                      <a:lnTo>
                        <a:pt x="205" y="610"/>
                      </a:lnTo>
                      <a:lnTo>
                        <a:pt x="201" y="608"/>
                      </a:lnTo>
                      <a:lnTo>
                        <a:pt x="199" y="612"/>
                      </a:lnTo>
                      <a:lnTo>
                        <a:pt x="198" y="617"/>
                      </a:lnTo>
                      <a:lnTo>
                        <a:pt x="198" y="619"/>
                      </a:lnTo>
                      <a:lnTo>
                        <a:pt x="197" y="625"/>
                      </a:lnTo>
                      <a:lnTo>
                        <a:pt x="201" y="625"/>
                      </a:lnTo>
                      <a:lnTo>
                        <a:pt x="197" y="624"/>
                      </a:lnTo>
                      <a:lnTo>
                        <a:pt x="197" y="625"/>
                      </a:lnTo>
                      <a:lnTo>
                        <a:pt x="201" y="625"/>
                      </a:lnTo>
                      <a:lnTo>
                        <a:pt x="197" y="624"/>
                      </a:lnTo>
                      <a:lnTo>
                        <a:pt x="195" y="629"/>
                      </a:lnTo>
                      <a:lnTo>
                        <a:pt x="195" y="630"/>
                      </a:lnTo>
                      <a:lnTo>
                        <a:pt x="193" y="643"/>
                      </a:lnTo>
                      <a:lnTo>
                        <a:pt x="193" y="648"/>
                      </a:lnTo>
                      <a:lnTo>
                        <a:pt x="197" y="648"/>
                      </a:lnTo>
                      <a:lnTo>
                        <a:pt x="193" y="648"/>
                      </a:lnTo>
                      <a:lnTo>
                        <a:pt x="197" y="648"/>
                      </a:lnTo>
                      <a:lnTo>
                        <a:pt x="193" y="648"/>
                      </a:lnTo>
                      <a:lnTo>
                        <a:pt x="192" y="656"/>
                      </a:lnTo>
                      <a:lnTo>
                        <a:pt x="195" y="656"/>
                      </a:lnTo>
                      <a:lnTo>
                        <a:pt x="192" y="656"/>
                      </a:lnTo>
                      <a:lnTo>
                        <a:pt x="195" y="656"/>
                      </a:lnTo>
                      <a:lnTo>
                        <a:pt x="192" y="656"/>
                      </a:lnTo>
                      <a:lnTo>
                        <a:pt x="188" y="675"/>
                      </a:lnTo>
                      <a:lnTo>
                        <a:pt x="186" y="683"/>
                      </a:lnTo>
                      <a:lnTo>
                        <a:pt x="190" y="683"/>
                      </a:lnTo>
                      <a:lnTo>
                        <a:pt x="186" y="683"/>
                      </a:lnTo>
                      <a:lnTo>
                        <a:pt x="190" y="683"/>
                      </a:lnTo>
                      <a:lnTo>
                        <a:pt x="186" y="683"/>
                      </a:lnTo>
                      <a:lnTo>
                        <a:pt x="185" y="690"/>
                      </a:lnTo>
                      <a:lnTo>
                        <a:pt x="185" y="696"/>
                      </a:lnTo>
                      <a:lnTo>
                        <a:pt x="189" y="696"/>
                      </a:lnTo>
                      <a:lnTo>
                        <a:pt x="185" y="696"/>
                      </a:lnTo>
                      <a:lnTo>
                        <a:pt x="189" y="696"/>
                      </a:lnTo>
                      <a:lnTo>
                        <a:pt x="185" y="696"/>
                      </a:lnTo>
                      <a:lnTo>
                        <a:pt x="184" y="704"/>
                      </a:lnTo>
                      <a:lnTo>
                        <a:pt x="188" y="704"/>
                      </a:lnTo>
                      <a:lnTo>
                        <a:pt x="184" y="704"/>
                      </a:lnTo>
                      <a:lnTo>
                        <a:pt x="188" y="704"/>
                      </a:lnTo>
                      <a:lnTo>
                        <a:pt x="184" y="704"/>
                      </a:lnTo>
                      <a:lnTo>
                        <a:pt x="183" y="710"/>
                      </a:lnTo>
                      <a:lnTo>
                        <a:pt x="181" y="718"/>
                      </a:lnTo>
                      <a:lnTo>
                        <a:pt x="185" y="718"/>
                      </a:lnTo>
                      <a:lnTo>
                        <a:pt x="181" y="718"/>
                      </a:lnTo>
                      <a:lnTo>
                        <a:pt x="185" y="718"/>
                      </a:lnTo>
                      <a:lnTo>
                        <a:pt x="181" y="718"/>
                      </a:lnTo>
                      <a:lnTo>
                        <a:pt x="180" y="725"/>
                      </a:lnTo>
                      <a:lnTo>
                        <a:pt x="177" y="740"/>
                      </a:lnTo>
                      <a:lnTo>
                        <a:pt x="177" y="747"/>
                      </a:lnTo>
                      <a:lnTo>
                        <a:pt x="181" y="747"/>
                      </a:lnTo>
                      <a:lnTo>
                        <a:pt x="177" y="747"/>
                      </a:lnTo>
                      <a:lnTo>
                        <a:pt x="181" y="747"/>
                      </a:lnTo>
                      <a:lnTo>
                        <a:pt x="177" y="747"/>
                      </a:lnTo>
                      <a:lnTo>
                        <a:pt x="176" y="754"/>
                      </a:lnTo>
                      <a:lnTo>
                        <a:pt x="180" y="754"/>
                      </a:lnTo>
                      <a:lnTo>
                        <a:pt x="176" y="754"/>
                      </a:lnTo>
                      <a:lnTo>
                        <a:pt x="180" y="754"/>
                      </a:lnTo>
                      <a:lnTo>
                        <a:pt x="176" y="754"/>
                      </a:lnTo>
                      <a:lnTo>
                        <a:pt x="175" y="761"/>
                      </a:lnTo>
                      <a:lnTo>
                        <a:pt x="174" y="769"/>
                      </a:lnTo>
                      <a:lnTo>
                        <a:pt x="177" y="769"/>
                      </a:lnTo>
                      <a:lnTo>
                        <a:pt x="174" y="769"/>
                      </a:lnTo>
                      <a:lnTo>
                        <a:pt x="177" y="769"/>
                      </a:lnTo>
                      <a:lnTo>
                        <a:pt x="174" y="769"/>
                      </a:lnTo>
                      <a:lnTo>
                        <a:pt x="171" y="781"/>
                      </a:lnTo>
                      <a:lnTo>
                        <a:pt x="170" y="789"/>
                      </a:lnTo>
                      <a:lnTo>
                        <a:pt x="170" y="796"/>
                      </a:lnTo>
                      <a:lnTo>
                        <a:pt x="174" y="796"/>
                      </a:lnTo>
                      <a:lnTo>
                        <a:pt x="170" y="796"/>
                      </a:lnTo>
                      <a:lnTo>
                        <a:pt x="174" y="796"/>
                      </a:lnTo>
                      <a:lnTo>
                        <a:pt x="170" y="796"/>
                      </a:lnTo>
                      <a:lnTo>
                        <a:pt x="168" y="803"/>
                      </a:lnTo>
                      <a:lnTo>
                        <a:pt x="172" y="803"/>
                      </a:lnTo>
                      <a:lnTo>
                        <a:pt x="168" y="803"/>
                      </a:lnTo>
                      <a:lnTo>
                        <a:pt x="172" y="803"/>
                      </a:lnTo>
                      <a:lnTo>
                        <a:pt x="168" y="803"/>
                      </a:lnTo>
                      <a:lnTo>
                        <a:pt x="164" y="823"/>
                      </a:lnTo>
                      <a:lnTo>
                        <a:pt x="163" y="831"/>
                      </a:lnTo>
                      <a:lnTo>
                        <a:pt x="163" y="836"/>
                      </a:lnTo>
                      <a:lnTo>
                        <a:pt x="167" y="836"/>
                      </a:lnTo>
                      <a:lnTo>
                        <a:pt x="163" y="836"/>
                      </a:lnTo>
                      <a:lnTo>
                        <a:pt x="167" y="836"/>
                      </a:lnTo>
                      <a:lnTo>
                        <a:pt x="163" y="836"/>
                      </a:lnTo>
                      <a:lnTo>
                        <a:pt x="162" y="843"/>
                      </a:lnTo>
                      <a:lnTo>
                        <a:pt x="166" y="843"/>
                      </a:lnTo>
                      <a:lnTo>
                        <a:pt x="162" y="843"/>
                      </a:lnTo>
                      <a:lnTo>
                        <a:pt x="166" y="843"/>
                      </a:lnTo>
                      <a:lnTo>
                        <a:pt x="162" y="843"/>
                      </a:lnTo>
                      <a:lnTo>
                        <a:pt x="158" y="863"/>
                      </a:lnTo>
                      <a:lnTo>
                        <a:pt x="162" y="863"/>
                      </a:lnTo>
                      <a:lnTo>
                        <a:pt x="158" y="862"/>
                      </a:lnTo>
                      <a:lnTo>
                        <a:pt x="158" y="863"/>
                      </a:lnTo>
                      <a:lnTo>
                        <a:pt x="162" y="863"/>
                      </a:lnTo>
                      <a:lnTo>
                        <a:pt x="158" y="862"/>
                      </a:lnTo>
                      <a:lnTo>
                        <a:pt x="157" y="867"/>
                      </a:lnTo>
                      <a:lnTo>
                        <a:pt x="157" y="868"/>
                      </a:lnTo>
                      <a:lnTo>
                        <a:pt x="155" y="874"/>
                      </a:lnTo>
                      <a:lnTo>
                        <a:pt x="155" y="881"/>
                      </a:lnTo>
                      <a:lnTo>
                        <a:pt x="159" y="881"/>
                      </a:lnTo>
                      <a:lnTo>
                        <a:pt x="155" y="880"/>
                      </a:lnTo>
                      <a:lnTo>
                        <a:pt x="155" y="881"/>
                      </a:lnTo>
                      <a:lnTo>
                        <a:pt x="159" y="881"/>
                      </a:lnTo>
                      <a:lnTo>
                        <a:pt x="155" y="880"/>
                      </a:lnTo>
                      <a:lnTo>
                        <a:pt x="154" y="885"/>
                      </a:lnTo>
                      <a:lnTo>
                        <a:pt x="154" y="886"/>
                      </a:lnTo>
                      <a:lnTo>
                        <a:pt x="153" y="893"/>
                      </a:lnTo>
                      <a:lnTo>
                        <a:pt x="157" y="893"/>
                      </a:lnTo>
                      <a:lnTo>
                        <a:pt x="153" y="891"/>
                      </a:lnTo>
                      <a:lnTo>
                        <a:pt x="153" y="893"/>
                      </a:lnTo>
                      <a:lnTo>
                        <a:pt x="157" y="893"/>
                      </a:lnTo>
                      <a:lnTo>
                        <a:pt x="153" y="891"/>
                      </a:lnTo>
                      <a:lnTo>
                        <a:pt x="152" y="896"/>
                      </a:lnTo>
                      <a:lnTo>
                        <a:pt x="152" y="898"/>
                      </a:lnTo>
                      <a:lnTo>
                        <a:pt x="150" y="904"/>
                      </a:lnTo>
                      <a:lnTo>
                        <a:pt x="154" y="904"/>
                      </a:lnTo>
                      <a:lnTo>
                        <a:pt x="150" y="903"/>
                      </a:lnTo>
                      <a:lnTo>
                        <a:pt x="150" y="904"/>
                      </a:lnTo>
                      <a:lnTo>
                        <a:pt x="154" y="904"/>
                      </a:lnTo>
                      <a:lnTo>
                        <a:pt x="150" y="903"/>
                      </a:lnTo>
                      <a:lnTo>
                        <a:pt x="148" y="913"/>
                      </a:lnTo>
                      <a:lnTo>
                        <a:pt x="148" y="920"/>
                      </a:lnTo>
                      <a:lnTo>
                        <a:pt x="152" y="920"/>
                      </a:lnTo>
                      <a:lnTo>
                        <a:pt x="148" y="918"/>
                      </a:lnTo>
                      <a:lnTo>
                        <a:pt x="148" y="920"/>
                      </a:lnTo>
                      <a:lnTo>
                        <a:pt x="152" y="920"/>
                      </a:lnTo>
                      <a:lnTo>
                        <a:pt x="148" y="918"/>
                      </a:lnTo>
                      <a:lnTo>
                        <a:pt x="145" y="929"/>
                      </a:lnTo>
                      <a:lnTo>
                        <a:pt x="144" y="933"/>
                      </a:lnTo>
                      <a:lnTo>
                        <a:pt x="143" y="938"/>
                      </a:lnTo>
                      <a:lnTo>
                        <a:pt x="140" y="946"/>
                      </a:lnTo>
                      <a:lnTo>
                        <a:pt x="140" y="951"/>
                      </a:lnTo>
                      <a:lnTo>
                        <a:pt x="144" y="951"/>
                      </a:lnTo>
                      <a:lnTo>
                        <a:pt x="140" y="949"/>
                      </a:lnTo>
                      <a:lnTo>
                        <a:pt x="140" y="951"/>
                      </a:lnTo>
                      <a:lnTo>
                        <a:pt x="144" y="951"/>
                      </a:lnTo>
                      <a:lnTo>
                        <a:pt x="140" y="949"/>
                      </a:lnTo>
                      <a:lnTo>
                        <a:pt x="136" y="961"/>
                      </a:lnTo>
                      <a:lnTo>
                        <a:pt x="140" y="962"/>
                      </a:lnTo>
                      <a:lnTo>
                        <a:pt x="136" y="961"/>
                      </a:lnTo>
                      <a:lnTo>
                        <a:pt x="140" y="962"/>
                      </a:lnTo>
                      <a:lnTo>
                        <a:pt x="136" y="961"/>
                      </a:lnTo>
                      <a:lnTo>
                        <a:pt x="135" y="964"/>
                      </a:lnTo>
                      <a:lnTo>
                        <a:pt x="135" y="965"/>
                      </a:lnTo>
                      <a:lnTo>
                        <a:pt x="135" y="964"/>
                      </a:lnTo>
                      <a:lnTo>
                        <a:pt x="134" y="968"/>
                      </a:lnTo>
                      <a:lnTo>
                        <a:pt x="137" y="969"/>
                      </a:lnTo>
                      <a:lnTo>
                        <a:pt x="134" y="968"/>
                      </a:lnTo>
                      <a:lnTo>
                        <a:pt x="137" y="969"/>
                      </a:lnTo>
                      <a:lnTo>
                        <a:pt x="134" y="968"/>
                      </a:lnTo>
                      <a:lnTo>
                        <a:pt x="132" y="970"/>
                      </a:lnTo>
                      <a:lnTo>
                        <a:pt x="132" y="974"/>
                      </a:lnTo>
                      <a:lnTo>
                        <a:pt x="136" y="974"/>
                      </a:lnTo>
                      <a:lnTo>
                        <a:pt x="132" y="973"/>
                      </a:lnTo>
                      <a:lnTo>
                        <a:pt x="132" y="974"/>
                      </a:lnTo>
                      <a:lnTo>
                        <a:pt x="136" y="974"/>
                      </a:lnTo>
                      <a:lnTo>
                        <a:pt x="132" y="973"/>
                      </a:lnTo>
                      <a:lnTo>
                        <a:pt x="130" y="978"/>
                      </a:lnTo>
                      <a:lnTo>
                        <a:pt x="134" y="979"/>
                      </a:lnTo>
                      <a:lnTo>
                        <a:pt x="131" y="977"/>
                      </a:lnTo>
                      <a:lnTo>
                        <a:pt x="130" y="978"/>
                      </a:lnTo>
                      <a:lnTo>
                        <a:pt x="134" y="979"/>
                      </a:lnTo>
                      <a:lnTo>
                        <a:pt x="131" y="977"/>
                      </a:lnTo>
                      <a:lnTo>
                        <a:pt x="127" y="980"/>
                      </a:lnTo>
                      <a:lnTo>
                        <a:pt x="126" y="983"/>
                      </a:lnTo>
                      <a:lnTo>
                        <a:pt x="126" y="986"/>
                      </a:lnTo>
                      <a:lnTo>
                        <a:pt x="130" y="986"/>
                      </a:lnTo>
                      <a:lnTo>
                        <a:pt x="127" y="983"/>
                      </a:lnTo>
                      <a:lnTo>
                        <a:pt x="126" y="986"/>
                      </a:lnTo>
                      <a:lnTo>
                        <a:pt x="130" y="986"/>
                      </a:lnTo>
                      <a:lnTo>
                        <a:pt x="127" y="983"/>
                      </a:lnTo>
                      <a:lnTo>
                        <a:pt x="124" y="986"/>
                      </a:lnTo>
                      <a:lnTo>
                        <a:pt x="127" y="988"/>
                      </a:lnTo>
                      <a:lnTo>
                        <a:pt x="127" y="984"/>
                      </a:lnTo>
                      <a:lnTo>
                        <a:pt x="124" y="986"/>
                      </a:lnTo>
                      <a:lnTo>
                        <a:pt x="127" y="988"/>
                      </a:lnTo>
                      <a:lnTo>
                        <a:pt x="127" y="984"/>
                      </a:lnTo>
                      <a:lnTo>
                        <a:pt x="126" y="984"/>
                      </a:lnTo>
                      <a:lnTo>
                        <a:pt x="123" y="986"/>
                      </a:lnTo>
                      <a:lnTo>
                        <a:pt x="122" y="987"/>
                      </a:lnTo>
                      <a:lnTo>
                        <a:pt x="124" y="990"/>
                      </a:lnTo>
                      <a:lnTo>
                        <a:pt x="124" y="986"/>
                      </a:lnTo>
                      <a:lnTo>
                        <a:pt x="122" y="987"/>
                      </a:lnTo>
                      <a:lnTo>
                        <a:pt x="124" y="990"/>
                      </a:lnTo>
                      <a:lnTo>
                        <a:pt x="124" y="986"/>
                      </a:lnTo>
                      <a:lnTo>
                        <a:pt x="117" y="986"/>
                      </a:lnTo>
                      <a:lnTo>
                        <a:pt x="117" y="990"/>
                      </a:lnTo>
                      <a:lnTo>
                        <a:pt x="121" y="987"/>
                      </a:lnTo>
                      <a:lnTo>
                        <a:pt x="117" y="986"/>
                      </a:lnTo>
                      <a:lnTo>
                        <a:pt x="117" y="990"/>
                      </a:lnTo>
                      <a:lnTo>
                        <a:pt x="121" y="987"/>
                      </a:lnTo>
                      <a:lnTo>
                        <a:pt x="119" y="986"/>
                      </a:lnTo>
                      <a:lnTo>
                        <a:pt x="118" y="986"/>
                      </a:lnTo>
                      <a:lnTo>
                        <a:pt x="115" y="984"/>
                      </a:lnTo>
                      <a:lnTo>
                        <a:pt x="114" y="984"/>
                      </a:lnTo>
                      <a:lnTo>
                        <a:pt x="114" y="988"/>
                      </a:lnTo>
                      <a:lnTo>
                        <a:pt x="119" y="988"/>
                      </a:lnTo>
                      <a:lnTo>
                        <a:pt x="118" y="988"/>
                      </a:lnTo>
                      <a:lnTo>
                        <a:pt x="117" y="986"/>
                      </a:lnTo>
                      <a:lnTo>
                        <a:pt x="114" y="984"/>
                      </a:lnTo>
                      <a:lnTo>
                        <a:pt x="114" y="988"/>
                      </a:lnTo>
                      <a:lnTo>
                        <a:pt x="119" y="988"/>
                      </a:lnTo>
                      <a:lnTo>
                        <a:pt x="119" y="987"/>
                      </a:lnTo>
                      <a:lnTo>
                        <a:pt x="118" y="987"/>
                      </a:lnTo>
                      <a:lnTo>
                        <a:pt x="117" y="984"/>
                      </a:lnTo>
                      <a:lnTo>
                        <a:pt x="114" y="983"/>
                      </a:lnTo>
                      <a:lnTo>
                        <a:pt x="113" y="983"/>
                      </a:lnTo>
                      <a:lnTo>
                        <a:pt x="113" y="987"/>
                      </a:lnTo>
                      <a:lnTo>
                        <a:pt x="117" y="984"/>
                      </a:lnTo>
                      <a:lnTo>
                        <a:pt x="113" y="983"/>
                      </a:lnTo>
                      <a:lnTo>
                        <a:pt x="113" y="987"/>
                      </a:lnTo>
                      <a:lnTo>
                        <a:pt x="117" y="984"/>
                      </a:lnTo>
                      <a:lnTo>
                        <a:pt x="114" y="982"/>
                      </a:lnTo>
                      <a:lnTo>
                        <a:pt x="113" y="982"/>
                      </a:lnTo>
                      <a:lnTo>
                        <a:pt x="110" y="980"/>
                      </a:lnTo>
                      <a:lnTo>
                        <a:pt x="109" y="980"/>
                      </a:lnTo>
                      <a:lnTo>
                        <a:pt x="109" y="984"/>
                      </a:lnTo>
                      <a:lnTo>
                        <a:pt x="113" y="982"/>
                      </a:lnTo>
                      <a:lnTo>
                        <a:pt x="109" y="980"/>
                      </a:lnTo>
                      <a:lnTo>
                        <a:pt x="109" y="984"/>
                      </a:lnTo>
                      <a:lnTo>
                        <a:pt x="113" y="982"/>
                      </a:lnTo>
                      <a:lnTo>
                        <a:pt x="110" y="979"/>
                      </a:lnTo>
                      <a:lnTo>
                        <a:pt x="106" y="982"/>
                      </a:lnTo>
                      <a:lnTo>
                        <a:pt x="112" y="982"/>
                      </a:lnTo>
                      <a:lnTo>
                        <a:pt x="110" y="979"/>
                      </a:lnTo>
                      <a:lnTo>
                        <a:pt x="106" y="982"/>
                      </a:lnTo>
                      <a:lnTo>
                        <a:pt x="112" y="982"/>
                      </a:lnTo>
                      <a:lnTo>
                        <a:pt x="112" y="980"/>
                      </a:lnTo>
                      <a:lnTo>
                        <a:pt x="110" y="980"/>
                      </a:lnTo>
                      <a:lnTo>
                        <a:pt x="109" y="978"/>
                      </a:lnTo>
                      <a:lnTo>
                        <a:pt x="106" y="977"/>
                      </a:lnTo>
                      <a:lnTo>
                        <a:pt x="105" y="977"/>
                      </a:lnTo>
                      <a:lnTo>
                        <a:pt x="105" y="980"/>
                      </a:lnTo>
                      <a:lnTo>
                        <a:pt x="109" y="978"/>
                      </a:lnTo>
                      <a:lnTo>
                        <a:pt x="105" y="977"/>
                      </a:lnTo>
                      <a:lnTo>
                        <a:pt x="105" y="980"/>
                      </a:lnTo>
                      <a:lnTo>
                        <a:pt x="109" y="978"/>
                      </a:lnTo>
                      <a:lnTo>
                        <a:pt x="105" y="974"/>
                      </a:lnTo>
                      <a:lnTo>
                        <a:pt x="101" y="977"/>
                      </a:lnTo>
                      <a:lnTo>
                        <a:pt x="105" y="975"/>
                      </a:lnTo>
                      <a:lnTo>
                        <a:pt x="105" y="974"/>
                      </a:lnTo>
                      <a:lnTo>
                        <a:pt x="101" y="977"/>
                      </a:lnTo>
                      <a:lnTo>
                        <a:pt x="105" y="975"/>
                      </a:lnTo>
                      <a:lnTo>
                        <a:pt x="104" y="973"/>
                      </a:lnTo>
                      <a:lnTo>
                        <a:pt x="100" y="974"/>
                      </a:lnTo>
                      <a:lnTo>
                        <a:pt x="105" y="974"/>
                      </a:lnTo>
                      <a:lnTo>
                        <a:pt x="104" y="973"/>
                      </a:lnTo>
                      <a:lnTo>
                        <a:pt x="100" y="974"/>
                      </a:lnTo>
                      <a:lnTo>
                        <a:pt x="105" y="974"/>
                      </a:lnTo>
                      <a:lnTo>
                        <a:pt x="105" y="973"/>
                      </a:lnTo>
                      <a:lnTo>
                        <a:pt x="104" y="973"/>
                      </a:lnTo>
                      <a:lnTo>
                        <a:pt x="104" y="970"/>
                      </a:lnTo>
                      <a:lnTo>
                        <a:pt x="101" y="968"/>
                      </a:lnTo>
                      <a:lnTo>
                        <a:pt x="97" y="970"/>
                      </a:lnTo>
                      <a:lnTo>
                        <a:pt x="101" y="969"/>
                      </a:lnTo>
                      <a:lnTo>
                        <a:pt x="101" y="968"/>
                      </a:lnTo>
                      <a:lnTo>
                        <a:pt x="97" y="970"/>
                      </a:lnTo>
                      <a:lnTo>
                        <a:pt x="101" y="969"/>
                      </a:lnTo>
                      <a:lnTo>
                        <a:pt x="100" y="966"/>
                      </a:lnTo>
                      <a:lnTo>
                        <a:pt x="100" y="965"/>
                      </a:lnTo>
                      <a:lnTo>
                        <a:pt x="99" y="964"/>
                      </a:lnTo>
                      <a:lnTo>
                        <a:pt x="95" y="966"/>
                      </a:lnTo>
                      <a:lnTo>
                        <a:pt x="99" y="965"/>
                      </a:lnTo>
                      <a:lnTo>
                        <a:pt x="99" y="964"/>
                      </a:lnTo>
                      <a:lnTo>
                        <a:pt x="95" y="966"/>
                      </a:lnTo>
                      <a:lnTo>
                        <a:pt x="99" y="965"/>
                      </a:lnTo>
                      <a:lnTo>
                        <a:pt x="96" y="960"/>
                      </a:lnTo>
                      <a:lnTo>
                        <a:pt x="92" y="961"/>
                      </a:lnTo>
                      <a:lnTo>
                        <a:pt x="97" y="961"/>
                      </a:lnTo>
                      <a:lnTo>
                        <a:pt x="96" y="960"/>
                      </a:lnTo>
                      <a:lnTo>
                        <a:pt x="92" y="961"/>
                      </a:lnTo>
                      <a:lnTo>
                        <a:pt x="97" y="961"/>
                      </a:lnTo>
                      <a:lnTo>
                        <a:pt x="97" y="958"/>
                      </a:lnTo>
                      <a:lnTo>
                        <a:pt x="96" y="958"/>
                      </a:lnTo>
                      <a:lnTo>
                        <a:pt x="96" y="957"/>
                      </a:lnTo>
                      <a:lnTo>
                        <a:pt x="91" y="947"/>
                      </a:lnTo>
                      <a:lnTo>
                        <a:pt x="87" y="948"/>
                      </a:lnTo>
                      <a:lnTo>
                        <a:pt x="91" y="947"/>
                      </a:lnTo>
                      <a:lnTo>
                        <a:pt x="87" y="948"/>
                      </a:lnTo>
                      <a:lnTo>
                        <a:pt x="91" y="947"/>
                      </a:lnTo>
                      <a:lnTo>
                        <a:pt x="88" y="939"/>
                      </a:lnTo>
                      <a:lnTo>
                        <a:pt x="84" y="940"/>
                      </a:lnTo>
                      <a:lnTo>
                        <a:pt x="90" y="940"/>
                      </a:lnTo>
                      <a:lnTo>
                        <a:pt x="88" y="939"/>
                      </a:lnTo>
                      <a:lnTo>
                        <a:pt x="84" y="940"/>
                      </a:lnTo>
                      <a:lnTo>
                        <a:pt x="90" y="940"/>
                      </a:lnTo>
                      <a:lnTo>
                        <a:pt x="90" y="937"/>
                      </a:lnTo>
                      <a:lnTo>
                        <a:pt x="88" y="935"/>
                      </a:lnTo>
                      <a:lnTo>
                        <a:pt x="86" y="927"/>
                      </a:lnTo>
                      <a:lnTo>
                        <a:pt x="82" y="929"/>
                      </a:lnTo>
                      <a:lnTo>
                        <a:pt x="86" y="929"/>
                      </a:lnTo>
                      <a:lnTo>
                        <a:pt x="86" y="927"/>
                      </a:lnTo>
                      <a:lnTo>
                        <a:pt x="82" y="929"/>
                      </a:lnTo>
                      <a:lnTo>
                        <a:pt x="86" y="929"/>
                      </a:lnTo>
                      <a:lnTo>
                        <a:pt x="81" y="908"/>
                      </a:lnTo>
                      <a:lnTo>
                        <a:pt x="77" y="908"/>
                      </a:lnTo>
                      <a:lnTo>
                        <a:pt x="82" y="908"/>
                      </a:lnTo>
                      <a:lnTo>
                        <a:pt x="77" y="908"/>
                      </a:lnTo>
                      <a:lnTo>
                        <a:pt x="82" y="908"/>
                      </a:lnTo>
                      <a:lnTo>
                        <a:pt x="82" y="902"/>
                      </a:lnTo>
                      <a:lnTo>
                        <a:pt x="81" y="902"/>
                      </a:lnTo>
                      <a:lnTo>
                        <a:pt x="75" y="876"/>
                      </a:lnTo>
                      <a:lnTo>
                        <a:pt x="72" y="876"/>
                      </a:lnTo>
                      <a:lnTo>
                        <a:pt x="77" y="876"/>
                      </a:lnTo>
                      <a:lnTo>
                        <a:pt x="72" y="876"/>
                      </a:lnTo>
                      <a:lnTo>
                        <a:pt x="77" y="876"/>
                      </a:lnTo>
                      <a:lnTo>
                        <a:pt x="74" y="860"/>
                      </a:lnTo>
                      <a:lnTo>
                        <a:pt x="69" y="860"/>
                      </a:lnTo>
                      <a:lnTo>
                        <a:pt x="74" y="860"/>
                      </a:lnTo>
                      <a:lnTo>
                        <a:pt x="69" y="860"/>
                      </a:lnTo>
                      <a:lnTo>
                        <a:pt x="74" y="860"/>
                      </a:lnTo>
                      <a:lnTo>
                        <a:pt x="74" y="853"/>
                      </a:lnTo>
                      <a:lnTo>
                        <a:pt x="68" y="814"/>
                      </a:lnTo>
                      <a:lnTo>
                        <a:pt x="62" y="814"/>
                      </a:lnTo>
                      <a:lnTo>
                        <a:pt x="68" y="814"/>
                      </a:lnTo>
                      <a:lnTo>
                        <a:pt x="62" y="814"/>
                      </a:lnTo>
                      <a:lnTo>
                        <a:pt x="68" y="814"/>
                      </a:lnTo>
                      <a:lnTo>
                        <a:pt x="68" y="806"/>
                      </a:lnTo>
                      <a:lnTo>
                        <a:pt x="60" y="759"/>
                      </a:lnTo>
                      <a:lnTo>
                        <a:pt x="55" y="759"/>
                      </a:lnTo>
                      <a:lnTo>
                        <a:pt x="60" y="759"/>
                      </a:lnTo>
                      <a:lnTo>
                        <a:pt x="55" y="759"/>
                      </a:lnTo>
                      <a:lnTo>
                        <a:pt x="60" y="759"/>
                      </a:lnTo>
                      <a:lnTo>
                        <a:pt x="60" y="753"/>
                      </a:lnTo>
                      <a:lnTo>
                        <a:pt x="59" y="753"/>
                      </a:lnTo>
                      <a:lnTo>
                        <a:pt x="57" y="747"/>
                      </a:lnTo>
                      <a:lnTo>
                        <a:pt x="53" y="747"/>
                      </a:lnTo>
                      <a:lnTo>
                        <a:pt x="59" y="747"/>
                      </a:lnTo>
                      <a:lnTo>
                        <a:pt x="53" y="747"/>
                      </a:lnTo>
                      <a:lnTo>
                        <a:pt x="59" y="747"/>
                      </a:lnTo>
                      <a:lnTo>
                        <a:pt x="57" y="739"/>
                      </a:lnTo>
                      <a:lnTo>
                        <a:pt x="56" y="739"/>
                      </a:lnTo>
                      <a:lnTo>
                        <a:pt x="55" y="732"/>
                      </a:lnTo>
                      <a:lnTo>
                        <a:pt x="53" y="727"/>
                      </a:lnTo>
                      <a:lnTo>
                        <a:pt x="52" y="721"/>
                      </a:lnTo>
                      <a:lnTo>
                        <a:pt x="51" y="716"/>
                      </a:lnTo>
                      <a:lnTo>
                        <a:pt x="47" y="716"/>
                      </a:lnTo>
                      <a:lnTo>
                        <a:pt x="52" y="716"/>
                      </a:lnTo>
                      <a:lnTo>
                        <a:pt x="47" y="716"/>
                      </a:lnTo>
                      <a:lnTo>
                        <a:pt x="52" y="716"/>
                      </a:lnTo>
                      <a:lnTo>
                        <a:pt x="52" y="709"/>
                      </a:lnTo>
                      <a:lnTo>
                        <a:pt x="51" y="709"/>
                      </a:lnTo>
                      <a:lnTo>
                        <a:pt x="50" y="704"/>
                      </a:lnTo>
                      <a:lnTo>
                        <a:pt x="50" y="703"/>
                      </a:lnTo>
                      <a:lnTo>
                        <a:pt x="48" y="699"/>
                      </a:lnTo>
                      <a:lnTo>
                        <a:pt x="44" y="700"/>
                      </a:lnTo>
                      <a:lnTo>
                        <a:pt x="48" y="700"/>
                      </a:lnTo>
                      <a:lnTo>
                        <a:pt x="48" y="699"/>
                      </a:lnTo>
                      <a:lnTo>
                        <a:pt x="44" y="700"/>
                      </a:lnTo>
                      <a:lnTo>
                        <a:pt x="48" y="700"/>
                      </a:lnTo>
                      <a:lnTo>
                        <a:pt x="47" y="695"/>
                      </a:lnTo>
                      <a:lnTo>
                        <a:pt x="47" y="694"/>
                      </a:lnTo>
                      <a:lnTo>
                        <a:pt x="43" y="682"/>
                      </a:lnTo>
                      <a:lnTo>
                        <a:pt x="39" y="683"/>
                      </a:lnTo>
                      <a:lnTo>
                        <a:pt x="44" y="683"/>
                      </a:lnTo>
                      <a:lnTo>
                        <a:pt x="43" y="682"/>
                      </a:lnTo>
                      <a:lnTo>
                        <a:pt x="39" y="683"/>
                      </a:lnTo>
                      <a:lnTo>
                        <a:pt x="44" y="683"/>
                      </a:lnTo>
                      <a:lnTo>
                        <a:pt x="44" y="681"/>
                      </a:lnTo>
                      <a:lnTo>
                        <a:pt x="43" y="681"/>
                      </a:lnTo>
                      <a:lnTo>
                        <a:pt x="43" y="679"/>
                      </a:lnTo>
                      <a:lnTo>
                        <a:pt x="39" y="672"/>
                      </a:lnTo>
                      <a:lnTo>
                        <a:pt x="39" y="670"/>
                      </a:lnTo>
                      <a:lnTo>
                        <a:pt x="35" y="666"/>
                      </a:lnTo>
                      <a:lnTo>
                        <a:pt x="34" y="666"/>
                      </a:lnTo>
                      <a:lnTo>
                        <a:pt x="31" y="665"/>
                      </a:lnTo>
                      <a:lnTo>
                        <a:pt x="29" y="665"/>
                      </a:lnTo>
                      <a:lnTo>
                        <a:pt x="26" y="666"/>
                      </a:lnTo>
                      <a:lnTo>
                        <a:pt x="22" y="670"/>
                      </a:lnTo>
                      <a:lnTo>
                        <a:pt x="21" y="673"/>
                      </a:lnTo>
                      <a:lnTo>
                        <a:pt x="21" y="674"/>
                      </a:lnTo>
                      <a:lnTo>
                        <a:pt x="25" y="674"/>
                      </a:lnTo>
                      <a:lnTo>
                        <a:pt x="21" y="673"/>
                      </a:lnTo>
                      <a:lnTo>
                        <a:pt x="21" y="674"/>
                      </a:lnTo>
                      <a:lnTo>
                        <a:pt x="25" y="674"/>
                      </a:lnTo>
                      <a:lnTo>
                        <a:pt x="21" y="673"/>
                      </a:lnTo>
                      <a:lnTo>
                        <a:pt x="16" y="683"/>
                      </a:lnTo>
                      <a:lnTo>
                        <a:pt x="16" y="684"/>
                      </a:lnTo>
                      <a:lnTo>
                        <a:pt x="16" y="683"/>
                      </a:lnTo>
                      <a:lnTo>
                        <a:pt x="13" y="691"/>
                      </a:lnTo>
                      <a:lnTo>
                        <a:pt x="13" y="696"/>
                      </a:lnTo>
                      <a:lnTo>
                        <a:pt x="17" y="696"/>
                      </a:lnTo>
                      <a:lnTo>
                        <a:pt x="13" y="695"/>
                      </a:lnTo>
                      <a:lnTo>
                        <a:pt x="13" y="696"/>
                      </a:lnTo>
                      <a:lnTo>
                        <a:pt x="17" y="696"/>
                      </a:lnTo>
                      <a:lnTo>
                        <a:pt x="13" y="695"/>
                      </a:lnTo>
                      <a:lnTo>
                        <a:pt x="12" y="699"/>
                      </a:lnTo>
                      <a:lnTo>
                        <a:pt x="11" y="704"/>
                      </a:lnTo>
                      <a:lnTo>
                        <a:pt x="8" y="712"/>
                      </a:lnTo>
                      <a:lnTo>
                        <a:pt x="7" y="717"/>
                      </a:lnTo>
                      <a:lnTo>
                        <a:pt x="6" y="721"/>
                      </a:lnTo>
                      <a:lnTo>
                        <a:pt x="6" y="726"/>
                      </a:lnTo>
                      <a:lnTo>
                        <a:pt x="10" y="726"/>
                      </a:lnTo>
                      <a:lnTo>
                        <a:pt x="6" y="725"/>
                      </a:lnTo>
                      <a:lnTo>
                        <a:pt x="6" y="726"/>
                      </a:lnTo>
                      <a:lnTo>
                        <a:pt x="10" y="726"/>
                      </a:lnTo>
                      <a:lnTo>
                        <a:pt x="6" y="725"/>
                      </a:lnTo>
                      <a:lnTo>
                        <a:pt x="3" y="732"/>
                      </a:lnTo>
                      <a:lnTo>
                        <a:pt x="7" y="734"/>
                      </a:lnTo>
                      <a:lnTo>
                        <a:pt x="3" y="732"/>
                      </a:lnTo>
                      <a:lnTo>
                        <a:pt x="7" y="734"/>
                      </a:lnTo>
                      <a:lnTo>
                        <a:pt x="3" y="732"/>
                      </a:lnTo>
                      <a:lnTo>
                        <a:pt x="0" y="737"/>
                      </a:lnTo>
                      <a:lnTo>
                        <a:pt x="4" y="739"/>
                      </a:lnTo>
                      <a:lnTo>
                        <a:pt x="4" y="735"/>
                      </a:lnTo>
                      <a:lnTo>
                        <a:pt x="0" y="737"/>
                      </a:lnTo>
                      <a:lnTo>
                        <a:pt x="4" y="739"/>
                      </a:lnTo>
                      <a:lnTo>
                        <a:pt x="4" y="735"/>
                      </a:lnTo>
                      <a:lnTo>
                        <a:pt x="3" y="735"/>
                      </a:lnTo>
                      <a:lnTo>
                        <a:pt x="2" y="73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8" name="Rectangle 331"/>
                <p:cNvSpPr>
                  <a:spLocks noChangeArrowheads="1"/>
                </p:cNvSpPr>
                <p:nvPr/>
              </p:nvSpPr>
              <p:spPr bwMode="auto">
                <a:xfrm>
                  <a:off x="2648" y="2311"/>
                  <a:ext cx="1653" cy="5"/>
                </a:xfrm>
                <a:prstGeom prst="rect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59" name="Freeform 263"/>
              <p:cNvSpPr>
                <a:spLocks/>
              </p:cNvSpPr>
              <p:nvPr/>
            </p:nvSpPr>
            <p:spPr bwMode="auto">
              <a:xfrm>
                <a:off x="501813" y="3046055"/>
                <a:ext cx="2630488" cy="1106488"/>
              </a:xfrm>
              <a:custGeom>
                <a:avLst/>
                <a:gdLst>
                  <a:gd name="T0" fmla="*/ 121 w 3315"/>
                  <a:gd name="T1" fmla="*/ 723 h 1393"/>
                  <a:gd name="T2" fmla="*/ 198 w 3315"/>
                  <a:gd name="T3" fmla="*/ 794 h 1393"/>
                  <a:gd name="T4" fmla="*/ 273 w 3315"/>
                  <a:gd name="T5" fmla="*/ 594 h 1393"/>
                  <a:gd name="T6" fmla="*/ 370 w 3315"/>
                  <a:gd name="T7" fmla="*/ 693 h 1393"/>
                  <a:gd name="T8" fmla="*/ 464 w 3315"/>
                  <a:gd name="T9" fmla="*/ 745 h 1393"/>
                  <a:gd name="T10" fmla="*/ 575 w 3315"/>
                  <a:gd name="T11" fmla="*/ 466 h 1393"/>
                  <a:gd name="T12" fmla="*/ 657 w 3315"/>
                  <a:gd name="T13" fmla="*/ 933 h 1393"/>
                  <a:gd name="T14" fmla="*/ 755 w 3315"/>
                  <a:gd name="T15" fmla="*/ 412 h 1393"/>
                  <a:gd name="T16" fmla="*/ 838 w 3315"/>
                  <a:gd name="T17" fmla="*/ 989 h 1393"/>
                  <a:gd name="T18" fmla="*/ 931 w 3315"/>
                  <a:gd name="T19" fmla="*/ 381 h 1393"/>
                  <a:gd name="T20" fmla="*/ 1035 w 3315"/>
                  <a:gd name="T21" fmla="*/ 1023 h 1393"/>
                  <a:gd name="T22" fmla="*/ 1122 w 3315"/>
                  <a:gd name="T23" fmla="*/ 363 h 1393"/>
                  <a:gd name="T24" fmla="*/ 1223 w 3315"/>
                  <a:gd name="T25" fmla="*/ 915 h 1393"/>
                  <a:gd name="T26" fmla="*/ 1307 w 3315"/>
                  <a:gd name="T27" fmla="*/ 401 h 1393"/>
                  <a:gd name="T28" fmla="*/ 1446 w 3315"/>
                  <a:gd name="T29" fmla="*/ 311 h 1393"/>
                  <a:gd name="T30" fmla="*/ 1541 w 3315"/>
                  <a:gd name="T31" fmla="*/ 1113 h 1393"/>
                  <a:gd name="T32" fmla="*/ 1634 w 3315"/>
                  <a:gd name="T33" fmla="*/ 253 h 1393"/>
                  <a:gd name="T34" fmla="*/ 1750 w 3315"/>
                  <a:gd name="T35" fmla="*/ 990 h 1393"/>
                  <a:gd name="T36" fmla="*/ 1856 w 3315"/>
                  <a:gd name="T37" fmla="*/ 696 h 1393"/>
                  <a:gd name="T38" fmla="*/ 1971 w 3315"/>
                  <a:gd name="T39" fmla="*/ 219 h 1393"/>
                  <a:gd name="T40" fmla="*/ 2060 w 3315"/>
                  <a:gd name="T41" fmla="*/ 1175 h 1393"/>
                  <a:gd name="T42" fmla="*/ 2162 w 3315"/>
                  <a:gd name="T43" fmla="*/ 192 h 1393"/>
                  <a:gd name="T44" fmla="*/ 2275 w 3315"/>
                  <a:gd name="T45" fmla="*/ 1021 h 1393"/>
                  <a:gd name="T46" fmla="*/ 2364 w 3315"/>
                  <a:gd name="T47" fmla="*/ 688 h 1393"/>
                  <a:gd name="T48" fmla="*/ 2498 w 3315"/>
                  <a:gd name="T49" fmla="*/ 143 h 1393"/>
                  <a:gd name="T50" fmla="*/ 2603 w 3315"/>
                  <a:gd name="T51" fmla="*/ 1267 h 1393"/>
                  <a:gd name="T52" fmla="*/ 2688 w 3315"/>
                  <a:gd name="T53" fmla="*/ 119 h 1393"/>
                  <a:gd name="T54" fmla="*/ 2821 w 3315"/>
                  <a:gd name="T55" fmla="*/ 667 h 1393"/>
                  <a:gd name="T56" fmla="*/ 2910 w 3315"/>
                  <a:gd name="T57" fmla="*/ 1017 h 1393"/>
                  <a:gd name="T58" fmla="*/ 3030 w 3315"/>
                  <a:gd name="T59" fmla="*/ 31 h 1393"/>
                  <a:gd name="T60" fmla="*/ 3158 w 3315"/>
                  <a:gd name="T61" fmla="*/ 697 h 1393"/>
                  <a:gd name="T62" fmla="*/ 3254 w 3315"/>
                  <a:gd name="T63" fmla="*/ 890 h 1393"/>
                  <a:gd name="T64" fmla="*/ 3277 w 3315"/>
                  <a:gd name="T65" fmla="*/ 1254 h 1393"/>
                  <a:gd name="T66" fmla="*/ 3130 w 3315"/>
                  <a:gd name="T67" fmla="*/ 1323 h 1393"/>
                  <a:gd name="T68" fmla="*/ 3019 w 3315"/>
                  <a:gd name="T69" fmla="*/ 70 h 1393"/>
                  <a:gd name="T70" fmla="*/ 2917 w 3315"/>
                  <a:gd name="T71" fmla="*/ 957 h 1393"/>
                  <a:gd name="T72" fmla="*/ 2784 w 3315"/>
                  <a:gd name="T73" fmla="*/ 1252 h 1393"/>
                  <a:gd name="T74" fmla="*/ 2688 w 3315"/>
                  <a:gd name="T75" fmla="*/ 89 h 1393"/>
                  <a:gd name="T76" fmla="*/ 2589 w 3315"/>
                  <a:gd name="T77" fmla="*/ 1259 h 1393"/>
                  <a:gd name="T78" fmla="*/ 2435 w 3315"/>
                  <a:gd name="T79" fmla="*/ 1147 h 1393"/>
                  <a:gd name="T80" fmla="*/ 2343 w 3315"/>
                  <a:gd name="T81" fmla="*/ 152 h 1393"/>
                  <a:gd name="T82" fmla="*/ 2240 w 3315"/>
                  <a:gd name="T83" fmla="*/ 1219 h 1393"/>
                  <a:gd name="T84" fmla="*/ 2117 w 3315"/>
                  <a:gd name="T85" fmla="*/ 688 h 1393"/>
                  <a:gd name="T86" fmla="*/ 2001 w 3315"/>
                  <a:gd name="T87" fmla="*/ 235 h 1393"/>
                  <a:gd name="T88" fmla="*/ 1892 w 3315"/>
                  <a:gd name="T89" fmla="*/ 1163 h 1393"/>
                  <a:gd name="T90" fmla="*/ 1772 w 3315"/>
                  <a:gd name="T91" fmla="*/ 514 h 1393"/>
                  <a:gd name="T92" fmla="*/ 1670 w 3315"/>
                  <a:gd name="T93" fmla="*/ 688 h 1393"/>
                  <a:gd name="T94" fmla="*/ 1560 w 3315"/>
                  <a:gd name="T95" fmla="*/ 1083 h 1393"/>
                  <a:gd name="T96" fmla="*/ 1461 w 3315"/>
                  <a:gd name="T97" fmla="*/ 277 h 1393"/>
                  <a:gd name="T98" fmla="*/ 1356 w 3315"/>
                  <a:gd name="T99" fmla="*/ 994 h 1393"/>
                  <a:gd name="T100" fmla="*/ 1221 w 3315"/>
                  <a:gd name="T101" fmla="*/ 875 h 1393"/>
                  <a:gd name="T102" fmla="*/ 1139 w 3315"/>
                  <a:gd name="T103" fmla="*/ 435 h 1393"/>
                  <a:gd name="T104" fmla="*/ 1033 w 3315"/>
                  <a:gd name="T105" fmla="*/ 1017 h 1393"/>
                  <a:gd name="T106" fmla="*/ 932 w 3315"/>
                  <a:gd name="T107" fmla="*/ 361 h 1393"/>
                  <a:gd name="T108" fmla="*/ 845 w 3315"/>
                  <a:gd name="T109" fmla="*/ 997 h 1393"/>
                  <a:gd name="T110" fmla="*/ 749 w 3315"/>
                  <a:gd name="T111" fmla="*/ 405 h 1393"/>
                  <a:gd name="T112" fmla="*/ 670 w 3315"/>
                  <a:gd name="T113" fmla="*/ 966 h 1393"/>
                  <a:gd name="T114" fmla="*/ 568 w 3315"/>
                  <a:gd name="T115" fmla="*/ 471 h 1393"/>
                  <a:gd name="T116" fmla="*/ 480 w 3315"/>
                  <a:gd name="T117" fmla="*/ 822 h 1393"/>
                  <a:gd name="T118" fmla="*/ 362 w 3315"/>
                  <a:gd name="T119" fmla="*/ 779 h 1393"/>
                  <a:gd name="T120" fmla="*/ 285 w 3315"/>
                  <a:gd name="T121" fmla="*/ 684 h 1393"/>
                  <a:gd name="T122" fmla="*/ 181 w 3315"/>
                  <a:gd name="T123" fmla="*/ 830 h 1393"/>
                  <a:gd name="T124" fmla="*/ 121 w 3315"/>
                  <a:gd name="T125" fmla="*/ 695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15" h="1393">
                    <a:moveTo>
                      <a:pt x="3" y="1028"/>
                    </a:moveTo>
                    <a:lnTo>
                      <a:pt x="3" y="1037"/>
                    </a:lnTo>
                    <a:lnTo>
                      <a:pt x="4" y="1037"/>
                    </a:lnTo>
                    <a:lnTo>
                      <a:pt x="4" y="1035"/>
                    </a:lnTo>
                    <a:lnTo>
                      <a:pt x="7" y="1034"/>
                    </a:lnTo>
                    <a:lnTo>
                      <a:pt x="9" y="1032"/>
                    </a:lnTo>
                    <a:lnTo>
                      <a:pt x="12" y="964"/>
                    </a:lnTo>
                    <a:lnTo>
                      <a:pt x="15" y="902"/>
                    </a:lnTo>
                    <a:lnTo>
                      <a:pt x="16" y="873"/>
                    </a:lnTo>
                    <a:lnTo>
                      <a:pt x="16" y="844"/>
                    </a:lnTo>
                    <a:lnTo>
                      <a:pt x="17" y="816"/>
                    </a:lnTo>
                    <a:lnTo>
                      <a:pt x="21" y="738"/>
                    </a:lnTo>
                    <a:lnTo>
                      <a:pt x="24" y="692"/>
                    </a:lnTo>
                    <a:lnTo>
                      <a:pt x="24" y="688"/>
                    </a:lnTo>
                    <a:lnTo>
                      <a:pt x="19" y="688"/>
                    </a:lnTo>
                    <a:lnTo>
                      <a:pt x="22" y="689"/>
                    </a:lnTo>
                    <a:lnTo>
                      <a:pt x="24" y="688"/>
                    </a:lnTo>
                    <a:lnTo>
                      <a:pt x="19" y="688"/>
                    </a:lnTo>
                    <a:lnTo>
                      <a:pt x="22" y="689"/>
                    </a:lnTo>
                    <a:lnTo>
                      <a:pt x="24" y="683"/>
                    </a:lnTo>
                    <a:lnTo>
                      <a:pt x="25" y="683"/>
                    </a:lnTo>
                    <a:lnTo>
                      <a:pt x="26" y="670"/>
                    </a:lnTo>
                    <a:lnTo>
                      <a:pt x="28" y="656"/>
                    </a:lnTo>
                    <a:lnTo>
                      <a:pt x="29" y="644"/>
                    </a:lnTo>
                    <a:lnTo>
                      <a:pt x="30" y="631"/>
                    </a:lnTo>
                    <a:lnTo>
                      <a:pt x="31" y="621"/>
                    </a:lnTo>
                    <a:lnTo>
                      <a:pt x="31" y="608"/>
                    </a:lnTo>
                    <a:lnTo>
                      <a:pt x="26" y="608"/>
                    </a:lnTo>
                    <a:lnTo>
                      <a:pt x="31" y="609"/>
                    </a:lnTo>
                    <a:lnTo>
                      <a:pt x="31" y="608"/>
                    </a:lnTo>
                    <a:lnTo>
                      <a:pt x="26" y="608"/>
                    </a:lnTo>
                    <a:lnTo>
                      <a:pt x="31" y="609"/>
                    </a:lnTo>
                    <a:lnTo>
                      <a:pt x="34" y="589"/>
                    </a:lnTo>
                    <a:lnTo>
                      <a:pt x="37" y="571"/>
                    </a:lnTo>
                    <a:lnTo>
                      <a:pt x="38" y="563"/>
                    </a:lnTo>
                    <a:lnTo>
                      <a:pt x="38" y="554"/>
                    </a:lnTo>
                    <a:lnTo>
                      <a:pt x="33" y="554"/>
                    </a:lnTo>
                    <a:lnTo>
                      <a:pt x="38" y="555"/>
                    </a:lnTo>
                    <a:lnTo>
                      <a:pt x="38" y="554"/>
                    </a:lnTo>
                    <a:lnTo>
                      <a:pt x="33" y="554"/>
                    </a:lnTo>
                    <a:lnTo>
                      <a:pt x="38" y="555"/>
                    </a:lnTo>
                    <a:lnTo>
                      <a:pt x="39" y="547"/>
                    </a:lnTo>
                    <a:lnTo>
                      <a:pt x="34" y="546"/>
                    </a:lnTo>
                    <a:lnTo>
                      <a:pt x="38" y="547"/>
                    </a:lnTo>
                    <a:lnTo>
                      <a:pt x="39" y="547"/>
                    </a:lnTo>
                    <a:lnTo>
                      <a:pt x="34" y="546"/>
                    </a:lnTo>
                    <a:lnTo>
                      <a:pt x="38" y="547"/>
                    </a:lnTo>
                    <a:lnTo>
                      <a:pt x="40" y="534"/>
                    </a:lnTo>
                    <a:lnTo>
                      <a:pt x="37" y="533"/>
                    </a:lnTo>
                    <a:lnTo>
                      <a:pt x="40" y="534"/>
                    </a:lnTo>
                    <a:lnTo>
                      <a:pt x="37" y="533"/>
                    </a:lnTo>
                    <a:lnTo>
                      <a:pt x="40" y="534"/>
                    </a:lnTo>
                    <a:lnTo>
                      <a:pt x="44" y="519"/>
                    </a:lnTo>
                    <a:lnTo>
                      <a:pt x="46" y="518"/>
                    </a:lnTo>
                    <a:lnTo>
                      <a:pt x="46" y="513"/>
                    </a:lnTo>
                    <a:lnTo>
                      <a:pt x="40" y="513"/>
                    </a:lnTo>
                    <a:lnTo>
                      <a:pt x="44" y="514"/>
                    </a:lnTo>
                    <a:lnTo>
                      <a:pt x="46" y="513"/>
                    </a:lnTo>
                    <a:lnTo>
                      <a:pt x="40" y="513"/>
                    </a:lnTo>
                    <a:lnTo>
                      <a:pt x="44" y="514"/>
                    </a:lnTo>
                    <a:lnTo>
                      <a:pt x="48" y="502"/>
                    </a:lnTo>
                    <a:lnTo>
                      <a:pt x="44" y="501"/>
                    </a:lnTo>
                    <a:lnTo>
                      <a:pt x="48" y="503"/>
                    </a:lnTo>
                    <a:lnTo>
                      <a:pt x="48" y="502"/>
                    </a:lnTo>
                    <a:lnTo>
                      <a:pt x="44" y="501"/>
                    </a:lnTo>
                    <a:lnTo>
                      <a:pt x="48" y="503"/>
                    </a:lnTo>
                    <a:lnTo>
                      <a:pt x="53" y="493"/>
                    </a:lnTo>
                    <a:lnTo>
                      <a:pt x="53" y="492"/>
                    </a:lnTo>
                    <a:lnTo>
                      <a:pt x="48" y="492"/>
                    </a:lnTo>
                    <a:lnTo>
                      <a:pt x="52" y="494"/>
                    </a:lnTo>
                    <a:lnTo>
                      <a:pt x="53" y="492"/>
                    </a:lnTo>
                    <a:lnTo>
                      <a:pt x="48" y="492"/>
                    </a:lnTo>
                    <a:lnTo>
                      <a:pt x="52" y="494"/>
                    </a:lnTo>
                    <a:lnTo>
                      <a:pt x="53" y="492"/>
                    </a:lnTo>
                    <a:lnTo>
                      <a:pt x="50" y="489"/>
                    </a:lnTo>
                    <a:lnTo>
                      <a:pt x="53" y="493"/>
                    </a:lnTo>
                    <a:lnTo>
                      <a:pt x="53" y="492"/>
                    </a:lnTo>
                    <a:lnTo>
                      <a:pt x="50" y="489"/>
                    </a:lnTo>
                    <a:lnTo>
                      <a:pt x="53" y="493"/>
                    </a:lnTo>
                    <a:lnTo>
                      <a:pt x="56" y="491"/>
                    </a:lnTo>
                    <a:lnTo>
                      <a:pt x="52" y="487"/>
                    </a:lnTo>
                    <a:lnTo>
                      <a:pt x="52" y="492"/>
                    </a:lnTo>
                    <a:lnTo>
                      <a:pt x="56" y="491"/>
                    </a:lnTo>
                    <a:lnTo>
                      <a:pt x="52" y="487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3" y="491"/>
                    </a:lnTo>
                    <a:lnTo>
                      <a:pt x="57" y="491"/>
                    </a:lnTo>
                    <a:lnTo>
                      <a:pt x="59" y="489"/>
                    </a:lnTo>
                    <a:lnTo>
                      <a:pt x="55" y="485"/>
                    </a:lnTo>
                    <a:lnTo>
                      <a:pt x="52" y="489"/>
                    </a:lnTo>
                    <a:lnTo>
                      <a:pt x="52" y="488"/>
                    </a:lnTo>
                    <a:lnTo>
                      <a:pt x="55" y="489"/>
                    </a:lnTo>
                    <a:lnTo>
                      <a:pt x="59" y="489"/>
                    </a:lnTo>
                    <a:lnTo>
                      <a:pt x="55" y="485"/>
                    </a:lnTo>
                    <a:lnTo>
                      <a:pt x="52" y="489"/>
                    </a:lnTo>
                    <a:lnTo>
                      <a:pt x="53" y="491"/>
                    </a:lnTo>
                    <a:lnTo>
                      <a:pt x="56" y="487"/>
                    </a:lnTo>
                    <a:lnTo>
                      <a:pt x="52" y="487"/>
                    </a:lnTo>
                    <a:lnTo>
                      <a:pt x="53" y="491"/>
                    </a:lnTo>
                    <a:lnTo>
                      <a:pt x="56" y="487"/>
                    </a:lnTo>
                    <a:lnTo>
                      <a:pt x="52" y="487"/>
                    </a:lnTo>
                    <a:lnTo>
                      <a:pt x="52" y="491"/>
                    </a:lnTo>
                    <a:lnTo>
                      <a:pt x="55" y="496"/>
                    </a:lnTo>
                    <a:lnTo>
                      <a:pt x="59" y="493"/>
                    </a:lnTo>
                    <a:lnTo>
                      <a:pt x="55" y="494"/>
                    </a:lnTo>
                    <a:lnTo>
                      <a:pt x="55" y="496"/>
                    </a:lnTo>
                    <a:lnTo>
                      <a:pt x="59" y="493"/>
                    </a:lnTo>
                    <a:lnTo>
                      <a:pt x="55" y="494"/>
                    </a:lnTo>
                    <a:lnTo>
                      <a:pt x="57" y="505"/>
                    </a:lnTo>
                    <a:lnTo>
                      <a:pt x="60" y="518"/>
                    </a:lnTo>
                    <a:lnTo>
                      <a:pt x="64" y="516"/>
                    </a:lnTo>
                    <a:lnTo>
                      <a:pt x="60" y="516"/>
                    </a:lnTo>
                    <a:lnTo>
                      <a:pt x="60" y="518"/>
                    </a:lnTo>
                    <a:lnTo>
                      <a:pt x="64" y="516"/>
                    </a:lnTo>
                    <a:lnTo>
                      <a:pt x="60" y="516"/>
                    </a:lnTo>
                    <a:lnTo>
                      <a:pt x="60" y="525"/>
                    </a:lnTo>
                    <a:lnTo>
                      <a:pt x="62" y="543"/>
                    </a:lnTo>
                    <a:lnTo>
                      <a:pt x="65" y="564"/>
                    </a:lnTo>
                    <a:lnTo>
                      <a:pt x="66" y="576"/>
                    </a:lnTo>
                    <a:lnTo>
                      <a:pt x="70" y="574"/>
                    </a:lnTo>
                    <a:lnTo>
                      <a:pt x="66" y="574"/>
                    </a:lnTo>
                    <a:lnTo>
                      <a:pt x="66" y="576"/>
                    </a:lnTo>
                    <a:lnTo>
                      <a:pt x="70" y="574"/>
                    </a:lnTo>
                    <a:lnTo>
                      <a:pt x="66" y="574"/>
                    </a:lnTo>
                    <a:lnTo>
                      <a:pt x="66" y="587"/>
                    </a:lnTo>
                    <a:lnTo>
                      <a:pt x="68" y="599"/>
                    </a:lnTo>
                    <a:lnTo>
                      <a:pt x="72" y="638"/>
                    </a:lnTo>
                    <a:lnTo>
                      <a:pt x="73" y="652"/>
                    </a:lnTo>
                    <a:lnTo>
                      <a:pt x="74" y="665"/>
                    </a:lnTo>
                    <a:lnTo>
                      <a:pt x="78" y="664"/>
                    </a:lnTo>
                    <a:lnTo>
                      <a:pt x="74" y="664"/>
                    </a:lnTo>
                    <a:lnTo>
                      <a:pt x="74" y="665"/>
                    </a:lnTo>
                    <a:lnTo>
                      <a:pt x="78" y="664"/>
                    </a:lnTo>
                    <a:lnTo>
                      <a:pt x="74" y="664"/>
                    </a:lnTo>
                    <a:lnTo>
                      <a:pt x="74" y="679"/>
                    </a:lnTo>
                    <a:lnTo>
                      <a:pt x="75" y="689"/>
                    </a:lnTo>
                    <a:lnTo>
                      <a:pt x="79" y="693"/>
                    </a:lnTo>
                    <a:lnTo>
                      <a:pt x="115" y="693"/>
                    </a:lnTo>
                    <a:lnTo>
                      <a:pt x="115" y="688"/>
                    </a:lnTo>
                    <a:lnTo>
                      <a:pt x="112" y="688"/>
                    </a:lnTo>
                    <a:lnTo>
                      <a:pt x="113" y="691"/>
                    </a:lnTo>
                    <a:lnTo>
                      <a:pt x="115" y="693"/>
                    </a:lnTo>
                    <a:lnTo>
                      <a:pt x="115" y="688"/>
                    </a:lnTo>
                    <a:lnTo>
                      <a:pt x="112" y="688"/>
                    </a:lnTo>
                    <a:lnTo>
                      <a:pt x="112" y="696"/>
                    </a:lnTo>
                    <a:lnTo>
                      <a:pt x="113" y="704"/>
                    </a:lnTo>
                    <a:lnTo>
                      <a:pt x="114" y="710"/>
                    </a:lnTo>
                    <a:lnTo>
                      <a:pt x="118" y="709"/>
                    </a:lnTo>
                    <a:lnTo>
                      <a:pt x="114" y="710"/>
                    </a:lnTo>
                    <a:lnTo>
                      <a:pt x="118" y="709"/>
                    </a:lnTo>
                    <a:lnTo>
                      <a:pt x="114" y="710"/>
                    </a:lnTo>
                    <a:lnTo>
                      <a:pt x="115" y="718"/>
                    </a:lnTo>
                    <a:lnTo>
                      <a:pt x="117" y="724"/>
                    </a:lnTo>
                    <a:lnTo>
                      <a:pt x="121" y="723"/>
                    </a:lnTo>
                    <a:lnTo>
                      <a:pt x="117" y="724"/>
                    </a:lnTo>
                    <a:lnTo>
                      <a:pt x="121" y="723"/>
                    </a:lnTo>
                    <a:lnTo>
                      <a:pt x="117" y="724"/>
                    </a:lnTo>
                    <a:lnTo>
                      <a:pt x="118" y="732"/>
                    </a:lnTo>
                    <a:lnTo>
                      <a:pt x="119" y="738"/>
                    </a:lnTo>
                    <a:lnTo>
                      <a:pt x="123" y="737"/>
                    </a:lnTo>
                    <a:lnTo>
                      <a:pt x="119" y="737"/>
                    </a:lnTo>
                    <a:lnTo>
                      <a:pt x="119" y="738"/>
                    </a:lnTo>
                    <a:lnTo>
                      <a:pt x="123" y="737"/>
                    </a:lnTo>
                    <a:lnTo>
                      <a:pt x="119" y="737"/>
                    </a:lnTo>
                    <a:lnTo>
                      <a:pt x="119" y="745"/>
                    </a:lnTo>
                    <a:lnTo>
                      <a:pt x="121" y="751"/>
                    </a:lnTo>
                    <a:lnTo>
                      <a:pt x="122" y="757"/>
                    </a:lnTo>
                    <a:lnTo>
                      <a:pt x="123" y="763"/>
                    </a:lnTo>
                    <a:lnTo>
                      <a:pt x="127" y="779"/>
                    </a:lnTo>
                    <a:lnTo>
                      <a:pt x="131" y="777"/>
                    </a:lnTo>
                    <a:lnTo>
                      <a:pt x="127" y="777"/>
                    </a:lnTo>
                    <a:lnTo>
                      <a:pt x="127" y="779"/>
                    </a:lnTo>
                    <a:lnTo>
                      <a:pt x="131" y="777"/>
                    </a:lnTo>
                    <a:lnTo>
                      <a:pt x="127" y="777"/>
                    </a:lnTo>
                    <a:lnTo>
                      <a:pt x="127" y="784"/>
                    </a:lnTo>
                    <a:lnTo>
                      <a:pt x="130" y="791"/>
                    </a:lnTo>
                    <a:lnTo>
                      <a:pt x="134" y="790"/>
                    </a:lnTo>
                    <a:lnTo>
                      <a:pt x="130" y="791"/>
                    </a:lnTo>
                    <a:lnTo>
                      <a:pt x="134" y="790"/>
                    </a:lnTo>
                    <a:lnTo>
                      <a:pt x="130" y="791"/>
                    </a:lnTo>
                    <a:lnTo>
                      <a:pt x="131" y="797"/>
                    </a:lnTo>
                    <a:lnTo>
                      <a:pt x="134" y="804"/>
                    </a:lnTo>
                    <a:lnTo>
                      <a:pt x="137" y="803"/>
                    </a:lnTo>
                    <a:lnTo>
                      <a:pt x="134" y="803"/>
                    </a:lnTo>
                    <a:lnTo>
                      <a:pt x="134" y="804"/>
                    </a:lnTo>
                    <a:lnTo>
                      <a:pt x="137" y="803"/>
                    </a:lnTo>
                    <a:lnTo>
                      <a:pt x="134" y="803"/>
                    </a:lnTo>
                    <a:lnTo>
                      <a:pt x="134" y="807"/>
                    </a:lnTo>
                    <a:lnTo>
                      <a:pt x="136" y="815"/>
                    </a:lnTo>
                    <a:lnTo>
                      <a:pt x="136" y="816"/>
                    </a:lnTo>
                    <a:lnTo>
                      <a:pt x="141" y="826"/>
                    </a:lnTo>
                    <a:lnTo>
                      <a:pt x="145" y="824"/>
                    </a:lnTo>
                    <a:lnTo>
                      <a:pt x="141" y="824"/>
                    </a:lnTo>
                    <a:lnTo>
                      <a:pt x="141" y="826"/>
                    </a:lnTo>
                    <a:lnTo>
                      <a:pt x="145" y="824"/>
                    </a:lnTo>
                    <a:lnTo>
                      <a:pt x="141" y="824"/>
                    </a:lnTo>
                    <a:lnTo>
                      <a:pt x="141" y="826"/>
                    </a:lnTo>
                    <a:lnTo>
                      <a:pt x="143" y="830"/>
                    </a:lnTo>
                    <a:lnTo>
                      <a:pt x="144" y="831"/>
                    </a:lnTo>
                    <a:lnTo>
                      <a:pt x="146" y="828"/>
                    </a:lnTo>
                    <a:lnTo>
                      <a:pt x="143" y="830"/>
                    </a:lnTo>
                    <a:lnTo>
                      <a:pt x="144" y="831"/>
                    </a:lnTo>
                    <a:lnTo>
                      <a:pt x="146" y="828"/>
                    </a:lnTo>
                    <a:lnTo>
                      <a:pt x="143" y="830"/>
                    </a:lnTo>
                    <a:lnTo>
                      <a:pt x="144" y="833"/>
                    </a:lnTo>
                    <a:lnTo>
                      <a:pt x="150" y="839"/>
                    </a:lnTo>
                    <a:lnTo>
                      <a:pt x="153" y="835"/>
                    </a:lnTo>
                    <a:lnTo>
                      <a:pt x="149" y="835"/>
                    </a:lnTo>
                    <a:lnTo>
                      <a:pt x="150" y="839"/>
                    </a:lnTo>
                    <a:lnTo>
                      <a:pt x="153" y="835"/>
                    </a:lnTo>
                    <a:lnTo>
                      <a:pt x="149" y="835"/>
                    </a:lnTo>
                    <a:lnTo>
                      <a:pt x="149" y="837"/>
                    </a:lnTo>
                    <a:lnTo>
                      <a:pt x="150" y="840"/>
                    </a:lnTo>
                    <a:lnTo>
                      <a:pt x="153" y="843"/>
                    </a:lnTo>
                    <a:lnTo>
                      <a:pt x="153" y="842"/>
                    </a:lnTo>
                    <a:lnTo>
                      <a:pt x="155" y="844"/>
                    </a:lnTo>
                    <a:lnTo>
                      <a:pt x="157" y="844"/>
                    </a:lnTo>
                    <a:lnTo>
                      <a:pt x="157" y="839"/>
                    </a:lnTo>
                    <a:lnTo>
                      <a:pt x="154" y="843"/>
                    </a:lnTo>
                    <a:lnTo>
                      <a:pt x="157" y="844"/>
                    </a:lnTo>
                    <a:lnTo>
                      <a:pt x="157" y="839"/>
                    </a:lnTo>
                    <a:lnTo>
                      <a:pt x="154" y="843"/>
                    </a:lnTo>
                    <a:lnTo>
                      <a:pt x="155" y="844"/>
                    </a:lnTo>
                    <a:lnTo>
                      <a:pt x="155" y="843"/>
                    </a:lnTo>
                    <a:lnTo>
                      <a:pt x="158" y="846"/>
                    </a:lnTo>
                    <a:lnTo>
                      <a:pt x="159" y="846"/>
                    </a:lnTo>
                    <a:lnTo>
                      <a:pt x="159" y="840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0"/>
                    </a:lnTo>
                    <a:lnTo>
                      <a:pt x="157" y="844"/>
                    </a:lnTo>
                    <a:lnTo>
                      <a:pt x="158" y="846"/>
                    </a:lnTo>
                    <a:lnTo>
                      <a:pt x="158" y="844"/>
                    </a:lnTo>
                    <a:lnTo>
                      <a:pt x="161" y="847"/>
                    </a:lnTo>
                    <a:lnTo>
                      <a:pt x="170" y="847"/>
                    </a:lnTo>
                    <a:lnTo>
                      <a:pt x="170" y="846"/>
                    </a:lnTo>
                    <a:lnTo>
                      <a:pt x="174" y="846"/>
                    </a:lnTo>
                    <a:lnTo>
                      <a:pt x="175" y="844"/>
                    </a:lnTo>
                    <a:lnTo>
                      <a:pt x="171" y="840"/>
                    </a:lnTo>
                    <a:lnTo>
                      <a:pt x="171" y="846"/>
                    </a:lnTo>
                    <a:lnTo>
                      <a:pt x="175" y="844"/>
                    </a:lnTo>
                    <a:lnTo>
                      <a:pt x="171" y="840"/>
                    </a:lnTo>
                    <a:lnTo>
                      <a:pt x="171" y="846"/>
                    </a:lnTo>
                    <a:lnTo>
                      <a:pt x="174" y="846"/>
                    </a:lnTo>
                    <a:lnTo>
                      <a:pt x="174" y="844"/>
                    </a:lnTo>
                    <a:lnTo>
                      <a:pt x="177" y="844"/>
                    </a:lnTo>
                    <a:lnTo>
                      <a:pt x="179" y="843"/>
                    </a:lnTo>
                    <a:lnTo>
                      <a:pt x="175" y="839"/>
                    </a:lnTo>
                    <a:lnTo>
                      <a:pt x="175" y="844"/>
                    </a:lnTo>
                    <a:lnTo>
                      <a:pt x="179" y="843"/>
                    </a:lnTo>
                    <a:lnTo>
                      <a:pt x="175" y="839"/>
                    </a:lnTo>
                    <a:lnTo>
                      <a:pt x="175" y="844"/>
                    </a:lnTo>
                    <a:lnTo>
                      <a:pt x="176" y="844"/>
                    </a:lnTo>
                    <a:lnTo>
                      <a:pt x="176" y="843"/>
                    </a:lnTo>
                    <a:lnTo>
                      <a:pt x="180" y="843"/>
                    </a:lnTo>
                    <a:lnTo>
                      <a:pt x="181" y="842"/>
                    </a:lnTo>
                    <a:lnTo>
                      <a:pt x="177" y="838"/>
                    </a:lnTo>
                    <a:lnTo>
                      <a:pt x="177" y="843"/>
                    </a:lnTo>
                    <a:lnTo>
                      <a:pt x="181" y="842"/>
                    </a:lnTo>
                    <a:lnTo>
                      <a:pt x="177" y="838"/>
                    </a:lnTo>
                    <a:lnTo>
                      <a:pt x="177" y="843"/>
                    </a:lnTo>
                    <a:lnTo>
                      <a:pt x="179" y="843"/>
                    </a:lnTo>
                    <a:lnTo>
                      <a:pt x="179" y="842"/>
                    </a:lnTo>
                    <a:lnTo>
                      <a:pt x="183" y="842"/>
                    </a:lnTo>
                    <a:lnTo>
                      <a:pt x="185" y="839"/>
                    </a:lnTo>
                    <a:lnTo>
                      <a:pt x="181" y="835"/>
                    </a:lnTo>
                    <a:lnTo>
                      <a:pt x="181" y="840"/>
                    </a:lnTo>
                    <a:lnTo>
                      <a:pt x="185" y="839"/>
                    </a:lnTo>
                    <a:lnTo>
                      <a:pt x="181" y="835"/>
                    </a:lnTo>
                    <a:lnTo>
                      <a:pt x="181" y="840"/>
                    </a:lnTo>
                    <a:lnTo>
                      <a:pt x="183" y="840"/>
                    </a:lnTo>
                    <a:lnTo>
                      <a:pt x="183" y="839"/>
                    </a:lnTo>
                    <a:lnTo>
                      <a:pt x="185" y="838"/>
                    </a:lnTo>
                    <a:lnTo>
                      <a:pt x="188" y="835"/>
                    </a:lnTo>
                    <a:lnTo>
                      <a:pt x="188" y="834"/>
                    </a:lnTo>
                    <a:lnTo>
                      <a:pt x="183" y="834"/>
                    </a:lnTo>
                    <a:lnTo>
                      <a:pt x="183" y="839"/>
                    </a:lnTo>
                    <a:lnTo>
                      <a:pt x="183" y="838"/>
                    </a:lnTo>
                    <a:lnTo>
                      <a:pt x="185" y="837"/>
                    </a:lnTo>
                    <a:lnTo>
                      <a:pt x="188" y="834"/>
                    </a:lnTo>
                    <a:lnTo>
                      <a:pt x="183" y="834"/>
                    </a:lnTo>
                    <a:lnTo>
                      <a:pt x="183" y="839"/>
                    </a:lnTo>
                    <a:lnTo>
                      <a:pt x="184" y="839"/>
                    </a:lnTo>
                    <a:lnTo>
                      <a:pt x="184" y="838"/>
                    </a:lnTo>
                    <a:lnTo>
                      <a:pt x="187" y="837"/>
                    </a:lnTo>
                    <a:lnTo>
                      <a:pt x="188" y="837"/>
                    </a:lnTo>
                    <a:lnTo>
                      <a:pt x="189" y="834"/>
                    </a:lnTo>
                    <a:lnTo>
                      <a:pt x="185" y="831"/>
                    </a:lnTo>
                    <a:lnTo>
                      <a:pt x="189" y="835"/>
                    </a:lnTo>
                    <a:lnTo>
                      <a:pt x="189" y="834"/>
                    </a:lnTo>
                    <a:lnTo>
                      <a:pt x="185" y="831"/>
                    </a:lnTo>
                    <a:lnTo>
                      <a:pt x="189" y="835"/>
                    </a:lnTo>
                    <a:lnTo>
                      <a:pt x="190" y="834"/>
                    </a:lnTo>
                    <a:lnTo>
                      <a:pt x="189" y="833"/>
                    </a:lnTo>
                    <a:lnTo>
                      <a:pt x="190" y="831"/>
                    </a:lnTo>
                    <a:lnTo>
                      <a:pt x="193" y="824"/>
                    </a:lnTo>
                    <a:lnTo>
                      <a:pt x="194" y="819"/>
                    </a:lnTo>
                    <a:lnTo>
                      <a:pt x="196" y="817"/>
                    </a:lnTo>
                    <a:lnTo>
                      <a:pt x="196" y="812"/>
                    </a:lnTo>
                    <a:lnTo>
                      <a:pt x="190" y="812"/>
                    </a:lnTo>
                    <a:lnTo>
                      <a:pt x="194" y="813"/>
                    </a:lnTo>
                    <a:lnTo>
                      <a:pt x="196" y="812"/>
                    </a:lnTo>
                    <a:lnTo>
                      <a:pt x="190" y="812"/>
                    </a:lnTo>
                    <a:lnTo>
                      <a:pt x="194" y="813"/>
                    </a:lnTo>
                    <a:lnTo>
                      <a:pt x="196" y="808"/>
                    </a:lnTo>
                    <a:lnTo>
                      <a:pt x="197" y="808"/>
                    </a:lnTo>
                    <a:lnTo>
                      <a:pt x="198" y="800"/>
                    </a:lnTo>
                    <a:lnTo>
                      <a:pt x="193" y="799"/>
                    </a:lnTo>
                    <a:lnTo>
                      <a:pt x="197" y="800"/>
                    </a:lnTo>
                    <a:lnTo>
                      <a:pt x="198" y="800"/>
                    </a:lnTo>
                    <a:lnTo>
                      <a:pt x="193" y="799"/>
                    </a:lnTo>
                    <a:lnTo>
                      <a:pt x="197" y="800"/>
                    </a:lnTo>
                    <a:lnTo>
                      <a:pt x="198" y="794"/>
                    </a:lnTo>
                    <a:lnTo>
                      <a:pt x="199" y="794"/>
                    </a:lnTo>
                    <a:lnTo>
                      <a:pt x="202" y="779"/>
                    </a:lnTo>
                    <a:lnTo>
                      <a:pt x="203" y="769"/>
                    </a:lnTo>
                    <a:lnTo>
                      <a:pt x="203" y="759"/>
                    </a:lnTo>
                    <a:lnTo>
                      <a:pt x="198" y="759"/>
                    </a:lnTo>
                    <a:lnTo>
                      <a:pt x="203" y="760"/>
                    </a:lnTo>
                    <a:lnTo>
                      <a:pt x="203" y="759"/>
                    </a:lnTo>
                    <a:lnTo>
                      <a:pt x="198" y="759"/>
                    </a:lnTo>
                    <a:lnTo>
                      <a:pt x="203" y="760"/>
                    </a:lnTo>
                    <a:lnTo>
                      <a:pt x="205" y="751"/>
                    </a:lnTo>
                    <a:lnTo>
                      <a:pt x="206" y="741"/>
                    </a:lnTo>
                    <a:lnTo>
                      <a:pt x="207" y="732"/>
                    </a:lnTo>
                    <a:lnTo>
                      <a:pt x="210" y="711"/>
                    </a:lnTo>
                    <a:lnTo>
                      <a:pt x="211" y="702"/>
                    </a:lnTo>
                    <a:lnTo>
                      <a:pt x="211" y="691"/>
                    </a:lnTo>
                    <a:lnTo>
                      <a:pt x="206" y="691"/>
                    </a:lnTo>
                    <a:lnTo>
                      <a:pt x="210" y="693"/>
                    </a:lnTo>
                    <a:lnTo>
                      <a:pt x="211" y="691"/>
                    </a:lnTo>
                    <a:lnTo>
                      <a:pt x="206" y="691"/>
                    </a:lnTo>
                    <a:lnTo>
                      <a:pt x="210" y="693"/>
                    </a:lnTo>
                    <a:lnTo>
                      <a:pt x="211" y="691"/>
                    </a:lnTo>
                    <a:lnTo>
                      <a:pt x="207" y="688"/>
                    </a:lnTo>
                    <a:lnTo>
                      <a:pt x="207" y="693"/>
                    </a:lnTo>
                    <a:lnTo>
                      <a:pt x="211" y="691"/>
                    </a:lnTo>
                    <a:lnTo>
                      <a:pt x="207" y="688"/>
                    </a:lnTo>
                    <a:lnTo>
                      <a:pt x="207" y="693"/>
                    </a:lnTo>
                    <a:lnTo>
                      <a:pt x="210" y="693"/>
                    </a:lnTo>
                    <a:lnTo>
                      <a:pt x="210" y="692"/>
                    </a:lnTo>
                    <a:lnTo>
                      <a:pt x="214" y="692"/>
                    </a:lnTo>
                    <a:lnTo>
                      <a:pt x="215" y="691"/>
                    </a:lnTo>
                    <a:lnTo>
                      <a:pt x="214" y="689"/>
                    </a:lnTo>
                    <a:lnTo>
                      <a:pt x="216" y="688"/>
                    </a:lnTo>
                    <a:lnTo>
                      <a:pt x="218" y="673"/>
                    </a:lnTo>
                    <a:lnTo>
                      <a:pt x="218" y="657"/>
                    </a:lnTo>
                    <a:lnTo>
                      <a:pt x="212" y="657"/>
                    </a:lnTo>
                    <a:lnTo>
                      <a:pt x="218" y="658"/>
                    </a:lnTo>
                    <a:lnTo>
                      <a:pt x="218" y="657"/>
                    </a:lnTo>
                    <a:lnTo>
                      <a:pt x="212" y="657"/>
                    </a:lnTo>
                    <a:lnTo>
                      <a:pt x="218" y="658"/>
                    </a:lnTo>
                    <a:lnTo>
                      <a:pt x="219" y="644"/>
                    </a:lnTo>
                    <a:lnTo>
                      <a:pt x="223" y="605"/>
                    </a:lnTo>
                    <a:lnTo>
                      <a:pt x="224" y="594"/>
                    </a:lnTo>
                    <a:lnTo>
                      <a:pt x="225" y="584"/>
                    </a:lnTo>
                    <a:lnTo>
                      <a:pt x="225" y="572"/>
                    </a:lnTo>
                    <a:lnTo>
                      <a:pt x="220" y="572"/>
                    </a:lnTo>
                    <a:lnTo>
                      <a:pt x="225" y="573"/>
                    </a:lnTo>
                    <a:lnTo>
                      <a:pt x="225" y="572"/>
                    </a:lnTo>
                    <a:lnTo>
                      <a:pt x="220" y="572"/>
                    </a:lnTo>
                    <a:lnTo>
                      <a:pt x="225" y="573"/>
                    </a:lnTo>
                    <a:lnTo>
                      <a:pt x="227" y="563"/>
                    </a:lnTo>
                    <a:lnTo>
                      <a:pt x="229" y="545"/>
                    </a:lnTo>
                    <a:lnTo>
                      <a:pt x="233" y="522"/>
                    </a:lnTo>
                    <a:lnTo>
                      <a:pt x="233" y="514"/>
                    </a:lnTo>
                    <a:lnTo>
                      <a:pt x="228" y="514"/>
                    </a:lnTo>
                    <a:lnTo>
                      <a:pt x="232" y="515"/>
                    </a:lnTo>
                    <a:lnTo>
                      <a:pt x="233" y="514"/>
                    </a:lnTo>
                    <a:lnTo>
                      <a:pt x="228" y="514"/>
                    </a:lnTo>
                    <a:lnTo>
                      <a:pt x="232" y="515"/>
                    </a:lnTo>
                    <a:lnTo>
                      <a:pt x="233" y="509"/>
                    </a:lnTo>
                    <a:lnTo>
                      <a:pt x="229" y="507"/>
                    </a:lnTo>
                    <a:lnTo>
                      <a:pt x="233" y="509"/>
                    </a:lnTo>
                    <a:lnTo>
                      <a:pt x="229" y="507"/>
                    </a:lnTo>
                    <a:lnTo>
                      <a:pt x="233" y="509"/>
                    </a:lnTo>
                    <a:lnTo>
                      <a:pt x="238" y="488"/>
                    </a:lnTo>
                    <a:lnTo>
                      <a:pt x="239" y="484"/>
                    </a:lnTo>
                    <a:lnTo>
                      <a:pt x="241" y="483"/>
                    </a:lnTo>
                    <a:lnTo>
                      <a:pt x="241" y="480"/>
                    </a:lnTo>
                    <a:lnTo>
                      <a:pt x="236" y="480"/>
                    </a:lnTo>
                    <a:lnTo>
                      <a:pt x="239" y="482"/>
                    </a:lnTo>
                    <a:lnTo>
                      <a:pt x="241" y="480"/>
                    </a:lnTo>
                    <a:lnTo>
                      <a:pt x="236" y="480"/>
                    </a:lnTo>
                    <a:lnTo>
                      <a:pt x="239" y="482"/>
                    </a:lnTo>
                    <a:lnTo>
                      <a:pt x="241" y="478"/>
                    </a:lnTo>
                    <a:lnTo>
                      <a:pt x="237" y="476"/>
                    </a:lnTo>
                    <a:lnTo>
                      <a:pt x="241" y="479"/>
                    </a:lnTo>
                    <a:lnTo>
                      <a:pt x="241" y="478"/>
                    </a:lnTo>
                    <a:lnTo>
                      <a:pt x="237" y="476"/>
                    </a:lnTo>
                    <a:lnTo>
                      <a:pt x="241" y="479"/>
                    </a:lnTo>
                    <a:lnTo>
                      <a:pt x="245" y="471"/>
                    </a:lnTo>
                    <a:lnTo>
                      <a:pt x="241" y="469"/>
                    </a:lnTo>
                    <a:lnTo>
                      <a:pt x="245" y="472"/>
                    </a:lnTo>
                    <a:lnTo>
                      <a:pt x="245" y="471"/>
                    </a:lnTo>
                    <a:lnTo>
                      <a:pt x="241" y="469"/>
                    </a:lnTo>
                    <a:lnTo>
                      <a:pt x="245" y="472"/>
                    </a:lnTo>
                    <a:lnTo>
                      <a:pt x="247" y="470"/>
                    </a:lnTo>
                    <a:lnTo>
                      <a:pt x="246" y="469"/>
                    </a:lnTo>
                    <a:lnTo>
                      <a:pt x="249" y="466"/>
                    </a:lnTo>
                    <a:lnTo>
                      <a:pt x="249" y="465"/>
                    </a:lnTo>
                    <a:lnTo>
                      <a:pt x="243" y="465"/>
                    </a:lnTo>
                    <a:lnTo>
                      <a:pt x="247" y="469"/>
                    </a:lnTo>
                    <a:lnTo>
                      <a:pt x="246" y="467"/>
                    </a:lnTo>
                    <a:lnTo>
                      <a:pt x="249" y="465"/>
                    </a:lnTo>
                    <a:lnTo>
                      <a:pt x="243" y="465"/>
                    </a:lnTo>
                    <a:lnTo>
                      <a:pt x="247" y="469"/>
                    </a:lnTo>
                    <a:lnTo>
                      <a:pt x="249" y="467"/>
                    </a:lnTo>
                    <a:lnTo>
                      <a:pt x="245" y="463"/>
                    </a:lnTo>
                    <a:lnTo>
                      <a:pt x="245" y="469"/>
                    </a:lnTo>
                    <a:lnTo>
                      <a:pt x="249" y="467"/>
                    </a:lnTo>
                    <a:lnTo>
                      <a:pt x="245" y="463"/>
                    </a:lnTo>
                    <a:lnTo>
                      <a:pt x="245" y="469"/>
                    </a:lnTo>
                    <a:lnTo>
                      <a:pt x="246" y="469"/>
                    </a:lnTo>
                    <a:lnTo>
                      <a:pt x="246" y="467"/>
                    </a:lnTo>
                    <a:lnTo>
                      <a:pt x="250" y="467"/>
                    </a:lnTo>
                    <a:lnTo>
                      <a:pt x="251" y="466"/>
                    </a:lnTo>
                    <a:lnTo>
                      <a:pt x="247" y="462"/>
                    </a:lnTo>
                    <a:lnTo>
                      <a:pt x="247" y="467"/>
                    </a:lnTo>
                    <a:lnTo>
                      <a:pt x="251" y="466"/>
                    </a:lnTo>
                    <a:lnTo>
                      <a:pt x="247" y="462"/>
                    </a:lnTo>
                    <a:lnTo>
                      <a:pt x="247" y="467"/>
                    </a:lnTo>
                    <a:lnTo>
                      <a:pt x="250" y="467"/>
                    </a:lnTo>
                    <a:lnTo>
                      <a:pt x="250" y="462"/>
                    </a:lnTo>
                    <a:lnTo>
                      <a:pt x="247" y="466"/>
                    </a:lnTo>
                    <a:lnTo>
                      <a:pt x="250" y="467"/>
                    </a:lnTo>
                    <a:lnTo>
                      <a:pt x="250" y="462"/>
                    </a:lnTo>
                    <a:lnTo>
                      <a:pt x="247" y="466"/>
                    </a:lnTo>
                    <a:lnTo>
                      <a:pt x="249" y="467"/>
                    </a:lnTo>
                    <a:lnTo>
                      <a:pt x="249" y="466"/>
                    </a:lnTo>
                    <a:lnTo>
                      <a:pt x="251" y="469"/>
                    </a:lnTo>
                    <a:lnTo>
                      <a:pt x="252" y="469"/>
                    </a:lnTo>
                    <a:lnTo>
                      <a:pt x="252" y="463"/>
                    </a:lnTo>
                    <a:lnTo>
                      <a:pt x="250" y="467"/>
                    </a:lnTo>
                    <a:lnTo>
                      <a:pt x="252" y="469"/>
                    </a:lnTo>
                    <a:lnTo>
                      <a:pt x="252" y="463"/>
                    </a:lnTo>
                    <a:lnTo>
                      <a:pt x="250" y="467"/>
                    </a:lnTo>
                    <a:lnTo>
                      <a:pt x="255" y="472"/>
                    </a:lnTo>
                    <a:lnTo>
                      <a:pt x="258" y="469"/>
                    </a:lnTo>
                    <a:lnTo>
                      <a:pt x="254" y="469"/>
                    </a:lnTo>
                    <a:lnTo>
                      <a:pt x="255" y="472"/>
                    </a:lnTo>
                    <a:lnTo>
                      <a:pt x="258" y="469"/>
                    </a:lnTo>
                    <a:lnTo>
                      <a:pt x="254" y="469"/>
                    </a:lnTo>
                    <a:lnTo>
                      <a:pt x="254" y="472"/>
                    </a:lnTo>
                    <a:lnTo>
                      <a:pt x="256" y="480"/>
                    </a:lnTo>
                    <a:lnTo>
                      <a:pt x="260" y="479"/>
                    </a:lnTo>
                    <a:lnTo>
                      <a:pt x="256" y="480"/>
                    </a:lnTo>
                    <a:lnTo>
                      <a:pt x="260" y="479"/>
                    </a:lnTo>
                    <a:lnTo>
                      <a:pt x="256" y="480"/>
                    </a:lnTo>
                    <a:lnTo>
                      <a:pt x="259" y="493"/>
                    </a:lnTo>
                    <a:lnTo>
                      <a:pt x="263" y="492"/>
                    </a:lnTo>
                    <a:lnTo>
                      <a:pt x="259" y="493"/>
                    </a:lnTo>
                    <a:lnTo>
                      <a:pt x="263" y="492"/>
                    </a:lnTo>
                    <a:lnTo>
                      <a:pt x="259" y="493"/>
                    </a:lnTo>
                    <a:lnTo>
                      <a:pt x="260" y="501"/>
                    </a:lnTo>
                    <a:lnTo>
                      <a:pt x="261" y="510"/>
                    </a:lnTo>
                    <a:lnTo>
                      <a:pt x="265" y="509"/>
                    </a:lnTo>
                    <a:lnTo>
                      <a:pt x="261" y="509"/>
                    </a:lnTo>
                    <a:lnTo>
                      <a:pt x="261" y="510"/>
                    </a:lnTo>
                    <a:lnTo>
                      <a:pt x="265" y="509"/>
                    </a:lnTo>
                    <a:lnTo>
                      <a:pt x="261" y="509"/>
                    </a:lnTo>
                    <a:lnTo>
                      <a:pt x="261" y="520"/>
                    </a:lnTo>
                    <a:lnTo>
                      <a:pt x="263" y="531"/>
                    </a:lnTo>
                    <a:lnTo>
                      <a:pt x="264" y="542"/>
                    </a:lnTo>
                    <a:lnTo>
                      <a:pt x="268" y="581"/>
                    </a:lnTo>
                    <a:lnTo>
                      <a:pt x="269" y="595"/>
                    </a:lnTo>
                    <a:lnTo>
                      <a:pt x="273" y="594"/>
                    </a:lnTo>
                    <a:lnTo>
                      <a:pt x="269" y="594"/>
                    </a:lnTo>
                    <a:lnTo>
                      <a:pt x="269" y="595"/>
                    </a:lnTo>
                    <a:lnTo>
                      <a:pt x="273" y="594"/>
                    </a:lnTo>
                    <a:lnTo>
                      <a:pt x="269" y="594"/>
                    </a:lnTo>
                    <a:lnTo>
                      <a:pt x="269" y="608"/>
                    </a:lnTo>
                    <a:lnTo>
                      <a:pt x="270" y="624"/>
                    </a:lnTo>
                    <a:lnTo>
                      <a:pt x="270" y="625"/>
                    </a:lnTo>
                    <a:lnTo>
                      <a:pt x="272" y="639"/>
                    </a:lnTo>
                    <a:lnTo>
                      <a:pt x="276" y="638"/>
                    </a:lnTo>
                    <a:lnTo>
                      <a:pt x="272" y="638"/>
                    </a:lnTo>
                    <a:lnTo>
                      <a:pt x="272" y="639"/>
                    </a:lnTo>
                    <a:lnTo>
                      <a:pt x="276" y="638"/>
                    </a:lnTo>
                    <a:lnTo>
                      <a:pt x="272" y="638"/>
                    </a:lnTo>
                    <a:lnTo>
                      <a:pt x="276" y="684"/>
                    </a:lnTo>
                    <a:lnTo>
                      <a:pt x="276" y="688"/>
                    </a:lnTo>
                    <a:lnTo>
                      <a:pt x="277" y="691"/>
                    </a:lnTo>
                    <a:lnTo>
                      <a:pt x="280" y="693"/>
                    </a:lnTo>
                    <a:lnTo>
                      <a:pt x="290" y="693"/>
                    </a:lnTo>
                    <a:lnTo>
                      <a:pt x="290" y="688"/>
                    </a:lnTo>
                    <a:lnTo>
                      <a:pt x="286" y="689"/>
                    </a:lnTo>
                    <a:lnTo>
                      <a:pt x="290" y="693"/>
                    </a:lnTo>
                    <a:lnTo>
                      <a:pt x="290" y="688"/>
                    </a:lnTo>
                    <a:lnTo>
                      <a:pt x="286" y="689"/>
                    </a:lnTo>
                    <a:lnTo>
                      <a:pt x="287" y="697"/>
                    </a:lnTo>
                    <a:lnTo>
                      <a:pt x="290" y="726"/>
                    </a:lnTo>
                    <a:lnTo>
                      <a:pt x="291" y="738"/>
                    </a:lnTo>
                    <a:lnTo>
                      <a:pt x="295" y="737"/>
                    </a:lnTo>
                    <a:lnTo>
                      <a:pt x="291" y="737"/>
                    </a:lnTo>
                    <a:lnTo>
                      <a:pt x="291" y="738"/>
                    </a:lnTo>
                    <a:lnTo>
                      <a:pt x="295" y="737"/>
                    </a:lnTo>
                    <a:lnTo>
                      <a:pt x="291" y="737"/>
                    </a:lnTo>
                    <a:lnTo>
                      <a:pt x="291" y="750"/>
                    </a:lnTo>
                    <a:lnTo>
                      <a:pt x="292" y="763"/>
                    </a:lnTo>
                    <a:lnTo>
                      <a:pt x="294" y="775"/>
                    </a:lnTo>
                    <a:lnTo>
                      <a:pt x="298" y="806"/>
                    </a:lnTo>
                    <a:lnTo>
                      <a:pt x="299" y="815"/>
                    </a:lnTo>
                    <a:lnTo>
                      <a:pt x="303" y="813"/>
                    </a:lnTo>
                    <a:lnTo>
                      <a:pt x="299" y="813"/>
                    </a:lnTo>
                    <a:lnTo>
                      <a:pt x="299" y="815"/>
                    </a:lnTo>
                    <a:lnTo>
                      <a:pt x="303" y="813"/>
                    </a:lnTo>
                    <a:lnTo>
                      <a:pt x="299" y="813"/>
                    </a:lnTo>
                    <a:lnTo>
                      <a:pt x="299" y="824"/>
                    </a:lnTo>
                    <a:lnTo>
                      <a:pt x="303" y="847"/>
                    </a:lnTo>
                    <a:lnTo>
                      <a:pt x="307" y="866"/>
                    </a:lnTo>
                    <a:lnTo>
                      <a:pt x="311" y="865"/>
                    </a:lnTo>
                    <a:lnTo>
                      <a:pt x="307" y="865"/>
                    </a:lnTo>
                    <a:lnTo>
                      <a:pt x="307" y="866"/>
                    </a:lnTo>
                    <a:lnTo>
                      <a:pt x="311" y="865"/>
                    </a:lnTo>
                    <a:lnTo>
                      <a:pt x="307" y="865"/>
                    </a:lnTo>
                    <a:lnTo>
                      <a:pt x="307" y="871"/>
                    </a:lnTo>
                    <a:lnTo>
                      <a:pt x="309" y="882"/>
                    </a:lnTo>
                    <a:lnTo>
                      <a:pt x="313" y="893"/>
                    </a:lnTo>
                    <a:lnTo>
                      <a:pt x="317" y="892"/>
                    </a:lnTo>
                    <a:lnTo>
                      <a:pt x="313" y="892"/>
                    </a:lnTo>
                    <a:lnTo>
                      <a:pt x="313" y="893"/>
                    </a:lnTo>
                    <a:lnTo>
                      <a:pt x="317" y="892"/>
                    </a:lnTo>
                    <a:lnTo>
                      <a:pt x="313" y="892"/>
                    </a:lnTo>
                    <a:lnTo>
                      <a:pt x="313" y="899"/>
                    </a:lnTo>
                    <a:lnTo>
                      <a:pt x="317" y="906"/>
                    </a:lnTo>
                    <a:lnTo>
                      <a:pt x="322" y="912"/>
                    </a:lnTo>
                    <a:lnTo>
                      <a:pt x="325" y="908"/>
                    </a:lnTo>
                    <a:lnTo>
                      <a:pt x="321" y="908"/>
                    </a:lnTo>
                    <a:lnTo>
                      <a:pt x="322" y="912"/>
                    </a:lnTo>
                    <a:lnTo>
                      <a:pt x="325" y="908"/>
                    </a:lnTo>
                    <a:lnTo>
                      <a:pt x="321" y="908"/>
                    </a:lnTo>
                    <a:lnTo>
                      <a:pt x="321" y="909"/>
                    </a:lnTo>
                    <a:lnTo>
                      <a:pt x="322" y="913"/>
                    </a:lnTo>
                    <a:lnTo>
                      <a:pt x="323" y="914"/>
                    </a:lnTo>
                    <a:lnTo>
                      <a:pt x="323" y="913"/>
                    </a:lnTo>
                    <a:lnTo>
                      <a:pt x="326" y="915"/>
                    </a:lnTo>
                    <a:lnTo>
                      <a:pt x="327" y="915"/>
                    </a:lnTo>
                    <a:lnTo>
                      <a:pt x="327" y="910"/>
                    </a:lnTo>
                    <a:lnTo>
                      <a:pt x="325" y="914"/>
                    </a:lnTo>
                    <a:lnTo>
                      <a:pt x="327" y="915"/>
                    </a:lnTo>
                    <a:lnTo>
                      <a:pt x="327" y="910"/>
                    </a:lnTo>
                    <a:lnTo>
                      <a:pt x="325" y="914"/>
                    </a:lnTo>
                    <a:lnTo>
                      <a:pt x="326" y="915"/>
                    </a:lnTo>
                    <a:lnTo>
                      <a:pt x="326" y="914"/>
                    </a:lnTo>
                    <a:lnTo>
                      <a:pt x="329" y="917"/>
                    </a:lnTo>
                    <a:lnTo>
                      <a:pt x="331" y="917"/>
                    </a:lnTo>
                    <a:lnTo>
                      <a:pt x="331" y="915"/>
                    </a:lnTo>
                    <a:lnTo>
                      <a:pt x="335" y="915"/>
                    </a:lnTo>
                    <a:lnTo>
                      <a:pt x="336" y="914"/>
                    </a:lnTo>
                    <a:lnTo>
                      <a:pt x="333" y="910"/>
                    </a:lnTo>
                    <a:lnTo>
                      <a:pt x="333" y="915"/>
                    </a:lnTo>
                    <a:lnTo>
                      <a:pt x="336" y="914"/>
                    </a:lnTo>
                    <a:lnTo>
                      <a:pt x="333" y="910"/>
                    </a:lnTo>
                    <a:lnTo>
                      <a:pt x="333" y="915"/>
                    </a:lnTo>
                    <a:lnTo>
                      <a:pt x="334" y="915"/>
                    </a:lnTo>
                    <a:lnTo>
                      <a:pt x="334" y="914"/>
                    </a:lnTo>
                    <a:lnTo>
                      <a:pt x="338" y="914"/>
                    </a:lnTo>
                    <a:lnTo>
                      <a:pt x="342" y="910"/>
                    </a:lnTo>
                    <a:lnTo>
                      <a:pt x="338" y="906"/>
                    </a:lnTo>
                    <a:lnTo>
                      <a:pt x="338" y="912"/>
                    </a:lnTo>
                    <a:lnTo>
                      <a:pt x="342" y="910"/>
                    </a:lnTo>
                    <a:lnTo>
                      <a:pt x="338" y="906"/>
                    </a:lnTo>
                    <a:lnTo>
                      <a:pt x="338" y="912"/>
                    </a:lnTo>
                    <a:lnTo>
                      <a:pt x="339" y="912"/>
                    </a:lnTo>
                    <a:lnTo>
                      <a:pt x="339" y="910"/>
                    </a:lnTo>
                    <a:lnTo>
                      <a:pt x="343" y="910"/>
                    </a:lnTo>
                    <a:lnTo>
                      <a:pt x="344" y="909"/>
                    </a:lnTo>
                    <a:lnTo>
                      <a:pt x="343" y="908"/>
                    </a:lnTo>
                    <a:lnTo>
                      <a:pt x="345" y="905"/>
                    </a:lnTo>
                    <a:lnTo>
                      <a:pt x="345" y="902"/>
                    </a:lnTo>
                    <a:lnTo>
                      <a:pt x="340" y="902"/>
                    </a:lnTo>
                    <a:lnTo>
                      <a:pt x="344" y="906"/>
                    </a:lnTo>
                    <a:lnTo>
                      <a:pt x="343" y="905"/>
                    </a:lnTo>
                    <a:lnTo>
                      <a:pt x="345" y="902"/>
                    </a:lnTo>
                    <a:lnTo>
                      <a:pt x="340" y="902"/>
                    </a:lnTo>
                    <a:lnTo>
                      <a:pt x="344" y="906"/>
                    </a:lnTo>
                    <a:lnTo>
                      <a:pt x="348" y="902"/>
                    </a:lnTo>
                    <a:lnTo>
                      <a:pt x="348" y="901"/>
                    </a:lnTo>
                    <a:lnTo>
                      <a:pt x="349" y="899"/>
                    </a:lnTo>
                    <a:lnTo>
                      <a:pt x="345" y="896"/>
                    </a:lnTo>
                    <a:lnTo>
                      <a:pt x="349" y="900"/>
                    </a:lnTo>
                    <a:lnTo>
                      <a:pt x="349" y="899"/>
                    </a:lnTo>
                    <a:lnTo>
                      <a:pt x="345" y="896"/>
                    </a:lnTo>
                    <a:lnTo>
                      <a:pt x="349" y="900"/>
                    </a:lnTo>
                    <a:lnTo>
                      <a:pt x="351" y="899"/>
                    </a:lnTo>
                    <a:lnTo>
                      <a:pt x="351" y="897"/>
                    </a:lnTo>
                    <a:lnTo>
                      <a:pt x="353" y="892"/>
                    </a:lnTo>
                    <a:lnTo>
                      <a:pt x="353" y="890"/>
                    </a:lnTo>
                    <a:lnTo>
                      <a:pt x="348" y="890"/>
                    </a:lnTo>
                    <a:lnTo>
                      <a:pt x="352" y="891"/>
                    </a:lnTo>
                    <a:lnTo>
                      <a:pt x="353" y="890"/>
                    </a:lnTo>
                    <a:lnTo>
                      <a:pt x="348" y="890"/>
                    </a:lnTo>
                    <a:lnTo>
                      <a:pt x="352" y="891"/>
                    </a:lnTo>
                    <a:lnTo>
                      <a:pt x="353" y="887"/>
                    </a:lnTo>
                    <a:lnTo>
                      <a:pt x="354" y="882"/>
                    </a:lnTo>
                    <a:lnTo>
                      <a:pt x="356" y="875"/>
                    </a:lnTo>
                    <a:lnTo>
                      <a:pt x="357" y="875"/>
                    </a:lnTo>
                    <a:lnTo>
                      <a:pt x="360" y="860"/>
                    </a:lnTo>
                    <a:lnTo>
                      <a:pt x="360" y="850"/>
                    </a:lnTo>
                    <a:lnTo>
                      <a:pt x="354" y="850"/>
                    </a:lnTo>
                    <a:lnTo>
                      <a:pt x="360" y="851"/>
                    </a:lnTo>
                    <a:lnTo>
                      <a:pt x="360" y="850"/>
                    </a:lnTo>
                    <a:lnTo>
                      <a:pt x="354" y="850"/>
                    </a:lnTo>
                    <a:lnTo>
                      <a:pt x="360" y="851"/>
                    </a:lnTo>
                    <a:lnTo>
                      <a:pt x="361" y="840"/>
                    </a:lnTo>
                    <a:lnTo>
                      <a:pt x="362" y="829"/>
                    </a:lnTo>
                    <a:lnTo>
                      <a:pt x="364" y="819"/>
                    </a:lnTo>
                    <a:lnTo>
                      <a:pt x="367" y="780"/>
                    </a:lnTo>
                    <a:lnTo>
                      <a:pt x="367" y="764"/>
                    </a:lnTo>
                    <a:lnTo>
                      <a:pt x="362" y="764"/>
                    </a:lnTo>
                    <a:lnTo>
                      <a:pt x="367" y="766"/>
                    </a:lnTo>
                    <a:lnTo>
                      <a:pt x="367" y="764"/>
                    </a:lnTo>
                    <a:lnTo>
                      <a:pt x="362" y="764"/>
                    </a:lnTo>
                    <a:lnTo>
                      <a:pt x="367" y="766"/>
                    </a:lnTo>
                    <a:lnTo>
                      <a:pt x="369" y="753"/>
                    </a:lnTo>
                    <a:lnTo>
                      <a:pt x="370" y="737"/>
                    </a:lnTo>
                    <a:lnTo>
                      <a:pt x="373" y="709"/>
                    </a:lnTo>
                    <a:lnTo>
                      <a:pt x="374" y="693"/>
                    </a:lnTo>
                    <a:lnTo>
                      <a:pt x="369" y="692"/>
                    </a:lnTo>
                    <a:lnTo>
                      <a:pt x="373" y="693"/>
                    </a:lnTo>
                    <a:lnTo>
                      <a:pt x="374" y="693"/>
                    </a:lnTo>
                    <a:lnTo>
                      <a:pt x="369" y="692"/>
                    </a:lnTo>
                    <a:lnTo>
                      <a:pt x="373" y="693"/>
                    </a:lnTo>
                    <a:lnTo>
                      <a:pt x="374" y="689"/>
                    </a:lnTo>
                    <a:lnTo>
                      <a:pt x="370" y="688"/>
                    </a:lnTo>
                    <a:lnTo>
                      <a:pt x="370" y="693"/>
                    </a:lnTo>
                    <a:lnTo>
                      <a:pt x="370" y="692"/>
                    </a:lnTo>
                    <a:lnTo>
                      <a:pt x="373" y="691"/>
                    </a:lnTo>
                    <a:lnTo>
                      <a:pt x="374" y="689"/>
                    </a:lnTo>
                    <a:lnTo>
                      <a:pt x="370" y="688"/>
                    </a:lnTo>
                    <a:lnTo>
                      <a:pt x="370" y="693"/>
                    </a:lnTo>
                    <a:lnTo>
                      <a:pt x="378" y="693"/>
                    </a:lnTo>
                    <a:lnTo>
                      <a:pt x="378" y="692"/>
                    </a:lnTo>
                    <a:lnTo>
                      <a:pt x="382" y="692"/>
                    </a:lnTo>
                    <a:lnTo>
                      <a:pt x="383" y="691"/>
                    </a:lnTo>
                    <a:lnTo>
                      <a:pt x="382" y="689"/>
                    </a:lnTo>
                    <a:lnTo>
                      <a:pt x="384" y="688"/>
                    </a:lnTo>
                    <a:lnTo>
                      <a:pt x="388" y="642"/>
                    </a:lnTo>
                    <a:lnTo>
                      <a:pt x="389" y="627"/>
                    </a:lnTo>
                    <a:lnTo>
                      <a:pt x="391" y="615"/>
                    </a:lnTo>
                    <a:lnTo>
                      <a:pt x="391" y="600"/>
                    </a:lnTo>
                    <a:lnTo>
                      <a:pt x="385" y="600"/>
                    </a:lnTo>
                    <a:lnTo>
                      <a:pt x="391" y="602"/>
                    </a:lnTo>
                    <a:lnTo>
                      <a:pt x="391" y="600"/>
                    </a:lnTo>
                    <a:lnTo>
                      <a:pt x="385" y="600"/>
                    </a:lnTo>
                    <a:lnTo>
                      <a:pt x="391" y="602"/>
                    </a:lnTo>
                    <a:lnTo>
                      <a:pt x="392" y="589"/>
                    </a:lnTo>
                    <a:lnTo>
                      <a:pt x="393" y="577"/>
                    </a:lnTo>
                    <a:lnTo>
                      <a:pt x="395" y="567"/>
                    </a:lnTo>
                    <a:lnTo>
                      <a:pt x="396" y="555"/>
                    </a:lnTo>
                    <a:lnTo>
                      <a:pt x="397" y="546"/>
                    </a:lnTo>
                    <a:lnTo>
                      <a:pt x="397" y="534"/>
                    </a:lnTo>
                    <a:lnTo>
                      <a:pt x="392" y="534"/>
                    </a:lnTo>
                    <a:lnTo>
                      <a:pt x="397" y="536"/>
                    </a:lnTo>
                    <a:lnTo>
                      <a:pt x="397" y="534"/>
                    </a:lnTo>
                    <a:lnTo>
                      <a:pt x="392" y="534"/>
                    </a:lnTo>
                    <a:lnTo>
                      <a:pt x="397" y="536"/>
                    </a:lnTo>
                    <a:lnTo>
                      <a:pt x="398" y="528"/>
                    </a:lnTo>
                    <a:lnTo>
                      <a:pt x="400" y="519"/>
                    </a:lnTo>
                    <a:lnTo>
                      <a:pt x="402" y="503"/>
                    </a:lnTo>
                    <a:lnTo>
                      <a:pt x="397" y="502"/>
                    </a:lnTo>
                    <a:lnTo>
                      <a:pt x="401" y="503"/>
                    </a:lnTo>
                    <a:lnTo>
                      <a:pt x="402" y="503"/>
                    </a:lnTo>
                    <a:lnTo>
                      <a:pt x="397" y="502"/>
                    </a:lnTo>
                    <a:lnTo>
                      <a:pt x="401" y="503"/>
                    </a:lnTo>
                    <a:lnTo>
                      <a:pt x="404" y="491"/>
                    </a:lnTo>
                    <a:lnTo>
                      <a:pt x="405" y="489"/>
                    </a:lnTo>
                    <a:lnTo>
                      <a:pt x="405" y="484"/>
                    </a:lnTo>
                    <a:lnTo>
                      <a:pt x="400" y="484"/>
                    </a:lnTo>
                    <a:lnTo>
                      <a:pt x="404" y="485"/>
                    </a:lnTo>
                    <a:lnTo>
                      <a:pt x="405" y="484"/>
                    </a:lnTo>
                    <a:lnTo>
                      <a:pt x="400" y="484"/>
                    </a:lnTo>
                    <a:lnTo>
                      <a:pt x="404" y="485"/>
                    </a:lnTo>
                    <a:lnTo>
                      <a:pt x="407" y="470"/>
                    </a:lnTo>
                    <a:lnTo>
                      <a:pt x="409" y="466"/>
                    </a:lnTo>
                    <a:lnTo>
                      <a:pt x="405" y="465"/>
                    </a:lnTo>
                    <a:lnTo>
                      <a:pt x="409" y="467"/>
                    </a:lnTo>
                    <a:lnTo>
                      <a:pt x="409" y="466"/>
                    </a:lnTo>
                    <a:lnTo>
                      <a:pt x="405" y="465"/>
                    </a:lnTo>
                    <a:lnTo>
                      <a:pt x="409" y="467"/>
                    </a:lnTo>
                    <a:lnTo>
                      <a:pt x="410" y="465"/>
                    </a:lnTo>
                    <a:lnTo>
                      <a:pt x="410" y="463"/>
                    </a:lnTo>
                    <a:lnTo>
                      <a:pt x="411" y="460"/>
                    </a:lnTo>
                    <a:lnTo>
                      <a:pt x="413" y="458"/>
                    </a:lnTo>
                    <a:lnTo>
                      <a:pt x="413" y="456"/>
                    </a:lnTo>
                    <a:lnTo>
                      <a:pt x="407" y="456"/>
                    </a:lnTo>
                    <a:lnTo>
                      <a:pt x="411" y="458"/>
                    </a:lnTo>
                    <a:lnTo>
                      <a:pt x="413" y="456"/>
                    </a:lnTo>
                    <a:lnTo>
                      <a:pt x="407" y="456"/>
                    </a:lnTo>
                    <a:lnTo>
                      <a:pt x="411" y="458"/>
                    </a:lnTo>
                    <a:lnTo>
                      <a:pt x="414" y="453"/>
                    </a:lnTo>
                    <a:lnTo>
                      <a:pt x="410" y="451"/>
                    </a:lnTo>
                    <a:lnTo>
                      <a:pt x="414" y="454"/>
                    </a:lnTo>
                    <a:lnTo>
                      <a:pt x="414" y="453"/>
                    </a:lnTo>
                    <a:lnTo>
                      <a:pt x="410" y="451"/>
                    </a:lnTo>
                    <a:lnTo>
                      <a:pt x="414" y="454"/>
                    </a:lnTo>
                    <a:lnTo>
                      <a:pt x="419" y="449"/>
                    </a:lnTo>
                    <a:lnTo>
                      <a:pt x="415" y="445"/>
                    </a:lnTo>
                    <a:lnTo>
                      <a:pt x="415" y="451"/>
                    </a:lnTo>
                    <a:lnTo>
                      <a:pt x="419" y="449"/>
                    </a:lnTo>
                    <a:lnTo>
                      <a:pt x="415" y="445"/>
                    </a:lnTo>
                    <a:lnTo>
                      <a:pt x="415" y="451"/>
                    </a:lnTo>
                    <a:lnTo>
                      <a:pt x="417" y="451"/>
                    </a:lnTo>
                    <a:lnTo>
                      <a:pt x="417" y="449"/>
                    </a:lnTo>
                    <a:lnTo>
                      <a:pt x="420" y="449"/>
                    </a:lnTo>
                    <a:lnTo>
                      <a:pt x="422" y="448"/>
                    </a:lnTo>
                    <a:lnTo>
                      <a:pt x="418" y="444"/>
                    </a:lnTo>
                    <a:lnTo>
                      <a:pt x="415" y="448"/>
                    </a:lnTo>
                    <a:lnTo>
                      <a:pt x="415" y="447"/>
                    </a:lnTo>
                    <a:lnTo>
                      <a:pt x="418" y="448"/>
                    </a:lnTo>
                    <a:lnTo>
                      <a:pt x="422" y="448"/>
                    </a:lnTo>
                    <a:lnTo>
                      <a:pt x="418" y="444"/>
                    </a:lnTo>
                    <a:lnTo>
                      <a:pt x="415" y="448"/>
                    </a:lnTo>
                    <a:lnTo>
                      <a:pt x="417" y="449"/>
                    </a:lnTo>
                    <a:lnTo>
                      <a:pt x="417" y="448"/>
                    </a:lnTo>
                    <a:lnTo>
                      <a:pt x="419" y="451"/>
                    </a:lnTo>
                    <a:lnTo>
                      <a:pt x="422" y="451"/>
                    </a:lnTo>
                    <a:lnTo>
                      <a:pt x="422" y="445"/>
                    </a:lnTo>
                    <a:lnTo>
                      <a:pt x="418" y="445"/>
                    </a:lnTo>
                    <a:lnTo>
                      <a:pt x="419" y="448"/>
                    </a:lnTo>
                    <a:lnTo>
                      <a:pt x="422" y="451"/>
                    </a:lnTo>
                    <a:lnTo>
                      <a:pt x="422" y="445"/>
                    </a:lnTo>
                    <a:lnTo>
                      <a:pt x="418" y="445"/>
                    </a:lnTo>
                    <a:lnTo>
                      <a:pt x="418" y="447"/>
                    </a:lnTo>
                    <a:lnTo>
                      <a:pt x="419" y="451"/>
                    </a:lnTo>
                    <a:lnTo>
                      <a:pt x="427" y="458"/>
                    </a:lnTo>
                    <a:lnTo>
                      <a:pt x="429" y="454"/>
                    </a:lnTo>
                    <a:lnTo>
                      <a:pt x="426" y="454"/>
                    </a:lnTo>
                    <a:lnTo>
                      <a:pt x="427" y="458"/>
                    </a:lnTo>
                    <a:lnTo>
                      <a:pt x="429" y="454"/>
                    </a:lnTo>
                    <a:lnTo>
                      <a:pt x="426" y="454"/>
                    </a:lnTo>
                    <a:lnTo>
                      <a:pt x="426" y="457"/>
                    </a:lnTo>
                    <a:lnTo>
                      <a:pt x="427" y="461"/>
                    </a:lnTo>
                    <a:lnTo>
                      <a:pt x="428" y="462"/>
                    </a:lnTo>
                    <a:lnTo>
                      <a:pt x="431" y="458"/>
                    </a:lnTo>
                    <a:lnTo>
                      <a:pt x="427" y="461"/>
                    </a:lnTo>
                    <a:lnTo>
                      <a:pt x="428" y="462"/>
                    </a:lnTo>
                    <a:lnTo>
                      <a:pt x="431" y="458"/>
                    </a:lnTo>
                    <a:lnTo>
                      <a:pt x="427" y="461"/>
                    </a:lnTo>
                    <a:lnTo>
                      <a:pt x="429" y="466"/>
                    </a:lnTo>
                    <a:lnTo>
                      <a:pt x="433" y="463"/>
                    </a:lnTo>
                    <a:lnTo>
                      <a:pt x="429" y="465"/>
                    </a:lnTo>
                    <a:lnTo>
                      <a:pt x="429" y="466"/>
                    </a:lnTo>
                    <a:lnTo>
                      <a:pt x="433" y="463"/>
                    </a:lnTo>
                    <a:lnTo>
                      <a:pt x="429" y="465"/>
                    </a:lnTo>
                    <a:lnTo>
                      <a:pt x="431" y="470"/>
                    </a:lnTo>
                    <a:lnTo>
                      <a:pt x="433" y="483"/>
                    </a:lnTo>
                    <a:lnTo>
                      <a:pt x="437" y="482"/>
                    </a:lnTo>
                    <a:lnTo>
                      <a:pt x="433" y="482"/>
                    </a:lnTo>
                    <a:lnTo>
                      <a:pt x="433" y="483"/>
                    </a:lnTo>
                    <a:lnTo>
                      <a:pt x="437" y="482"/>
                    </a:lnTo>
                    <a:lnTo>
                      <a:pt x="433" y="482"/>
                    </a:lnTo>
                    <a:lnTo>
                      <a:pt x="433" y="492"/>
                    </a:lnTo>
                    <a:lnTo>
                      <a:pt x="435" y="501"/>
                    </a:lnTo>
                    <a:lnTo>
                      <a:pt x="437" y="522"/>
                    </a:lnTo>
                    <a:lnTo>
                      <a:pt x="441" y="560"/>
                    </a:lnTo>
                    <a:lnTo>
                      <a:pt x="445" y="559"/>
                    </a:lnTo>
                    <a:lnTo>
                      <a:pt x="441" y="559"/>
                    </a:lnTo>
                    <a:lnTo>
                      <a:pt x="441" y="560"/>
                    </a:lnTo>
                    <a:lnTo>
                      <a:pt x="445" y="559"/>
                    </a:lnTo>
                    <a:lnTo>
                      <a:pt x="441" y="559"/>
                    </a:lnTo>
                    <a:lnTo>
                      <a:pt x="441" y="573"/>
                    </a:lnTo>
                    <a:lnTo>
                      <a:pt x="446" y="635"/>
                    </a:lnTo>
                    <a:lnTo>
                      <a:pt x="448" y="652"/>
                    </a:lnTo>
                    <a:lnTo>
                      <a:pt x="449" y="667"/>
                    </a:lnTo>
                    <a:lnTo>
                      <a:pt x="449" y="686"/>
                    </a:lnTo>
                    <a:lnTo>
                      <a:pt x="450" y="689"/>
                    </a:lnTo>
                    <a:lnTo>
                      <a:pt x="454" y="693"/>
                    </a:lnTo>
                    <a:lnTo>
                      <a:pt x="464" y="693"/>
                    </a:lnTo>
                    <a:lnTo>
                      <a:pt x="464" y="688"/>
                    </a:lnTo>
                    <a:lnTo>
                      <a:pt x="460" y="689"/>
                    </a:lnTo>
                    <a:lnTo>
                      <a:pt x="464" y="693"/>
                    </a:lnTo>
                    <a:lnTo>
                      <a:pt x="464" y="688"/>
                    </a:lnTo>
                    <a:lnTo>
                      <a:pt x="460" y="689"/>
                    </a:lnTo>
                    <a:lnTo>
                      <a:pt x="462" y="698"/>
                    </a:lnTo>
                    <a:lnTo>
                      <a:pt x="466" y="697"/>
                    </a:lnTo>
                    <a:lnTo>
                      <a:pt x="462" y="697"/>
                    </a:lnTo>
                    <a:lnTo>
                      <a:pt x="462" y="698"/>
                    </a:lnTo>
                    <a:lnTo>
                      <a:pt x="466" y="697"/>
                    </a:lnTo>
                    <a:lnTo>
                      <a:pt x="462" y="697"/>
                    </a:lnTo>
                    <a:lnTo>
                      <a:pt x="463" y="714"/>
                    </a:lnTo>
                    <a:lnTo>
                      <a:pt x="463" y="729"/>
                    </a:lnTo>
                    <a:lnTo>
                      <a:pt x="464" y="745"/>
                    </a:lnTo>
                    <a:lnTo>
                      <a:pt x="464" y="746"/>
                    </a:lnTo>
                    <a:lnTo>
                      <a:pt x="467" y="775"/>
                    </a:lnTo>
                    <a:lnTo>
                      <a:pt x="469" y="800"/>
                    </a:lnTo>
                    <a:lnTo>
                      <a:pt x="471" y="812"/>
                    </a:lnTo>
                    <a:lnTo>
                      <a:pt x="475" y="811"/>
                    </a:lnTo>
                    <a:lnTo>
                      <a:pt x="471" y="811"/>
                    </a:lnTo>
                    <a:lnTo>
                      <a:pt x="471" y="812"/>
                    </a:lnTo>
                    <a:lnTo>
                      <a:pt x="475" y="811"/>
                    </a:lnTo>
                    <a:lnTo>
                      <a:pt x="471" y="811"/>
                    </a:lnTo>
                    <a:lnTo>
                      <a:pt x="471" y="824"/>
                    </a:lnTo>
                    <a:lnTo>
                      <a:pt x="473" y="844"/>
                    </a:lnTo>
                    <a:lnTo>
                      <a:pt x="477" y="871"/>
                    </a:lnTo>
                    <a:lnTo>
                      <a:pt x="479" y="879"/>
                    </a:lnTo>
                    <a:lnTo>
                      <a:pt x="482" y="878"/>
                    </a:lnTo>
                    <a:lnTo>
                      <a:pt x="479" y="878"/>
                    </a:lnTo>
                    <a:lnTo>
                      <a:pt x="479" y="879"/>
                    </a:lnTo>
                    <a:lnTo>
                      <a:pt x="482" y="878"/>
                    </a:lnTo>
                    <a:lnTo>
                      <a:pt x="479" y="878"/>
                    </a:lnTo>
                    <a:lnTo>
                      <a:pt x="479" y="886"/>
                    </a:lnTo>
                    <a:lnTo>
                      <a:pt x="480" y="893"/>
                    </a:lnTo>
                    <a:lnTo>
                      <a:pt x="481" y="900"/>
                    </a:lnTo>
                    <a:lnTo>
                      <a:pt x="486" y="921"/>
                    </a:lnTo>
                    <a:lnTo>
                      <a:pt x="490" y="919"/>
                    </a:lnTo>
                    <a:lnTo>
                      <a:pt x="486" y="919"/>
                    </a:lnTo>
                    <a:lnTo>
                      <a:pt x="486" y="921"/>
                    </a:lnTo>
                    <a:lnTo>
                      <a:pt x="490" y="919"/>
                    </a:lnTo>
                    <a:lnTo>
                      <a:pt x="486" y="919"/>
                    </a:lnTo>
                    <a:lnTo>
                      <a:pt x="486" y="924"/>
                    </a:lnTo>
                    <a:lnTo>
                      <a:pt x="488" y="928"/>
                    </a:lnTo>
                    <a:lnTo>
                      <a:pt x="488" y="930"/>
                    </a:lnTo>
                    <a:lnTo>
                      <a:pt x="493" y="940"/>
                    </a:lnTo>
                    <a:lnTo>
                      <a:pt x="497" y="937"/>
                    </a:lnTo>
                    <a:lnTo>
                      <a:pt x="493" y="937"/>
                    </a:lnTo>
                    <a:lnTo>
                      <a:pt x="493" y="940"/>
                    </a:lnTo>
                    <a:lnTo>
                      <a:pt x="497" y="937"/>
                    </a:lnTo>
                    <a:lnTo>
                      <a:pt x="493" y="937"/>
                    </a:lnTo>
                    <a:lnTo>
                      <a:pt x="493" y="939"/>
                    </a:lnTo>
                    <a:lnTo>
                      <a:pt x="494" y="943"/>
                    </a:lnTo>
                    <a:lnTo>
                      <a:pt x="498" y="946"/>
                    </a:lnTo>
                    <a:lnTo>
                      <a:pt x="498" y="945"/>
                    </a:lnTo>
                    <a:lnTo>
                      <a:pt x="500" y="948"/>
                    </a:lnTo>
                    <a:lnTo>
                      <a:pt x="506" y="948"/>
                    </a:lnTo>
                    <a:lnTo>
                      <a:pt x="506" y="946"/>
                    </a:lnTo>
                    <a:lnTo>
                      <a:pt x="510" y="946"/>
                    </a:lnTo>
                    <a:lnTo>
                      <a:pt x="511" y="945"/>
                    </a:lnTo>
                    <a:lnTo>
                      <a:pt x="507" y="941"/>
                    </a:lnTo>
                    <a:lnTo>
                      <a:pt x="507" y="946"/>
                    </a:lnTo>
                    <a:lnTo>
                      <a:pt x="511" y="945"/>
                    </a:lnTo>
                    <a:lnTo>
                      <a:pt x="507" y="941"/>
                    </a:lnTo>
                    <a:lnTo>
                      <a:pt x="507" y="946"/>
                    </a:lnTo>
                    <a:lnTo>
                      <a:pt x="508" y="946"/>
                    </a:lnTo>
                    <a:lnTo>
                      <a:pt x="508" y="945"/>
                    </a:lnTo>
                    <a:lnTo>
                      <a:pt x="512" y="945"/>
                    </a:lnTo>
                    <a:lnTo>
                      <a:pt x="516" y="941"/>
                    </a:lnTo>
                    <a:lnTo>
                      <a:pt x="515" y="940"/>
                    </a:lnTo>
                    <a:lnTo>
                      <a:pt x="517" y="937"/>
                    </a:lnTo>
                    <a:lnTo>
                      <a:pt x="517" y="936"/>
                    </a:lnTo>
                    <a:lnTo>
                      <a:pt x="512" y="936"/>
                    </a:lnTo>
                    <a:lnTo>
                      <a:pt x="516" y="940"/>
                    </a:lnTo>
                    <a:lnTo>
                      <a:pt x="515" y="939"/>
                    </a:lnTo>
                    <a:lnTo>
                      <a:pt x="517" y="936"/>
                    </a:lnTo>
                    <a:lnTo>
                      <a:pt x="512" y="936"/>
                    </a:lnTo>
                    <a:lnTo>
                      <a:pt x="516" y="940"/>
                    </a:lnTo>
                    <a:lnTo>
                      <a:pt x="517" y="939"/>
                    </a:lnTo>
                    <a:lnTo>
                      <a:pt x="517" y="937"/>
                    </a:lnTo>
                    <a:lnTo>
                      <a:pt x="519" y="935"/>
                    </a:lnTo>
                    <a:lnTo>
                      <a:pt x="515" y="932"/>
                    </a:lnTo>
                    <a:lnTo>
                      <a:pt x="519" y="936"/>
                    </a:lnTo>
                    <a:lnTo>
                      <a:pt x="519" y="935"/>
                    </a:lnTo>
                    <a:lnTo>
                      <a:pt x="515" y="932"/>
                    </a:lnTo>
                    <a:lnTo>
                      <a:pt x="519" y="936"/>
                    </a:lnTo>
                    <a:lnTo>
                      <a:pt x="520" y="935"/>
                    </a:lnTo>
                    <a:lnTo>
                      <a:pt x="520" y="933"/>
                    </a:lnTo>
                    <a:lnTo>
                      <a:pt x="521" y="931"/>
                    </a:lnTo>
                    <a:lnTo>
                      <a:pt x="517" y="928"/>
                    </a:lnTo>
                    <a:lnTo>
                      <a:pt x="521" y="932"/>
                    </a:lnTo>
                    <a:lnTo>
                      <a:pt x="521" y="931"/>
                    </a:lnTo>
                    <a:lnTo>
                      <a:pt x="517" y="928"/>
                    </a:lnTo>
                    <a:lnTo>
                      <a:pt x="521" y="932"/>
                    </a:lnTo>
                    <a:lnTo>
                      <a:pt x="522" y="931"/>
                    </a:lnTo>
                    <a:lnTo>
                      <a:pt x="522" y="930"/>
                    </a:lnTo>
                    <a:lnTo>
                      <a:pt x="525" y="924"/>
                    </a:lnTo>
                    <a:lnTo>
                      <a:pt x="525" y="921"/>
                    </a:lnTo>
                    <a:lnTo>
                      <a:pt x="520" y="921"/>
                    </a:lnTo>
                    <a:lnTo>
                      <a:pt x="524" y="922"/>
                    </a:lnTo>
                    <a:lnTo>
                      <a:pt x="525" y="921"/>
                    </a:lnTo>
                    <a:lnTo>
                      <a:pt x="520" y="921"/>
                    </a:lnTo>
                    <a:lnTo>
                      <a:pt x="524" y="922"/>
                    </a:lnTo>
                    <a:lnTo>
                      <a:pt x="526" y="912"/>
                    </a:lnTo>
                    <a:lnTo>
                      <a:pt x="528" y="912"/>
                    </a:lnTo>
                    <a:lnTo>
                      <a:pt x="529" y="904"/>
                    </a:lnTo>
                    <a:lnTo>
                      <a:pt x="532" y="886"/>
                    </a:lnTo>
                    <a:lnTo>
                      <a:pt x="533" y="875"/>
                    </a:lnTo>
                    <a:lnTo>
                      <a:pt x="533" y="862"/>
                    </a:lnTo>
                    <a:lnTo>
                      <a:pt x="528" y="862"/>
                    </a:lnTo>
                    <a:lnTo>
                      <a:pt x="533" y="864"/>
                    </a:lnTo>
                    <a:lnTo>
                      <a:pt x="533" y="862"/>
                    </a:lnTo>
                    <a:lnTo>
                      <a:pt x="528" y="862"/>
                    </a:lnTo>
                    <a:lnTo>
                      <a:pt x="533" y="864"/>
                    </a:lnTo>
                    <a:lnTo>
                      <a:pt x="534" y="851"/>
                    </a:lnTo>
                    <a:lnTo>
                      <a:pt x="535" y="837"/>
                    </a:lnTo>
                    <a:lnTo>
                      <a:pt x="537" y="824"/>
                    </a:lnTo>
                    <a:lnTo>
                      <a:pt x="539" y="793"/>
                    </a:lnTo>
                    <a:lnTo>
                      <a:pt x="539" y="776"/>
                    </a:lnTo>
                    <a:lnTo>
                      <a:pt x="534" y="776"/>
                    </a:lnTo>
                    <a:lnTo>
                      <a:pt x="539" y="777"/>
                    </a:lnTo>
                    <a:lnTo>
                      <a:pt x="539" y="776"/>
                    </a:lnTo>
                    <a:lnTo>
                      <a:pt x="534" y="776"/>
                    </a:lnTo>
                    <a:lnTo>
                      <a:pt x="539" y="777"/>
                    </a:lnTo>
                    <a:lnTo>
                      <a:pt x="541" y="760"/>
                    </a:lnTo>
                    <a:lnTo>
                      <a:pt x="542" y="745"/>
                    </a:lnTo>
                    <a:lnTo>
                      <a:pt x="543" y="728"/>
                    </a:lnTo>
                    <a:lnTo>
                      <a:pt x="544" y="710"/>
                    </a:lnTo>
                    <a:lnTo>
                      <a:pt x="546" y="693"/>
                    </a:lnTo>
                    <a:lnTo>
                      <a:pt x="541" y="692"/>
                    </a:lnTo>
                    <a:lnTo>
                      <a:pt x="544" y="693"/>
                    </a:lnTo>
                    <a:lnTo>
                      <a:pt x="546" y="693"/>
                    </a:lnTo>
                    <a:lnTo>
                      <a:pt x="541" y="692"/>
                    </a:lnTo>
                    <a:lnTo>
                      <a:pt x="544" y="693"/>
                    </a:lnTo>
                    <a:lnTo>
                      <a:pt x="546" y="689"/>
                    </a:lnTo>
                    <a:lnTo>
                      <a:pt x="542" y="688"/>
                    </a:lnTo>
                    <a:lnTo>
                      <a:pt x="542" y="693"/>
                    </a:lnTo>
                    <a:lnTo>
                      <a:pt x="542" y="692"/>
                    </a:lnTo>
                    <a:lnTo>
                      <a:pt x="544" y="691"/>
                    </a:lnTo>
                    <a:lnTo>
                      <a:pt x="546" y="689"/>
                    </a:lnTo>
                    <a:lnTo>
                      <a:pt x="542" y="688"/>
                    </a:lnTo>
                    <a:lnTo>
                      <a:pt x="542" y="693"/>
                    </a:lnTo>
                    <a:lnTo>
                      <a:pt x="551" y="693"/>
                    </a:lnTo>
                    <a:lnTo>
                      <a:pt x="551" y="692"/>
                    </a:lnTo>
                    <a:lnTo>
                      <a:pt x="556" y="689"/>
                    </a:lnTo>
                    <a:lnTo>
                      <a:pt x="557" y="678"/>
                    </a:lnTo>
                    <a:lnTo>
                      <a:pt x="561" y="627"/>
                    </a:lnTo>
                    <a:lnTo>
                      <a:pt x="563" y="613"/>
                    </a:lnTo>
                    <a:lnTo>
                      <a:pt x="563" y="596"/>
                    </a:lnTo>
                    <a:lnTo>
                      <a:pt x="557" y="596"/>
                    </a:lnTo>
                    <a:lnTo>
                      <a:pt x="563" y="598"/>
                    </a:lnTo>
                    <a:lnTo>
                      <a:pt x="563" y="596"/>
                    </a:lnTo>
                    <a:lnTo>
                      <a:pt x="557" y="596"/>
                    </a:lnTo>
                    <a:lnTo>
                      <a:pt x="563" y="598"/>
                    </a:lnTo>
                    <a:lnTo>
                      <a:pt x="564" y="585"/>
                    </a:lnTo>
                    <a:lnTo>
                      <a:pt x="565" y="571"/>
                    </a:lnTo>
                    <a:lnTo>
                      <a:pt x="566" y="559"/>
                    </a:lnTo>
                    <a:lnTo>
                      <a:pt x="568" y="546"/>
                    </a:lnTo>
                    <a:lnTo>
                      <a:pt x="569" y="536"/>
                    </a:lnTo>
                    <a:lnTo>
                      <a:pt x="569" y="523"/>
                    </a:lnTo>
                    <a:lnTo>
                      <a:pt x="564" y="523"/>
                    </a:lnTo>
                    <a:lnTo>
                      <a:pt x="569" y="524"/>
                    </a:lnTo>
                    <a:lnTo>
                      <a:pt x="569" y="523"/>
                    </a:lnTo>
                    <a:lnTo>
                      <a:pt x="564" y="523"/>
                    </a:lnTo>
                    <a:lnTo>
                      <a:pt x="569" y="524"/>
                    </a:lnTo>
                    <a:lnTo>
                      <a:pt x="570" y="515"/>
                    </a:lnTo>
                    <a:lnTo>
                      <a:pt x="572" y="505"/>
                    </a:lnTo>
                    <a:lnTo>
                      <a:pt x="573" y="496"/>
                    </a:lnTo>
                    <a:lnTo>
                      <a:pt x="577" y="472"/>
                    </a:lnTo>
                    <a:lnTo>
                      <a:pt x="577" y="465"/>
                    </a:lnTo>
                    <a:lnTo>
                      <a:pt x="572" y="465"/>
                    </a:lnTo>
                    <a:lnTo>
                      <a:pt x="575" y="466"/>
                    </a:lnTo>
                    <a:lnTo>
                      <a:pt x="577" y="465"/>
                    </a:lnTo>
                    <a:lnTo>
                      <a:pt x="572" y="465"/>
                    </a:lnTo>
                    <a:lnTo>
                      <a:pt x="575" y="466"/>
                    </a:lnTo>
                    <a:lnTo>
                      <a:pt x="577" y="461"/>
                    </a:lnTo>
                    <a:lnTo>
                      <a:pt x="578" y="454"/>
                    </a:lnTo>
                    <a:lnTo>
                      <a:pt x="574" y="453"/>
                    </a:lnTo>
                    <a:lnTo>
                      <a:pt x="578" y="454"/>
                    </a:lnTo>
                    <a:lnTo>
                      <a:pt x="574" y="453"/>
                    </a:lnTo>
                    <a:lnTo>
                      <a:pt x="578" y="454"/>
                    </a:lnTo>
                    <a:lnTo>
                      <a:pt x="579" y="449"/>
                    </a:lnTo>
                    <a:lnTo>
                      <a:pt x="581" y="445"/>
                    </a:lnTo>
                    <a:lnTo>
                      <a:pt x="582" y="440"/>
                    </a:lnTo>
                    <a:lnTo>
                      <a:pt x="578" y="439"/>
                    </a:lnTo>
                    <a:lnTo>
                      <a:pt x="582" y="441"/>
                    </a:lnTo>
                    <a:lnTo>
                      <a:pt x="582" y="440"/>
                    </a:lnTo>
                    <a:lnTo>
                      <a:pt x="578" y="439"/>
                    </a:lnTo>
                    <a:lnTo>
                      <a:pt x="582" y="441"/>
                    </a:lnTo>
                    <a:lnTo>
                      <a:pt x="584" y="436"/>
                    </a:lnTo>
                    <a:lnTo>
                      <a:pt x="584" y="432"/>
                    </a:lnTo>
                    <a:lnTo>
                      <a:pt x="579" y="432"/>
                    </a:lnTo>
                    <a:lnTo>
                      <a:pt x="583" y="435"/>
                    </a:lnTo>
                    <a:lnTo>
                      <a:pt x="584" y="432"/>
                    </a:lnTo>
                    <a:lnTo>
                      <a:pt x="579" y="432"/>
                    </a:lnTo>
                    <a:lnTo>
                      <a:pt x="583" y="435"/>
                    </a:lnTo>
                    <a:lnTo>
                      <a:pt x="587" y="427"/>
                    </a:lnTo>
                    <a:lnTo>
                      <a:pt x="583" y="425"/>
                    </a:lnTo>
                    <a:lnTo>
                      <a:pt x="587" y="429"/>
                    </a:lnTo>
                    <a:lnTo>
                      <a:pt x="587" y="427"/>
                    </a:lnTo>
                    <a:lnTo>
                      <a:pt x="583" y="425"/>
                    </a:lnTo>
                    <a:lnTo>
                      <a:pt x="587" y="429"/>
                    </a:lnTo>
                    <a:lnTo>
                      <a:pt x="591" y="425"/>
                    </a:lnTo>
                    <a:lnTo>
                      <a:pt x="590" y="423"/>
                    </a:lnTo>
                    <a:lnTo>
                      <a:pt x="592" y="421"/>
                    </a:lnTo>
                    <a:lnTo>
                      <a:pt x="592" y="420"/>
                    </a:lnTo>
                    <a:lnTo>
                      <a:pt x="587" y="420"/>
                    </a:lnTo>
                    <a:lnTo>
                      <a:pt x="587" y="425"/>
                    </a:lnTo>
                    <a:lnTo>
                      <a:pt x="587" y="423"/>
                    </a:lnTo>
                    <a:lnTo>
                      <a:pt x="590" y="422"/>
                    </a:lnTo>
                    <a:lnTo>
                      <a:pt x="592" y="420"/>
                    </a:lnTo>
                    <a:lnTo>
                      <a:pt x="587" y="420"/>
                    </a:lnTo>
                    <a:lnTo>
                      <a:pt x="587" y="425"/>
                    </a:lnTo>
                    <a:lnTo>
                      <a:pt x="594" y="425"/>
                    </a:lnTo>
                    <a:lnTo>
                      <a:pt x="594" y="420"/>
                    </a:lnTo>
                    <a:lnTo>
                      <a:pt x="591" y="423"/>
                    </a:lnTo>
                    <a:lnTo>
                      <a:pt x="594" y="425"/>
                    </a:lnTo>
                    <a:lnTo>
                      <a:pt x="594" y="420"/>
                    </a:lnTo>
                    <a:lnTo>
                      <a:pt x="591" y="423"/>
                    </a:lnTo>
                    <a:lnTo>
                      <a:pt x="592" y="425"/>
                    </a:lnTo>
                    <a:lnTo>
                      <a:pt x="595" y="421"/>
                    </a:lnTo>
                    <a:lnTo>
                      <a:pt x="591" y="421"/>
                    </a:lnTo>
                    <a:lnTo>
                      <a:pt x="592" y="425"/>
                    </a:lnTo>
                    <a:lnTo>
                      <a:pt x="595" y="421"/>
                    </a:lnTo>
                    <a:lnTo>
                      <a:pt x="591" y="421"/>
                    </a:lnTo>
                    <a:lnTo>
                      <a:pt x="591" y="422"/>
                    </a:lnTo>
                    <a:lnTo>
                      <a:pt x="592" y="425"/>
                    </a:lnTo>
                    <a:lnTo>
                      <a:pt x="595" y="427"/>
                    </a:lnTo>
                    <a:lnTo>
                      <a:pt x="596" y="427"/>
                    </a:lnTo>
                    <a:lnTo>
                      <a:pt x="596" y="422"/>
                    </a:lnTo>
                    <a:lnTo>
                      <a:pt x="594" y="426"/>
                    </a:lnTo>
                    <a:lnTo>
                      <a:pt x="596" y="427"/>
                    </a:lnTo>
                    <a:lnTo>
                      <a:pt x="596" y="422"/>
                    </a:lnTo>
                    <a:lnTo>
                      <a:pt x="594" y="426"/>
                    </a:lnTo>
                    <a:lnTo>
                      <a:pt x="595" y="427"/>
                    </a:lnTo>
                    <a:lnTo>
                      <a:pt x="597" y="423"/>
                    </a:lnTo>
                    <a:lnTo>
                      <a:pt x="594" y="426"/>
                    </a:lnTo>
                    <a:lnTo>
                      <a:pt x="595" y="427"/>
                    </a:lnTo>
                    <a:lnTo>
                      <a:pt x="597" y="423"/>
                    </a:lnTo>
                    <a:lnTo>
                      <a:pt x="594" y="426"/>
                    </a:lnTo>
                    <a:lnTo>
                      <a:pt x="595" y="429"/>
                    </a:lnTo>
                    <a:lnTo>
                      <a:pt x="599" y="432"/>
                    </a:lnTo>
                    <a:lnTo>
                      <a:pt x="601" y="429"/>
                    </a:lnTo>
                    <a:lnTo>
                      <a:pt x="597" y="429"/>
                    </a:lnTo>
                    <a:lnTo>
                      <a:pt x="599" y="432"/>
                    </a:lnTo>
                    <a:lnTo>
                      <a:pt x="601" y="429"/>
                    </a:lnTo>
                    <a:lnTo>
                      <a:pt x="597" y="429"/>
                    </a:lnTo>
                    <a:lnTo>
                      <a:pt x="597" y="431"/>
                    </a:lnTo>
                    <a:lnTo>
                      <a:pt x="599" y="435"/>
                    </a:lnTo>
                    <a:lnTo>
                      <a:pt x="600" y="436"/>
                    </a:lnTo>
                    <a:lnTo>
                      <a:pt x="603" y="432"/>
                    </a:lnTo>
                    <a:lnTo>
                      <a:pt x="599" y="435"/>
                    </a:lnTo>
                    <a:lnTo>
                      <a:pt x="600" y="436"/>
                    </a:lnTo>
                    <a:lnTo>
                      <a:pt x="603" y="432"/>
                    </a:lnTo>
                    <a:lnTo>
                      <a:pt x="599" y="435"/>
                    </a:lnTo>
                    <a:lnTo>
                      <a:pt x="603" y="443"/>
                    </a:lnTo>
                    <a:lnTo>
                      <a:pt x="606" y="440"/>
                    </a:lnTo>
                    <a:lnTo>
                      <a:pt x="603" y="441"/>
                    </a:lnTo>
                    <a:lnTo>
                      <a:pt x="603" y="443"/>
                    </a:lnTo>
                    <a:lnTo>
                      <a:pt x="606" y="440"/>
                    </a:lnTo>
                    <a:lnTo>
                      <a:pt x="603" y="441"/>
                    </a:lnTo>
                    <a:lnTo>
                      <a:pt x="604" y="447"/>
                    </a:lnTo>
                    <a:lnTo>
                      <a:pt x="605" y="453"/>
                    </a:lnTo>
                    <a:lnTo>
                      <a:pt x="609" y="452"/>
                    </a:lnTo>
                    <a:lnTo>
                      <a:pt x="605" y="452"/>
                    </a:lnTo>
                    <a:lnTo>
                      <a:pt x="605" y="453"/>
                    </a:lnTo>
                    <a:lnTo>
                      <a:pt x="609" y="452"/>
                    </a:lnTo>
                    <a:lnTo>
                      <a:pt x="605" y="452"/>
                    </a:lnTo>
                    <a:lnTo>
                      <a:pt x="605" y="460"/>
                    </a:lnTo>
                    <a:lnTo>
                      <a:pt x="606" y="469"/>
                    </a:lnTo>
                    <a:lnTo>
                      <a:pt x="609" y="489"/>
                    </a:lnTo>
                    <a:lnTo>
                      <a:pt x="613" y="528"/>
                    </a:lnTo>
                    <a:lnTo>
                      <a:pt x="617" y="527"/>
                    </a:lnTo>
                    <a:lnTo>
                      <a:pt x="613" y="527"/>
                    </a:lnTo>
                    <a:lnTo>
                      <a:pt x="613" y="528"/>
                    </a:lnTo>
                    <a:lnTo>
                      <a:pt x="617" y="527"/>
                    </a:lnTo>
                    <a:lnTo>
                      <a:pt x="613" y="527"/>
                    </a:lnTo>
                    <a:lnTo>
                      <a:pt x="613" y="542"/>
                    </a:lnTo>
                    <a:lnTo>
                      <a:pt x="615" y="573"/>
                    </a:lnTo>
                    <a:lnTo>
                      <a:pt x="618" y="607"/>
                    </a:lnTo>
                    <a:lnTo>
                      <a:pt x="621" y="643"/>
                    </a:lnTo>
                    <a:lnTo>
                      <a:pt x="621" y="661"/>
                    </a:lnTo>
                    <a:lnTo>
                      <a:pt x="622" y="679"/>
                    </a:lnTo>
                    <a:lnTo>
                      <a:pt x="622" y="680"/>
                    </a:lnTo>
                    <a:lnTo>
                      <a:pt x="623" y="689"/>
                    </a:lnTo>
                    <a:lnTo>
                      <a:pt x="627" y="693"/>
                    </a:lnTo>
                    <a:lnTo>
                      <a:pt x="637" y="693"/>
                    </a:lnTo>
                    <a:lnTo>
                      <a:pt x="637" y="688"/>
                    </a:lnTo>
                    <a:lnTo>
                      <a:pt x="634" y="689"/>
                    </a:lnTo>
                    <a:lnTo>
                      <a:pt x="637" y="693"/>
                    </a:lnTo>
                    <a:lnTo>
                      <a:pt x="637" y="688"/>
                    </a:lnTo>
                    <a:lnTo>
                      <a:pt x="634" y="689"/>
                    </a:lnTo>
                    <a:lnTo>
                      <a:pt x="635" y="695"/>
                    </a:lnTo>
                    <a:lnTo>
                      <a:pt x="639" y="693"/>
                    </a:lnTo>
                    <a:lnTo>
                      <a:pt x="635" y="693"/>
                    </a:lnTo>
                    <a:lnTo>
                      <a:pt x="635" y="695"/>
                    </a:lnTo>
                    <a:lnTo>
                      <a:pt x="639" y="693"/>
                    </a:lnTo>
                    <a:lnTo>
                      <a:pt x="635" y="693"/>
                    </a:lnTo>
                    <a:lnTo>
                      <a:pt x="635" y="711"/>
                    </a:lnTo>
                    <a:lnTo>
                      <a:pt x="636" y="729"/>
                    </a:lnTo>
                    <a:lnTo>
                      <a:pt x="637" y="746"/>
                    </a:lnTo>
                    <a:lnTo>
                      <a:pt x="641" y="793"/>
                    </a:lnTo>
                    <a:lnTo>
                      <a:pt x="641" y="794"/>
                    </a:lnTo>
                    <a:lnTo>
                      <a:pt x="643" y="808"/>
                    </a:lnTo>
                    <a:lnTo>
                      <a:pt x="647" y="807"/>
                    </a:lnTo>
                    <a:lnTo>
                      <a:pt x="643" y="807"/>
                    </a:lnTo>
                    <a:lnTo>
                      <a:pt x="643" y="808"/>
                    </a:lnTo>
                    <a:lnTo>
                      <a:pt x="647" y="807"/>
                    </a:lnTo>
                    <a:lnTo>
                      <a:pt x="643" y="807"/>
                    </a:lnTo>
                    <a:lnTo>
                      <a:pt x="643" y="821"/>
                    </a:lnTo>
                    <a:lnTo>
                      <a:pt x="645" y="847"/>
                    </a:lnTo>
                    <a:lnTo>
                      <a:pt x="647" y="859"/>
                    </a:lnTo>
                    <a:lnTo>
                      <a:pt x="649" y="879"/>
                    </a:lnTo>
                    <a:lnTo>
                      <a:pt x="650" y="888"/>
                    </a:lnTo>
                    <a:lnTo>
                      <a:pt x="654" y="887"/>
                    </a:lnTo>
                    <a:lnTo>
                      <a:pt x="650" y="887"/>
                    </a:lnTo>
                    <a:lnTo>
                      <a:pt x="650" y="888"/>
                    </a:lnTo>
                    <a:lnTo>
                      <a:pt x="654" y="887"/>
                    </a:lnTo>
                    <a:lnTo>
                      <a:pt x="650" y="887"/>
                    </a:lnTo>
                    <a:lnTo>
                      <a:pt x="650" y="897"/>
                    </a:lnTo>
                    <a:lnTo>
                      <a:pt x="652" y="906"/>
                    </a:lnTo>
                    <a:lnTo>
                      <a:pt x="653" y="914"/>
                    </a:lnTo>
                    <a:lnTo>
                      <a:pt x="654" y="921"/>
                    </a:lnTo>
                    <a:lnTo>
                      <a:pt x="658" y="919"/>
                    </a:lnTo>
                    <a:lnTo>
                      <a:pt x="654" y="921"/>
                    </a:lnTo>
                    <a:lnTo>
                      <a:pt x="658" y="919"/>
                    </a:lnTo>
                    <a:lnTo>
                      <a:pt x="654" y="921"/>
                    </a:lnTo>
                    <a:lnTo>
                      <a:pt x="656" y="928"/>
                    </a:lnTo>
                    <a:lnTo>
                      <a:pt x="657" y="933"/>
                    </a:lnTo>
                    <a:lnTo>
                      <a:pt x="658" y="940"/>
                    </a:lnTo>
                    <a:lnTo>
                      <a:pt x="662" y="939"/>
                    </a:lnTo>
                    <a:lnTo>
                      <a:pt x="658" y="939"/>
                    </a:lnTo>
                    <a:lnTo>
                      <a:pt x="658" y="940"/>
                    </a:lnTo>
                    <a:lnTo>
                      <a:pt x="662" y="939"/>
                    </a:lnTo>
                    <a:lnTo>
                      <a:pt x="658" y="939"/>
                    </a:lnTo>
                    <a:lnTo>
                      <a:pt x="658" y="945"/>
                    </a:lnTo>
                    <a:lnTo>
                      <a:pt x="663" y="961"/>
                    </a:lnTo>
                    <a:lnTo>
                      <a:pt x="663" y="962"/>
                    </a:lnTo>
                    <a:lnTo>
                      <a:pt x="666" y="967"/>
                    </a:lnTo>
                    <a:lnTo>
                      <a:pt x="670" y="964"/>
                    </a:lnTo>
                    <a:lnTo>
                      <a:pt x="666" y="964"/>
                    </a:lnTo>
                    <a:lnTo>
                      <a:pt x="666" y="967"/>
                    </a:lnTo>
                    <a:lnTo>
                      <a:pt x="670" y="964"/>
                    </a:lnTo>
                    <a:lnTo>
                      <a:pt x="666" y="964"/>
                    </a:lnTo>
                    <a:lnTo>
                      <a:pt x="666" y="968"/>
                    </a:lnTo>
                    <a:lnTo>
                      <a:pt x="667" y="971"/>
                    </a:lnTo>
                    <a:lnTo>
                      <a:pt x="670" y="973"/>
                    </a:lnTo>
                    <a:lnTo>
                      <a:pt x="670" y="972"/>
                    </a:lnTo>
                    <a:lnTo>
                      <a:pt x="672" y="975"/>
                    </a:lnTo>
                    <a:lnTo>
                      <a:pt x="674" y="975"/>
                    </a:lnTo>
                    <a:lnTo>
                      <a:pt x="674" y="970"/>
                    </a:lnTo>
                    <a:lnTo>
                      <a:pt x="671" y="973"/>
                    </a:lnTo>
                    <a:lnTo>
                      <a:pt x="674" y="975"/>
                    </a:lnTo>
                    <a:lnTo>
                      <a:pt x="674" y="970"/>
                    </a:lnTo>
                    <a:lnTo>
                      <a:pt x="671" y="973"/>
                    </a:lnTo>
                    <a:lnTo>
                      <a:pt x="672" y="975"/>
                    </a:lnTo>
                    <a:lnTo>
                      <a:pt x="672" y="973"/>
                    </a:lnTo>
                    <a:lnTo>
                      <a:pt x="675" y="976"/>
                    </a:lnTo>
                    <a:lnTo>
                      <a:pt x="679" y="976"/>
                    </a:lnTo>
                    <a:lnTo>
                      <a:pt x="679" y="975"/>
                    </a:lnTo>
                    <a:lnTo>
                      <a:pt x="683" y="975"/>
                    </a:lnTo>
                    <a:lnTo>
                      <a:pt x="684" y="973"/>
                    </a:lnTo>
                    <a:lnTo>
                      <a:pt x="680" y="970"/>
                    </a:lnTo>
                    <a:lnTo>
                      <a:pt x="680" y="975"/>
                    </a:lnTo>
                    <a:lnTo>
                      <a:pt x="684" y="973"/>
                    </a:lnTo>
                    <a:lnTo>
                      <a:pt x="680" y="970"/>
                    </a:lnTo>
                    <a:lnTo>
                      <a:pt x="680" y="975"/>
                    </a:lnTo>
                    <a:lnTo>
                      <a:pt x="681" y="975"/>
                    </a:lnTo>
                    <a:lnTo>
                      <a:pt x="681" y="973"/>
                    </a:lnTo>
                    <a:lnTo>
                      <a:pt x="685" y="973"/>
                    </a:lnTo>
                    <a:lnTo>
                      <a:pt x="688" y="971"/>
                    </a:lnTo>
                    <a:lnTo>
                      <a:pt x="687" y="970"/>
                    </a:lnTo>
                    <a:lnTo>
                      <a:pt x="689" y="967"/>
                    </a:lnTo>
                    <a:lnTo>
                      <a:pt x="689" y="966"/>
                    </a:lnTo>
                    <a:lnTo>
                      <a:pt x="684" y="966"/>
                    </a:lnTo>
                    <a:lnTo>
                      <a:pt x="688" y="968"/>
                    </a:lnTo>
                    <a:lnTo>
                      <a:pt x="689" y="966"/>
                    </a:lnTo>
                    <a:lnTo>
                      <a:pt x="684" y="966"/>
                    </a:lnTo>
                    <a:lnTo>
                      <a:pt x="688" y="968"/>
                    </a:lnTo>
                    <a:lnTo>
                      <a:pt x="689" y="966"/>
                    </a:lnTo>
                    <a:lnTo>
                      <a:pt x="685" y="963"/>
                    </a:lnTo>
                    <a:lnTo>
                      <a:pt x="689" y="967"/>
                    </a:lnTo>
                    <a:lnTo>
                      <a:pt x="689" y="966"/>
                    </a:lnTo>
                    <a:lnTo>
                      <a:pt x="685" y="963"/>
                    </a:lnTo>
                    <a:lnTo>
                      <a:pt x="689" y="967"/>
                    </a:lnTo>
                    <a:lnTo>
                      <a:pt x="690" y="966"/>
                    </a:lnTo>
                    <a:lnTo>
                      <a:pt x="690" y="964"/>
                    </a:lnTo>
                    <a:lnTo>
                      <a:pt x="693" y="959"/>
                    </a:lnTo>
                    <a:lnTo>
                      <a:pt x="689" y="957"/>
                    </a:lnTo>
                    <a:lnTo>
                      <a:pt x="693" y="961"/>
                    </a:lnTo>
                    <a:lnTo>
                      <a:pt x="693" y="959"/>
                    </a:lnTo>
                    <a:lnTo>
                      <a:pt x="689" y="957"/>
                    </a:lnTo>
                    <a:lnTo>
                      <a:pt x="693" y="961"/>
                    </a:lnTo>
                    <a:lnTo>
                      <a:pt x="694" y="959"/>
                    </a:lnTo>
                    <a:lnTo>
                      <a:pt x="694" y="958"/>
                    </a:lnTo>
                    <a:lnTo>
                      <a:pt x="697" y="953"/>
                    </a:lnTo>
                    <a:lnTo>
                      <a:pt x="697" y="950"/>
                    </a:lnTo>
                    <a:lnTo>
                      <a:pt x="692" y="950"/>
                    </a:lnTo>
                    <a:lnTo>
                      <a:pt x="696" y="952"/>
                    </a:lnTo>
                    <a:lnTo>
                      <a:pt x="697" y="950"/>
                    </a:lnTo>
                    <a:lnTo>
                      <a:pt x="692" y="950"/>
                    </a:lnTo>
                    <a:lnTo>
                      <a:pt x="696" y="952"/>
                    </a:lnTo>
                    <a:lnTo>
                      <a:pt x="697" y="948"/>
                    </a:lnTo>
                    <a:lnTo>
                      <a:pt x="698" y="943"/>
                    </a:lnTo>
                    <a:lnTo>
                      <a:pt x="699" y="936"/>
                    </a:lnTo>
                    <a:lnTo>
                      <a:pt x="701" y="936"/>
                    </a:lnTo>
                    <a:lnTo>
                      <a:pt x="702" y="928"/>
                    </a:lnTo>
                    <a:lnTo>
                      <a:pt x="705" y="908"/>
                    </a:lnTo>
                    <a:lnTo>
                      <a:pt x="705" y="895"/>
                    </a:lnTo>
                    <a:lnTo>
                      <a:pt x="699" y="895"/>
                    </a:lnTo>
                    <a:lnTo>
                      <a:pt x="705" y="896"/>
                    </a:lnTo>
                    <a:lnTo>
                      <a:pt x="705" y="895"/>
                    </a:lnTo>
                    <a:lnTo>
                      <a:pt x="699" y="895"/>
                    </a:lnTo>
                    <a:lnTo>
                      <a:pt x="705" y="896"/>
                    </a:lnTo>
                    <a:lnTo>
                      <a:pt x="706" y="883"/>
                    </a:lnTo>
                    <a:lnTo>
                      <a:pt x="709" y="855"/>
                    </a:lnTo>
                    <a:lnTo>
                      <a:pt x="710" y="838"/>
                    </a:lnTo>
                    <a:lnTo>
                      <a:pt x="711" y="822"/>
                    </a:lnTo>
                    <a:lnTo>
                      <a:pt x="712" y="806"/>
                    </a:lnTo>
                    <a:lnTo>
                      <a:pt x="712" y="786"/>
                    </a:lnTo>
                    <a:lnTo>
                      <a:pt x="707" y="786"/>
                    </a:lnTo>
                    <a:lnTo>
                      <a:pt x="712" y="788"/>
                    </a:lnTo>
                    <a:lnTo>
                      <a:pt x="712" y="786"/>
                    </a:lnTo>
                    <a:lnTo>
                      <a:pt x="707" y="786"/>
                    </a:lnTo>
                    <a:lnTo>
                      <a:pt x="712" y="788"/>
                    </a:lnTo>
                    <a:lnTo>
                      <a:pt x="715" y="751"/>
                    </a:lnTo>
                    <a:lnTo>
                      <a:pt x="718" y="713"/>
                    </a:lnTo>
                    <a:lnTo>
                      <a:pt x="719" y="695"/>
                    </a:lnTo>
                    <a:lnTo>
                      <a:pt x="719" y="688"/>
                    </a:lnTo>
                    <a:lnTo>
                      <a:pt x="714" y="688"/>
                    </a:lnTo>
                    <a:lnTo>
                      <a:pt x="714" y="693"/>
                    </a:lnTo>
                    <a:lnTo>
                      <a:pt x="714" y="692"/>
                    </a:lnTo>
                    <a:lnTo>
                      <a:pt x="716" y="691"/>
                    </a:lnTo>
                    <a:lnTo>
                      <a:pt x="719" y="688"/>
                    </a:lnTo>
                    <a:lnTo>
                      <a:pt x="714" y="688"/>
                    </a:lnTo>
                    <a:lnTo>
                      <a:pt x="714" y="693"/>
                    </a:lnTo>
                    <a:lnTo>
                      <a:pt x="724" y="693"/>
                    </a:lnTo>
                    <a:lnTo>
                      <a:pt x="724" y="692"/>
                    </a:lnTo>
                    <a:lnTo>
                      <a:pt x="729" y="689"/>
                    </a:lnTo>
                    <a:lnTo>
                      <a:pt x="730" y="679"/>
                    </a:lnTo>
                    <a:lnTo>
                      <a:pt x="732" y="661"/>
                    </a:lnTo>
                    <a:lnTo>
                      <a:pt x="733" y="642"/>
                    </a:lnTo>
                    <a:lnTo>
                      <a:pt x="734" y="625"/>
                    </a:lnTo>
                    <a:lnTo>
                      <a:pt x="734" y="607"/>
                    </a:lnTo>
                    <a:lnTo>
                      <a:pt x="729" y="607"/>
                    </a:lnTo>
                    <a:lnTo>
                      <a:pt x="734" y="608"/>
                    </a:lnTo>
                    <a:lnTo>
                      <a:pt x="734" y="607"/>
                    </a:lnTo>
                    <a:lnTo>
                      <a:pt x="729" y="607"/>
                    </a:lnTo>
                    <a:lnTo>
                      <a:pt x="734" y="608"/>
                    </a:lnTo>
                    <a:lnTo>
                      <a:pt x="736" y="591"/>
                    </a:lnTo>
                    <a:lnTo>
                      <a:pt x="737" y="576"/>
                    </a:lnTo>
                    <a:lnTo>
                      <a:pt x="740" y="547"/>
                    </a:lnTo>
                    <a:lnTo>
                      <a:pt x="742" y="522"/>
                    </a:lnTo>
                    <a:lnTo>
                      <a:pt x="742" y="509"/>
                    </a:lnTo>
                    <a:lnTo>
                      <a:pt x="737" y="509"/>
                    </a:lnTo>
                    <a:lnTo>
                      <a:pt x="742" y="510"/>
                    </a:lnTo>
                    <a:lnTo>
                      <a:pt x="742" y="509"/>
                    </a:lnTo>
                    <a:lnTo>
                      <a:pt x="737" y="509"/>
                    </a:lnTo>
                    <a:lnTo>
                      <a:pt x="742" y="510"/>
                    </a:lnTo>
                    <a:lnTo>
                      <a:pt x="743" y="498"/>
                    </a:lnTo>
                    <a:lnTo>
                      <a:pt x="746" y="478"/>
                    </a:lnTo>
                    <a:lnTo>
                      <a:pt x="749" y="460"/>
                    </a:lnTo>
                    <a:lnTo>
                      <a:pt x="749" y="451"/>
                    </a:lnTo>
                    <a:lnTo>
                      <a:pt x="743" y="451"/>
                    </a:lnTo>
                    <a:lnTo>
                      <a:pt x="747" y="452"/>
                    </a:lnTo>
                    <a:lnTo>
                      <a:pt x="749" y="451"/>
                    </a:lnTo>
                    <a:lnTo>
                      <a:pt x="743" y="451"/>
                    </a:lnTo>
                    <a:lnTo>
                      <a:pt x="747" y="452"/>
                    </a:lnTo>
                    <a:lnTo>
                      <a:pt x="749" y="445"/>
                    </a:lnTo>
                    <a:lnTo>
                      <a:pt x="750" y="445"/>
                    </a:lnTo>
                    <a:lnTo>
                      <a:pt x="751" y="438"/>
                    </a:lnTo>
                    <a:lnTo>
                      <a:pt x="746" y="436"/>
                    </a:lnTo>
                    <a:lnTo>
                      <a:pt x="750" y="438"/>
                    </a:lnTo>
                    <a:lnTo>
                      <a:pt x="751" y="438"/>
                    </a:lnTo>
                    <a:lnTo>
                      <a:pt x="746" y="436"/>
                    </a:lnTo>
                    <a:lnTo>
                      <a:pt x="750" y="438"/>
                    </a:lnTo>
                    <a:lnTo>
                      <a:pt x="751" y="431"/>
                    </a:lnTo>
                    <a:lnTo>
                      <a:pt x="747" y="430"/>
                    </a:lnTo>
                    <a:lnTo>
                      <a:pt x="751" y="431"/>
                    </a:lnTo>
                    <a:lnTo>
                      <a:pt x="747" y="430"/>
                    </a:lnTo>
                    <a:lnTo>
                      <a:pt x="751" y="431"/>
                    </a:lnTo>
                    <a:lnTo>
                      <a:pt x="755" y="416"/>
                    </a:lnTo>
                    <a:lnTo>
                      <a:pt x="756" y="414"/>
                    </a:lnTo>
                    <a:lnTo>
                      <a:pt x="756" y="410"/>
                    </a:lnTo>
                    <a:lnTo>
                      <a:pt x="751" y="410"/>
                    </a:lnTo>
                    <a:lnTo>
                      <a:pt x="755" y="412"/>
                    </a:lnTo>
                    <a:lnTo>
                      <a:pt x="756" y="410"/>
                    </a:lnTo>
                    <a:lnTo>
                      <a:pt x="751" y="410"/>
                    </a:lnTo>
                    <a:lnTo>
                      <a:pt x="755" y="412"/>
                    </a:lnTo>
                    <a:lnTo>
                      <a:pt x="756" y="408"/>
                    </a:lnTo>
                    <a:lnTo>
                      <a:pt x="752" y="407"/>
                    </a:lnTo>
                    <a:lnTo>
                      <a:pt x="756" y="409"/>
                    </a:lnTo>
                    <a:lnTo>
                      <a:pt x="756" y="408"/>
                    </a:lnTo>
                    <a:lnTo>
                      <a:pt x="752" y="407"/>
                    </a:lnTo>
                    <a:lnTo>
                      <a:pt x="756" y="409"/>
                    </a:lnTo>
                    <a:lnTo>
                      <a:pt x="762" y="399"/>
                    </a:lnTo>
                    <a:lnTo>
                      <a:pt x="758" y="396"/>
                    </a:lnTo>
                    <a:lnTo>
                      <a:pt x="762" y="400"/>
                    </a:lnTo>
                    <a:lnTo>
                      <a:pt x="762" y="399"/>
                    </a:lnTo>
                    <a:lnTo>
                      <a:pt x="758" y="396"/>
                    </a:lnTo>
                    <a:lnTo>
                      <a:pt x="762" y="400"/>
                    </a:lnTo>
                    <a:lnTo>
                      <a:pt x="763" y="399"/>
                    </a:lnTo>
                    <a:lnTo>
                      <a:pt x="762" y="398"/>
                    </a:lnTo>
                    <a:lnTo>
                      <a:pt x="764" y="395"/>
                    </a:lnTo>
                    <a:lnTo>
                      <a:pt x="764" y="394"/>
                    </a:lnTo>
                    <a:lnTo>
                      <a:pt x="759" y="394"/>
                    </a:lnTo>
                    <a:lnTo>
                      <a:pt x="763" y="398"/>
                    </a:lnTo>
                    <a:lnTo>
                      <a:pt x="762" y="396"/>
                    </a:lnTo>
                    <a:lnTo>
                      <a:pt x="764" y="394"/>
                    </a:lnTo>
                    <a:lnTo>
                      <a:pt x="759" y="394"/>
                    </a:lnTo>
                    <a:lnTo>
                      <a:pt x="763" y="398"/>
                    </a:lnTo>
                    <a:lnTo>
                      <a:pt x="764" y="396"/>
                    </a:lnTo>
                    <a:lnTo>
                      <a:pt x="760" y="392"/>
                    </a:lnTo>
                    <a:lnTo>
                      <a:pt x="760" y="398"/>
                    </a:lnTo>
                    <a:lnTo>
                      <a:pt x="764" y="396"/>
                    </a:lnTo>
                    <a:lnTo>
                      <a:pt x="760" y="392"/>
                    </a:lnTo>
                    <a:lnTo>
                      <a:pt x="760" y="398"/>
                    </a:lnTo>
                    <a:lnTo>
                      <a:pt x="762" y="398"/>
                    </a:lnTo>
                    <a:lnTo>
                      <a:pt x="762" y="396"/>
                    </a:lnTo>
                    <a:lnTo>
                      <a:pt x="765" y="396"/>
                    </a:lnTo>
                    <a:lnTo>
                      <a:pt x="767" y="395"/>
                    </a:lnTo>
                    <a:lnTo>
                      <a:pt x="763" y="391"/>
                    </a:lnTo>
                    <a:lnTo>
                      <a:pt x="763" y="396"/>
                    </a:lnTo>
                    <a:lnTo>
                      <a:pt x="767" y="395"/>
                    </a:lnTo>
                    <a:lnTo>
                      <a:pt x="763" y="391"/>
                    </a:lnTo>
                    <a:lnTo>
                      <a:pt x="763" y="396"/>
                    </a:lnTo>
                    <a:lnTo>
                      <a:pt x="764" y="396"/>
                    </a:lnTo>
                    <a:lnTo>
                      <a:pt x="764" y="391"/>
                    </a:lnTo>
                    <a:lnTo>
                      <a:pt x="762" y="395"/>
                    </a:lnTo>
                    <a:lnTo>
                      <a:pt x="764" y="396"/>
                    </a:lnTo>
                    <a:lnTo>
                      <a:pt x="764" y="391"/>
                    </a:lnTo>
                    <a:lnTo>
                      <a:pt x="762" y="395"/>
                    </a:lnTo>
                    <a:lnTo>
                      <a:pt x="763" y="396"/>
                    </a:lnTo>
                    <a:lnTo>
                      <a:pt x="763" y="395"/>
                    </a:lnTo>
                    <a:lnTo>
                      <a:pt x="765" y="398"/>
                    </a:lnTo>
                    <a:lnTo>
                      <a:pt x="767" y="398"/>
                    </a:lnTo>
                    <a:lnTo>
                      <a:pt x="767" y="392"/>
                    </a:lnTo>
                    <a:lnTo>
                      <a:pt x="763" y="392"/>
                    </a:lnTo>
                    <a:lnTo>
                      <a:pt x="764" y="395"/>
                    </a:lnTo>
                    <a:lnTo>
                      <a:pt x="767" y="398"/>
                    </a:lnTo>
                    <a:lnTo>
                      <a:pt x="767" y="392"/>
                    </a:lnTo>
                    <a:lnTo>
                      <a:pt x="763" y="392"/>
                    </a:lnTo>
                    <a:lnTo>
                      <a:pt x="763" y="394"/>
                    </a:lnTo>
                    <a:lnTo>
                      <a:pt x="764" y="398"/>
                    </a:lnTo>
                    <a:lnTo>
                      <a:pt x="765" y="399"/>
                    </a:lnTo>
                    <a:lnTo>
                      <a:pt x="765" y="398"/>
                    </a:lnTo>
                    <a:lnTo>
                      <a:pt x="768" y="400"/>
                    </a:lnTo>
                    <a:lnTo>
                      <a:pt x="769" y="400"/>
                    </a:lnTo>
                    <a:lnTo>
                      <a:pt x="769" y="395"/>
                    </a:lnTo>
                    <a:lnTo>
                      <a:pt x="765" y="398"/>
                    </a:lnTo>
                    <a:lnTo>
                      <a:pt x="769" y="400"/>
                    </a:lnTo>
                    <a:lnTo>
                      <a:pt x="769" y="395"/>
                    </a:lnTo>
                    <a:lnTo>
                      <a:pt x="765" y="398"/>
                    </a:lnTo>
                    <a:lnTo>
                      <a:pt x="767" y="400"/>
                    </a:lnTo>
                    <a:lnTo>
                      <a:pt x="771" y="404"/>
                    </a:lnTo>
                    <a:lnTo>
                      <a:pt x="773" y="400"/>
                    </a:lnTo>
                    <a:lnTo>
                      <a:pt x="769" y="403"/>
                    </a:lnTo>
                    <a:lnTo>
                      <a:pt x="771" y="404"/>
                    </a:lnTo>
                    <a:lnTo>
                      <a:pt x="773" y="400"/>
                    </a:lnTo>
                    <a:lnTo>
                      <a:pt x="769" y="403"/>
                    </a:lnTo>
                    <a:lnTo>
                      <a:pt x="771" y="405"/>
                    </a:lnTo>
                    <a:lnTo>
                      <a:pt x="774" y="403"/>
                    </a:lnTo>
                    <a:lnTo>
                      <a:pt x="771" y="403"/>
                    </a:lnTo>
                    <a:lnTo>
                      <a:pt x="771" y="405"/>
                    </a:lnTo>
                    <a:lnTo>
                      <a:pt x="774" y="403"/>
                    </a:lnTo>
                    <a:lnTo>
                      <a:pt x="771" y="403"/>
                    </a:lnTo>
                    <a:lnTo>
                      <a:pt x="771" y="407"/>
                    </a:lnTo>
                    <a:lnTo>
                      <a:pt x="776" y="417"/>
                    </a:lnTo>
                    <a:lnTo>
                      <a:pt x="780" y="414"/>
                    </a:lnTo>
                    <a:lnTo>
                      <a:pt x="776" y="416"/>
                    </a:lnTo>
                    <a:lnTo>
                      <a:pt x="776" y="417"/>
                    </a:lnTo>
                    <a:lnTo>
                      <a:pt x="780" y="414"/>
                    </a:lnTo>
                    <a:lnTo>
                      <a:pt x="776" y="416"/>
                    </a:lnTo>
                    <a:lnTo>
                      <a:pt x="777" y="421"/>
                    </a:lnTo>
                    <a:lnTo>
                      <a:pt x="781" y="420"/>
                    </a:lnTo>
                    <a:lnTo>
                      <a:pt x="777" y="420"/>
                    </a:lnTo>
                    <a:lnTo>
                      <a:pt x="777" y="421"/>
                    </a:lnTo>
                    <a:lnTo>
                      <a:pt x="781" y="420"/>
                    </a:lnTo>
                    <a:lnTo>
                      <a:pt x="777" y="420"/>
                    </a:lnTo>
                    <a:lnTo>
                      <a:pt x="777" y="427"/>
                    </a:lnTo>
                    <a:lnTo>
                      <a:pt x="778" y="435"/>
                    </a:lnTo>
                    <a:lnTo>
                      <a:pt x="780" y="444"/>
                    </a:lnTo>
                    <a:lnTo>
                      <a:pt x="781" y="454"/>
                    </a:lnTo>
                    <a:lnTo>
                      <a:pt x="782" y="466"/>
                    </a:lnTo>
                    <a:lnTo>
                      <a:pt x="783" y="479"/>
                    </a:lnTo>
                    <a:lnTo>
                      <a:pt x="785" y="493"/>
                    </a:lnTo>
                    <a:lnTo>
                      <a:pt x="789" y="492"/>
                    </a:lnTo>
                    <a:lnTo>
                      <a:pt x="785" y="492"/>
                    </a:lnTo>
                    <a:lnTo>
                      <a:pt x="785" y="493"/>
                    </a:lnTo>
                    <a:lnTo>
                      <a:pt x="789" y="492"/>
                    </a:lnTo>
                    <a:lnTo>
                      <a:pt x="785" y="492"/>
                    </a:lnTo>
                    <a:lnTo>
                      <a:pt x="785" y="506"/>
                    </a:lnTo>
                    <a:lnTo>
                      <a:pt x="786" y="522"/>
                    </a:lnTo>
                    <a:lnTo>
                      <a:pt x="787" y="538"/>
                    </a:lnTo>
                    <a:lnTo>
                      <a:pt x="791" y="593"/>
                    </a:lnTo>
                    <a:lnTo>
                      <a:pt x="793" y="612"/>
                    </a:lnTo>
                    <a:lnTo>
                      <a:pt x="793" y="631"/>
                    </a:lnTo>
                    <a:lnTo>
                      <a:pt x="794" y="651"/>
                    </a:lnTo>
                    <a:lnTo>
                      <a:pt x="795" y="671"/>
                    </a:lnTo>
                    <a:lnTo>
                      <a:pt x="796" y="688"/>
                    </a:lnTo>
                    <a:lnTo>
                      <a:pt x="798" y="691"/>
                    </a:lnTo>
                    <a:lnTo>
                      <a:pt x="800" y="693"/>
                    </a:lnTo>
                    <a:lnTo>
                      <a:pt x="812" y="693"/>
                    </a:lnTo>
                    <a:lnTo>
                      <a:pt x="812" y="688"/>
                    </a:lnTo>
                    <a:lnTo>
                      <a:pt x="808" y="688"/>
                    </a:lnTo>
                    <a:lnTo>
                      <a:pt x="809" y="691"/>
                    </a:lnTo>
                    <a:lnTo>
                      <a:pt x="812" y="693"/>
                    </a:lnTo>
                    <a:lnTo>
                      <a:pt x="812" y="688"/>
                    </a:lnTo>
                    <a:lnTo>
                      <a:pt x="808" y="688"/>
                    </a:lnTo>
                    <a:lnTo>
                      <a:pt x="808" y="706"/>
                    </a:lnTo>
                    <a:lnTo>
                      <a:pt x="811" y="745"/>
                    </a:lnTo>
                    <a:lnTo>
                      <a:pt x="812" y="763"/>
                    </a:lnTo>
                    <a:lnTo>
                      <a:pt x="814" y="797"/>
                    </a:lnTo>
                    <a:lnTo>
                      <a:pt x="814" y="812"/>
                    </a:lnTo>
                    <a:lnTo>
                      <a:pt x="816" y="828"/>
                    </a:lnTo>
                    <a:lnTo>
                      <a:pt x="816" y="829"/>
                    </a:lnTo>
                    <a:lnTo>
                      <a:pt x="818" y="857"/>
                    </a:lnTo>
                    <a:lnTo>
                      <a:pt x="820" y="870"/>
                    </a:lnTo>
                    <a:lnTo>
                      <a:pt x="822" y="893"/>
                    </a:lnTo>
                    <a:lnTo>
                      <a:pt x="826" y="892"/>
                    </a:lnTo>
                    <a:lnTo>
                      <a:pt x="822" y="892"/>
                    </a:lnTo>
                    <a:lnTo>
                      <a:pt x="822" y="893"/>
                    </a:lnTo>
                    <a:lnTo>
                      <a:pt x="826" y="892"/>
                    </a:lnTo>
                    <a:lnTo>
                      <a:pt x="822" y="892"/>
                    </a:lnTo>
                    <a:lnTo>
                      <a:pt x="822" y="905"/>
                    </a:lnTo>
                    <a:lnTo>
                      <a:pt x="824" y="914"/>
                    </a:lnTo>
                    <a:lnTo>
                      <a:pt x="825" y="924"/>
                    </a:lnTo>
                    <a:lnTo>
                      <a:pt x="826" y="932"/>
                    </a:lnTo>
                    <a:lnTo>
                      <a:pt x="827" y="941"/>
                    </a:lnTo>
                    <a:lnTo>
                      <a:pt x="829" y="949"/>
                    </a:lnTo>
                    <a:lnTo>
                      <a:pt x="830" y="955"/>
                    </a:lnTo>
                    <a:lnTo>
                      <a:pt x="834" y="954"/>
                    </a:lnTo>
                    <a:lnTo>
                      <a:pt x="830" y="954"/>
                    </a:lnTo>
                    <a:lnTo>
                      <a:pt x="830" y="955"/>
                    </a:lnTo>
                    <a:lnTo>
                      <a:pt x="834" y="954"/>
                    </a:lnTo>
                    <a:lnTo>
                      <a:pt x="830" y="954"/>
                    </a:lnTo>
                    <a:lnTo>
                      <a:pt x="830" y="962"/>
                    </a:lnTo>
                    <a:lnTo>
                      <a:pt x="831" y="967"/>
                    </a:lnTo>
                    <a:lnTo>
                      <a:pt x="833" y="973"/>
                    </a:lnTo>
                    <a:lnTo>
                      <a:pt x="838" y="989"/>
                    </a:lnTo>
                    <a:lnTo>
                      <a:pt x="842" y="988"/>
                    </a:lnTo>
                    <a:lnTo>
                      <a:pt x="838" y="988"/>
                    </a:lnTo>
                    <a:lnTo>
                      <a:pt x="838" y="989"/>
                    </a:lnTo>
                    <a:lnTo>
                      <a:pt x="842" y="988"/>
                    </a:lnTo>
                    <a:lnTo>
                      <a:pt x="838" y="988"/>
                    </a:lnTo>
                    <a:lnTo>
                      <a:pt x="838" y="993"/>
                    </a:lnTo>
                    <a:lnTo>
                      <a:pt x="839" y="995"/>
                    </a:lnTo>
                    <a:lnTo>
                      <a:pt x="842" y="998"/>
                    </a:lnTo>
                    <a:lnTo>
                      <a:pt x="844" y="994"/>
                    </a:lnTo>
                    <a:lnTo>
                      <a:pt x="840" y="997"/>
                    </a:lnTo>
                    <a:lnTo>
                      <a:pt x="842" y="998"/>
                    </a:lnTo>
                    <a:lnTo>
                      <a:pt x="844" y="994"/>
                    </a:lnTo>
                    <a:lnTo>
                      <a:pt x="840" y="997"/>
                    </a:lnTo>
                    <a:lnTo>
                      <a:pt x="842" y="999"/>
                    </a:lnTo>
                    <a:lnTo>
                      <a:pt x="844" y="1002"/>
                    </a:lnTo>
                    <a:lnTo>
                      <a:pt x="844" y="1001"/>
                    </a:lnTo>
                    <a:lnTo>
                      <a:pt x="847" y="1003"/>
                    </a:lnTo>
                    <a:lnTo>
                      <a:pt x="848" y="1003"/>
                    </a:lnTo>
                    <a:lnTo>
                      <a:pt x="848" y="998"/>
                    </a:lnTo>
                    <a:lnTo>
                      <a:pt x="845" y="1002"/>
                    </a:lnTo>
                    <a:lnTo>
                      <a:pt x="848" y="1003"/>
                    </a:lnTo>
                    <a:lnTo>
                      <a:pt x="848" y="998"/>
                    </a:lnTo>
                    <a:lnTo>
                      <a:pt x="845" y="1002"/>
                    </a:lnTo>
                    <a:lnTo>
                      <a:pt x="847" y="1003"/>
                    </a:lnTo>
                    <a:lnTo>
                      <a:pt x="847" y="1002"/>
                    </a:lnTo>
                    <a:lnTo>
                      <a:pt x="849" y="1004"/>
                    </a:lnTo>
                    <a:lnTo>
                      <a:pt x="851" y="1004"/>
                    </a:lnTo>
                    <a:lnTo>
                      <a:pt x="851" y="1003"/>
                    </a:lnTo>
                    <a:lnTo>
                      <a:pt x="855" y="1003"/>
                    </a:lnTo>
                    <a:lnTo>
                      <a:pt x="856" y="1002"/>
                    </a:lnTo>
                    <a:lnTo>
                      <a:pt x="852" y="998"/>
                    </a:lnTo>
                    <a:lnTo>
                      <a:pt x="852" y="1003"/>
                    </a:lnTo>
                    <a:lnTo>
                      <a:pt x="856" y="1002"/>
                    </a:lnTo>
                    <a:lnTo>
                      <a:pt x="852" y="998"/>
                    </a:lnTo>
                    <a:lnTo>
                      <a:pt x="852" y="1003"/>
                    </a:lnTo>
                    <a:lnTo>
                      <a:pt x="853" y="1003"/>
                    </a:lnTo>
                    <a:lnTo>
                      <a:pt x="853" y="1002"/>
                    </a:lnTo>
                    <a:lnTo>
                      <a:pt x="857" y="1002"/>
                    </a:lnTo>
                    <a:lnTo>
                      <a:pt x="860" y="999"/>
                    </a:lnTo>
                    <a:lnTo>
                      <a:pt x="858" y="998"/>
                    </a:lnTo>
                    <a:lnTo>
                      <a:pt x="861" y="995"/>
                    </a:lnTo>
                    <a:lnTo>
                      <a:pt x="861" y="994"/>
                    </a:lnTo>
                    <a:lnTo>
                      <a:pt x="856" y="994"/>
                    </a:lnTo>
                    <a:lnTo>
                      <a:pt x="860" y="998"/>
                    </a:lnTo>
                    <a:lnTo>
                      <a:pt x="858" y="997"/>
                    </a:lnTo>
                    <a:lnTo>
                      <a:pt x="861" y="994"/>
                    </a:lnTo>
                    <a:lnTo>
                      <a:pt x="856" y="994"/>
                    </a:lnTo>
                    <a:lnTo>
                      <a:pt x="860" y="998"/>
                    </a:lnTo>
                    <a:lnTo>
                      <a:pt x="862" y="995"/>
                    </a:lnTo>
                    <a:lnTo>
                      <a:pt x="862" y="994"/>
                    </a:lnTo>
                    <a:lnTo>
                      <a:pt x="864" y="992"/>
                    </a:lnTo>
                    <a:lnTo>
                      <a:pt x="860" y="989"/>
                    </a:lnTo>
                    <a:lnTo>
                      <a:pt x="864" y="993"/>
                    </a:lnTo>
                    <a:lnTo>
                      <a:pt x="864" y="992"/>
                    </a:lnTo>
                    <a:lnTo>
                      <a:pt x="860" y="989"/>
                    </a:lnTo>
                    <a:lnTo>
                      <a:pt x="864" y="993"/>
                    </a:lnTo>
                    <a:lnTo>
                      <a:pt x="865" y="992"/>
                    </a:lnTo>
                    <a:lnTo>
                      <a:pt x="865" y="990"/>
                    </a:lnTo>
                    <a:lnTo>
                      <a:pt x="869" y="983"/>
                    </a:lnTo>
                    <a:lnTo>
                      <a:pt x="869" y="980"/>
                    </a:lnTo>
                    <a:lnTo>
                      <a:pt x="864" y="980"/>
                    </a:lnTo>
                    <a:lnTo>
                      <a:pt x="867" y="983"/>
                    </a:lnTo>
                    <a:lnTo>
                      <a:pt x="869" y="980"/>
                    </a:lnTo>
                    <a:lnTo>
                      <a:pt x="864" y="980"/>
                    </a:lnTo>
                    <a:lnTo>
                      <a:pt x="867" y="983"/>
                    </a:lnTo>
                    <a:lnTo>
                      <a:pt x="869" y="980"/>
                    </a:lnTo>
                    <a:lnTo>
                      <a:pt x="869" y="979"/>
                    </a:lnTo>
                    <a:lnTo>
                      <a:pt x="870" y="975"/>
                    </a:lnTo>
                    <a:lnTo>
                      <a:pt x="871" y="970"/>
                    </a:lnTo>
                    <a:lnTo>
                      <a:pt x="873" y="963"/>
                    </a:lnTo>
                    <a:lnTo>
                      <a:pt x="874" y="963"/>
                    </a:lnTo>
                    <a:lnTo>
                      <a:pt x="875" y="954"/>
                    </a:lnTo>
                    <a:lnTo>
                      <a:pt x="877" y="944"/>
                    </a:lnTo>
                    <a:lnTo>
                      <a:pt x="877" y="932"/>
                    </a:lnTo>
                    <a:lnTo>
                      <a:pt x="871" y="932"/>
                    </a:lnTo>
                    <a:lnTo>
                      <a:pt x="877" y="933"/>
                    </a:lnTo>
                    <a:lnTo>
                      <a:pt x="877" y="932"/>
                    </a:lnTo>
                    <a:lnTo>
                      <a:pt x="871" y="932"/>
                    </a:lnTo>
                    <a:lnTo>
                      <a:pt x="877" y="933"/>
                    </a:lnTo>
                    <a:lnTo>
                      <a:pt x="878" y="921"/>
                    </a:lnTo>
                    <a:lnTo>
                      <a:pt x="880" y="892"/>
                    </a:lnTo>
                    <a:lnTo>
                      <a:pt x="882" y="877"/>
                    </a:lnTo>
                    <a:lnTo>
                      <a:pt x="883" y="860"/>
                    </a:lnTo>
                    <a:lnTo>
                      <a:pt x="884" y="842"/>
                    </a:lnTo>
                    <a:lnTo>
                      <a:pt x="884" y="822"/>
                    </a:lnTo>
                    <a:lnTo>
                      <a:pt x="879" y="822"/>
                    </a:lnTo>
                    <a:lnTo>
                      <a:pt x="884" y="824"/>
                    </a:lnTo>
                    <a:lnTo>
                      <a:pt x="884" y="822"/>
                    </a:lnTo>
                    <a:lnTo>
                      <a:pt x="879" y="822"/>
                    </a:lnTo>
                    <a:lnTo>
                      <a:pt x="884" y="824"/>
                    </a:lnTo>
                    <a:lnTo>
                      <a:pt x="887" y="785"/>
                    </a:lnTo>
                    <a:lnTo>
                      <a:pt x="887" y="784"/>
                    </a:lnTo>
                    <a:lnTo>
                      <a:pt x="891" y="722"/>
                    </a:lnTo>
                    <a:lnTo>
                      <a:pt x="891" y="701"/>
                    </a:lnTo>
                    <a:lnTo>
                      <a:pt x="886" y="701"/>
                    </a:lnTo>
                    <a:lnTo>
                      <a:pt x="891" y="702"/>
                    </a:lnTo>
                    <a:lnTo>
                      <a:pt x="891" y="701"/>
                    </a:lnTo>
                    <a:lnTo>
                      <a:pt x="886" y="701"/>
                    </a:lnTo>
                    <a:lnTo>
                      <a:pt x="891" y="702"/>
                    </a:lnTo>
                    <a:lnTo>
                      <a:pt x="892" y="689"/>
                    </a:lnTo>
                    <a:lnTo>
                      <a:pt x="887" y="688"/>
                    </a:lnTo>
                    <a:lnTo>
                      <a:pt x="887" y="693"/>
                    </a:lnTo>
                    <a:lnTo>
                      <a:pt x="887" y="692"/>
                    </a:lnTo>
                    <a:lnTo>
                      <a:pt x="892" y="689"/>
                    </a:lnTo>
                    <a:lnTo>
                      <a:pt x="887" y="688"/>
                    </a:lnTo>
                    <a:lnTo>
                      <a:pt x="887" y="693"/>
                    </a:lnTo>
                    <a:lnTo>
                      <a:pt x="897" y="693"/>
                    </a:lnTo>
                    <a:lnTo>
                      <a:pt x="897" y="692"/>
                    </a:lnTo>
                    <a:lnTo>
                      <a:pt x="901" y="692"/>
                    </a:lnTo>
                    <a:lnTo>
                      <a:pt x="902" y="691"/>
                    </a:lnTo>
                    <a:lnTo>
                      <a:pt x="901" y="689"/>
                    </a:lnTo>
                    <a:lnTo>
                      <a:pt x="904" y="687"/>
                    </a:lnTo>
                    <a:lnTo>
                      <a:pt x="906" y="646"/>
                    </a:lnTo>
                    <a:lnTo>
                      <a:pt x="906" y="626"/>
                    </a:lnTo>
                    <a:lnTo>
                      <a:pt x="901" y="626"/>
                    </a:lnTo>
                    <a:lnTo>
                      <a:pt x="906" y="627"/>
                    </a:lnTo>
                    <a:lnTo>
                      <a:pt x="906" y="626"/>
                    </a:lnTo>
                    <a:lnTo>
                      <a:pt x="901" y="626"/>
                    </a:lnTo>
                    <a:lnTo>
                      <a:pt x="906" y="627"/>
                    </a:lnTo>
                    <a:lnTo>
                      <a:pt x="908" y="608"/>
                    </a:lnTo>
                    <a:lnTo>
                      <a:pt x="909" y="590"/>
                    </a:lnTo>
                    <a:lnTo>
                      <a:pt x="911" y="556"/>
                    </a:lnTo>
                    <a:lnTo>
                      <a:pt x="914" y="525"/>
                    </a:lnTo>
                    <a:lnTo>
                      <a:pt x="914" y="510"/>
                    </a:lnTo>
                    <a:lnTo>
                      <a:pt x="909" y="510"/>
                    </a:lnTo>
                    <a:lnTo>
                      <a:pt x="914" y="511"/>
                    </a:lnTo>
                    <a:lnTo>
                      <a:pt x="914" y="510"/>
                    </a:lnTo>
                    <a:lnTo>
                      <a:pt x="909" y="510"/>
                    </a:lnTo>
                    <a:lnTo>
                      <a:pt x="914" y="511"/>
                    </a:lnTo>
                    <a:lnTo>
                      <a:pt x="917" y="485"/>
                    </a:lnTo>
                    <a:lnTo>
                      <a:pt x="918" y="474"/>
                    </a:lnTo>
                    <a:lnTo>
                      <a:pt x="922" y="443"/>
                    </a:lnTo>
                    <a:lnTo>
                      <a:pt x="922" y="432"/>
                    </a:lnTo>
                    <a:lnTo>
                      <a:pt x="917" y="432"/>
                    </a:lnTo>
                    <a:lnTo>
                      <a:pt x="922" y="434"/>
                    </a:lnTo>
                    <a:lnTo>
                      <a:pt x="922" y="432"/>
                    </a:lnTo>
                    <a:lnTo>
                      <a:pt x="917" y="432"/>
                    </a:lnTo>
                    <a:lnTo>
                      <a:pt x="922" y="434"/>
                    </a:lnTo>
                    <a:lnTo>
                      <a:pt x="926" y="410"/>
                    </a:lnTo>
                    <a:lnTo>
                      <a:pt x="920" y="409"/>
                    </a:lnTo>
                    <a:lnTo>
                      <a:pt x="924" y="410"/>
                    </a:lnTo>
                    <a:lnTo>
                      <a:pt x="926" y="410"/>
                    </a:lnTo>
                    <a:lnTo>
                      <a:pt x="920" y="409"/>
                    </a:lnTo>
                    <a:lnTo>
                      <a:pt x="924" y="410"/>
                    </a:lnTo>
                    <a:lnTo>
                      <a:pt x="927" y="398"/>
                    </a:lnTo>
                    <a:lnTo>
                      <a:pt x="928" y="396"/>
                    </a:lnTo>
                    <a:lnTo>
                      <a:pt x="928" y="391"/>
                    </a:lnTo>
                    <a:lnTo>
                      <a:pt x="923" y="391"/>
                    </a:lnTo>
                    <a:lnTo>
                      <a:pt x="927" y="392"/>
                    </a:lnTo>
                    <a:lnTo>
                      <a:pt x="928" y="391"/>
                    </a:lnTo>
                    <a:lnTo>
                      <a:pt x="923" y="391"/>
                    </a:lnTo>
                    <a:lnTo>
                      <a:pt x="927" y="392"/>
                    </a:lnTo>
                    <a:lnTo>
                      <a:pt x="928" y="389"/>
                    </a:lnTo>
                    <a:lnTo>
                      <a:pt x="929" y="383"/>
                    </a:lnTo>
                    <a:lnTo>
                      <a:pt x="931" y="380"/>
                    </a:lnTo>
                    <a:lnTo>
                      <a:pt x="927" y="378"/>
                    </a:lnTo>
                    <a:lnTo>
                      <a:pt x="931" y="381"/>
                    </a:lnTo>
                    <a:lnTo>
                      <a:pt x="931" y="380"/>
                    </a:lnTo>
                    <a:lnTo>
                      <a:pt x="927" y="378"/>
                    </a:lnTo>
                    <a:lnTo>
                      <a:pt x="931" y="381"/>
                    </a:lnTo>
                    <a:lnTo>
                      <a:pt x="936" y="370"/>
                    </a:lnTo>
                    <a:lnTo>
                      <a:pt x="936" y="368"/>
                    </a:lnTo>
                    <a:lnTo>
                      <a:pt x="931" y="368"/>
                    </a:lnTo>
                    <a:lnTo>
                      <a:pt x="935" y="372"/>
                    </a:lnTo>
                    <a:lnTo>
                      <a:pt x="933" y="370"/>
                    </a:lnTo>
                    <a:lnTo>
                      <a:pt x="936" y="368"/>
                    </a:lnTo>
                    <a:lnTo>
                      <a:pt x="931" y="368"/>
                    </a:lnTo>
                    <a:lnTo>
                      <a:pt x="935" y="372"/>
                    </a:lnTo>
                    <a:lnTo>
                      <a:pt x="939" y="368"/>
                    </a:lnTo>
                    <a:lnTo>
                      <a:pt x="935" y="364"/>
                    </a:lnTo>
                    <a:lnTo>
                      <a:pt x="935" y="369"/>
                    </a:lnTo>
                    <a:lnTo>
                      <a:pt x="939" y="368"/>
                    </a:lnTo>
                    <a:lnTo>
                      <a:pt x="935" y="364"/>
                    </a:lnTo>
                    <a:lnTo>
                      <a:pt x="935" y="369"/>
                    </a:lnTo>
                    <a:lnTo>
                      <a:pt x="939" y="369"/>
                    </a:lnTo>
                    <a:lnTo>
                      <a:pt x="939" y="364"/>
                    </a:lnTo>
                    <a:lnTo>
                      <a:pt x="935" y="364"/>
                    </a:lnTo>
                    <a:lnTo>
                      <a:pt x="936" y="367"/>
                    </a:lnTo>
                    <a:lnTo>
                      <a:pt x="939" y="369"/>
                    </a:lnTo>
                    <a:lnTo>
                      <a:pt x="939" y="364"/>
                    </a:lnTo>
                    <a:lnTo>
                      <a:pt x="935" y="364"/>
                    </a:lnTo>
                    <a:lnTo>
                      <a:pt x="935" y="365"/>
                    </a:lnTo>
                    <a:lnTo>
                      <a:pt x="936" y="368"/>
                    </a:lnTo>
                    <a:lnTo>
                      <a:pt x="939" y="370"/>
                    </a:lnTo>
                    <a:lnTo>
                      <a:pt x="940" y="370"/>
                    </a:lnTo>
                    <a:lnTo>
                      <a:pt x="940" y="365"/>
                    </a:lnTo>
                    <a:lnTo>
                      <a:pt x="937" y="369"/>
                    </a:lnTo>
                    <a:lnTo>
                      <a:pt x="940" y="370"/>
                    </a:lnTo>
                    <a:lnTo>
                      <a:pt x="940" y="365"/>
                    </a:lnTo>
                    <a:lnTo>
                      <a:pt x="937" y="369"/>
                    </a:lnTo>
                    <a:lnTo>
                      <a:pt x="942" y="374"/>
                    </a:lnTo>
                    <a:lnTo>
                      <a:pt x="945" y="370"/>
                    </a:lnTo>
                    <a:lnTo>
                      <a:pt x="941" y="373"/>
                    </a:lnTo>
                    <a:lnTo>
                      <a:pt x="942" y="374"/>
                    </a:lnTo>
                    <a:lnTo>
                      <a:pt x="945" y="370"/>
                    </a:lnTo>
                    <a:lnTo>
                      <a:pt x="941" y="373"/>
                    </a:lnTo>
                    <a:lnTo>
                      <a:pt x="942" y="376"/>
                    </a:lnTo>
                    <a:lnTo>
                      <a:pt x="946" y="373"/>
                    </a:lnTo>
                    <a:lnTo>
                      <a:pt x="942" y="373"/>
                    </a:lnTo>
                    <a:lnTo>
                      <a:pt x="942" y="376"/>
                    </a:lnTo>
                    <a:lnTo>
                      <a:pt x="946" y="373"/>
                    </a:lnTo>
                    <a:lnTo>
                      <a:pt x="942" y="373"/>
                    </a:lnTo>
                    <a:lnTo>
                      <a:pt x="942" y="376"/>
                    </a:lnTo>
                    <a:lnTo>
                      <a:pt x="944" y="380"/>
                    </a:lnTo>
                    <a:lnTo>
                      <a:pt x="945" y="381"/>
                    </a:lnTo>
                    <a:lnTo>
                      <a:pt x="948" y="377"/>
                    </a:lnTo>
                    <a:lnTo>
                      <a:pt x="944" y="380"/>
                    </a:lnTo>
                    <a:lnTo>
                      <a:pt x="945" y="381"/>
                    </a:lnTo>
                    <a:lnTo>
                      <a:pt x="948" y="377"/>
                    </a:lnTo>
                    <a:lnTo>
                      <a:pt x="944" y="380"/>
                    </a:lnTo>
                    <a:lnTo>
                      <a:pt x="949" y="390"/>
                    </a:lnTo>
                    <a:lnTo>
                      <a:pt x="953" y="387"/>
                    </a:lnTo>
                    <a:lnTo>
                      <a:pt x="949" y="389"/>
                    </a:lnTo>
                    <a:lnTo>
                      <a:pt x="949" y="390"/>
                    </a:lnTo>
                    <a:lnTo>
                      <a:pt x="953" y="387"/>
                    </a:lnTo>
                    <a:lnTo>
                      <a:pt x="949" y="389"/>
                    </a:lnTo>
                    <a:lnTo>
                      <a:pt x="950" y="394"/>
                    </a:lnTo>
                    <a:lnTo>
                      <a:pt x="954" y="392"/>
                    </a:lnTo>
                    <a:lnTo>
                      <a:pt x="950" y="392"/>
                    </a:lnTo>
                    <a:lnTo>
                      <a:pt x="950" y="394"/>
                    </a:lnTo>
                    <a:lnTo>
                      <a:pt x="954" y="392"/>
                    </a:lnTo>
                    <a:lnTo>
                      <a:pt x="950" y="392"/>
                    </a:lnTo>
                    <a:lnTo>
                      <a:pt x="950" y="399"/>
                    </a:lnTo>
                    <a:lnTo>
                      <a:pt x="951" y="407"/>
                    </a:lnTo>
                    <a:lnTo>
                      <a:pt x="953" y="416"/>
                    </a:lnTo>
                    <a:lnTo>
                      <a:pt x="954" y="426"/>
                    </a:lnTo>
                    <a:lnTo>
                      <a:pt x="957" y="452"/>
                    </a:lnTo>
                    <a:lnTo>
                      <a:pt x="960" y="451"/>
                    </a:lnTo>
                    <a:lnTo>
                      <a:pt x="957" y="451"/>
                    </a:lnTo>
                    <a:lnTo>
                      <a:pt x="957" y="452"/>
                    </a:lnTo>
                    <a:lnTo>
                      <a:pt x="960" y="451"/>
                    </a:lnTo>
                    <a:lnTo>
                      <a:pt x="957" y="451"/>
                    </a:lnTo>
                    <a:lnTo>
                      <a:pt x="957" y="465"/>
                    </a:lnTo>
                    <a:lnTo>
                      <a:pt x="960" y="515"/>
                    </a:lnTo>
                    <a:lnTo>
                      <a:pt x="964" y="573"/>
                    </a:lnTo>
                    <a:lnTo>
                      <a:pt x="964" y="594"/>
                    </a:lnTo>
                    <a:lnTo>
                      <a:pt x="966" y="616"/>
                    </a:lnTo>
                    <a:lnTo>
                      <a:pt x="967" y="636"/>
                    </a:lnTo>
                    <a:lnTo>
                      <a:pt x="970" y="680"/>
                    </a:lnTo>
                    <a:lnTo>
                      <a:pt x="970" y="682"/>
                    </a:lnTo>
                    <a:lnTo>
                      <a:pt x="971" y="689"/>
                    </a:lnTo>
                    <a:lnTo>
                      <a:pt x="975" y="693"/>
                    </a:lnTo>
                    <a:lnTo>
                      <a:pt x="984" y="693"/>
                    </a:lnTo>
                    <a:lnTo>
                      <a:pt x="984" y="688"/>
                    </a:lnTo>
                    <a:lnTo>
                      <a:pt x="980" y="689"/>
                    </a:lnTo>
                    <a:lnTo>
                      <a:pt x="984" y="693"/>
                    </a:lnTo>
                    <a:lnTo>
                      <a:pt x="984" y="688"/>
                    </a:lnTo>
                    <a:lnTo>
                      <a:pt x="980" y="689"/>
                    </a:lnTo>
                    <a:lnTo>
                      <a:pt x="981" y="696"/>
                    </a:lnTo>
                    <a:lnTo>
                      <a:pt x="985" y="695"/>
                    </a:lnTo>
                    <a:lnTo>
                      <a:pt x="981" y="695"/>
                    </a:lnTo>
                    <a:lnTo>
                      <a:pt x="981" y="696"/>
                    </a:lnTo>
                    <a:lnTo>
                      <a:pt x="985" y="695"/>
                    </a:lnTo>
                    <a:lnTo>
                      <a:pt x="981" y="695"/>
                    </a:lnTo>
                    <a:lnTo>
                      <a:pt x="982" y="717"/>
                    </a:lnTo>
                    <a:lnTo>
                      <a:pt x="985" y="758"/>
                    </a:lnTo>
                    <a:lnTo>
                      <a:pt x="988" y="797"/>
                    </a:lnTo>
                    <a:lnTo>
                      <a:pt x="988" y="815"/>
                    </a:lnTo>
                    <a:lnTo>
                      <a:pt x="989" y="831"/>
                    </a:lnTo>
                    <a:lnTo>
                      <a:pt x="992" y="862"/>
                    </a:lnTo>
                    <a:lnTo>
                      <a:pt x="992" y="864"/>
                    </a:lnTo>
                    <a:lnTo>
                      <a:pt x="994" y="892"/>
                    </a:lnTo>
                    <a:lnTo>
                      <a:pt x="998" y="891"/>
                    </a:lnTo>
                    <a:lnTo>
                      <a:pt x="994" y="891"/>
                    </a:lnTo>
                    <a:lnTo>
                      <a:pt x="994" y="892"/>
                    </a:lnTo>
                    <a:lnTo>
                      <a:pt x="998" y="891"/>
                    </a:lnTo>
                    <a:lnTo>
                      <a:pt x="994" y="891"/>
                    </a:lnTo>
                    <a:lnTo>
                      <a:pt x="994" y="905"/>
                    </a:lnTo>
                    <a:lnTo>
                      <a:pt x="997" y="928"/>
                    </a:lnTo>
                    <a:lnTo>
                      <a:pt x="999" y="949"/>
                    </a:lnTo>
                    <a:lnTo>
                      <a:pt x="1002" y="967"/>
                    </a:lnTo>
                    <a:lnTo>
                      <a:pt x="1006" y="966"/>
                    </a:lnTo>
                    <a:lnTo>
                      <a:pt x="1002" y="966"/>
                    </a:lnTo>
                    <a:lnTo>
                      <a:pt x="1002" y="967"/>
                    </a:lnTo>
                    <a:lnTo>
                      <a:pt x="1006" y="966"/>
                    </a:lnTo>
                    <a:lnTo>
                      <a:pt x="1002" y="966"/>
                    </a:lnTo>
                    <a:lnTo>
                      <a:pt x="1002" y="975"/>
                    </a:lnTo>
                    <a:lnTo>
                      <a:pt x="1003" y="983"/>
                    </a:lnTo>
                    <a:lnTo>
                      <a:pt x="1006" y="995"/>
                    </a:lnTo>
                    <a:lnTo>
                      <a:pt x="1008" y="1006"/>
                    </a:lnTo>
                    <a:lnTo>
                      <a:pt x="1010" y="1010"/>
                    </a:lnTo>
                    <a:lnTo>
                      <a:pt x="1013" y="1008"/>
                    </a:lnTo>
                    <a:lnTo>
                      <a:pt x="1010" y="1008"/>
                    </a:lnTo>
                    <a:lnTo>
                      <a:pt x="1010" y="1010"/>
                    </a:lnTo>
                    <a:lnTo>
                      <a:pt x="1013" y="1008"/>
                    </a:lnTo>
                    <a:lnTo>
                      <a:pt x="1010" y="1008"/>
                    </a:lnTo>
                    <a:lnTo>
                      <a:pt x="1010" y="1014"/>
                    </a:lnTo>
                    <a:lnTo>
                      <a:pt x="1011" y="1017"/>
                    </a:lnTo>
                    <a:lnTo>
                      <a:pt x="1011" y="1019"/>
                    </a:lnTo>
                    <a:lnTo>
                      <a:pt x="1013" y="1024"/>
                    </a:lnTo>
                    <a:lnTo>
                      <a:pt x="1019" y="1029"/>
                    </a:lnTo>
                    <a:lnTo>
                      <a:pt x="1021" y="1025"/>
                    </a:lnTo>
                    <a:lnTo>
                      <a:pt x="1017" y="1025"/>
                    </a:lnTo>
                    <a:lnTo>
                      <a:pt x="1019" y="1029"/>
                    </a:lnTo>
                    <a:lnTo>
                      <a:pt x="1021" y="1025"/>
                    </a:lnTo>
                    <a:lnTo>
                      <a:pt x="1017" y="1025"/>
                    </a:lnTo>
                    <a:lnTo>
                      <a:pt x="1017" y="1026"/>
                    </a:lnTo>
                    <a:lnTo>
                      <a:pt x="1019" y="1029"/>
                    </a:lnTo>
                    <a:lnTo>
                      <a:pt x="1021" y="1032"/>
                    </a:lnTo>
                    <a:lnTo>
                      <a:pt x="1026" y="1032"/>
                    </a:lnTo>
                    <a:lnTo>
                      <a:pt x="1026" y="1030"/>
                    </a:lnTo>
                    <a:lnTo>
                      <a:pt x="1030" y="1030"/>
                    </a:lnTo>
                    <a:lnTo>
                      <a:pt x="1032" y="1029"/>
                    </a:lnTo>
                    <a:lnTo>
                      <a:pt x="1030" y="1028"/>
                    </a:lnTo>
                    <a:lnTo>
                      <a:pt x="1033" y="1025"/>
                    </a:lnTo>
                    <a:lnTo>
                      <a:pt x="1033" y="1024"/>
                    </a:lnTo>
                    <a:lnTo>
                      <a:pt x="1028" y="1024"/>
                    </a:lnTo>
                    <a:lnTo>
                      <a:pt x="1032" y="1028"/>
                    </a:lnTo>
                    <a:lnTo>
                      <a:pt x="1030" y="1026"/>
                    </a:lnTo>
                    <a:lnTo>
                      <a:pt x="1033" y="1024"/>
                    </a:lnTo>
                    <a:lnTo>
                      <a:pt x="1028" y="1024"/>
                    </a:lnTo>
                    <a:lnTo>
                      <a:pt x="1032" y="1028"/>
                    </a:lnTo>
                    <a:lnTo>
                      <a:pt x="1034" y="1025"/>
                    </a:lnTo>
                    <a:lnTo>
                      <a:pt x="1034" y="1024"/>
                    </a:lnTo>
                    <a:lnTo>
                      <a:pt x="1035" y="1021"/>
                    </a:lnTo>
                    <a:lnTo>
                      <a:pt x="1032" y="1019"/>
                    </a:lnTo>
                    <a:lnTo>
                      <a:pt x="1035" y="1023"/>
                    </a:lnTo>
                    <a:lnTo>
                      <a:pt x="1035" y="1021"/>
                    </a:lnTo>
                    <a:lnTo>
                      <a:pt x="1032" y="1019"/>
                    </a:lnTo>
                    <a:lnTo>
                      <a:pt x="1035" y="1023"/>
                    </a:lnTo>
                    <a:lnTo>
                      <a:pt x="1037" y="1021"/>
                    </a:lnTo>
                    <a:lnTo>
                      <a:pt x="1037" y="1020"/>
                    </a:lnTo>
                    <a:lnTo>
                      <a:pt x="1041" y="1012"/>
                    </a:lnTo>
                    <a:lnTo>
                      <a:pt x="1041" y="1010"/>
                    </a:lnTo>
                    <a:lnTo>
                      <a:pt x="1035" y="1010"/>
                    </a:lnTo>
                    <a:lnTo>
                      <a:pt x="1039" y="1012"/>
                    </a:lnTo>
                    <a:lnTo>
                      <a:pt x="1041" y="1010"/>
                    </a:lnTo>
                    <a:lnTo>
                      <a:pt x="1035" y="1010"/>
                    </a:lnTo>
                    <a:lnTo>
                      <a:pt x="1039" y="1012"/>
                    </a:lnTo>
                    <a:lnTo>
                      <a:pt x="1043" y="1004"/>
                    </a:lnTo>
                    <a:lnTo>
                      <a:pt x="1043" y="1003"/>
                    </a:lnTo>
                    <a:lnTo>
                      <a:pt x="1044" y="998"/>
                    </a:lnTo>
                    <a:lnTo>
                      <a:pt x="1046" y="992"/>
                    </a:lnTo>
                    <a:lnTo>
                      <a:pt x="1047" y="992"/>
                    </a:lnTo>
                    <a:lnTo>
                      <a:pt x="1048" y="984"/>
                    </a:lnTo>
                    <a:lnTo>
                      <a:pt x="1048" y="972"/>
                    </a:lnTo>
                    <a:lnTo>
                      <a:pt x="1043" y="972"/>
                    </a:lnTo>
                    <a:lnTo>
                      <a:pt x="1048" y="973"/>
                    </a:lnTo>
                    <a:lnTo>
                      <a:pt x="1048" y="972"/>
                    </a:lnTo>
                    <a:lnTo>
                      <a:pt x="1043" y="972"/>
                    </a:lnTo>
                    <a:lnTo>
                      <a:pt x="1048" y="973"/>
                    </a:lnTo>
                    <a:lnTo>
                      <a:pt x="1050" y="962"/>
                    </a:lnTo>
                    <a:lnTo>
                      <a:pt x="1051" y="949"/>
                    </a:lnTo>
                    <a:lnTo>
                      <a:pt x="1052" y="935"/>
                    </a:lnTo>
                    <a:lnTo>
                      <a:pt x="1055" y="904"/>
                    </a:lnTo>
                    <a:lnTo>
                      <a:pt x="1056" y="886"/>
                    </a:lnTo>
                    <a:lnTo>
                      <a:pt x="1056" y="865"/>
                    </a:lnTo>
                    <a:lnTo>
                      <a:pt x="1051" y="865"/>
                    </a:lnTo>
                    <a:lnTo>
                      <a:pt x="1056" y="866"/>
                    </a:lnTo>
                    <a:lnTo>
                      <a:pt x="1056" y="865"/>
                    </a:lnTo>
                    <a:lnTo>
                      <a:pt x="1051" y="865"/>
                    </a:lnTo>
                    <a:lnTo>
                      <a:pt x="1056" y="866"/>
                    </a:lnTo>
                    <a:lnTo>
                      <a:pt x="1057" y="847"/>
                    </a:lnTo>
                    <a:lnTo>
                      <a:pt x="1057" y="846"/>
                    </a:lnTo>
                    <a:lnTo>
                      <a:pt x="1060" y="804"/>
                    </a:lnTo>
                    <a:lnTo>
                      <a:pt x="1064" y="738"/>
                    </a:lnTo>
                    <a:lnTo>
                      <a:pt x="1064" y="715"/>
                    </a:lnTo>
                    <a:lnTo>
                      <a:pt x="1065" y="693"/>
                    </a:lnTo>
                    <a:lnTo>
                      <a:pt x="1060" y="693"/>
                    </a:lnTo>
                    <a:lnTo>
                      <a:pt x="1064" y="695"/>
                    </a:lnTo>
                    <a:lnTo>
                      <a:pt x="1065" y="693"/>
                    </a:lnTo>
                    <a:lnTo>
                      <a:pt x="1060" y="693"/>
                    </a:lnTo>
                    <a:lnTo>
                      <a:pt x="1064" y="695"/>
                    </a:lnTo>
                    <a:lnTo>
                      <a:pt x="1065" y="689"/>
                    </a:lnTo>
                    <a:lnTo>
                      <a:pt x="1061" y="688"/>
                    </a:lnTo>
                    <a:lnTo>
                      <a:pt x="1061" y="693"/>
                    </a:lnTo>
                    <a:lnTo>
                      <a:pt x="1061" y="692"/>
                    </a:lnTo>
                    <a:lnTo>
                      <a:pt x="1064" y="691"/>
                    </a:lnTo>
                    <a:lnTo>
                      <a:pt x="1065" y="689"/>
                    </a:lnTo>
                    <a:lnTo>
                      <a:pt x="1061" y="688"/>
                    </a:lnTo>
                    <a:lnTo>
                      <a:pt x="1061" y="693"/>
                    </a:lnTo>
                    <a:lnTo>
                      <a:pt x="1072" y="693"/>
                    </a:lnTo>
                    <a:lnTo>
                      <a:pt x="1072" y="692"/>
                    </a:lnTo>
                    <a:lnTo>
                      <a:pt x="1077" y="689"/>
                    </a:lnTo>
                    <a:lnTo>
                      <a:pt x="1078" y="680"/>
                    </a:lnTo>
                    <a:lnTo>
                      <a:pt x="1078" y="656"/>
                    </a:lnTo>
                    <a:lnTo>
                      <a:pt x="1079" y="634"/>
                    </a:lnTo>
                    <a:lnTo>
                      <a:pt x="1082" y="593"/>
                    </a:lnTo>
                    <a:lnTo>
                      <a:pt x="1077" y="593"/>
                    </a:lnTo>
                    <a:lnTo>
                      <a:pt x="1082" y="594"/>
                    </a:lnTo>
                    <a:lnTo>
                      <a:pt x="1082" y="593"/>
                    </a:lnTo>
                    <a:lnTo>
                      <a:pt x="1077" y="593"/>
                    </a:lnTo>
                    <a:lnTo>
                      <a:pt x="1082" y="594"/>
                    </a:lnTo>
                    <a:lnTo>
                      <a:pt x="1083" y="574"/>
                    </a:lnTo>
                    <a:lnTo>
                      <a:pt x="1085" y="556"/>
                    </a:lnTo>
                    <a:lnTo>
                      <a:pt x="1086" y="540"/>
                    </a:lnTo>
                    <a:lnTo>
                      <a:pt x="1086" y="522"/>
                    </a:lnTo>
                    <a:lnTo>
                      <a:pt x="1081" y="522"/>
                    </a:lnTo>
                    <a:lnTo>
                      <a:pt x="1086" y="523"/>
                    </a:lnTo>
                    <a:lnTo>
                      <a:pt x="1086" y="522"/>
                    </a:lnTo>
                    <a:lnTo>
                      <a:pt x="1081" y="522"/>
                    </a:lnTo>
                    <a:lnTo>
                      <a:pt x="1086" y="523"/>
                    </a:lnTo>
                    <a:lnTo>
                      <a:pt x="1087" y="506"/>
                    </a:lnTo>
                    <a:lnTo>
                      <a:pt x="1091" y="463"/>
                    </a:lnTo>
                    <a:lnTo>
                      <a:pt x="1094" y="440"/>
                    </a:lnTo>
                    <a:lnTo>
                      <a:pt x="1094" y="427"/>
                    </a:lnTo>
                    <a:lnTo>
                      <a:pt x="1088" y="427"/>
                    </a:lnTo>
                    <a:lnTo>
                      <a:pt x="1094" y="429"/>
                    </a:lnTo>
                    <a:lnTo>
                      <a:pt x="1094" y="427"/>
                    </a:lnTo>
                    <a:lnTo>
                      <a:pt x="1088" y="427"/>
                    </a:lnTo>
                    <a:lnTo>
                      <a:pt x="1094" y="429"/>
                    </a:lnTo>
                    <a:lnTo>
                      <a:pt x="1095" y="418"/>
                    </a:lnTo>
                    <a:lnTo>
                      <a:pt x="1099" y="391"/>
                    </a:lnTo>
                    <a:lnTo>
                      <a:pt x="1094" y="390"/>
                    </a:lnTo>
                    <a:lnTo>
                      <a:pt x="1097" y="391"/>
                    </a:lnTo>
                    <a:lnTo>
                      <a:pt x="1099" y="391"/>
                    </a:lnTo>
                    <a:lnTo>
                      <a:pt x="1094" y="390"/>
                    </a:lnTo>
                    <a:lnTo>
                      <a:pt x="1097" y="391"/>
                    </a:lnTo>
                    <a:lnTo>
                      <a:pt x="1099" y="385"/>
                    </a:lnTo>
                    <a:lnTo>
                      <a:pt x="1100" y="385"/>
                    </a:lnTo>
                    <a:lnTo>
                      <a:pt x="1101" y="377"/>
                    </a:lnTo>
                    <a:lnTo>
                      <a:pt x="1101" y="370"/>
                    </a:lnTo>
                    <a:lnTo>
                      <a:pt x="1096" y="370"/>
                    </a:lnTo>
                    <a:lnTo>
                      <a:pt x="1100" y="372"/>
                    </a:lnTo>
                    <a:lnTo>
                      <a:pt x="1101" y="370"/>
                    </a:lnTo>
                    <a:lnTo>
                      <a:pt x="1096" y="370"/>
                    </a:lnTo>
                    <a:lnTo>
                      <a:pt x="1100" y="372"/>
                    </a:lnTo>
                    <a:lnTo>
                      <a:pt x="1101" y="365"/>
                    </a:lnTo>
                    <a:lnTo>
                      <a:pt x="1097" y="364"/>
                    </a:lnTo>
                    <a:lnTo>
                      <a:pt x="1101" y="365"/>
                    </a:lnTo>
                    <a:lnTo>
                      <a:pt x="1097" y="364"/>
                    </a:lnTo>
                    <a:lnTo>
                      <a:pt x="1101" y="365"/>
                    </a:lnTo>
                    <a:lnTo>
                      <a:pt x="1103" y="360"/>
                    </a:lnTo>
                    <a:lnTo>
                      <a:pt x="1106" y="349"/>
                    </a:lnTo>
                    <a:lnTo>
                      <a:pt x="1108" y="347"/>
                    </a:lnTo>
                    <a:lnTo>
                      <a:pt x="1108" y="345"/>
                    </a:lnTo>
                    <a:lnTo>
                      <a:pt x="1103" y="345"/>
                    </a:lnTo>
                    <a:lnTo>
                      <a:pt x="1106" y="347"/>
                    </a:lnTo>
                    <a:lnTo>
                      <a:pt x="1108" y="345"/>
                    </a:lnTo>
                    <a:lnTo>
                      <a:pt x="1103" y="345"/>
                    </a:lnTo>
                    <a:lnTo>
                      <a:pt x="1106" y="347"/>
                    </a:lnTo>
                    <a:lnTo>
                      <a:pt x="1108" y="345"/>
                    </a:lnTo>
                    <a:lnTo>
                      <a:pt x="1104" y="342"/>
                    </a:lnTo>
                    <a:lnTo>
                      <a:pt x="1108" y="346"/>
                    </a:lnTo>
                    <a:lnTo>
                      <a:pt x="1108" y="345"/>
                    </a:lnTo>
                    <a:lnTo>
                      <a:pt x="1104" y="342"/>
                    </a:lnTo>
                    <a:lnTo>
                      <a:pt x="1108" y="346"/>
                    </a:lnTo>
                    <a:lnTo>
                      <a:pt x="1109" y="345"/>
                    </a:lnTo>
                    <a:lnTo>
                      <a:pt x="1109" y="343"/>
                    </a:lnTo>
                    <a:lnTo>
                      <a:pt x="1110" y="341"/>
                    </a:lnTo>
                    <a:lnTo>
                      <a:pt x="1106" y="338"/>
                    </a:lnTo>
                    <a:lnTo>
                      <a:pt x="1106" y="343"/>
                    </a:lnTo>
                    <a:lnTo>
                      <a:pt x="1110" y="341"/>
                    </a:lnTo>
                    <a:lnTo>
                      <a:pt x="1106" y="338"/>
                    </a:lnTo>
                    <a:lnTo>
                      <a:pt x="1106" y="343"/>
                    </a:lnTo>
                    <a:lnTo>
                      <a:pt x="1108" y="343"/>
                    </a:lnTo>
                    <a:lnTo>
                      <a:pt x="1108" y="342"/>
                    </a:lnTo>
                    <a:lnTo>
                      <a:pt x="1112" y="342"/>
                    </a:lnTo>
                    <a:lnTo>
                      <a:pt x="1113" y="341"/>
                    </a:lnTo>
                    <a:lnTo>
                      <a:pt x="1109" y="337"/>
                    </a:lnTo>
                    <a:lnTo>
                      <a:pt x="1109" y="342"/>
                    </a:lnTo>
                    <a:lnTo>
                      <a:pt x="1113" y="341"/>
                    </a:lnTo>
                    <a:lnTo>
                      <a:pt x="1109" y="337"/>
                    </a:lnTo>
                    <a:lnTo>
                      <a:pt x="1109" y="342"/>
                    </a:lnTo>
                    <a:lnTo>
                      <a:pt x="1113" y="342"/>
                    </a:lnTo>
                    <a:lnTo>
                      <a:pt x="1113" y="337"/>
                    </a:lnTo>
                    <a:lnTo>
                      <a:pt x="1110" y="341"/>
                    </a:lnTo>
                    <a:lnTo>
                      <a:pt x="1113" y="342"/>
                    </a:lnTo>
                    <a:lnTo>
                      <a:pt x="1113" y="337"/>
                    </a:lnTo>
                    <a:lnTo>
                      <a:pt x="1110" y="341"/>
                    </a:lnTo>
                    <a:lnTo>
                      <a:pt x="1114" y="345"/>
                    </a:lnTo>
                    <a:lnTo>
                      <a:pt x="1117" y="341"/>
                    </a:lnTo>
                    <a:lnTo>
                      <a:pt x="1113" y="343"/>
                    </a:lnTo>
                    <a:lnTo>
                      <a:pt x="1114" y="345"/>
                    </a:lnTo>
                    <a:lnTo>
                      <a:pt x="1117" y="341"/>
                    </a:lnTo>
                    <a:lnTo>
                      <a:pt x="1113" y="343"/>
                    </a:lnTo>
                    <a:lnTo>
                      <a:pt x="1114" y="346"/>
                    </a:lnTo>
                    <a:lnTo>
                      <a:pt x="1118" y="343"/>
                    </a:lnTo>
                    <a:lnTo>
                      <a:pt x="1114" y="343"/>
                    </a:lnTo>
                    <a:lnTo>
                      <a:pt x="1114" y="346"/>
                    </a:lnTo>
                    <a:lnTo>
                      <a:pt x="1118" y="343"/>
                    </a:lnTo>
                    <a:lnTo>
                      <a:pt x="1114" y="343"/>
                    </a:lnTo>
                    <a:lnTo>
                      <a:pt x="1114" y="347"/>
                    </a:lnTo>
                    <a:lnTo>
                      <a:pt x="1122" y="363"/>
                    </a:lnTo>
                    <a:lnTo>
                      <a:pt x="1126" y="360"/>
                    </a:lnTo>
                    <a:lnTo>
                      <a:pt x="1122" y="360"/>
                    </a:lnTo>
                    <a:lnTo>
                      <a:pt x="1122" y="363"/>
                    </a:lnTo>
                    <a:lnTo>
                      <a:pt x="1126" y="360"/>
                    </a:lnTo>
                    <a:lnTo>
                      <a:pt x="1122" y="360"/>
                    </a:lnTo>
                    <a:lnTo>
                      <a:pt x="1122" y="365"/>
                    </a:lnTo>
                    <a:lnTo>
                      <a:pt x="1123" y="369"/>
                    </a:lnTo>
                    <a:lnTo>
                      <a:pt x="1127" y="368"/>
                    </a:lnTo>
                    <a:lnTo>
                      <a:pt x="1123" y="369"/>
                    </a:lnTo>
                    <a:lnTo>
                      <a:pt x="1127" y="368"/>
                    </a:lnTo>
                    <a:lnTo>
                      <a:pt x="1123" y="369"/>
                    </a:lnTo>
                    <a:lnTo>
                      <a:pt x="1125" y="377"/>
                    </a:lnTo>
                    <a:lnTo>
                      <a:pt x="1126" y="386"/>
                    </a:lnTo>
                    <a:lnTo>
                      <a:pt x="1127" y="396"/>
                    </a:lnTo>
                    <a:lnTo>
                      <a:pt x="1128" y="408"/>
                    </a:lnTo>
                    <a:lnTo>
                      <a:pt x="1130" y="421"/>
                    </a:lnTo>
                    <a:lnTo>
                      <a:pt x="1134" y="420"/>
                    </a:lnTo>
                    <a:lnTo>
                      <a:pt x="1130" y="420"/>
                    </a:lnTo>
                    <a:lnTo>
                      <a:pt x="1130" y="421"/>
                    </a:lnTo>
                    <a:lnTo>
                      <a:pt x="1134" y="420"/>
                    </a:lnTo>
                    <a:lnTo>
                      <a:pt x="1130" y="420"/>
                    </a:lnTo>
                    <a:lnTo>
                      <a:pt x="1130" y="435"/>
                    </a:lnTo>
                    <a:lnTo>
                      <a:pt x="1132" y="469"/>
                    </a:lnTo>
                    <a:lnTo>
                      <a:pt x="1135" y="507"/>
                    </a:lnTo>
                    <a:lnTo>
                      <a:pt x="1136" y="528"/>
                    </a:lnTo>
                    <a:lnTo>
                      <a:pt x="1136" y="549"/>
                    </a:lnTo>
                    <a:lnTo>
                      <a:pt x="1138" y="571"/>
                    </a:lnTo>
                    <a:lnTo>
                      <a:pt x="1139" y="594"/>
                    </a:lnTo>
                    <a:lnTo>
                      <a:pt x="1140" y="616"/>
                    </a:lnTo>
                    <a:lnTo>
                      <a:pt x="1141" y="640"/>
                    </a:lnTo>
                    <a:lnTo>
                      <a:pt x="1144" y="687"/>
                    </a:lnTo>
                    <a:lnTo>
                      <a:pt x="1144" y="688"/>
                    </a:lnTo>
                    <a:lnTo>
                      <a:pt x="1145" y="691"/>
                    </a:lnTo>
                    <a:lnTo>
                      <a:pt x="1148" y="693"/>
                    </a:lnTo>
                    <a:lnTo>
                      <a:pt x="1158" y="693"/>
                    </a:lnTo>
                    <a:lnTo>
                      <a:pt x="1158" y="688"/>
                    </a:lnTo>
                    <a:lnTo>
                      <a:pt x="1154" y="689"/>
                    </a:lnTo>
                    <a:lnTo>
                      <a:pt x="1158" y="693"/>
                    </a:lnTo>
                    <a:lnTo>
                      <a:pt x="1158" y="688"/>
                    </a:lnTo>
                    <a:lnTo>
                      <a:pt x="1154" y="689"/>
                    </a:lnTo>
                    <a:lnTo>
                      <a:pt x="1156" y="702"/>
                    </a:lnTo>
                    <a:lnTo>
                      <a:pt x="1159" y="701"/>
                    </a:lnTo>
                    <a:lnTo>
                      <a:pt x="1156" y="701"/>
                    </a:lnTo>
                    <a:lnTo>
                      <a:pt x="1156" y="702"/>
                    </a:lnTo>
                    <a:lnTo>
                      <a:pt x="1159" y="701"/>
                    </a:lnTo>
                    <a:lnTo>
                      <a:pt x="1156" y="701"/>
                    </a:lnTo>
                    <a:lnTo>
                      <a:pt x="1158" y="748"/>
                    </a:lnTo>
                    <a:lnTo>
                      <a:pt x="1159" y="769"/>
                    </a:lnTo>
                    <a:lnTo>
                      <a:pt x="1159" y="790"/>
                    </a:lnTo>
                    <a:lnTo>
                      <a:pt x="1162" y="829"/>
                    </a:lnTo>
                    <a:lnTo>
                      <a:pt x="1165" y="865"/>
                    </a:lnTo>
                    <a:lnTo>
                      <a:pt x="1166" y="881"/>
                    </a:lnTo>
                    <a:lnTo>
                      <a:pt x="1166" y="896"/>
                    </a:lnTo>
                    <a:lnTo>
                      <a:pt x="1167" y="912"/>
                    </a:lnTo>
                    <a:lnTo>
                      <a:pt x="1167" y="913"/>
                    </a:lnTo>
                    <a:lnTo>
                      <a:pt x="1171" y="952"/>
                    </a:lnTo>
                    <a:lnTo>
                      <a:pt x="1172" y="963"/>
                    </a:lnTo>
                    <a:lnTo>
                      <a:pt x="1174" y="973"/>
                    </a:lnTo>
                    <a:lnTo>
                      <a:pt x="1178" y="972"/>
                    </a:lnTo>
                    <a:lnTo>
                      <a:pt x="1174" y="972"/>
                    </a:lnTo>
                    <a:lnTo>
                      <a:pt x="1174" y="973"/>
                    </a:lnTo>
                    <a:lnTo>
                      <a:pt x="1178" y="972"/>
                    </a:lnTo>
                    <a:lnTo>
                      <a:pt x="1174" y="972"/>
                    </a:lnTo>
                    <a:lnTo>
                      <a:pt x="1174" y="983"/>
                    </a:lnTo>
                    <a:lnTo>
                      <a:pt x="1176" y="1001"/>
                    </a:lnTo>
                    <a:lnTo>
                      <a:pt x="1178" y="1008"/>
                    </a:lnTo>
                    <a:lnTo>
                      <a:pt x="1181" y="1028"/>
                    </a:lnTo>
                    <a:lnTo>
                      <a:pt x="1185" y="1026"/>
                    </a:lnTo>
                    <a:lnTo>
                      <a:pt x="1181" y="1026"/>
                    </a:lnTo>
                    <a:lnTo>
                      <a:pt x="1181" y="1028"/>
                    </a:lnTo>
                    <a:lnTo>
                      <a:pt x="1185" y="1026"/>
                    </a:lnTo>
                    <a:lnTo>
                      <a:pt x="1181" y="1026"/>
                    </a:lnTo>
                    <a:lnTo>
                      <a:pt x="1181" y="1033"/>
                    </a:lnTo>
                    <a:lnTo>
                      <a:pt x="1185" y="1045"/>
                    </a:lnTo>
                    <a:lnTo>
                      <a:pt x="1185" y="1046"/>
                    </a:lnTo>
                    <a:lnTo>
                      <a:pt x="1189" y="1054"/>
                    </a:lnTo>
                    <a:lnTo>
                      <a:pt x="1193" y="1051"/>
                    </a:lnTo>
                    <a:lnTo>
                      <a:pt x="1189" y="1051"/>
                    </a:lnTo>
                    <a:lnTo>
                      <a:pt x="1189" y="1054"/>
                    </a:lnTo>
                    <a:lnTo>
                      <a:pt x="1193" y="1051"/>
                    </a:lnTo>
                    <a:lnTo>
                      <a:pt x="1189" y="1051"/>
                    </a:lnTo>
                    <a:lnTo>
                      <a:pt x="1189" y="1052"/>
                    </a:lnTo>
                    <a:lnTo>
                      <a:pt x="1190" y="1056"/>
                    </a:lnTo>
                    <a:lnTo>
                      <a:pt x="1192" y="1057"/>
                    </a:lnTo>
                    <a:lnTo>
                      <a:pt x="1192" y="1056"/>
                    </a:lnTo>
                    <a:lnTo>
                      <a:pt x="1194" y="1059"/>
                    </a:lnTo>
                    <a:lnTo>
                      <a:pt x="1196" y="1059"/>
                    </a:lnTo>
                    <a:lnTo>
                      <a:pt x="1196" y="1054"/>
                    </a:lnTo>
                    <a:lnTo>
                      <a:pt x="1193" y="1057"/>
                    </a:lnTo>
                    <a:lnTo>
                      <a:pt x="1196" y="1059"/>
                    </a:lnTo>
                    <a:lnTo>
                      <a:pt x="1196" y="1054"/>
                    </a:lnTo>
                    <a:lnTo>
                      <a:pt x="1193" y="1057"/>
                    </a:lnTo>
                    <a:lnTo>
                      <a:pt x="1194" y="1059"/>
                    </a:lnTo>
                    <a:lnTo>
                      <a:pt x="1194" y="1057"/>
                    </a:lnTo>
                    <a:lnTo>
                      <a:pt x="1197" y="1060"/>
                    </a:lnTo>
                    <a:lnTo>
                      <a:pt x="1198" y="1060"/>
                    </a:lnTo>
                    <a:lnTo>
                      <a:pt x="1198" y="1059"/>
                    </a:lnTo>
                    <a:lnTo>
                      <a:pt x="1202" y="1059"/>
                    </a:lnTo>
                    <a:lnTo>
                      <a:pt x="1203" y="1057"/>
                    </a:lnTo>
                    <a:lnTo>
                      <a:pt x="1200" y="1054"/>
                    </a:lnTo>
                    <a:lnTo>
                      <a:pt x="1200" y="1059"/>
                    </a:lnTo>
                    <a:lnTo>
                      <a:pt x="1203" y="1057"/>
                    </a:lnTo>
                    <a:lnTo>
                      <a:pt x="1200" y="1054"/>
                    </a:lnTo>
                    <a:lnTo>
                      <a:pt x="1200" y="1059"/>
                    </a:lnTo>
                    <a:lnTo>
                      <a:pt x="1201" y="1059"/>
                    </a:lnTo>
                    <a:lnTo>
                      <a:pt x="1201" y="1057"/>
                    </a:lnTo>
                    <a:lnTo>
                      <a:pt x="1203" y="1056"/>
                    </a:lnTo>
                    <a:lnTo>
                      <a:pt x="1206" y="1054"/>
                    </a:lnTo>
                    <a:lnTo>
                      <a:pt x="1206" y="1052"/>
                    </a:lnTo>
                    <a:lnTo>
                      <a:pt x="1201" y="1052"/>
                    </a:lnTo>
                    <a:lnTo>
                      <a:pt x="1205" y="1056"/>
                    </a:lnTo>
                    <a:lnTo>
                      <a:pt x="1203" y="1055"/>
                    </a:lnTo>
                    <a:lnTo>
                      <a:pt x="1206" y="1052"/>
                    </a:lnTo>
                    <a:lnTo>
                      <a:pt x="1201" y="1052"/>
                    </a:lnTo>
                    <a:lnTo>
                      <a:pt x="1205" y="1056"/>
                    </a:lnTo>
                    <a:lnTo>
                      <a:pt x="1207" y="1054"/>
                    </a:lnTo>
                    <a:lnTo>
                      <a:pt x="1207" y="1052"/>
                    </a:lnTo>
                    <a:lnTo>
                      <a:pt x="1209" y="1050"/>
                    </a:lnTo>
                    <a:lnTo>
                      <a:pt x="1205" y="1047"/>
                    </a:lnTo>
                    <a:lnTo>
                      <a:pt x="1209" y="1051"/>
                    </a:lnTo>
                    <a:lnTo>
                      <a:pt x="1209" y="1050"/>
                    </a:lnTo>
                    <a:lnTo>
                      <a:pt x="1205" y="1047"/>
                    </a:lnTo>
                    <a:lnTo>
                      <a:pt x="1209" y="1051"/>
                    </a:lnTo>
                    <a:lnTo>
                      <a:pt x="1210" y="1050"/>
                    </a:lnTo>
                    <a:lnTo>
                      <a:pt x="1210" y="1048"/>
                    </a:lnTo>
                    <a:lnTo>
                      <a:pt x="1212" y="1043"/>
                    </a:lnTo>
                    <a:lnTo>
                      <a:pt x="1212" y="1041"/>
                    </a:lnTo>
                    <a:lnTo>
                      <a:pt x="1207" y="1041"/>
                    </a:lnTo>
                    <a:lnTo>
                      <a:pt x="1211" y="1043"/>
                    </a:lnTo>
                    <a:lnTo>
                      <a:pt x="1212" y="1041"/>
                    </a:lnTo>
                    <a:lnTo>
                      <a:pt x="1207" y="1041"/>
                    </a:lnTo>
                    <a:lnTo>
                      <a:pt x="1211" y="1043"/>
                    </a:lnTo>
                    <a:lnTo>
                      <a:pt x="1215" y="1035"/>
                    </a:lnTo>
                    <a:lnTo>
                      <a:pt x="1215" y="1034"/>
                    </a:lnTo>
                    <a:lnTo>
                      <a:pt x="1216" y="1030"/>
                    </a:lnTo>
                    <a:lnTo>
                      <a:pt x="1212" y="1029"/>
                    </a:lnTo>
                    <a:lnTo>
                      <a:pt x="1216" y="1032"/>
                    </a:lnTo>
                    <a:lnTo>
                      <a:pt x="1216" y="1030"/>
                    </a:lnTo>
                    <a:lnTo>
                      <a:pt x="1212" y="1029"/>
                    </a:lnTo>
                    <a:lnTo>
                      <a:pt x="1216" y="1032"/>
                    </a:lnTo>
                    <a:lnTo>
                      <a:pt x="1218" y="1029"/>
                    </a:lnTo>
                    <a:lnTo>
                      <a:pt x="1218" y="1028"/>
                    </a:lnTo>
                    <a:lnTo>
                      <a:pt x="1219" y="1021"/>
                    </a:lnTo>
                    <a:lnTo>
                      <a:pt x="1220" y="1020"/>
                    </a:lnTo>
                    <a:lnTo>
                      <a:pt x="1220" y="1014"/>
                    </a:lnTo>
                    <a:lnTo>
                      <a:pt x="1215" y="1014"/>
                    </a:lnTo>
                    <a:lnTo>
                      <a:pt x="1220" y="1015"/>
                    </a:lnTo>
                    <a:lnTo>
                      <a:pt x="1220" y="1014"/>
                    </a:lnTo>
                    <a:lnTo>
                      <a:pt x="1215" y="1014"/>
                    </a:lnTo>
                    <a:lnTo>
                      <a:pt x="1220" y="1015"/>
                    </a:lnTo>
                    <a:lnTo>
                      <a:pt x="1223" y="994"/>
                    </a:lnTo>
                    <a:lnTo>
                      <a:pt x="1224" y="981"/>
                    </a:lnTo>
                    <a:lnTo>
                      <a:pt x="1225" y="967"/>
                    </a:lnTo>
                    <a:lnTo>
                      <a:pt x="1227" y="952"/>
                    </a:lnTo>
                    <a:lnTo>
                      <a:pt x="1228" y="935"/>
                    </a:lnTo>
                    <a:lnTo>
                      <a:pt x="1228" y="915"/>
                    </a:lnTo>
                    <a:lnTo>
                      <a:pt x="1223" y="915"/>
                    </a:lnTo>
                    <a:lnTo>
                      <a:pt x="1228" y="917"/>
                    </a:lnTo>
                    <a:lnTo>
                      <a:pt x="1228" y="915"/>
                    </a:lnTo>
                    <a:lnTo>
                      <a:pt x="1223" y="915"/>
                    </a:lnTo>
                    <a:lnTo>
                      <a:pt x="1228" y="917"/>
                    </a:lnTo>
                    <a:lnTo>
                      <a:pt x="1229" y="897"/>
                    </a:lnTo>
                    <a:lnTo>
                      <a:pt x="1229" y="896"/>
                    </a:lnTo>
                    <a:lnTo>
                      <a:pt x="1231" y="875"/>
                    </a:lnTo>
                    <a:lnTo>
                      <a:pt x="1233" y="831"/>
                    </a:lnTo>
                    <a:lnTo>
                      <a:pt x="1236" y="785"/>
                    </a:lnTo>
                    <a:lnTo>
                      <a:pt x="1236" y="762"/>
                    </a:lnTo>
                    <a:lnTo>
                      <a:pt x="1240" y="688"/>
                    </a:lnTo>
                    <a:lnTo>
                      <a:pt x="1234" y="688"/>
                    </a:lnTo>
                    <a:lnTo>
                      <a:pt x="1234" y="693"/>
                    </a:lnTo>
                    <a:lnTo>
                      <a:pt x="1234" y="692"/>
                    </a:lnTo>
                    <a:lnTo>
                      <a:pt x="1237" y="691"/>
                    </a:lnTo>
                    <a:lnTo>
                      <a:pt x="1240" y="688"/>
                    </a:lnTo>
                    <a:lnTo>
                      <a:pt x="1234" y="688"/>
                    </a:lnTo>
                    <a:lnTo>
                      <a:pt x="1234" y="693"/>
                    </a:lnTo>
                    <a:lnTo>
                      <a:pt x="1245" y="693"/>
                    </a:lnTo>
                    <a:lnTo>
                      <a:pt x="1245" y="692"/>
                    </a:lnTo>
                    <a:lnTo>
                      <a:pt x="1250" y="689"/>
                    </a:lnTo>
                    <a:lnTo>
                      <a:pt x="1251" y="675"/>
                    </a:lnTo>
                    <a:lnTo>
                      <a:pt x="1251" y="674"/>
                    </a:lnTo>
                    <a:lnTo>
                      <a:pt x="1253" y="649"/>
                    </a:lnTo>
                    <a:lnTo>
                      <a:pt x="1255" y="603"/>
                    </a:lnTo>
                    <a:lnTo>
                      <a:pt x="1256" y="581"/>
                    </a:lnTo>
                    <a:lnTo>
                      <a:pt x="1258" y="560"/>
                    </a:lnTo>
                    <a:lnTo>
                      <a:pt x="1258" y="541"/>
                    </a:lnTo>
                    <a:lnTo>
                      <a:pt x="1253" y="541"/>
                    </a:lnTo>
                    <a:lnTo>
                      <a:pt x="1258" y="542"/>
                    </a:lnTo>
                    <a:lnTo>
                      <a:pt x="1258" y="541"/>
                    </a:lnTo>
                    <a:lnTo>
                      <a:pt x="1253" y="541"/>
                    </a:lnTo>
                    <a:lnTo>
                      <a:pt x="1258" y="542"/>
                    </a:lnTo>
                    <a:lnTo>
                      <a:pt x="1260" y="506"/>
                    </a:lnTo>
                    <a:lnTo>
                      <a:pt x="1263" y="472"/>
                    </a:lnTo>
                    <a:lnTo>
                      <a:pt x="1265" y="444"/>
                    </a:lnTo>
                    <a:lnTo>
                      <a:pt x="1265" y="429"/>
                    </a:lnTo>
                    <a:lnTo>
                      <a:pt x="1260" y="429"/>
                    </a:lnTo>
                    <a:lnTo>
                      <a:pt x="1265" y="430"/>
                    </a:lnTo>
                    <a:lnTo>
                      <a:pt x="1265" y="429"/>
                    </a:lnTo>
                    <a:lnTo>
                      <a:pt x="1260" y="429"/>
                    </a:lnTo>
                    <a:lnTo>
                      <a:pt x="1265" y="430"/>
                    </a:lnTo>
                    <a:lnTo>
                      <a:pt x="1267" y="417"/>
                    </a:lnTo>
                    <a:lnTo>
                      <a:pt x="1268" y="405"/>
                    </a:lnTo>
                    <a:lnTo>
                      <a:pt x="1271" y="385"/>
                    </a:lnTo>
                    <a:lnTo>
                      <a:pt x="1273" y="367"/>
                    </a:lnTo>
                    <a:lnTo>
                      <a:pt x="1273" y="358"/>
                    </a:lnTo>
                    <a:lnTo>
                      <a:pt x="1268" y="358"/>
                    </a:lnTo>
                    <a:lnTo>
                      <a:pt x="1273" y="359"/>
                    </a:lnTo>
                    <a:lnTo>
                      <a:pt x="1273" y="358"/>
                    </a:lnTo>
                    <a:lnTo>
                      <a:pt x="1268" y="358"/>
                    </a:lnTo>
                    <a:lnTo>
                      <a:pt x="1273" y="359"/>
                    </a:lnTo>
                    <a:lnTo>
                      <a:pt x="1274" y="351"/>
                    </a:lnTo>
                    <a:lnTo>
                      <a:pt x="1269" y="350"/>
                    </a:lnTo>
                    <a:lnTo>
                      <a:pt x="1273" y="351"/>
                    </a:lnTo>
                    <a:lnTo>
                      <a:pt x="1274" y="351"/>
                    </a:lnTo>
                    <a:lnTo>
                      <a:pt x="1269" y="350"/>
                    </a:lnTo>
                    <a:lnTo>
                      <a:pt x="1273" y="351"/>
                    </a:lnTo>
                    <a:lnTo>
                      <a:pt x="1274" y="345"/>
                    </a:lnTo>
                    <a:lnTo>
                      <a:pt x="1271" y="343"/>
                    </a:lnTo>
                    <a:lnTo>
                      <a:pt x="1274" y="345"/>
                    </a:lnTo>
                    <a:lnTo>
                      <a:pt x="1271" y="343"/>
                    </a:lnTo>
                    <a:lnTo>
                      <a:pt x="1274" y="345"/>
                    </a:lnTo>
                    <a:lnTo>
                      <a:pt x="1278" y="329"/>
                    </a:lnTo>
                    <a:lnTo>
                      <a:pt x="1280" y="325"/>
                    </a:lnTo>
                    <a:lnTo>
                      <a:pt x="1281" y="324"/>
                    </a:lnTo>
                    <a:lnTo>
                      <a:pt x="1281" y="320"/>
                    </a:lnTo>
                    <a:lnTo>
                      <a:pt x="1276" y="320"/>
                    </a:lnTo>
                    <a:lnTo>
                      <a:pt x="1280" y="323"/>
                    </a:lnTo>
                    <a:lnTo>
                      <a:pt x="1281" y="320"/>
                    </a:lnTo>
                    <a:lnTo>
                      <a:pt x="1276" y="320"/>
                    </a:lnTo>
                    <a:lnTo>
                      <a:pt x="1280" y="323"/>
                    </a:lnTo>
                    <a:lnTo>
                      <a:pt x="1284" y="315"/>
                    </a:lnTo>
                    <a:lnTo>
                      <a:pt x="1280" y="312"/>
                    </a:lnTo>
                    <a:lnTo>
                      <a:pt x="1284" y="316"/>
                    </a:lnTo>
                    <a:lnTo>
                      <a:pt x="1284" y="315"/>
                    </a:lnTo>
                    <a:lnTo>
                      <a:pt x="1280" y="312"/>
                    </a:lnTo>
                    <a:lnTo>
                      <a:pt x="1284" y="316"/>
                    </a:lnTo>
                    <a:lnTo>
                      <a:pt x="1286" y="314"/>
                    </a:lnTo>
                    <a:lnTo>
                      <a:pt x="1285" y="312"/>
                    </a:lnTo>
                    <a:lnTo>
                      <a:pt x="1287" y="310"/>
                    </a:lnTo>
                    <a:lnTo>
                      <a:pt x="1287" y="308"/>
                    </a:lnTo>
                    <a:lnTo>
                      <a:pt x="1282" y="308"/>
                    </a:lnTo>
                    <a:lnTo>
                      <a:pt x="1282" y="314"/>
                    </a:lnTo>
                    <a:lnTo>
                      <a:pt x="1282" y="312"/>
                    </a:lnTo>
                    <a:lnTo>
                      <a:pt x="1285" y="311"/>
                    </a:lnTo>
                    <a:lnTo>
                      <a:pt x="1287" y="308"/>
                    </a:lnTo>
                    <a:lnTo>
                      <a:pt x="1282" y="308"/>
                    </a:lnTo>
                    <a:lnTo>
                      <a:pt x="1282" y="314"/>
                    </a:lnTo>
                    <a:lnTo>
                      <a:pt x="1285" y="314"/>
                    </a:lnTo>
                    <a:lnTo>
                      <a:pt x="1285" y="308"/>
                    </a:lnTo>
                    <a:lnTo>
                      <a:pt x="1282" y="312"/>
                    </a:lnTo>
                    <a:lnTo>
                      <a:pt x="1285" y="314"/>
                    </a:lnTo>
                    <a:lnTo>
                      <a:pt x="1285" y="308"/>
                    </a:lnTo>
                    <a:lnTo>
                      <a:pt x="1282" y="312"/>
                    </a:lnTo>
                    <a:lnTo>
                      <a:pt x="1284" y="314"/>
                    </a:lnTo>
                    <a:lnTo>
                      <a:pt x="1284" y="312"/>
                    </a:lnTo>
                    <a:lnTo>
                      <a:pt x="1286" y="315"/>
                    </a:lnTo>
                    <a:lnTo>
                      <a:pt x="1287" y="315"/>
                    </a:lnTo>
                    <a:lnTo>
                      <a:pt x="1287" y="310"/>
                    </a:lnTo>
                    <a:lnTo>
                      <a:pt x="1285" y="314"/>
                    </a:lnTo>
                    <a:lnTo>
                      <a:pt x="1287" y="315"/>
                    </a:lnTo>
                    <a:lnTo>
                      <a:pt x="1287" y="310"/>
                    </a:lnTo>
                    <a:lnTo>
                      <a:pt x="1285" y="314"/>
                    </a:lnTo>
                    <a:lnTo>
                      <a:pt x="1287" y="316"/>
                    </a:lnTo>
                    <a:lnTo>
                      <a:pt x="1290" y="312"/>
                    </a:lnTo>
                    <a:lnTo>
                      <a:pt x="1286" y="312"/>
                    </a:lnTo>
                    <a:lnTo>
                      <a:pt x="1287" y="316"/>
                    </a:lnTo>
                    <a:lnTo>
                      <a:pt x="1290" y="312"/>
                    </a:lnTo>
                    <a:lnTo>
                      <a:pt x="1286" y="312"/>
                    </a:lnTo>
                    <a:lnTo>
                      <a:pt x="1286" y="316"/>
                    </a:lnTo>
                    <a:lnTo>
                      <a:pt x="1289" y="321"/>
                    </a:lnTo>
                    <a:lnTo>
                      <a:pt x="1291" y="324"/>
                    </a:lnTo>
                    <a:lnTo>
                      <a:pt x="1294" y="320"/>
                    </a:lnTo>
                    <a:lnTo>
                      <a:pt x="1290" y="323"/>
                    </a:lnTo>
                    <a:lnTo>
                      <a:pt x="1291" y="324"/>
                    </a:lnTo>
                    <a:lnTo>
                      <a:pt x="1294" y="320"/>
                    </a:lnTo>
                    <a:lnTo>
                      <a:pt x="1290" y="323"/>
                    </a:lnTo>
                    <a:lnTo>
                      <a:pt x="1291" y="325"/>
                    </a:lnTo>
                    <a:lnTo>
                      <a:pt x="1295" y="323"/>
                    </a:lnTo>
                    <a:lnTo>
                      <a:pt x="1291" y="324"/>
                    </a:lnTo>
                    <a:lnTo>
                      <a:pt x="1291" y="325"/>
                    </a:lnTo>
                    <a:lnTo>
                      <a:pt x="1295" y="323"/>
                    </a:lnTo>
                    <a:lnTo>
                      <a:pt x="1291" y="324"/>
                    </a:lnTo>
                    <a:lnTo>
                      <a:pt x="1293" y="328"/>
                    </a:lnTo>
                    <a:lnTo>
                      <a:pt x="1293" y="329"/>
                    </a:lnTo>
                    <a:lnTo>
                      <a:pt x="1294" y="332"/>
                    </a:lnTo>
                    <a:lnTo>
                      <a:pt x="1298" y="329"/>
                    </a:lnTo>
                    <a:lnTo>
                      <a:pt x="1294" y="329"/>
                    </a:lnTo>
                    <a:lnTo>
                      <a:pt x="1294" y="332"/>
                    </a:lnTo>
                    <a:lnTo>
                      <a:pt x="1298" y="329"/>
                    </a:lnTo>
                    <a:lnTo>
                      <a:pt x="1294" y="329"/>
                    </a:lnTo>
                    <a:lnTo>
                      <a:pt x="1294" y="333"/>
                    </a:lnTo>
                    <a:lnTo>
                      <a:pt x="1296" y="341"/>
                    </a:lnTo>
                    <a:lnTo>
                      <a:pt x="1300" y="339"/>
                    </a:lnTo>
                    <a:lnTo>
                      <a:pt x="1296" y="341"/>
                    </a:lnTo>
                    <a:lnTo>
                      <a:pt x="1300" y="339"/>
                    </a:lnTo>
                    <a:lnTo>
                      <a:pt x="1296" y="341"/>
                    </a:lnTo>
                    <a:lnTo>
                      <a:pt x="1298" y="346"/>
                    </a:lnTo>
                    <a:lnTo>
                      <a:pt x="1302" y="345"/>
                    </a:lnTo>
                    <a:lnTo>
                      <a:pt x="1298" y="346"/>
                    </a:lnTo>
                    <a:lnTo>
                      <a:pt x="1302" y="345"/>
                    </a:lnTo>
                    <a:lnTo>
                      <a:pt x="1298" y="346"/>
                    </a:lnTo>
                    <a:lnTo>
                      <a:pt x="1299" y="354"/>
                    </a:lnTo>
                    <a:lnTo>
                      <a:pt x="1300" y="364"/>
                    </a:lnTo>
                    <a:lnTo>
                      <a:pt x="1302" y="376"/>
                    </a:lnTo>
                    <a:lnTo>
                      <a:pt x="1305" y="374"/>
                    </a:lnTo>
                    <a:lnTo>
                      <a:pt x="1302" y="374"/>
                    </a:lnTo>
                    <a:lnTo>
                      <a:pt x="1302" y="376"/>
                    </a:lnTo>
                    <a:lnTo>
                      <a:pt x="1305" y="374"/>
                    </a:lnTo>
                    <a:lnTo>
                      <a:pt x="1302" y="374"/>
                    </a:lnTo>
                    <a:lnTo>
                      <a:pt x="1302" y="389"/>
                    </a:lnTo>
                    <a:lnTo>
                      <a:pt x="1303" y="403"/>
                    </a:lnTo>
                    <a:lnTo>
                      <a:pt x="1307" y="401"/>
                    </a:lnTo>
                    <a:lnTo>
                      <a:pt x="1303" y="401"/>
                    </a:lnTo>
                    <a:lnTo>
                      <a:pt x="1303" y="403"/>
                    </a:lnTo>
                    <a:lnTo>
                      <a:pt x="1307" y="401"/>
                    </a:lnTo>
                    <a:lnTo>
                      <a:pt x="1303" y="401"/>
                    </a:lnTo>
                    <a:lnTo>
                      <a:pt x="1304" y="418"/>
                    </a:lnTo>
                    <a:lnTo>
                      <a:pt x="1307" y="454"/>
                    </a:lnTo>
                    <a:lnTo>
                      <a:pt x="1308" y="475"/>
                    </a:lnTo>
                    <a:lnTo>
                      <a:pt x="1308" y="497"/>
                    </a:lnTo>
                    <a:lnTo>
                      <a:pt x="1309" y="519"/>
                    </a:lnTo>
                    <a:lnTo>
                      <a:pt x="1312" y="565"/>
                    </a:lnTo>
                    <a:lnTo>
                      <a:pt x="1315" y="615"/>
                    </a:lnTo>
                    <a:lnTo>
                      <a:pt x="1316" y="640"/>
                    </a:lnTo>
                    <a:lnTo>
                      <a:pt x="1316" y="666"/>
                    </a:lnTo>
                    <a:lnTo>
                      <a:pt x="1317" y="688"/>
                    </a:lnTo>
                    <a:lnTo>
                      <a:pt x="1318" y="691"/>
                    </a:lnTo>
                    <a:lnTo>
                      <a:pt x="1321" y="693"/>
                    </a:lnTo>
                    <a:lnTo>
                      <a:pt x="1333" y="693"/>
                    </a:lnTo>
                    <a:lnTo>
                      <a:pt x="1333" y="688"/>
                    </a:lnTo>
                    <a:lnTo>
                      <a:pt x="1329" y="688"/>
                    </a:lnTo>
                    <a:lnTo>
                      <a:pt x="1330" y="691"/>
                    </a:lnTo>
                    <a:lnTo>
                      <a:pt x="1333" y="693"/>
                    </a:lnTo>
                    <a:lnTo>
                      <a:pt x="1333" y="688"/>
                    </a:lnTo>
                    <a:lnTo>
                      <a:pt x="1329" y="688"/>
                    </a:lnTo>
                    <a:lnTo>
                      <a:pt x="1330" y="705"/>
                    </a:lnTo>
                    <a:lnTo>
                      <a:pt x="1331" y="731"/>
                    </a:lnTo>
                    <a:lnTo>
                      <a:pt x="1331" y="755"/>
                    </a:lnTo>
                    <a:lnTo>
                      <a:pt x="1333" y="779"/>
                    </a:lnTo>
                    <a:lnTo>
                      <a:pt x="1335" y="822"/>
                    </a:lnTo>
                    <a:lnTo>
                      <a:pt x="1339" y="881"/>
                    </a:lnTo>
                    <a:lnTo>
                      <a:pt x="1339" y="897"/>
                    </a:lnTo>
                    <a:lnTo>
                      <a:pt x="1340" y="914"/>
                    </a:lnTo>
                    <a:lnTo>
                      <a:pt x="1343" y="945"/>
                    </a:lnTo>
                    <a:lnTo>
                      <a:pt x="1343" y="946"/>
                    </a:lnTo>
                    <a:lnTo>
                      <a:pt x="1346" y="972"/>
                    </a:lnTo>
                    <a:lnTo>
                      <a:pt x="1349" y="971"/>
                    </a:lnTo>
                    <a:lnTo>
                      <a:pt x="1346" y="971"/>
                    </a:lnTo>
                    <a:lnTo>
                      <a:pt x="1346" y="972"/>
                    </a:lnTo>
                    <a:lnTo>
                      <a:pt x="1349" y="971"/>
                    </a:lnTo>
                    <a:lnTo>
                      <a:pt x="1346" y="971"/>
                    </a:lnTo>
                    <a:lnTo>
                      <a:pt x="1346" y="985"/>
                    </a:lnTo>
                    <a:lnTo>
                      <a:pt x="1347" y="995"/>
                    </a:lnTo>
                    <a:lnTo>
                      <a:pt x="1348" y="1007"/>
                    </a:lnTo>
                    <a:lnTo>
                      <a:pt x="1351" y="1025"/>
                    </a:lnTo>
                    <a:lnTo>
                      <a:pt x="1353" y="1041"/>
                    </a:lnTo>
                    <a:lnTo>
                      <a:pt x="1357" y="1039"/>
                    </a:lnTo>
                    <a:lnTo>
                      <a:pt x="1353" y="1039"/>
                    </a:lnTo>
                    <a:lnTo>
                      <a:pt x="1353" y="1041"/>
                    </a:lnTo>
                    <a:lnTo>
                      <a:pt x="1357" y="1039"/>
                    </a:lnTo>
                    <a:lnTo>
                      <a:pt x="1353" y="1039"/>
                    </a:lnTo>
                    <a:lnTo>
                      <a:pt x="1353" y="1047"/>
                    </a:lnTo>
                    <a:lnTo>
                      <a:pt x="1355" y="1054"/>
                    </a:lnTo>
                    <a:lnTo>
                      <a:pt x="1357" y="1064"/>
                    </a:lnTo>
                    <a:lnTo>
                      <a:pt x="1361" y="1076"/>
                    </a:lnTo>
                    <a:lnTo>
                      <a:pt x="1365" y="1074"/>
                    </a:lnTo>
                    <a:lnTo>
                      <a:pt x="1361" y="1074"/>
                    </a:lnTo>
                    <a:lnTo>
                      <a:pt x="1361" y="1076"/>
                    </a:lnTo>
                    <a:lnTo>
                      <a:pt x="1365" y="1074"/>
                    </a:lnTo>
                    <a:lnTo>
                      <a:pt x="1361" y="1074"/>
                    </a:lnTo>
                    <a:lnTo>
                      <a:pt x="1361" y="1077"/>
                    </a:lnTo>
                    <a:lnTo>
                      <a:pt x="1362" y="1081"/>
                    </a:lnTo>
                    <a:lnTo>
                      <a:pt x="1368" y="1086"/>
                    </a:lnTo>
                    <a:lnTo>
                      <a:pt x="1368" y="1085"/>
                    </a:lnTo>
                    <a:lnTo>
                      <a:pt x="1370" y="1087"/>
                    </a:lnTo>
                    <a:lnTo>
                      <a:pt x="1373" y="1087"/>
                    </a:lnTo>
                    <a:lnTo>
                      <a:pt x="1373" y="1086"/>
                    </a:lnTo>
                    <a:lnTo>
                      <a:pt x="1377" y="1086"/>
                    </a:lnTo>
                    <a:lnTo>
                      <a:pt x="1382" y="1081"/>
                    </a:lnTo>
                    <a:lnTo>
                      <a:pt x="1382" y="1079"/>
                    </a:lnTo>
                    <a:lnTo>
                      <a:pt x="1386" y="1072"/>
                    </a:lnTo>
                    <a:lnTo>
                      <a:pt x="1386" y="1069"/>
                    </a:lnTo>
                    <a:lnTo>
                      <a:pt x="1380" y="1069"/>
                    </a:lnTo>
                    <a:lnTo>
                      <a:pt x="1384" y="1072"/>
                    </a:lnTo>
                    <a:lnTo>
                      <a:pt x="1386" y="1069"/>
                    </a:lnTo>
                    <a:lnTo>
                      <a:pt x="1380" y="1069"/>
                    </a:lnTo>
                    <a:lnTo>
                      <a:pt x="1384" y="1072"/>
                    </a:lnTo>
                    <a:lnTo>
                      <a:pt x="1388" y="1064"/>
                    </a:lnTo>
                    <a:lnTo>
                      <a:pt x="1388" y="1063"/>
                    </a:lnTo>
                    <a:lnTo>
                      <a:pt x="1389" y="1059"/>
                    </a:lnTo>
                    <a:lnTo>
                      <a:pt x="1386" y="1057"/>
                    </a:lnTo>
                    <a:lnTo>
                      <a:pt x="1389" y="1060"/>
                    </a:lnTo>
                    <a:lnTo>
                      <a:pt x="1389" y="1059"/>
                    </a:lnTo>
                    <a:lnTo>
                      <a:pt x="1386" y="1057"/>
                    </a:lnTo>
                    <a:lnTo>
                      <a:pt x="1389" y="1060"/>
                    </a:lnTo>
                    <a:lnTo>
                      <a:pt x="1392" y="1055"/>
                    </a:lnTo>
                    <a:lnTo>
                      <a:pt x="1392" y="1051"/>
                    </a:lnTo>
                    <a:lnTo>
                      <a:pt x="1387" y="1051"/>
                    </a:lnTo>
                    <a:lnTo>
                      <a:pt x="1391" y="1052"/>
                    </a:lnTo>
                    <a:lnTo>
                      <a:pt x="1392" y="1051"/>
                    </a:lnTo>
                    <a:lnTo>
                      <a:pt x="1387" y="1051"/>
                    </a:lnTo>
                    <a:lnTo>
                      <a:pt x="1391" y="1052"/>
                    </a:lnTo>
                    <a:lnTo>
                      <a:pt x="1392" y="1046"/>
                    </a:lnTo>
                    <a:lnTo>
                      <a:pt x="1393" y="1046"/>
                    </a:lnTo>
                    <a:lnTo>
                      <a:pt x="1395" y="1038"/>
                    </a:lnTo>
                    <a:lnTo>
                      <a:pt x="1396" y="1028"/>
                    </a:lnTo>
                    <a:lnTo>
                      <a:pt x="1397" y="1016"/>
                    </a:lnTo>
                    <a:lnTo>
                      <a:pt x="1399" y="1002"/>
                    </a:lnTo>
                    <a:lnTo>
                      <a:pt x="1400" y="986"/>
                    </a:lnTo>
                    <a:lnTo>
                      <a:pt x="1400" y="968"/>
                    </a:lnTo>
                    <a:lnTo>
                      <a:pt x="1395" y="968"/>
                    </a:lnTo>
                    <a:lnTo>
                      <a:pt x="1400" y="970"/>
                    </a:lnTo>
                    <a:lnTo>
                      <a:pt x="1400" y="968"/>
                    </a:lnTo>
                    <a:lnTo>
                      <a:pt x="1395" y="968"/>
                    </a:lnTo>
                    <a:lnTo>
                      <a:pt x="1400" y="970"/>
                    </a:lnTo>
                    <a:lnTo>
                      <a:pt x="1401" y="952"/>
                    </a:lnTo>
                    <a:lnTo>
                      <a:pt x="1401" y="950"/>
                    </a:lnTo>
                    <a:lnTo>
                      <a:pt x="1404" y="909"/>
                    </a:lnTo>
                    <a:lnTo>
                      <a:pt x="1405" y="887"/>
                    </a:lnTo>
                    <a:lnTo>
                      <a:pt x="1408" y="840"/>
                    </a:lnTo>
                    <a:lnTo>
                      <a:pt x="1408" y="815"/>
                    </a:lnTo>
                    <a:lnTo>
                      <a:pt x="1409" y="790"/>
                    </a:lnTo>
                    <a:lnTo>
                      <a:pt x="1411" y="738"/>
                    </a:lnTo>
                    <a:lnTo>
                      <a:pt x="1413" y="711"/>
                    </a:lnTo>
                    <a:lnTo>
                      <a:pt x="1414" y="688"/>
                    </a:lnTo>
                    <a:lnTo>
                      <a:pt x="1409" y="688"/>
                    </a:lnTo>
                    <a:lnTo>
                      <a:pt x="1409" y="693"/>
                    </a:lnTo>
                    <a:lnTo>
                      <a:pt x="1409" y="692"/>
                    </a:lnTo>
                    <a:lnTo>
                      <a:pt x="1411" y="691"/>
                    </a:lnTo>
                    <a:lnTo>
                      <a:pt x="1414" y="688"/>
                    </a:lnTo>
                    <a:lnTo>
                      <a:pt x="1409" y="688"/>
                    </a:lnTo>
                    <a:lnTo>
                      <a:pt x="1409" y="693"/>
                    </a:lnTo>
                    <a:lnTo>
                      <a:pt x="1419" y="693"/>
                    </a:lnTo>
                    <a:lnTo>
                      <a:pt x="1419" y="692"/>
                    </a:lnTo>
                    <a:lnTo>
                      <a:pt x="1424" y="689"/>
                    </a:lnTo>
                    <a:lnTo>
                      <a:pt x="1426" y="673"/>
                    </a:lnTo>
                    <a:lnTo>
                      <a:pt x="1426" y="671"/>
                    </a:lnTo>
                    <a:lnTo>
                      <a:pt x="1428" y="620"/>
                    </a:lnTo>
                    <a:lnTo>
                      <a:pt x="1430" y="595"/>
                    </a:lnTo>
                    <a:lnTo>
                      <a:pt x="1430" y="572"/>
                    </a:lnTo>
                    <a:lnTo>
                      <a:pt x="1431" y="550"/>
                    </a:lnTo>
                    <a:lnTo>
                      <a:pt x="1433" y="509"/>
                    </a:lnTo>
                    <a:lnTo>
                      <a:pt x="1428" y="509"/>
                    </a:lnTo>
                    <a:lnTo>
                      <a:pt x="1433" y="510"/>
                    </a:lnTo>
                    <a:lnTo>
                      <a:pt x="1433" y="509"/>
                    </a:lnTo>
                    <a:lnTo>
                      <a:pt x="1428" y="509"/>
                    </a:lnTo>
                    <a:lnTo>
                      <a:pt x="1433" y="510"/>
                    </a:lnTo>
                    <a:lnTo>
                      <a:pt x="1437" y="456"/>
                    </a:lnTo>
                    <a:lnTo>
                      <a:pt x="1437" y="439"/>
                    </a:lnTo>
                    <a:lnTo>
                      <a:pt x="1432" y="439"/>
                    </a:lnTo>
                    <a:lnTo>
                      <a:pt x="1437" y="440"/>
                    </a:lnTo>
                    <a:lnTo>
                      <a:pt x="1437" y="439"/>
                    </a:lnTo>
                    <a:lnTo>
                      <a:pt x="1432" y="439"/>
                    </a:lnTo>
                    <a:lnTo>
                      <a:pt x="1437" y="440"/>
                    </a:lnTo>
                    <a:lnTo>
                      <a:pt x="1439" y="425"/>
                    </a:lnTo>
                    <a:lnTo>
                      <a:pt x="1441" y="396"/>
                    </a:lnTo>
                    <a:lnTo>
                      <a:pt x="1445" y="361"/>
                    </a:lnTo>
                    <a:lnTo>
                      <a:pt x="1445" y="351"/>
                    </a:lnTo>
                    <a:lnTo>
                      <a:pt x="1440" y="351"/>
                    </a:lnTo>
                    <a:lnTo>
                      <a:pt x="1445" y="352"/>
                    </a:lnTo>
                    <a:lnTo>
                      <a:pt x="1445" y="351"/>
                    </a:lnTo>
                    <a:lnTo>
                      <a:pt x="1440" y="351"/>
                    </a:lnTo>
                    <a:lnTo>
                      <a:pt x="1445" y="352"/>
                    </a:lnTo>
                    <a:lnTo>
                      <a:pt x="1446" y="342"/>
                    </a:lnTo>
                    <a:lnTo>
                      <a:pt x="1450" y="319"/>
                    </a:lnTo>
                    <a:lnTo>
                      <a:pt x="1445" y="318"/>
                    </a:lnTo>
                    <a:lnTo>
                      <a:pt x="1449" y="319"/>
                    </a:lnTo>
                    <a:lnTo>
                      <a:pt x="1450" y="319"/>
                    </a:lnTo>
                    <a:lnTo>
                      <a:pt x="1445" y="318"/>
                    </a:lnTo>
                    <a:lnTo>
                      <a:pt x="1449" y="319"/>
                    </a:lnTo>
                    <a:lnTo>
                      <a:pt x="1450" y="312"/>
                    </a:lnTo>
                    <a:lnTo>
                      <a:pt x="1446" y="311"/>
                    </a:lnTo>
                    <a:lnTo>
                      <a:pt x="1450" y="312"/>
                    </a:lnTo>
                    <a:lnTo>
                      <a:pt x="1446" y="311"/>
                    </a:lnTo>
                    <a:lnTo>
                      <a:pt x="1450" y="312"/>
                    </a:lnTo>
                    <a:lnTo>
                      <a:pt x="1451" y="307"/>
                    </a:lnTo>
                    <a:lnTo>
                      <a:pt x="1453" y="306"/>
                    </a:lnTo>
                    <a:lnTo>
                      <a:pt x="1453" y="301"/>
                    </a:lnTo>
                    <a:lnTo>
                      <a:pt x="1448" y="301"/>
                    </a:lnTo>
                    <a:lnTo>
                      <a:pt x="1451" y="302"/>
                    </a:lnTo>
                    <a:lnTo>
                      <a:pt x="1453" y="301"/>
                    </a:lnTo>
                    <a:lnTo>
                      <a:pt x="1448" y="301"/>
                    </a:lnTo>
                    <a:lnTo>
                      <a:pt x="1451" y="302"/>
                    </a:lnTo>
                    <a:lnTo>
                      <a:pt x="1455" y="290"/>
                    </a:lnTo>
                    <a:lnTo>
                      <a:pt x="1451" y="289"/>
                    </a:lnTo>
                    <a:lnTo>
                      <a:pt x="1455" y="292"/>
                    </a:lnTo>
                    <a:lnTo>
                      <a:pt x="1455" y="290"/>
                    </a:lnTo>
                    <a:lnTo>
                      <a:pt x="1451" y="289"/>
                    </a:lnTo>
                    <a:lnTo>
                      <a:pt x="1455" y="292"/>
                    </a:lnTo>
                    <a:lnTo>
                      <a:pt x="1457" y="289"/>
                    </a:lnTo>
                    <a:lnTo>
                      <a:pt x="1453" y="287"/>
                    </a:lnTo>
                    <a:lnTo>
                      <a:pt x="1457" y="290"/>
                    </a:lnTo>
                    <a:lnTo>
                      <a:pt x="1457" y="289"/>
                    </a:lnTo>
                    <a:lnTo>
                      <a:pt x="1453" y="287"/>
                    </a:lnTo>
                    <a:lnTo>
                      <a:pt x="1457" y="290"/>
                    </a:lnTo>
                    <a:lnTo>
                      <a:pt x="1458" y="289"/>
                    </a:lnTo>
                    <a:lnTo>
                      <a:pt x="1457" y="288"/>
                    </a:lnTo>
                    <a:lnTo>
                      <a:pt x="1459" y="285"/>
                    </a:lnTo>
                    <a:lnTo>
                      <a:pt x="1459" y="283"/>
                    </a:lnTo>
                    <a:lnTo>
                      <a:pt x="1454" y="283"/>
                    </a:lnTo>
                    <a:lnTo>
                      <a:pt x="1454" y="288"/>
                    </a:lnTo>
                    <a:lnTo>
                      <a:pt x="1454" y="287"/>
                    </a:lnTo>
                    <a:lnTo>
                      <a:pt x="1457" y="285"/>
                    </a:lnTo>
                    <a:lnTo>
                      <a:pt x="1459" y="283"/>
                    </a:lnTo>
                    <a:lnTo>
                      <a:pt x="1454" y="283"/>
                    </a:lnTo>
                    <a:lnTo>
                      <a:pt x="1454" y="288"/>
                    </a:lnTo>
                    <a:lnTo>
                      <a:pt x="1455" y="288"/>
                    </a:lnTo>
                    <a:lnTo>
                      <a:pt x="1455" y="287"/>
                    </a:lnTo>
                    <a:lnTo>
                      <a:pt x="1459" y="287"/>
                    </a:lnTo>
                    <a:lnTo>
                      <a:pt x="1461" y="285"/>
                    </a:lnTo>
                    <a:lnTo>
                      <a:pt x="1457" y="281"/>
                    </a:lnTo>
                    <a:lnTo>
                      <a:pt x="1457" y="287"/>
                    </a:lnTo>
                    <a:lnTo>
                      <a:pt x="1461" y="285"/>
                    </a:lnTo>
                    <a:lnTo>
                      <a:pt x="1457" y="281"/>
                    </a:lnTo>
                    <a:lnTo>
                      <a:pt x="1457" y="287"/>
                    </a:lnTo>
                    <a:lnTo>
                      <a:pt x="1461" y="287"/>
                    </a:lnTo>
                    <a:lnTo>
                      <a:pt x="1461" y="281"/>
                    </a:lnTo>
                    <a:lnTo>
                      <a:pt x="1458" y="285"/>
                    </a:lnTo>
                    <a:lnTo>
                      <a:pt x="1461" y="287"/>
                    </a:lnTo>
                    <a:lnTo>
                      <a:pt x="1461" y="281"/>
                    </a:lnTo>
                    <a:lnTo>
                      <a:pt x="1458" y="285"/>
                    </a:lnTo>
                    <a:lnTo>
                      <a:pt x="1459" y="287"/>
                    </a:lnTo>
                    <a:lnTo>
                      <a:pt x="1462" y="283"/>
                    </a:lnTo>
                    <a:lnTo>
                      <a:pt x="1458" y="283"/>
                    </a:lnTo>
                    <a:lnTo>
                      <a:pt x="1459" y="287"/>
                    </a:lnTo>
                    <a:lnTo>
                      <a:pt x="1462" y="283"/>
                    </a:lnTo>
                    <a:lnTo>
                      <a:pt x="1458" y="283"/>
                    </a:lnTo>
                    <a:lnTo>
                      <a:pt x="1458" y="284"/>
                    </a:lnTo>
                    <a:lnTo>
                      <a:pt x="1459" y="288"/>
                    </a:lnTo>
                    <a:lnTo>
                      <a:pt x="1462" y="290"/>
                    </a:lnTo>
                    <a:lnTo>
                      <a:pt x="1464" y="287"/>
                    </a:lnTo>
                    <a:lnTo>
                      <a:pt x="1461" y="289"/>
                    </a:lnTo>
                    <a:lnTo>
                      <a:pt x="1462" y="290"/>
                    </a:lnTo>
                    <a:lnTo>
                      <a:pt x="1464" y="287"/>
                    </a:lnTo>
                    <a:lnTo>
                      <a:pt x="1461" y="289"/>
                    </a:lnTo>
                    <a:lnTo>
                      <a:pt x="1466" y="299"/>
                    </a:lnTo>
                    <a:lnTo>
                      <a:pt x="1470" y="297"/>
                    </a:lnTo>
                    <a:lnTo>
                      <a:pt x="1466" y="297"/>
                    </a:lnTo>
                    <a:lnTo>
                      <a:pt x="1466" y="299"/>
                    </a:lnTo>
                    <a:lnTo>
                      <a:pt x="1470" y="297"/>
                    </a:lnTo>
                    <a:lnTo>
                      <a:pt x="1466" y="297"/>
                    </a:lnTo>
                    <a:lnTo>
                      <a:pt x="1466" y="301"/>
                    </a:lnTo>
                    <a:lnTo>
                      <a:pt x="1467" y="305"/>
                    </a:lnTo>
                    <a:lnTo>
                      <a:pt x="1467" y="306"/>
                    </a:lnTo>
                    <a:lnTo>
                      <a:pt x="1468" y="308"/>
                    </a:lnTo>
                    <a:lnTo>
                      <a:pt x="1472" y="306"/>
                    </a:lnTo>
                    <a:lnTo>
                      <a:pt x="1468" y="307"/>
                    </a:lnTo>
                    <a:lnTo>
                      <a:pt x="1468" y="308"/>
                    </a:lnTo>
                    <a:lnTo>
                      <a:pt x="1472" y="306"/>
                    </a:lnTo>
                    <a:lnTo>
                      <a:pt x="1468" y="307"/>
                    </a:lnTo>
                    <a:lnTo>
                      <a:pt x="1471" y="315"/>
                    </a:lnTo>
                    <a:lnTo>
                      <a:pt x="1475" y="314"/>
                    </a:lnTo>
                    <a:lnTo>
                      <a:pt x="1471" y="315"/>
                    </a:lnTo>
                    <a:lnTo>
                      <a:pt x="1475" y="314"/>
                    </a:lnTo>
                    <a:lnTo>
                      <a:pt x="1471" y="315"/>
                    </a:lnTo>
                    <a:lnTo>
                      <a:pt x="1472" y="321"/>
                    </a:lnTo>
                    <a:lnTo>
                      <a:pt x="1476" y="320"/>
                    </a:lnTo>
                    <a:lnTo>
                      <a:pt x="1472" y="321"/>
                    </a:lnTo>
                    <a:lnTo>
                      <a:pt x="1476" y="320"/>
                    </a:lnTo>
                    <a:lnTo>
                      <a:pt x="1472" y="321"/>
                    </a:lnTo>
                    <a:lnTo>
                      <a:pt x="1473" y="330"/>
                    </a:lnTo>
                    <a:lnTo>
                      <a:pt x="1477" y="329"/>
                    </a:lnTo>
                    <a:lnTo>
                      <a:pt x="1473" y="329"/>
                    </a:lnTo>
                    <a:lnTo>
                      <a:pt x="1473" y="330"/>
                    </a:lnTo>
                    <a:lnTo>
                      <a:pt x="1477" y="329"/>
                    </a:lnTo>
                    <a:lnTo>
                      <a:pt x="1473" y="329"/>
                    </a:lnTo>
                    <a:lnTo>
                      <a:pt x="1473" y="341"/>
                    </a:lnTo>
                    <a:lnTo>
                      <a:pt x="1475" y="352"/>
                    </a:lnTo>
                    <a:lnTo>
                      <a:pt x="1476" y="367"/>
                    </a:lnTo>
                    <a:lnTo>
                      <a:pt x="1480" y="365"/>
                    </a:lnTo>
                    <a:lnTo>
                      <a:pt x="1476" y="365"/>
                    </a:lnTo>
                    <a:lnTo>
                      <a:pt x="1476" y="367"/>
                    </a:lnTo>
                    <a:lnTo>
                      <a:pt x="1480" y="365"/>
                    </a:lnTo>
                    <a:lnTo>
                      <a:pt x="1476" y="365"/>
                    </a:lnTo>
                    <a:lnTo>
                      <a:pt x="1479" y="399"/>
                    </a:lnTo>
                    <a:lnTo>
                      <a:pt x="1480" y="418"/>
                    </a:lnTo>
                    <a:lnTo>
                      <a:pt x="1481" y="439"/>
                    </a:lnTo>
                    <a:lnTo>
                      <a:pt x="1481" y="461"/>
                    </a:lnTo>
                    <a:lnTo>
                      <a:pt x="1483" y="483"/>
                    </a:lnTo>
                    <a:lnTo>
                      <a:pt x="1485" y="532"/>
                    </a:lnTo>
                    <a:lnTo>
                      <a:pt x="1488" y="584"/>
                    </a:lnTo>
                    <a:lnTo>
                      <a:pt x="1488" y="611"/>
                    </a:lnTo>
                    <a:lnTo>
                      <a:pt x="1490" y="665"/>
                    </a:lnTo>
                    <a:lnTo>
                      <a:pt x="1492" y="688"/>
                    </a:lnTo>
                    <a:lnTo>
                      <a:pt x="1493" y="691"/>
                    </a:lnTo>
                    <a:lnTo>
                      <a:pt x="1495" y="693"/>
                    </a:lnTo>
                    <a:lnTo>
                      <a:pt x="1507" y="693"/>
                    </a:lnTo>
                    <a:lnTo>
                      <a:pt x="1507" y="688"/>
                    </a:lnTo>
                    <a:lnTo>
                      <a:pt x="1503" y="688"/>
                    </a:lnTo>
                    <a:lnTo>
                      <a:pt x="1504" y="691"/>
                    </a:lnTo>
                    <a:lnTo>
                      <a:pt x="1507" y="693"/>
                    </a:lnTo>
                    <a:lnTo>
                      <a:pt x="1507" y="688"/>
                    </a:lnTo>
                    <a:lnTo>
                      <a:pt x="1503" y="688"/>
                    </a:lnTo>
                    <a:lnTo>
                      <a:pt x="1503" y="706"/>
                    </a:lnTo>
                    <a:lnTo>
                      <a:pt x="1504" y="733"/>
                    </a:lnTo>
                    <a:lnTo>
                      <a:pt x="1506" y="759"/>
                    </a:lnTo>
                    <a:lnTo>
                      <a:pt x="1508" y="808"/>
                    </a:lnTo>
                    <a:lnTo>
                      <a:pt x="1510" y="831"/>
                    </a:lnTo>
                    <a:lnTo>
                      <a:pt x="1511" y="852"/>
                    </a:lnTo>
                    <a:lnTo>
                      <a:pt x="1511" y="874"/>
                    </a:lnTo>
                    <a:lnTo>
                      <a:pt x="1512" y="893"/>
                    </a:lnTo>
                    <a:lnTo>
                      <a:pt x="1515" y="930"/>
                    </a:lnTo>
                    <a:lnTo>
                      <a:pt x="1516" y="946"/>
                    </a:lnTo>
                    <a:lnTo>
                      <a:pt x="1519" y="977"/>
                    </a:lnTo>
                    <a:lnTo>
                      <a:pt x="1519" y="993"/>
                    </a:lnTo>
                    <a:lnTo>
                      <a:pt x="1520" y="1006"/>
                    </a:lnTo>
                    <a:lnTo>
                      <a:pt x="1523" y="1029"/>
                    </a:lnTo>
                    <a:lnTo>
                      <a:pt x="1524" y="1039"/>
                    </a:lnTo>
                    <a:lnTo>
                      <a:pt x="1525" y="1048"/>
                    </a:lnTo>
                    <a:lnTo>
                      <a:pt x="1529" y="1047"/>
                    </a:lnTo>
                    <a:lnTo>
                      <a:pt x="1525" y="1047"/>
                    </a:lnTo>
                    <a:lnTo>
                      <a:pt x="1525" y="1048"/>
                    </a:lnTo>
                    <a:lnTo>
                      <a:pt x="1529" y="1047"/>
                    </a:lnTo>
                    <a:lnTo>
                      <a:pt x="1525" y="1047"/>
                    </a:lnTo>
                    <a:lnTo>
                      <a:pt x="1525" y="1057"/>
                    </a:lnTo>
                    <a:lnTo>
                      <a:pt x="1528" y="1073"/>
                    </a:lnTo>
                    <a:lnTo>
                      <a:pt x="1530" y="1086"/>
                    </a:lnTo>
                    <a:lnTo>
                      <a:pt x="1532" y="1091"/>
                    </a:lnTo>
                    <a:lnTo>
                      <a:pt x="1533" y="1095"/>
                    </a:lnTo>
                    <a:lnTo>
                      <a:pt x="1537" y="1094"/>
                    </a:lnTo>
                    <a:lnTo>
                      <a:pt x="1533" y="1094"/>
                    </a:lnTo>
                    <a:lnTo>
                      <a:pt x="1533" y="1095"/>
                    </a:lnTo>
                    <a:lnTo>
                      <a:pt x="1537" y="1094"/>
                    </a:lnTo>
                    <a:lnTo>
                      <a:pt x="1533" y="1094"/>
                    </a:lnTo>
                    <a:lnTo>
                      <a:pt x="1533" y="1099"/>
                    </a:lnTo>
                    <a:lnTo>
                      <a:pt x="1534" y="1103"/>
                    </a:lnTo>
                    <a:lnTo>
                      <a:pt x="1534" y="1104"/>
                    </a:lnTo>
                    <a:lnTo>
                      <a:pt x="1537" y="1109"/>
                    </a:lnTo>
                    <a:lnTo>
                      <a:pt x="1541" y="1113"/>
                    </a:lnTo>
                    <a:lnTo>
                      <a:pt x="1541" y="1112"/>
                    </a:lnTo>
                    <a:lnTo>
                      <a:pt x="1543" y="1114"/>
                    </a:lnTo>
                    <a:lnTo>
                      <a:pt x="1545" y="1114"/>
                    </a:lnTo>
                    <a:lnTo>
                      <a:pt x="1545" y="1109"/>
                    </a:lnTo>
                    <a:lnTo>
                      <a:pt x="1541" y="1109"/>
                    </a:lnTo>
                    <a:lnTo>
                      <a:pt x="1542" y="1112"/>
                    </a:lnTo>
                    <a:lnTo>
                      <a:pt x="1545" y="1114"/>
                    </a:lnTo>
                    <a:lnTo>
                      <a:pt x="1545" y="1109"/>
                    </a:lnTo>
                    <a:lnTo>
                      <a:pt x="1541" y="1109"/>
                    </a:lnTo>
                    <a:lnTo>
                      <a:pt x="1541" y="1110"/>
                    </a:lnTo>
                    <a:lnTo>
                      <a:pt x="1542" y="1113"/>
                    </a:lnTo>
                    <a:lnTo>
                      <a:pt x="1545" y="1114"/>
                    </a:lnTo>
                    <a:lnTo>
                      <a:pt x="1548" y="1114"/>
                    </a:lnTo>
                    <a:lnTo>
                      <a:pt x="1550" y="1113"/>
                    </a:lnTo>
                    <a:lnTo>
                      <a:pt x="1546" y="1109"/>
                    </a:lnTo>
                    <a:lnTo>
                      <a:pt x="1546" y="1114"/>
                    </a:lnTo>
                    <a:lnTo>
                      <a:pt x="1550" y="1113"/>
                    </a:lnTo>
                    <a:lnTo>
                      <a:pt x="1546" y="1109"/>
                    </a:lnTo>
                    <a:lnTo>
                      <a:pt x="1546" y="1114"/>
                    </a:lnTo>
                    <a:lnTo>
                      <a:pt x="1547" y="1114"/>
                    </a:lnTo>
                    <a:lnTo>
                      <a:pt x="1547" y="1113"/>
                    </a:lnTo>
                    <a:lnTo>
                      <a:pt x="1551" y="1113"/>
                    </a:lnTo>
                    <a:lnTo>
                      <a:pt x="1556" y="1108"/>
                    </a:lnTo>
                    <a:lnTo>
                      <a:pt x="1555" y="1106"/>
                    </a:lnTo>
                    <a:lnTo>
                      <a:pt x="1557" y="1104"/>
                    </a:lnTo>
                    <a:lnTo>
                      <a:pt x="1557" y="1101"/>
                    </a:lnTo>
                    <a:lnTo>
                      <a:pt x="1552" y="1101"/>
                    </a:lnTo>
                    <a:lnTo>
                      <a:pt x="1556" y="1104"/>
                    </a:lnTo>
                    <a:lnTo>
                      <a:pt x="1557" y="1101"/>
                    </a:lnTo>
                    <a:lnTo>
                      <a:pt x="1552" y="1101"/>
                    </a:lnTo>
                    <a:lnTo>
                      <a:pt x="1556" y="1104"/>
                    </a:lnTo>
                    <a:lnTo>
                      <a:pt x="1561" y="1094"/>
                    </a:lnTo>
                    <a:lnTo>
                      <a:pt x="1561" y="1092"/>
                    </a:lnTo>
                    <a:lnTo>
                      <a:pt x="1564" y="1085"/>
                    </a:lnTo>
                    <a:lnTo>
                      <a:pt x="1565" y="1083"/>
                    </a:lnTo>
                    <a:lnTo>
                      <a:pt x="1565" y="1081"/>
                    </a:lnTo>
                    <a:lnTo>
                      <a:pt x="1560" y="1081"/>
                    </a:lnTo>
                    <a:lnTo>
                      <a:pt x="1564" y="1082"/>
                    </a:lnTo>
                    <a:lnTo>
                      <a:pt x="1565" y="1081"/>
                    </a:lnTo>
                    <a:lnTo>
                      <a:pt x="1560" y="1081"/>
                    </a:lnTo>
                    <a:lnTo>
                      <a:pt x="1564" y="1082"/>
                    </a:lnTo>
                    <a:lnTo>
                      <a:pt x="1565" y="1077"/>
                    </a:lnTo>
                    <a:lnTo>
                      <a:pt x="1566" y="1070"/>
                    </a:lnTo>
                    <a:lnTo>
                      <a:pt x="1568" y="1070"/>
                    </a:lnTo>
                    <a:lnTo>
                      <a:pt x="1569" y="1063"/>
                    </a:lnTo>
                    <a:lnTo>
                      <a:pt x="1572" y="1039"/>
                    </a:lnTo>
                    <a:lnTo>
                      <a:pt x="1572" y="1023"/>
                    </a:lnTo>
                    <a:lnTo>
                      <a:pt x="1566" y="1023"/>
                    </a:lnTo>
                    <a:lnTo>
                      <a:pt x="1572" y="1024"/>
                    </a:lnTo>
                    <a:lnTo>
                      <a:pt x="1572" y="1023"/>
                    </a:lnTo>
                    <a:lnTo>
                      <a:pt x="1566" y="1023"/>
                    </a:lnTo>
                    <a:lnTo>
                      <a:pt x="1572" y="1024"/>
                    </a:lnTo>
                    <a:lnTo>
                      <a:pt x="1573" y="1008"/>
                    </a:lnTo>
                    <a:lnTo>
                      <a:pt x="1574" y="990"/>
                    </a:lnTo>
                    <a:lnTo>
                      <a:pt x="1574" y="989"/>
                    </a:lnTo>
                    <a:lnTo>
                      <a:pt x="1577" y="948"/>
                    </a:lnTo>
                    <a:lnTo>
                      <a:pt x="1578" y="926"/>
                    </a:lnTo>
                    <a:lnTo>
                      <a:pt x="1579" y="901"/>
                    </a:lnTo>
                    <a:lnTo>
                      <a:pt x="1579" y="877"/>
                    </a:lnTo>
                    <a:lnTo>
                      <a:pt x="1581" y="852"/>
                    </a:lnTo>
                    <a:lnTo>
                      <a:pt x="1585" y="771"/>
                    </a:lnTo>
                    <a:lnTo>
                      <a:pt x="1586" y="742"/>
                    </a:lnTo>
                    <a:lnTo>
                      <a:pt x="1586" y="714"/>
                    </a:lnTo>
                    <a:lnTo>
                      <a:pt x="1587" y="688"/>
                    </a:lnTo>
                    <a:lnTo>
                      <a:pt x="1582" y="688"/>
                    </a:lnTo>
                    <a:lnTo>
                      <a:pt x="1582" y="693"/>
                    </a:lnTo>
                    <a:lnTo>
                      <a:pt x="1582" y="692"/>
                    </a:lnTo>
                    <a:lnTo>
                      <a:pt x="1585" y="691"/>
                    </a:lnTo>
                    <a:lnTo>
                      <a:pt x="1587" y="688"/>
                    </a:lnTo>
                    <a:lnTo>
                      <a:pt x="1582" y="688"/>
                    </a:lnTo>
                    <a:lnTo>
                      <a:pt x="1582" y="693"/>
                    </a:lnTo>
                    <a:lnTo>
                      <a:pt x="1594" y="693"/>
                    </a:lnTo>
                    <a:lnTo>
                      <a:pt x="1594" y="692"/>
                    </a:lnTo>
                    <a:lnTo>
                      <a:pt x="1599" y="689"/>
                    </a:lnTo>
                    <a:lnTo>
                      <a:pt x="1600" y="674"/>
                    </a:lnTo>
                    <a:lnTo>
                      <a:pt x="1600" y="673"/>
                    </a:lnTo>
                    <a:lnTo>
                      <a:pt x="1601" y="644"/>
                    </a:lnTo>
                    <a:lnTo>
                      <a:pt x="1603" y="617"/>
                    </a:lnTo>
                    <a:lnTo>
                      <a:pt x="1603" y="591"/>
                    </a:lnTo>
                    <a:lnTo>
                      <a:pt x="1605" y="542"/>
                    </a:lnTo>
                    <a:lnTo>
                      <a:pt x="1608" y="498"/>
                    </a:lnTo>
                    <a:lnTo>
                      <a:pt x="1609" y="478"/>
                    </a:lnTo>
                    <a:lnTo>
                      <a:pt x="1609" y="458"/>
                    </a:lnTo>
                    <a:lnTo>
                      <a:pt x="1604" y="458"/>
                    </a:lnTo>
                    <a:lnTo>
                      <a:pt x="1609" y="460"/>
                    </a:lnTo>
                    <a:lnTo>
                      <a:pt x="1609" y="458"/>
                    </a:lnTo>
                    <a:lnTo>
                      <a:pt x="1604" y="458"/>
                    </a:lnTo>
                    <a:lnTo>
                      <a:pt x="1609" y="460"/>
                    </a:lnTo>
                    <a:lnTo>
                      <a:pt x="1610" y="441"/>
                    </a:lnTo>
                    <a:lnTo>
                      <a:pt x="1613" y="408"/>
                    </a:lnTo>
                    <a:lnTo>
                      <a:pt x="1614" y="392"/>
                    </a:lnTo>
                    <a:lnTo>
                      <a:pt x="1617" y="364"/>
                    </a:lnTo>
                    <a:lnTo>
                      <a:pt x="1617" y="351"/>
                    </a:lnTo>
                    <a:lnTo>
                      <a:pt x="1612" y="351"/>
                    </a:lnTo>
                    <a:lnTo>
                      <a:pt x="1617" y="352"/>
                    </a:lnTo>
                    <a:lnTo>
                      <a:pt x="1617" y="351"/>
                    </a:lnTo>
                    <a:lnTo>
                      <a:pt x="1612" y="351"/>
                    </a:lnTo>
                    <a:lnTo>
                      <a:pt x="1617" y="352"/>
                    </a:lnTo>
                    <a:lnTo>
                      <a:pt x="1619" y="329"/>
                    </a:lnTo>
                    <a:lnTo>
                      <a:pt x="1621" y="320"/>
                    </a:lnTo>
                    <a:lnTo>
                      <a:pt x="1622" y="310"/>
                    </a:lnTo>
                    <a:lnTo>
                      <a:pt x="1625" y="294"/>
                    </a:lnTo>
                    <a:lnTo>
                      <a:pt x="1625" y="287"/>
                    </a:lnTo>
                    <a:lnTo>
                      <a:pt x="1619" y="287"/>
                    </a:lnTo>
                    <a:lnTo>
                      <a:pt x="1623" y="288"/>
                    </a:lnTo>
                    <a:lnTo>
                      <a:pt x="1625" y="287"/>
                    </a:lnTo>
                    <a:lnTo>
                      <a:pt x="1619" y="287"/>
                    </a:lnTo>
                    <a:lnTo>
                      <a:pt x="1623" y="288"/>
                    </a:lnTo>
                    <a:lnTo>
                      <a:pt x="1625" y="281"/>
                    </a:lnTo>
                    <a:lnTo>
                      <a:pt x="1621" y="280"/>
                    </a:lnTo>
                    <a:lnTo>
                      <a:pt x="1625" y="281"/>
                    </a:lnTo>
                    <a:lnTo>
                      <a:pt x="1621" y="280"/>
                    </a:lnTo>
                    <a:lnTo>
                      <a:pt x="1625" y="281"/>
                    </a:lnTo>
                    <a:lnTo>
                      <a:pt x="1627" y="271"/>
                    </a:lnTo>
                    <a:lnTo>
                      <a:pt x="1629" y="267"/>
                    </a:lnTo>
                    <a:lnTo>
                      <a:pt x="1625" y="266"/>
                    </a:lnTo>
                    <a:lnTo>
                      <a:pt x="1629" y="268"/>
                    </a:lnTo>
                    <a:lnTo>
                      <a:pt x="1629" y="267"/>
                    </a:lnTo>
                    <a:lnTo>
                      <a:pt x="1625" y="266"/>
                    </a:lnTo>
                    <a:lnTo>
                      <a:pt x="1629" y="268"/>
                    </a:lnTo>
                    <a:lnTo>
                      <a:pt x="1630" y="266"/>
                    </a:lnTo>
                    <a:lnTo>
                      <a:pt x="1630" y="265"/>
                    </a:lnTo>
                    <a:lnTo>
                      <a:pt x="1631" y="261"/>
                    </a:lnTo>
                    <a:lnTo>
                      <a:pt x="1632" y="259"/>
                    </a:lnTo>
                    <a:lnTo>
                      <a:pt x="1632" y="258"/>
                    </a:lnTo>
                    <a:lnTo>
                      <a:pt x="1627" y="258"/>
                    </a:lnTo>
                    <a:lnTo>
                      <a:pt x="1631" y="261"/>
                    </a:lnTo>
                    <a:lnTo>
                      <a:pt x="1632" y="258"/>
                    </a:lnTo>
                    <a:lnTo>
                      <a:pt x="1627" y="258"/>
                    </a:lnTo>
                    <a:lnTo>
                      <a:pt x="1631" y="261"/>
                    </a:lnTo>
                    <a:lnTo>
                      <a:pt x="1632" y="258"/>
                    </a:lnTo>
                    <a:lnTo>
                      <a:pt x="1629" y="256"/>
                    </a:lnTo>
                    <a:lnTo>
                      <a:pt x="1632" y="259"/>
                    </a:lnTo>
                    <a:lnTo>
                      <a:pt x="1632" y="258"/>
                    </a:lnTo>
                    <a:lnTo>
                      <a:pt x="1629" y="256"/>
                    </a:lnTo>
                    <a:lnTo>
                      <a:pt x="1632" y="259"/>
                    </a:lnTo>
                    <a:lnTo>
                      <a:pt x="1634" y="258"/>
                    </a:lnTo>
                    <a:lnTo>
                      <a:pt x="1630" y="254"/>
                    </a:lnTo>
                    <a:lnTo>
                      <a:pt x="1630" y="259"/>
                    </a:lnTo>
                    <a:lnTo>
                      <a:pt x="1634" y="258"/>
                    </a:lnTo>
                    <a:lnTo>
                      <a:pt x="1630" y="254"/>
                    </a:lnTo>
                    <a:lnTo>
                      <a:pt x="1630" y="259"/>
                    </a:lnTo>
                    <a:lnTo>
                      <a:pt x="1631" y="259"/>
                    </a:lnTo>
                    <a:lnTo>
                      <a:pt x="1631" y="258"/>
                    </a:lnTo>
                    <a:lnTo>
                      <a:pt x="1635" y="258"/>
                    </a:lnTo>
                    <a:lnTo>
                      <a:pt x="1636" y="257"/>
                    </a:lnTo>
                    <a:lnTo>
                      <a:pt x="1632" y="253"/>
                    </a:lnTo>
                    <a:lnTo>
                      <a:pt x="1632" y="258"/>
                    </a:lnTo>
                    <a:lnTo>
                      <a:pt x="1636" y="257"/>
                    </a:lnTo>
                    <a:lnTo>
                      <a:pt x="1632" y="253"/>
                    </a:lnTo>
                    <a:lnTo>
                      <a:pt x="1632" y="258"/>
                    </a:lnTo>
                    <a:lnTo>
                      <a:pt x="1634" y="258"/>
                    </a:lnTo>
                    <a:lnTo>
                      <a:pt x="1634" y="253"/>
                    </a:lnTo>
                    <a:lnTo>
                      <a:pt x="1630" y="253"/>
                    </a:lnTo>
                    <a:lnTo>
                      <a:pt x="1631" y="256"/>
                    </a:lnTo>
                    <a:lnTo>
                      <a:pt x="1634" y="258"/>
                    </a:lnTo>
                    <a:lnTo>
                      <a:pt x="1634" y="253"/>
                    </a:lnTo>
                    <a:lnTo>
                      <a:pt x="1630" y="253"/>
                    </a:lnTo>
                    <a:lnTo>
                      <a:pt x="1630" y="254"/>
                    </a:lnTo>
                    <a:lnTo>
                      <a:pt x="1631" y="258"/>
                    </a:lnTo>
                    <a:lnTo>
                      <a:pt x="1636" y="263"/>
                    </a:lnTo>
                    <a:lnTo>
                      <a:pt x="1639" y="259"/>
                    </a:lnTo>
                    <a:lnTo>
                      <a:pt x="1635" y="262"/>
                    </a:lnTo>
                    <a:lnTo>
                      <a:pt x="1636" y="263"/>
                    </a:lnTo>
                    <a:lnTo>
                      <a:pt x="1639" y="259"/>
                    </a:lnTo>
                    <a:lnTo>
                      <a:pt x="1635" y="262"/>
                    </a:lnTo>
                    <a:lnTo>
                      <a:pt x="1638" y="267"/>
                    </a:lnTo>
                    <a:lnTo>
                      <a:pt x="1641" y="265"/>
                    </a:lnTo>
                    <a:lnTo>
                      <a:pt x="1638" y="265"/>
                    </a:lnTo>
                    <a:lnTo>
                      <a:pt x="1638" y="267"/>
                    </a:lnTo>
                    <a:lnTo>
                      <a:pt x="1641" y="265"/>
                    </a:lnTo>
                    <a:lnTo>
                      <a:pt x="1638" y="265"/>
                    </a:lnTo>
                    <a:lnTo>
                      <a:pt x="1638" y="270"/>
                    </a:lnTo>
                    <a:lnTo>
                      <a:pt x="1639" y="272"/>
                    </a:lnTo>
                    <a:lnTo>
                      <a:pt x="1643" y="270"/>
                    </a:lnTo>
                    <a:lnTo>
                      <a:pt x="1639" y="271"/>
                    </a:lnTo>
                    <a:lnTo>
                      <a:pt x="1639" y="272"/>
                    </a:lnTo>
                    <a:lnTo>
                      <a:pt x="1643" y="270"/>
                    </a:lnTo>
                    <a:lnTo>
                      <a:pt x="1639" y="271"/>
                    </a:lnTo>
                    <a:lnTo>
                      <a:pt x="1640" y="275"/>
                    </a:lnTo>
                    <a:lnTo>
                      <a:pt x="1640" y="276"/>
                    </a:lnTo>
                    <a:lnTo>
                      <a:pt x="1641" y="279"/>
                    </a:lnTo>
                    <a:lnTo>
                      <a:pt x="1645" y="276"/>
                    </a:lnTo>
                    <a:lnTo>
                      <a:pt x="1641" y="277"/>
                    </a:lnTo>
                    <a:lnTo>
                      <a:pt x="1641" y="279"/>
                    </a:lnTo>
                    <a:lnTo>
                      <a:pt x="1645" y="276"/>
                    </a:lnTo>
                    <a:lnTo>
                      <a:pt x="1641" y="277"/>
                    </a:lnTo>
                    <a:lnTo>
                      <a:pt x="1645" y="289"/>
                    </a:lnTo>
                    <a:lnTo>
                      <a:pt x="1649" y="288"/>
                    </a:lnTo>
                    <a:lnTo>
                      <a:pt x="1645" y="288"/>
                    </a:lnTo>
                    <a:lnTo>
                      <a:pt x="1645" y="289"/>
                    </a:lnTo>
                    <a:lnTo>
                      <a:pt x="1649" y="288"/>
                    </a:lnTo>
                    <a:lnTo>
                      <a:pt x="1645" y="288"/>
                    </a:lnTo>
                    <a:lnTo>
                      <a:pt x="1645" y="296"/>
                    </a:lnTo>
                    <a:lnTo>
                      <a:pt x="1647" y="305"/>
                    </a:lnTo>
                    <a:lnTo>
                      <a:pt x="1648" y="315"/>
                    </a:lnTo>
                    <a:lnTo>
                      <a:pt x="1649" y="328"/>
                    </a:lnTo>
                    <a:lnTo>
                      <a:pt x="1653" y="327"/>
                    </a:lnTo>
                    <a:lnTo>
                      <a:pt x="1649" y="327"/>
                    </a:lnTo>
                    <a:lnTo>
                      <a:pt x="1649" y="328"/>
                    </a:lnTo>
                    <a:lnTo>
                      <a:pt x="1653" y="327"/>
                    </a:lnTo>
                    <a:lnTo>
                      <a:pt x="1649" y="327"/>
                    </a:lnTo>
                    <a:lnTo>
                      <a:pt x="1650" y="342"/>
                    </a:lnTo>
                    <a:lnTo>
                      <a:pt x="1652" y="359"/>
                    </a:lnTo>
                    <a:lnTo>
                      <a:pt x="1653" y="378"/>
                    </a:lnTo>
                    <a:lnTo>
                      <a:pt x="1653" y="398"/>
                    </a:lnTo>
                    <a:lnTo>
                      <a:pt x="1654" y="420"/>
                    </a:lnTo>
                    <a:lnTo>
                      <a:pt x="1656" y="443"/>
                    </a:lnTo>
                    <a:lnTo>
                      <a:pt x="1658" y="492"/>
                    </a:lnTo>
                    <a:lnTo>
                      <a:pt x="1661" y="546"/>
                    </a:lnTo>
                    <a:lnTo>
                      <a:pt x="1661" y="573"/>
                    </a:lnTo>
                    <a:lnTo>
                      <a:pt x="1662" y="602"/>
                    </a:lnTo>
                    <a:lnTo>
                      <a:pt x="1663" y="631"/>
                    </a:lnTo>
                    <a:lnTo>
                      <a:pt x="1666" y="688"/>
                    </a:lnTo>
                    <a:lnTo>
                      <a:pt x="1667" y="691"/>
                    </a:lnTo>
                    <a:lnTo>
                      <a:pt x="1670" y="693"/>
                    </a:lnTo>
                    <a:lnTo>
                      <a:pt x="1680" y="693"/>
                    </a:lnTo>
                    <a:lnTo>
                      <a:pt x="1680" y="688"/>
                    </a:lnTo>
                    <a:lnTo>
                      <a:pt x="1676" y="688"/>
                    </a:lnTo>
                    <a:lnTo>
                      <a:pt x="1678" y="691"/>
                    </a:lnTo>
                    <a:lnTo>
                      <a:pt x="1680" y="693"/>
                    </a:lnTo>
                    <a:lnTo>
                      <a:pt x="1680" y="688"/>
                    </a:lnTo>
                    <a:lnTo>
                      <a:pt x="1676" y="688"/>
                    </a:lnTo>
                    <a:lnTo>
                      <a:pt x="1678" y="704"/>
                    </a:lnTo>
                    <a:lnTo>
                      <a:pt x="1680" y="760"/>
                    </a:lnTo>
                    <a:lnTo>
                      <a:pt x="1681" y="788"/>
                    </a:lnTo>
                    <a:lnTo>
                      <a:pt x="1683" y="812"/>
                    </a:lnTo>
                    <a:lnTo>
                      <a:pt x="1683" y="837"/>
                    </a:lnTo>
                    <a:lnTo>
                      <a:pt x="1684" y="861"/>
                    </a:lnTo>
                    <a:lnTo>
                      <a:pt x="1685" y="883"/>
                    </a:lnTo>
                    <a:lnTo>
                      <a:pt x="1688" y="924"/>
                    </a:lnTo>
                    <a:lnTo>
                      <a:pt x="1689" y="944"/>
                    </a:lnTo>
                    <a:lnTo>
                      <a:pt x="1691" y="962"/>
                    </a:lnTo>
                    <a:lnTo>
                      <a:pt x="1691" y="979"/>
                    </a:lnTo>
                    <a:lnTo>
                      <a:pt x="1693" y="1010"/>
                    </a:lnTo>
                    <a:lnTo>
                      <a:pt x="1693" y="1011"/>
                    </a:lnTo>
                    <a:lnTo>
                      <a:pt x="1694" y="1025"/>
                    </a:lnTo>
                    <a:lnTo>
                      <a:pt x="1696" y="1038"/>
                    </a:lnTo>
                    <a:lnTo>
                      <a:pt x="1698" y="1061"/>
                    </a:lnTo>
                    <a:lnTo>
                      <a:pt x="1702" y="1060"/>
                    </a:lnTo>
                    <a:lnTo>
                      <a:pt x="1698" y="1060"/>
                    </a:lnTo>
                    <a:lnTo>
                      <a:pt x="1698" y="1061"/>
                    </a:lnTo>
                    <a:lnTo>
                      <a:pt x="1702" y="1060"/>
                    </a:lnTo>
                    <a:lnTo>
                      <a:pt x="1698" y="1060"/>
                    </a:lnTo>
                    <a:lnTo>
                      <a:pt x="1698" y="1072"/>
                    </a:lnTo>
                    <a:lnTo>
                      <a:pt x="1701" y="1090"/>
                    </a:lnTo>
                    <a:lnTo>
                      <a:pt x="1702" y="1097"/>
                    </a:lnTo>
                    <a:lnTo>
                      <a:pt x="1705" y="1110"/>
                    </a:lnTo>
                    <a:lnTo>
                      <a:pt x="1709" y="1109"/>
                    </a:lnTo>
                    <a:lnTo>
                      <a:pt x="1705" y="1109"/>
                    </a:lnTo>
                    <a:lnTo>
                      <a:pt x="1705" y="1110"/>
                    </a:lnTo>
                    <a:lnTo>
                      <a:pt x="1709" y="1109"/>
                    </a:lnTo>
                    <a:lnTo>
                      <a:pt x="1705" y="1109"/>
                    </a:lnTo>
                    <a:lnTo>
                      <a:pt x="1705" y="1116"/>
                    </a:lnTo>
                    <a:lnTo>
                      <a:pt x="1707" y="1126"/>
                    </a:lnTo>
                    <a:lnTo>
                      <a:pt x="1707" y="1127"/>
                    </a:lnTo>
                    <a:lnTo>
                      <a:pt x="1709" y="1130"/>
                    </a:lnTo>
                    <a:lnTo>
                      <a:pt x="1713" y="1127"/>
                    </a:lnTo>
                    <a:lnTo>
                      <a:pt x="1709" y="1128"/>
                    </a:lnTo>
                    <a:lnTo>
                      <a:pt x="1709" y="1130"/>
                    </a:lnTo>
                    <a:lnTo>
                      <a:pt x="1713" y="1127"/>
                    </a:lnTo>
                    <a:lnTo>
                      <a:pt x="1709" y="1128"/>
                    </a:lnTo>
                    <a:lnTo>
                      <a:pt x="1710" y="1132"/>
                    </a:lnTo>
                    <a:lnTo>
                      <a:pt x="1710" y="1134"/>
                    </a:lnTo>
                    <a:lnTo>
                      <a:pt x="1711" y="1136"/>
                    </a:lnTo>
                    <a:lnTo>
                      <a:pt x="1714" y="1139"/>
                    </a:lnTo>
                    <a:lnTo>
                      <a:pt x="1716" y="1135"/>
                    </a:lnTo>
                    <a:lnTo>
                      <a:pt x="1713" y="1135"/>
                    </a:lnTo>
                    <a:lnTo>
                      <a:pt x="1714" y="1139"/>
                    </a:lnTo>
                    <a:lnTo>
                      <a:pt x="1716" y="1135"/>
                    </a:lnTo>
                    <a:lnTo>
                      <a:pt x="1713" y="1135"/>
                    </a:lnTo>
                    <a:lnTo>
                      <a:pt x="1713" y="1136"/>
                    </a:lnTo>
                    <a:lnTo>
                      <a:pt x="1714" y="1140"/>
                    </a:lnTo>
                    <a:lnTo>
                      <a:pt x="1715" y="1141"/>
                    </a:lnTo>
                    <a:lnTo>
                      <a:pt x="1715" y="1140"/>
                    </a:lnTo>
                    <a:lnTo>
                      <a:pt x="1718" y="1143"/>
                    </a:lnTo>
                    <a:lnTo>
                      <a:pt x="1722" y="1143"/>
                    </a:lnTo>
                    <a:lnTo>
                      <a:pt x="1722" y="1141"/>
                    </a:lnTo>
                    <a:lnTo>
                      <a:pt x="1725" y="1141"/>
                    </a:lnTo>
                    <a:lnTo>
                      <a:pt x="1728" y="1139"/>
                    </a:lnTo>
                    <a:lnTo>
                      <a:pt x="1727" y="1137"/>
                    </a:lnTo>
                    <a:lnTo>
                      <a:pt x="1729" y="1135"/>
                    </a:lnTo>
                    <a:lnTo>
                      <a:pt x="1729" y="1134"/>
                    </a:lnTo>
                    <a:lnTo>
                      <a:pt x="1724" y="1134"/>
                    </a:lnTo>
                    <a:lnTo>
                      <a:pt x="1728" y="1136"/>
                    </a:lnTo>
                    <a:lnTo>
                      <a:pt x="1729" y="1134"/>
                    </a:lnTo>
                    <a:lnTo>
                      <a:pt x="1724" y="1134"/>
                    </a:lnTo>
                    <a:lnTo>
                      <a:pt x="1728" y="1136"/>
                    </a:lnTo>
                    <a:lnTo>
                      <a:pt x="1734" y="1123"/>
                    </a:lnTo>
                    <a:lnTo>
                      <a:pt x="1734" y="1122"/>
                    </a:lnTo>
                    <a:lnTo>
                      <a:pt x="1736" y="1118"/>
                    </a:lnTo>
                    <a:lnTo>
                      <a:pt x="1737" y="1117"/>
                    </a:lnTo>
                    <a:lnTo>
                      <a:pt x="1737" y="1114"/>
                    </a:lnTo>
                    <a:lnTo>
                      <a:pt x="1732" y="1114"/>
                    </a:lnTo>
                    <a:lnTo>
                      <a:pt x="1736" y="1116"/>
                    </a:lnTo>
                    <a:lnTo>
                      <a:pt x="1737" y="1114"/>
                    </a:lnTo>
                    <a:lnTo>
                      <a:pt x="1732" y="1114"/>
                    </a:lnTo>
                    <a:lnTo>
                      <a:pt x="1736" y="1116"/>
                    </a:lnTo>
                    <a:lnTo>
                      <a:pt x="1740" y="1104"/>
                    </a:lnTo>
                    <a:lnTo>
                      <a:pt x="1741" y="1097"/>
                    </a:lnTo>
                    <a:lnTo>
                      <a:pt x="1742" y="1097"/>
                    </a:lnTo>
                    <a:lnTo>
                      <a:pt x="1744" y="1088"/>
                    </a:lnTo>
                    <a:lnTo>
                      <a:pt x="1745" y="1077"/>
                    </a:lnTo>
                    <a:lnTo>
                      <a:pt x="1745" y="1063"/>
                    </a:lnTo>
                    <a:lnTo>
                      <a:pt x="1740" y="1063"/>
                    </a:lnTo>
                    <a:lnTo>
                      <a:pt x="1745" y="1064"/>
                    </a:lnTo>
                    <a:lnTo>
                      <a:pt x="1745" y="1063"/>
                    </a:lnTo>
                    <a:lnTo>
                      <a:pt x="1740" y="1063"/>
                    </a:lnTo>
                    <a:lnTo>
                      <a:pt x="1745" y="1064"/>
                    </a:lnTo>
                    <a:lnTo>
                      <a:pt x="1746" y="1048"/>
                    </a:lnTo>
                    <a:lnTo>
                      <a:pt x="1747" y="1032"/>
                    </a:lnTo>
                    <a:lnTo>
                      <a:pt x="1749" y="1012"/>
                    </a:lnTo>
                    <a:lnTo>
                      <a:pt x="1749" y="1011"/>
                    </a:lnTo>
                    <a:lnTo>
                      <a:pt x="1750" y="990"/>
                    </a:lnTo>
                    <a:lnTo>
                      <a:pt x="1751" y="968"/>
                    </a:lnTo>
                    <a:lnTo>
                      <a:pt x="1751" y="945"/>
                    </a:lnTo>
                    <a:lnTo>
                      <a:pt x="1754" y="893"/>
                    </a:lnTo>
                    <a:lnTo>
                      <a:pt x="1755" y="866"/>
                    </a:lnTo>
                    <a:lnTo>
                      <a:pt x="1758" y="810"/>
                    </a:lnTo>
                    <a:lnTo>
                      <a:pt x="1759" y="780"/>
                    </a:lnTo>
                    <a:lnTo>
                      <a:pt x="1759" y="750"/>
                    </a:lnTo>
                    <a:lnTo>
                      <a:pt x="1762" y="691"/>
                    </a:lnTo>
                    <a:lnTo>
                      <a:pt x="1756" y="691"/>
                    </a:lnTo>
                    <a:lnTo>
                      <a:pt x="1760" y="693"/>
                    </a:lnTo>
                    <a:lnTo>
                      <a:pt x="1762" y="691"/>
                    </a:lnTo>
                    <a:lnTo>
                      <a:pt x="1756" y="691"/>
                    </a:lnTo>
                    <a:lnTo>
                      <a:pt x="1760" y="693"/>
                    </a:lnTo>
                    <a:lnTo>
                      <a:pt x="1762" y="691"/>
                    </a:lnTo>
                    <a:lnTo>
                      <a:pt x="1758" y="688"/>
                    </a:lnTo>
                    <a:lnTo>
                      <a:pt x="1758" y="693"/>
                    </a:lnTo>
                    <a:lnTo>
                      <a:pt x="1762" y="691"/>
                    </a:lnTo>
                    <a:lnTo>
                      <a:pt x="1758" y="688"/>
                    </a:lnTo>
                    <a:lnTo>
                      <a:pt x="1758" y="693"/>
                    </a:lnTo>
                    <a:lnTo>
                      <a:pt x="1768" y="693"/>
                    </a:lnTo>
                    <a:lnTo>
                      <a:pt x="1768" y="692"/>
                    </a:lnTo>
                    <a:lnTo>
                      <a:pt x="1773" y="689"/>
                    </a:lnTo>
                    <a:lnTo>
                      <a:pt x="1775" y="678"/>
                    </a:lnTo>
                    <a:lnTo>
                      <a:pt x="1775" y="647"/>
                    </a:lnTo>
                    <a:lnTo>
                      <a:pt x="1776" y="617"/>
                    </a:lnTo>
                    <a:lnTo>
                      <a:pt x="1778" y="563"/>
                    </a:lnTo>
                    <a:lnTo>
                      <a:pt x="1781" y="514"/>
                    </a:lnTo>
                    <a:lnTo>
                      <a:pt x="1781" y="491"/>
                    </a:lnTo>
                    <a:lnTo>
                      <a:pt x="1782" y="469"/>
                    </a:lnTo>
                    <a:lnTo>
                      <a:pt x="1785" y="427"/>
                    </a:lnTo>
                    <a:lnTo>
                      <a:pt x="1780" y="427"/>
                    </a:lnTo>
                    <a:lnTo>
                      <a:pt x="1785" y="429"/>
                    </a:lnTo>
                    <a:lnTo>
                      <a:pt x="1785" y="427"/>
                    </a:lnTo>
                    <a:lnTo>
                      <a:pt x="1780" y="427"/>
                    </a:lnTo>
                    <a:lnTo>
                      <a:pt x="1785" y="429"/>
                    </a:lnTo>
                    <a:lnTo>
                      <a:pt x="1787" y="392"/>
                    </a:lnTo>
                    <a:lnTo>
                      <a:pt x="1789" y="376"/>
                    </a:lnTo>
                    <a:lnTo>
                      <a:pt x="1789" y="359"/>
                    </a:lnTo>
                    <a:lnTo>
                      <a:pt x="1784" y="359"/>
                    </a:lnTo>
                    <a:lnTo>
                      <a:pt x="1789" y="360"/>
                    </a:lnTo>
                    <a:lnTo>
                      <a:pt x="1789" y="359"/>
                    </a:lnTo>
                    <a:lnTo>
                      <a:pt x="1784" y="359"/>
                    </a:lnTo>
                    <a:lnTo>
                      <a:pt x="1789" y="360"/>
                    </a:lnTo>
                    <a:lnTo>
                      <a:pt x="1790" y="346"/>
                    </a:lnTo>
                    <a:lnTo>
                      <a:pt x="1793" y="320"/>
                    </a:lnTo>
                    <a:lnTo>
                      <a:pt x="1794" y="308"/>
                    </a:lnTo>
                    <a:lnTo>
                      <a:pt x="1796" y="288"/>
                    </a:lnTo>
                    <a:lnTo>
                      <a:pt x="1796" y="277"/>
                    </a:lnTo>
                    <a:lnTo>
                      <a:pt x="1791" y="277"/>
                    </a:lnTo>
                    <a:lnTo>
                      <a:pt x="1796" y="279"/>
                    </a:lnTo>
                    <a:lnTo>
                      <a:pt x="1796" y="277"/>
                    </a:lnTo>
                    <a:lnTo>
                      <a:pt x="1791" y="277"/>
                    </a:lnTo>
                    <a:lnTo>
                      <a:pt x="1796" y="279"/>
                    </a:lnTo>
                    <a:lnTo>
                      <a:pt x="1799" y="263"/>
                    </a:lnTo>
                    <a:lnTo>
                      <a:pt x="1794" y="262"/>
                    </a:lnTo>
                    <a:lnTo>
                      <a:pt x="1798" y="263"/>
                    </a:lnTo>
                    <a:lnTo>
                      <a:pt x="1799" y="263"/>
                    </a:lnTo>
                    <a:lnTo>
                      <a:pt x="1794" y="262"/>
                    </a:lnTo>
                    <a:lnTo>
                      <a:pt x="1798" y="263"/>
                    </a:lnTo>
                    <a:lnTo>
                      <a:pt x="1800" y="250"/>
                    </a:lnTo>
                    <a:lnTo>
                      <a:pt x="1796" y="249"/>
                    </a:lnTo>
                    <a:lnTo>
                      <a:pt x="1800" y="250"/>
                    </a:lnTo>
                    <a:lnTo>
                      <a:pt x="1796" y="249"/>
                    </a:lnTo>
                    <a:lnTo>
                      <a:pt x="1800" y="250"/>
                    </a:lnTo>
                    <a:lnTo>
                      <a:pt x="1802" y="245"/>
                    </a:lnTo>
                    <a:lnTo>
                      <a:pt x="1803" y="241"/>
                    </a:lnTo>
                    <a:lnTo>
                      <a:pt x="1804" y="240"/>
                    </a:lnTo>
                    <a:lnTo>
                      <a:pt x="1804" y="236"/>
                    </a:lnTo>
                    <a:lnTo>
                      <a:pt x="1799" y="236"/>
                    </a:lnTo>
                    <a:lnTo>
                      <a:pt x="1803" y="239"/>
                    </a:lnTo>
                    <a:lnTo>
                      <a:pt x="1804" y="236"/>
                    </a:lnTo>
                    <a:lnTo>
                      <a:pt x="1799" y="236"/>
                    </a:lnTo>
                    <a:lnTo>
                      <a:pt x="1803" y="239"/>
                    </a:lnTo>
                    <a:lnTo>
                      <a:pt x="1807" y="231"/>
                    </a:lnTo>
                    <a:lnTo>
                      <a:pt x="1803" y="228"/>
                    </a:lnTo>
                    <a:lnTo>
                      <a:pt x="1807" y="232"/>
                    </a:lnTo>
                    <a:lnTo>
                      <a:pt x="1807" y="231"/>
                    </a:lnTo>
                    <a:lnTo>
                      <a:pt x="1803" y="228"/>
                    </a:lnTo>
                    <a:lnTo>
                      <a:pt x="1807" y="232"/>
                    </a:lnTo>
                    <a:lnTo>
                      <a:pt x="1809" y="230"/>
                    </a:lnTo>
                    <a:lnTo>
                      <a:pt x="1806" y="226"/>
                    </a:lnTo>
                    <a:lnTo>
                      <a:pt x="1806" y="231"/>
                    </a:lnTo>
                    <a:lnTo>
                      <a:pt x="1809" y="230"/>
                    </a:lnTo>
                    <a:lnTo>
                      <a:pt x="1806" y="226"/>
                    </a:lnTo>
                    <a:lnTo>
                      <a:pt x="1806" y="231"/>
                    </a:lnTo>
                    <a:lnTo>
                      <a:pt x="1808" y="231"/>
                    </a:lnTo>
                    <a:lnTo>
                      <a:pt x="1808" y="226"/>
                    </a:lnTo>
                    <a:lnTo>
                      <a:pt x="1806" y="230"/>
                    </a:lnTo>
                    <a:lnTo>
                      <a:pt x="1808" y="231"/>
                    </a:lnTo>
                    <a:lnTo>
                      <a:pt x="1808" y="226"/>
                    </a:lnTo>
                    <a:lnTo>
                      <a:pt x="1806" y="230"/>
                    </a:lnTo>
                    <a:lnTo>
                      <a:pt x="1809" y="234"/>
                    </a:lnTo>
                    <a:lnTo>
                      <a:pt x="1812" y="230"/>
                    </a:lnTo>
                    <a:lnTo>
                      <a:pt x="1808" y="232"/>
                    </a:lnTo>
                    <a:lnTo>
                      <a:pt x="1809" y="234"/>
                    </a:lnTo>
                    <a:lnTo>
                      <a:pt x="1812" y="230"/>
                    </a:lnTo>
                    <a:lnTo>
                      <a:pt x="1808" y="232"/>
                    </a:lnTo>
                    <a:lnTo>
                      <a:pt x="1809" y="235"/>
                    </a:lnTo>
                    <a:lnTo>
                      <a:pt x="1813" y="232"/>
                    </a:lnTo>
                    <a:lnTo>
                      <a:pt x="1809" y="232"/>
                    </a:lnTo>
                    <a:lnTo>
                      <a:pt x="1809" y="235"/>
                    </a:lnTo>
                    <a:lnTo>
                      <a:pt x="1813" y="232"/>
                    </a:lnTo>
                    <a:lnTo>
                      <a:pt x="1809" y="232"/>
                    </a:lnTo>
                    <a:lnTo>
                      <a:pt x="1809" y="237"/>
                    </a:lnTo>
                    <a:lnTo>
                      <a:pt x="1813" y="245"/>
                    </a:lnTo>
                    <a:lnTo>
                      <a:pt x="1817" y="243"/>
                    </a:lnTo>
                    <a:lnTo>
                      <a:pt x="1813" y="244"/>
                    </a:lnTo>
                    <a:lnTo>
                      <a:pt x="1813" y="245"/>
                    </a:lnTo>
                    <a:lnTo>
                      <a:pt x="1817" y="243"/>
                    </a:lnTo>
                    <a:lnTo>
                      <a:pt x="1813" y="244"/>
                    </a:lnTo>
                    <a:lnTo>
                      <a:pt x="1817" y="256"/>
                    </a:lnTo>
                    <a:lnTo>
                      <a:pt x="1821" y="254"/>
                    </a:lnTo>
                    <a:lnTo>
                      <a:pt x="1817" y="254"/>
                    </a:lnTo>
                    <a:lnTo>
                      <a:pt x="1817" y="256"/>
                    </a:lnTo>
                    <a:lnTo>
                      <a:pt x="1821" y="254"/>
                    </a:lnTo>
                    <a:lnTo>
                      <a:pt x="1817" y="254"/>
                    </a:lnTo>
                    <a:lnTo>
                      <a:pt x="1817" y="259"/>
                    </a:lnTo>
                    <a:lnTo>
                      <a:pt x="1818" y="263"/>
                    </a:lnTo>
                    <a:lnTo>
                      <a:pt x="1822" y="262"/>
                    </a:lnTo>
                    <a:lnTo>
                      <a:pt x="1818" y="263"/>
                    </a:lnTo>
                    <a:lnTo>
                      <a:pt x="1822" y="262"/>
                    </a:lnTo>
                    <a:lnTo>
                      <a:pt x="1818" y="263"/>
                    </a:lnTo>
                    <a:lnTo>
                      <a:pt x="1820" y="270"/>
                    </a:lnTo>
                    <a:lnTo>
                      <a:pt x="1824" y="268"/>
                    </a:lnTo>
                    <a:lnTo>
                      <a:pt x="1820" y="270"/>
                    </a:lnTo>
                    <a:lnTo>
                      <a:pt x="1824" y="268"/>
                    </a:lnTo>
                    <a:lnTo>
                      <a:pt x="1820" y="270"/>
                    </a:lnTo>
                    <a:lnTo>
                      <a:pt x="1821" y="277"/>
                    </a:lnTo>
                    <a:lnTo>
                      <a:pt x="1822" y="289"/>
                    </a:lnTo>
                    <a:lnTo>
                      <a:pt x="1824" y="303"/>
                    </a:lnTo>
                    <a:lnTo>
                      <a:pt x="1828" y="302"/>
                    </a:lnTo>
                    <a:lnTo>
                      <a:pt x="1824" y="302"/>
                    </a:lnTo>
                    <a:lnTo>
                      <a:pt x="1824" y="303"/>
                    </a:lnTo>
                    <a:lnTo>
                      <a:pt x="1828" y="302"/>
                    </a:lnTo>
                    <a:lnTo>
                      <a:pt x="1824" y="302"/>
                    </a:lnTo>
                    <a:lnTo>
                      <a:pt x="1825" y="318"/>
                    </a:lnTo>
                    <a:lnTo>
                      <a:pt x="1825" y="334"/>
                    </a:lnTo>
                    <a:lnTo>
                      <a:pt x="1826" y="354"/>
                    </a:lnTo>
                    <a:lnTo>
                      <a:pt x="1828" y="374"/>
                    </a:lnTo>
                    <a:lnTo>
                      <a:pt x="1829" y="398"/>
                    </a:lnTo>
                    <a:lnTo>
                      <a:pt x="1830" y="422"/>
                    </a:lnTo>
                    <a:lnTo>
                      <a:pt x="1833" y="474"/>
                    </a:lnTo>
                    <a:lnTo>
                      <a:pt x="1833" y="502"/>
                    </a:lnTo>
                    <a:lnTo>
                      <a:pt x="1834" y="531"/>
                    </a:lnTo>
                    <a:lnTo>
                      <a:pt x="1837" y="590"/>
                    </a:lnTo>
                    <a:lnTo>
                      <a:pt x="1840" y="683"/>
                    </a:lnTo>
                    <a:lnTo>
                      <a:pt x="1840" y="688"/>
                    </a:lnTo>
                    <a:lnTo>
                      <a:pt x="1842" y="691"/>
                    </a:lnTo>
                    <a:lnTo>
                      <a:pt x="1844" y="693"/>
                    </a:lnTo>
                    <a:lnTo>
                      <a:pt x="1855" y="693"/>
                    </a:lnTo>
                    <a:lnTo>
                      <a:pt x="1855" y="688"/>
                    </a:lnTo>
                    <a:lnTo>
                      <a:pt x="1851" y="689"/>
                    </a:lnTo>
                    <a:lnTo>
                      <a:pt x="1855" y="693"/>
                    </a:lnTo>
                    <a:lnTo>
                      <a:pt x="1855" y="688"/>
                    </a:lnTo>
                    <a:lnTo>
                      <a:pt x="1851" y="689"/>
                    </a:lnTo>
                    <a:lnTo>
                      <a:pt x="1852" y="697"/>
                    </a:lnTo>
                    <a:lnTo>
                      <a:pt x="1856" y="696"/>
                    </a:lnTo>
                    <a:lnTo>
                      <a:pt x="1852" y="696"/>
                    </a:lnTo>
                    <a:lnTo>
                      <a:pt x="1852" y="697"/>
                    </a:lnTo>
                    <a:lnTo>
                      <a:pt x="1856" y="696"/>
                    </a:lnTo>
                    <a:lnTo>
                      <a:pt x="1852" y="696"/>
                    </a:lnTo>
                    <a:lnTo>
                      <a:pt x="1853" y="728"/>
                    </a:lnTo>
                    <a:lnTo>
                      <a:pt x="1855" y="758"/>
                    </a:lnTo>
                    <a:lnTo>
                      <a:pt x="1855" y="786"/>
                    </a:lnTo>
                    <a:lnTo>
                      <a:pt x="1857" y="840"/>
                    </a:lnTo>
                    <a:lnTo>
                      <a:pt x="1860" y="890"/>
                    </a:lnTo>
                    <a:lnTo>
                      <a:pt x="1861" y="913"/>
                    </a:lnTo>
                    <a:lnTo>
                      <a:pt x="1862" y="933"/>
                    </a:lnTo>
                    <a:lnTo>
                      <a:pt x="1862" y="954"/>
                    </a:lnTo>
                    <a:lnTo>
                      <a:pt x="1864" y="973"/>
                    </a:lnTo>
                    <a:lnTo>
                      <a:pt x="1866" y="1010"/>
                    </a:lnTo>
                    <a:lnTo>
                      <a:pt x="1869" y="1041"/>
                    </a:lnTo>
                    <a:lnTo>
                      <a:pt x="1869" y="1042"/>
                    </a:lnTo>
                    <a:lnTo>
                      <a:pt x="1870" y="1056"/>
                    </a:lnTo>
                    <a:lnTo>
                      <a:pt x="1874" y="1055"/>
                    </a:lnTo>
                    <a:lnTo>
                      <a:pt x="1870" y="1055"/>
                    </a:lnTo>
                    <a:lnTo>
                      <a:pt x="1870" y="1056"/>
                    </a:lnTo>
                    <a:lnTo>
                      <a:pt x="1874" y="1055"/>
                    </a:lnTo>
                    <a:lnTo>
                      <a:pt x="1870" y="1055"/>
                    </a:lnTo>
                    <a:lnTo>
                      <a:pt x="1870" y="1069"/>
                    </a:lnTo>
                    <a:lnTo>
                      <a:pt x="1873" y="1092"/>
                    </a:lnTo>
                    <a:lnTo>
                      <a:pt x="1874" y="1103"/>
                    </a:lnTo>
                    <a:lnTo>
                      <a:pt x="1877" y="1121"/>
                    </a:lnTo>
                    <a:lnTo>
                      <a:pt x="1878" y="1128"/>
                    </a:lnTo>
                    <a:lnTo>
                      <a:pt x="1882" y="1127"/>
                    </a:lnTo>
                    <a:lnTo>
                      <a:pt x="1878" y="1127"/>
                    </a:lnTo>
                    <a:lnTo>
                      <a:pt x="1878" y="1128"/>
                    </a:lnTo>
                    <a:lnTo>
                      <a:pt x="1882" y="1127"/>
                    </a:lnTo>
                    <a:lnTo>
                      <a:pt x="1878" y="1127"/>
                    </a:lnTo>
                    <a:lnTo>
                      <a:pt x="1878" y="1135"/>
                    </a:lnTo>
                    <a:lnTo>
                      <a:pt x="1879" y="1141"/>
                    </a:lnTo>
                    <a:lnTo>
                      <a:pt x="1882" y="1152"/>
                    </a:lnTo>
                    <a:lnTo>
                      <a:pt x="1883" y="1156"/>
                    </a:lnTo>
                    <a:lnTo>
                      <a:pt x="1883" y="1157"/>
                    </a:lnTo>
                    <a:lnTo>
                      <a:pt x="1884" y="1159"/>
                    </a:lnTo>
                    <a:lnTo>
                      <a:pt x="1888" y="1157"/>
                    </a:lnTo>
                    <a:lnTo>
                      <a:pt x="1884" y="1157"/>
                    </a:lnTo>
                    <a:lnTo>
                      <a:pt x="1884" y="1159"/>
                    </a:lnTo>
                    <a:lnTo>
                      <a:pt x="1888" y="1157"/>
                    </a:lnTo>
                    <a:lnTo>
                      <a:pt x="1884" y="1157"/>
                    </a:lnTo>
                    <a:lnTo>
                      <a:pt x="1884" y="1162"/>
                    </a:lnTo>
                    <a:lnTo>
                      <a:pt x="1886" y="1165"/>
                    </a:lnTo>
                    <a:lnTo>
                      <a:pt x="1890" y="1168"/>
                    </a:lnTo>
                    <a:lnTo>
                      <a:pt x="1890" y="1167"/>
                    </a:lnTo>
                    <a:lnTo>
                      <a:pt x="1892" y="1170"/>
                    </a:lnTo>
                    <a:lnTo>
                      <a:pt x="1896" y="1170"/>
                    </a:lnTo>
                    <a:lnTo>
                      <a:pt x="1896" y="1168"/>
                    </a:lnTo>
                    <a:lnTo>
                      <a:pt x="1899" y="1167"/>
                    </a:lnTo>
                    <a:lnTo>
                      <a:pt x="1901" y="1165"/>
                    </a:lnTo>
                    <a:lnTo>
                      <a:pt x="1901" y="1163"/>
                    </a:lnTo>
                    <a:lnTo>
                      <a:pt x="1896" y="1163"/>
                    </a:lnTo>
                    <a:lnTo>
                      <a:pt x="1900" y="1167"/>
                    </a:lnTo>
                    <a:lnTo>
                      <a:pt x="1899" y="1166"/>
                    </a:lnTo>
                    <a:lnTo>
                      <a:pt x="1901" y="1163"/>
                    </a:lnTo>
                    <a:lnTo>
                      <a:pt x="1896" y="1163"/>
                    </a:lnTo>
                    <a:lnTo>
                      <a:pt x="1900" y="1167"/>
                    </a:lnTo>
                    <a:lnTo>
                      <a:pt x="1904" y="1163"/>
                    </a:lnTo>
                    <a:lnTo>
                      <a:pt x="1904" y="1162"/>
                    </a:lnTo>
                    <a:lnTo>
                      <a:pt x="1906" y="1157"/>
                    </a:lnTo>
                    <a:lnTo>
                      <a:pt x="1906" y="1156"/>
                    </a:lnTo>
                    <a:lnTo>
                      <a:pt x="1908" y="1152"/>
                    </a:lnTo>
                    <a:lnTo>
                      <a:pt x="1909" y="1150"/>
                    </a:lnTo>
                    <a:lnTo>
                      <a:pt x="1909" y="1148"/>
                    </a:lnTo>
                    <a:lnTo>
                      <a:pt x="1904" y="1148"/>
                    </a:lnTo>
                    <a:lnTo>
                      <a:pt x="1908" y="1149"/>
                    </a:lnTo>
                    <a:lnTo>
                      <a:pt x="1909" y="1148"/>
                    </a:lnTo>
                    <a:lnTo>
                      <a:pt x="1904" y="1148"/>
                    </a:lnTo>
                    <a:lnTo>
                      <a:pt x="1908" y="1149"/>
                    </a:lnTo>
                    <a:lnTo>
                      <a:pt x="1909" y="1145"/>
                    </a:lnTo>
                    <a:lnTo>
                      <a:pt x="1905" y="1144"/>
                    </a:lnTo>
                    <a:lnTo>
                      <a:pt x="1909" y="1147"/>
                    </a:lnTo>
                    <a:lnTo>
                      <a:pt x="1909" y="1145"/>
                    </a:lnTo>
                    <a:lnTo>
                      <a:pt x="1905" y="1144"/>
                    </a:lnTo>
                    <a:lnTo>
                      <a:pt x="1909" y="1147"/>
                    </a:lnTo>
                    <a:lnTo>
                      <a:pt x="1910" y="1144"/>
                    </a:lnTo>
                    <a:lnTo>
                      <a:pt x="1910" y="1143"/>
                    </a:lnTo>
                    <a:lnTo>
                      <a:pt x="1911" y="1139"/>
                    </a:lnTo>
                    <a:lnTo>
                      <a:pt x="1913" y="1134"/>
                    </a:lnTo>
                    <a:lnTo>
                      <a:pt x="1914" y="1130"/>
                    </a:lnTo>
                    <a:lnTo>
                      <a:pt x="1915" y="1123"/>
                    </a:lnTo>
                    <a:lnTo>
                      <a:pt x="1917" y="1122"/>
                    </a:lnTo>
                    <a:lnTo>
                      <a:pt x="1917" y="1114"/>
                    </a:lnTo>
                    <a:lnTo>
                      <a:pt x="1911" y="1114"/>
                    </a:lnTo>
                    <a:lnTo>
                      <a:pt x="1917" y="1116"/>
                    </a:lnTo>
                    <a:lnTo>
                      <a:pt x="1917" y="1114"/>
                    </a:lnTo>
                    <a:lnTo>
                      <a:pt x="1911" y="1114"/>
                    </a:lnTo>
                    <a:lnTo>
                      <a:pt x="1917" y="1116"/>
                    </a:lnTo>
                    <a:lnTo>
                      <a:pt x="1918" y="1104"/>
                    </a:lnTo>
                    <a:lnTo>
                      <a:pt x="1919" y="1091"/>
                    </a:lnTo>
                    <a:lnTo>
                      <a:pt x="1922" y="1057"/>
                    </a:lnTo>
                    <a:lnTo>
                      <a:pt x="1922" y="1056"/>
                    </a:lnTo>
                    <a:lnTo>
                      <a:pt x="1923" y="1035"/>
                    </a:lnTo>
                    <a:lnTo>
                      <a:pt x="1923" y="1015"/>
                    </a:lnTo>
                    <a:lnTo>
                      <a:pt x="1924" y="992"/>
                    </a:lnTo>
                    <a:lnTo>
                      <a:pt x="1926" y="967"/>
                    </a:lnTo>
                    <a:lnTo>
                      <a:pt x="1928" y="913"/>
                    </a:lnTo>
                    <a:lnTo>
                      <a:pt x="1930" y="884"/>
                    </a:lnTo>
                    <a:lnTo>
                      <a:pt x="1931" y="855"/>
                    </a:lnTo>
                    <a:lnTo>
                      <a:pt x="1931" y="825"/>
                    </a:lnTo>
                    <a:lnTo>
                      <a:pt x="1933" y="763"/>
                    </a:lnTo>
                    <a:lnTo>
                      <a:pt x="1936" y="698"/>
                    </a:lnTo>
                    <a:lnTo>
                      <a:pt x="1931" y="698"/>
                    </a:lnTo>
                    <a:lnTo>
                      <a:pt x="1936" y="700"/>
                    </a:lnTo>
                    <a:lnTo>
                      <a:pt x="1936" y="698"/>
                    </a:lnTo>
                    <a:lnTo>
                      <a:pt x="1931" y="698"/>
                    </a:lnTo>
                    <a:lnTo>
                      <a:pt x="1936" y="700"/>
                    </a:lnTo>
                    <a:lnTo>
                      <a:pt x="1937" y="689"/>
                    </a:lnTo>
                    <a:lnTo>
                      <a:pt x="1932" y="688"/>
                    </a:lnTo>
                    <a:lnTo>
                      <a:pt x="1932" y="693"/>
                    </a:lnTo>
                    <a:lnTo>
                      <a:pt x="1932" y="692"/>
                    </a:lnTo>
                    <a:lnTo>
                      <a:pt x="1937" y="689"/>
                    </a:lnTo>
                    <a:lnTo>
                      <a:pt x="1932" y="688"/>
                    </a:lnTo>
                    <a:lnTo>
                      <a:pt x="1932" y="693"/>
                    </a:lnTo>
                    <a:lnTo>
                      <a:pt x="1941" y="693"/>
                    </a:lnTo>
                    <a:lnTo>
                      <a:pt x="1941" y="692"/>
                    </a:lnTo>
                    <a:lnTo>
                      <a:pt x="1944" y="691"/>
                    </a:lnTo>
                    <a:lnTo>
                      <a:pt x="1945" y="691"/>
                    </a:lnTo>
                    <a:lnTo>
                      <a:pt x="1948" y="686"/>
                    </a:lnTo>
                    <a:lnTo>
                      <a:pt x="1949" y="653"/>
                    </a:lnTo>
                    <a:lnTo>
                      <a:pt x="1950" y="622"/>
                    </a:lnTo>
                    <a:lnTo>
                      <a:pt x="1952" y="593"/>
                    </a:lnTo>
                    <a:lnTo>
                      <a:pt x="1953" y="564"/>
                    </a:lnTo>
                    <a:lnTo>
                      <a:pt x="1954" y="537"/>
                    </a:lnTo>
                    <a:lnTo>
                      <a:pt x="1954" y="510"/>
                    </a:lnTo>
                    <a:lnTo>
                      <a:pt x="1955" y="485"/>
                    </a:lnTo>
                    <a:lnTo>
                      <a:pt x="1958" y="439"/>
                    </a:lnTo>
                    <a:lnTo>
                      <a:pt x="1961" y="398"/>
                    </a:lnTo>
                    <a:lnTo>
                      <a:pt x="1961" y="378"/>
                    </a:lnTo>
                    <a:lnTo>
                      <a:pt x="1955" y="378"/>
                    </a:lnTo>
                    <a:lnTo>
                      <a:pt x="1961" y="380"/>
                    </a:lnTo>
                    <a:lnTo>
                      <a:pt x="1961" y="378"/>
                    </a:lnTo>
                    <a:lnTo>
                      <a:pt x="1955" y="378"/>
                    </a:lnTo>
                    <a:lnTo>
                      <a:pt x="1961" y="380"/>
                    </a:lnTo>
                    <a:lnTo>
                      <a:pt x="1964" y="329"/>
                    </a:lnTo>
                    <a:lnTo>
                      <a:pt x="1966" y="315"/>
                    </a:lnTo>
                    <a:lnTo>
                      <a:pt x="1968" y="289"/>
                    </a:lnTo>
                    <a:lnTo>
                      <a:pt x="1968" y="276"/>
                    </a:lnTo>
                    <a:lnTo>
                      <a:pt x="1963" y="276"/>
                    </a:lnTo>
                    <a:lnTo>
                      <a:pt x="1968" y="277"/>
                    </a:lnTo>
                    <a:lnTo>
                      <a:pt x="1968" y="276"/>
                    </a:lnTo>
                    <a:lnTo>
                      <a:pt x="1963" y="276"/>
                    </a:lnTo>
                    <a:lnTo>
                      <a:pt x="1968" y="277"/>
                    </a:lnTo>
                    <a:lnTo>
                      <a:pt x="1970" y="266"/>
                    </a:lnTo>
                    <a:lnTo>
                      <a:pt x="1972" y="248"/>
                    </a:lnTo>
                    <a:lnTo>
                      <a:pt x="1975" y="232"/>
                    </a:lnTo>
                    <a:lnTo>
                      <a:pt x="1970" y="231"/>
                    </a:lnTo>
                    <a:lnTo>
                      <a:pt x="1974" y="232"/>
                    </a:lnTo>
                    <a:lnTo>
                      <a:pt x="1975" y="232"/>
                    </a:lnTo>
                    <a:lnTo>
                      <a:pt x="1970" y="231"/>
                    </a:lnTo>
                    <a:lnTo>
                      <a:pt x="1974" y="232"/>
                    </a:lnTo>
                    <a:lnTo>
                      <a:pt x="1975" y="226"/>
                    </a:lnTo>
                    <a:lnTo>
                      <a:pt x="1976" y="225"/>
                    </a:lnTo>
                    <a:lnTo>
                      <a:pt x="1976" y="219"/>
                    </a:lnTo>
                    <a:lnTo>
                      <a:pt x="1971" y="219"/>
                    </a:lnTo>
                    <a:lnTo>
                      <a:pt x="1975" y="221"/>
                    </a:lnTo>
                    <a:lnTo>
                      <a:pt x="1976" y="219"/>
                    </a:lnTo>
                    <a:lnTo>
                      <a:pt x="1971" y="219"/>
                    </a:lnTo>
                    <a:lnTo>
                      <a:pt x="1975" y="221"/>
                    </a:lnTo>
                    <a:lnTo>
                      <a:pt x="1976" y="216"/>
                    </a:lnTo>
                    <a:lnTo>
                      <a:pt x="1979" y="208"/>
                    </a:lnTo>
                    <a:lnTo>
                      <a:pt x="1975" y="206"/>
                    </a:lnTo>
                    <a:lnTo>
                      <a:pt x="1979" y="209"/>
                    </a:lnTo>
                    <a:lnTo>
                      <a:pt x="1979" y="208"/>
                    </a:lnTo>
                    <a:lnTo>
                      <a:pt x="1975" y="206"/>
                    </a:lnTo>
                    <a:lnTo>
                      <a:pt x="1979" y="209"/>
                    </a:lnTo>
                    <a:lnTo>
                      <a:pt x="1981" y="204"/>
                    </a:lnTo>
                    <a:lnTo>
                      <a:pt x="1977" y="201"/>
                    </a:lnTo>
                    <a:lnTo>
                      <a:pt x="1981" y="205"/>
                    </a:lnTo>
                    <a:lnTo>
                      <a:pt x="1981" y="204"/>
                    </a:lnTo>
                    <a:lnTo>
                      <a:pt x="1977" y="201"/>
                    </a:lnTo>
                    <a:lnTo>
                      <a:pt x="1981" y="205"/>
                    </a:lnTo>
                    <a:lnTo>
                      <a:pt x="1983" y="204"/>
                    </a:lnTo>
                    <a:lnTo>
                      <a:pt x="1981" y="203"/>
                    </a:lnTo>
                    <a:lnTo>
                      <a:pt x="1984" y="200"/>
                    </a:lnTo>
                    <a:lnTo>
                      <a:pt x="1984" y="199"/>
                    </a:lnTo>
                    <a:lnTo>
                      <a:pt x="1979" y="199"/>
                    </a:lnTo>
                    <a:lnTo>
                      <a:pt x="1983" y="203"/>
                    </a:lnTo>
                    <a:lnTo>
                      <a:pt x="1981" y="201"/>
                    </a:lnTo>
                    <a:lnTo>
                      <a:pt x="1984" y="199"/>
                    </a:lnTo>
                    <a:lnTo>
                      <a:pt x="1979" y="199"/>
                    </a:lnTo>
                    <a:lnTo>
                      <a:pt x="1983" y="203"/>
                    </a:lnTo>
                    <a:lnTo>
                      <a:pt x="1984" y="201"/>
                    </a:lnTo>
                    <a:lnTo>
                      <a:pt x="1980" y="197"/>
                    </a:lnTo>
                    <a:lnTo>
                      <a:pt x="1980" y="203"/>
                    </a:lnTo>
                    <a:lnTo>
                      <a:pt x="1984" y="201"/>
                    </a:lnTo>
                    <a:lnTo>
                      <a:pt x="1980" y="197"/>
                    </a:lnTo>
                    <a:lnTo>
                      <a:pt x="1980" y="203"/>
                    </a:lnTo>
                    <a:lnTo>
                      <a:pt x="1981" y="203"/>
                    </a:lnTo>
                    <a:lnTo>
                      <a:pt x="1981" y="197"/>
                    </a:lnTo>
                    <a:lnTo>
                      <a:pt x="1979" y="201"/>
                    </a:lnTo>
                    <a:lnTo>
                      <a:pt x="1981" y="203"/>
                    </a:lnTo>
                    <a:lnTo>
                      <a:pt x="1981" y="197"/>
                    </a:lnTo>
                    <a:lnTo>
                      <a:pt x="1979" y="201"/>
                    </a:lnTo>
                    <a:lnTo>
                      <a:pt x="1980" y="203"/>
                    </a:lnTo>
                    <a:lnTo>
                      <a:pt x="1980" y="201"/>
                    </a:lnTo>
                    <a:lnTo>
                      <a:pt x="1983" y="204"/>
                    </a:lnTo>
                    <a:lnTo>
                      <a:pt x="1984" y="204"/>
                    </a:lnTo>
                    <a:lnTo>
                      <a:pt x="1984" y="199"/>
                    </a:lnTo>
                    <a:lnTo>
                      <a:pt x="1981" y="203"/>
                    </a:lnTo>
                    <a:lnTo>
                      <a:pt x="1984" y="204"/>
                    </a:lnTo>
                    <a:lnTo>
                      <a:pt x="1984" y="199"/>
                    </a:lnTo>
                    <a:lnTo>
                      <a:pt x="1981" y="203"/>
                    </a:lnTo>
                    <a:lnTo>
                      <a:pt x="1983" y="204"/>
                    </a:lnTo>
                    <a:lnTo>
                      <a:pt x="1985" y="200"/>
                    </a:lnTo>
                    <a:lnTo>
                      <a:pt x="1981" y="203"/>
                    </a:lnTo>
                    <a:lnTo>
                      <a:pt x="1983" y="204"/>
                    </a:lnTo>
                    <a:lnTo>
                      <a:pt x="1985" y="200"/>
                    </a:lnTo>
                    <a:lnTo>
                      <a:pt x="1981" y="203"/>
                    </a:lnTo>
                    <a:lnTo>
                      <a:pt x="1983" y="205"/>
                    </a:lnTo>
                    <a:lnTo>
                      <a:pt x="1986" y="203"/>
                    </a:lnTo>
                    <a:lnTo>
                      <a:pt x="1983" y="203"/>
                    </a:lnTo>
                    <a:lnTo>
                      <a:pt x="1983" y="205"/>
                    </a:lnTo>
                    <a:lnTo>
                      <a:pt x="1986" y="203"/>
                    </a:lnTo>
                    <a:lnTo>
                      <a:pt x="1983" y="203"/>
                    </a:lnTo>
                    <a:lnTo>
                      <a:pt x="1983" y="206"/>
                    </a:lnTo>
                    <a:lnTo>
                      <a:pt x="1986" y="214"/>
                    </a:lnTo>
                    <a:lnTo>
                      <a:pt x="1990" y="212"/>
                    </a:lnTo>
                    <a:lnTo>
                      <a:pt x="1986" y="213"/>
                    </a:lnTo>
                    <a:lnTo>
                      <a:pt x="1986" y="214"/>
                    </a:lnTo>
                    <a:lnTo>
                      <a:pt x="1990" y="212"/>
                    </a:lnTo>
                    <a:lnTo>
                      <a:pt x="1986" y="213"/>
                    </a:lnTo>
                    <a:lnTo>
                      <a:pt x="1989" y="221"/>
                    </a:lnTo>
                    <a:lnTo>
                      <a:pt x="1993" y="219"/>
                    </a:lnTo>
                    <a:lnTo>
                      <a:pt x="1989" y="219"/>
                    </a:lnTo>
                    <a:lnTo>
                      <a:pt x="1989" y="221"/>
                    </a:lnTo>
                    <a:lnTo>
                      <a:pt x="1993" y="219"/>
                    </a:lnTo>
                    <a:lnTo>
                      <a:pt x="1989" y="219"/>
                    </a:lnTo>
                    <a:lnTo>
                      <a:pt x="1989" y="223"/>
                    </a:lnTo>
                    <a:lnTo>
                      <a:pt x="1990" y="227"/>
                    </a:lnTo>
                    <a:lnTo>
                      <a:pt x="1994" y="226"/>
                    </a:lnTo>
                    <a:lnTo>
                      <a:pt x="1990" y="227"/>
                    </a:lnTo>
                    <a:lnTo>
                      <a:pt x="1994" y="226"/>
                    </a:lnTo>
                    <a:lnTo>
                      <a:pt x="1990" y="227"/>
                    </a:lnTo>
                    <a:lnTo>
                      <a:pt x="1992" y="232"/>
                    </a:lnTo>
                    <a:lnTo>
                      <a:pt x="1993" y="236"/>
                    </a:lnTo>
                    <a:lnTo>
                      <a:pt x="1997" y="235"/>
                    </a:lnTo>
                    <a:lnTo>
                      <a:pt x="1993" y="236"/>
                    </a:lnTo>
                    <a:lnTo>
                      <a:pt x="1997" y="235"/>
                    </a:lnTo>
                    <a:lnTo>
                      <a:pt x="1993" y="236"/>
                    </a:lnTo>
                    <a:lnTo>
                      <a:pt x="1994" y="243"/>
                    </a:lnTo>
                    <a:lnTo>
                      <a:pt x="1998" y="241"/>
                    </a:lnTo>
                    <a:lnTo>
                      <a:pt x="1994" y="243"/>
                    </a:lnTo>
                    <a:lnTo>
                      <a:pt x="1998" y="241"/>
                    </a:lnTo>
                    <a:lnTo>
                      <a:pt x="1994" y="243"/>
                    </a:lnTo>
                    <a:lnTo>
                      <a:pt x="1995" y="250"/>
                    </a:lnTo>
                    <a:lnTo>
                      <a:pt x="1997" y="262"/>
                    </a:lnTo>
                    <a:lnTo>
                      <a:pt x="2001" y="261"/>
                    </a:lnTo>
                    <a:lnTo>
                      <a:pt x="1997" y="261"/>
                    </a:lnTo>
                    <a:lnTo>
                      <a:pt x="1997" y="262"/>
                    </a:lnTo>
                    <a:lnTo>
                      <a:pt x="2001" y="261"/>
                    </a:lnTo>
                    <a:lnTo>
                      <a:pt x="1997" y="261"/>
                    </a:lnTo>
                    <a:lnTo>
                      <a:pt x="1997" y="274"/>
                    </a:lnTo>
                    <a:lnTo>
                      <a:pt x="1998" y="289"/>
                    </a:lnTo>
                    <a:lnTo>
                      <a:pt x="1999" y="307"/>
                    </a:lnTo>
                    <a:lnTo>
                      <a:pt x="2001" y="328"/>
                    </a:lnTo>
                    <a:lnTo>
                      <a:pt x="2002" y="350"/>
                    </a:lnTo>
                    <a:lnTo>
                      <a:pt x="2003" y="373"/>
                    </a:lnTo>
                    <a:lnTo>
                      <a:pt x="2005" y="398"/>
                    </a:lnTo>
                    <a:lnTo>
                      <a:pt x="2005" y="425"/>
                    </a:lnTo>
                    <a:lnTo>
                      <a:pt x="2007" y="482"/>
                    </a:lnTo>
                    <a:lnTo>
                      <a:pt x="2011" y="574"/>
                    </a:lnTo>
                    <a:lnTo>
                      <a:pt x="2012" y="607"/>
                    </a:lnTo>
                    <a:lnTo>
                      <a:pt x="2012" y="640"/>
                    </a:lnTo>
                    <a:lnTo>
                      <a:pt x="2014" y="673"/>
                    </a:lnTo>
                    <a:lnTo>
                      <a:pt x="2015" y="688"/>
                    </a:lnTo>
                    <a:lnTo>
                      <a:pt x="2016" y="691"/>
                    </a:lnTo>
                    <a:lnTo>
                      <a:pt x="2019" y="693"/>
                    </a:lnTo>
                    <a:lnTo>
                      <a:pt x="2030" y="693"/>
                    </a:lnTo>
                    <a:lnTo>
                      <a:pt x="2030" y="688"/>
                    </a:lnTo>
                    <a:lnTo>
                      <a:pt x="2026" y="688"/>
                    </a:lnTo>
                    <a:lnTo>
                      <a:pt x="2028" y="691"/>
                    </a:lnTo>
                    <a:lnTo>
                      <a:pt x="2030" y="693"/>
                    </a:lnTo>
                    <a:lnTo>
                      <a:pt x="2030" y="688"/>
                    </a:lnTo>
                    <a:lnTo>
                      <a:pt x="2026" y="688"/>
                    </a:lnTo>
                    <a:lnTo>
                      <a:pt x="2026" y="719"/>
                    </a:lnTo>
                    <a:lnTo>
                      <a:pt x="2028" y="751"/>
                    </a:lnTo>
                    <a:lnTo>
                      <a:pt x="2029" y="782"/>
                    </a:lnTo>
                    <a:lnTo>
                      <a:pt x="2030" y="812"/>
                    </a:lnTo>
                    <a:lnTo>
                      <a:pt x="2033" y="866"/>
                    </a:lnTo>
                    <a:lnTo>
                      <a:pt x="2034" y="892"/>
                    </a:lnTo>
                    <a:lnTo>
                      <a:pt x="2034" y="917"/>
                    </a:lnTo>
                    <a:lnTo>
                      <a:pt x="2036" y="941"/>
                    </a:lnTo>
                    <a:lnTo>
                      <a:pt x="2037" y="963"/>
                    </a:lnTo>
                    <a:lnTo>
                      <a:pt x="2038" y="984"/>
                    </a:lnTo>
                    <a:lnTo>
                      <a:pt x="2041" y="1023"/>
                    </a:lnTo>
                    <a:lnTo>
                      <a:pt x="2042" y="1039"/>
                    </a:lnTo>
                    <a:lnTo>
                      <a:pt x="2042" y="1056"/>
                    </a:lnTo>
                    <a:lnTo>
                      <a:pt x="2043" y="1072"/>
                    </a:lnTo>
                    <a:lnTo>
                      <a:pt x="2043" y="1073"/>
                    </a:lnTo>
                    <a:lnTo>
                      <a:pt x="2045" y="1087"/>
                    </a:lnTo>
                    <a:lnTo>
                      <a:pt x="2046" y="1100"/>
                    </a:lnTo>
                    <a:lnTo>
                      <a:pt x="2048" y="1123"/>
                    </a:lnTo>
                    <a:lnTo>
                      <a:pt x="2050" y="1134"/>
                    </a:lnTo>
                    <a:lnTo>
                      <a:pt x="2054" y="1132"/>
                    </a:lnTo>
                    <a:lnTo>
                      <a:pt x="2050" y="1132"/>
                    </a:lnTo>
                    <a:lnTo>
                      <a:pt x="2050" y="1134"/>
                    </a:lnTo>
                    <a:lnTo>
                      <a:pt x="2054" y="1132"/>
                    </a:lnTo>
                    <a:lnTo>
                      <a:pt x="2050" y="1132"/>
                    </a:lnTo>
                    <a:lnTo>
                      <a:pt x="2050" y="1143"/>
                    </a:lnTo>
                    <a:lnTo>
                      <a:pt x="2051" y="1152"/>
                    </a:lnTo>
                    <a:lnTo>
                      <a:pt x="2052" y="1158"/>
                    </a:lnTo>
                    <a:lnTo>
                      <a:pt x="2056" y="1157"/>
                    </a:lnTo>
                    <a:lnTo>
                      <a:pt x="2052" y="1158"/>
                    </a:lnTo>
                    <a:lnTo>
                      <a:pt x="2056" y="1157"/>
                    </a:lnTo>
                    <a:lnTo>
                      <a:pt x="2052" y="1158"/>
                    </a:lnTo>
                    <a:lnTo>
                      <a:pt x="2054" y="1166"/>
                    </a:lnTo>
                    <a:lnTo>
                      <a:pt x="2056" y="1176"/>
                    </a:lnTo>
                    <a:lnTo>
                      <a:pt x="2060" y="1175"/>
                    </a:lnTo>
                    <a:lnTo>
                      <a:pt x="2056" y="1175"/>
                    </a:lnTo>
                    <a:lnTo>
                      <a:pt x="2056" y="1176"/>
                    </a:lnTo>
                    <a:lnTo>
                      <a:pt x="2060" y="1175"/>
                    </a:lnTo>
                    <a:lnTo>
                      <a:pt x="2056" y="1175"/>
                    </a:lnTo>
                    <a:lnTo>
                      <a:pt x="2056" y="1181"/>
                    </a:lnTo>
                    <a:lnTo>
                      <a:pt x="2058" y="1185"/>
                    </a:lnTo>
                    <a:lnTo>
                      <a:pt x="2058" y="1187"/>
                    </a:lnTo>
                    <a:lnTo>
                      <a:pt x="2060" y="1192"/>
                    </a:lnTo>
                    <a:lnTo>
                      <a:pt x="2065" y="1197"/>
                    </a:lnTo>
                    <a:lnTo>
                      <a:pt x="2065" y="1196"/>
                    </a:lnTo>
                    <a:lnTo>
                      <a:pt x="2068" y="1198"/>
                    </a:lnTo>
                    <a:lnTo>
                      <a:pt x="2069" y="1198"/>
                    </a:lnTo>
                    <a:lnTo>
                      <a:pt x="2069" y="1197"/>
                    </a:lnTo>
                    <a:lnTo>
                      <a:pt x="2073" y="1197"/>
                    </a:lnTo>
                    <a:lnTo>
                      <a:pt x="2077" y="1193"/>
                    </a:lnTo>
                    <a:lnTo>
                      <a:pt x="2077" y="1192"/>
                    </a:lnTo>
                    <a:lnTo>
                      <a:pt x="2078" y="1189"/>
                    </a:lnTo>
                    <a:lnTo>
                      <a:pt x="2074" y="1187"/>
                    </a:lnTo>
                    <a:lnTo>
                      <a:pt x="2078" y="1190"/>
                    </a:lnTo>
                    <a:lnTo>
                      <a:pt x="2078" y="1189"/>
                    </a:lnTo>
                    <a:lnTo>
                      <a:pt x="2074" y="1187"/>
                    </a:lnTo>
                    <a:lnTo>
                      <a:pt x="2078" y="1190"/>
                    </a:lnTo>
                    <a:lnTo>
                      <a:pt x="2079" y="1189"/>
                    </a:lnTo>
                    <a:lnTo>
                      <a:pt x="2078" y="1188"/>
                    </a:lnTo>
                    <a:lnTo>
                      <a:pt x="2081" y="1185"/>
                    </a:lnTo>
                    <a:lnTo>
                      <a:pt x="2081" y="1181"/>
                    </a:lnTo>
                    <a:lnTo>
                      <a:pt x="2076" y="1181"/>
                    </a:lnTo>
                    <a:lnTo>
                      <a:pt x="2079" y="1184"/>
                    </a:lnTo>
                    <a:lnTo>
                      <a:pt x="2081" y="1181"/>
                    </a:lnTo>
                    <a:lnTo>
                      <a:pt x="2076" y="1181"/>
                    </a:lnTo>
                    <a:lnTo>
                      <a:pt x="2079" y="1184"/>
                    </a:lnTo>
                    <a:lnTo>
                      <a:pt x="2082" y="1179"/>
                    </a:lnTo>
                    <a:lnTo>
                      <a:pt x="2082" y="1178"/>
                    </a:lnTo>
                    <a:lnTo>
                      <a:pt x="2087" y="1162"/>
                    </a:lnTo>
                    <a:lnTo>
                      <a:pt x="2089" y="1161"/>
                    </a:lnTo>
                    <a:lnTo>
                      <a:pt x="2089" y="1156"/>
                    </a:lnTo>
                    <a:lnTo>
                      <a:pt x="2083" y="1156"/>
                    </a:lnTo>
                    <a:lnTo>
                      <a:pt x="2087" y="1157"/>
                    </a:lnTo>
                    <a:lnTo>
                      <a:pt x="2089" y="1156"/>
                    </a:lnTo>
                    <a:lnTo>
                      <a:pt x="2083" y="1156"/>
                    </a:lnTo>
                    <a:lnTo>
                      <a:pt x="2087" y="1157"/>
                    </a:lnTo>
                    <a:lnTo>
                      <a:pt x="2089" y="1152"/>
                    </a:lnTo>
                    <a:lnTo>
                      <a:pt x="2090" y="1152"/>
                    </a:lnTo>
                    <a:lnTo>
                      <a:pt x="2091" y="1143"/>
                    </a:lnTo>
                    <a:lnTo>
                      <a:pt x="2092" y="1132"/>
                    </a:lnTo>
                    <a:lnTo>
                      <a:pt x="2094" y="1119"/>
                    </a:lnTo>
                    <a:lnTo>
                      <a:pt x="2095" y="1104"/>
                    </a:lnTo>
                    <a:lnTo>
                      <a:pt x="2096" y="1086"/>
                    </a:lnTo>
                    <a:lnTo>
                      <a:pt x="2096" y="1064"/>
                    </a:lnTo>
                    <a:lnTo>
                      <a:pt x="2098" y="1042"/>
                    </a:lnTo>
                    <a:lnTo>
                      <a:pt x="2100" y="993"/>
                    </a:lnTo>
                    <a:lnTo>
                      <a:pt x="2101" y="966"/>
                    </a:lnTo>
                    <a:lnTo>
                      <a:pt x="2103" y="937"/>
                    </a:lnTo>
                    <a:lnTo>
                      <a:pt x="2103" y="906"/>
                    </a:lnTo>
                    <a:lnTo>
                      <a:pt x="2104" y="877"/>
                    </a:lnTo>
                    <a:lnTo>
                      <a:pt x="2107" y="812"/>
                    </a:lnTo>
                    <a:lnTo>
                      <a:pt x="2110" y="711"/>
                    </a:lnTo>
                    <a:lnTo>
                      <a:pt x="2110" y="688"/>
                    </a:lnTo>
                    <a:lnTo>
                      <a:pt x="2105" y="688"/>
                    </a:lnTo>
                    <a:lnTo>
                      <a:pt x="2105" y="693"/>
                    </a:lnTo>
                    <a:lnTo>
                      <a:pt x="2105" y="692"/>
                    </a:lnTo>
                    <a:lnTo>
                      <a:pt x="2108" y="691"/>
                    </a:lnTo>
                    <a:lnTo>
                      <a:pt x="2110" y="688"/>
                    </a:lnTo>
                    <a:lnTo>
                      <a:pt x="2105" y="688"/>
                    </a:lnTo>
                    <a:lnTo>
                      <a:pt x="2105" y="693"/>
                    </a:lnTo>
                    <a:lnTo>
                      <a:pt x="2117" y="693"/>
                    </a:lnTo>
                    <a:lnTo>
                      <a:pt x="2117" y="692"/>
                    </a:lnTo>
                    <a:lnTo>
                      <a:pt x="2120" y="691"/>
                    </a:lnTo>
                    <a:lnTo>
                      <a:pt x="2122" y="688"/>
                    </a:lnTo>
                    <a:lnTo>
                      <a:pt x="2123" y="665"/>
                    </a:lnTo>
                    <a:lnTo>
                      <a:pt x="2125" y="631"/>
                    </a:lnTo>
                    <a:lnTo>
                      <a:pt x="2126" y="599"/>
                    </a:lnTo>
                    <a:lnTo>
                      <a:pt x="2126" y="568"/>
                    </a:lnTo>
                    <a:lnTo>
                      <a:pt x="2127" y="538"/>
                    </a:lnTo>
                    <a:lnTo>
                      <a:pt x="2130" y="484"/>
                    </a:lnTo>
                    <a:lnTo>
                      <a:pt x="2131" y="458"/>
                    </a:lnTo>
                    <a:lnTo>
                      <a:pt x="2132" y="434"/>
                    </a:lnTo>
                    <a:lnTo>
                      <a:pt x="2134" y="412"/>
                    </a:lnTo>
                    <a:lnTo>
                      <a:pt x="2134" y="390"/>
                    </a:lnTo>
                    <a:lnTo>
                      <a:pt x="2135" y="369"/>
                    </a:lnTo>
                    <a:lnTo>
                      <a:pt x="2130" y="369"/>
                    </a:lnTo>
                    <a:lnTo>
                      <a:pt x="2135" y="370"/>
                    </a:lnTo>
                    <a:lnTo>
                      <a:pt x="2135" y="369"/>
                    </a:lnTo>
                    <a:lnTo>
                      <a:pt x="2130" y="369"/>
                    </a:lnTo>
                    <a:lnTo>
                      <a:pt x="2135" y="370"/>
                    </a:lnTo>
                    <a:lnTo>
                      <a:pt x="2136" y="351"/>
                    </a:lnTo>
                    <a:lnTo>
                      <a:pt x="2138" y="333"/>
                    </a:lnTo>
                    <a:lnTo>
                      <a:pt x="2140" y="299"/>
                    </a:lnTo>
                    <a:lnTo>
                      <a:pt x="2140" y="284"/>
                    </a:lnTo>
                    <a:lnTo>
                      <a:pt x="2135" y="284"/>
                    </a:lnTo>
                    <a:lnTo>
                      <a:pt x="2140" y="285"/>
                    </a:lnTo>
                    <a:lnTo>
                      <a:pt x="2140" y="284"/>
                    </a:lnTo>
                    <a:lnTo>
                      <a:pt x="2135" y="284"/>
                    </a:lnTo>
                    <a:lnTo>
                      <a:pt x="2140" y="285"/>
                    </a:lnTo>
                    <a:lnTo>
                      <a:pt x="2141" y="271"/>
                    </a:lnTo>
                    <a:lnTo>
                      <a:pt x="2143" y="258"/>
                    </a:lnTo>
                    <a:lnTo>
                      <a:pt x="2144" y="247"/>
                    </a:lnTo>
                    <a:lnTo>
                      <a:pt x="2147" y="226"/>
                    </a:lnTo>
                    <a:lnTo>
                      <a:pt x="2148" y="217"/>
                    </a:lnTo>
                    <a:lnTo>
                      <a:pt x="2148" y="208"/>
                    </a:lnTo>
                    <a:lnTo>
                      <a:pt x="2143" y="208"/>
                    </a:lnTo>
                    <a:lnTo>
                      <a:pt x="2147" y="209"/>
                    </a:lnTo>
                    <a:lnTo>
                      <a:pt x="2148" y="208"/>
                    </a:lnTo>
                    <a:lnTo>
                      <a:pt x="2143" y="208"/>
                    </a:lnTo>
                    <a:lnTo>
                      <a:pt x="2147" y="209"/>
                    </a:lnTo>
                    <a:lnTo>
                      <a:pt x="2149" y="196"/>
                    </a:lnTo>
                    <a:lnTo>
                      <a:pt x="2145" y="195"/>
                    </a:lnTo>
                    <a:lnTo>
                      <a:pt x="2149" y="196"/>
                    </a:lnTo>
                    <a:lnTo>
                      <a:pt x="2145" y="195"/>
                    </a:lnTo>
                    <a:lnTo>
                      <a:pt x="2149" y="196"/>
                    </a:lnTo>
                    <a:lnTo>
                      <a:pt x="2152" y="186"/>
                    </a:lnTo>
                    <a:lnTo>
                      <a:pt x="2154" y="178"/>
                    </a:lnTo>
                    <a:lnTo>
                      <a:pt x="2156" y="177"/>
                    </a:lnTo>
                    <a:lnTo>
                      <a:pt x="2156" y="174"/>
                    </a:lnTo>
                    <a:lnTo>
                      <a:pt x="2151" y="174"/>
                    </a:lnTo>
                    <a:lnTo>
                      <a:pt x="2154" y="178"/>
                    </a:lnTo>
                    <a:lnTo>
                      <a:pt x="2153" y="177"/>
                    </a:lnTo>
                    <a:lnTo>
                      <a:pt x="2156" y="174"/>
                    </a:lnTo>
                    <a:lnTo>
                      <a:pt x="2151" y="174"/>
                    </a:lnTo>
                    <a:lnTo>
                      <a:pt x="2154" y="178"/>
                    </a:lnTo>
                    <a:lnTo>
                      <a:pt x="2158" y="174"/>
                    </a:lnTo>
                    <a:lnTo>
                      <a:pt x="2154" y="170"/>
                    </a:lnTo>
                    <a:lnTo>
                      <a:pt x="2154" y="175"/>
                    </a:lnTo>
                    <a:lnTo>
                      <a:pt x="2158" y="174"/>
                    </a:lnTo>
                    <a:lnTo>
                      <a:pt x="2154" y="170"/>
                    </a:lnTo>
                    <a:lnTo>
                      <a:pt x="2154" y="175"/>
                    </a:lnTo>
                    <a:lnTo>
                      <a:pt x="2157" y="175"/>
                    </a:lnTo>
                    <a:lnTo>
                      <a:pt x="2157" y="170"/>
                    </a:lnTo>
                    <a:lnTo>
                      <a:pt x="2154" y="174"/>
                    </a:lnTo>
                    <a:lnTo>
                      <a:pt x="2157" y="175"/>
                    </a:lnTo>
                    <a:lnTo>
                      <a:pt x="2157" y="170"/>
                    </a:lnTo>
                    <a:lnTo>
                      <a:pt x="2154" y="174"/>
                    </a:lnTo>
                    <a:lnTo>
                      <a:pt x="2156" y="175"/>
                    </a:lnTo>
                    <a:lnTo>
                      <a:pt x="2158" y="172"/>
                    </a:lnTo>
                    <a:lnTo>
                      <a:pt x="2154" y="174"/>
                    </a:lnTo>
                    <a:lnTo>
                      <a:pt x="2156" y="175"/>
                    </a:lnTo>
                    <a:lnTo>
                      <a:pt x="2158" y="172"/>
                    </a:lnTo>
                    <a:lnTo>
                      <a:pt x="2154" y="174"/>
                    </a:lnTo>
                    <a:lnTo>
                      <a:pt x="2156" y="177"/>
                    </a:lnTo>
                    <a:lnTo>
                      <a:pt x="2158" y="179"/>
                    </a:lnTo>
                    <a:lnTo>
                      <a:pt x="2161" y="175"/>
                    </a:lnTo>
                    <a:lnTo>
                      <a:pt x="2157" y="178"/>
                    </a:lnTo>
                    <a:lnTo>
                      <a:pt x="2158" y="179"/>
                    </a:lnTo>
                    <a:lnTo>
                      <a:pt x="2161" y="175"/>
                    </a:lnTo>
                    <a:lnTo>
                      <a:pt x="2157" y="178"/>
                    </a:lnTo>
                    <a:lnTo>
                      <a:pt x="2160" y="183"/>
                    </a:lnTo>
                    <a:lnTo>
                      <a:pt x="2163" y="181"/>
                    </a:lnTo>
                    <a:lnTo>
                      <a:pt x="2160" y="182"/>
                    </a:lnTo>
                    <a:lnTo>
                      <a:pt x="2160" y="183"/>
                    </a:lnTo>
                    <a:lnTo>
                      <a:pt x="2163" y="181"/>
                    </a:lnTo>
                    <a:lnTo>
                      <a:pt x="2160" y="182"/>
                    </a:lnTo>
                    <a:lnTo>
                      <a:pt x="2161" y="186"/>
                    </a:lnTo>
                    <a:lnTo>
                      <a:pt x="2161" y="187"/>
                    </a:lnTo>
                    <a:lnTo>
                      <a:pt x="2162" y="190"/>
                    </a:lnTo>
                    <a:lnTo>
                      <a:pt x="2166" y="187"/>
                    </a:lnTo>
                    <a:lnTo>
                      <a:pt x="2162" y="187"/>
                    </a:lnTo>
                    <a:lnTo>
                      <a:pt x="2162" y="190"/>
                    </a:lnTo>
                    <a:lnTo>
                      <a:pt x="2166" y="187"/>
                    </a:lnTo>
                    <a:lnTo>
                      <a:pt x="2162" y="187"/>
                    </a:lnTo>
                    <a:lnTo>
                      <a:pt x="2162" y="192"/>
                    </a:lnTo>
                    <a:lnTo>
                      <a:pt x="2166" y="204"/>
                    </a:lnTo>
                    <a:lnTo>
                      <a:pt x="2170" y="203"/>
                    </a:lnTo>
                    <a:lnTo>
                      <a:pt x="2166" y="204"/>
                    </a:lnTo>
                    <a:lnTo>
                      <a:pt x="2170" y="203"/>
                    </a:lnTo>
                    <a:lnTo>
                      <a:pt x="2166" y="204"/>
                    </a:lnTo>
                    <a:lnTo>
                      <a:pt x="2169" y="214"/>
                    </a:lnTo>
                    <a:lnTo>
                      <a:pt x="2172" y="213"/>
                    </a:lnTo>
                    <a:lnTo>
                      <a:pt x="2169" y="213"/>
                    </a:lnTo>
                    <a:lnTo>
                      <a:pt x="2169" y="214"/>
                    </a:lnTo>
                    <a:lnTo>
                      <a:pt x="2172" y="213"/>
                    </a:lnTo>
                    <a:lnTo>
                      <a:pt x="2169" y="213"/>
                    </a:lnTo>
                    <a:lnTo>
                      <a:pt x="2169" y="222"/>
                    </a:lnTo>
                    <a:lnTo>
                      <a:pt x="2170" y="232"/>
                    </a:lnTo>
                    <a:lnTo>
                      <a:pt x="2171" y="245"/>
                    </a:lnTo>
                    <a:lnTo>
                      <a:pt x="2175" y="244"/>
                    </a:lnTo>
                    <a:lnTo>
                      <a:pt x="2171" y="244"/>
                    </a:lnTo>
                    <a:lnTo>
                      <a:pt x="2171" y="245"/>
                    </a:lnTo>
                    <a:lnTo>
                      <a:pt x="2175" y="244"/>
                    </a:lnTo>
                    <a:lnTo>
                      <a:pt x="2171" y="244"/>
                    </a:lnTo>
                    <a:lnTo>
                      <a:pt x="2174" y="277"/>
                    </a:lnTo>
                    <a:lnTo>
                      <a:pt x="2175" y="298"/>
                    </a:lnTo>
                    <a:lnTo>
                      <a:pt x="2176" y="320"/>
                    </a:lnTo>
                    <a:lnTo>
                      <a:pt x="2176" y="345"/>
                    </a:lnTo>
                    <a:lnTo>
                      <a:pt x="2178" y="370"/>
                    </a:lnTo>
                    <a:lnTo>
                      <a:pt x="2180" y="427"/>
                    </a:lnTo>
                    <a:lnTo>
                      <a:pt x="2182" y="457"/>
                    </a:lnTo>
                    <a:lnTo>
                      <a:pt x="2184" y="522"/>
                    </a:lnTo>
                    <a:lnTo>
                      <a:pt x="2184" y="555"/>
                    </a:lnTo>
                    <a:lnTo>
                      <a:pt x="2185" y="589"/>
                    </a:lnTo>
                    <a:lnTo>
                      <a:pt x="2188" y="658"/>
                    </a:lnTo>
                    <a:lnTo>
                      <a:pt x="2189" y="688"/>
                    </a:lnTo>
                    <a:lnTo>
                      <a:pt x="2191" y="691"/>
                    </a:lnTo>
                    <a:lnTo>
                      <a:pt x="2193" y="693"/>
                    </a:lnTo>
                    <a:lnTo>
                      <a:pt x="2204" y="693"/>
                    </a:lnTo>
                    <a:lnTo>
                      <a:pt x="2204" y="688"/>
                    </a:lnTo>
                    <a:lnTo>
                      <a:pt x="2200" y="688"/>
                    </a:lnTo>
                    <a:lnTo>
                      <a:pt x="2201" y="691"/>
                    </a:lnTo>
                    <a:lnTo>
                      <a:pt x="2204" y="693"/>
                    </a:lnTo>
                    <a:lnTo>
                      <a:pt x="2204" y="688"/>
                    </a:lnTo>
                    <a:lnTo>
                      <a:pt x="2200" y="688"/>
                    </a:lnTo>
                    <a:lnTo>
                      <a:pt x="2201" y="706"/>
                    </a:lnTo>
                    <a:lnTo>
                      <a:pt x="2204" y="773"/>
                    </a:lnTo>
                    <a:lnTo>
                      <a:pt x="2205" y="806"/>
                    </a:lnTo>
                    <a:lnTo>
                      <a:pt x="2206" y="835"/>
                    </a:lnTo>
                    <a:lnTo>
                      <a:pt x="2206" y="865"/>
                    </a:lnTo>
                    <a:lnTo>
                      <a:pt x="2209" y="919"/>
                    </a:lnTo>
                    <a:lnTo>
                      <a:pt x="2211" y="968"/>
                    </a:lnTo>
                    <a:lnTo>
                      <a:pt x="2214" y="1012"/>
                    </a:lnTo>
                    <a:lnTo>
                      <a:pt x="2214" y="1033"/>
                    </a:lnTo>
                    <a:lnTo>
                      <a:pt x="2216" y="1069"/>
                    </a:lnTo>
                    <a:lnTo>
                      <a:pt x="2218" y="1086"/>
                    </a:lnTo>
                    <a:lnTo>
                      <a:pt x="2219" y="1101"/>
                    </a:lnTo>
                    <a:lnTo>
                      <a:pt x="2219" y="1103"/>
                    </a:lnTo>
                    <a:lnTo>
                      <a:pt x="2220" y="1117"/>
                    </a:lnTo>
                    <a:lnTo>
                      <a:pt x="2222" y="1130"/>
                    </a:lnTo>
                    <a:lnTo>
                      <a:pt x="2225" y="1128"/>
                    </a:lnTo>
                    <a:lnTo>
                      <a:pt x="2222" y="1128"/>
                    </a:lnTo>
                    <a:lnTo>
                      <a:pt x="2222" y="1130"/>
                    </a:lnTo>
                    <a:lnTo>
                      <a:pt x="2225" y="1128"/>
                    </a:lnTo>
                    <a:lnTo>
                      <a:pt x="2222" y="1128"/>
                    </a:lnTo>
                    <a:lnTo>
                      <a:pt x="2222" y="1143"/>
                    </a:lnTo>
                    <a:lnTo>
                      <a:pt x="2225" y="1174"/>
                    </a:lnTo>
                    <a:lnTo>
                      <a:pt x="2228" y="1189"/>
                    </a:lnTo>
                    <a:lnTo>
                      <a:pt x="2229" y="1196"/>
                    </a:lnTo>
                    <a:lnTo>
                      <a:pt x="2233" y="1194"/>
                    </a:lnTo>
                    <a:lnTo>
                      <a:pt x="2229" y="1194"/>
                    </a:lnTo>
                    <a:lnTo>
                      <a:pt x="2229" y="1196"/>
                    </a:lnTo>
                    <a:lnTo>
                      <a:pt x="2233" y="1194"/>
                    </a:lnTo>
                    <a:lnTo>
                      <a:pt x="2229" y="1194"/>
                    </a:lnTo>
                    <a:lnTo>
                      <a:pt x="2229" y="1201"/>
                    </a:lnTo>
                    <a:lnTo>
                      <a:pt x="2232" y="1211"/>
                    </a:lnTo>
                    <a:lnTo>
                      <a:pt x="2232" y="1212"/>
                    </a:lnTo>
                    <a:lnTo>
                      <a:pt x="2233" y="1215"/>
                    </a:lnTo>
                    <a:lnTo>
                      <a:pt x="2237" y="1212"/>
                    </a:lnTo>
                    <a:lnTo>
                      <a:pt x="2233" y="1214"/>
                    </a:lnTo>
                    <a:lnTo>
                      <a:pt x="2233" y="1215"/>
                    </a:lnTo>
                    <a:lnTo>
                      <a:pt x="2237" y="1212"/>
                    </a:lnTo>
                    <a:lnTo>
                      <a:pt x="2233" y="1214"/>
                    </a:lnTo>
                    <a:lnTo>
                      <a:pt x="2235" y="1218"/>
                    </a:lnTo>
                    <a:lnTo>
                      <a:pt x="2236" y="1220"/>
                    </a:lnTo>
                    <a:lnTo>
                      <a:pt x="2237" y="1221"/>
                    </a:lnTo>
                    <a:lnTo>
                      <a:pt x="2240" y="1218"/>
                    </a:lnTo>
                    <a:lnTo>
                      <a:pt x="2236" y="1218"/>
                    </a:lnTo>
                    <a:lnTo>
                      <a:pt x="2237" y="1221"/>
                    </a:lnTo>
                    <a:lnTo>
                      <a:pt x="2240" y="1218"/>
                    </a:lnTo>
                    <a:lnTo>
                      <a:pt x="2236" y="1218"/>
                    </a:lnTo>
                    <a:lnTo>
                      <a:pt x="2236" y="1219"/>
                    </a:lnTo>
                    <a:lnTo>
                      <a:pt x="2237" y="1223"/>
                    </a:lnTo>
                    <a:lnTo>
                      <a:pt x="2240" y="1225"/>
                    </a:lnTo>
                    <a:lnTo>
                      <a:pt x="2240" y="1224"/>
                    </a:lnTo>
                    <a:lnTo>
                      <a:pt x="2242" y="1225"/>
                    </a:lnTo>
                    <a:lnTo>
                      <a:pt x="2246" y="1225"/>
                    </a:lnTo>
                    <a:lnTo>
                      <a:pt x="2247" y="1224"/>
                    </a:lnTo>
                    <a:lnTo>
                      <a:pt x="2244" y="1220"/>
                    </a:lnTo>
                    <a:lnTo>
                      <a:pt x="2244" y="1225"/>
                    </a:lnTo>
                    <a:lnTo>
                      <a:pt x="2247" y="1224"/>
                    </a:lnTo>
                    <a:lnTo>
                      <a:pt x="2244" y="1220"/>
                    </a:lnTo>
                    <a:lnTo>
                      <a:pt x="2244" y="1225"/>
                    </a:lnTo>
                    <a:lnTo>
                      <a:pt x="2245" y="1225"/>
                    </a:lnTo>
                    <a:lnTo>
                      <a:pt x="2245" y="1224"/>
                    </a:lnTo>
                    <a:lnTo>
                      <a:pt x="2249" y="1224"/>
                    </a:lnTo>
                    <a:lnTo>
                      <a:pt x="2251" y="1221"/>
                    </a:lnTo>
                    <a:lnTo>
                      <a:pt x="2250" y="1220"/>
                    </a:lnTo>
                    <a:lnTo>
                      <a:pt x="2253" y="1218"/>
                    </a:lnTo>
                    <a:lnTo>
                      <a:pt x="2253" y="1215"/>
                    </a:lnTo>
                    <a:lnTo>
                      <a:pt x="2247" y="1215"/>
                    </a:lnTo>
                    <a:lnTo>
                      <a:pt x="2251" y="1219"/>
                    </a:lnTo>
                    <a:lnTo>
                      <a:pt x="2250" y="1218"/>
                    </a:lnTo>
                    <a:lnTo>
                      <a:pt x="2253" y="1215"/>
                    </a:lnTo>
                    <a:lnTo>
                      <a:pt x="2247" y="1215"/>
                    </a:lnTo>
                    <a:lnTo>
                      <a:pt x="2251" y="1219"/>
                    </a:lnTo>
                    <a:lnTo>
                      <a:pt x="2253" y="1218"/>
                    </a:lnTo>
                    <a:lnTo>
                      <a:pt x="2251" y="1216"/>
                    </a:lnTo>
                    <a:lnTo>
                      <a:pt x="2253" y="1215"/>
                    </a:lnTo>
                    <a:lnTo>
                      <a:pt x="2254" y="1211"/>
                    </a:lnTo>
                    <a:lnTo>
                      <a:pt x="2250" y="1210"/>
                    </a:lnTo>
                    <a:lnTo>
                      <a:pt x="2254" y="1212"/>
                    </a:lnTo>
                    <a:lnTo>
                      <a:pt x="2254" y="1211"/>
                    </a:lnTo>
                    <a:lnTo>
                      <a:pt x="2250" y="1210"/>
                    </a:lnTo>
                    <a:lnTo>
                      <a:pt x="2254" y="1212"/>
                    </a:lnTo>
                    <a:lnTo>
                      <a:pt x="2255" y="1210"/>
                    </a:lnTo>
                    <a:lnTo>
                      <a:pt x="2255" y="1209"/>
                    </a:lnTo>
                    <a:lnTo>
                      <a:pt x="2256" y="1205"/>
                    </a:lnTo>
                    <a:lnTo>
                      <a:pt x="2253" y="1203"/>
                    </a:lnTo>
                    <a:lnTo>
                      <a:pt x="2256" y="1206"/>
                    </a:lnTo>
                    <a:lnTo>
                      <a:pt x="2256" y="1205"/>
                    </a:lnTo>
                    <a:lnTo>
                      <a:pt x="2253" y="1203"/>
                    </a:lnTo>
                    <a:lnTo>
                      <a:pt x="2256" y="1206"/>
                    </a:lnTo>
                    <a:lnTo>
                      <a:pt x="2258" y="1203"/>
                    </a:lnTo>
                    <a:lnTo>
                      <a:pt x="2258" y="1202"/>
                    </a:lnTo>
                    <a:lnTo>
                      <a:pt x="2259" y="1198"/>
                    </a:lnTo>
                    <a:lnTo>
                      <a:pt x="2260" y="1197"/>
                    </a:lnTo>
                    <a:lnTo>
                      <a:pt x="2260" y="1192"/>
                    </a:lnTo>
                    <a:lnTo>
                      <a:pt x="2255" y="1192"/>
                    </a:lnTo>
                    <a:lnTo>
                      <a:pt x="2259" y="1193"/>
                    </a:lnTo>
                    <a:lnTo>
                      <a:pt x="2260" y="1192"/>
                    </a:lnTo>
                    <a:lnTo>
                      <a:pt x="2255" y="1192"/>
                    </a:lnTo>
                    <a:lnTo>
                      <a:pt x="2259" y="1193"/>
                    </a:lnTo>
                    <a:lnTo>
                      <a:pt x="2260" y="1189"/>
                    </a:lnTo>
                    <a:lnTo>
                      <a:pt x="2262" y="1184"/>
                    </a:lnTo>
                    <a:lnTo>
                      <a:pt x="2263" y="1180"/>
                    </a:lnTo>
                    <a:lnTo>
                      <a:pt x="2264" y="1180"/>
                    </a:lnTo>
                    <a:lnTo>
                      <a:pt x="2266" y="1172"/>
                    </a:lnTo>
                    <a:lnTo>
                      <a:pt x="2267" y="1162"/>
                    </a:lnTo>
                    <a:lnTo>
                      <a:pt x="2268" y="1149"/>
                    </a:lnTo>
                    <a:lnTo>
                      <a:pt x="2268" y="1132"/>
                    </a:lnTo>
                    <a:lnTo>
                      <a:pt x="2263" y="1132"/>
                    </a:lnTo>
                    <a:lnTo>
                      <a:pt x="2268" y="1134"/>
                    </a:lnTo>
                    <a:lnTo>
                      <a:pt x="2268" y="1132"/>
                    </a:lnTo>
                    <a:lnTo>
                      <a:pt x="2263" y="1132"/>
                    </a:lnTo>
                    <a:lnTo>
                      <a:pt x="2268" y="1134"/>
                    </a:lnTo>
                    <a:lnTo>
                      <a:pt x="2269" y="1116"/>
                    </a:lnTo>
                    <a:lnTo>
                      <a:pt x="2269" y="1114"/>
                    </a:lnTo>
                    <a:lnTo>
                      <a:pt x="2271" y="1094"/>
                    </a:lnTo>
                    <a:lnTo>
                      <a:pt x="2272" y="1072"/>
                    </a:lnTo>
                    <a:lnTo>
                      <a:pt x="2273" y="1047"/>
                    </a:lnTo>
                    <a:lnTo>
                      <a:pt x="2275" y="1021"/>
                    </a:lnTo>
                    <a:lnTo>
                      <a:pt x="2276" y="993"/>
                    </a:lnTo>
                    <a:lnTo>
                      <a:pt x="2276" y="963"/>
                    </a:lnTo>
                    <a:lnTo>
                      <a:pt x="2278" y="901"/>
                    </a:lnTo>
                    <a:lnTo>
                      <a:pt x="2281" y="834"/>
                    </a:lnTo>
                    <a:lnTo>
                      <a:pt x="2282" y="799"/>
                    </a:lnTo>
                    <a:lnTo>
                      <a:pt x="2282" y="763"/>
                    </a:lnTo>
                    <a:lnTo>
                      <a:pt x="2284" y="728"/>
                    </a:lnTo>
                    <a:lnTo>
                      <a:pt x="2285" y="692"/>
                    </a:lnTo>
                    <a:lnTo>
                      <a:pt x="2280" y="692"/>
                    </a:lnTo>
                    <a:lnTo>
                      <a:pt x="2284" y="693"/>
                    </a:lnTo>
                    <a:lnTo>
                      <a:pt x="2285" y="692"/>
                    </a:lnTo>
                    <a:lnTo>
                      <a:pt x="2280" y="692"/>
                    </a:lnTo>
                    <a:lnTo>
                      <a:pt x="2284" y="693"/>
                    </a:lnTo>
                    <a:lnTo>
                      <a:pt x="2285" y="689"/>
                    </a:lnTo>
                    <a:lnTo>
                      <a:pt x="2281" y="688"/>
                    </a:lnTo>
                    <a:lnTo>
                      <a:pt x="2281" y="693"/>
                    </a:lnTo>
                    <a:lnTo>
                      <a:pt x="2281" y="692"/>
                    </a:lnTo>
                    <a:lnTo>
                      <a:pt x="2284" y="691"/>
                    </a:lnTo>
                    <a:lnTo>
                      <a:pt x="2285" y="689"/>
                    </a:lnTo>
                    <a:lnTo>
                      <a:pt x="2281" y="688"/>
                    </a:lnTo>
                    <a:lnTo>
                      <a:pt x="2281" y="693"/>
                    </a:lnTo>
                    <a:lnTo>
                      <a:pt x="2291" y="693"/>
                    </a:lnTo>
                    <a:lnTo>
                      <a:pt x="2291" y="692"/>
                    </a:lnTo>
                    <a:lnTo>
                      <a:pt x="2297" y="689"/>
                    </a:lnTo>
                    <a:lnTo>
                      <a:pt x="2298" y="680"/>
                    </a:lnTo>
                    <a:lnTo>
                      <a:pt x="2298" y="643"/>
                    </a:lnTo>
                    <a:lnTo>
                      <a:pt x="2300" y="576"/>
                    </a:lnTo>
                    <a:lnTo>
                      <a:pt x="2303" y="514"/>
                    </a:lnTo>
                    <a:lnTo>
                      <a:pt x="2304" y="485"/>
                    </a:lnTo>
                    <a:lnTo>
                      <a:pt x="2306" y="458"/>
                    </a:lnTo>
                    <a:lnTo>
                      <a:pt x="2306" y="431"/>
                    </a:lnTo>
                    <a:lnTo>
                      <a:pt x="2307" y="407"/>
                    </a:lnTo>
                    <a:lnTo>
                      <a:pt x="2308" y="383"/>
                    </a:lnTo>
                    <a:lnTo>
                      <a:pt x="2309" y="361"/>
                    </a:lnTo>
                    <a:lnTo>
                      <a:pt x="2312" y="320"/>
                    </a:lnTo>
                    <a:lnTo>
                      <a:pt x="2307" y="320"/>
                    </a:lnTo>
                    <a:lnTo>
                      <a:pt x="2312" y="321"/>
                    </a:lnTo>
                    <a:lnTo>
                      <a:pt x="2312" y="320"/>
                    </a:lnTo>
                    <a:lnTo>
                      <a:pt x="2307" y="320"/>
                    </a:lnTo>
                    <a:lnTo>
                      <a:pt x="2312" y="321"/>
                    </a:lnTo>
                    <a:lnTo>
                      <a:pt x="2313" y="303"/>
                    </a:lnTo>
                    <a:lnTo>
                      <a:pt x="2313" y="285"/>
                    </a:lnTo>
                    <a:lnTo>
                      <a:pt x="2308" y="285"/>
                    </a:lnTo>
                    <a:lnTo>
                      <a:pt x="2313" y="287"/>
                    </a:lnTo>
                    <a:lnTo>
                      <a:pt x="2313" y="285"/>
                    </a:lnTo>
                    <a:lnTo>
                      <a:pt x="2308" y="285"/>
                    </a:lnTo>
                    <a:lnTo>
                      <a:pt x="2313" y="287"/>
                    </a:lnTo>
                    <a:lnTo>
                      <a:pt x="2315" y="270"/>
                    </a:lnTo>
                    <a:lnTo>
                      <a:pt x="2317" y="241"/>
                    </a:lnTo>
                    <a:lnTo>
                      <a:pt x="2319" y="228"/>
                    </a:lnTo>
                    <a:lnTo>
                      <a:pt x="2320" y="217"/>
                    </a:lnTo>
                    <a:lnTo>
                      <a:pt x="2320" y="205"/>
                    </a:lnTo>
                    <a:lnTo>
                      <a:pt x="2315" y="205"/>
                    </a:lnTo>
                    <a:lnTo>
                      <a:pt x="2320" y="206"/>
                    </a:lnTo>
                    <a:lnTo>
                      <a:pt x="2320" y="205"/>
                    </a:lnTo>
                    <a:lnTo>
                      <a:pt x="2315" y="205"/>
                    </a:lnTo>
                    <a:lnTo>
                      <a:pt x="2320" y="206"/>
                    </a:lnTo>
                    <a:lnTo>
                      <a:pt x="2321" y="196"/>
                    </a:lnTo>
                    <a:lnTo>
                      <a:pt x="2322" y="187"/>
                    </a:lnTo>
                    <a:lnTo>
                      <a:pt x="2324" y="179"/>
                    </a:lnTo>
                    <a:lnTo>
                      <a:pt x="2319" y="178"/>
                    </a:lnTo>
                    <a:lnTo>
                      <a:pt x="2322" y="179"/>
                    </a:lnTo>
                    <a:lnTo>
                      <a:pt x="2324" y="179"/>
                    </a:lnTo>
                    <a:lnTo>
                      <a:pt x="2319" y="178"/>
                    </a:lnTo>
                    <a:lnTo>
                      <a:pt x="2322" y="179"/>
                    </a:lnTo>
                    <a:lnTo>
                      <a:pt x="2325" y="166"/>
                    </a:lnTo>
                    <a:lnTo>
                      <a:pt x="2321" y="165"/>
                    </a:lnTo>
                    <a:lnTo>
                      <a:pt x="2325" y="166"/>
                    </a:lnTo>
                    <a:lnTo>
                      <a:pt x="2321" y="165"/>
                    </a:lnTo>
                    <a:lnTo>
                      <a:pt x="2325" y="166"/>
                    </a:lnTo>
                    <a:lnTo>
                      <a:pt x="2326" y="161"/>
                    </a:lnTo>
                    <a:lnTo>
                      <a:pt x="2328" y="160"/>
                    </a:lnTo>
                    <a:lnTo>
                      <a:pt x="2328" y="155"/>
                    </a:lnTo>
                    <a:lnTo>
                      <a:pt x="2322" y="155"/>
                    </a:lnTo>
                    <a:lnTo>
                      <a:pt x="2326" y="156"/>
                    </a:lnTo>
                    <a:lnTo>
                      <a:pt x="2328" y="155"/>
                    </a:lnTo>
                    <a:lnTo>
                      <a:pt x="2322" y="155"/>
                    </a:lnTo>
                    <a:lnTo>
                      <a:pt x="2326" y="156"/>
                    </a:lnTo>
                    <a:lnTo>
                      <a:pt x="2328" y="152"/>
                    </a:lnTo>
                    <a:lnTo>
                      <a:pt x="2324" y="151"/>
                    </a:lnTo>
                    <a:lnTo>
                      <a:pt x="2328" y="154"/>
                    </a:lnTo>
                    <a:lnTo>
                      <a:pt x="2328" y="152"/>
                    </a:lnTo>
                    <a:lnTo>
                      <a:pt x="2324" y="151"/>
                    </a:lnTo>
                    <a:lnTo>
                      <a:pt x="2328" y="154"/>
                    </a:lnTo>
                    <a:lnTo>
                      <a:pt x="2330" y="148"/>
                    </a:lnTo>
                    <a:lnTo>
                      <a:pt x="2326" y="146"/>
                    </a:lnTo>
                    <a:lnTo>
                      <a:pt x="2330" y="150"/>
                    </a:lnTo>
                    <a:lnTo>
                      <a:pt x="2330" y="148"/>
                    </a:lnTo>
                    <a:lnTo>
                      <a:pt x="2326" y="146"/>
                    </a:lnTo>
                    <a:lnTo>
                      <a:pt x="2330" y="150"/>
                    </a:lnTo>
                    <a:lnTo>
                      <a:pt x="2334" y="146"/>
                    </a:lnTo>
                    <a:lnTo>
                      <a:pt x="2330" y="142"/>
                    </a:lnTo>
                    <a:lnTo>
                      <a:pt x="2328" y="146"/>
                    </a:lnTo>
                    <a:lnTo>
                      <a:pt x="2328" y="144"/>
                    </a:lnTo>
                    <a:lnTo>
                      <a:pt x="2330" y="146"/>
                    </a:lnTo>
                    <a:lnTo>
                      <a:pt x="2334" y="146"/>
                    </a:lnTo>
                    <a:lnTo>
                      <a:pt x="2330" y="142"/>
                    </a:lnTo>
                    <a:lnTo>
                      <a:pt x="2328" y="146"/>
                    </a:lnTo>
                    <a:lnTo>
                      <a:pt x="2333" y="151"/>
                    </a:lnTo>
                    <a:lnTo>
                      <a:pt x="2335" y="147"/>
                    </a:lnTo>
                    <a:lnTo>
                      <a:pt x="2331" y="150"/>
                    </a:lnTo>
                    <a:lnTo>
                      <a:pt x="2333" y="151"/>
                    </a:lnTo>
                    <a:lnTo>
                      <a:pt x="2335" y="147"/>
                    </a:lnTo>
                    <a:lnTo>
                      <a:pt x="2331" y="150"/>
                    </a:lnTo>
                    <a:lnTo>
                      <a:pt x="2334" y="155"/>
                    </a:lnTo>
                    <a:lnTo>
                      <a:pt x="2338" y="152"/>
                    </a:lnTo>
                    <a:lnTo>
                      <a:pt x="2334" y="152"/>
                    </a:lnTo>
                    <a:lnTo>
                      <a:pt x="2334" y="155"/>
                    </a:lnTo>
                    <a:lnTo>
                      <a:pt x="2338" y="152"/>
                    </a:lnTo>
                    <a:lnTo>
                      <a:pt x="2334" y="152"/>
                    </a:lnTo>
                    <a:lnTo>
                      <a:pt x="2334" y="159"/>
                    </a:lnTo>
                    <a:lnTo>
                      <a:pt x="2335" y="161"/>
                    </a:lnTo>
                    <a:lnTo>
                      <a:pt x="2339" y="159"/>
                    </a:lnTo>
                    <a:lnTo>
                      <a:pt x="2335" y="160"/>
                    </a:lnTo>
                    <a:lnTo>
                      <a:pt x="2335" y="161"/>
                    </a:lnTo>
                    <a:lnTo>
                      <a:pt x="2339" y="159"/>
                    </a:lnTo>
                    <a:lnTo>
                      <a:pt x="2335" y="160"/>
                    </a:lnTo>
                    <a:lnTo>
                      <a:pt x="2339" y="172"/>
                    </a:lnTo>
                    <a:lnTo>
                      <a:pt x="2343" y="170"/>
                    </a:lnTo>
                    <a:lnTo>
                      <a:pt x="2339" y="172"/>
                    </a:lnTo>
                    <a:lnTo>
                      <a:pt x="2343" y="170"/>
                    </a:lnTo>
                    <a:lnTo>
                      <a:pt x="2339" y="172"/>
                    </a:lnTo>
                    <a:lnTo>
                      <a:pt x="2340" y="177"/>
                    </a:lnTo>
                    <a:lnTo>
                      <a:pt x="2342" y="181"/>
                    </a:lnTo>
                    <a:lnTo>
                      <a:pt x="2346" y="179"/>
                    </a:lnTo>
                    <a:lnTo>
                      <a:pt x="2342" y="179"/>
                    </a:lnTo>
                    <a:lnTo>
                      <a:pt x="2342" y="181"/>
                    </a:lnTo>
                    <a:lnTo>
                      <a:pt x="2346" y="179"/>
                    </a:lnTo>
                    <a:lnTo>
                      <a:pt x="2342" y="179"/>
                    </a:lnTo>
                    <a:lnTo>
                      <a:pt x="2342" y="186"/>
                    </a:lnTo>
                    <a:lnTo>
                      <a:pt x="2343" y="192"/>
                    </a:lnTo>
                    <a:lnTo>
                      <a:pt x="2347" y="191"/>
                    </a:lnTo>
                    <a:lnTo>
                      <a:pt x="2343" y="192"/>
                    </a:lnTo>
                    <a:lnTo>
                      <a:pt x="2347" y="191"/>
                    </a:lnTo>
                    <a:lnTo>
                      <a:pt x="2343" y="192"/>
                    </a:lnTo>
                    <a:lnTo>
                      <a:pt x="2344" y="203"/>
                    </a:lnTo>
                    <a:lnTo>
                      <a:pt x="2346" y="216"/>
                    </a:lnTo>
                    <a:lnTo>
                      <a:pt x="2350" y="214"/>
                    </a:lnTo>
                    <a:lnTo>
                      <a:pt x="2346" y="214"/>
                    </a:lnTo>
                    <a:lnTo>
                      <a:pt x="2346" y="216"/>
                    </a:lnTo>
                    <a:lnTo>
                      <a:pt x="2350" y="214"/>
                    </a:lnTo>
                    <a:lnTo>
                      <a:pt x="2346" y="214"/>
                    </a:lnTo>
                    <a:lnTo>
                      <a:pt x="2347" y="230"/>
                    </a:lnTo>
                    <a:lnTo>
                      <a:pt x="2348" y="248"/>
                    </a:lnTo>
                    <a:lnTo>
                      <a:pt x="2348" y="267"/>
                    </a:lnTo>
                    <a:lnTo>
                      <a:pt x="2350" y="290"/>
                    </a:lnTo>
                    <a:lnTo>
                      <a:pt x="2351" y="315"/>
                    </a:lnTo>
                    <a:lnTo>
                      <a:pt x="2352" y="341"/>
                    </a:lnTo>
                    <a:lnTo>
                      <a:pt x="2353" y="369"/>
                    </a:lnTo>
                    <a:lnTo>
                      <a:pt x="2355" y="399"/>
                    </a:lnTo>
                    <a:lnTo>
                      <a:pt x="2356" y="430"/>
                    </a:lnTo>
                    <a:lnTo>
                      <a:pt x="2356" y="463"/>
                    </a:lnTo>
                    <a:lnTo>
                      <a:pt x="2357" y="497"/>
                    </a:lnTo>
                    <a:lnTo>
                      <a:pt x="2360" y="567"/>
                    </a:lnTo>
                    <a:lnTo>
                      <a:pt x="2362" y="639"/>
                    </a:lnTo>
                    <a:lnTo>
                      <a:pt x="2364" y="677"/>
                    </a:lnTo>
                    <a:lnTo>
                      <a:pt x="2364" y="688"/>
                    </a:lnTo>
                    <a:lnTo>
                      <a:pt x="2365" y="691"/>
                    </a:lnTo>
                    <a:lnTo>
                      <a:pt x="2368" y="693"/>
                    </a:lnTo>
                    <a:lnTo>
                      <a:pt x="2379" y="693"/>
                    </a:lnTo>
                    <a:lnTo>
                      <a:pt x="2379" y="688"/>
                    </a:lnTo>
                    <a:lnTo>
                      <a:pt x="2375" y="688"/>
                    </a:lnTo>
                    <a:lnTo>
                      <a:pt x="2377" y="691"/>
                    </a:lnTo>
                    <a:lnTo>
                      <a:pt x="2379" y="693"/>
                    </a:lnTo>
                    <a:lnTo>
                      <a:pt x="2379" y="688"/>
                    </a:lnTo>
                    <a:lnTo>
                      <a:pt x="2375" y="688"/>
                    </a:lnTo>
                    <a:lnTo>
                      <a:pt x="2377" y="726"/>
                    </a:lnTo>
                    <a:lnTo>
                      <a:pt x="2378" y="760"/>
                    </a:lnTo>
                    <a:lnTo>
                      <a:pt x="2378" y="795"/>
                    </a:lnTo>
                    <a:lnTo>
                      <a:pt x="2381" y="860"/>
                    </a:lnTo>
                    <a:lnTo>
                      <a:pt x="2382" y="890"/>
                    </a:lnTo>
                    <a:lnTo>
                      <a:pt x="2383" y="918"/>
                    </a:lnTo>
                    <a:lnTo>
                      <a:pt x="2384" y="945"/>
                    </a:lnTo>
                    <a:lnTo>
                      <a:pt x="2386" y="971"/>
                    </a:lnTo>
                    <a:lnTo>
                      <a:pt x="2386" y="995"/>
                    </a:lnTo>
                    <a:lnTo>
                      <a:pt x="2387" y="1019"/>
                    </a:lnTo>
                    <a:lnTo>
                      <a:pt x="2388" y="1041"/>
                    </a:lnTo>
                    <a:lnTo>
                      <a:pt x="2390" y="1061"/>
                    </a:lnTo>
                    <a:lnTo>
                      <a:pt x="2391" y="1081"/>
                    </a:lnTo>
                    <a:lnTo>
                      <a:pt x="2392" y="1099"/>
                    </a:lnTo>
                    <a:lnTo>
                      <a:pt x="2393" y="1116"/>
                    </a:lnTo>
                    <a:lnTo>
                      <a:pt x="2393" y="1132"/>
                    </a:lnTo>
                    <a:lnTo>
                      <a:pt x="2395" y="1147"/>
                    </a:lnTo>
                    <a:lnTo>
                      <a:pt x="2397" y="1172"/>
                    </a:lnTo>
                    <a:lnTo>
                      <a:pt x="2399" y="1184"/>
                    </a:lnTo>
                    <a:lnTo>
                      <a:pt x="2400" y="1194"/>
                    </a:lnTo>
                    <a:lnTo>
                      <a:pt x="2401" y="1203"/>
                    </a:lnTo>
                    <a:lnTo>
                      <a:pt x="2405" y="1202"/>
                    </a:lnTo>
                    <a:lnTo>
                      <a:pt x="2401" y="1202"/>
                    </a:lnTo>
                    <a:lnTo>
                      <a:pt x="2401" y="1203"/>
                    </a:lnTo>
                    <a:lnTo>
                      <a:pt x="2405" y="1202"/>
                    </a:lnTo>
                    <a:lnTo>
                      <a:pt x="2401" y="1202"/>
                    </a:lnTo>
                    <a:lnTo>
                      <a:pt x="2401" y="1211"/>
                    </a:lnTo>
                    <a:lnTo>
                      <a:pt x="2402" y="1219"/>
                    </a:lnTo>
                    <a:lnTo>
                      <a:pt x="2404" y="1225"/>
                    </a:lnTo>
                    <a:lnTo>
                      <a:pt x="2406" y="1236"/>
                    </a:lnTo>
                    <a:lnTo>
                      <a:pt x="2409" y="1243"/>
                    </a:lnTo>
                    <a:lnTo>
                      <a:pt x="2413" y="1242"/>
                    </a:lnTo>
                    <a:lnTo>
                      <a:pt x="2409" y="1242"/>
                    </a:lnTo>
                    <a:lnTo>
                      <a:pt x="2409" y="1243"/>
                    </a:lnTo>
                    <a:lnTo>
                      <a:pt x="2413" y="1242"/>
                    </a:lnTo>
                    <a:lnTo>
                      <a:pt x="2409" y="1242"/>
                    </a:lnTo>
                    <a:lnTo>
                      <a:pt x="2409" y="1245"/>
                    </a:lnTo>
                    <a:lnTo>
                      <a:pt x="2410" y="1249"/>
                    </a:lnTo>
                    <a:lnTo>
                      <a:pt x="2414" y="1252"/>
                    </a:lnTo>
                    <a:lnTo>
                      <a:pt x="2414" y="1251"/>
                    </a:lnTo>
                    <a:lnTo>
                      <a:pt x="2417" y="1254"/>
                    </a:lnTo>
                    <a:lnTo>
                      <a:pt x="2419" y="1254"/>
                    </a:lnTo>
                    <a:lnTo>
                      <a:pt x="2419" y="1252"/>
                    </a:lnTo>
                    <a:lnTo>
                      <a:pt x="2422" y="1251"/>
                    </a:lnTo>
                    <a:lnTo>
                      <a:pt x="2424" y="1249"/>
                    </a:lnTo>
                    <a:lnTo>
                      <a:pt x="2424" y="1247"/>
                    </a:lnTo>
                    <a:lnTo>
                      <a:pt x="2419" y="1247"/>
                    </a:lnTo>
                    <a:lnTo>
                      <a:pt x="2423" y="1251"/>
                    </a:lnTo>
                    <a:lnTo>
                      <a:pt x="2422" y="1250"/>
                    </a:lnTo>
                    <a:lnTo>
                      <a:pt x="2424" y="1247"/>
                    </a:lnTo>
                    <a:lnTo>
                      <a:pt x="2419" y="1247"/>
                    </a:lnTo>
                    <a:lnTo>
                      <a:pt x="2423" y="1251"/>
                    </a:lnTo>
                    <a:lnTo>
                      <a:pt x="2424" y="1250"/>
                    </a:lnTo>
                    <a:lnTo>
                      <a:pt x="2424" y="1249"/>
                    </a:lnTo>
                    <a:lnTo>
                      <a:pt x="2426" y="1246"/>
                    </a:lnTo>
                    <a:lnTo>
                      <a:pt x="2422" y="1243"/>
                    </a:lnTo>
                    <a:lnTo>
                      <a:pt x="2426" y="1247"/>
                    </a:lnTo>
                    <a:lnTo>
                      <a:pt x="2426" y="1246"/>
                    </a:lnTo>
                    <a:lnTo>
                      <a:pt x="2422" y="1243"/>
                    </a:lnTo>
                    <a:lnTo>
                      <a:pt x="2426" y="1247"/>
                    </a:lnTo>
                    <a:lnTo>
                      <a:pt x="2427" y="1246"/>
                    </a:lnTo>
                    <a:lnTo>
                      <a:pt x="2427" y="1245"/>
                    </a:lnTo>
                    <a:lnTo>
                      <a:pt x="2428" y="1242"/>
                    </a:lnTo>
                    <a:lnTo>
                      <a:pt x="2428" y="1241"/>
                    </a:lnTo>
                    <a:lnTo>
                      <a:pt x="2430" y="1237"/>
                    </a:lnTo>
                    <a:lnTo>
                      <a:pt x="2426" y="1236"/>
                    </a:lnTo>
                    <a:lnTo>
                      <a:pt x="2430" y="1238"/>
                    </a:lnTo>
                    <a:lnTo>
                      <a:pt x="2430" y="1237"/>
                    </a:lnTo>
                    <a:lnTo>
                      <a:pt x="2426" y="1236"/>
                    </a:lnTo>
                    <a:lnTo>
                      <a:pt x="2430" y="1238"/>
                    </a:lnTo>
                    <a:lnTo>
                      <a:pt x="2432" y="1233"/>
                    </a:lnTo>
                    <a:lnTo>
                      <a:pt x="2432" y="1229"/>
                    </a:lnTo>
                    <a:lnTo>
                      <a:pt x="2427" y="1229"/>
                    </a:lnTo>
                    <a:lnTo>
                      <a:pt x="2431" y="1230"/>
                    </a:lnTo>
                    <a:lnTo>
                      <a:pt x="2432" y="1229"/>
                    </a:lnTo>
                    <a:lnTo>
                      <a:pt x="2427" y="1229"/>
                    </a:lnTo>
                    <a:lnTo>
                      <a:pt x="2431" y="1230"/>
                    </a:lnTo>
                    <a:lnTo>
                      <a:pt x="2432" y="1227"/>
                    </a:lnTo>
                    <a:lnTo>
                      <a:pt x="2434" y="1221"/>
                    </a:lnTo>
                    <a:lnTo>
                      <a:pt x="2435" y="1218"/>
                    </a:lnTo>
                    <a:lnTo>
                      <a:pt x="2439" y="1202"/>
                    </a:lnTo>
                    <a:lnTo>
                      <a:pt x="2440" y="1201"/>
                    </a:lnTo>
                    <a:lnTo>
                      <a:pt x="2440" y="1190"/>
                    </a:lnTo>
                    <a:lnTo>
                      <a:pt x="2435" y="1190"/>
                    </a:lnTo>
                    <a:lnTo>
                      <a:pt x="2440" y="1192"/>
                    </a:lnTo>
                    <a:lnTo>
                      <a:pt x="2440" y="1190"/>
                    </a:lnTo>
                    <a:lnTo>
                      <a:pt x="2435" y="1190"/>
                    </a:lnTo>
                    <a:lnTo>
                      <a:pt x="2440" y="1192"/>
                    </a:lnTo>
                    <a:lnTo>
                      <a:pt x="2441" y="1180"/>
                    </a:lnTo>
                    <a:lnTo>
                      <a:pt x="2443" y="1165"/>
                    </a:lnTo>
                    <a:lnTo>
                      <a:pt x="2444" y="1148"/>
                    </a:lnTo>
                    <a:lnTo>
                      <a:pt x="2444" y="1147"/>
                    </a:lnTo>
                    <a:lnTo>
                      <a:pt x="2445" y="1126"/>
                    </a:lnTo>
                    <a:lnTo>
                      <a:pt x="2446" y="1104"/>
                    </a:lnTo>
                    <a:lnTo>
                      <a:pt x="2448" y="1079"/>
                    </a:lnTo>
                    <a:lnTo>
                      <a:pt x="2448" y="1052"/>
                    </a:lnTo>
                    <a:lnTo>
                      <a:pt x="2449" y="1024"/>
                    </a:lnTo>
                    <a:lnTo>
                      <a:pt x="2452" y="962"/>
                    </a:lnTo>
                    <a:lnTo>
                      <a:pt x="2454" y="895"/>
                    </a:lnTo>
                    <a:lnTo>
                      <a:pt x="2455" y="859"/>
                    </a:lnTo>
                    <a:lnTo>
                      <a:pt x="2455" y="822"/>
                    </a:lnTo>
                    <a:lnTo>
                      <a:pt x="2457" y="786"/>
                    </a:lnTo>
                    <a:lnTo>
                      <a:pt x="2459" y="711"/>
                    </a:lnTo>
                    <a:lnTo>
                      <a:pt x="2461" y="688"/>
                    </a:lnTo>
                    <a:lnTo>
                      <a:pt x="2455" y="688"/>
                    </a:lnTo>
                    <a:lnTo>
                      <a:pt x="2455" y="693"/>
                    </a:lnTo>
                    <a:lnTo>
                      <a:pt x="2455" y="692"/>
                    </a:lnTo>
                    <a:lnTo>
                      <a:pt x="2458" y="691"/>
                    </a:lnTo>
                    <a:lnTo>
                      <a:pt x="2461" y="688"/>
                    </a:lnTo>
                    <a:lnTo>
                      <a:pt x="2455" y="688"/>
                    </a:lnTo>
                    <a:lnTo>
                      <a:pt x="2455" y="693"/>
                    </a:lnTo>
                    <a:lnTo>
                      <a:pt x="2466" y="693"/>
                    </a:lnTo>
                    <a:lnTo>
                      <a:pt x="2466" y="692"/>
                    </a:lnTo>
                    <a:lnTo>
                      <a:pt x="2468" y="691"/>
                    </a:lnTo>
                    <a:lnTo>
                      <a:pt x="2471" y="688"/>
                    </a:lnTo>
                    <a:lnTo>
                      <a:pt x="2472" y="661"/>
                    </a:lnTo>
                    <a:lnTo>
                      <a:pt x="2474" y="624"/>
                    </a:lnTo>
                    <a:lnTo>
                      <a:pt x="2475" y="589"/>
                    </a:lnTo>
                    <a:lnTo>
                      <a:pt x="2477" y="522"/>
                    </a:lnTo>
                    <a:lnTo>
                      <a:pt x="2477" y="491"/>
                    </a:lnTo>
                    <a:lnTo>
                      <a:pt x="2479" y="461"/>
                    </a:lnTo>
                    <a:lnTo>
                      <a:pt x="2480" y="432"/>
                    </a:lnTo>
                    <a:lnTo>
                      <a:pt x="2483" y="381"/>
                    </a:lnTo>
                    <a:lnTo>
                      <a:pt x="2484" y="356"/>
                    </a:lnTo>
                    <a:lnTo>
                      <a:pt x="2485" y="334"/>
                    </a:lnTo>
                    <a:lnTo>
                      <a:pt x="2485" y="312"/>
                    </a:lnTo>
                    <a:lnTo>
                      <a:pt x="2480" y="312"/>
                    </a:lnTo>
                    <a:lnTo>
                      <a:pt x="2485" y="314"/>
                    </a:lnTo>
                    <a:lnTo>
                      <a:pt x="2485" y="312"/>
                    </a:lnTo>
                    <a:lnTo>
                      <a:pt x="2480" y="312"/>
                    </a:lnTo>
                    <a:lnTo>
                      <a:pt x="2485" y="314"/>
                    </a:lnTo>
                    <a:lnTo>
                      <a:pt x="2488" y="275"/>
                    </a:lnTo>
                    <a:lnTo>
                      <a:pt x="2489" y="257"/>
                    </a:lnTo>
                    <a:lnTo>
                      <a:pt x="2492" y="226"/>
                    </a:lnTo>
                    <a:lnTo>
                      <a:pt x="2493" y="212"/>
                    </a:lnTo>
                    <a:lnTo>
                      <a:pt x="2493" y="197"/>
                    </a:lnTo>
                    <a:lnTo>
                      <a:pt x="2488" y="197"/>
                    </a:lnTo>
                    <a:lnTo>
                      <a:pt x="2493" y="199"/>
                    </a:lnTo>
                    <a:lnTo>
                      <a:pt x="2493" y="197"/>
                    </a:lnTo>
                    <a:lnTo>
                      <a:pt x="2488" y="197"/>
                    </a:lnTo>
                    <a:lnTo>
                      <a:pt x="2493" y="199"/>
                    </a:lnTo>
                    <a:lnTo>
                      <a:pt x="2494" y="187"/>
                    </a:lnTo>
                    <a:lnTo>
                      <a:pt x="2497" y="166"/>
                    </a:lnTo>
                    <a:lnTo>
                      <a:pt x="2498" y="157"/>
                    </a:lnTo>
                    <a:lnTo>
                      <a:pt x="2499" y="150"/>
                    </a:lnTo>
                    <a:lnTo>
                      <a:pt x="2499" y="142"/>
                    </a:lnTo>
                    <a:lnTo>
                      <a:pt x="2494" y="142"/>
                    </a:lnTo>
                    <a:lnTo>
                      <a:pt x="2498" y="143"/>
                    </a:lnTo>
                    <a:lnTo>
                      <a:pt x="2499" y="142"/>
                    </a:lnTo>
                    <a:lnTo>
                      <a:pt x="2494" y="142"/>
                    </a:lnTo>
                    <a:lnTo>
                      <a:pt x="2498" y="143"/>
                    </a:lnTo>
                    <a:lnTo>
                      <a:pt x="2499" y="137"/>
                    </a:lnTo>
                    <a:lnTo>
                      <a:pt x="2496" y="135"/>
                    </a:lnTo>
                    <a:lnTo>
                      <a:pt x="2499" y="137"/>
                    </a:lnTo>
                    <a:lnTo>
                      <a:pt x="2496" y="135"/>
                    </a:lnTo>
                    <a:lnTo>
                      <a:pt x="2499" y="137"/>
                    </a:lnTo>
                    <a:lnTo>
                      <a:pt x="2501" y="132"/>
                    </a:lnTo>
                    <a:lnTo>
                      <a:pt x="2503" y="124"/>
                    </a:lnTo>
                    <a:lnTo>
                      <a:pt x="2499" y="123"/>
                    </a:lnTo>
                    <a:lnTo>
                      <a:pt x="2503" y="125"/>
                    </a:lnTo>
                    <a:lnTo>
                      <a:pt x="2503" y="124"/>
                    </a:lnTo>
                    <a:lnTo>
                      <a:pt x="2499" y="123"/>
                    </a:lnTo>
                    <a:lnTo>
                      <a:pt x="2503" y="125"/>
                    </a:lnTo>
                    <a:lnTo>
                      <a:pt x="2507" y="117"/>
                    </a:lnTo>
                    <a:lnTo>
                      <a:pt x="2507" y="116"/>
                    </a:lnTo>
                    <a:lnTo>
                      <a:pt x="2502" y="116"/>
                    </a:lnTo>
                    <a:lnTo>
                      <a:pt x="2506" y="120"/>
                    </a:lnTo>
                    <a:lnTo>
                      <a:pt x="2505" y="119"/>
                    </a:lnTo>
                    <a:lnTo>
                      <a:pt x="2507" y="116"/>
                    </a:lnTo>
                    <a:lnTo>
                      <a:pt x="2502" y="116"/>
                    </a:lnTo>
                    <a:lnTo>
                      <a:pt x="2506" y="120"/>
                    </a:lnTo>
                    <a:lnTo>
                      <a:pt x="2507" y="119"/>
                    </a:lnTo>
                    <a:lnTo>
                      <a:pt x="2503" y="115"/>
                    </a:lnTo>
                    <a:lnTo>
                      <a:pt x="2503" y="120"/>
                    </a:lnTo>
                    <a:lnTo>
                      <a:pt x="2507" y="119"/>
                    </a:lnTo>
                    <a:lnTo>
                      <a:pt x="2503" y="115"/>
                    </a:lnTo>
                    <a:lnTo>
                      <a:pt x="2503" y="120"/>
                    </a:lnTo>
                    <a:lnTo>
                      <a:pt x="2506" y="120"/>
                    </a:lnTo>
                    <a:lnTo>
                      <a:pt x="2506" y="115"/>
                    </a:lnTo>
                    <a:lnTo>
                      <a:pt x="2503" y="119"/>
                    </a:lnTo>
                    <a:lnTo>
                      <a:pt x="2506" y="120"/>
                    </a:lnTo>
                    <a:lnTo>
                      <a:pt x="2506" y="115"/>
                    </a:lnTo>
                    <a:lnTo>
                      <a:pt x="2503" y="119"/>
                    </a:lnTo>
                    <a:lnTo>
                      <a:pt x="2507" y="123"/>
                    </a:lnTo>
                    <a:lnTo>
                      <a:pt x="2510" y="119"/>
                    </a:lnTo>
                    <a:lnTo>
                      <a:pt x="2506" y="119"/>
                    </a:lnTo>
                    <a:lnTo>
                      <a:pt x="2507" y="123"/>
                    </a:lnTo>
                    <a:lnTo>
                      <a:pt x="2510" y="119"/>
                    </a:lnTo>
                    <a:lnTo>
                      <a:pt x="2506" y="119"/>
                    </a:lnTo>
                    <a:lnTo>
                      <a:pt x="2506" y="124"/>
                    </a:lnTo>
                    <a:lnTo>
                      <a:pt x="2508" y="129"/>
                    </a:lnTo>
                    <a:lnTo>
                      <a:pt x="2512" y="126"/>
                    </a:lnTo>
                    <a:lnTo>
                      <a:pt x="2508" y="128"/>
                    </a:lnTo>
                    <a:lnTo>
                      <a:pt x="2508" y="129"/>
                    </a:lnTo>
                    <a:lnTo>
                      <a:pt x="2512" y="126"/>
                    </a:lnTo>
                    <a:lnTo>
                      <a:pt x="2508" y="128"/>
                    </a:lnTo>
                    <a:lnTo>
                      <a:pt x="2514" y="143"/>
                    </a:lnTo>
                    <a:lnTo>
                      <a:pt x="2517" y="142"/>
                    </a:lnTo>
                    <a:lnTo>
                      <a:pt x="2514" y="142"/>
                    </a:lnTo>
                    <a:lnTo>
                      <a:pt x="2514" y="143"/>
                    </a:lnTo>
                    <a:lnTo>
                      <a:pt x="2517" y="142"/>
                    </a:lnTo>
                    <a:lnTo>
                      <a:pt x="2514" y="142"/>
                    </a:lnTo>
                    <a:lnTo>
                      <a:pt x="2514" y="148"/>
                    </a:lnTo>
                    <a:lnTo>
                      <a:pt x="2515" y="152"/>
                    </a:lnTo>
                    <a:lnTo>
                      <a:pt x="2519" y="151"/>
                    </a:lnTo>
                    <a:lnTo>
                      <a:pt x="2515" y="152"/>
                    </a:lnTo>
                    <a:lnTo>
                      <a:pt x="2519" y="151"/>
                    </a:lnTo>
                    <a:lnTo>
                      <a:pt x="2515" y="152"/>
                    </a:lnTo>
                    <a:lnTo>
                      <a:pt x="2516" y="157"/>
                    </a:lnTo>
                    <a:lnTo>
                      <a:pt x="2517" y="164"/>
                    </a:lnTo>
                    <a:lnTo>
                      <a:pt x="2521" y="163"/>
                    </a:lnTo>
                    <a:lnTo>
                      <a:pt x="2517" y="164"/>
                    </a:lnTo>
                    <a:lnTo>
                      <a:pt x="2521" y="163"/>
                    </a:lnTo>
                    <a:lnTo>
                      <a:pt x="2517" y="164"/>
                    </a:lnTo>
                    <a:lnTo>
                      <a:pt x="2519" y="172"/>
                    </a:lnTo>
                    <a:lnTo>
                      <a:pt x="2520" y="183"/>
                    </a:lnTo>
                    <a:lnTo>
                      <a:pt x="2524" y="182"/>
                    </a:lnTo>
                    <a:lnTo>
                      <a:pt x="2520" y="182"/>
                    </a:lnTo>
                    <a:lnTo>
                      <a:pt x="2520" y="183"/>
                    </a:lnTo>
                    <a:lnTo>
                      <a:pt x="2524" y="182"/>
                    </a:lnTo>
                    <a:lnTo>
                      <a:pt x="2520" y="182"/>
                    </a:lnTo>
                    <a:lnTo>
                      <a:pt x="2520" y="197"/>
                    </a:lnTo>
                    <a:lnTo>
                      <a:pt x="2521" y="214"/>
                    </a:lnTo>
                    <a:lnTo>
                      <a:pt x="2523" y="235"/>
                    </a:lnTo>
                    <a:lnTo>
                      <a:pt x="2524" y="257"/>
                    </a:lnTo>
                    <a:lnTo>
                      <a:pt x="2525" y="281"/>
                    </a:lnTo>
                    <a:lnTo>
                      <a:pt x="2527" y="308"/>
                    </a:lnTo>
                    <a:lnTo>
                      <a:pt x="2528" y="337"/>
                    </a:lnTo>
                    <a:lnTo>
                      <a:pt x="2528" y="367"/>
                    </a:lnTo>
                    <a:lnTo>
                      <a:pt x="2529" y="399"/>
                    </a:lnTo>
                    <a:lnTo>
                      <a:pt x="2530" y="432"/>
                    </a:lnTo>
                    <a:lnTo>
                      <a:pt x="2532" y="467"/>
                    </a:lnTo>
                    <a:lnTo>
                      <a:pt x="2533" y="503"/>
                    </a:lnTo>
                    <a:lnTo>
                      <a:pt x="2536" y="578"/>
                    </a:lnTo>
                    <a:lnTo>
                      <a:pt x="2536" y="616"/>
                    </a:lnTo>
                    <a:lnTo>
                      <a:pt x="2537" y="655"/>
                    </a:lnTo>
                    <a:lnTo>
                      <a:pt x="2538" y="688"/>
                    </a:lnTo>
                    <a:lnTo>
                      <a:pt x="2539" y="691"/>
                    </a:lnTo>
                    <a:lnTo>
                      <a:pt x="2542" y="693"/>
                    </a:lnTo>
                    <a:lnTo>
                      <a:pt x="2554" y="693"/>
                    </a:lnTo>
                    <a:lnTo>
                      <a:pt x="2554" y="688"/>
                    </a:lnTo>
                    <a:lnTo>
                      <a:pt x="2550" y="688"/>
                    </a:lnTo>
                    <a:lnTo>
                      <a:pt x="2551" y="691"/>
                    </a:lnTo>
                    <a:lnTo>
                      <a:pt x="2554" y="693"/>
                    </a:lnTo>
                    <a:lnTo>
                      <a:pt x="2554" y="688"/>
                    </a:lnTo>
                    <a:lnTo>
                      <a:pt x="2550" y="688"/>
                    </a:lnTo>
                    <a:lnTo>
                      <a:pt x="2551" y="706"/>
                    </a:lnTo>
                    <a:lnTo>
                      <a:pt x="2551" y="744"/>
                    </a:lnTo>
                    <a:lnTo>
                      <a:pt x="2552" y="781"/>
                    </a:lnTo>
                    <a:lnTo>
                      <a:pt x="2554" y="816"/>
                    </a:lnTo>
                    <a:lnTo>
                      <a:pt x="2555" y="850"/>
                    </a:lnTo>
                    <a:lnTo>
                      <a:pt x="2556" y="882"/>
                    </a:lnTo>
                    <a:lnTo>
                      <a:pt x="2558" y="913"/>
                    </a:lnTo>
                    <a:lnTo>
                      <a:pt x="2558" y="943"/>
                    </a:lnTo>
                    <a:lnTo>
                      <a:pt x="2560" y="997"/>
                    </a:lnTo>
                    <a:lnTo>
                      <a:pt x="2563" y="1046"/>
                    </a:lnTo>
                    <a:lnTo>
                      <a:pt x="2564" y="1068"/>
                    </a:lnTo>
                    <a:lnTo>
                      <a:pt x="2565" y="1088"/>
                    </a:lnTo>
                    <a:lnTo>
                      <a:pt x="2565" y="1108"/>
                    </a:lnTo>
                    <a:lnTo>
                      <a:pt x="2568" y="1144"/>
                    </a:lnTo>
                    <a:lnTo>
                      <a:pt x="2569" y="1159"/>
                    </a:lnTo>
                    <a:lnTo>
                      <a:pt x="2569" y="1161"/>
                    </a:lnTo>
                    <a:lnTo>
                      <a:pt x="2572" y="1189"/>
                    </a:lnTo>
                    <a:lnTo>
                      <a:pt x="2573" y="1202"/>
                    </a:lnTo>
                    <a:lnTo>
                      <a:pt x="2577" y="1201"/>
                    </a:lnTo>
                    <a:lnTo>
                      <a:pt x="2573" y="1201"/>
                    </a:lnTo>
                    <a:lnTo>
                      <a:pt x="2573" y="1202"/>
                    </a:lnTo>
                    <a:lnTo>
                      <a:pt x="2577" y="1201"/>
                    </a:lnTo>
                    <a:lnTo>
                      <a:pt x="2573" y="1201"/>
                    </a:lnTo>
                    <a:lnTo>
                      <a:pt x="2573" y="1212"/>
                    </a:lnTo>
                    <a:lnTo>
                      <a:pt x="2576" y="1233"/>
                    </a:lnTo>
                    <a:lnTo>
                      <a:pt x="2578" y="1249"/>
                    </a:lnTo>
                    <a:lnTo>
                      <a:pt x="2580" y="1255"/>
                    </a:lnTo>
                    <a:lnTo>
                      <a:pt x="2581" y="1260"/>
                    </a:lnTo>
                    <a:lnTo>
                      <a:pt x="2585" y="1259"/>
                    </a:lnTo>
                    <a:lnTo>
                      <a:pt x="2581" y="1259"/>
                    </a:lnTo>
                    <a:lnTo>
                      <a:pt x="2581" y="1260"/>
                    </a:lnTo>
                    <a:lnTo>
                      <a:pt x="2585" y="1259"/>
                    </a:lnTo>
                    <a:lnTo>
                      <a:pt x="2581" y="1259"/>
                    </a:lnTo>
                    <a:lnTo>
                      <a:pt x="2581" y="1265"/>
                    </a:lnTo>
                    <a:lnTo>
                      <a:pt x="2582" y="1269"/>
                    </a:lnTo>
                    <a:lnTo>
                      <a:pt x="2582" y="1270"/>
                    </a:lnTo>
                    <a:lnTo>
                      <a:pt x="2585" y="1276"/>
                    </a:lnTo>
                    <a:lnTo>
                      <a:pt x="2590" y="1281"/>
                    </a:lnTo>
                    <a:lnTo>
                      <a:pt x="2590" y="1280"/>
                    </a:lnTo>
                    <a:lnTo>
                      <a:pt x="2592" y="1281"/>
                    </a:lnTo>
                    <a:lnTo>
                      <a:pt x="2595" y="1280"/>
                    </a:lnTo>
                    <a:lnTo>
                      <a:pt x="2598" y="1277"/>
                    </a:lnTo>
                    <a:lnTo>
                      <a:pt x="2598" y="1276"/>
                    </a:lnTo>
                    <a:lnTo>
                      <a:pt x="2592" y="1276"/>
                    </a:lnTo>
                    <a:lnTo>
                      <a:pt x="2592" y="1281"/>
                    </a:lnTo>
                    <a:lnTo>
                      <a:pt x="2592" y="1280"/>
                    </a:lnTo>
                    <a:lnTo>
                      <a:pt x="2595" y="1278"/>
                    </a:lnTo>
                    <a:lnTo>
                      <a:pt x="2598" y="1276"/>
                    </a:lnTo>
                    <a:lnTo>
                      <a:pt x="2592" y="1276"/>
                    </a:lnTo>
                    <a:lnTo>
                      <a:pt x="2592" y="1281"/>
                    </a:lnTo>
                    <a:lnTo>
                      <a:pt x="2594" y="1281"/>
                    </a:lnTo>
                    <a:lnTo>
                      <a:pt x="2594" y="1280"/>
                    </a:lnTo>
                    <a:lnTo>
                      <a:pt x="2598" y="1280"/>
                    </a:lnTo>
                    <a:lnTo>
                      <a:pt x="2600" y="1277"/>
                    </a:lnTo>
                    <a:lnTo>
                      <a:pt x="2600" y="1276"/>
                    </a:lnTo>
                    <a:lnTo>
                      <a:pt x="2604" y="1268"/>
                    </a:lnTo>
                    <a:lnTo>
                      <a:pt x="2604" y="1265"/>
                    </a:lnTo>
                    <a:lnTo>
                      <a:pt x="2599" y="1265"/>
                    </a:lnTo>
                    <a:lnTo>
                      <a:pt x="2603" y="1267"/>
                    </a:lnTo>
                    <a:lnTo>
                      <a:pt x="2604" y="1265"/>
                    </a:lnTo>
                    <a:lnTo>
                      <a:pt x="2599" y="1265"/>
                    </a:lnTo>
                    <a:lnTo>
                      <a:pt x="2603" y="1267"/>
                    </a:lnTo>
                    <a:lnTo>
                      <a:pt x="2608" y="1251"/>
                    </a:lnTo>
                    <a:lnTo>
                      <a:pt x="2611" y="1241"/>
                    </a:lnTo>
                    <a:lnTo>
                      <a:pt x="2612" y="1240"/>
                    </a:lnTo>
                    <a:lnTo>
                      <a:pt x="2612" y="1234"/>
                    </a:lnTo>
                    <a:lnTo>
                      <a:pt x="2607" y="1234"/>
                    </a:lnTo>
                    <a:lnTo>
                      <a:pt x="2611" y="1236"/>
                    </a:lnTo>
                    <a:lnTo>
                      <a:pt x="2612" y="1234"/>
                    </a:lnTo>
                    <a:lnTo>
                      <a:pt x="2607" y="1234"/>
                    </a:lnTo>
                    <a:lnTo>
                      <a:pt x="2611" y="1236"/>
                    </a:lnTo>
                    <a:lnTo>
                      <a:pt x="2612" y="1230"/>
                    </a:lnTo>
                    <a:lnTo>
                      <a:pt x="2613" y="1230"/>
                    </a:lnTo>
                    <a:lnTo>
                      <a:pt x="2614" y="1223"/>
                    </a:lnTo>
                    <a:lnTo>
                      <a:pt x="2616" y="1212"/>
                    </a:lnTo>
                    <a:lnTo>
                      <a:pt x="2617" y="1198"/>
                    </a:lnTo>
                    <a:lnTo>
                      <a:pt x="2618" y="1181"/>
                    </a:lnTo>
                    <a:lnTo>
                      <a:pt x="2618" y="1180"/>
                    </a:lnTo>
                    <a:lnTo>
                      <a:pt x="2620" y="1159"/>
                    </a:lnTo>
                    <a:lnTo>
                      <a:pt x="2620" y="1137"/>
                    </a:lnTo>
                    <a:lnTo>
                      <a:pt x="2621" y="1113"/>
                    </a:lnTo>
                    <a:lnTo>
                      <a:pt x="2622" y="1086"/>
                    </a:lnTo>
                    <a:lnTo>
                      <a:pt x="2623" y="1057"/>
                    </a:lnTo>
                    <a:lnTo>
                      <a:pt x="2625" y="1026"/>
                    </a:lnTo>
                    <a:lnTo>
                      <a:pt x="2626" y="994"/>
                    </a:lnTo>
                    <a:lnTo>
                      <a:pt x="2627" y="961"/>
                    </a:lnTo>
                    <a:lnTo>
                      <a:pt x="2627" y="926"/>
                    </a:lnTo>
                    <a:lnTo>
                      <a:pt x="2631" y="813"/>
                    </a:lnTo>
                    <a:lnTo>
                      <a:pt x="2632" y="773"/>
                    </a:lnTo>
                    <a:lnTo>
                      <a:pt x="2634" y="735"/>
                    </a:lnTo>
                    <a:lnTo>
                      <a:pt x="2635" y="695"/>
                    </a:lnTo>
                    <a:lnTo>
                      <a:pt x="2635" y="688"/>
                    </a:lnTo>
                    <a:lnTo>
                      <a:pt x="2630" y="688"/>
                    </a:lnTo>
                    <a:lnTo>
                      <a:pt x="2630" y="693"/>
                    </a:lnTo>
                    <a:lnTo>
                      <a:pt x="2630" y="692"/>
                    </a:lnTo>
                    <a:lnTo>
                      <a:pt x="2632" y="691"/>
                    </a:lnTo>
                    <a:lnTo>
                      <a:pt x="2635" y="688"/>
                    </a:lnTo>
                    <a:lnTo>
                      <a:pt x="2630" y="688"/>
                    </a:lnTo>
                    <a:lnTo>
                      <a:pt x="2630" y="693"/>
                    </a:lnTo>
                    <a:lnTo>
                      <a:pt x="2640" y="693"/>
                    </a:lnTo>
                    <a:lnTo>
                      <a:pt x="2640" y="692"/>
                    </a:lnTo>
                    <a:lnTo>
                      <a:pt x="2643" y="691"/>
                    </a:lnTo>
                    <a:lnTo>
                      <a:pt x="2644" y="689"/>
                    </a:lnTo>
                    <a:lnTo>
                      <a:pt x="2645" y="684"/>
                    </a:lnTo>
                    <a:lnTo>
                      <a:pt x="2647" y="683"/>
                    </a:lnTo>
                    <a:lnTo>
                      <a:pt x="2648" y="643"/>
                    </a:lnTo>
                    <a:lnTo>
                      <a:pt x="2649" y="605"/>
                    </a:lnTo>
                    <a:lnTo>
                      <a:pt x="2649" y="569"/>
                    </a:lnTo>
                    <a:lnTo>
                      <a:pt x="2651" y="533"/>
                    </a:lnTo>
                    <a:lnTo>
                      <a:pt x="2652" y="500"/>
                    </a:lnTo>
                    <a:lnTo>
                      <a:pt x="2654" y="438"/>
                    </a:lnTo>
                    <a:lnTo>
                      <a:pt x="2657" y="381"/>
                    </a:lnTo>
                    <a:lnTo>
                      <a:pt x="2657" y="355"/>
                    </a:lnTo>
                    <a:lnTo>
                      <a:pt x="2658" y="330"/>
                    </a:lnTo>
                    <a:lnTo>
                      <a:pt x="2660" y="307"/>
                    </a:lnTo>
                    <a:lnTo>
                      <a:pt x="2661" y="285"/>
                    </a:lnTo>
                    <a:lnTo>
                      <a:pt x="2662" y="265"/>
                    </a:lnTo>
                    <a:lnTo>
                      <a:pt x="2657" y="265"/>
                    </a:lnTo>
                    <a:lnTo>
                      <a:pt x="2662" y="266"/>
                    </a:lnTo>
                    <a:lnTo>
                      <a:pt x="2662" y="265"/>
                    </a:lnTo>
                    <a:lnTo>
                      <a:pt x="2657" y="265"/>
                    </a:lnTo>
                    <a:lnTo>
                      <a:pt x="2662" y="266"/>
                    </a:lnTo>
                    <a:lnTo>
                      <a:pt x="2664" y="247"/>
                    </a:lnTo>
                    <a:lnTo>
                      <a:pt x="2665" y="228"/>
                    </a:lnTo>
                    <a:lnTo>
                      <a:pt x="2665" y="212"/>
                    </a:lnTo>
                    <a:lnTo>
                      <a:pt x="2660" y="212"/>
                    </a:lnTo>
                    <a:lnTo>
                      <a:pt x="2665" y="213"/>
                    </a:lnTo>
                    <a:lnTo>
                      <a:pt x="2665" y="212"/>
                    </a:lnTo>
                    <a:lnTo>
                      <a:pt x="2660" y="212"/>
                    </a:lnTo>
                    <a:lnTo>
                      <a:pt x="2665" y="213"/>
                    </a:lnTo>
                    <a:lnTo>
                      <a:pt x="2666" y="197"/>
                    </a:lnTo>
                    <a:lnTo>
                      <a:pt x="2669" y="169"/>
                    </a:lnTo>
                    <a:lnTo>
                      <a:pt x="2670" y="157"/>
                    </a:lnTo>
                    <a:lnTo>
                      <a:pt x="2671" y="147"/>
                    </a:lnTo>
                    <a:lnTo>
                      <a:pt x="2671" y="135"/>
                    </a:lnTo>
                    <a:lnTo>
                      <a:pt x="2666" y="135"/>
                    </a:lnTo>
                    <a:lnTo>
                      <a:pt x="2671" y="137"/>
                    </a:lnTo>
                    <a:lnTo>
                      <a:pt x="2671" y="135"/>
                    </a:lnTo>
                    <a:lnTo>
                      <a:pt x="2666" y="135"/>
                    </a:lnTo>
                    <a:lnTo>
                      <a:pt x="2671" y="137"/>
                    </a:lnTo>
                    <a:lnTo>
                      <a:pt x="2673" y="128"/>
                    </a:lnTo>
                    <a:lnTo>
                      <a:pt x="2674" y="120"/>
                    </a:lnTo>
                    <a:lnTo>
                      <a:pt x="2669" y="119"/>
                    </a:lnTo>
                    <a:lnTo>
                      <a:pt x="2673" y="120"/>
                    </a:lnTo>
                    <a:lnTo>
                      <a:pt x="2674" y="120"/>
                    </a:lnTo>
                    <a:lnTo>
                      <a:pt x="2669" y="119"/>
                    </a:lnTo>
                    <a:lnTo>
                      <a:pt x="2673" y="120"/>
                    </a:lnTo>
                    <a:lnTo>
                      <a:pt x="2675" y="107"/>
                    </a:lnTo>
                    <a:lnTo>
                      <a:pt x="2671" y="106"/>
                    </a:lnTo>
                    <a:lnTo>
                      <a:pt x="2675" y="107"/>
                    </a:lnTo>
                    <a:lnTo>
                      <a:pt x="2671" y="106"/>
                    </a:lnTo>
                    <a:lnTo>
                      <a:pt x="2675" y="107"/>
                    </a:lnTo>
                    <a:lnTo>
                      <a:pt x="2676" y="102"/>
                    </a:lnTo>
                    <a:lnTo>
                      <a:pt x="2678" y="98"/>
                    </a:lnTo>
                    <a:lnTo>
                      <a:pt x="2679" y="97"/>
                    </a:lnTo>
                    <a:lnTo>
                      <a:pt x="2679" y="93"/>
                    </a:lnTo>
                    <a:lnTo>
                      <a:pt x="2674" y="93"/>
                    </a:lnTo>
                    <a:lnTo>
                      <a:pt x="2678" y="95"/>
                    </a:lnTo>
                    <a:lnTo>
                      <a:pt x="2679" y="93"/>
                    </a:lnTo>
                    <a:lnTo>
                      <a:pt x="2674" y="93"/>
                    </a:lnTo>
                    <a:lnTo>
                      <a:pt x="2678" y="95"/>
                    </a:lnTo>
                    <a:lnTo>
                      <a:pt x="2679" y="93"/>
                    </a:lnTo>
                    <a:lnTo>
                      <a:pt x="2675" y="90"/>
                    </a:lnTo>
                    <a:lnTo>
                      <a:pt x="2679" y="94"/>
                    </a:lnTo>
                    <a:lnTo>
                      <a:pt x="2679" y="93"/>
                    </a:lnTo>
                    <a:lnTo>
                      <a:pt x="2675" y="90"/>
                    </a:lnTo>
                    <a:lnTo>
                      <a:pt x="2679" y="94"/>
                    </a:lnTo>
                    <a:lnTo>
                      <a:pt x="2683" y="90"/>
                    </a:lnTo>
                    <a:lnTo>
                      <a:pt x="2679" y="86"/>
                    </a:lnTo>
                    <a:lnTo>
                      <a:pt x="2679" y="92"/>
                    </a:lnTo>
                    <a:lnTo>
                      <a:pt x="2683" y="90"/>
                    </a:lnTo>
                    <a:lnTo>
                      <a:pt x="2679" y="86"/>
                    </a:lnTo>
                    <a:lnTo>
                      <a:pt x="2679" y="92"/>
                    </a:lnTo>
                    <a:lnTo>
                      <a:pt x="2680" y="92"/>
                    </a:lnTo>
                    <a:lnTo>
                      <a:pt x="2680" y="86"/>
                    </a:lnTo>
                    <a:lnTo>
                      <a:pt x="2678" y="90"/>
                    </a:lnTo>
                    <a:lnTo>
                      <a:pt x="2680" y="92"/>
                    </a:lnTo>
                    <a:lnTo>
                      <a:pt x="2680" y="86"/>
                    </a:lnTo>
                    <a:lnTo>
                      <a:pt x="2678" y="90"/>
                    </a:lnTo>
                    <a:lnTo>
                      <a:pt x="2679" y="92"/>
                    </a:lnTo>
                    <a:lnTo>
                      <a:pt x="2682" y="88"/>
                    </a:lnTo>
                    <a:lnTo>
                      <a:pt x="2678" y="88"/>
                    </a:lnTo>
                    <a:lnTo>
                      <a:pt x="2679" y="92"/>
                    </a:lnTo>
                    <a:lnTo>
                      <a:pt x="2682" y="88"/>
                    </a:lnTo>
                    <a:lnTo>
                      <a:pt x="2678" y="88"/>
                    </a:lnTo>
                    <a:lnTo>
                      <a:pt x="2678" y="89"/>
                    </a:lnTo>
                    <a:lnTo>
                      <a:pt x="2679" y="93"/>
                    </a:lnTo>
                    <a:lnTo>
                      <a:pt x="2682" y="95"/>
                    </a:lnTo>
                    <a:lnTo>
                      <a:pt x="2684" y="92"/>
                    </a:lnTo>
                    <a:lnTo>
                      <a:pt x="2680" y="94"/>
                    </a:lnTo>
                    <a:lnTo>
                      <a:pt x="2682" y="95"/>
                    </a:lnTo>
                    <a:lnTo>
                      <a:pt x="2684" y="92"/>
                    </a:lnTo>
                    <a:lnTo>
                      <a:pt x="2680" y="94"/>
                    </a:lnTo>
                    <a:lnTo>
                      <a:pt x="2682" y="97"/>
                    </a:lnTo>
                    <a:lnTo>
                      <a:pt x="2685" y="94"/>
                    </a:lnTo>
                    <a:lnTo>
                      <a:pt x="2682" y="95"/>
                    </a:lnTo>
                    <a:lnTo>
                      <a:pt x="2682" y="97"/>
                    </a:lnTo>
                    <a:lnTo>
                      <a:pt x="2685" y="94"/>
                    </a:lnTo>
                    <a:lnTo>
                      <a:pt x="2682" y="95"/>
                    </a:lnTo>
                    <a:lnTo>
                      <a:pt x="2683" y="99"/>
                    </a:lnTo>
                    <a:lnTo>
                      <a:pt x="2683" y="101"/>
                    </a:lnTo>
                    <a:lnTo>
                      <a:pt x="2684" y="103"/>
                    </a:lnTo>
                    <a:lnTo>
                      <a:pt x="2688" y="101"/>
                    </a:lnTo>
                    <a:lnTo>
                      <a:pt x="2684" y="102"/>
                    </a:lnTo>
                    <a:lnTo>
                      <a:pt x="2684" y="103"/>
                    </a:lnTo>
                    <a:lnTo>
                      <a:pt x="2688" y="101"/>
                    </a:lnTo>
                    <a:lnTo>
                      <a:pt x="2684" y="102"/>
                    </a:lnTo>
                    <a:lnTo>
                      <a:pt x="2685" y="106"/>
                    </a:lnTo>
                    <a:lnTo>
                      <a:pt x="2689" y="104"/>
                    </a:lnTo>
                    <a:lnTo>
                      <a:pt x="2685" y="104"/>
                    </a:lnTo>
                    <a:lnTo>
                      <a:pt x="2685" y="106"/>
                    </a:lnTo>
                    <a:lnTo>
                      <a:pt x="2689" y="104"/>
                    </a:lnTo>
                    <a:lnTo>
                      <a:pt x="2685" y="104"/>
                    </a:lnTo>
                    <a:lnTo>
                      <a:pt x="2685" y="110"/>
                    </a:lnTo>
                    <a:lnTo>
                      <a:pt x="2687" y="115"/>
                    </a:lnTo>
                    <a:lnTo>
                      <a:pt x="2688" y="119"/>
                    </a:lnTo>
                    <a:lnTo>
                      <a:pt x="2692" y="117"/>
                    </a:lnTo>
                    <a:lnTo>
                      <a:pt x="2688" y="119"/>
                    </a:lnTo>
                    <a:lnTo>
                      <a:pt x="2692" y="117"/>
                    </a:lnTo>
                    <a:lnTo>
                      <a:pt x="2688" y="119"/>
                    </a:lnTo>
                    <a:lnTo>
                      <a:pt x="2692" y="134"/>
                    </a:lnTo>
                    <a:lnTo>
                      <a:pt x="2696" y="133"/>
                    </a:lnTo>
                    <a:lnTo>
                      <a:pt x="2692" y="134"/>
                    </a:lnTo>
                    <a:lnTo>
                      <a:pt x="2696" y="133"/>
                    </a:lnTo>
                    <a:lnTo>
                      <a:pt x="2692" y="134"/>
                    </a:lnTo>
                    <a:lnTo>
                      <a:pt x="2693" y="142"/>
                    </a:lnTo>
                    <a:lnTo>
                      <a:pt x="2697" y="141"/>
                    </a:lnTo>
                    <a:lnTo>
                      <a:pt x="2693" y="141"/>
                    </a:lnTo>
                    <a:lnTo>
                      <a:pt x="2693" y="142"/>
                    </a:lnTo>
                    <a:lnTo>
                      <a:pt x="2697" y="141"/>
                    </a:lnTo>
                    <a:lnTo>
                      <a:pt x="2693" y="141"/>
                    </a:lnTo>
                    <a:lnTo>
                      <a:pt x="2693" y="152"/>
                    </a:lnTo>
                    <a:lnTo>
                      <a:pt x="2695" y="165"/>
                    </a:lnTo>
                    <a:lnTo>
                      <a:pt x="2698" y="164"/>
                    </a:lnTo>
                    <a:lnTo>
                      <a:pt x="2695" y="164"/>
                    </a:lnTo>
                    <a:lnTo>
                      <a:pt x="2695" y="165"/>
                    </a:lnTo>
                    <a:lnTo>
                      <a:pt x="2698" y="164"/>
                    </a:lnTo>
                    <a:lnTo>
                      <a:pt x="2695" y="164"/>
                    </a:lnTo>
                    <a:lnTo>
                      <a:pt x="2696" y="181"/>
                    </a:lnTo>
                    <a:lnTo>
                      <a:pt x="2697" y="200"/>
                    </a:lnTo>
                    <a:lnTo>
                      <a:pt x="2698" y="222"/>
                    </a:lnTo>
                    <a:lnTo>
                      <a:pt x="2700" y="247"/>
                    </a:lnTo>
                    <a:lnTo>
                      <a:pt x="2700" y="272"/>
                    </a:lnTo>
                    <a:lnTo>
                      <a:pt x="2701" y="302"/>
                    </a:lnTo>
                    <a:lnTo>
                      <a:pt x="2702" y="333"/>
                    </a:lnTo>
                    <a:lnTo>
                      <a:pt x="2704" y="365"/>
                    </a:lnTo>
                    <a:lnTo>
                      <a:pt x="2706" y="435"/>
                    </a:lnTo>
                    <a:lnTo>
                      <a:pt x="2707" y="472"/>
                    </a:lnTo>
                    <a:lnTo>
                      <a:pt x="2707" y="510"/>
                    </a:lnTo>
                    <a:lnTo>
                      <a:pt x="2709" y="550"/>
                    </a:lnTo>
                    <a:lnTo>
                      <a:pt x="2710" y="589"/>
                    </a:lnTo>
                    <a:lnTo>
                      <a:pt x="2711" y="629"/>
                    </a:lnTo>
                    <a:lnTo>
                      <a:pt x="2713" y="670"/>
                    </a:lnTo>
                    <a:lnTo>
                      <a:pt x="2714" y="688"/>
                    </a:lnTo>
                    <a:lnTo>
                      <a:pt x="2715" y="691"/>
                    </a:lnTo>
                    <a:lnTo>
                      <a:pt x="2718" y="693"/>
                    </a:lnTo>
                    <a:lnTo>
                      <a:pt x="2728" y="693"/>
                    </a:lnTo>
                    <a:lnTo>
                      <a:pt x="2728" y="688"/>
                    </a:lnTo>
                    <a:lnTo>
                      <a:pt x="2724" y="688"/>
                    </a:lnTo>
                    <a:lnTo>
                      <a:pt x="2726" y="691"/>
                    </a:lnTo>
                    <a:lnTo>
                      <a:pt x="2728" y="693"/>
                    </a:lnTo>
                    <a:lnTo>
                      <a:pt x="2728" y="688"/>
                    </a:lnTo>
                    <a:lnTo>
                      <a:pt x="2724" y="688"/>
                    </a:lnTo>
                    <a:lnTo>
                      <a:pt x="2726" y="722"/>
                    </a:lnTo>
                    <a:lnTo>
                      <a:pt x="2727" y="762"/>
                    </a:lnTo>
                    <a:lnTo>
                      <a:pt x="2728" y="799"/>
                    </a:lnTo>
                    <a:lnTo>
                      <a:pt x="2729" y="835"/>
                    </a:lnTo>
                    <a:lnTo>
                      <a:pt x="2731" y="870"/>
                    </a:lnTo>
                    <a:lnTo>
                      <a:pt x="2731" y="904"/>
                    </a:lnTo>
                    <a:lnTo>
                      <a:pt x="2732" y="936"/>
                    </a:lnTo>
                    <a:lnTo>
                      <a:pt x="2733" y="966"/>
                    </a:lnTo>
                    <a:lnTo>
                      <a:pt x="2735" y="994"/>
                    </a:lnTo>
                    <a:lnTo>
                      <a:pt x="2736" y="1021"/>
                    </a:lnTo>
                    <a:lnTo>
                      <a:pt x="2737" y="1047"/>
                    </a:lnTo>
                    <a:lnTo>
                      <a:pt x="2737" y="1072"/>
                    </a:lnTo>
                    <a:lnTo>
                      <a:pt x="2740" y="1116"/>
                    </a:lnTo>
                    <a:lnTo>
                      <a:pt x="2741" y="1136"/>
                    </a:lnTo>
                    <a:lnTo>
                      <a:pt x="2744" y="1172"/>
                    </a:lnTo>
                    <a:lnTo>
                      <a:pt x="2745" y="1188"/>
                    </a:lnTo>
                    <a:lnTo>
                      <a:pt x="2745" y="1205"/>
                    </a:lnTo>
                    <a:lnTo>
                      <a:pt x="2747" y="1230"/>
                    </a:lnTo>
                    <a:lnTo>
                      <a:pt x="2749" y="1242"/>
                    </a:lnTo>
                    <a:lnTo>
                      <a:pt x="2750" y="1252"/>
                    </a:lnTo>
                    <a:lnTo>
                      <a:pt x="2753" y="1270"/>
                    </a:lnTo>
                    <a:lnTo>
                      <a:pt x="2757" y="1269"/>
                    </a:lnTo>
                    <a:lnTo>
                      <a:pt x="2753" y="1269"/>
                    </a:lnTo>
                    <a:lnTo>
                      <a:pt x="2753" y="1270"/>
                    </a:lnTo>
                    <a:lnTo>
                      <a:pt x="2757" y="1269"/>
                    </a:lnTo>
                    <a:lnTo>
                      <a:pt x="2753" y="1269"/>
                    </a:lnTo>
                    <a:lnTo>
                      <a:pt x="2753" y="1277"/>
                    </a:lnTo>
                    <a:lnTo>
                      <a:pt x="2754" y="1283"/>
                    </a:lnTo>
                    <a:lnTo>
                      <a:pt x="2757" y="1294"/>
                    </a:lnTo>
                    <a:lnTo>
                      <a:pt x="2758" y="1298"/>
                    </a:lnTo>
                    <a:lnTo>
                      <a:pt x="2758" y="1299"/>
                    </a:lnTo>
                    <a:lnTo>
                      <a:pt x="2760" y="1304"/>
                    </a:lnTo>
                    <a:lnTo>
                      <a:pt x="2764" y="1301"/>
                    </a:lnTo>
                    <a:lnTo>
                      <a:pt x="2760" y="1301"/>
                    </a:lnTo>
                    <a:lnTo>
                      <a:pt x="2760" y="1304"/>
                    </a:lnTo>
                    <a:lnTo>
                      <a:pt x="2764" y="1301"/>
                    </a:lnTo>
                    <a:lnTo>
                      <a:pt x="2760" y="1301"/>
                    </a:lnTo>
                    <a:lnTo>
                      <a:pt x="2760" y="1303"/>
                    </a:lnTo>
                    <a:lnTo>
                      <a:pt x="2762" y="1307"/>
                    </a:lnTo>
                    <a:lnTo>
                      <a:pt x="2763" y="1308"/>
                    </a:lnTo>
                    <a:lnTo>
                      <a:pt x="2763" y="1307"/>
                    </a:lnTo>
                    <a:lnTo>
                      <a:pt x="2766" y="1309"/>
                    </a:lnTo>
                    <a:lnTo>
                      <a:pt x="2768" y="1309"/>
                    </a:lnTo>
                    <a:lnTo>
                      <a:pt x="2768" y="1308"/>
                    </a:lnTo>
                    <a:lnTo>
                      <a:pt x="2772" y="1308"/>
                    </a:lnTo>
                    <a:lnTo>
                      <a:pt x="2775" y="1305"/>
                    </a:lnTo>
                    <a:lnTo>
                      <a:pt x="2775" y="1304"/>
                    </a:lnTo>
                    <a:lnTo>
                      <a:pt x="2777" y="1299"/>
                    </a:lnTo>
                    <a:lnTo>
                      <a:pt x="2777" y="1298"/>
                    </a:lnTo>
                    <a:lnTo>
                      <a:pt x="2772" y="1298"/>
                    </a:lnTo>
                    <a:lnTo>
                      <a:pt x="2776" y="1299"/>
                    </a:lnTo>
                    <a:lnTo>
                      <a:pt x="2777" y="1298"/>
                    </a:lnTo>
                    <a:lnTo>
                      <a:pt x="2772" y="1298"/>
                    </a:lnTo>
                    <a:lnTo>
                      <a:pt x="2776" y="1299"/>
                    </a:lnTo>
                    <a:lnTo>
                      <a:pt x="2777" y="1295"/>
                    </a:lnTo>
                    <a:lnTo>
                      <a:pt x="2773" y="1294"/>
                    </a:lnTo>
                    <a:lnTo>
                      <a:pt x="2777" y="1296"/>
                    </a:lnTo>
                    <a:lnTo>
                      <a:pt x="2777" y="1295"/>
                    </a:lnTo>
                    <a:lnTo>
                      <a:pt x="2773" y="1294"/>
                    </a:lnTo>
                    <a:lnTo>
                      <a:pt x="2777" y="1296"/>
                    </a:lnTo>
                    <a:lnTo>
                      <a:pt x="2779" y="1294"/>
                    </a:lnTo>
                    <a:lnTo>
                      <a:pt x="2779" y="1292"/>
                    </a:lnTo>
                    <a:lnTo>
                      <a:pt x="2781" y="1285"/>
                    </a:lnTo>
                    <a:lnTo>
                      <a:pt x="2782" y="1280"/>
                    </a:lnTo>
                    <a:lnTo>
                      <a:pt x="2784" y="1278"/>
                    </a:lnTo>
                    <a:lnTo>
                      <a:pt x="2784" y="1274"/>
                    </a:lnTo>
                    <a:lnTo>
                      <a:pt x="2779" y="1274"/>
                    </a:lnTo>
                    <a:lnTo>
                      <a:pt x="2782" y="1276"/>
                    </a:lnTo>
                    <a:lnTo>
                      <a:pt x="2784" y="1274"/>
                    </a:lnTo>
                    <a:lnTo>
                      <a:pt x="2779" y="1274"/>
                    </a:lnTo>
                    <a:lnTo>
                      <a:pt x="2782" y="1276"/>
                    </a:lnTo>
                    <a:lnTo>
                      <a:pt x="2786" y="1260"/>
                    </a:lnTo>
                    <a:lnTo>
                      <a:pt x="2788" y="1254"/>
                    </a:lnTo>
                    <a:lnTo>
                      <a:pt x="2789" y="1254"/>
                    </a:lnTo>
                    <a:lnTo>
                      <a:pt x="2790" y="1245"/>
                    </a:lnTo>
                    <a:lnTo>
                      <a:pt x="2791" y="1232"/>
                    </a:lnTo>
                    <a:lnTo>
                      <a:pt x="2791" y="1214"/>
                    </a:lnTo>
                    <a:lnTo>
                      <a:pt x="2786" y="1214"/>
                    </a:lnTo>
                    <a:lnTo>
                      <a:pt x="2791" y="1215"/>
                    </a:lnTo>
                    <a:lnTo>
                      <a:pt x="2791" y="1214"/>
                    </a:lnTo>
                    <a:lnTo>
                      <a:pt x="2786" y="1214"/>
                    </a:lnTo>
                    <a:lnTo>
                      <a:pt x="2791" y="1215"/>
                    </a:lnTo>
                    <a:lnTo>
                      <a:pt x="2793" y="1197"/>
                    </a:lnTo>
                    <a:lnTo>
                      <a:pt x="2793" y="1196"/>
                    </a:lnTo>
                    <a:lnTo>
                      <a:pt x="2794" y="1174"/>
                    </a:lnTo>
                    <a:lnTo>
                      <a:pt x="2795" y="1149"/>
                    </a:lnTo>
                    <a:lnTo>
                      <a:pt x="2797" y="1123"/>
                    </a:lnTo>
                    <a:lnTo>
                      <a:pt x="2798" y="1094"/>
                    </a:lnTo>
                    <a:lnTo>
                      <a:pt x="2799" y="1063"/>
                    </a:lnTo>
                    <a:lnTo>
                      <a:pt x="2799" y="1030"/>
                    </a:lnTo>
                    <a:lnTo>
                      <a:pt x="2800" y="995"/>
                    </a:lnTo>
                    <a:lnTo>
                      <a:pt x="2802" y="959"/>
                    </a:lnTo>
                    <a:lnTo>
                      <a:pt x="2803" y="922"/>
                    </a:lnTo>
                    <a:lnTo>
                      <a:pt x="2806" y="844"/>
                    </a:lnTo>
                    <a:lnTo>
                      <a:pt x="2807" y="803"/>
                    </a:lnTo>
                    <a:lnTo>
                      <a:pt x="2807" y="763"/>
                    </a:lnTo>
                    <a:lnTo>
                      <a:pt x="2808" y="722"/>
                    </a:lnTo>
                    <a:lnTo>
                      <a:pt x="2810" y="688"/>
                    </a:lnTo>
                    <a:lnTo>
                      <a:pt x="2804" y="688"/>
                    </a:lnTo>
                    <a:lnTo>
                      <a:pt x="2804" y="693"/>
                    </a:lnTo>
                    <a:lnTo>
                      <a:pt x="2804" y="692"/>
                    </a:lnTo>
                    <a:lnTo>
                      <a:pt x="2807" y="691"/>
                    </a:lnTo>
                    <a:lnTo>
                      <a:pt x="2810" y="688"/>
                    </a:lnTo>
                    <a:lnTo>
                      <a:pt x="2804" y="688"/>
                    </a:lnTo>
                    <a:lnTo>
                      <a:pt x="2804" y="693"/>
                    </a:lnTo>
                    <a:lnTo>
                      <a:pt x="2816" y="693"/>
                    </a:lnTo>
                    <a:lnTo>
                      <a:pt x="2816" y="692"/>
                    </a:lnTo>
                    <a:lnTo>
                      <a:pt x="2819" y="691"/>
                    </a:lnTo>
                    <a:lnTo>
                      <a:pt x="2821" y="688"/>
                    </a:lnTo>
                    <a:lnTo>
                      <a:pt x="2821" y="667"/>
                    </a:lnTo>
                    <a:lnTo>
                      <a:pt x="2824" y="587"/>
                    </a:lnTo>
                    <a:lnTo>
                      <a:pt x="2825" y="550"/>
                    </a:lnTo>
                    <a:lnTo>
                      <a:pt x="2826" y="514"/>
                    </a:lnTo>
                    <a:lnTo>
                      <a:pt x="2828" y="479"/>
                    </a:lnTo>
                    <a:lnTo>
                      <a:pt x="2829" y="447"/>
                    </a:lnTo>
                    <a:lnTo>
                      <a:pt x="2829" y="416"/>
                    </a:lnTo>
                    <a:lnTo>
                      <a:pt x="2830" y="386"/>
                    </a:lnTo>
                    <a:lnTo>
                      <a:pt x="2831" y="358"/>
                    </a:lnTo>
                    <a:lnTo>
                      <a:pt x="2833" y="330"/>
                    </a:lnTo>
                    <a:lnTo>
                      <a:pt x="2834" y="305"/>
                    </a:lnTo>
                    <a:lnTo>
                      <a:pt x="2835" y="281"/>
                    </a:lnTo>
                    <a:lnTo>
                      <a:pt x="2837" y="259"/>
                    </a:lnTo>
                    <a:lnTo>
                      <a:pt x="2837" y="237"/>
                    </a:lnTo>
                    <a:lnTo>
                      <a:pt x="2831" y="237"/>
                    </a:lnTo>
                    <a:lnTo>
                      <a:pt x="2837" y="239"/>
                    </a:lnTo>
                    <a:lnTo>
                      <a:pt x="2837" y="237"/>
                    </a:lnTo>
                    <a:lnTo>
                      <a:pt x="2831" y="237"/>
                    </a:lnTo>
                    <a:lnTo>
                      <a:pt x="2837" y="239"/>
                    </a:lnTo>
                    <a:lnTo>
                      <a:pt x="2838" y="219"/>
                    </a:lnTo>
                    <a:lnTo>
                      <a:pt x="2839" y="201"/>
                    </a:lnTo>
                    <a:lnTo>
                      <a:pt x="2841" y="185"/>
                    </a:lnTo>
                    <a:lnTo>
                      <a:pt x="2842" y="169"/>
                    </a:lnTo>
                    <a:lnTo>
                      <a:pt x="2844" y="141"/>
                    </a:lnTo>
                    <a:lnTo>
                      <a:pt x="2844" y="128"/>
                    </a:lnTo>
                    <a:lnTo>
                      <a:pt x="2839" y="128"/>
                    </a:lnTo>
                    <a:lnTo>
                      <a:pt x="2844" y="129"/>
                    </a:lnTo>
                    <a:lnTo>
                      <a:pt x="2844" y="128"/>
                    </a:lnTo>
                    <a:lnTo>
                      <a:pt x="2839" y="128"/>
                    </a:lnTo>
                    <a:lnTo>
                      <a:pt x="2844" y="129"/>
                    </a:lnTo>
                    <a:lnTo>
                      <a:pt x="2846" y="117"/>
                    </a:lnTo>
                    <a:lnTo>
                      <a:pt x="2848" y="99"/>
                    </a:lnTo>
                    <a:lnTo>
                      <a:pt x="2850" y="92"/>
                    </a:lnTo>
                    <a:lnTo>
                      <a:pt x="2844" y="90"/>
                    </a:lnTo>
                    <a:lnTo>
                      <a:pt x="2848" y="92"/>
                    </a:lnTo>
                    <a:lnTo>
                      <a:pt x="2850" y="92"/>
                    </a:lnTo>
                    <a:lnTo>
                      <a:pt x="2844" y="90"/>
                    </a:lnTo>
                    <a:lnTo>
                      <a:pt x="2848" y="92"/>
                    </a:lnTo>
                    <a:lnTo>
                      <a:pt x="2850" y="85"/>
                    </a:lnTo>
                    <a:lnTo>
                      <a:pt x="2851" y="84"/>
                    </a:lnTo>
                    <a:lnTo>
                      <a:pt x="2851" y="77"/>
                    </a:lnTo>
                    <a:lnTo>
                      <a:pt x="2846" y="77"/>
                    </a:lnTo>
                    <a:lnTo>
                      <a:pt x="2850" y="79"/>
                    </a:lnTo>
                    <a:lnTo>
                      <a:pt x="2851" y="77"/>
                    </a:lnTo>
                    <a:lnTo>
                      <a:pt x="2846" y="77"/>
                    </a:lnTo>
                    <a:lnTo>
                      <a:pt x="2850" y="79"/>
                    </a:lnTo>
                    <a:lnTo>
                      <a:pt x="2851" y="73"/>
                    </a:lnTo>
                    <a:lnTo>
                      <a:pt x="2853" y="66"/>
                    </a:lnTo>
                    <a:lnTo>
                      <a:pt x="2850" y="64"/>
                    </a:lnTo>
                    <a:lnTo>
                      <a:pt x="2853" y="67"/>
                    </a:lnTo>
                    <a:lnTo>
                      <a:pt x="2853" y="66"/>
                    </a:lnTo>
                    <a:lnTo>
                      <a:pt x="2850" y="64"/>
                    </a:lnTo>
                    <a:lnTo>
                      <a:pt x="2853" y="67"/>
                    </a:lnTo>
                    <a:lnTo>
                      <a:pt x="2855" y="64"/>
                    </a:lnTo>
                    <a:lnTo>
                      <a:pt x="2851" y="62"/>
                    </a:lnTo>
                    <a:lnTo>
                      <a:pt x="2855" y="66"/>
                    </a:lnTo>
                    <a:lnTo>
                      <a:pt x="2855" y="64"/>
                    </a:lnTo>
                    <a:lnTo>
                      <a:pt x="2851" y="62"/>
                    </a:lnTo>
                    <a:lnTo>
                      <a:pt x="2855" y="66"/>
                    </a:lnTo>
                    <a:lnTo>
                      <a:pt x="2857" y="63"/>
                    </a:lnTo>
                    <a:lnTo>
                      <a:pt x="2853" y="59"/>
                    </a:lnTo>
                    <a:lnTo>
                      <a:pt x="2853" y="64"/>
                    </a:lnTo>
                    <a:lnTo>
                      <a:pt x="2857" y="63"/>
                    </a:lnTo>
                    <a:lnTo>
                      <a:pt x="2853" y="59"/>
                    </a:lnTo>
                    <a:lnTo>
                      <a:pt x="2853" y="64"/>
                    </a:lnTo>
                    <a:lnTo>
                      <a:pt x="2856" y="64"/>
                    </a:lnTo>
                    <a:lnTo>
                      <a:pt x="2856" y="59"/>
                    </a:lnTo>
                    <a:lnTo>
                      <a:pt x="2852" y="62"/>
                    </a:lnTo>
                    <a:lnTo>
                      <a:pt x="2856" y="64"/>
                    </a:lnTo>
                    <a:lnTo>
                      <a:pt x="2856" y="59"/>
                    </a:lnTo>
                    <a:lnTo>
                      <a:pt x="2852" y="62"/>
                    </a:lnTo>
                    <a:lnTo>
                      <a:pt x="2853" y="64"/>
                    </a:lnTo>
                    <a:lnTo>
                      <a:pt x="2856" y="67"/>
                    </a:lnTo>
                    <a:lnTo>
                      <a:pt x="2859" y="63"/>
                    </a:lnTo>
                    <a:lnTo>
                      <a:pt x="2855" y="66"/>
                    </a:lnTo>
                    <a:lnTo>
                      <a:pt x="2856" y="67"/>
                    </a:lnTo>
                    <a:lnTo>
                      <a:pt x="2859" y="63"/>
                    </a:lnTo>
                    <a:lnTo>
                      <a:pt x="2855" y="66"/>
                    </a:lnTo>
                    <a:lnTo>
                      <a:pt x="2857" y="71"/>
                    </a:lnTo>
                    <a:lnTo>
                      <a:pt x="2861" y="68"/>
                    </a:lnTo>
                    <a:lnTo>
                      <a:pt x="2857" y="68"/>
                    </a:lnTo>
                    <a:lnTo>
                      <a:pt x="2857" y="71"/>
                    </a:lnTo>
                    <a:lnTo>
                      <a:pt x="2861" y="68"/>
                    </a:lnTo>
                    <a:lnTo>
                      <a:pt x="2857" y="68"/>
                    </a:lnTo>
                    <a:lnTo>
                      <a:pt x="2857" y="75"/>
                    </a:lnTo>
                    <a:lnTo>
                      <a:pt x="2859" y="77"/>
                    </a:lnTo>
                    <a:lnTo>
                      <a:pt x="2862" y="75"/>
                    </a:lnTo>
                    <a:lnTo>
                      <a:pt x="2859" y="76"/>
                    </a:lnTo>
                    <a:lnTo>
                      <a:pt x="2859" y="77"/>
                    </a:lnTo>
                    <a:lnTo>
                      <a:pt x="2862" y="75"/>
                    </a:lnTo>
                    <a:lnTo>
                      <a:pt x="2859" y="76"/>
                    </a:lnTo>
                    <a:lnTo>
                      <a:pt x="2860" y="80"/>
                    </a:lnTo>
                    <a:lnTo>
                      <a:pt x="2864" y="79"/>
                    </a:lnTo>
                    <a:lnTo>
                      <a:pt x="2860" y="80"/>
                    </a:lnTo>
                    <a:lnTo>
                      <a:pt x="2864" y="79"/>
                    </a:lnTo>
                    <a:lnTo>
                      <a:pt x="2860" y="80"/>
                    </a:lnTo>
                    <a:lnTo>
                      <a:pt x="2861" y="85"/>
                    </a:lnTo>
                    <a:lnTo>
                      <a:pt x="2862" y="89"/>
                    </a:lnTo>
                    <a:lnTo>
                      <a:pt x="2866" y="88"/>
                    </a:lnTo>
                    <a:lnTo>
                      <a:pt x="2862" y="89"/>
                    </a:lnTo>
                    <a:lnTo>
                      <a:pt x="2866" y="88"/>
                    </a:lnTo>
                    <a:lnTo>
                      <a:pt x="2862" y="89"/>
                    </a:lnTo>
                    <a:lnTo>
                      <a:pt x="2865" y="99"/>
                    </a:lnTo>
                    <a:lnTo>
                      <a:pt x="2869" y="98"/>
                    </a:lnTo>
                    <a:lnTo>
                      <a:pt x="2865" y="98"/>
                    </a:lnTo>
                    <a:lnTo>
                      <a:pt x="2865" y="99"/>
                    </a:lnTo>
                    <a:lnTo>
                      <a:pt x="2869" y="98"/>
                    </a:lnTo>
                    <a:lnTo>
                      <a:pt x="2865" y="98"/>
                    </a:lnTo>
                    <a:lnTo>
                      <a:pt x="2865" y="106"/>
                    </a:lnTo>
                    <a:lnTo>
                      <a:pt x="2866" y="111"/>
                    </a:lnTo>
                    <a:lnTo>
                      <a:pt x="2870" y="110"/>
                    </a:lnTo>
                    <a:lnTo>
                      <a:pt x="2866" y="111"/>
                    </a:lnTo>
                    <a:lnTo>
                      <a:pt x="2870" y="110"/>
                    </a:lnTo>
                    <a:lnTo>
                      <a:pt x="2866" y="111"/>
                    </a:lnTo>
                    <a:lnTo>
                      <a:pt x="2868" y="120"/>
                    </a:lnTo>
                    <a:lnTo>
                      <a:pt x="2869" y="132"/>
                    </a:lnTo>
                    <a:lnTo>
                      <a:pt x="2873" y="130"/>
                    </a:lnTo>
                    <a:lnTo>
                      <a:pt x="2869" y="130"/>
                    </a:lnTo>
                    <a:lnTo>
                      <a:pt x="2869" y="132"/>
                    </a:lnTo>
                    <a:lnTo>
                      <a:pt x="2873" y="130"/>
                    </a:lnTo>
                    <a:lnTo>
                      <a:pt x="2869" y="130"/>
                    </a:lnTo>
                    <a:lnTo>
                      <a:pt x="2870" y="146"/>
                    </a:lnTo>
                    <a:lnTo>
                      <a:pt x="2872" y="164"/>
                    </a:lnTo>
                    <a:lnTo>
                      <a:pt x="2873" y="185"/>
                    </a:lnTo>
                    <a:lnTo>
                      <a:pt x="2873" y="209"/>
                    </a:lnTo>
                    <a:lnTo>
                      <a:pt x="2874" y="235"/>
                    </a:lnTo>
                    <a:lnTo>
                      <a:pt x="2875" y="263"/>
                    </a:lnTo>
                    <a:lnTo>
                      <a:pt x="2877" y="294"/>
                    </a:lnTo>
                    <a:lnTo>
                      <a:pt x="2878" y="328"/>
                    </a:lnTo>
                    <a:lnTo>
                      <a:pt x="2879" y="363"/>
                    </a:lnTo>
                    <a:lnTo>
                      <a:pt x="2879" y="399"/>
                    </a:lnTo>
                    <a:lnTo>
                      <a:pt x="2881" y="436"/>
                    </a:lnTo>
                    <a:lnTo>
                      <a:pt x="2883" y="516"/>
                    </a:lnTo>
                    <a:lnTo>
                      <a:pt x="2887" y="640"/>
                    </a:lnTo>
                    <a:lnTo>
                      <a:pt x="2887" y="684"/>
                    </a:lnTo>
                    <a:lnTo>
                      <a:pt x="2888" y="689"/>
                    </a:lnTo>
                    <a:lnTo>
                      <a:pt x="2892" y="693"/>
                    </a:lnTo>
                    <a:lnTo>
                      <a:pt x="2903" y="693"/>
                    </a:lnTo>
                    <a:lnTo>
                      <a:pt x="2903" y="688"/>
                    </a:lnTo>
                    <a:lnTo>
                      <a:pt x="2899" y="689"/>
                    </a:lnTo>
                    <a:lnTo>
                      <a:pt x="2903" y="693"/>
                    </a:lnTo>
                    <a:lnTo>
                      <a:pt x="2903" y="688"/>
                    </a:lnTo>
                    <a:lnTo>
                      <a:pt x="2899" y="689"/>
                    </a:lnTo>
                    <a:lnTo>
                      <a:pt x="2900" y="696"/>
                    </a:lnTo>
                    <a:lnTo>
                      <a:pt x="2904" y="695"/>
                    </a:lnTo>
                    <a:lnTo>
                      <a:pt x="2900" y="695"/>
                    </a:lnTo>
                    <a:lnTo>
                      <a:pt x="2900" y="696"/>
                    </a:lnTo>
                    <a:lnTo>
                      <a:pt x="2904" y="695"/>
                    </a:lnTo>
                    <a:lnTo>
                      <a:pt x="2900" y="695"/>
                    </a:lnTo>
                    <a:lnTo>
                      <a:pt x="2901" y="737"/>
                    </a:lnTo>
                    <a:lnTo>
                      <a:pt x="2903" y="779"/>
                    </a:lnTo>
                    <a:lnTo>
                      <a:pt x="2903" y="817"/>
                    </a:lnTo>
                    <a:lnTo>
                      <a:pt x="2904" y="855"/>
                    </a:lnTo>
                    <a:lnTo>
                      <a:pt x="2905" y="891"/>
                    </a:lnTo>
                    <a:lnTo>
                      <a:pt x="2906" y="924"/>
                    </a:lnTo>
                    <a:lnTo>
                      <a:pt x="2908" y="957"/>
                    </a:lnTo>
                    <a:lnTo>
                      <a:pt x="2909" y="988"/>
                    </a:lnTo>
                    <a:lnTo>
                      <a:pt x="2910" y="1017"/>
                    </a:lnTo>
                    <a:lnTo>
                      <a:pt x="2910" y="1046"/>
                    </a:lnTo>
                    <a:lnTo>
                      <a:pt x="2913" y="1097"/>
                    </a:lnTo>
                    <a:lnTo>
                      <a:pt x="2914" y="1121"/>
                    </a:lnTo>
                    <a:lnTo>
                      <a:pt x="2915" y="1143"/>
                    </a:lnTo>
                    <a:lnTo>
                      <a:pt x="2917" y="1162"/>
                    </a:lnTo>
                    <a:lnTo>
                      <a:pt x="2917" y="1181"/>
                    </a:lnTo>
                    <a:lnTo>
                      <a:pt x="2918" y="1199"/>
                    </a:lnTo>
                    <a:lnTo>
                      <a:pt x="2919" y="1216"/>
                    </a:lnTo>
                    <a:lnTo>
                      <a:pt x="2921" y="1232"/>
                    </a:lnTo>
                    <a:lnTo>
                      <a:pt x="2921" y="1233"/>
                    </a:lnTo>
                    <a:lnTo>
                      <a:pt x="2923" y="1259"/>
                    </a:lnTo>
                    <a:lnTo>
                      <a:pt x="2925" y="1270"/>
                    </a:lnTo>
                    <a:lnTo>
                      <a:pt x="2928" y="1269"/>
                    </a:lnTo>
                    <a:lnTo>
                      <a:pt x="2925" y="1269"/>
                    </a:lnTo>
                    <a:lnTo>
                      <a:pt x="2925" y="1270"/>
                    </a:lnTo>
                    <a:lnTo>
                      <a:pt x="2928" y="1269"/>
                    </a:lnTo>
                    <a:lnTo>
                      <a:pt x="2925" y="1269"/>
                    </a:lnTo>
                    <a:lnTo>
                      <a:pt x="2925" y="1281"/>
                    </a:lnTo>
                    <a:lnTo>
                      <a:pt x="2926" y="1291"/>
                    </a:lnTo>
                    <a:lnTo>
                      <a:pt x="2928" y="1307"/>
                    </a:lnTo>
                    <a:lnTo>
                      <a:pt x="2930" y="1313"/>
                    </a:lnTo>
                    <a:lnTo>
                      <a:pt x="2931" y="1318"/>
                    </a:lnTo>
                    <a:lnTo>
                      <a:pt x="2932" y="1322"/>
                    </a:lnTo>
                    <a:lnTo>
                      <a:pt x="2936" y="1321"/>
                    </a:lnTo>
                    <a:lnTo>
                      <a:pt x="2932" y="1321"/>
                    </a:lnTo>
                    <a:lnTo>
                      <a:pt x="2932" y="1322"/>
                    </a:lnTo>
                    <a:lnTo>
                      <a:pt x="2936" y="1321"/>
                    </a:lnTo>
                    <a:lnTo>
                      <a:pt x="2932" y="1321"/>
                    </a:lnTo>
                    <a:lnTo>
                      <a:pt x="2932" y="1327"/>
                    </a:lnTo>
                    <a:lnTo>
                      <a:pt x="2935" y="1332"/>
                    </a:lnTo>
                    <a:lnTo>
                      <a:pt x="2939" y="1336"/>
                    </a:lnTo>
                    <a:lnTo>
                      <a:pt x="2939" y="1335"/>
                    </a:lnTo>
                    <a:lnTo>
                      <a:pt x="2941" y="1338"/>
                    </a:lnTo>
                    <a:lnTo>
                      <a:pt x="2943" y="1338"/>
                    </a:lnTo>
                    <a:lnTo>
                      <a:pt x="2943" y="1336"/>
                    </a:lnTo>
                    <a:lnTo>
                      <a:pt x="2946" y="1336"/>
                    </a:lnTo>
                    <a:lnTo>
                      <a:pt x="2948" y="1335"/>
                    </a:lnTo>
                    <a:lnTo>
                      <a:pt x="2946" y="1334"/>
                    </a:lnTo>
                    <a:lnTo>
                      <a:pt x="2949" y="1331"/>
                    </a:lnTo>
                    <a:lnTo>
                      <a:pt x="2949" y="1330"/>
                    </a:lnTo>
                    <a:lnTo>
                      <a:pt x="2944" y="1330"/>
                    </a:lnTo>
                    <a:lnTo>
                      <a:pt x="2948" y="1334"/>
                    </a:lnTo>
                    <a:lnTo>
                      <a:pt x="2946" y="1332"/>
                    </a:lnTo>
                    <a:lnTo>
                      <a:pt x="2949" y="1330"/>
                    </a:lnTo>
                    <a:lnTo>
                      <a:pt x="2944" y="1330"/>
                    </a:lnTo>
                    <a:lnTo>
                      <a:pt x="2948" y="1334"/>
                    </a:lnTo>
                    <a:lnTo>
                      <a:pt x="2949" y="1332"/>
                    </a:lnTo>
                    <a:lnTo>
                      <a:pt x="2949" y="1331"/>
                    </a:lnTo>
                    <a:lnTo>
                      <a:pt x="2953" y="1323"/>
                    </a:lnTo>
                    <a:lnTo>
                      <a:pt x="2953" y="1322"/>
                    </a:lnTo>
                    <a:lnTo>
                      <a:pt x="2956" y="1314"/>
                    </a:lnTo>
                    <a:lnTo>
                      <a:pt x="2957" y="1313"/>
                    </a:lnTo>
                    <a:lnTo>
                      <a:pt x="2957" y="1308"/>
                    </a:lnTo>
                    <a:lnTo>
                      <a:pt x="2952" y="1308"/>
                    </a:lnTo>
                    <a:lnTo>
                      <a:pt x="2956" y="1309"/>
                    </a:lnTo>
                    <a:lnTo>
                      <a:pt x="2957" y="1308"/>
                    </a:lnTo>
                    <a:lnTo>
                      <a:pt x="2952" y="1308"/>
                    </a:lnTo>
                    <a:lnTo>
                      <a:pt x="2956" y="1309"/>
                    </a:lnTo>
                    <a:lnTo>
                      <a:pt x="2957" y="1305"/>
                    </a:lnTo>
                    <a:lnTo>
                      <a:pt x="2961" y="1290"/>
                    </a:lnTo>
                    <a:lnTo>
                      <a:pt x="2962" y="1283"/>
                    </a:lnTo>
                    <a:lnTo>
                      <a:pt x="2963" y="1282"/>
                    </a:lnTo>
                    <a:lnTo>
                      <a:pt x="2963" y="1274"/>
                    </a:lnTo>
                    <a:lnTo>
                      <a:pt x="2958" y="1274"/>
                    </a:lnTo>
                    <a:lnTo>
                      <a:pt x="2963" y="1276"/>
                    </a:lnTo>
                    <a:lnTo>
                      <a:pt x="2963" y="1274"/>
                    </a:lnTo>
                    <a:lnTo>
                      <a:pt x="2958" y="1274"/>
                    </a:lnTo>
                    <a:lnTo>
                      <a:pt x="2963" y="1276"/>
                    </a:lnTo>
                    <a:lnTo>
                      <a:pt x="2965" y="1265"/>
                    </a:lnTo>
                    <a:lnTo>
                      <a:pt x="2966" y="1250"/>
                    </a:lnTo>
                    <a:lnTo>
                      <a:pt x="2967" y="1233"/>
                    </a:lnTo>
                    <a:lnTo>
                      <a:pt x="2967" y="1232"/>
                    </a:lnTo>
                    <a:lnTo>
                      <a:pt x="2968" y="1211"/>
                    </a:lnTo>
                    <a:lnTo>
                      <a:pt x="2970" y="1188"/>
                    </a:lnTo>
                    <a:lnTo>
                      <a:pt x="2971" y="1162"/>
                    </a:lnTo>
                    <a:lnTo>
                      <a:pt x="2971" y="1132"/>
                    </a:lnTo>
                    <a:lnTo>
                      <a:pt x="2972" y="1101"/>
                    </a:lnTo>
                    <a:lnTo>
                      <a:pt x="2974" y="1069"/>
                    </a:lnTo>
                    <a:lnTo>
                      <a:pt x="2975" y="1034"/>
                    </a:lnTo>
                    <a:lnTo>
                      <a:pt x="2977" y="959"/>
                    </a:lnTo>
                    <a:lnTo>
                      <a:pt x="2979" y="919"/>
                    </a:lnTo>
                    <a:lnTo>
                      <a:pt x="2979" y="879"/>
                    </a:lnTo>
                    <a:lnTo>
                      <a:pt x="2980" y="837"/>
                    </a:lnTo>
                    <a:lnTo>
                      <a:pt x="2981" y="795"/>
                    </a:lnTo>
                    <a:lnTo>
                      <a:pt x="2983" y="751"/>
                    </a:lnTo>
                    <a:lnTo>
                      <a:pt x="2984" y="709"/>
                    </a:lnTo>
                    <a:lnTo>
                      <a:pt x="2985" y="688"/>
                    </a:lnTo>
                    <a:lnTo>
                      <a:pt x="2980" y="688"/>
                    </a:lnTo>
                    <a:lnTo>
                      <a:pt x="2980" y="693"/>
                    </a:lnTo>
                    <a:lnTo>
                      <a:pt x="2980" y="692"/>
                    </a:lnTo>
                    <a:lnTo>
                      <a:pt x="2983" y="691"/>
                    </a:lnTo>
                    <a:lnTo>
                      <a:pt x="2985" y="688"/>
                    </a:lnTo>
                    <a:lnTo>
                      <a:pt x="2980" y="688"/>
                    </a:lnTo>
                    <a:lnTo>
                      <a:pt x="2980" y="693"/>
                    </a:lnTo>
                    <a:lnTo>
                      <a:pt x="2990" y="693"/>
                    </a:lnTo>
                    <a:lnTo>
                      <a:pt x="2990" y="692"/>
                    </a:lnTo>
                    <a:lnTo>
                      <a:pt x="2993" y="691"/>
                    </a:lnTo>
                    <a:lnTo>
                      <a:pt x="2996" y="688"/>
                    </a:lnTo>
                    <a:lnTo>
                      <a:pt x="2997" y="653"/>
                    </a:lnTo>
                    <a:lnTo>
                      <a:pt x="2999" y="571"/>
                    </a:lnTo>
                    <a:lnTo>
                      <a:pt x="3001" y="532"/>
                    </a:lnTo>
                    <a:lnTo>
                      <a:pt x="3001" y="494"/>
                    </a:lnTo>
                    <a:lnTo>
                      <a:pt x="3002" y="460"/>
                    </a:lnTo>
                    <a:lnTo>
                      <a:pt x="3003" y="426"/>
                    </a:lnTo>
                    <a:lnTo>
                      <a:pt x="3005" y="394"/>
                    </a:lnTo>
                    <a:lnTo>
                      <a:pt x="3006" y="363"/>
                    </a:lnTo>
                    <a:lnTo>
                      <a:pt x="3007" y="333"/>
                    </a:lnTo>
                    <a:lnTo>
                      <a:pt x="3009" y="306"/>
                    </a:lnTo>
                    <a:lnTo>
                      <a:pt x="3009" y="280"/>
                    </a:lnTo>
                    <a:lnTo>
                      <a:pt x="3010" y="256"/>
                    </a:lnTo>
                    <a:lnTo>
                      <a:pt x="3011" y="232"/>
                    </a:lnTo>
                    <a:lnTo>
                      <a:pt x="3014" y="191"/>
                    </a:lnTo>
                    <a:lnTo>
                      <a:pt x="3009" y="191"/>
                    </a:lnTo>
                    <a:lnTo>
                      <a:pt x="3014" y="192"/>
                    </a:lnTo>
                    <a:lnTo>
                      <a:pt x="3014" y="191"/>
                    </a:lnTo>
                    <a:lnTo>
                      <a:pt x="3009" y="191"/>
                    </a:lnTo>
                    <a:lnTo>
                      <a:pt x="3014" y="192"/>
                    </a:lnTo>
                    <a:lnTo>
                      <a:pt x="3016" y="156"/>
                    </a:lnTo>
                    <a:lnTo>
                      <a:pt x="3016" y="139"/>
                    </a:lnTo>
                    <a:lnTo>
                      <a:pt x="3011" y="139"/>
                    </a:lnTo>
                    <a:lnTo>
                      <a:pt x="3016" y="141"/>
                    </a:lnTo>
                    <a:lnTo>
                      <a:pt x="3016" y="139"/>
                    </a:lnTo>
                    <a:lnTo>
                      <a:pt x="3011" y="139"/>
                    </a:lnTo>
                    <a:lnTo>
                      <a:pt x="3016" y="141"/>
                    </a:lnTo>
                    <a:lnTo>
                      <a:pt x="3019" y="112"/>
                    </a:lnTo>
                    <a:lnTo>
                      <a:pt x="3021" y="89"/>
                    </a:lnTo>
                    <a:lnTo>
                      <a:pt x="3024" y="71"/>
                    </a:lnTo>
                    <a:lnTo>
                      <a:pt x="3024" y="62"/>
                    </a:lnTo>
                    <a:lnTo>
                      <a:pt x="3019" y="62"/>
                    </a:lnTo>
                    <a:lnTo>
                      <a:pt x="3024" y="63"/>
                    </a:lnTo>
                    <a:lnTo>
                      <a:pt x="3024" y="62"/>
                    </a:lnTo>
                    <a:lnTo>
                      <a:pt x="3019" y="62"/>
                    </a:lnTo>
                    <a:lnTo>
                      <a:pt x="3024" y="63"/>
                    </a:lnTo>
                    <a:lnTo>
                      <a:pt x="3025" y="55"/>
                    </a:lnTo>
                    <a:lnTo>
                      <a:pt x="3020" y="54"/>
                    </a:lnTo>
                    <a:lnTo>
                      <a:pt x="3024" y="55"/>
                    </a:lnTo>
                    <a:lnTo>
                      <a:pt x="3025" y="55"/>
                    </a:lnTo>
                    <a:lnTo>
                      <a:pt x="3020" y="54"/>
                    </a:lnTo>
                    <a:lnTo>
                      <a:pt x="3024" y="55"/>
                    </a:lnTo>
                    <a:lnTo>
                      <a:pt x="3027" y="45"/>
                    </a:lnTo>
                    <a:lnTo>
                      <a:pt x="3029" y="37"/>
                    </a:lnTo>
                    <a:lnTo>
                      <a:pt x="3030" y="36"/>
                    </a:lnTo>
                    <a:lnTo>
                      <a:pt x="3030" y="33"/>
                    </a:lnTo>
                    <a:lnTo>
                      <a:pt x="3025" y="33"/>
                    </a:lnTo>
                    <a:lnTo>
                      <a:pt x="3029" y="37"/>
                    </a:lnTo>
                    <a:lnTo>
                      <a:pt x="3028" y="36"/>
                    </a:lnTo>
                    <a:lnTo>
                      <a:pt x="3030" y="33"/>
                    </a:lnTo>
                    <a:lnTo>
                      <a:pt x="3025" y="33"/>
                    </a:lnTo>
                    <a:lnTo>
                      <a:pt x="3029" y="37"/>
                    </a:lnTo>
                    <a:lnTo>
                      <a:pt x="3032" y="35"/>
                    </a:lnTo>
                    <a:lnTo>
                      <a:pt x="3028" y="31"/>
                    </a:lnTo>
                    <a:lnTo>
                      <a:pt x="3028" y="36"/>
                    </a:lnTo>
                    <a:lnTo>
                      <a:pt x="3032" y="35"/>
                    </a:lnTo>
                    <a:lnTo>
                      <a:pt x="3028" y="31"/>
                    </a:lnTo>
                    <a:lnTo>
                      <a:pt x="3028" y="36"/>
                    </a:lnTo>
                    <a:lnTo>
                      <a:pt x="3030" y="36"/>
                    </a:lnTo>
                    <a:lnTo>
                      <a:pt x="3030" y="31"/>
                    </a:lnTo>
                    <a:lnTo>
                      <a:pt x="3028" y="35"/>
                    </a:lnTo>
                    <a:lnTo>
                      <a:pt x="3030" y="36"/>
                    </a:lnTo>
                    <a:lnTo>
                      <a:pt x="3030" y="31"/>
                    </a:lnTo>
                    <a:lnTo>
                      <a:pt x="3028" y="35"/>
                    </a:lnTo>
                    <a:lnTo>
                      <a:pt x="3030" y="37"/>
                    </a:lnTo>
                    <a:lnTo>
                      <a:pt x="3033" y="33"/>
                    </a:lnTo>
                    <a:lnTo>
                      <a:pt x="3029" y="33"/>
                    </a:lnTo>
                    <a:lnTo>
                      <a:pt x="3030" y="37"/>
                    </a:lnTo>
                    <a:lnTo>
                      <a:pt x="3033" y="33"/>
                    </a:lnTo>
                    <a:lnTo>
                      <a:pt x="3029" y="33"/>
                    </a:lnTo>
                    <a:lnTo>
                      <a:pt x="3029" y="39"/>
                    </a:lnTo>
                    <a:lnTo>
                      <a:pt x="3030" y="41"/>
                    </a:lnTo>
                    <a:lnTo>
                      <a:pt x="3034" y="39"/>
                    </a:lnTo>
                    <a:lnTo>
                      <a:pt x="3030" y="40"/>
                    </a:lnTo>
                    <a:lnTo>
                      <a:pt x="3030" y="41"/>
                    </a:lnTo>
                    <a:lnTo>
                      <a:pt x="3034" y="39"/>
                    </a:lnTo>
                    <a:lnTo>
                      <a:pt x="3030" y="40"/>
                    </a:lnTo>
                    <a:lnTo>
                      <a:pt x="3032" y="44"/>
                    </a:lnTo>
                    <a:lnTo>
                      <a:pt x="3032" y="45"/>
                    </a:lnTo>
                    <a:lnTo>
                      <a:pt x="3033" y="48"/>
                    </a:lnTo>
                    <a:lnTo>
                      <a:pt x="3037" y="45"/>
                    </a:lnTo>
                    <a:lnTo>
                      <a:pt x="3033" y="46"/>
                    </a:lnTo>
                    <a:lnTo>
                      <a:pt x="3033" y="48"/>
                    </a:lnTo>
                    <a:lnTo>
                      <a:pt x="3037" y="45"/>
                    </a:lnTo>
                    <a:lnTo>
                      <a:pt x="3033" y="46"/>
                    </a:lnTo>
                    <a:lnTo>
                      <a:pt x="3034" y="50"/>
                    </a:lnTo>
                    <a:lnTo>
                      <a:pt x="3038" y="49"/>
                    </a:lnTo>
                    <a:lnTo>
                      <a:pt x="3034" y="50"/>
                    </a:lnTo>
                    <a:lnTo>
                      <a:pt x="3038" y="49"/>
                    </a:lnTo>
                    <a:lnTo>
                      <a:pt x="3034" y="50"/>
                    </a:lnTo>
                    <a:lnTo>
                      <a:pt x="3036" y="55"/>
                    </a:lnTo>
                    <a:lnTo>
                      <a:pt x="3037" y="59"/>
                    </a:lnTo>
                    <a:lnTo>
                      <a:pt x="3041" y="58"/>
                    </a:lnTo>
                    <a:lnTo>
                      <a:pt x="3037" y="58"/>
                    </a:lnTo>
                    <a:lnTo>
                      <a:pt x="3037" y="59"/>
                    </a:lnTo>
                    <a:lnTo>
                      <a:pt x="3041" y="58"/>
                    </a:lnTo>
                    <a:lnTo>
                      <a:pt x="3037" y="58"/>
                    </a:lnTo>
                    <a:lnTo>
                      <a:pt x="3037" y="64"/>
                    </a:lnTo>
                    <a:lnTo>
                      <a:pt x="3040" y="75"/>
                    </a:lnTo>
                    <a:lnTo>
                      <a:pt x="3042" y="88"/>
                    </a:lnTo>
                    <a:lnTo>
                      <a:pt x="3046" y="86"/>
                    </a:lnTo>
                    <a:lnTo>
                      <a:pt x="3042" y="88"/>
                    </a:lnTo>
                    <a:lnTo>
                      <a:pt x="3046" y="86"/>
                    </a:lnTo>
                    <a:lnTo>
                      <a:pt x="3042" y="88"/>
                    </a:lnTo>
                    <a:lnTo>
                      <a:pt x="3043" y="98"/>
                    </a:lnTo>
                    <a:lnTo>
                      <a:pt x="3045" y="111"/>
                    </a:lnTo>
                    <a:lnTo>
                      <a:pt x="3049" y="110"/>
                    </a:lnTo>
                    <a:lnTo>
                      <a:pt x="3045" y="110"/>
                    </a:lnTo>
                    <a:lnTo>
                      <a:pt x="3045" y="111"/>
                    </a:lnTo>
                    <a:lnTo>
                      <a:pt x="3049" y="110"/>
                    </a:lnTo>
                    <a:lnTo>
                      <a:pt x="3045" y="110"/>
                    </a:lnTo>
                    <a:lnTo>
                      <a:pt x="3045" y="126"/>
                    </a:lnTo>
                    <a:lnTo>
                      <a:pt x="3046" y="147"/>
                    </a:lnTo>
                    <a:lnTo>
                      <a:pt x="3047" y="170"/>
                    </a:lnTo>
                    <a:lnTo>
                      <a:pt x="3049" y="195"/>
                    </a:lnTo>
                    <a:lnTo>
                      <a:pt x="3050" y="223"/>
                    </a:lnTo>
                    <a:lnTo>
                      <a:pt x="3051" y="254"/>
                    </a:lnTo>
                    <a:lnTo>
                      <a:pt x="3052" y="288"/>
                    </a:lnTo>
                    <a:lnTo>
                      <a:pt x="3052" y="323"/>
                    </a:lnTo>
                    <a:lnTo>
                      <a:pt x="3054" y="359"/>
                    </a:lnTo>
                    <a:lnTo>
                      <a:pt x="3055" y="398"/>
                    </a:lnTo>
                    <a:lnTo>
                      <a:pt x="3056" y="438"/>
                    </a:lnTo>
                    <a:lnTo>
                      <a:pt x="3058" y="479"/>
                    </a:lnTo>
                    <a:lnTo>
                      <a:pt x="3059" y="522"/>
                    </a:lnTo>
                    <a:lnTo>
                      <a:pt x="3059" y="564"/>
                    </a:lnTo>
                    <a:lnTo>
                      <a:pt x="3061" y="652"/>
                    </a:lnTo>
                    <a:lnTo>
                      <a:pt x="3063" y="688"/>
                    </a:lnTo>
                    <a:lnTo>
                      <a:pt x="3064" y="691"/>
                    </a:lnTo>
                    <a:lnTo>
                      <a:pt x="3067" y="693"/>
                    </a:lnTo>
                    <a:lnTo>
                      <a:pt x="3078" y="693"/>
                    </a:lnTo>
                    <a:lnTo>
                      <a:pt x="3078" y="688"/>
                    </a:lnTo>
                    <a:lnTo>
                      <a:pt x="3074" y="688"/>
                    </a:lnTo>
                    <a:lnTo>
                      <a:pt x="3076" y="691"/>
                    </a:lnTo>
                    <a:lnTo>
                      <a:pt x="3078" y="693"/>
                    </a:lnTo>
                    <a:lnTo>
                      <a:pt x="3078" y="688"/>
                    </a:lnTo>
                    <a:lnTo>
                      <a:pt x="3074" y="688"/>
                    </a:lnTo>
                    <a:lnTo>
                      <a:pt x="3074" y="707"/>
                    </a:lnTo>
                    <a:lnTo>
                      <a:pt x="3076" y="751"/>
                    </a:lnTo>
                    <a:lnTo>
                      <a:pt x="3077" y="794"/>
                    </a:lnTo>
                    <a:lnTo>
                      <a:pt x="3078" y="834"/>
                    </a:lnTo>
                    <a:lnTo>
                      <a:pt x="3080" y="873"/>
                    </a:lnTo>
                    <a:lnTo>
                      <a:pt x="3082" y="945"/>
                    </a:lnTo>
                    <a:lnTo>
                      <a:pt x="3082" y="979"/>
                    </a:lnTo>
                    <a:lnTo>
                      <a:pt x="3085" y="1041"/>
                    </a:lnTo>
                    <a:lnTo>
                      <a:pt x="3086" y="1069"/>
                    </a:lnTo>
                    <a:lnTo>
                      <a:pt x="3087" y="1096"/>
                    </a:lnTo>
                    <a:lnTo>
                      <a:pt x="3089" y="1122"/>
                    </a:lnTo>
                    <a:lnTo>
                      <a:pt x="3090" y="1145"/>
                    </a:lnTo>
                    <a:lnTo>
                      <a:pt x="3090" y="1168"/>
                    </a:lnTo>
                    <a:lnTo>
                      <a:pt x="3091" y="1189"/>
                    </a:lnTo>
                    <a:lnTo>
                      <a:pt x="3092" y="1209"/>
                    </a:lnTo>
                    <a:lnTo>
                      <a:pt x="3094" y="1227"/>
                    </a:lnTo>
                    <a:lnTo>
                      <a:pt x="3095" y="1243"/>
                    </a:lnTo>
                    <a:lnTo>
                      <a:pt x="3096" y="1259"/>
                    </a:lnTo>
                    <a:lnTo>
                      <a:pt x="3096" y="1274"/>
                    </a:lnTo>
                    <a:lnTo>
                      <a:pt x="3098" y="1287"/>
                    </a:lnTo>
                    <a:lnTo>
                      <a:pt x="3099" y="1299"/>
                    </a:lnTo>
                    <a:lnTo>
                      <a:pt x="3102" y="1320"/>
                    </a:lnTo>
                    <a:lnTo>
                      <a:pt x="3104" y="1335"/>
                    </a:lnTo>
                    <a:lnTo>
                      <a:pt x="3108" y="1334"/>
                    </a:lnTo>
                    <a:lnTo>
                      <a:pt x="3104" y="1334"/>
                    </a:lnTo>
                    <a:lnTo>
                      <a:pt x="3104" y="1335"/>
                    </a:lnTo>
                    <a:lnTo>
                      <a:pt x="3108" y="1334"/>
                    </a:lnTo>
                    <a:lnTo>
                      <a:pt x="3104" y="1334"/>
                    </a:lnTo>
                    <a:lnTo>
                      <a:pt x="3104" y="1342"/>
                    </a:lnTo>
                    <a:lnTo>
                      <a:pt x="3105" y="1347"/>
                    </a:lnTo>
                    <a:lnTo>
                      <a:pt x="3108" y="1354"/>
                    </a:lnTo>
                    <a:lnTo>
                      <a:pt x="3108" y="1356"/>
                    </a:lnTo>
                    <a:lnTo>
                      <a:pt x="3111" y="1361"/>
                    </a:lnTo>
                    <a:lnTo>
                      <a:pt x="3113" y="1363"/>
                    </a:lnTo>
                    <a:lnTo>
                      <a:pt x="3113" y="1362"/>
                    </a:lnTo>
                    <a:lnTo>
                      <a:pt x="3116" y="1365"/>
                    </a:lnTo>
                    <a:lnTo>
                      <a:pt x="3117" y="1365"/>
                    </a:lnTo>
                    <a:lnTo>
                      <a:pt x="3117" y="1363"/>
                    </a:lnTo>
                    <a:lnTo>
                      <a:pt x="3121" y="1363"/>
                    </a:lnTo>
                    <a:lnTo>
                      <a:pt x="3125" y="1360"/>
                    </a:lnTo>
                    <a:lnTo>
                      <a:pt x="3125" y="1358"/>
                    </a:lnTo>
                    <a:lnTo>
                      <a:pt x="3129" y="1351"/>
                    </a:lnTo>
                    <a:lnTo>
                      <a:pt x="3129" y="1347"/>
                    </a:lnTo>
                    <a:lnTo>
                      <a:pt x="3124" y="1347"/>
                    </a:lnTo>
                    <a:lnTo>
                      <a:pt x="3127" y="1348"/>
                    </a:lnTo>
                    <a:lnTo>
                      <a:pt x="3129" y="1347"/>
                    </a:lnTo>
                    <a:lnTo>
                      <a:pt x="3124" y="1347"/>
                    </a:lnTo>
                    <a:lnTo>
                      <a:pt x="3127" y="1348"/>
                    </a:lnTo>
                    <a:lnTo>
                      <a:pt x="3130" y="1340"/>
                    </a:lnTo>
                    <a:lnTo>
                      <a:pt x="3134" y="1325"/>
                    </a:lnTo>
                    <a:lnTo>
                      <a:pt x="3135" y="1323"/>
                    </a:lnTo>
                    <a:lnTo>
                      <a:pt x="3135" y="1318"/>
                    </a:lnTo>
                    <a:lnTo>
                      <a:pt x="3130" y="1318"/>
                    </a:lnTo>
                    <a:lnTo>
                      <a:pt x="3134" y="1320"/>
                    </a:lnTo>
                    <a:lnTo>
                      <a:pt x="3135" y="1318"/>
                    </a:lnTo>
                    <a:lnTo>
                      <a:pt x="3130" y="1318"/>
                    </a:lnTo>
                    <a:lnTo>
                      <a:pt x="3134" y="1320"/>
                    </a:lnTo>
                    <a:lnTo>
                      <a:pt x="3135" y="1313"/>
                    </a:lnTo>
                    <a:lnTo>
                      <a:pt x="3131" y="1312"/>
                    </a:lnTo>
                    <a:lnTo>
                      <a:pt x="3135" y="1313"/>
                    </a:lnTo>
                    <a:lnTo>
                      <a:pt x="3131" y="1312"/>
                    </a:lnTo>
                    <a:lnTo>
                      <a:pt x="3135" y="1313"/>
                    </a:lnTo>
                    <a:lnTo>
                      <a:pt x="3136" y="1308"/>
                    </a:lnTo>
                    <a:lnTo>
                      <a:pt x="3138" y="1308"/>
                    </a:lnTo>
                    <a:lnTo>
                      <a:pt x="3139" y="1299"/>
                    </a:lnTo>
                    <a:lnTo>
                      <a:pt x="3140" y="1286"/>
                    </a:lnTo>
                    <a:lnTo>
                      <a:pt x="3142" y="1270"/>
                    </a:lnTo>
                    <a:lnTo>
                      <a:pt x="3143" y="1251"/>
                    </a:lnTo>
                    <a:lnTo>
                      <a:pt x="3143" y="1227"/>
                    </a:lnTo>
                    <a:lnTo>
                      <a:pt x="3144" y="1202"/>
                    </a:lnTo>
                    <a:lnTo>
                      <a:pt x="3145" y="1174"/>
                    </a:lnTo>
                    <a:lnTo>
                      <a:pt x="3147" y="1144"/>
                    </a:lnTo>
                    <a:lnTo>
                      <a:pt x="3148" y="1110"/>
                    </a:lnTo>
                    <a:lnTo>
                      <a:pt x="3149" y="1076"/>
                    </a:lnTo>
                    <a:lnTo>
                      <a:pt x="3151" y="1039"/>
                    </a:lnTo>
                    <a:lnTo>
                      <a:pt x="3151" y="1001"/>
                    </a:lnTo>
                    <a:lnTo>
                      <a:pt x="3153" y="918"/>
                    </a:lnTo>
                    <a:lnTo>
                      <a:pt x="3155" y="875"/>
                    </a:lnTo>
                    <a:lnTo>
                      <a:pt x="3157" y="788"/>
                    </a:lnTo>
                    <a:lnTo>
                      <a:pt x="3158" y="742"/>
                    </a:lnTo>
                    <a:lnTo>
                      <a:pt x="3158" y="697"/>
                    </a:lnTo>
                    <a:lnTo>
                      <a:pt x="3153" y="697"/>
                    </a:lnTo>
                    <a:lnTo>
                      <a:pt x="3158" y="698"/>
                    </a:lnTo>
                    <a:lnTo>
                      <a:pt x="3158" y="697"/>
                    </a:lnTo>
                    <a:lnTo>
                      <a:pt x="3153" y="697"/>
                    </a:lnTo>
                    <a:lnTo>
                      <a:pt x="3158" y="698"/>
                    </a:lnTo>
                    <a:lnTo>
                      <a:pt x="3160" y="689"/>
                    </a:lnTo>
                    <a:lnTo>
                      <a:pt x="3155" y="688"/>
                    </a:lnTo>
                    <a:lnTo>
                      <a:pt x="3155" y="693"/>
                    </a:lnTo>
                    <a:lnTo>
                      <a:pt x="3155" y="692"/>
                    </a:lnTo>
                    <a:lnTo>
                      <a:pt x="3160" y="689"/>
                    </a:lnTo>
                    <a:lnTo>
                      <a:pt x="3155" y="688"/>
                    </a:lnTo>
                    <a:lnTo>
                      <a:pt x="3155" y="693"/>
                    </a:lnTo>
                    <a:lnTo>
                      <a:pt x="3165" y="693"/>
                    </a:lnTo>
                    <a:lnTo>
                      <a:pt x="3165" y="692"/>
                    </a:lnTo>
                    <a:lnTo>
                      <a:pt x="3167" y="691"/>
                    </a:lnTo>
                    <a:lnTo>
                      <a:pt x="3169" y="691"/>
                    </a:lnTo>
                    <a:lnTo>
                      <a:pt x="3171" y="686"/>
                    </a:lnTo>
                    <a:lnTo>
                      <a:pt x="3173" y="640"/>
                    </a:lnTo>
                    <a:lnTo>
                      <a:pt x="3173" y="598"/>
                    </a:lnTo>
                    <a:lnTo>
                      <a:pt x="3174" y="555"/>
                    </a:lnTo>
                    <a:lnTo>
                      <a:pt x="3175" y="515"/>
                    </a:lnTo>
                    <a:lnTo>
                      <a:pt x="3176" y="476"/>
                    </a:lnTo>
                    <a:lnTo>
                      <a:pt x="3178" y="440"/>
                    </a:lnTo>
                    <a:lnTo>
                      <a:pt x="3179" y="405"/>
                    </a:lnTo>
                    <a:lnTo>
                      <a:pt x="3180" y="372"/>
                    </a:lnTo>
                    <a:lnTo>
                      <a:pt x="3180" y="341"/>
                    </a:lnTo>
                    <a:lnTo>
                      <a:pt x="3182" y="311"/>
                    </a:lnTo>
                    <a:lnTo>
                      <a:pt x="3183" y="283"/>
                    </a:lnTo>
                    <a:lnTo>
                      <a:pt x="3184" y="256"/>
                    </a:lnTo>
                    <a:lnTo>
                      <a:pt x="3186" y="231"/>
                    </a:lnTo>
                    <a:lnTo>
                      <a:pt x="3187" y="208"/>
                    </a:lnTo>
                    <a:lnTo>
                      <a:pt x="3188" y="186"/>
                    </a:lnTo>
                    <a:lnTo>
                      <a:pt x="3188" y="165"/>
                    </a:lnTo>
                    <a:lnTo>
                      <a:pt x="3183" y="165"/>
                    </a:lnTo>
                    <a:lnTo>
                      <a:pt x="3188" y="166"/>
                    </a:lnTo>
                    <a:lnTo>
                      <a:pt x="3188" y="165"/>
                    </a:lnTo>
                    <a:lnTo>
                      <a:pt x="3183" y="165"/>
                    </a:lnTo>
                    <a:lnTo>
                      <a:pt x="3188" y="166"/>
                    </a:lnTo>
                    <a:lnTo>
                      <a:pt x="3189" y="147"/>
                    </a:lnTo>
                    <a:lnTo>
                      <a:pt x="3191" y="129"/>
                    </a:lnTo>
                    <a:lnTo>
                      <a:pt x="3193" y="98"/>
                    </a:lnTo>
                    <a:lnTo>
                      <a:pt x="3196" y="72"/>
                    </a:lnTo>
                    <a:lnTo>
                      <a:pt x="3196" y="59"/>
                    </a:lnTo>
                    <a:lnTo>
                      <a:pt x="3191" y="59"/>
                    </a:lnTo>
                    <a:lnTo>
                      <a:pt x="3196" y="61"/>
                    </a:lnTo>
                    <a:lnTo>
                      <a:pt x="3196" y="59"/>
                    </a:lnTo>
                    <a:lnTo>
                      <a:pt x="3191" y="59"/>
                    </a:lnTo>
                    <a:lnTo>
                      <a:pt x="3196" y="61"/>
                    </a:lnTo>
                    <a:lnTo>
                      <a:pt x="3197" y="50"/>
                    </a:lnTo>
                    <a:lnTo>
                      <a:pt x="3198" y="42"/>
                    </a:lnTo>
                    <a:lnTo>
                      <a:pt x="3200" y="33"/>
                    </a:lnTo>
                    <a:lnTo>
                      <a:pt x="3195" y="32"/>
                    </a:lnTo>
                    <a:lnTo>
                      <a:pt x="3198" y="33"/>
                    </a:lnTo>
                    <a:lnTo>
                      <a:pt x="3200" y="33"/>
                    </a:lnTo>
                    <a:lnTo>
                      <a:pt x="3195" y="32"/>
                    </a:lnTo>
                    <a:lnTo>
                      <a:pt x="3198" y="33"/>
                    </a:lnTo>
                    <a:lnTo>
                      <a:pt x="3200" y="27"/>
                    </a:lnTo>
                    <a:lnTo>
                      <a:pt x="3196" y="26"/>
                    </a:lnTo>
                    <a:lnTo>
                      <a:pt x="3200" y="27"/>
                    </a:lnTo>
                    <a:lnTo>
                      <a:pt x="3196" y="26"/>
                    </a:lnTo>
                    <a:lnTo>
                      <a:pt x="3200" y="27"/>
                    </a:lnTo>
                    <a:lnTo>
                      <a:pt x="3202" y="17"/>
                    </a:lnTo>
                    <a:lnTo>
                      <a:pt x="3204" y="15"/>
                    </a:lnTo>
                    <a:lnTo>
                      <a:pt x="3204" y="11"/>
                    </a:lnTo>
                    <a:lnTo>
                      <a:pt x="3198" y="11"/>
                    </a:lnTo>
                    <a:lnTo>
                      <a:pt x="3202" y="13"/>
                    </a:lnTo>
                    <a:lnTo>
                      <a:pt x="3204" y="11"/>
                    </a:lnTo>
                    <a:lnTo>
                      <a:pt x="3198" y="11"/>
                    </a:lnTo>
                    <a:lnTo>
                      <a:pt x="3202" y="13"/>
                    </a:lnTo>
                    <a:lnTo>
                      <a:pt x="3204" y="9"/>
                    </a:lnTo>
                    <a:lnTo>
                      <a:pt x="3200" y="8"/>
                    </a:lnTo>
                    <a:lnTo>
                      <a:pt x="3204" y="10"/>
                    </a:lnTo>
                    <a:lnTo>
                      <a:pt x="3204" y="9"/>
                    </a:lnTo>
                    <a:lnTo>
                      <a:pt x="3200" y="8"/>
                    </a:lnTo>
                    <a:lnTo>
                      <a:pt x="3204" y="10"/>
                    </a:lnTo>
                    <a:lnTo>
                      <a:pt x="3205" y="8"/>
                    </a:lnTo>
                    <a:lnTo>
                      <a:pt x="3201" y="5"/>
                    </a:lnTo>
                    <a:lnTo>
                      <a:pt x="3205" y="9"/>
                    </a:lnTo>
                    <a:lnTo>
                      <a:pt x="3205" y="8"/>
                    </a:lnTo>
                    <a:lnTo>
                      <a:pt x="3201" y="5"/>
                    </a:lnTo>
                    <a:lnTo>
                      <a:pt x="3205" y="9"/>
                    </a:lnTo>
                    <a:lnTo>
                      <a:pt x="3206" y="8"/>
                    </a:lnTo>
                    <a:lnTo>
                      <a:pt x="3202" y="4"/>
                    </a:lnTo>
                    <a:lnTo>
                      <a:pt x="3202" y="9"/>
                    </a:lnTo>
                    <a:lnTo>
                      <a:pt x="3206" y="8"/>
                    </a:lnTo>
                    <a:lnTo>
                      <a:pt x="3202" y="4"/>
                    </a:lnTo>
                    <a:lnTo>
                      <a:pt x="3202" y="9"/>
                    </a:lnTo>
                    <a:lnTo>
                      <a:pt x="3205" y="9"/>
                    </a:lnTo>
                    <a:lnTo>
                      <a:pt x="3205" y="4"/>
                    </a:lnTo>
                    <a:lnTo>
                      <a:pt x="3202" y="8"/>
                    </a:lnTo>
                    <a:lnTo>
                      <a:pt x="3205" y="9"/>
                    </a:lnTo>
                    <a:lnTo>
                      <a:pt x="3205" y="4"/>
                    </a:lnTo>
                    <a:lnTo>
                      <a:pt x="3202" y="8"/>
                    </a:lnTo>
                    <a:lnTo>
                      <a:pt x="3205" y="10"/>
                    </a:lnTo>
                    <a:lnTo>
                      <a:pt x="3207" y="6"/>
                    </a:lnTo>
                    <a:lnTo>
                      <a:pt x="3204" y="9"/>
                    </a:lnTo>
                    <a:lnTo>
                      <a:pt x="3205" y="10"/>
                    </a:lnTo>
                    <a:lnTo>
                      <a:pt x="3207" y="6"/>
                    </a:lnTo>
                    <a:lnTo>
                      <a:pt x="3204" y="9"/>
                    </a:lnTo>
                    <a:lnTo>
                      <a:pt x="3206" y="14"/>
                    </a:lnTo>
                    <a:lnTo>
                      <a:pt x="3210" y="11"/>
                    </a:lnTo>
                    <a:lnTo>
                      <a:pt x="3206" y="13"/>
                    </a:lnTo>
                    <a:lnTo>
                      <a:pt x="3206" y="14"/>
                    </a:lnTo>
                    <a:lnTo>
                      <a:pt x="3210" y="11"/>
                    </a:lnTo>
                    <a:lnTo>
                      <a:pt x="3206" y="13"/>
                    </a:lnTo>
                    <a:lnTo>
                      <a:pt x="3209" y="21"/>
                    </a:lnTo>
                    <a:lnTo>
                      <a:pt x="3213" y="19"/>
                    </a:lnTo>
                    <a:lnTo>
                      <a:pt x="3209" y="19"/>
                    </a:lnTo>
                    <a:lnTo>
                      <a:pt x="3209" y="21"/>
                    </a:lnTo>
                    <a:lnTo>
                      <a:pt x="3213" y="19"/>
                    </a:lnTo>
                    <a:lnTo>
                      <a:pt x="3209" y="19"/>
                    </a:lnTo>
                    <a:lnTo>
                      <a:pt x="3209" y="24"/>
                    </a:lnTo>
                    <a:lnTo>
                      <a:pt x="3214" y="45"/>
                    </a:lnTo>
                    <a:lnTo>
                      <a:pt x="3215" y="52"/>
                    </a:lnTo>
                    <a:lnTo>
                      <a:pt x="3217" y="57"/>
                    </a:lnTo>
                    <a:lnTo>
                      <a:pt x="3220" y="55"/>
                    </a:lnTo>
                    <a:lnTo>
                      <a:pt x="3217" y="55"/>
                    </a:lnTo>
                    <a:lnTo>
                      <a:pt x="3217" y="57"/>
                    </a:lnTo>
                    <a:lnTo>
                      <a:pt x="3220" y="55"/>
                    </a:lnTo>
                    <a:lnTo>
                      <a:pt x="3217" y="55"/>
                    </a:lnTo>
                    <a:lnTo>
                      <a:pt x="3217" y="64"/>
                    </a:lnTo>
                    <a:lnTo>
                      <a:pt x="3218" y="76"/>
                    </a:lnTo>
                    <a:lnTo>
                      <a:pt x="3222" y="75"/>
                    </a:lnTo>
                    <a:lnTo>
                      <a:pt x="3218" y="75"/>
                    </a:lnTo>
                    <a:lnTo>
                      <a:pt x="3218" y="76"/>
                    </a:lnTo>
                    <a:lnTo>
                      <a:pt x="3222" y="75"/>
                    </a:lnTo>
                    <a:lnTo>
                      <a:pt x="3218" y="75"/>
                    </a:lnTo>
                    <a:lnTo>
                      <a:pt x="3219" y="90"/>
                    </a:lnTo>
                    <a:lnTo>
                      <a:pt x="3220" y="108"/>
                    </a:lnTo>
                    <a:lnTo>
                      <a:pt x="3222" y="130"/>
                    </a:lnTo>
                    <a:lnTo>
                      <a:pt x="3223" y="155"/>
                    </a:lnTo>
                    <a:lnTo>
                      <a:pt x="3224" y="182"/>
                    </a:lnTo>
                    <a:lnTo>
                      <a:pt x="3224" y="212"/>
                    </a:lnTo>
                    <a:lnTo>
                      <a:pt x="3226" y="245"/>
                    </a:lnTo>
                    <a:lnTo>
                      <a:pt x="3227" y="280"/>
                    </a:lnTo>
                    <a:lnTo>
                      <a:pt x="3228" y="316"/>
                    </a:lnTo>
                    <a:lnTo>
                      <a:pt x="3229" y="355"/>
                    </a:lnTo>
                    <a:lnTo>
                      <a:pt x="3232" y="438"/>
                    </a:lnTo>
                    <a:lnTo>
                      <a:pt x="3232" y="482"/>
                    </a:lnTo>
                    <a:lnTo>
                      <a:pt x="3233" y="525"/>
                    </a:lnTo>
                    <a:lnTo>
                      <a:pt x="3236" y="616"/>
                    </a:lnTo>
                    <a:lnTo>
                      <a:pt x="3237" y="662"/>
                    </a:lnTo>
                    <a:lnTo>
                      <a:pt x="3238" y="688"/>
                    </a:lnTo>
                    <a:lnTo>
                      <a:pt x="3240" y="691"/>
                    </a:lnTo>
                    <a:lnTo>
                      <a:pt x="3242" y="693"/>
                    </a:lnTo>
                    <a:lnTo>
                      <a:pt x="3253" y="693"/>
                    </a:lnTo>
                    <a:lnTo>
                      <a:pt x="3253" y="688"/>
                    </a:lnTo>
                    <a:lnTo>
                      <a:pt x="3249" y="688"/>
                    </a:lnTo>
                    <a:lnTo>
                      <a:pt x="3250" y="691"/>
                    </a:lnTo>
                    <a:lnTo>
                      <a:pt x="3253" y="693"/>
                    </a:lnTo>
                    <a:lnTo>
                      <a:pt x="3253" y="688"/>
                    </a:lnTo>
                    <a:lnTo>
                      <a:pt x="3249" y="688"/>
                    </a:lnTo>
                    <a:lnTo>
                      <a:pt x="3250" y="719"/>
                    </a:lnTo>
                    <a:lnTo>
                      <a:pt x="3251" y="764"/>
                    </a:lnTo>
                    <a:lnTo>
                      <a:pt x="3253" y="808"/>
                    </a:lnTo>
                    <a:lnTo>
                      <a:pt x="3254" y="850"/>
                    </a:lnTo>
                    <a:lnTo>
                      <a:pt x="3254" y="890"/>
                    </a:lnTo>
                    <a:lnTo>
                      <a:pt x="3255" y="927"/>
                    </a:lnTo>
                    <a:lnTo>
                      <a:pt x="3257" y="963"/>
                    </a:lnTo>
                    <a:lnTo>
                      <a:pt x="3258" y="998"/>
                    </a:lnTo>
                    <a:lnTo>
                      <a:pt x="3260" y="1063"/>
                    </a:lnTo>
                    <a:lnTo>
                      <a:pt x="3262" y="1091"/>
                    </a:lnTo>
                    <a:lnTo>
                      <a:pt x="3262" y="1119"/>
                    </a:lnTo>
                    <a:lnTo>
                      <a:pt x="3263" y="1145"/>
                    </a:lnTo>
                    <a:lnTo>
                      <a:pt x="3264" y="1170"/>
                    </a:lnTo>
                    <a:lnTo>
                      <a:pt x="3266" y="1193"/>
                    </a:lnTo>
                    <a:lnTo>
                      <a:pt x="3267" y="1215"/>
                    </a:lnTo>
                    <a:lnTo>
                      <a:pt x="3268" y="1234"/>
                    </a:lnTo>
                    <a:lnTo>
                      <a:pt x="3268" y="1254"/>
                    </a:lnTo>
                    <a:lnTo>
                      <a:pt x="3270" y="1270"/>
                    </a:lnTo>
                    <a:lnTo>
                      <a:pt x="3271" y="1286"/>
                    </a:lnTo>
                    <a:lnTo>
                      <a:pt x="3271" y="1287"/>
                    </a:lnTo>
                    <a:lnTo>
                      <a:pt x="3273" y="1316"/>
                    </a:lnTo>
                    <a:lnTo>
                      <a:pt x="3275" y="1327"/>
                    </a:lnTo>
                    <a:lnTo>
                      <a:pt x="3276" y="1338"/>
                    </a:lnTo>
                    <a:lnTo>
                      <a:pt x="3280" y="1336"/>
                    </a:lnTo>
                    <a:lnTo>
                      <a:pt x="3276" y="1336"/>
                    </a:lnTo>
                    <a:lnTo>
                      <a:pt x="3276" y="1338"/>
                    </a:lnTo>
                    <a:lnTo>
                      <a:pt x="3280" y="1336"/>
                    </a:lnTo>
                    <a:lnTo>
                      <a:pt x="3276" y="1336"/>
                    </a:lnTo>
                    <a:lnTo>
                      <a:pt x="3276" y="1348"/>
                    </a:lnTo>
                    <a:lnTo>
                      <a:pt x="3279" y="1363"/>
                    </a:lnTo>
                    <a:lnTo>
                      <a:pt x="3280" y="1370"/>
                    </a:lnTo>
                    <a:lnTo>
                      <a:pt x="3281" y="1375"/>
                    </a:lnTo>
                    <a:lnTo>
                      <a:pt x="3284" y="1383"/>
                    </a:lnTo>
                    <a:lnTo>
                      <a:pt x="3288" y="1382"/>
                    </a:lnTo>
                    <a:lnTo>
                      <a:pt x="3284" y="1382"/>
                    </a:lnTo>
                    <a:lnTo>
                      <a:pt x="3284" y="1383"/>
                    </a:lnTo>
                    <a:lnTo>
                      <a:pt x="3288" y="1382"/>
                    </a:lnTo>
                    <a:lnTo>
                      <a:pt x="3284" y="1382"/>
                    </a:lnTo>
                    <a:lnTo>
                      <a:pt x="3284" y="1387"/>
                    </a:lnTo>
                    <a:lnTo>
                      <a:pt x="3285" y="1389"/>
                    </a:lnTo>
                    <a:lnTo>
                      <a:pt x="3288" y="1392"/>
                    </a:lnTo>
                    <a:lnTo>
                      <a:pt x="3288" y="1391"/>
                    </a:lnTo>
                    <a:lnTo>
                      <a:pt x="3290" y="1393"/>
                    </a:lnTo>
                    <a:lnTo>
                      <a:pt x="3293" y="1393"/>
                    </a:lnTo>
                    <a:lnTo>
                      <a:pt x="3293" y="1392"/>
                    </a:lnTo>
                    <a:lnTo>
                      <a:pt x="3297" y="1392"/>
                    </a:lnTo>
                    <a:lnTo>
                      <a:pt x="3299" y="1389"/>
                    </a:lnTo>
                    <a:lnTo>
                      <a:pt x="3298" y="1388"/>
                    </a:lnTo>
                    <a:lnTo>
                      <a:pt x="3301" y="1385"/>
                    </a:lnTo>
                    <a:lnTo>
                      <a:pt x="3301" y="1383"/>
                    </a:lnTo>
                    <a:lnTo>
                      <a:pt x="3295" y="1383"/>
                    </a:lnTo>
                    <a:lnTo>
                      <a:pt x="3299" y="1385"/>
                    </a:lnTo>
                    <a:lnTo>
                      <a:pt x="3301" y="1383"/>
                    </a:lnTo>
                    <a:lnTo>
                      <a:pt x="3295" y="1383"/>
                    </a:lnTo>
                    <a:lnTo>
                      <a:pt x="3299" y="1385"/>
                    </a:lnTo>
                    <a:lnTo>
                      <a:pt x="3301" y="1383"/>
                    </a:lnTo>
                    <a:lnTo>
                      <a:pt x="3301" y="1382"/>
                    </a:lnTo>
                    <a:lnTo>
                      <a:pt x="3306" y="1366"/>
                    </a:lnTo>
                    <a:lnTo>
                      <a:pt x="3307" y="1361"/>
                    </a:lnTo>
                    <a:lnTo>
                      <a:pt x="3308" y="1360"/>
                    </a:lnTo>
                    <a:lnTo>
                      <a:pt x="3308" y="1354"/>
                    </a:lnTo>
                    <a:lnTo>
                      <a:pt x="3303" y="1354"/>
                    </a:lnTo>
                    <a:lnTo>
                      <a:pt x="3307" y="1356"/>
                    </a:lnTo>
                    <a:lnTo>
                      <a:pt x="3308" y="1354"/>
                    </a:lnTo>
                    <a:lnTo>
                      <a:pt x="3303" y="1354"/>
                    </a:lnTo>
                    <a:lnTo>
                      <a:pt x="3307" y="1356"/>
                    </a:lnTo>
                    <a:lnTo>
                      <a:pt x="3308" y="1349"/>
                    </a:lnTo>
                    <a:lnTo>
                      <a:pt x="3304" y="1348"/>
                    </a:lnTo>
                    <a:lnTo>
                      <a:pt x="3308" y="1349"/>
                    </a:lnTo>
                    <a:lnTo>
                      <a:pt x="3304" y="1348"/>
                    </a:lnTo>
                    <a:lnTo>
                      <a:pt x="3308" y="1349"/>
                    </a:lnTo>
                    <a:lnTo>
                      <a:pt x="3310" y="1344"/>
                    </a:lnTo>
                    <a:lnTo>
                      <a:pt x="3312" y="1331"/>
                    </a:lnTo>
                    <a:lnTo>
                      <a:pt x="3313" y="1331"/>
                    </a:lnTo>
                    <a:lnTo>
                      <a:pt x="3315" y="1321"/>
                    </a:lnTo>
                    <a:lnTo>
                      <a:pt x="3306" y="1320"/>
                    </a:lnTo>
                    <a:lnTo>
                      <a:pt x="3304" y="1330"/>
                    </a:lnTo>
                    <a:lnTo>
                      <a:pt x="3308" y="1330"/>
                    </a:lnTo>
                    <a:lnTo>
                      <a:pt x="3304" y="1330"/>
                    </a:lnTo>
                    <a:lnTo>
                      <a:pt x="3308" y="1330"/>
                    </a:lnTo>
                    <a:lnTo>
                      <a:pt x="3304" y="1330"/>
                    </a:lnTo>
                    <a:lnTo>
                      <a:pt x="3302" y="1343"/>
                    </a:lnTo>
                    <a:lnTo>
                      <a:pt x="3306" y="1343"/>
                    </a:lnTo>
                    <a:lnTo>
                      <a:pt x="3302" y="1342"/>
                    </a:lnTo>
                    <a:lnTo>
                      <a:pt x="3302" y="1343"/>
                    </a:lnTo>
                    <a:lnTo>
                      <a:pt x="3306" y="1343"/>
                    </a:lnTo>
                    <a:lnTo>
                      <a:pt x="3302" y="1342"/>
                    </a:lnTo>
                    <a:lnTo>
                      <a:pt x="3301" y="1347"/>
                    </a:lnTo>
                    <a:lnTo>
                      <a:pt x="3301" y="1348"/>
                    </a:lnTo>
                    <a:lnTo>
                      <a:pt x="3299" y="1354"/>
                    </a:lnTo>
                    <a:lnTo>
                      <a:pt x="3299" y="1360"/>
                    </a:lnTo>
                    <a:lnTo>
                      <a:pt x="3303" y="1360"/>
                    </a:lnTo>
                    <a:lnTo>
                      <a:pt x="3299" y="1358"/>
                    </a:lnTo>
                    <a:lnTo>
                      <a:pt x="3299" y="1360"/>
                    </a:lnTo>
                    <a:lnTo>
                      <a:pt x="3303" y="1360"/>
                    </a:lnTo>
                    <a:lnTo>
                      <a:pt x="3299" y="1358"/>
                    </a:lnTo>
                    <a:lnTo>
                      <a:pt x="3298" y="1363"/>
                    </a:lnTo>
                    <a:lnTo>
                      <a:pt x="3293" y="1379"/>
                    </a:lnTo>
                    <a:lnTo>
                      <a:pt x="3297" y="1380"/>
                    </a:lnTo>
                    <a:lnTo>
                      <a:pt x="3293" y="1379"/>
                    </a:lnTo>
                    <a:lnTo>
                      <a:pt x="3297" y="1380"/>
                    </a:lnTo>
                    <a:lnTo>
                      <a:pt x="3293" y="1379"/>
                    </a:lnTo>
                    <a:lnTo>
                      <a:pt x="3291" y="1382"/>
                    </a:lnTo>
                    <a:lnTo>
                      <a:pt x="3291" y="1385"/>
                    </a:lnTo>
                    <a:lnTo>
                      <a:pt x="3295" y="1385"/>
                    </a:lnTo>
                    <a:lnTo>
                      <a:pt x="3293" y="1383"/>
                    </a:lnTo>
                    <a:lnTo>
                      <a:pt x="3291" y="1385"/>
                    </a:lnTo>
                    <a:lnTo>
                      <a:pt x="3295" y="1385"/>
                    </a:lnTo>
                    <a:lnTo>
                      <a:pt x="3293" y="1383"/>
                    </a:lnTo>
                    <a:lnTo>
                      <a:pt x="3290" y="1385"/>
                    </a:lnTo>
                    <a:lnTo>
                      <a:pt x="3293" y="1388"/>
                    </a:lnTo>
                    <a:lnTo>
                      <a:pt x="3293" y="1384"/>
                    </a:lnTo>
                    <a:lnTo>
                      <a:pt x="3290" y="1385"/>
                    </a:lnTo>
                    <a:lnTo>
                      <a:pt x="3293" y="1388"/>
                    </a:lnTo>
                    <a:lnTo>
                      <a:pt x="3293" y="1384"/>
                    </a:lnTo>
                    <a:lnTo>
                      <a:pt x="3290" y="1384"/>
                    </a:lnTo>
                    <a:lnTo>
                      <a:pt x="3290" y="1388"/>
                    </a:lnTo>
                    <a:lnTo>
                      <a:pt x="3294" y="1385"/>
                    </a:lnTo>
                    <a:lnTo>
                      <a:pt x="3290" y="1384"/>
                    </a:lnTo>
                    <a:lnTo>
                      <a:pt x="3290" y="1388"/>
                    </a:lnTo>
                    <a:lnTo>
                      <a:pt x="3294" y="1385"/>
                    </a:lnTo>
                    <a:lnTo>
                      <a:pt x="3293" y="1384"/>
                    </a:lnTo>
                    <a:lnTo>
                      <a:pt x="3289" y="1387"/>
                    </a:lnTo>
                    <a:lnTo>
                      <a:pt x="3293" y="1385"/>
                    </a:lnTo>
                    <a:lnTo>
                      <a:pt x="3293" y="1384"/>
                    </a:lnTo>
                    <a:lnTo>
                      <a:pt x="3289" y="1387"/>
                    </a:lnTo>
                    <a:lnTo>
                      <a:pt x="3293" y="1385"/>
                    </a:lnTo>
                    <a:lnTo>
                      <a:pt x="3291" y="1383"/>
                    </a:lnTo>
                    <a:lnTo>
                      <a:pt x="3288" y="1384"/>
                    </a:lnTo>
                    <a:lnTo>
                      <a:pt x="3293" y="1384"/>
                    </a:lnTo>
                    <a:lnTo>
                      <a:pt x="3291" y="1383"/>
                    </a:lnTo>
                    <a:lnTo>
                      <a:pt x="3288" y="1384"/>
                    </a:lnTo>
                    <a:lnTo>
                      <a:pt x="3293" y="1384"/>
                    </a:lnTo>
                    <a:lnTo>
                      <a:pt x="3293" y="1382"/>
                    </a:lnTo>
                    <a:lnTo>
                      <a:pt x="3291" y="1380"/>
                    </a:lnTo>
                    <a:lnTo>
                      <a:pt x="3289" y="1373"/>
                    </a:lnTo>
                    <a:lnTo>
                      <a:pt x="3285" y="1374"/>
                    </a:lnTo>
                    <a:lnTo>
                      <a:pt x="3289" y="1374"/>
                    </a:lnTo>
                    <a:lnTo>
                      <a:pt x="3289" y="1373"/>
                    </a:lnTo>
                    <a:lnTo>
                      <a:pt x="3285" y="1374"/>
                    </a:lnTo>
                    <a:lnTo>
                      <a:pt x="3289" y="1374"/>
                    </a:lnTo>
                    <a:lnTo>
                      <a:pt x="3288" y="1369"/>
                    </a:lnTo>
                    <a:lnTo>
                      <a:pt x="3286" y="1362"/>
                    </a:lnTo>
                    <a:lnTo>
                      <a:pt x="3282" y="1362"/>
                    </a:lnTo>
                    <a:lnTo>
                      <a:pt x="3288" y="1362"/>
                    </a:lnTo>
                    <a:lnTo>
                      <a:pt x="3282" y="1362"/>
                    </a:lnTo>
                    <a:lnTo>
                      <a:pt x="3288" y="1362"/>
                    </a:lnTo>
                    <a:lnTo>
                      <a:pt x="3285" y="1347"/>
                    </a:lnTo>
                    <a:lnTo>
                      <a:pt x="3280" y="1347"/>
                    </a:lnTo>
                    <a:lnTo>
                      <a:pt x="3285" y="1347"/>
                    </a:lnTo>
                    <a:lnTo>
                      <a:pt x="3280" y="1347"/>
                    </a:lnTo>
                    <a:lnTo>
                      <a:pt x="3285" y="1347"/>
                    </a:lnTo>
                    <a:lnTo>
                      <a:pt x="3285" y="1336"/>
                    </a:lnTo>
                    <a:lnTo>
                      <a:pt x="3284" y="1326"/>
                    </a:lnTo>
                    <a:lnTo>
                      <a:pt x="3282" y="1314"/>
                    </a:lnTo>
                    <a:lnTo>
                      <a:pt x="3280" y="1286"/>
                    </a:lnTo>
                    <a:lnTo>
                      <a:pt x="3275" y="1286"/>
                    </a:lnTo>
                    <a:lnTo>
                      <a:pt x="3280" y="1286"/>
                    </a:lnTo>
                    <a:lnTo>
                      <a:pt x="3275" y="1286"/>
                    </a:lnTo>
                    <a:lnTo>
                      <a:pt x="3280" y="1286"/>
                    </a:lnTo>
                    <a:lnTo>
                      <a:pt x="3279" y="1270"/>
                    </a:lnTo>
                    <a:lnTo>
                      <a:pt x="3277" y="1254"/>
                    </a:lnTo>
                    <a:lnTo>
                      <a:pt x="3277" y="1234"/>
                    </a:lnTo>
                    <a:lnTo>
                      <a:pt x="3276" y="1215"/>
                    </a:lnTo>
                    <a:lnTo>
                      <a:pt x="3275" y="1193"/>
                    </a:lnTo>
                    <a:lnTo>
                      <a:pt x="3273" y="1170"/>
                    </a:lnTo>
                    <a:lnTo>
                      <a:pt x="3272" y="1145"/>
                    </a:lnTo>
                    <a:lnTo>
                      <a:pt x="3271" y="1119"/>
                    </a:lnTo>
                    <a:lnTo>
                      <a:pt x="3271" y="1091"/>
                    </a:lnTo>
                    <a:lnTo>
                      <a:pt x="3270" y="1063"/>
                    </a:lnTo>
                    <a:lnTo>
                      <a:pt x="3267" y="998"/>
                    </a:lnTo>
                    <a:lnTo>
                      <a:pt x="3266" y="963"/>
                    </a:lnTo>
                    <a:lnTo>
                      <a:pt x="3264" y="927"/>
                    </a:lnTo>
                    <a:lnTo>
                      <a:pt x="3263" y="890"/>
                    </a:lnTo>
                    <a:lnTo>
                      <a:pt x="3263" y="850"/>
                    </a:lnTo>
                    <a:lnTo>
                      <a:pt x="3262" y="808"/>
                    </a:lnTo>
                    <a:lnTo>
                      <a:pt x="3260" y="764"/>
                    </a:lnTo>
                    <a:lnTo>
                      <a:pt x="3259" y="719"/>
                    </a:lnTo>
                    <a:lnTo>
                      <a:pt x="3258" y="688"/>
                    </a:lnTo>
                    <a:lnTo>
                      <a:pt x="3255" y="686"/>
                    </a:lnTo>
                    <a:lnTo>
                      <a:pt x="3253" y="684"/>
                    </a:lnTo>
                    <a:lnTo>
                      <a:pt x="3242" y="684"/>
                    </a:lnTo>
                    <a:lnTo>
                      <a:pt x="3242" y="688"/>
                    </a:lnTo>
                    <a:lnTo>
                      <a:pt x="3248" y="688"/>
                    </a:lnTo>
                    <a:lnTo>
                      <a:pt x="3245" y="686"/>
                    </a:lnTo>
                    <a:lnTo>
                      <a:pt x="3242" y="684"/>
                    </a:lnTo>
                    <a:lnTo>
                      <a:pt x="3242" y="688"/>
                    </a:lnTo>
                    <a:lnTo>
                      <a:pt x="3248" y="688"/>
                    </a:lnTo>
                    <a:lnTo>
                      <a:pt x="3246" y="662"/>
                    </a:lnTo>
                    <a:lnTo>
                      <a:pt x="3245" y="616"/>
                    </a:lnTo>
                    <a:lnTo>
                      <a:pt x="3242" y="525"/>
                    </a:lnTo>
                    <a:lnTo>
                      <a:pt x="3241" y="482"/>
                    </a:lnTo>
                    <a:lnTo>
                      <a:pt x="3241" y="438"/>
                    </a:lnTo>
                    <a:lnTo>
                      <a:pt x="3238" y="355"/>
                    </a:lnTo>
                    <a:lnTo>
                      <a:pt x="3237" y="316"/>
                    </a:lnTo>
                    <a:lnTo>
                      <a:pt x="3236" y="280"/>
                    </a:lnTo>
                    <a:lnTo>
                      <a:pt x="3235" y="245"/>
                    </a:lnTo>
                    <a:lnTo>
                      <a:pt x="3233" y="212"/>
                    </a:lnTo>
                    <a:lnTo>
                      <a:pt x="3233" y="182"/>
                    </a:lnTo>
                    <a:lnTo>
                      <a:pt x="3232" y="155"/>
                    </a:lnTo>
                    <a:lnTo>
                      <a:pt x="3231" y="130"/>
                    </a:lnTo>
                    <a:lnTo>
                      <a:pt x="3229" y="108"/>
                    </a:lnTo>
                    <a:lnTo>
                      <a:pt x="3228" y="90"/>
                    </a:lnTo>
                    <a:lnTo>
                      <a:pt x="3227" y="75"/>
                    </a:lnTo>
                    <a:lnTo>
                      <a:pt x="3226" y="63"/>
                    </a:lnTo>
                    <a:lnTo>
                      <a:pt x="3220" y="63"/>
                    </a:lnTo>
                    <a:lnTo>
                      <a:pt x="3226" y="63"/>
                    </a:lnTo>
                    <a:lnTo>
                      <a:pt x="3220" y="63"/>
                    </a:lnTo>
                    <a:lnTo>
                      <a:pt x="3226" y="63"/>
                    </a:lnTo>
                    <a:lnTo>
                      <a:pt x="3226" y="55"/>
                    </a:lnTo>
                    <a:lnTo>
                      <a:pt x="3224" y="55"/>
                    </a:lnTo>
                    <a:lnTo>
                      <a:pt x="3223" y="50"/>
                    </a:lnTo>
                    <a:lnTo>
                      <a:pt x="3222" y="44"/>
                    </a:lnTo>
                    <a:lnTo>
                      <a:pt x="3217" y="23"/>
                    </a:lnTo>
                    <a:lnTo>
                      <a:pt x="3213" y="23"/>
                    </a:lnTo>
                    <a:lnTo>
                      <a:pt x="3218" y="23"/>
                    </a:lnTo>
                    <a:lnTo>
                      <a:pt x="3213" y="23"/>
                    </a:lnTo>
                    <a:lnTo>
                      <a:pt x="3218" y="23"/>
                    </a:lnTo>
                    <a:lnTo>
                      <a:pt x="3218" y="19"/>
                    </a:lnTo>
                    <a:lnTo>
                      <a:pt x="3217" y="18"/>
                    </a:lnTo>
                    <a:lnTo>
                      <a:pt x="3214" y="10"/>
                    </a:lnTo>
                    <a:lnTo>
                      <a:pt x="3211" y="5"/>
                    </a:lnTo>
                    <a:lnTo>
                      <a:pt x="3211" y="4"/>
                    </a:lnTo>
                    <a:lnTo>
                      <a:pt x="3209" y="1"/>
                    </a:lnTo>
                    <a:lnTo>
                      <a:pt x="3207" y="1"/>
                    </a:lnTo>
                    <a:lnTo>
                      <a:pt x="3205" y="0"/>
                    </a:lnTo>
                    <a:lnTo>
                      <a:pt x="3202" y="0"/>
                    </a:lnTo>
                    <a:lnTo>
                      <a:pt x="3200" y="1"/>
                    </a:lnTo>
                    <a:lnTo>
                      <a:pt x="3197" y="4"/>
                    </a:lnTo>
                    <a:lnTo>
                      <a:pt x="3196" y="6"/>
                    </a:lnTo>
                    <a:lnTo>
                      <a:pt x="3196" y="8"/>
                    </a:lnTo>
                    <a:lnTo>
                      <a:pt x="3196" y="6"/>
                    </a:lnTo>
                    <a:lnTo>
                      <a:pt x="3195" y="10"/>
                    </a:lnTo>
                    <a:lnTo>
                      <a:pt x="3195" y="15"/>
                    </a:lnTo>
                    <a:lnTo>
                      <a:pt x="3198" y="15"/>
                    </a:lnTo>
                    <a:lnTo>
                      <a:pt x="3195" y="14"/>
                    </a:lnTo>
                    <a:lnTo>
                      <a:pt x="3195" y="15"/>
                    </a:lnTo>
                    <a:lnTo>
                      <a:pt x="3198" y="15"/>
                    </a:lnTo>
                    <a:lnTo>
                      <a:pt x="3195" y="14"/>
                    </a:lnTo>
                    <a:lnTo>
                      <a:pt x="3192" y="24"/>
                    </a:lnTo>
                    <a:lnTo>
                      <a:pt x="3192" y="26"/>
                    </a:lnTo>
                    <a:lnTo>
                      <a:pt x="3191" y="32"/>
                    </a:lnTo>
                    <a:lnTo>
                      <a:pt x="3189" y="41"/>
                    </a:lnTo>
                    <a:lnTo>
                      <a:pt x="3188" y="49"/>
                    </a:lnTo>
                    <a:lnTo>
                      <a:pt x="3187" y="59"/>
                    </a:lnTo>
                    <a:lnTo>
                      <a:pt x="3187" y="71"/>
                    </a:lnTo>
                    <a:lnTo>
                      <a:pt x="3191" y="71"/>
                    </a:lnTo>
                    <a:lnTo>
                      <a:pt x="3187" y="71"/>
                    </a:lnTo>
                    <a:lnTo>
                      <a:pt x="3191" y="71"/>
                    </a:lnTo>
                    <a:lnTo>
                      <a:pt x="3187" y="71"/>
                    </a:lnTo>
                    <a:lnTo>
                      <a:pt x="3184" y="97"/>
                    </a:lnTo>
                    <a:lnTo>
                      <a:pt x="3182" y="128"/>
                    </a:lnTo>
                    <a:lnTo>
                      <a:pt x="3180" y="146"/>
                    </a:lnTo>
                    <a:lnTo>
                      <a:pt x="3179" y="165"/>
                    </a:lnTo>
                    <a:lnTo>
                      <a:pt x="3179" y="186"/>
                    </a:lnTo>
                    <a:lnTo>
                      <a:pt x="3178" y="208"/>
                    </a:lnTo>
                    <a:lnTo>
                      <a:pt x="3176" y="231"/>
                    </a:lnTo>
                    <a:lnTo>
                      <a:pt x="3175" y="256"/>
                    </a:lnTo>
                    <a:lnTo>
                      <a:pt x="3174" y="283"/>
                    </a:lnTo>
                    <a:lnTo>
                      <a:pt x="3173" y="311"/>
                    </a:lnTo>
                    <a:lnTo>
                      <a:pt x="3171" y="341"/>
                    </a:lnTo>
                    <a:lnTo>
                      <a:pt x="3171" y="372"/>
                    </a:lnTo>
                    <a:lnTo>
                      <a:pt x="3170" y="405"/>
                    </a:lnTo>
                    <a:lnTo>
                      <a:pt x="3169" y="440"/>
                    </a:lnTo>
                    <a:lnTo>
                      <a:pt x="3167" y="476"/>
                    </a:lnTo>
                    <a:lnTo>
                      <a:pt x="3166" y="515"/>
                    </a:lnTo>
                    <a:lnTo>
                      <a:pt x="3165" y="555"/>
                    </a:lnTo>
                    <a:lnTo>
                      <a:pt x="3164" y="598"/>
                    </a:lnTo>
                    <a:lnTo>
                      <a:pt x="3164" y="640"/>
                    </a:lnTo>
                    <a:lnTo>
                      <a:pt x="3162" y="686"/>
                    </a:lnTo>
                    <a:lnTo>
                      <a:pt x="3166" y="686"/>
                    </a:lnTo>
                    <a:lnTo>
                      <a:pt x="3162" y="684"/>
                    </a:lnTo>
                    <a:lnTo>
                      <a:pt x="3162" y="686"/>
                    </a:lnTo>
                    <a:lnTo>
                      <a:pt x="3166" y="686"/>
                    </a:lnTo>
                    <a:lnTo>
                      <a:pt x="3162" y="684"/>
                    </a:lnTo>
                    <a:lnTo>
                      <a:pt x="3161" y="687"/>
                    </a:lnTo>
                    <a:lnTo>
                      <a:pt x="3165" y="688"/>
                    </a:lnTo>
                    <a:lnTo>
                      <a:pt x="3165" y="684"/>
                    </a:lnTo>
                    <a:lnTo>
                      <a:pt x="3161" y="687"/>
                    </a:lnTo>
                    <a:lnTo>
                      <a:pt x="3165" y="688"/>
                    </a:lnTo>
                    <a:lnTo>
                      <a:pt x="3165" y="684"/>
                    </a:lnTo>
                    <a:lnTo>
                      <a:pt x="3155" y="684"/>
                    </a:lnTo>
                    <a:lnTo>
                      <a:pt x="3152" y="686"/>
                    </a:lnTo>
                    <a:lnTo>
                      <a:pt x="3151" y="688"/>
                    </a:lnTo>
                    <a:lnTo>
                      <a:pt x="3149" y="697"/>
                    </a:lnTo>
                    <a:lnTo>
                      <a:pt x="3149" y="742"/>
                    </a:lnTo>
                    <a:lnTo>
                      <a:pt x="3148" y="788"/>
                    </a:lnTo>
                    <a:lnTo>
                      <a:pt x="3145" y="875"/>
                    </a:lnTo>
                    <a:lnTo>
                      <a:pt x="3144" y="918"/>
                    </a:lnTo>
                    <a:lnTo>
                      <a:pt x="3142" y="1001"/>
                    </a:lnTo>
                    <a:lnTo>
                      <a:pt x="3142" y="1039"/>
                    </a:lnTo>
                    <a:lnTo>
                      <a:pt x="3140" y="1076"/>
                    </a:lnTo>
                    <a:lnTo>
                      <a:pt x="3139" y="1110"/>
                    </a:lnTo>
                    <a:lnTo>
                      <a:pt x="3138" y="1144"/>
                    </a:lnTo>
                    <a:lnTo>
                      <a:pt x="3136" y="1174"/>
                    </a:lnTo>
                    <a:lnTo>
                      <a:pt x="3135" y="1202"/>
                    </a:lnTo>
                    <a:lnTo>
                      <a:pt x="3134" y="1227"/>
                    </a:lnTo>
                    <a:lnTo>
                      <a:pt x="3134" y="1250"/>
                    </a:lnTo>
                    <a:lnTo>
                      <a:pt x="3138" y="1250"/>
                    </a:lnTo>
                    <a:lnTo>
                      <a:pt x="3134" y="1250"/>
                    </a:lnTo>
                    <a:lnTo>
                      <a:pt x="3138" y="1250"/>
                    </a:lnTo>
                    <a:lnTo>
                      <a:pt x="3134" y="1250"/>
                    </a:lnTo>
                    <a:lnTo>
                      <a:pt x="3133" y="1269"/>
                    </a:lnTo>
                    <a:lnTo>
                      <a:pt x="3131" y="1285"/>
                    </a:lnTo>
                    <a:lnTo>
                      <a:pt x="3130" y="1298"/>
                    </a:lnTo>
                    <a:lnTo>
                      <a:pt x="3129" y="1307"/>
                    </a:lnTo>
                    <a:lnTo>
                      <a:pt x="3133" y="1307"/>
                    </a:lnTo>
                    <a:lnTo>
                      <a:pt x="3129" y="1305"/>
                    </a:lnTo>
                    <a:lnTo>
                      <a:pt x="3129" y="1307"/>
                    </a:lnTo>
                    <a:lnTo>
                      <a:pt x="3133" y="1307"/>
                    </a:lnTo>
                    <a:lnTo>
                      <a:pt x="3129" y="1305"/>
                    </a:lnTo>
                    <a:lnTo>
                      <a:pt x="3127" y="1311"/>
                    </a:lnTo>
                    <a:lnTo>
                      <a:pt x="3127" y="1312"/>
                    </a:lnTo>
                    <a:lnTo>
                      <a:pt x="3126" y="1318"/>
                    </a:lnTo>
                    <a:lnTo>
                      <a:pt x="3126" y="1323"/>
                    </a:lnTo>
                    <a:lnTo>
                      <a:pt x="3130" y="1323"/>
                    </a:lnTo>
                    <a:lnTo>
                      <a:pt x="3126" y="1322"/>
                    </a:lnTo>
                    <a:lnTo>
                      <a:pt x="3126" y="1323"/>
                    </a:lnTo>
                    <a:lnTo>
                      <a:pt x="3130" y="1323"/>
                    </a:lnTo>
                    <a:lnTo>
                      <a:pt x="3126" y="1322"/>
                    </a:lnTo>
                    <a:lnTo>
                      <a:pt x="3122" y="1338"/>
                    </a:lnTo>
                    <a:lnTo>
                      <a:pt x="3120" y="1345"/>
                    </a:lnTo>
                    <a:lnTo>
                      <a:pt x="3120" y="1351"/>
                    </a:lnTo>
                    <a:lnTo>
                      <a:pt x="3124" y="1351"/>
                    </a:lnTo>
                    <a:lnTo>
                      <a:pt x="3120" y="1349"/>
                    </a:lnTo>
                    <a:lnTo>
                      <a:pt x="3120" y="1351"/>
                    </a:lnTo>
                    <a:lnTo>
                      <a:pt x="3124" y="1351"/>
                    </a:lnTo>
                    <a:lnTo>
                      <a:pt x="3120" y="1349"/>
                    </a:lnTo>
                    <a:lnTo>
                      <a:pt x="3117" y="1354"/>
                    </a:lnTo>
                    <a:lnTo>
                      <a:pt x="3121" y="1356"/>
                    </a:lnTo>
                    <a:lnTo>
                      <a:pt x="3118" y="1353"/>
                    </a:lnTo>
                    <a:lnTo>
                      <a:pt x="3117" y="1354"/>
                    </a:lnTo>
                    <a:lnTo>
                      <a:pt x="3121" y="1356"/>
                    </a:lnTo>
                    <a:lnTo>
                      <a:pt x="3118" y="1353"/>
                    </a:lnTo>
                    <a:lnTo>
                      <a:pt x="3114" y="1357"/>
                    </a:lnTo>
                    <a:lnTo>
                      <a:pt x="3117" y="1360"/>
                    </a:lnTo>
                    <a:lnTo>
                      <a:pt x="3117" y="1356"/>
                    </a:lnTo>
                    <a:lnTo>
                      <a:pt x="3114" y="1357"/>
                    </a:lnTo>
                    <a:lnTo>
                      <a:pt x="3117" y="1360"/>
                    </a:lnTo>
                    <a:lnTo>
                      <a:pt x="3117" y="1356"/>
                    </a:lnTo>
                    <a:lnTo>
                      <a:pt x="3116" y="1356"/>
                    </a:lnTo>
                    <a:lnTo>
                      <a:pt x="3116" y="1360"/>
                    </a:lnTo>
                    <a:lnTo>
                      <a:pt x="3120" y="1357"/>
                    </a:lnTo>
                    <a:lnTo>
                      <a:pt x="3116" y="1356"/>
                    </a:lnTo>
                    <a:lnTo>
                      <a:pt x="3116" y="1360"/>
                    </a:lnTo>
                    <a:lnTo>
                      <a:pt x="3120" y="1357"/>
                    </a:lnTo>
                    <a:lnTo>
                      <a:pt x="3118" y="1356"/>
                    </a:lnTo>
                    <a:lnTo>
                      <a:pt x="3114" y="1358"/>
                    </a:lnTo>
                    <a:lnTo>
                      <a:pt x="3118" y="1357"/>
                    </a:lnTo>
                    <a:lnTo>
                      <a:pt x="3118" y="1356"/>
                    </a:lnTo>
                    <a:lnTo>
                      <a:pt x="3114" y="1358"/>
                    </a:lnTo>
                    <a:lnTo>
                      <a:pt x="3118" y="1357"/>
                    </a:lnTo>
                    <a:lnTo>
                      <a:pt x="3116" y="1352"/>
                    </a:lnTo>
                    <a:lnTo>
                      <a:pt x="3112" y="1353"/>
                    </a:lnTo>
                    <a:lnTo>
                      <a:pt x="3116" y="1352"/>
                    </a:lnTo>
                    <a:lnTo>
                      <a:pt x="3112" y="1353"/>
                    </a:lnTo>
                    <a:lnTo>
                      <a:pt x="3116" y="1352"/>
                    </a:lnTo>
                    <a:lnTo>
                      <a:pt x="3113" y="1344"/>
                    </a:lnTo>
                    <a:lnTo>
                      <a:pt x="3109" y="1345"/>
                    </a:lnTo>
                    <a:lnTo>
                      <a:pt x="3113" y="1345"/>
                    </a:lnTo>
                    <a:lnTo>
                      <a:pt x="3113" y="1344"/>
                    </a:lnTo>
                    <a:lnTo>
                      <a:pt x="3109" y="1345"/>
                    </a:lnTo>
                    <a:lnTo>
                      <a:pt x="3113" y="1345"/>
                    </a:lnTo>
                    <a:lnTo>
                      <a:pt x="3112" y="1340"/>
                    </a:lnTo>
                    <a:lnTo>
                      <a:pt x="3108" y="1340"/>
                    </a:lnTo>
                    <a:lnTo>
                      <a:pt x="3113" y="1340"/>
                    </a:lnTo>
                    <a:lnTo>
                      <a:pt x="3108" y="1340"/>
                    </a:lnTo>
                    <a:lnTo>
                      <a:pt x="3113" y="1340"/>
                    </a:lnTo>
                    <a:lnTo>
                      <a:pt x="3113" y="1334"/>
                    </a:lnTo>
                    <a:lnTo>
                      <a:pt x="3111" y="1318"/>
                    </a:lnTo>
                    <a:lnTo>
                      <a:pt x="3108" y="1298"/>
                    </a:lnTo>
                    <a:lnTo>
                      <a:pt x="3107" y="1286"/>
                    </a:lnTo>
                    <a:lnTo>
                      <a:pt x="3105" y="1273"/>
                    </a:lnTo>
                    <a:lnTo>
                      <a:pt x="3100" y="1273"/>
                    </a:lnTo>
                    <a:lnTo>
                      <a:pt x="3105" y="1273"/>
                    </a:lnTo>
                    <a:lnTo>
                      <a:pt x="3100" y="1273"/>
                    </a:lnTo>
                    <a:lnTo>
                      <a:pt x="3105" y="1273"/>
                    </a:lnTo>
                    <a:lnTo>
                      <a:pt x="3105" y="1259"/>
                    </a:lnTo>
                    <a:lnTo>
                      <a:pt x="3104" y="1243"/>
                    </a:lnTo>
                    <a:lnTo>
                      <a:pt x="3103" y="1227"/>
                    </a:lnTo>
                    <a:lnTo>
                      <a:pt x="3102" y="1209"/>
                    </a:lnTo>
                    <a:lnTo>
                      <a:pt x="3100" y="1189"/>
                    </a:lnTo>
                    <a:lnTo>
                      <a:pt x="3099" y="1168"/>
                    </a:lnTo>
                    <a:lnTo>
                      <a:pt x="3099" y="1145"/>
                    </a:lnTo>
                    <a:lnTo>
                      <a:pt x="3098" y="1122"/>
                    </a:lnTo>
                    <a:lnTo>
                      <a:pt x="3096" y="1096"/>
                    </a:lnTo>
                    <a:lnTo>
                      <a:pt x="3095" y="1069"/>
                    </a:lnTo>
                    <a:lnTo>
                      <a:pt x="3094" y="1041"/>
                    </a:lnTo>
                    <a:lnTo>
                      <a:pt x="3091" y="979"/>
                    </a:lnTo>
                    <a:lnTo>
                      <a:pt x="3091" y="945"/>
                    </a:lnTo>
                    <a:lnTo>
                      <a:pt x="3089" y="873"/>
                    </a:lnTo>
                    <a:lnTo>
                      <a:pt x="3087" y="834"/>
                    </a:lnTo>
                    <a:lnTo>
                      <a:pt x="3086" y="794"/>
                    </a:lnTo>
                    <a:lnTo>
                      <a:pt x="3085" y="751"/>
                    </a:lnTo>
                    <a:lnTo>
                      <a:pt x="3083" y="707"/>
                    </a:lnTo>
                    <a:lnTo>
                      <a:pt x="3083" y="688"/>
                    </a:lnTo>
                    <a:lnTo>
                      <a:pt x="3082" y="688"/>
                    </a:lnTo>
                    <a:lnTo>
                      <a:pt x="3081" y="686"/>
                    </a:lnTo>
                    <a:lnTo>
                      <a:pt x="3078" y="684"/>
                    </a:lnTo>
                    <a:lnTo>
                      <a:pt x="3067" y="684"/>
                    </a:lnTo>
                    <a:lnTo>
                      <a:pt x="3067" y="688"/>
                    </a:lnTo>
                    <a:lnTo>
                      <a:pt x="3072" y="688"/>
                    </a:lnTo>
                    <a:lnTo>
                      <a:pt x="3069" y="686"/>
                    </a:lnTo>
                    <a:lnTo>
                      <a:pt x="3067" y="684"/>
                    </a:lnTo>
                    <a:lnTo>
                      <a:pt x="3067" y="688"/>
                    </a:lnTo>
                    <a:lnTo>
                      <a:pt x="3072" y="688"/>
                    </a:lnTo>
                    <a:lnTo>
                      <a:pt x="3071" y="652"/>
                    </a:lnTo>
                    <a:lnTo>
                      <a:pt x="3068" y="564"/>
                    </a:lnTo>
                    <a:lnTo>
                      <a:pt x="3068" y="522"/>
                    </a:lnTo>
                    <a:lnTo>
                      <a:pt x="3067" y="479"/>
                    </a:lnTo>
                    <a:lnTo>
                      <a:pt x="3065" y="438"/>
                    </a:lnTo>
                    <a:lnTo>
                      <a:pt x="3064" y="398"/>
                    </a:lnTo>
                    <a:lnTo>
                      <a:pt x="3063" y="359"/>
                    </a:lnTo>
                    <a:lnTo>
                      <a:pt x="3061" y="323"/>
                    </a:lnTo>
                    <a:lnTo>
                      <a:pt x="3061" y="288"/>
                    </a:lnTo>
                    <a:lnTo>
                      <a:pt x="3060" y="254"/>
                    </a:lnTo>
                    <a:lnTo>
                      <a:pt x="3059" y="223"/>
                    </a:lnTo>
                    <a:lnTo>
                      <a:pt x="3058" y="195"/>
                    </a:lnTo>
                    <a:lnTo>
                      <a:pt x="3056" y="170"/>
                    </a:lnTo>
                    <a:lnTo>
                      <a:pt x="3055" y="147"/>
                    </a:lnTo>
                    <a:lnTo>
                      <a:pt x="3054" y="126"/>
                    </a:lnTo>
                    <a:lnTo>
                      <a:pt x="3054" y="110"/>
                    </a:lnTo>
                    <a:lnTo>
                      <a:pt x="3052" y="97"/>
                    </a:lnTo>
                    <a:lnTo>
                      <a:pt x="3051" y="86"/>
                    </a:lnTo>
                    <a:lnTo>
                      <a:pt x="3050" y="86"/>
                    </a:lnTo>
                    <a:lnTo>
                      <a:pt x="3047" y="73"/>
                    </a:lnTo>
                    <a:lnTo>
                      <a:pt x="3045" y="63"/>
                    </a:lnTo>
                    <a:lnTo>
                      <a:pt x="3041" y="63"/>
                    </a:lnTo>
                    <a:lnTo>
                      <a:pt x="3046" y="63"/>
                    </a:lnTo>
                    <a:lnTo>
                      <a:pt x="3041" y="63"/>
                    </a:lnTo>
                    <a:lnTo>
                      <a:pt x="3046" y="63"/>
                    </a:lnTo>
                    <a:lnTo>
                      <a:pt x="3046" y="58"/>
                    </a:lnTo>
                    <a:lnTo>
                      <a:pt x="3045" y="57"/>
                    </a:lnTo>
                    <a:lnTo>
                      <a:pt x="3043" y="53"/>
                    </a:lnTo>
                    <a:lnTo>
                      <a:pt x="3040" y="54"/>
                    </a:lnTo>
                    <a:lnTo>
                      <a:pt x="3043" y="54"/>
                    </a:lnTo>
                    <a:lnTo>
                      <a:pt x="3043" y="53"/>
                    </a:lnTo>
                    <a:lnTo>
                      <a:pt x="3040" y="54"/>
                    </a:lnTo>
                    <a:lnTo>
                      <a:pt x="3043" y="54"/>
                    </a:lnTo>
                    <a:lnTo>
                      <a:pt x="3042" y="49"/>
                    </a:lnTo>
                    <a:lnTo>
                      <a:pt x="3042" y="48"/>
                    </a:lnTo>
                    <a:lnTo>
                      <a:pt x="3041" y="44"/>
                    </a:lnTo>
                    <a:lnTo>
                      <a:pt x="3040" y="41"/>
                    </a:lnTo>
                    <a:lnTo>
                      <a:pt x="3036" y="42"/>
                    </a:lnTo>
                    <a:lnTo>
                      <a:pt x="3040" y="41"/>
                    </a:lnTo>
                    <a:lnTo>
                      <a:pt x="3036" y="42"/>
                    </a:lnTo>
                    <a:lnTo>
                      <a:pt x="3040" y="41"/>
                    </a:lnTo>
                    <a:lnTo>
                      <a:pt x="3038" y="37"/>
                    </a:lnTo>
                    <a:lnTo>
                      <a:pt x="3037" y="35"/>
                    </a:lnTo>
                    <a:lnTo>
                      <a:pt x="3033" y="36"/>
                    </a:lnTo>
                    <a:lnTo>
                      <a:pt x="3038" y="36"/>
                    </a:lnTo>
                    <a:lnTo>
                      <a:pt x="3037" y="35"/>
                    </a:lnTo>
                    <a:lnTo>
                      <a:pt x="3033" y="36"/>
                    </a:lnTo>
                    <a:lnTo>
                      <a:pt x="3038" y="36"/>
                    </a:lnTo>
                    <a:lnTo>
                      <a:pt x="3038" y="33"/>
                    </a:lnTo>
                    <a:lnTo>
                      <a:pt x="3037" y="33"/>
                    </a:lnTo>
                    <a:lnTo>
                      <a:pt x="3037" y="31"/>
                    </a:lnTo>
                    <a:lnTo>
                      <a:pt x="3034" y="28"/>
                    </a:lnTo>
                    <a:lnTo>
                      <a:pt x="3033" y="28"/>
                    </a:lnTo>
                    <a:lnTo>
                      <a:pt x="3030" y="27"/>
                    </a:lnTo>
                    <a:lnTo>
                      <a:pt x="3028" y="27"/>
                    </a:lnTo>
                    <a:lnTo>
                      <a:pt x="3025" y="28"/>
                    </a:lnTo>
                    <a:lnTo>
                      <a:pt x="3023" y="31"/>
                    </a:lnTo>
                    <a:lnTo>
                      <a:pt x="3021" y="33"/>
                    </a:lnTo>
                    <a:lnTo>
                      <a:pt x="3021" y="36"/>
                    </a:lnTo>
                    <a:lnTo>
                      <a:pt x="3025" y="36"/>
                    </a:lnTo>
                    <a:lnTo>
                      <a:pt x="3021" y="35"/>
                    </a:lnTo>
                    <a:lnTo>
                      <a:pt x="3021" y="36"/>
                    </a:lnTo>
                    <a:lnTo>
                      <a:pt x="3025" y="36"/>
                    </a:lnTo>
                    <a:lnTo>
                      <a:pt x="3021" y="35"/>
                    </a:lnTo>
                    <a:lnTo>
                      <a:pt x="3019" y="42"/>
                    </a:lnTo>
                    <a:lnTo>
                      <a:pt x="3016" y="53"/>
                    </a:lnTo>
                    <a:lnTo>
                      <a:pt x="3016" y="54"/>
                    </a:lnTo>
                    <a:lnTo>
                      <a:pt x="3015" y="62"/>
                    </a:lnTo>
                    <a:lnTo>
                      <a:pt x="3015" y="70"/>
                    </a:lnTo>
                    <a:lnTo>
                      <a:pt x="3019" y="70"/>
                    </a:lnTo>
                    <a:lnTo>
                      <a:pt x="3015" y="70"/>
                    </a:lnTo>
                    <a:lnTo>
                      <a:pt x="3019" y="70"/>
                    </a:lnTo>
                    <a:lnTo>
                      <a:pt x="3015" y="70"/>
                    </a:lnTo>
                    <a:lnTo>
                      <a:pt x="3012" y="88"/>
                    </a:lnTo>
                    <a:lnTo>
                      <a:pt x="3010" y="111"/>
                    </a:lnTo>
                    <a:lnTo>
                      <a:pt x="3007" y="139"/>
                    </a:lnTo>
                    <a:lnTo>
                      <a:pt x="3007" y="155"/>
                    </a:lnTo>
                    <a:lnTo>
                      <a:pt x="3011" y="155"/>
                    </a:lnTo>
                    <a:lnTo>
                      <a:pt x="3007" y="155"/>
                    </a:lnTo>
                    <a:lnTo>
                      <a:pt x="3011" y="155"/>
                    </a:lnTo>
                    <a:lnTo>
                      <a:pt x="3007" y="155"/>
                    </a:lnTo>
                    <a:lnTo>
                      <a:pt x="3005" y="191"/>
                    </a:lnTo>
                    <a:lnTo>
                      <a:pt x="3002" y="232"/>
                    </a:lnTo>
                    <a:lnTo>
                      <a:pt x="3001" y="256"/>
                    </a:lnTo>
                    <a:lnTo>
                      <a:pt x="2999" y="280"/>
                    </a:lnTo>
                    <a:lnTo>
                      <a:pt x="2999" y="306"/>
                    </a:lnTo>
                    <a:lnTo>
                      <a:pt x="2998" y="333"/>
                    </a:lnTo>
                    <a:lnTo>
                      <a:pt x="2997" y="363"/>
                    </a:lnTo>
                    <a:lnTo>
                      <a:pt x="2996" y="394"/>
                    </a:lnTo>
                    <a:lnTo>
                      <a:pt x="2994" y="426"/>
                    </a:lnTo>
                    <a:lnTo>
                      <a:pt x="2993" y="460"/>
                    </a:lnTo>
                    <a:lnTo>
                      <a:pt x="2992" y="494"/>
                    </a:lnTo>
                    <a:lnTo>
                      <a:pt x="2992" y="532"/>
                    </a:lnTo>
                    <a:lnTo>
                      <a:pt x="2990" y="571"/>
                    </a:lnTo>
                    <a:lnTo>
                      <a:pt x="2988" y="653"/>
                    </a:lnTo>
                    <a:lnTo>
                      <a:pt x="2987" y="688"/>
                    </a:lnTo>
                    <a:lnTo>
                      <a:pt x="2990" y="688"/>
                    </a:lnTo>
                    <a:lnTo>
                      <a:pt x="2990" y="684"/>
                    </a:lnTo>
                    <a:lnTo>
                      <a:pt x="2988" y="686"/>
                    </a:lnTo>
                    <a:lnTo>
                      <a:pt x="2987" y="688"/>
                    </a:lnTo>
                    <a:lnTo>
                      <a:pt x="2990" y="688"/>
                    </a:lnTo>
                    <a:lnTo>
                      <a:pt x="2990" y="684"/>
                    </a:lnTo>
                    <a:lnTo>
                      <a:pt x="2980" y="684"/>
                    </a:lnTo>
                    <a:lnTo>
                      <a:pt x="2977" y="686"/>
                    </a:lnTo>
                    <a:lnTo>
                      <a:pt x="2976" y="688"/>
                    </a:lnTo>
                    <a:lnTo>
                      <a:pt x="2975" y="709"/>
                    </a:lnTo>
                    <a:lnTo>
                      <a:pt x="2974" y="751"/>
                    </a:lnTo>
                    <a:lnTo>
                      <a:pt x="2972" y="795"/>
                    </a:lnTo>
                    <a:lnTo>
                      <a:pt x="2971" y="837"/>
                    </a:lnTo>
                    <a:lnTo>
                      <a:pt x="2970" y="879"/>
                    </a:lnTo>
                    <a:lnTo>
                      <a:pt x="2970" y="919"/>
                    </a:lnTo>
                    <a:lnTo>
                      <a:pt x="2968" y="959"/>
                    </a:lnTo>
                    <a:lnTo>
                      <a:pt x="2966" y="1034"/>
                    </a:lnTo>
                    <a:lnTo>
                      <a:pt x="2965" y="1069"/>
                    </a:lnTo>
                    <a:lnTo>
                      <a:pt x="2963" y="1101"/>
                    </a:lnTo>
                    <a:lnTo>
                      <a:pt x="2962" y="1132"/>
                    </a:lnTo>
                    <a:lnTo>
                      <a:pt x="2962" y="1162"/>
                    </a:lnTo>
                    <a:lnTo>
                      <a:pt x="2961" y="1188"/>
                    </a:lnTo>
                    <a:lnTo>
                      <a:pt x="2959" y="1211"/>
                    </a:lnTo>
                    <a:lnTo>
                      <a:pt x="2958" y="1232"/>
                    </a:lnTo>
                    <a:lnTo>
                      <a:pt x="2962" y="1232"/>
                    </a:lnTo>
                    <a:lnTo>
                      <a:pt x="2958" y="1232"/>
                    </a:lnTo>
                    <a:lnTo>
                      <a:pt x="2962" y="1232"/>
                    </a:lnTo>
                    <a:lnTo>
                      <a:pt x="2958" y="1232"/>
                    </a:lnTo>
                    <a:lnTo>
                      <a:pt x="2957" y="1249"/>
                    </a:lnTo>
                    <a:lnTo>
                      <a:pt x="2956" y="1264"/>
                    </a:lnTo>
                    <a:lnTo>
                      <a:pt x="2954" y="1274"/>
                    </a:lnTo>
                    <a:lnTo>
                      <a:pt x="2954" y="1282"/>
                    </a:lnTo>
                    <a:lnTo>
                      <a:pt x="2958" y="1282"/>
                    </a:lnTo>
                    <a:lnTo>
                      <a:pt x="2954" y="1282"/>
                    </a:lnTo>
                    <a:lnTo>
                      <a:pt x="2958" y="1282"/>
                    </a:lnTo>
                    <a:lnTo>
                      <a:pt x="2954" y="1282"/>
                    </a:lnTo>
                    <a:lnTo>
                      <a:pt x="2953" y="1289"/>
                    </a:lnTo>
                    <a:lnTo>
                      <a:pt x="2957" y="1289"/>
                    </a:lnTo>
                    <a:lnTo>
                      <a:pt x="2953" y="1287"/>
                    </a:lnTo>
                    <a:lnTo>
                      <a:pt x="2953" y="1289"/>
                    </a:lnTo>
                    <a:lnTo>
                      <a:pt x="2957" y="1289"/>
                    </a:lnTo>
                    <a:lnTo>
                      <a:pt x="2953" y="1287"/>
                    </a:lnTo>
                    <a:lnTo>
                      <a:pt x="2949" y="1303"/>
                    </a:lnTo>
                    <a:lnTo>
                      <a:pt x="2948" y="1307"/>
                    </a:lnTo>
                    <a:lnTo>
                      <a:pt x="2948" y="1313"/>
                    </a:lnTo>
                    <a:lnTo>
                      <a:pt x="2952" y="1313"/>
                    </a:lnTo>
                    <a:lnTo>
                      <a:pt x="2948" y="1312"/>
                    </a:lnTo>
                    <a:lnTo>
                      <a:pt x="2948" y="1313"/>
                    </a:lnTo>
                    <a:lnTo>
                      <a:pt x="2952" y="1313"/>
                    </a:lnTo>
                    <a:lnTo>
                      <a:pt x="2948" y="1312"/>
                    </a:lnTo>
                    <a:lnTo>
                      <a:pt x="2945" y="1320"/>
                    </a:lnTo>
                    <a:lnTo>
                      <a:pt x="2949" y="1321"/>
                    </a:lnTo>
                    <a:lnTo>
                      <a:pt x="2945" y="1320"/>
                    </a:lnTo>
                    <a:lnTo>
                      <a:pt x="2949" y="1321"/>
                    </a:lnTo>
                    <a:lnTo>
                      <a:pt x="2945" y="1320"/>
                    </a:lnTo>
                    <a:lnTo>
                      <a:pt x="2941" y="1327"/>
                    </a:lnTo>
                    <a:lnTo>
                      <a:pt x="2945" y="1329"/>
                    </a:lnTo>
                    <a:lnTo>
                      <a:pt x="2943" y="1326"/>
                    </a:lnTo>
                    <a:lnTo>
                      <a:pt x="2941" y="1327"/>
                    </a:lnTo>
                    <a:lnTo>
                      <a:pt x="2945" y="1329"/>
                    </a:lnTo>
                    <a:lnTo>
                      <a:pt x="2943" y="1326"/>
                    </a:lnTo>
                    <a:lnTo>
                      <a:pt x="2941" y="1327"/>
                    </a:lnTo>
                    <a:lnTo>
                      <a:pt x="2940" y="1330"/>
                    </a:lnTo>
                    <a:lnTo>
                      <a:pt x="2940" y="1331"/>
                    </a:lnTo>
                    <a:lnTo>
                      <a:pt x="2944" y="1331"/>
                    </a:lnTo>
                    <a:lnTo>
                      <a:pt x="2941" y="1329"/>
                    </a:lnTo>
                    <a:lnTo>
                      <a:pt x="2940" y="1331"/>
                    </a:lnTo>
                    <a:lnTo>
                      <a:pt x="2944" y="1331"/>
                    </a:lnTo>
                    <a:lnTo>
                      <a:pt x="2941" y="1329"/>
                    </a:lnTo>
                    <a:lnTo>
                      <a:pt x="2940" y="1330"/>
                    </a:lnTo>
                    <a:lnTo>
                      <a:pt x="2943" y="1332"/>
                    </a:lnTo>
                    <a:lnTo>
                      <a:pt x="2943" y="1329"/>
                    </a:lnTo>
                    <a:lnTo>
                      <a:pt x="2940" y="1330"/>
                    </a:lnTo>
                    <a:lnTo>
                      <a:pt x="2943" y="1332"/>
                    </a:lnTo>
                    <a:lnTo>
                      <a:pt x="2943" y="1329"/>
                    </a:lnTo>
                    <a:lnTo>
                      <a:pt x="2941" y="1329"/>
                    </a:lnTo>
                    <a:lnTo>
                      <a:pt x="2941" y="1332"/>
                    </a:lnTo>
                    <a:lnTo>
                      <a:pt x="2945" y="1330"/>
                    </a:lnTo>
                    <a:lnTo>
                      <a:pt x="2941" y="1329"/>
                    </a:lnTo>
                    <a:lnTo>
                      <a:pt x="2941" y="1332"/>
                    </a:lnTo>
                    <a:lnTo>
                      <a:pt x="2945" y="1330"/>
                    </a:lnTo>
                    <a:lnTo>
                      <a:pt x="2943" y="1327"/>
                    </a:lnTo>
                    <a:lnTo>
                      <a:pt x="2939" y="1330"/>
                    </a:lnTo>
                    <a:lnTo>
                      <a:pt x="2943" y="1329"/>
                    </a:lnTo>
                    <a:lnTo>
                      <a:pt x="2943" y="1327"/>
                    </a:lnTo>
                    <a:lnTo>
                      <a:pt x="2939" y="1330"/>
                    </a:lnTo>
                    <a:lnTo>
                      <a:pt x="2943" y="1329"/>
                    </a:lnTo>
                    <a:lnTo>
                      <a:pt x="2940" y="1323"/>
                    </a:lnTo>
                    <a:lnTo>
                      <a:pt x="2936" y="1325"/>
                    </a:lnTo>
                    <a:lnTo>
                      <a:pt x="2941" y="1325"/>
                    </a:lnTo>
                    <a:lnTo>
                      <a:pt x="2940" y="1323"/>
                    </a:lnTo>
                    <a:lnTo>
                      <a:pt x="2936" y="1325"/>
                    </a:lnTo>
                    <a:lnTo>
                      <a:pt x="2941" y="1325"/>
                    </a:lnTo>
                    <a:lnTo>
                      <a:pt x="2941" y="1321"/>
                    </a:lnTo>
                    <a:lnTo>
                      <a:pt x="2940" y="1320"/>
                    </a:lnTo>
                    <a:lnTo>
                      <a:pt x="2939" y="1316"/>
                    </a:lnTo>
                    <a:lnTo>
                      <a:pt x="2935" y="1317"/>
                    </a:lnTo>
                    <a:lnTo>
                      <a:pt x="2939" y="1317"/>
                    </a:lnTo>
                    <a:lnTo>
                      <a:pt x="2939" y="1316"/>
                    </a:lnTo>
                    <a:lnTo>
                      <a:pt x="2935" y="1317"/>
                    </a:lnTo>
                    <a:lnTo>
                      <a:pt x="2939" y="1317"/>
                    </a:lnTo>
                    <a:lnTo>
                      <a:pt x="2937" y="1312"/>
                    </a:lnTo>
                    <a:lnTo>
                      <a:pt x="2936" y="1305"/>
                    </a:lnTo>
                    <a:lnTo>
                      <a:pt x="2932" y="1305"/>
                    </a:lnTo>
                    <a:lnTo>
                      <a:pt x="2937" y="1305"/>
                    </a:lnTo>
                    <a:lnTo>
                      <a:pt x="2932" y="1305"/>
                    </a:lnTo>
                    <a:lnTo>
                      <a:pt x="2937" y="1305"/>
                    </a:lnTo>
                    <a:lnTo>
                      <a:pt x="2935" y="1290"/>
                    </a:lnTo>
                    <a:lnTo>
                      <a:pt x="2934" y="1280"/>
                    </a:lnTo>
                    <a:lnTo>
                      <a:pt x="2928" y="1280"/>
                    </a:lnTo>
                    <a:lnTo>
                      <a:pt x="2934" y="1280"/>
                    </a:lnTo>
                    <a:lnTo>
                      <a:pt x="2928" y="1280"/>
                    </a:lnTo>
                    <a:lnTo>
                      <a:pt x="2934" y="1280"/>
                    </a:lnTo>
                    <a:lnTo>
                      <a:pt x="2934" y="1269"/>
                    </a:lnTo>
                    <a:lnTo>
                      <a:pt x="2932" y="1258"/>
                    </a:lnTo>
                    <a:lnTo>
                      <a:pt x="2930" y="1232"/>
                    </a:lnTo>
                    <a:lnTo>
                      <a:pt x="2925" y="1232"/>
                    </a:lnTo>
                    <a:lnTo>
                      <a:pt x="2930" y="1232"/>
                    </a:lnTo>
                    <a:lnTo>
                      <a:pt x="2925" y="1232"/>
                    </a:lnTo>
                    <a:lnTo>
                      <a:pt x="2930" y="1232"/>
                    </a:lnTo>
                    <a:lnTo>
                      <a:pt x="2928" y="1216"/>
                    </a:lnTo>
                    <a:lnTo>
                      <a:pt x="2927" y="1199"/>
                    </a:lnTo>
                    <a:lnTo>
                      <a:pt x="2926" y="1181"/>
                    </a:lnTo>
                    <a:lnTo>
                      <a:pt x="2926" y="1162"/>
                    </a:lnTo>
                    <a:lnTo>
                      <a:pt x="2925" y="1143"/>
                    </a:lnTo>
                    <a:lnTo>
                      <a:pt x="2923" y="1121"/>
                    </a:lnTo>
                    <a:lnTo>
                      <a:pt x="2922" y="1097"/>
                    </a:lnTo>
                    <a:lnTo>
                      <a:pt x="2919" y="1046"/>
                    </a:lnTo>
                    <a:lnTo>
                      <a:pt x="2919" y="1017"/>
                    </a:lnTo>
                    <a:lnTo>
                      <a:pt x="2918" y="988"/>
                    </a:lnTo>
                    <a:lnTo>
                      <a:pt x="2917" y="957"/>
                    </a:lnTo>
                    <a:lnTo>
                      <a:pt x="2915" y="924"/>
                    </a:lnTo>
                    <a:lnTo>
                      <a:pt x="2914" y="891"/>
                    </a:lnTo>
                    <a:lnTo>
                      <a:pt x="2913" y="855"/>
                    </a:lnTo>
                    <a:lnTo>
                      <a:pt x="2912" y="817"/>
                    </a:lnTo>
                    <a:lnTo>
                      <a:pt x="2912" y="779"/>
                    </a:lnTo>
                    <a:lnTo>
                      <a:pt x="2910" y="737"/>
                    </a:lnTo>
                    <a:lnTo>
                      <a:pt x="2909" y="695"/>
                    </a:lnTo>
                    <a:lnTo>
                      <a:pt x="2908" y="695"/>
                    </a:lnTo>
                    <a:lnTo>
                      <a:pt x="2906" y="688"/>
                    </a:lnTo>
                    <a:lnTo>
                      <a:pt x="2905" y="686"/>
                    </a:lnTo>
                    <a:lnTo>
                      <a:pt x="2903" y="684"/>
                    </a:lnTo>
                    <a:lnTo>
                      <a:pt x="2892" y="684"/>
                    </a:lnTo>
                    <a:lnTo>
                      <a:pt x="2892" y="688"/>
                    </a:lnTo>
                    <a:lnTo>
                      <a:pt x="2896" y="688"/>
                    </a:lnTo>
                    <a:lnTo>
                      <a:pt x="2895" y="686"/>
                    </a:lnTo>
                    <a:lnTo>
                      <a:pt x="2892" y="684"/>
                    </a:lnTo>
                    <a:lnTo>
                      <a:pt x="2892" y="688"/>
                    </a:lnTo>
                    <a:lnTo>
                      <a:pt x="2896" y="688"/>
                    </a:lnTo>
                    <a:lnTo>
                      <a:pt x="2895" y="683"/>
                    </a:lnTo>
                    <a:lnTo>
                      <a:pt x="2891" y="683"/>
                    </a:lnTo>
                    <a:lnTo>
                      <a:pt x="2896" y="683"/>
                    </a:lnTo>
                    <a:lnTo>
                      <a:pt x="2891" y="683"/>
                    </a:lnTo>
                    <a:lnTo>
                      <a:pt x="2896" y="683"/>
                    </a:lnTo>
                    <a:lnTo>
                      <a:pt x="2896" y="640"/>
                    </a:lnTo>
                    <a:lnTo>
                      <a:pt x="2892" y="516"/>
                    </a:lnTo>
                    <a:lnTo>
                      <a:pt x="2890" y="436"/>
                    </a:lnTo>
                    <a:lnTo>
                      <a:pt x="2888" y="399"/>
                    </a:lnTo>
                    <a:lnTo>
                      <a:pt x="2888" y="363"/>
                    </a:lnTo>
                    <a:lnTo>
                      <a:pt x="2887" y="328"/>
                    </a:lnTo>
                    <a:lnTo>
                      <a:pt x="2886" y="294"/>
                    </a:lnTo>
                    <a:lnTo>
                      <a:pt x="2884" y="263"/>
                    </a:lnTo>
                    <a:lnTo>
                      <a:pt x="2883" y="235"/>
                    </a:lnTo>
                    <a:lnTo>
                      <a:pt x="2882" y="209"/>
                    </a:lnTo>
                    <a:lnTo>
                      <a:pt x="2882" y="185"/>
                    </a:lnTo>
                    <a:lnTo>
                      <a:pt x="2881" y="164"/>
                    </a:lnTo>
                    <a:lnTo>
                      <a:pt x="2879" y="146"/>
                    </a:lnTo>
                    <a:lnTo>
                      <a:pt x="2878" y="130"/>
                    </a:lnTo>
                    <a:lnTo>
                      <a:pt x="2877" y="119"/>
                    </a:lnTo>
                    <a:lnTo>
                      <a:pt x="2875" y="110"/>
                    </a:lnTo>
                    <a:lnTo>
                      <a:pt x="2874" y="110"/>
                    </a:lnTo>
                    <a:lnTo>
                      <a:pt x="2873" y="104"/>
                    </a:lnTo>
                    <a:lnTo>
                      <a:pt x="2869" y="104"/>
                    </a:lnTo>
                    <a:lnTo>
                      <a:pt x="2874" y="104"/>
                    </a:lnTo>
                    <a:lnTo>
                      <a:pt x="2869" y="104"/>
                    </a:lnTo>
                    <a:lnTo>
                      <a:pt x="2874" y="104"/>
                    </a:lnTo>
                    <a:lnTo>
                      <a:pt x="2874" y="98"/>
                    </a:lnTo>
                    <a:lnTo>
                      <a:pt x="2873" y="98"/>
                    </a:lnTo>
                    <a:lnTo>
                      <a:pt x="2870" y="88"/>
                    </a:lnTo>
                    <a:lnTo>
                      <a:pt x="2870" y="86"/>
                    </a:lnTo>
                    <a:lnTo>
                      <a:pt x="2869" y="83"/>
                    </a:lnTo>
                    <a:lnTo>
                      <a:pt x="2865" y="84"/>
                    </a:lnTo>
                    <a:lnTo>
                      <a:pt x="2869" y="84"/>
                    </a:lnTo>
                    <a:lnTo>
                      <a:pt x="2869" y="83"/>
                    </a:lnTo>
                    <a:lnTo>
                      <a:pt x="2865" y="84"/>
                    </a:lnTo>
                    <a:lnTo>
                      <a:pt x="2869" y="84"/>
                    </a:lnTo>
                    <a:lnTo>
                      <a:pt x="2868" y="79"/>
                    </a:lnTo>
                    <a:lnTo>
                      <a:pt x="2868" y="77"/>
                    </a:lnTo>
                    <a:lnTo>
                      <a:pt x="2866" y="73"/>
                    </a:lnTo>
                    <a:lnTo>
                      <a:pt x="2865" y="71"/>
                    </a:lnTo>
                    <a:lnTo>
                      <a:pt x="2861" y="72"/>
                    </a:lnTo>
                    <a:lnTo>
                      <a:pt x="2866" y="72"/>
                    </a:lnTo>
                    <a:lnTo>
                      <a:pt x="2865" y="71"/>
                    </a:lnTo>
                    <a:lnTo>
                      <a:pt x="2861" y="72"/>
                    </a:lnTo>
                    <a:lnTo>
                      <a:pt x="2866" y="72"/>
                    </a:lnTo>
                    <a:lnTo>
                      <a:pt x="2866" y="68"/>
                    </a:lnTo>
                    <a:lnTo>
                      <a:pt x="2865" y="68"/>
                    </a:lnTo>
                    <a:lnTo>
                      <a:pt x="2865" y="67"/>
                    </a:lnTo>
                    <a:lnTo>
                      <a:pt x="2862" y="62"/>
                    </a:lnTo>
                    <a:lnTo>
                      <a:pt x="2862" y="61"/>
                    </a:lnTo>
                    <a:lnTo>
                      <a:pt x="2861" y="59"/>
                    </a:lnTo>
                    <a:lnTo>
                      <a:pt x="2857" y="62"/>
                    </a:lnTo>
                    <a:lnTo>
                      <a:pt x="2861" y="61"/>
                    </a:lnTo>
                    <a:lnTo>
                      <a:pt x="2861" y="59"/>
                    </a:lnTo>
                    <a:lnTo>
                      <a:pt x="2857" y="62"/>
                    </a:lnTo>
                    <a:lnTo>
                      <a:pt x="2861" y="61"/>
                    </a:lnTo>
                    <a:lnTo>
                      <a:pt x="2860" y="58"/>
                    </a:lnTo>
                    <a:lnTo>
                      <a:pt x="2859" y="57"/>
                    </a:lnTo>
                    <a:lnTo>
                      <a:pt x="2856" y="55"/>
                    </a:lnTo>
                    <a:lnTo>
                      <a:pt x="2853" y="55"/>
                    </a:lnTo>
                    <a:lnTo>
                      <a:pt x="2851" y="57"/>
                    </a:lnTo>
                    <a:lnTo>
                      <a:pt x="2847" y="61"/>
                    </a:lnTo>
                    <a:lnTo>
                      <a:pt x="2846" y="63"/>
                    </a:lnTo>
                    <a:lnTo>
                      <a:pt x="2846" y="64"/>
                    </a:lnTo>
                    <a:lnTo>
                      <a:pt x="2846" y="63"/>
                    </a:lnTo>
                    <a:lnTo>
                      <a:pt x="2843" y="71"/>
                    </a:lnTo>
                    <a:lnTo>
                      <a:pt x="2842" y="76"/>
                    </a:lnTo>
                    <a:lnTo>
                      <a:pt x="2842" y="84"/>
                    </a:lnTo>
                    <a:lnTo>
                      <a:pt x="2846" y="84"/>
                    </a:lnTo>
                    <a:lnTo>
                      <a:pt x="2842" y="84"/>
                    </a:lnTo>
                    <a:lnTo>
                      <a:pt x="2846" y="84"/>
                    </a:lnTo>
                    <a:lnTo>
                      <a:pt x="2842" y="84"/>
                    </a:lnTo>
                    <a:lnTo>
                      <a:pt x="2841" y="90"/>
                    </a:lnTo>
                    <a:lnTo>
                      <a:pt x="2839" y="98"/>
                    </a:lnTo>
                    <a:lnTo>
                      <a:pt x="2837" y="116"/>
                    </a:lnTo>
                    <a:lnTo>
                      <a:pt x="2835" y="128"/>
                    </a:lnTo>
                    <a:lnTo>
                      <a:pt x="2835" y="139"/>
                    </a:lnTo>
                    <a:lnTo>
                      <a:pt x="2839" y="139"/>
                    </a:lnTo>
                    <a:lnTo>
                      <a:pt x="2835" y="139"/>
                    </a:lnTo>
                    <a:lnTo>
                      <a:pt x="2839" y="139"/>
                    </a:lnTo>
                    <a:lnTo>
                      <a:pt x="2835" y="139"/>
                    </a:lnTo>
                    <a:lnTo>
                      <a:pt x="2833" y="168"/>
                    </a:lnTo>
                    <a:lnTo>
                      <a:pt x="2831" y="183"/>
                    </a:lnTo>
                    <a:lnTo>
                      <a:pt x="2830" y="200"/>
                    </a:lnTo>
                    <a:lnTo>
                      <a:pt x="2829" y="218"/>
                    </a:lnTo>
                    <a:lnTo>
                      <a:pt x="2828" y="237"/>
                    </a:lnTo>
                    <a:lnTo>
                      <a:pt x="2828" y="259"/>
                    </a:lnTo>
                    <a:lnTo>
                      <a:pt x="2826" y="281"/>
                    </a:lnTo>
                    <a:lnTo>
                      <a:pt x="2825" y="305"/>
                    </a:lnTo>
                    <a:lnTo>
                      <a:pt x="2824" y="330"/>
                    </a:lnTo>
                    <a:lnTo>
                      <a:pt x="2822" y="358"/>
                    </a:lnTo>
                    <a:lnTo>
                      <a:pt x="2821" y="386"/>
                    </a:lnTo>
                    <a:lnTo>
                      <a:pt x="2820" y="416"/>
                    </a:lnTo>
                    <a:lnTo>
                      <a:pt x="2820" y="447"/>
                    </a:lnTo>
                    <a:lnTo>
                      <a:pt x="2819" y="479"/>
                    </a:lnTo>
                    <a:lnTo>
                      <a:pt x="2817" y="514"/>
                    </a:lnTo>
                    <a:lnTo>
                      <a:pt x="2816" y="550"/>
                    </a:lnTo>
                    <a:lnTo>
                      <a:pt x="2815" y="587"/>
                    </a:lnTo>
                    <a:lnTo>
                      <a:pt x="2812" y="667"/>
                    </a:lnTo>
                    <a:lnTo>
                      <a:pt x="2812" y="688"/>
                    </a:lnTo>
                    <a:lnTo>
                      <a:pt x="2816" y="688"/>
                    </a:lnTo>
                    <a:lnTo>
                      <a:pt x="2816" y="684"/>
                    </a:lnTo>
                    <a:lnTo>
                      <a:pt x="2813" y="686"/>
                    </a:lnTo>
                    <a:lnTo>
                      <a:pt x="2812" y="688"/>
                    </a:lnTo>
                    <a:lnTo>
                      <a:pt x="2816" y="688"/>
                    </a:lnTo>
                    <a:lnTo>
                      <a:pt x="2816" y="684"/>
                    </a:lnTo>
                    <a:lnTo>
                      <a:pt x="2804" y="684"/>
                    </a:lnTo>
                    <a:lnTo>
                      <a:pt x="2802" y="686"/>
                    </a:lnTo>
                    <a:lnTo>
                      <a:pt x="2800" y="688"/>
                    </a:lnTo>
                    <a:lnTo>
                      <a:pt x="2799" y="722"/>
                    </a:lnTo>
                    <a:lnTo>
                      <a:pt x="2798" y="763"/>
                    </a:lnTo>
                    <a:lnTo>
                      <a:pt x="2798" y="803"/>
                    </a:lnTo>
                    <a:lnTo>
                      <a:pt x="2797" y="844"/>
                    </a:lnTo>
                    <a:lnTo>
                      <a:pt x="2794" y="922"/>
                    </a:lnTo>
                    <a:lnTo>
                      <a:pt x="2793" y="959"/>
                    </a:lnTo>
                    <a:lnTo>
                      <a:pt x="2791" y="995"/>
                    </a:lnTo>
                    <a:lnTo>
                      <a:pt x="2790" y="1030"/>
                    </a:lnTo>
                    <a:lnTo>
                      <a:pt x="2790" y="1063"/>
                    </a:lnTo>
                    <a:lnTo>
                      <a:pt x="2789" y="1094"/>
                    </a:lnTo>
                    <a:lnTo>
                      <a:pt x="2788" y="1123"/>
                    </a:lnTo>
                    <a:lnTo>
                      <a:pt x="2786" y="1149"/>
                    </a:lnTo>
                    <a:lnTo>
                      <a:pt x="2785" y="1174"/>
                    </a:lnTo>
                    <a:lnTo>
                      <a:pt x="2784" y="1196"/>
                    </a:lnTo>
                    <a:lnTo>
                      <a:pt x="2788" y="1196"/>
                    </a:lnTo>
                    <a:lnTo>
                      <a:pt x="2784" y="1196"/>
                    </a:lnTo>
                    <a:lnTo>
                      <a:pt x="2788" y="1196"/>
                    </a:lnTo>
                    <a:lnTo>
                      <a:pt x="2784" y="1196"/>
                    </a:lnTo>
                    <a:lnTo>
                      <a:pt x="2782" y="1214"/>
                    </a:lnTo>
                    <a:lnTo>
                      <a:pt x="2782" y="1230"/>
                    </a:lnTo>
                    <a:lnTo>
                      <a:pt x="2786" y="1230"/>
                    </a:lnTo>
                    <a:lnTo>
                      <a:pt x="2782" y="1230"/>
                    </a:lnTo>
                    <a:lnTo>
                      <a:pt x="2786" y="1230"/>
                    </a:lnTo>
                    <a:lnTo>
                      <a:pt x="2782" y="1230"/>
                    </a:lnTo>
                    <a:lnTo>
                      <a:pt x="2781" y="1243"/>
                    </a:lnTo>
                    <a:lnTo>
                      <a:pt x="2780" y="1252"/>
                    </a:lnTo>
                    <a:lnTo>
                      <a:pt x="2784" y="1252"/>
                    </a:lnTo>
                    <a:lnTo>
                      <a:pt x="2780" y="1252"/>
                    </a:lnTo>
                    <a:lnTo>
                      <a:pt x="2784" y="1252"/>
                    </a:lnTo>
                    <a:lnTo>
                      <a:pt x="2780" y="1252"/>
                    </a:lnTo>
                    <a:lnTo>
                      <a:pt x="2779" y="1259"/>
                    </a:lnTo>
                    <a:lnTo>
                      <a:pt x="2782" y="1259"/>
                    </a:lnTo>
                    <a:lnTo>
                      <a:pt x="2779" y="1258"/>
                    </a:lnTo>
                    <a:lnTo>
                      <a:pt x="2779" y="1259"/>
                    </a:lnTo>
                    <a:lnTo>
                      <a:pt x="2782" y="1259"/>
                    </a:lnTo>
                    <a:lnTo>
                      <a:pt x="2779" y="1258"/>
                    </a:lnTo>
                    <a:lnTo>
                      <a:pt x="2775" y="1273"/>
                    </a:lnTo>
                    <a:lnTo>
                      <a:pt x="2775" y="1278"/>
                    </a:lnTo>
                    <a:lnTo>
                      <a:pt x="2779" y="1278"/>
                    </a:lnTo>
                    <a:lnTo>
                      <a:pt x="2775" y="1277"/>
                    </a:lnTo>
                    <a:lnTo>
                      <a:pt x="2775" y="1278"/>
                    </a:lnTo>
                    <a:lnTo>
                      <a:pt x="2779" y="1278"/>
                    </a:lnTo>
                    <a:lnTo>
                      <a:pt x="2775" y="1277"/>
                    </a:lnTo>
                    <a:lnTo>
                      <a:pt x="2773" y="1282"/>
                    </a:lnTo>
                    <a:lnTo>
                      <a:pt x="2771" y="1290"/>
                    </a:lnTo>
                    <a:lnTo>
                      <a:pt x="2775" y="1291"/>
                    </a:lnTo>
                    <a:lnTo>
                      <a:pt x="2771" y="1290"/>
                    </a:lnTo>
                    <a:lnTo>
                      <a:pt x="2775" y="1291"/>
                    </a:lnTo>
                    <a:lnTo>
                      <a:pt x="2771" y="1290"/>
                    </a:lnTo>
                    <a:lnTo>
                      <a:pt x="2769" y="1292"/>
                    </a:lnTo>
                    <a:lnTo>
                      <a:pt x="2769" y="1294"/>
                    </a:lnTo>
                    <a:lnTo>
                      <a:pt x="2769" y="1292"/>
                    </a:lnTo>
                    <a:lnTo>
                      <a:pt x="2768" y="1296"/>
                    </a:lnTo>
                    <a:lnTo>
                      <a:pt x="2768" y="1299"/>
                    </a:lnTo>
                    <a:lnTo>
                      <a:pt x="2772" y="1299"/>
                    </a:lnTo>
                    <a:lnTo>
                      <a:pt x="2768" y="1298"/>
                    </a:lnTo>
                    <a:lnTo>
                      <a:pt x="2768" y="1299"/>
                    </a:lnTo>
                    <a:lnTo>
                      <a:pt x="2772" y="1299"/>
                    </a:lnTo>
                    <a:lnTo>
                      <a:pt x="2768" y="1298"/>
                    </a:lnTo>
                    <a:lnTo>
                      <a:pt x="2767" y="1300"/>
                    </a:lnTo>
                    <a:lnTo>
                      <a:pt x="2771" y="1301"/>
                    </a:lnTo>
                    <a:lnTo>
                      <a:pt x="2768" y="1299"/>
                    </a:lnTo>
                    <a:lnTo>
                      <a:pt x="2767" y="1300"/>
                    </a:lnTo>
                    <a:lnTo>
                      <a:pt x="2771" y="1301"/>
                    </a:lnTo>
                    <a:lnTo>
                      <a:pt x="2768" y="1299"/>
                    </a:lnTo>
                    <a:lnTo>
                      <a:pt x="2766" y="1301"/>
                    </a:lnTo>
                    <a:lnTo>
                      <a:pt x="2768" y="1304"/>
                    </a:lnTo>
                    <a:lnTo>
                      <a:pt x="2768" y="1300"/>
                    </a:lnTo>
                    <a:lnTo>
                      <a:pt x="2766" y="1301"/>
                    </a:lnTo>
                    <a:lnTo>
                      <a:pt x="2768" y="1304"/>
                    </a:lnTo>
                    <a:lnTo>
                      <a:pt x="2768" y="1300"/>
                    </a:lnTo>
                    <a:lnTo>
                      <a:pt x="2766" y="1300"/>
                    </a:lnTo>
                    <a:lnTo>
                      <a:pt x="2766" y="1304"/>
                    </a:lnTo>
                    <a:lnTo>
                      <a:pt x="2769" y="1301"/>
                    </a:lnTo>
                    <a:lnTo>
                      <a:pt x="2766" y="1300"/>
                    </a:lnTo>
                    <a:lnTo>
                      <a:pt x="2766" y="1304"/>
                    </a:lnTo>
                    <a:lnTo>
                      <a:pt x="2769" y="1301"/>
                    </a:lnTo>
                    <a:lnTo>
                      <a:pt x="2768" y="1300"/>
                    </a:lnTo>
                    <a:lnTo>
                      <a:pt x="2764" y="1303"/>
                    </a:lnTo>
                    <a:lnTo>
                      <a:pt x="2769" y="1303"/>
                    </a:lnTo>
                    <a:lnTo>
                      <a:pt x="2768" y="1300"/>
                    </a:lnTo>
                    <a:lnTo>
                      <a:pt x="2764" y="1303"/>
                    </a:lnTo>
                    <a:lnTo>
                      <a:pt x="2769" y="1303"/>
                    </a:lnTo>
                    <a:lnTo>
                      <a:pt x="2769" y="1301"/>
                    </a:lnTo>
                    <a:lnTo>
                      <a:pt x="2768" y="1301"/>
                    </a:lnTo>
                    <a:lnTo>
                      <a:pt x="2768" y="1300"/>
                    </a:lnTo>
                    <a:lnTo>
                      <a:pt x="2766" y="1295"/>
                    </a:lnTo>
                    <a:lnTo>
                      <a:pt x="2762" y="1296"/>
                    </a:lnTo>
                    <a:lnTo>
                      <a:pt x="2766" y="1295"/>
                    </a:lnTo>
                    <a:lnTo>
                      <a:pt x="2762" y="1296"/>
                    </a:lnTo>
                    <a:lnTo>
                      <a:pt x="2766" y="1295"/>
                    </a:lnTo>
                    <a:lnTo>
                      <a:pt x="2764" y="1291"/>
                    </a:lnTo>
                    <a:lnTo>
                      <a:pt x="2760" y="1292"/>
                    </a:lnTo>
                    <a:lnTo>
                      <a:pt x="2764" y="1292"/>
                    </a:lnTo>
                    <a:lnTo>
                      <a:pt x="2764" y="1291"/>
                    </a:lnTo>
                    <a:lnTo>
                      <a:pt x="2760" y="1292"/>
                    </a:lnTo>
                    <a:lnTo>
                      <a:pt x="2764" y="1292"/>
                    </a:lnTo>
                    <a:lnTo>
                      <a:pt x="2762" y="1282"/>
                    </a:lnTo>
                    <a:lnTo>
                      <a:pt x="2760" y="1276"/>
                    </a:lnTo>
                    <a:lnTo>
                      <a:pt x="2757" y="1276"/>
                    </a:lnTo>
                    <a:lnTo>
                      <a:pt x="2762" y="1276"/>
                    </a:lnTo>
                    <a:lnTo>
                      <a:pt x="2757" y="1276"/>
                    </a:lnTo>
                    <a:lnTo>
                      <a:pt x="2762" y="1276"/>
                    </a:lnTo>
                    <a:lnTo>
                      <a:pt x="2762" y="1269"/>
                    </a:lnTo>
                    <a:lnTo>
                      <a:pt x="2759" y="1251"/>
                    </a:lnTo>
                    <a:lnTo>
                      <a:pt x="2758" y="1241"/>
                    </a:lnTo>
                    <a:lnTo>
                      <a:pt x="2757" y="1229"/>
                    </a:lnTo>
                    <a:lnTo>
                      <a:pt x="2754" y="1203"/>
                    </a:lnTo>
                    <a:lnTo>
                      <a:pt x="2749" y="1203"/>
                    </a:lnTo>
                    <a:lnTo>
                      <a:pt x="2754" y="1203"/>
                    </a:lnTo>
                    <a:lnTo>
                      <a:pt x="2749" y="1203"/>
                    </a:lnTo>
                    <a:lnTo>
                      <a:pt x="2754" y="1203"/>
                    </a:lnTo>
                    <a:lnTo>
                      <a:pt x="2754" y="1188"/>
                    </a:lnTo>
                    <a:lnTo>
                      <a:pt x="2753" y="1172"/>
                    </a:lnTo>
                    <a:lnTo>
                      <a:pt x="2750" y="1136"/>
                    </a:lnTo>
                    <a:lnTo>
                      <a:pt x="2749" y="1116"/>
                    </a:lnTo>
                    <a:lnTo>
                      <a:pt x="2746" y="1072"/>
                    </a:lnTo>
                    <a:lnTo>
                      <a:pt x="2746" y="1047"/>
                    </a:lnTo>
                    <a:lnTo>
                      <a:pt x="2745" y="1021"/>
                    </a:lnTo>
                    <a:lnTo>
                      <a:pt x="2744" y="994"/>
                    </a:lnTo>
                    <a:lnTo>
                      <a:pt x="2742" y="966"/>
                    </a:lnTo>
                    <a:lnTo>
                      <a:pt x="2741" y="936"/>
                    </a:lnTo>
                    <a:lnTo>
                      <a:pt x="2740" y="904"/>
                    </a:lnTo>
                    <a:lnTo>
                      <a:pt x="2740" y="870"/>
                    </a:lnTo>
                    <a:lnTo>
                      <a:pt x="2738" y="835"/>
                    </a:lnTo>
                    <a:lnTo>
                      <a:pt x="2737" y="799"/>
                    </a:lnTo>
                    <a:lnTo>
                      <a:pt x="2736" y="762"/>
                    </a:lnTo>
                    <a:lnTo>
                      <a:pt x="2735" y="722"/>
                    </a:lnTo>
                    <a:lnTo>
                      <a:pt x="2733" y="688"/>
                    </a:lnTo>
                    <a:lnTo>
                      <a:pt x="2731" y="686"/>
                    </a:lnTo>
                    <a:lnTo>
                      <a:pt x="2728" y="684"/>
                    </a:lnTo>
                    <a:lnTo>
                      <a:pt x="2718" y="684"/>
                    </a:lnTo>
                    <a:lnTo>
                      <a:pt x="2718" y="688"/>
                    </a:lnTo>
                    <a:lnTo>
                      <a:pt x="2723" y="688"/>
                    </a:lnTo>
                    <a:lnTo>
                      <a:pt x="2720" y="686"/>
                    </a:lnTo>
                    <a:lnTo>
                      <a:pt x="2718" y="684"/>
                    </a:lnTo>
                    <a:lnTo>
                      <a:pt x="2718" y="688"/>
                    </a:lnTo>
                    <a:lnTo>
                      <a:pt x="2723" y="688"/>
                    </a:lnTo>
                    <a:lnTo>
                      <a:pt x="2722" y="670"/>
                    </a:lnTo>
                    <a:lnTo>
                      <a:pt x="2720" y="629"/>
                    </a:lnTo>
                    <a:lnTo>
                      <a:pt x="2719" y="589"/>
                    </a:lnTo>
                    <a:lnTo>
                      <a:pt x="2718" y="550"/>
                    </a:lnTo>
                    <a:lnTo>
                      <a:pt x="2716" y="510"/>
                    </a:lnTo>
                    <a:lnTo>
                      <a:pt x="2716" y="472"/>
                    </a:lnTo>
                    <a:lnTo>
                      <a:pt x="2715" y="435"/>
                    </a:lnTo>
                    <a:lnTo>
                      <a:pt x="2713" y="365"/>
                    </a:lnTo>
                    <a:lnTo>
                      <a:pt x="2711" y="333"/>
                    </a:lnTo>
                    <a:lnTo>
                      <a:pt x="2710" y="302"/>
                    </a:lnTo>
                    <a:lnTo>
                      <a:pt x="2709" y="272"/>
                    </a:lnTo>
                    <a:lnTo>
                      <a:pt x="2709" y="247"/>
                    </a:lnTo>
                    <a:lnTo>
                      <a:pt x="2707" y="222"/>
                    </a:lnTo>
                    <a:lnTo>
                      <a:pt x="2706" y="200"/>
                    </a:lnTo>
                    <a:lnTo>
                      <a:pt x="2705" y="181"/>
                    </a:lnTo>
                    <a:lnTo>
                      <a:pt x="2704" y="164"/>
                    </a:lnTo>
                    <a:lnTo>
                      <a:pt x="2702" y="151"/>
                    </a:lnTo>
                    <a:lnTo>
                      <a:pt x="2697" y="151"/>
                    </a:lnTo>
                    <a:lnTo>
                      <a:pt x="2702" y="151"/>
                    </a:lnTo>
                    <a:lnTo>
                      <a:pt x="2697" y="151"/>
                    </a:lnTo>
                    <a:lnTo>
                      <a:pt x="2702" y="151"/>
                    </a:lnTo>
                    <a:lnTo>
                      <a:pt x="2702" y="141"/>
                    </a:lnTo>
                    <a:lnTo>
                      <a:pt x="2701" y="133"/>
                    </a:lnTo>
                    <a:lnTo>
                      <a:pt x="2700" y="133"/>
                    </a:lnTo>
                    <a:lnTo>
                      <a:pt x="2696" y="117"/>
                    </a:lnTo>
                    <a:lnTo>
                      <a:pt x="2696" y="116"/>
                    </a:lnTo>
                    <a:lnTo>
                      <a:pt x="2695" y="112"/>
                    </a:lnTo>
                    <a:lnTo>
                      <a:pt x="2691" y="114"/>
                    </a:lnTo>
                    <a:lnTo>
                      <a:pt x="2695" y="114"/>
                    </a:lnTo>
                    <a:lnTo>
                      <a:pt x="2695" y="112"/>
                    </a:lnTo>
                    <a:lnTo>
                      <a:pt x="2691" y="114"/>
                    </a:lnTo>
                    <a:lnTo>
                      <a:pt x="2695" y="114"/>
                    </a:lnTo>
                    <a:lnTo>
                      <a:pt x="2693" y="108"/>
                    </a:lnTo>
                    <a:lnTo>
                      <a:pt x="2689" y="108"/>
                    </a:lnTo>
                    <a:lnTo>
                      <a:pt x="2695" y="108"/>
                    </a:lnTo>
                    <a:lnTo>
                      <a:pt x="2689" y="108"/>
                    </a:lnTo>
                    <a:lnTo>
                      <a:pt x="2695" y="108"/>
                    </a:lnTo>
                    <a:lnTo>
                      <a:pt x="2695" y="104"/>
                    </a:lnTo>
                    <a:lnTo>
                      <a:pt x="2693" y="103"/>
                    </a:lnTo>
                    <a:lnTo>
                      <a:pt x="2692" y="99"/>
                    </a:lnTo>
                    <a:lnTo>
                      <a:pt x="2691" y="97"/>
                    </a:lnTo>
                    <a:lnTo>
                      <a:pt x="2687" y="98"/>
                    </a:lnTo>
                    <a:lnTo>
                      <a:pt x="2691" y="97"/>
                    </a:lnTo>
                    <a:lnTo>
                      <a:pt x="2687" y="98"/>
                    </a:lnTo>
                    <a:lnTo>
                      <a:pt x="2691" y="97"/>
                    </a:lnTo>
                    <a:lnTo>
                      <a:pt x="2689" y="93"/>
                    </a:lnTo>
                    <a:lnTo>
                      <a:pt x="2688" y="90"/>
                    </a:lnTo>
                    <a:lnTo>
                      <a:pt x="2688" y="89"/>
                    </a:lnTo>
                    <a:lnTo>
                      <a:pt x="2685" y="86"/>
                    </a:lnTo>
                    <a:lnTo>
                      <a:pt x="2682" y="89"/>
                    </a:lnTo>
                    <a:lnTo>
                      <a:pt x="2687" y="89"/>
                    </a:lnTo>
                    <a:lnTo>
                      <a:pt x="2685" y="86"/>
                    </a:lnTo>
                    <a:lnTo>
                      <a:pt x="2682" y="89"/>
                    </a:lnTo>
                    <a:lnTo>
                      <a:pt x="2687" y="89"/>
                    </a:lnTo>
                    <a:lnTo>
                      <a:pt x="2687" y="88"/>
                    </a:lnTo>
                    <a:lnTo>
                      <a:pt x="2685" y="88"/>
                    </a:lnTo>
                    <a:lnTo>
                      <a:pt x="2685" y="85"/>
                    </a:lnTo>
                    <a:lnTo>
                      <a:pt x="2684" y="84"/>
                    </a:lnTo>
                    <a:lnTo>
                      <a:pt x="2683" y="84"/>
                    </a:lnTo>
                    <a:lnTo>
                      <a:pt x="2680" y="83"/>
                    </a:lnTo>
                    <a:lnTo>
                      <a:pt x="2679" y="83"/>
                    </a:lnTo>
                    <a:lnTo>
                      <a:pt x="2676" y="84"/>
                    </a:lnTo>
                    <a:lnTo>
                      <a:pt x="2671" y="89"/>
                    </a:lnTo>
                    <a:lnTo>
                      <a:pt x="2670" y="92"/>
                    </a:lnTo>
                    <a:lnTo>
                      <a:pt x="2670" y="97"/>
                    </a:lnTo>
                    <a:lnTo>
                      <a:pt x="2674" y="97"/>
                    </a:lnTo>
                    <a:lnTo>
                      <a:pt x="2670" y="95"/>
                    </a:lnTo>
                    <a:lnTo>
                      <a:pt x="2670" y="97"/>
                    </a:lnTo>
                    <a:lnTo>
                      <a:pt x="2674" y="97"/>
                    </a:lnTo>
                    <a:lnTo>
                      <a:pt x="2670" y="95"/>
                    </a:lnTo>
                    <a:lnTo>
                      <a:pt x="2669" y="99"/>
                    </a:lnTo>
                    <a:lnTo>
                      <a:pt x="2667" y="104"/>
                    </a:lnTo>
                    <a:lnTo>
                      <a:pt x="2667" y="106"/>
                    </a:lnTo>
                    <a:lnTo>
                      <a:pt x="2665" y="119"/>
                    </a:lnTo>
                    <a:lnTo>
                      <a:pt x="2664" y="126"/>
                    </a:lnTo>
                    <a:lnTo>
                      <a:pt x="2662" y="135"/>
                    </a:lnTo>
                    <a:lnTo>
                      <a:pt x="2662" y="146"/>
                    </a:lnTo>
                    <a:lnTo>
                      <a:pt x="2666" y="146"/>
                    </a:lnTo>
                    <a:lnTo>
                      <a:pt x="2662" y="146"/>
                    </a:lnTo>
                    <a:lnTo>
                      <a:pt x="2666" y="146"/>
                    </a:lnTo>
                    <a:lnTo>
                      <a:pt x="2662" y="146"/>
                    </a:lnTo>
                    <a:lnTo>
                      <a:pt x="2661" y="156"/>
                    </a:lnTo>
                    <a:lnTo>
                      <a:pt x="2660" y="168"/>
                    </a:lnTo>
                    <a:lnTo>
                      <a:pt x="2657" y="196"/>
                    </a:lnTo>
                    <a:lnTo>
                      <a:pt x="2656" y="212"/>
                    </a:lnTo>
                    <a:lnTo>
                      <a:pt x="2656" y="227"/>
                    </a:lnTo>
                    <a:lnTo>
                      <a:pt x="2660" y="227"/>
                    </a:lnTo>
                    <a:lnTo>
                      <a:pt x="2656" y="227"/>
                    </a:lnTo>
                    <a:lnTo>
                      <a:pt x="2660" y="227"/>
                    </a:lnTo>
                    <a:lnTo>
                      <a:pt x="2656" y="227"/>
                    </a:lnTo>
                    <a:lnTo>
                      <a:pt x="2654" y="245"/>
                    </a:lnTo>
                    <a:lnTo>
                      <a:pt x="2653" y="265"/>
                    </a:lnTo>
                    <a:lnTo>
                      <a:pt x="2652" y="285"/>
                    </a:lnTo>
                    <a:lnTo>
                      <a:pt x="2651" y="307"/>
                    </a:lnTo>
                    <a:lnTo>
                      <a:pt x="2649" y="330"/>
                    </a:lnTo>
                    <a:lnTo>
                      <a:pt x="2648" y="355"/>
                    </a:lnTo>
                    <a:lnTo>
                      <a:pt x="2648" y="381"/>
                    </a:lnTo>
                    <a:lnTo>
                      <a:pt x="2645" y="438"/>
                    </a:lnTo>
                    <a:lnTo>
                      <a:pt x="2643" y="500"/>
                    </a:lnTo>
                    <a:lnTo>
                      <a:pt x="2642" y="533"/>
                    </a:lnTo>
                    <a:lnTo>
                      <a:pt x="2640" y="569"/>
                    </a:lnTo>
                    <a:lnTo>
                      <a:pt x="2640" y="605"/>
                    </a:lnTo>
                    <a:lnTo>
                      <a:pt x="2639" y="643"/>
                    </a:lnTo>
                    <a:lnTo>
                      <a:pt x="2638" y="683"/>
                    </a:lnTo>
                    <a:lnTo>
                      <a:pt x="2642" y="683"/>
                    </a:lnTo>
                    <a:lnTo>
                      <a:pt x="2638" y="682"/>
                    </a:lnTo>
                    <a:lnTo>
                      <a:pt x="2638" y="683"/>
                    </a:lnTo>
                    <a:lnTo>
                      <a:pt x="2642" y="683"/>
                    </a:lnTo>
                    <a:lnTo>
                      <a:pt x="2638" y="682"/>
                    </a:lnTo>
                    <a:lnTo>
                      <a:pt x="2636" y="687"/>
                    </a:lnTo>
                    <a:lnTo>
                      <a:pt x="2640" y="688"/>
                    </a:lnTo>
                    <a:lnTo>
                      <a:pt x="2640" y="684"/>
                    </a:lnTo>
                    <a:lnTo>
                      <a:pt x="2638" y="686"/>
                    </a:lnTo>
                    <a:lnTo>
                      <a:pt x="2636" y="688"/>
                    </a:lnTo>
                    <a:lnTo>
                      <a:pt x="2636" y="687"/>
                    </a:lnTo>
                    <a:lnTo>
                      <a:pt x="2640" y="688"/>
                    </a:lnTo>
                    <a:lnTo>
                      <a:pt x="2640" y="684"/>
                    </a:lnTo>
                    <a:lnTo>
                      <a:pt x="2630" y="684"/>
                    </a:lnTo>
                    <a:lnTo>
                      <a:pt x="2627" y="686"/>
                    </a:lnTo>
                    <a:lnTo>
                      <a:pt x="2626" y="688"/>
                    </a:lnTo>
                    <a:lnTo>
                      <a:pt x="2626" y="695"/>
                    </a:lnTo>
                    <a:lnTo>
                      <a:pt x="2625" y="735"/>
                    </a:lnTo>
                    <a:lnTo>
                      <a:pt x="2623" y="773"/>
                    </a:lnTo>
                    <a:lnTo>
                      <a:pt x="2622" y="813"/>
                    </a:lnTo>
                    <a:lnTo>
                      <a:pt x="2618" y="926"/>
                    </a:lnTo>
                    <a:lnTo>
                      <a:pt x="2618" y="961"/>
                    </a:lnTo>
                    <a:lnTo>
                      <a:pt x="2617" y="994"/>
                    </a:lnTo>
                    <a:lnTo>
                      <a:pt x="2616" y="1026"/>
                    </a:lnTo>
                    <a:lnTo>
                      <a:pt x="2614" y="1057"/>
                    </a:lnTo>
                    <a:lnTo>
                      <a:pt x="2613" y="1086"/>
                    </a:lnTo>
                    <a:lnTo>
                      <a:pt x="2612" y="1113"/>
                    </a:lnTo>
                    <a:lnTo>
                      <a:pt x="2611" y="1137"/>
                    </a:lnTo>
                    <a:lnTo>
                      <a:pt x="2611" y="1159"/>
                    </a:lnTo>
                    <a:lnTo>
                      <a:pt x="2609" y="1180"/>
                    </a:lnTo>
                    <a:lnTo>
                      <a:pt x="2613" y="1180"/>
                    </a:lnTo>
                    <a:lnTo>
                      <a:pt x="2609" y="1180"/>
                    </a:lnTo>
                    <a:lnTo>
                      <a:pt x="2613" y="1180"/>
                    </a:lnTo>
                    <a:lnTo>
                      <a:pt x="2609" y="1180"/>
                    </a:lnTo>
                    <a:lnTo>
                      <a:pt x="2608" y="1197"/>
                    </a:lnTo>
                    <a:lnTo>
                      <a:pt x="2607" y="1211"/>
                    </a:lnTo>
                    <a:lnTo>
                      <a:pt x="2605" y="1221"/>
                    </a:lnTo>
                    <a:lnTo>
                      <a:pt x="2604" y="1229"/>
                    </a:lnTo>
                    <a:lnTo>
                      <a:pt x="2608" y="1229"/>
                    </a:lnTo>
                    <a:lnTo>
                      <a:pt x="2604" y="1228"/>
                    </a:lnTo>
                    <a:lnTo>
                      <a:pt x="2604" y="1229"/>
                    </a:lnTo>
                    <a:lnTo>
                      <a:pt x="2608" y="1229"/>
                    </a:lnTo>
                    <a:lnTo>
                      <a:pt x="2604" y="1228"/>
                    </a:lnTo>
                    <a:lnTo>
                      <a:pt x="2603" y="1233"/>
                    </a:lnTo>
                    <a:lnTo>
                      <a:pt x="2603" y="1240"/>
                    </a:lnTo>
                    <a:lnTo>
                      <a:pt x="2607" y="1240"/>
                    </a:lnTo>
                    <a:lnTo>
                      <a:pt x="2603" y="1238"/>
                    </a:lnTo>
                    <a:lnTo>
                      <a:pt x="2603" y="1240"/>
                    </a:lnTo>
                    <a:lnTo>
                      <a:pt x="2607" y="1240"/>
                    </a:lnTo>
                    <a:lnTo>
                      <a:pt x="2603" y="1238"/>
                    </a:lnTo>
                    <a:lnTo>
                      <a:pt x="2600" y="1249"/>
                    </a:lnTo>
                    <a:lnTo>
                      <a:pt x="2595" y="1264"/>
                    </a:lnTo>
                    <a:lnTo>
                      <a:pt x="2595" y="1268"/>
                    </a:lnTo>
                    <a:lnTo>
                      <a:pt x="2599" y="1268"/>
                    </a:lnTo>
                    <a:lnTo>
                      <a:pt x="2595" y="1267"/>
                    </a:lnTo>
                    <a:lnTo>
                      <a:pt x="2595" y="1268"/>
                    </a:lnTo>
                    <a:lnTo>
                      <a:pt x="2599" y="1268"/>
                    </a:lnTo>
                    <a:lnTo>
                      <a:pt x="2595" y="1267"/>
                    </a:lnTo>
                    <a:lnTo>
                      <a:pt x="2592" y="1272"/>
                    </a:lnTo>
                    <a:lnTo>
                      <a:pt x="2596" y="1273"/>
                    </a:lnTo>
                    <a:lnTo>
                      <a:pt x="2594" y="1270"/>
                    </a:lnTo>
                    <a:lnTo>
                      <a:pt x="2592" y="1272"/>
                    </a:lnTo>
                    <a:lnTo>
                      <a:pt x="2596" y="1273"/>
                    </a:lnTo>
                    <a:lnTo>
                      <a:pt x="2594" y="1270"/>
                    </a:lnTo>
                    <a:lnTo>
                      <a:pt x="2591" y="1273"/>
                    </a:lnTo>
                    <a:lnTo>
                      <a:pt x="2594" y="1276"/>
                    </a:lnTo>
                    <a:lnTo>
                      <a:pt x="2594" y="1272"/>
                    </a:lnTo>
                    <a:lnTo>
                      <a:pt x="2591" y="1273"/>
                    </a:lnTo>
                    <a:lnTo>
                      <a:pt x="2594" y="1276"/>
                    </a:lnTo>
                    <a:lnTo>
                      <a:pt x="2594" y="1272"/>
                    </a:lnTo>
                    <a:lnTo>
                      <a:pt x="2592" y="1272"/>
                    </a:lnTo>
                    <a:lnTo>
                      <a:pt x="2590" y="1273"/>
                    </a:lnTo>
                    <a:lnTo>
                      <a:pt x="2589" y="1276"/>
                    </a:lnTo>
                    <a:lnTo>
                      <a:pt x="2589" y="1277"/>
                    </a:lnTo>
                    <a:lnTo>
                      <a:pt x="2592" y="1277"/>
                    </a:lnTo>
                    <a:lnTo>
                      <a:pt x="2596" y="1274"/>
                    </a:lnTo>
                    <a:lnTo>
                      <a:pt x="2595" y="1274"/>
                    </a:lnTo>
                    <a:lnTo>
                      <a:pt x="2592" y="1273"/>
                    </a:lnTo>
                    <a:lnTo>
                      <a:pt x="2590" y="1274"/>
                    </a:lnTo>
                    <a:lnTo>
                      <a:pt x="2589" y="1277"/>
                    </a:lnTo>
                    <a:lnTo>
                      <a:pt x="2592" y="1277"/>
                    </a:lnTo>
                    <a:lnTo>
                      <a:pt x="2596" y="1274"/>
                    </a:lnTo>
                    <a:lnTo>
                      <a:pt x="2592" y="1270"/>
                    </a:lnTo>
                    <a:lnTo>
                      <a:pt x="2589" y="1273"/>
                    </a:lnTo>
                    <a:lnTo>
                      <a:pt x="2592" y="1272"/>
                    </a:lnTo>
                    <a:lnTo>
                      <a:pt x="2592" y="1270"/>
                    </a:lnTo>
                    <a:lnTo>
                      <a:pt x="2589" y="1273"/>
                    </a:lnTo>
                    <a:lnTo>
                      <a:pt x="2592" y="1272"/>
                    </a:lnTo>
                    <a:lnTo>
                      <a:pt x="2590" y="1267"/>
                    </a:lnTo>
                    <a:lnTo>
                      <a:pt x="2586" y="1268"/>
                    </a:lnTo>
                    <a:lnTo>
                      <a:pt x="2590" y="1267"/>
                    </a:lnTo>
                    <a:lnTo>
                      <a:pt x="2586" y="1268"/>
                    </a:lnTo>
                    <a:lnTo>
                      <a:pt x="2590" y="1267"/>
                    </a:lnTo>
                    <a:lnTo>
                      <a:pt x="2589" y="1263"/>
                    </a:lnTo>
                    <a:lnTo>
                      <a:pt x="2585" y="1264"/>
                    </a:lnTo>
                    <a:lnTo>
                      <a:pt x="2590" y="1264"/>
                    </a:lnTo>
                    <a:lnTo>
                      <a:pt x="2589" y="1263"/>
                    </a:lnTo>
                    <a:lnTo>
                      <a:pt x="2585" y="1264"/>
                    </a:lnTo>
                    <a:lnTo>
                      <a:pt x="2590" y="1264"/>
                    </a:lnTo>
                    <a:lnTo>
                      <a:pt x="2590" y="1259"/>
                    </a:lnTo>
                    <a:lnTo>
                      <a:pt x="2589" y="1259"/>
                    </a:lnTo>
                    <a:lnTo>
                      <a:pt x="2587" y="1254"/>
                    </a:lnTo>
                    <a:lnTo>
                      <a:pt x="2586" y="1247"/>
                    </a:lnTo>
                    <a:lnTo>
                      <a:pt x="2582" y="1247"/>
                    </a:lnTo>
                    <a:lnTo>
                      <a:pt x="2587" y="1247"/>
                    </a:lnTo>
                    <a:lnTo>
                      <a:pt x="2582" y="1247"/>
                    </a:lnTo>
                    <a:lnTo>
                      <a:pt x="2587" y="1247"/>
                    </a:lnTo>
                    <a:lnTo>
                      <a:pt x="2585" y="1232"/>
                    </a:lnTo>
                    <a:lnTo>
                      <a:pt x="2582" y="1211"/>
                    </a:lnTo>
                    <a:lnTo>
                      <a:pt x="2577" y="1211"/>
                    </a:lnTo>
                    <a:lnTo>
                      <a:pt x="2582" y="1211"/>
                    </a:lnTo>
                    <a:lnTo>
                      <a:pt x="2577" y="1211"/>
                    </a:lnTo>
                    <a:lnTo>
                      <a:pt x="2582" y="1211"/>
                    </a:lnTo>
                    <a:lnTo>
                      <a:pt x="2582" y="1201"/>
                    </a:lnTo>
                    <a:lnTo>
                      <a:pt x="2581" y="1188"/>
                    </a:lnTo>
                    <a:lnTo>
                      <a:pt x="2578" y="1159"/>
                    </a:lnTo>
                    <a:lnTo>
                      <a:pt x="2573" y="1159"/>
                    </a:lnTo>
                    <a:lnTo>
                      <a:pt x="2578" y="1159"/>
                    </a:lnTo>
                    <a:lnTo>
                      <a:pt x="2573" y="1159"/>
                    </a:lnTo>
                    <a:lnTo>
                      <a:pt x="2578" y="1159"/>
                    </a:lnTo>
                    <a:lnTo>
                      <a:pt x="2577" y="1144"/>
                    </a:lnTo>
                    <a:lnTo>
                      <a:pt x="2574" y="1108"/>
                    </a:lnTo>
                    <a:lnTo>
                      <a:pt x="2574" y="1088"/>
                    </a:lnTo>
                    <a:lnTo>
                      <a:pt x="2573" y="1068"/>
                    </a:lnTo>
                    <a:lnTo>
                      <a:pt x="2572" y="1046"/>
                    </a:lnTo>
                    <a:lnTo>
                      <a:pt x="2569" y="997"/>
                    </a:lnTo>
                    <a:lnTo>
                      <a:pt x="2567" y="943"/>
                    </a:lnTo>
                    <a:lnTo>
                      <a:pt x="2567" y="913"/>
                    </a:lnTo>
                    <a:lnTo>
                      <a:pt x="2565" y="882"/>
                    </a:lnTo>
                    <a:lnTo>
                      <a:pt x="2564" y="850"/>
                    </a:lnTo>
                    <a:lnTo>
                      <a:pt x="2563" y="816"/>
                    </a:lnTo>
                    <a:lnTo>
                      <a:pt x="2561" y="781"/>
                    </a:lnTo>
                    <a:lnTo>
                      <a:pt x="2560" y="744"/>
                    </a:lnTo>
                    <a:lnTo>
                      <a:pt x="2560" y="706"/>
                    </a:lnTo>
                    <a:lnTo>
                      <a:pt x="2559" y="688"/>
                    </a:lnTo>
                    <a:lnTo>
                      <a:pt x="2556" y="686"/>
                    </a:lnTo>
                    <a:lnTo>
                      <a:pt x="2554" y="684"/>
                    </a:lnTo>
                    <a:lnTo>
                      <a:pt x="2542" y="684"/>
                    </a:lnTo>
                    <a:lnTo>
                      <a:pt x="2542" y="688"/>
                    </a:lnTo>
                    <a:lnTo>
                      <a:pt x="2547" y="688"/>
                    </a:lnTo>
                    <a:lnTo>
                      <a:pt x="2545" y="686"/>
                    </a:lnTo>
                    <a:lnTo>
                      <a:pt x="2542" y="684"/>
                    </a:lnTo>
                    <a:lnTo>
                      <a:pt x="2542" y="688"/>
                    </a:lnTo>
                    <a:lnTo>
                      <a:pt x="2547" y="688"/>
                    </a:lnTo>
                    <a:lnTo>
                      <a:pt x="2546" y="655"/>
                    </a:lnTo>
                    <a:lnTo>
                      <a:pt x="2545" y="616"/>
                    </a:lnTo>
                    <a:lnTo>
                      <a:pt x="2545" y="578"/>
                    </a:lnTo>
                    <a:lnTo>
                      <a:pt x="2542" y="503"/>
                    </a:lnTo>
                    <a:lnTo>
                      <a:pt x="2541" y="467"/>
                    </a:lnTo>
                    <a:lnTo>
                      <a:pt x="2539" y="432"/>
                    </a:lnTo>
                    <a:lnTo>
                      <a:pt x="2538" y="399"/>
                    </a:lnTo>
                    <a:lnTo>
                      <a:pt x="2537" y="367"/>
                    </a:lnTo>
                    <a:lnTo>
                      <a:pt x="2537" y="337"/>
                    </a:lnTo>
                    <a:lnTo>
                      <a:pt x="2536" y="308"/>
                    </a:lnTo>
                    <a:lnTo>
                      <a:pt x="2534" y="281"/>
                    </a:lnTo>
                    <a:lnTo>
                      <a:pt x="2533" y="257"/>
                    </a:lnTo>
                    <a:lnTo>
                      <a:pt x="2532" y="235"/>
                    </a:lnTo>
                    <a:lnTo>
                      <a:pt x="2530" y="214"/>
                    </a:lnTo>
                    <a:lnTo>
                      <a:pt x="2529" y="197"/>
                    </a:lnTo>
                    <a:lnTo>
                      <a:pt x="2529" y="182"/>
                    </a:lnTo>
                    <a:lnTo>
                      <a:pt x="2528" y="170"/>
                    </a:lnTo>
                    <a:lnTo>
                      <a:pt x="2527" y="163"/>
                    </a:lnTo>
                    <a:lnTo>
                      <a:pt x="2525" y="163"/>
                    </a:lnTo>
                    <a:lnTo>
                      <a:pt x="2524" y="156"/>
                    </a:lnTo>
                    <a:lnTo>
                      <a:pt x="2523" y="151"/>
                    </a:lnTo>
                    <a:lnTo>
                      <a:pt x="2523" y="150"/>
                    </a:lnTo>
                    <a:lnTo>
                      <a:pt x="2521" y="146"/>
                    </a:lnTo>
                    <a:lnTo>
                      <a:pt x="2517" y="147"/>
                    </a:lnTo>
                    <a:lnTo>
                      <a:pt x="2523" y="147"/>
                    </a:lnTo>
                    <a:lnTo>
                      <a:pt x="2521" y="146"/>
                    </a:lnTo>
                    <a:lnTo>
                      <a:pt x="2517" y="147"/>
                    </a:lnTo>
                    <a:lnTo>
                      <a:pt x="2523" y="147"/>
                    </a:lnTo>
                    <a:lnTo>
                      <a:pt x="2523" y="142"/>
                    </a:lnTo>
                    <a:lnTo>
                      <a:pt x="2521" y="141"/>
                    </a:lnTo>
                    <a:lnTo>
                      <a:pt x="2516" y="125"/>
                    </a:lnTo>
                    <a:lnTo>
                      <a:pt x="2514" y="120"/>
                    </a:lnTo>
                    <a:lnTo>
                      <a:pt x="2510" y="121"/>
                    </a:lnTo>
                    <a:lnTo>
                      <a:pt x="2515" y="121"/>
                    </a:lnTo>
                    <a:lnTo>
                      <a:pt x="2514" y="120"/>
                    </a:lnTo>
                    <a:lnTo>
                      <a:pt x="2510" y="121"/>
                    </a:lnTo>
                    <a:lnTo>
                      <a:pt x="2515" y="121"/>
                    </a:lnTo>
                    <a:lnTo>
                      <a:pt x="2515" y="119"/>
                    </a:lnTo>
                    <a:lnTo>
                      <a:pt x="2514" y="119"/>
                    </a:lnTo>
                    <a:lnTo>
                      <a:pt x="2514" y="116"/>
                    </a:lnTo>
                    <a:lnTo>
                      <a:pt x="2510" y="112"/>
                    </a:lnTo>
                    <a:lnTo>
                      <a:pt x="2508" y="112"/>
                    </a:lnTo>
                    <a:lnTo>
                      <a:pt x="2506" y="111"/>
                    </a:lnTo>
                    <a:lnTo>
                      <a:pt x="2503" y="111"/>
                    </a:lnTo>
                    <a:lnTo>
                      <a:pt x="2501" y="112"/>
                    </a:lnTo>
                    <a:lnTo>
                      <a:pt x="2499" y="114"/>
                    </a:lnTo>
                    <a:lnTo>
                      <a:pt x="2498" y="116"/>
                    </a:lnTo>
                    <a:lnTo>
                      <a:pt x="2498" y="117"/>
                    </a:lnTo>
                    <a:lnTo>
                      <a:pt x="2502" y="117"/>
                    </a:lnTo>
                    <a:lnTo>
                      <a:pt x="2498" y="116"/>
                    </a:lnTo>
                    <a:lnTo>
                      <a:pt x="2498" y="117"/>
                    </a:lnTo>
                    <a:lnTo>
                      <a:pt x="2502" y="117"/>
                    </a:lnTo>
                    <a:lnTo>
                      <a:pt x="2498" y="116"/>
                    </a:lnTo>
                    <a:lnTo>
                      <a:pt x="2496" y="121"/>
                    </a:lnTo>
                    <a:lnTo>
                      <a:pt x="2496" y="123"/>
                    </a:lnTo>
                    <a:lnTo>
                      <a:pt x="2496" y="121"/>
                    </a:lnTo>
                    <a:lnTo>
                      <a:pt x="2493" y="129"/>
                    </a:lnTo>
                    <a:lnTo>
                      <a:pt x="2492" y="134"/>
                    </a:lnTo>
                    <a:lnTo>
                      <a:pt x="2492" y="135"/>
                    </a:lnTo>
                    <a:lnTo>
                      <a:pt x="2490" y="142"/>
                    </a:lnTo>
                    <a:lnTo>
                      <a:pt x="2490" y="148"/>
                    </a:lnTo>
                    <a:lnTo>
                      <a:pt x="2494" y="148"/>
                    </a:lnTo>
                    <a:lnTo>
                      <a:pt x="2490" y="148"/>
                    </a:lnTo>
                    <a:lnTo>
                      <a:pt x="2494" y="148"/>
                    </a:lnTo>
                    <a:lnTo>
                      <a:pt x="2490" y="148"/>
                    </a:lnTo>
                    <a:lnTo>
                      <a:pt x="2489" y="156"/>
                    </a:lnTo>
                    <a:lnTo>
                      <a:pt x="2488" y="165"/>
                    </a:lnTo>
                    <a:lnTo>
                      <a:pt x="2485" y="186"/>
                    </a:lnTo>
                    <a:lnTo>
                      <a:pt x="2484" y="197"/>
                    </a:lnTo>
                    <a:lnTo>
                      <a:pt x="2484" y="210"/>
                    </a:lnTo>
                    <a:lnTo>
                      <a:pt x="2488" y="210"/>
                    </a:lnTo>
                    <a:lnTo>
                      <a:pt x="2484" y="210"/>
                    </a:lnTo>
                    <a:lnTo>
                      <a:pt x="2488" y="210"/>
                    </a:lnTo>
                    <a:lnTo>
                      <a:pt x="2484" y="210"/>
                    </a:lnTo>
                    <a:lnTo>
                      <a:pt x="2483" y="225"/>
                    </a:lnTo>
                    <a:lnTo>
                      <a:pt x="2480" y="256"/>
                    </a:lnTo>
                    <a:lnTo>
                      <a:pt x="2479" y="274"/>
                    </a:lnTo>
                    <a:lnTo>
                      <a:pt x="2476" y="312"/>
                    </a:lnTo>
                    <a:lnTo>
                      <a:pt x="2476" y="334"/>
                    </a:lnTo>
                    <a:lnTo>
                      <a:pt x="2475" y="356"/>
                    </a:lnTo>
                    <a:lnTo>
                      <a:pt x="2474" y="381"/>
                    </a:lnTo>
                    <a:lnTo>
                      <a:pt x="2471" y="432"/>
                    </a:lnTo>
                    <a:lnTo>
                      <a:pt x="2470" y="461"/>
                    </a:lnTo>
                    <a:lnTo>
                      <a:pt x="2468" y="491"/>
                    </a:lnTo>
                    <a:lnTo>
                      <a:pt x="2468" y="522"/>
                    </a:lnTo>
                    <a:lnTo>
                      <a:pt x="2466" y="589"/>
                    </a:lnTo>
                    <a:lnTo>
                      <a:pt x="2465" y="624"/>
                    </a:lnTo>
                    <a:lnTo>
                      <a:pt x="2463" y="661"/>
                    </a:lnTo>
                    <a:lnTo>
                      <a:pt x="2462" y="688"/>
                    </a:lnTo>
                    <a:lnTo>
                      <a:pt x="2466" y="688"/>
                    </a:lnTo>
                    <a:lnTo>
                      <a:pt x="2466" y="684"/>
                    </a:lnTo>
                    <a:lnTo>
                      <a:pt x="2463" y="686"/>
                    </a:lnTo>
                    <a:lnTo>
                      <a:pt x="2462" y="688"/>
                    </a:lnTo>
                    <a:lnTo>
                      <a:pt x="2466" y="688"/>
                    </a:lnTo>
                    <a:lnTo>
                      <a:pt x="2466" y="684"/>
                    </a:lnTo>
                    <a:lnTo>
                      <a:pt x="2455" y="684"/>
                    </a:lnTo>
                    <a:lnTo>
                      <a:pt x="2453" y="686"/>
                    </a:lnTo>
                    <a:lnTo>
                      <a:pt x="2452" y="688"/>
                    </a:lnTo>
                    <a:lnTo>
                      <a:pt x="2450" y="711"/>
                    </a:lnTo>
                    <a:lnTo>
                      <a:pt x="2448" y="786"/>
                    </a:lnTo>
                    <a:lnTo>
                      <a:pt x="2446" y="822"/>
                    </a:lnTo>
                    <a:lnTo>
                      <a:pt x="2446" y="859"/>
                    </a:lnTo>
                    <a:lnTo>
                      <a:pt x="2445" y="895"/>
                    </a:lnTo>
                    <a:lnTo>
                      <a:pt x="2443" y="962"/>
                    </a:lnTo>
                    <a:lnTo>
                      <a:pt x="2440" y="1024"/>
                    </a:lnTo>
                    <a:lnTo>
                      <a:pt x="2439" y="1052"/>
                    </a:lnTo>
                    <a:lnTo>
                      <a:pt x="2439" y="1079"/>
                    </a:lnTo>
                    <a:lnTo>
                      <a:pt x="2437" y="1104"/>
                    </a:lnTo>
                    <a:lnTo>
                      <a:pt x="2436" y="1126"/>
                    </a:lnTo>
                    <a:lnTo>
                      <a:pt x="2435" y="1147"/>
                    </a:lnTo>
                    <a:lnTo>
                      <a:pt x="2439" y="1147"/>
                    </a:lnTo>
                    <a:lnTo>
                      <a:pt x="2435" y="1147"/>
                    </a:lnTo>
                    <a:lnTo>
                      <a:pt x="2439" y="1147"/>
                    </a:lnTo>
                    <a:lnTo>
                      <a:pt x="2435" y="1147"/>
                    </a:lnTo>
                    <a:lnTo>
                      <a:pt x="2434" y="1163"/>
                    </a:lnTo>
                    <a:lnTo>
                      <a:pt x="2432" y="1179"/>
                    </a:lnTo>
                    <a:lnTo>
                      <a:pt x="2431" y="1190"/>
                    </a:lnTo>
                    <a:lnTo>
                      <a:pt x="2431" y="1201"/>
                    </a:lnTo>
                    <a:lnTo>
                      <a:pt x="2435" y="1201"/>
                    </a:lnTo>
                    <a:lnTo>
                      <a:pt x="2431" y="1199"/>
                    </a:lnTo>
                    <a:lnTo>
                      <a:pt x="2431" y="1201"/>
                    </a:lnTo>
                    <a:lnTo>
                      <a:pt x="2435" y="1201"/>
                    </a:lnTo>
                    <a:lnTo>
                      <a:pt x="2431" y="1199"/>
                    </a:lnTo>
                    <a:lnTo>
                      <a:pt x="2427" y="1215"/>
                    </a:lnTo>
                    <a:lnTo>
                      <a:pt x="2426" y="1219"/>
                    </a:lnTo>
                    <a:lnTo>
                      <a:pt x="2424" y="1224"/>
                    </a:lnTo>
                    <a:lnTo>
                      <a:pt x="2423" y="1228"/>
                    </a:lnTo>
                    <a:lnTo>
                      <a:pt x="2423" y="1233"/>
                    </a:lnTo>
                    <a:lnTo>
                      <a:pt x="2427" y="1233"/>
                    </a:lnTo>
                    <a:lnTo>
                      <a:pt x="2423" y="1232"/>
                    </a:lnTo>
                    <a:lnTo>
                      <a:pt x="2423" y="1233"/>
                    </a:lnTo>
                    <a:lnTo>
                      <a:pt x="2427" y="1233"/>
                    </a:lnTo>
                    <a:lnTo>
                      <a:pt x="2423" y="1232"/>
                    </a:lnTo>
                    <a:lnTo>
                      <a:pt x="2422" y="1234"/>
                    </a:lnTo>
                    <a:lnTo>
                      <a:pt x="2422" y="1236"/>
                    </a:lnTo>
                    <a:lnTo>
                      <a:pt x="2422" y="1234"/>
                    </a:lnTo>
                    <a:lnTo>
                      <a:pt x="2421" y="1238"/>
                    </a:lnTo>
                    <a:lnTo>
                      <a:pt x="2424" y="1240"/>
                    </a:lnTo>
                    <a:lnTo>
                      <a:pt x="2421" y="1238"/>
                    </a:lnTo>
                    <a:lnTo>
                      <a:pt x="2424" y="1240"/>
                    </a:lnTo>
                    <a:lnTo>
                      <a:pt x="2421" y="1238"/>
                    </a:lnTo>
                    <a:lnTo>
                      <a:pt x="2419" y="1241"/>
                    </a:lnTo>
                    <a:lnTo>
                      <a:pt x="2423" y="1242"/>
                    </a:lnTo>
                    <a:lnTo>
                      <a:pt x="2421" y="1240"/>
                    </a:lnTo>
                    <a:lnTo>
                      <a:pt x="2419" y="1241"/>
                    </a:lnTo>
                    <a:lnTo>
                      <a:pt x="2423" y="1242"/>
                    </a:lnTo>
                    <a:lnTo>
                      <a:pt x="2421" y="1240"/>
                    </a:lnTo>
                    <a:lnTo>
                      <a:pt x="2418" y="1242"/>
                    </a:lnTo>
                    <a:lnTo>
                      <a:pt x="2417" y="1245"/>
                    </a:lnTo>
                    <a:lnTo>
                      <a:pt x="2421" y="1246"/>
                    </a:lnTo>
                    <a:lnTo>
                      <a:pt x="2418" y="1243"/>
                    </a:lnTo>
                    <a:lnTo>
                      <a:pt x="2417" y="1245"/>
                    </a:lnTo>
                    <a:lnTo>
                      <a:pt x="2421" y="1246"/>
                    </a:lnTo>
                    <a:lnTo>
                      <a:pt x="2418" y="1243"/>
                    </a:lnTo>
                    <a:lnTo>
                      <a:pt x="2417" y="1245"/>
                    </a:lnTo>
                    <a:lnTo>
                      <a:pt x="2415" y="1247"/>
                    </a:lnTo>
                    <a:lnTo>
                      <a:pt x="2415" y="1249"/>
                    </a:lnTo>
                    <a:lnTo>
                      <a:pt x="2419" y="1249"/>
                    </a:lnTo>
                    <a:lnTo>
                      <a:pt x="2419" y="1245"/>
                    </a:lnTo>
                    <a:lnTo>
                      <a:pt x="2417" y="1246"/>
                    </a:lnTo>
                    <a:lnTo>
                      <a:pt x="2415" y="1249"/>
                    </a:lnTo>
                    <a:lnTo>
                      <a:pt x="2419" y="1249"/>
                    </a:lnTo>
                    <a:lnTo>
                      <a:pt x="2419" y="1245"/>
                    </a:lnTo>
                    <a:lnTo>
                      <a:pt x="2417" y="1245"/>
                    </a:lnTo>
                    <a:lnTo>
                      <a:pt x="2417" y="1249"/>
                    </a:lnTo>
                    <a:lnTo>
                      <a:pt x="2421" y="1246"/>
                    </a:lnTo>
                    <a:lnTo>
                      <a:pt x="2417" y="1245"/>
                    </a:lnTo>
                    <a:lnTo>
                      <a:pt x="2417" y="1249"/>
                    </a:lnTo>
                    <a:lnTo>
                      <a:pt x="2421" y="1246"/>
                    </a:lnTo>
                    <a:lnTo>
                      <a:pt x="2417" y="1242"/>
                    </a:lnTo>
                    <a:lnTo>
                      <a:pt x="2413" y="1245"/>
                    </a:lnTo>
                    <a:lnTo>
                      <a:pt x="2418" y="1245"/>
                    </a:lnTo>
                    <a:lnTo>
                      <a:pt x="2417" y="1242"/>
                    </a:lnTo>
                    <a:lnTo>
                      <a:pt x="2413" y="1245"/>
                    </a:lnTo>
                    <a:lnTo>
                      <a:pt x="2418" y="1245"/>
                    </a:lnTo>
                    <a:lnTo>
                      <a:pt x="2418" y="1242"/>
                    </a:lnTo>
                    <a:lnTo>
                      <a:pt x="2417" y="1241"/>
                    </a:lnTo>
                    <a:lnTo>
                      <a:pt x="2414" y="1233"/>
                    </a:lnTo>
                    <a:lnTo>
                      <a:pt x="2410" y="1234"/>
                    </a:lnTo>
                    <a:lnTo>
                      <a:pt x="2414" y="1234"/>
                    </a:lnTo>
                    <a:lnTo>
                      <a:pt x="2414" y="1233"/>
                    </a:lnTo>
                    <a:lnTo>
                      <a:pt x="2410" y="1234"/>
                    </a:lnTo>
                    <a:lnTo>
                      <a:pt x="2414" y="1234"/>
                    </a:lnTo>
                    <a:lnTo>
                      <a:pt x="2412" y="1224"/>
                    </a:lnTo>
                    <a:lnTo>
                      <a:pt x="2410" y="1218"/>
                    </a:lnTo>
                    <a:lnTo>
                      <a:pt x="2406" y="1218"/>
                    </a:lnTo>
                    <a:lnTo>
                      <a:pt x="2412" y="1218"/>
                    </a:lnTo>
                    <a:lnTo>
                      <a:pt x="2406" y="1218"/>
                    </a:lnTo>
                    <a:lnTo>
                      <a:pt x="2412" y="1218"/>
                    </a:lnTo>
                    <a:lnTo>
                      <a:pt x="2410" y="1210"/>
                    </a:lnTo>
                    <a:lnTo>
                      <a:pt x="2405" y="1210"/>
                    </a:lnTo>
                    <a:lnTo>
                      <a:pt x="2410" y="1210"/>
                    </a:lnTo>
                    <a:lnTo>
                      <a:pt x="2405" y="1210"/>
                    </a:lnTo>
                    <a:lnTo>
                      <a:pt x="2410" y="1210"/>
                    </a:lnTo>
                    <a:lnTo>
                      <a:pt x="2410" y="1202"/>
                    </a:lnTo>
                    <a:lnTo>
                      <a:pt x="2409" y="1193"/>
                    </a:lnTo>
                    <a:lnTo>
                      <a:pt x="2408" y="1183"/>
                    </a:lnTo>
                    <a:lnTo>
                      <a:pt x="2406" y="1171"/>
                    </a:lnTo>
                    <a:lnTo>
                      <a:pt x="2404" y="1145"/>
                    </a:lnTo>
                    <a:lnTo>
                      <a:pt x="2402" y="1131"/>
                    </a:lnTo>
                    <a:lnTo>
                      <a:pt x="2397" y="1131"/>
                    </a:lnTo>
                    <a:lnTo>
                      <a:pt x="2402" y="1131"/>
                    </a:lnTo>
                    <a:lnTo>
                      <a:pt x="2397" y="1131"/>
                    </a:lnTo>
                    <a:lnTo>
                      <a:pt x="2402" y="1131"/>
                    </a:lnTo>
                    <a:lnTo>
                      <a:pt x="2402" y="1116"/>
                    </a:lnTo>
                    <a:lnTo>
                      <a:pt x="2401" y="1099"/>
                    </a:lnTo>
                    <a:lnTo>
                      <a:pt x="2400" y="1081"/>
                    </a:lnTo>
                    <a:lnTo>
                      <a:pt x="2399" y="1061"/>
                    </a:lnTo>
                    <a:lnTo>
                      <a:pt x="2397" y="1041"/>
                    </a:lnTo>
                    <a:lnTo>
                      <a:pt x="2396" y="1019"/>
                    </a:lnTo>
                    <a:lnTo>
                      <a:pt x="2395" y="995"/>
                    </a:lnTo>
                    <a:lnTo>
                      <a:pt x="2395" y="971"/>
                    </a:lnTo>
                    <a:lnTo>
                      <a:pt x="2393" y="945"/>
                    </a:lnTo>
                    <a:lnTo>
                      <a:pt x="2392" y="918"/>
                    </a:lnTo>
                    <a:lnTo>
                      <a:pt x="2391" y="890"/>
                    </a:lnTo>
                    <a:lnTo>
                      <a:pt x="2390" y="860"/>
                    </a:lnTo>
                    <a:lnTo>
                      <a:pt x="2387" y="795"/>
                    </a:lnTo>
                    <a:lnTo>
                      <a:pt x="2387" y="760"/>
                    </a:lnTo>
                    <a:lnTo>
                      <a:pt x="2386" y="726"/>
                    </a:lnTo>
                    <a:lnTo>
                      <a:pt x="2384" y="688"/>
                    </a:lnTo>
                    <a:lnTo>
                      <a:pt x="2382" y="686"/>
                    </a:lnTo>
                    <a:lnTo>
                      <a:pt x="2379" y="684"/>
                    </a:lnTo>
                    <a:lnTo>
                      <a:pt x="2368" y="684"/>
                    </a:lnTo>
                    <a:lnTo>
                      <a:pt x="2368" y="688"/>
                    </a:lnTo>
                    <a:lnTo>
                      <a:pt x="2373" y="688"/>
                    </a:lnTo>
                    <a:lnTo>
                      <a:pt x="2371" y="688"/>
                    </a:lnTo>
                    <a:lnTo>
                      <a:pt x="2370" y="686"/>
                    </a:lnTo>
                    <a:lnTo>
                      <a:pt x="2368" y="684"/>
                    </a:lnTo>
                    <a:lnTo>
                      <a:pt x="2368" y="688"/>
                    </a:lnTo>
                    <a:lnTo>
                      <a:pt x="2373" y="688"/>
                    </a:lnTo>
                    <a:lnTo>
                      <a:pt x="2373" y="677"/>
                    </a:lnTo>
                    <a:lnTo>
                      <a:pt x="2371" y="639"/>
                    </a:lnTo>
                    <a:lnTo>
                      <a:pt x="2369" y="567"/>
                    </a:lnTo>
                    <a:lnTo>
                      <a:pt x="2366" y="497"/>
                    </a:lnTo>
                    <a:lnTo>
                      <a:pt x="2365" y="463"/>
                    </a:lnTo>
                    <a:lnTo>
                      <a:pt x="2365" y="430"/>
                    </a:lnTo>
                    <a:lnTo>
                      <a:pt x="2364" y="399"/>
                    </a:lnTo>
                    <a:lnTo>
                      <a:pt x="2362" y="369"/>
                    </a:lnTo>
                    <a:lnTo>
                      <a:pt x="2361" y="341"/>
                    </a:lnTo>
                    <a:lnTo>
                      <a:pt x="2360" y="315"/>
                    </a:lnTo>
                    <a:lnTo>
                      <a:pt x="2359" y="290"/>
                    </a:lnTo>
                    <a:lnTo>
                      <a:pt x="2357" y="267"/>
                    </a:lnTo>
                    <a:lnTo>
                      <a:pt x="2357" y="248"/>
                    </a:lnTo>
                    <a:lnTo>
                      <a:pt x="2356" y="230"/>
                    </a:lnTo>
                    <a:lnTo>
                      <a:pt x="2355" y="214"/>
                    </a:lnTo>
                    <a:lnTo>
                      <a:pt x="2353" y="201"/>
                    </a:lnTo>
                    <a:lnTo>
                      <a:pt x="2352" y="191"/>
                    </a:lnTo>
                    <a:lnTo>
                      <a:pt x="2351" y="191"/>
                    </a:lnTo>
                    <a:lnTo>
                      <a:pt x="2350" y="185"/>
                    </a:lnTo>
                    <a:lnTo>
                      <a:pt x="2346" y="185"/>
                    </a:lnTo>
                    <a:lnTo>
                      <a:pt x="2351" y="185"/>
                    </a:lnTo>
                    <a:lnTo>
                      <a:pt x="2346" y="185"/>
                    </a:lnTo>
                    <a:lnTo>
                      <a:pt x="2351" y="185"/>
                    </a:lnTo>
                    <a:lnTo>
                      <a:pt x="2351" y="179"/>
                    </a:lnTo>
                    <a:lnTo>
                      <a:pt x="2350" y="178"/>
                    </a:lnTo>
                    <a:lnTo>
                      <a:pt x="2348" y="174"/>
                    </a:lnTo>
                    <a:lnTo>
                      <a:pt x="2344" y="175"/>
                    </a:lnTo>
                    <a:lnTo>
                      <a:pt x="2348" y="175"/>
                    </a:lnTo>
                    <a:lnTo>
                      <a:pt x="2348" y="174"/>
                    </a:lnTo>
                    <a:lnTo>
                      <a:pt x="2344" y="175"/>
                    </a:lnTo>
                    <a:lnTo>
                      <a:pt x="2348" y="175"/>
                    </a:lnTo>
                    <a:lnTo>
                      <a:pt x="2347" y="170"/>
                    </a:lnTo>
                    <a:lnTo>
                      <a:pt x="2347" y="169"/>
                    </a:lnTo>
                    <a:lnTo>
                      <a:pt x="2343" y="157"/>
                    </a:lnTo>
                    <a:lnTo>
                      <a:pt x="2342" y="155"/>
                    </a:lnTo>
                    <a:lnTo>
                      <a:pt x="2338" y="156"/>
                    </a:lnTo>
                    <a:lnTo>
                      <a:pt x="2343" y="156"/>
                    </a:lnTo>
                    <a:lnTo>
                      <a:pt x="2342" y="155"/>
                    </a:lnTo>
                    <a:lnTo>
                      <a:pt x="2338" y="156"/>
                    </a:lnTo>
                    <a:lnTo>
                      <a:pt x="2343" y="156"/>
                    </a:lnTo>
                    <a:lnTo>
                      <a:pt x="2343" y="152"/>
                    </a:lnTo>
                    <a:lnTo>
                      <a:pt x="2342" y="152"/>
                    </a:lnTo>
                    <a:lnTo>
                      <a:pt x="2342" y="151"/>
                    </a:lnTo>
                    <a:lnTo>
                      <a:pt x="2339" y="146"/>
                    </a:lnTo>
                    <a:lnTo>
                      <a:pt x="2339" y="144"/>
                    </a:lnTo>
                    <a:lnTo>
                      <a:pt x="2334" y="139"/>
                    </a:lnTo>
                    <a:lnTo>
                      <a:pt x="2333" y="139"/>
                    </a:lnTo>
                    <a:lnTo>
                      <a:pt x="2330" y="138"/>
                    </a:lnTo>
                    <a:lnTo>
                      <a:pt x="2328" y="139"/>
                    </a:lnTo>
                    <a:lnTo>
                      <a:pt x="2322" y="144"/>
                    </a:lnTo>
                    <a:lnTo>
                      <a:pt x="2320" y="150"/>
                    </a:lnTo>
                    <a:lnTo>
                      <a:pt x="2320" y="151"/>
                    </a:lnTo>
                    <a:lnTo>
                      <a:pt x="2320" y="150"/>
                    </a:lnTo>
                    <a:lnTo>
                      <a:pt x="2319" y="154"/>
                    </a:lnTo>
                    <a:lnTo>
                      <a:pt x="2319" y="160"/>
                    </a:lnTo>
                    <a:lnTo>
                      <a:pt x="2322" y="160"/>
                    </a:lnTo>
                    <a:lnTo>
                      <a:pt x="2319" y="159"/>
                    </a:lnTo>
                    <a:lnTo>
                      <a:pt x="2319" y="160"/>
                    </a:lnTo>
                    <a:lnTo>
                      <a:pt x="2322" y="160"/>
                    </a:lnTo>
                    <a:lnTo>
                      <a:pt x="2319" y="159"/>
                    </a:lnTo>
                    <a:lnTo>
                      <a:pt x="2317" y="164"/>
                    </a:lnTo>
                    <a:lnTo>
                      <a:pt x="2317" y="165"/>
                    </a:lnTo>
                    <a:lnTo>
                      <a:pt x="2315" y="178"/>
                    </a:lnTo>
                    <a:lnTo>
                      <a:pt x="2313" y="186"/>
                    </a:lnTo>
                    <a:lnTo>
                      <a:pt x="2312" y="195"/>
                    </a:lnTo>
                    <a:lnTo>
                      <a:pt x="2311" y="205"/>
                    </a:lnTo>
                    <a:lnTo>
                      <a:pt x="2311" y="216"/>
                    </a:lnTo>
                    <a:lnTo>
                      <a:pt x="2315" y="216"/>
                    </a:lnTo>
                    <a:lnTo>
                      <a:pt x="2311" y="216"/>
                    </a:lnTo>
                    <a:lnTo>
                      <a:pt x="2315" y="216"/>
                    </a:lnTo>
                    <a:lnTo>
                      <a:pt x="2311" y="216"/>
                    </a:lnTo>
                    <a:lnTo>
                      <a:pt x="2309" y="227"/>
                    </a:lnTo>
                    <a:lnTo>
                      <a:pt x="2308" y="240"/>
                    </a:lnTo>
                    <a:lnTo>
                      <a:pt x="2306" y="268"/>
                    </a:lnTo>
                    <a:lnTo>
                      <a:pt x="2304" y="285"/>
                    </a:lnTo>
                    <a:lnTo>
                      <a:pt x="2304" y="302"/>
                    </a:lnTo>
                    <a:lnTo>
                      <a:pt x="2308" y="302"/>
                    </a:lnTo>
                    <a:lnTo>
                      <a:pt x="2304" y="302"/>
                    </a:lnTo>
                    <a:lnTo>
                      <a:pt x="2308" y="302"/>
                    </a:lnTo>
                    <a:lnTo>
                      <a:pt x="2304" y="302"/>
                    </a:lnTo>
                    <a:lnTo>
                      <a:pt x="2303" y="320"/>
                    </a:lnTo>
                    <a:lnTo>
                      <a:pt x="2300" y="361"/>
                    </a:lnTo>
                    <a:lnTo>
                      <a:pt x="2299" y="383"/>
                    </a:lnTo>
                    <a:lnTo>
                      <a:pt x="2298" y="407"/>
                    </a:lnTo>
                    <a:lnTo>
                      <a:pt x="2297" y="431"/>
                    </a:lnTo>
                    <a:lnTo>
                      <a:pt x="2297" y="458"/>
                    </a:lnTo>
                    <a:lnTo>
                      <a:pt x="2295" y="485"/>
                    </a:lnTo>
                    <a:lnTo>
                      <a:pt x="2294" y="514"/>
                    </a:lnTo>
                    <a:lnTo>
                      <a:pt x="2291" y="576"/>
                    </a:lnTo>
                    <a:lnTo>
                      <a:pt x="2289" y="643"/>
                    </a:lnTo>
                    <a:lnTo>
                      <a:pt x="2289" y="679"/>
                    </a:lnTo>
                    <a:lnTo>
                      <a:pt x="2293" y="679"/>
                    </a:lnTo>
                    <a:lnTo>
                      <a:pt x="2289" y="679"/>
                    </a:lnTo>
                    <a:lnTo>
                      <a:pt x="2293" y="679"/>
                    </a:lnTo>
                    <a:lnTo>
                      <a:pt x="2289" y="679"/>
                    </a:lnTo>
                    <a:lnTo>
                      <a:pt x="2287" y="688"/>
                    </a:lnTo>
                    <a:lnTo>
                      <a:pt x="2291" y="688"/>
                    </a:lnTo>
                    <a:lnTo>
                      <a:pt x="2291" y="684"/>
                    </a:lnTo>
                    <a:lnTo>
                      <a:pt x="2289" y="686"/>
                    </a:lnTo>
                    <a:lnTo>
                      <a:pt x="2287" y="688"/>
                    </a:lnTo>
                    <a:lnTo>
                      <a:pt x="2291" y="688"/>
                    </a:lnTo>
                    <a:lnTo>
                      <a:pt x="2291" y="684"/>
                    </a:lnTo>
                    <a:lnTo>
                      <a:pt x="2281" y="684"/>
                    </a:lnTo>
                    <a:lnTo>
                      <a:pt x="2278" y="686"/>
                    </a:lnTo>
                    <a:lnTo>
                      <a:pt x="2277" y="688"/>
                    </a:lnTo>
                    <a:lnTo>
                      <a:pt x="2277" y="687"/>
                    </a:lnTo>
                    <a:lnTo>
                      <a:pt x="2276" y="691"/>
                    </a:lnTo>
                    <a:lnTo>
                      <a:pt x="2276" y="692"/>
                    </a:lnTo>
                    <a:lnTo>
                      <a:pt x="2275" y="728"/>
                    </a:lnTo>
                    <a:lnTo>
                      <a:pt x="2273" y="763"/>
                    </a:lnTo>
                    <a:lnTo>
                      <a:pt x="2273" y="799"/>
                    </a:lnTo>
                    <a:lnTo>
                      <a:pt x="2272" y="834"/>
                    </a:lnTo>
                    <a:lnTo>
                      <a:pt x="2269" y="901"/>
                    </a:lnTo>
                    <a:lnTo>
                      <a:pt x="2267" y="963"/>
                    </a:lnTo>
                    <a:lnTo>
                      <a:pt x="2267" y="993"/>
                    </a:lnTo>
                    <a:lnTo>
                      <a:pt x="2266" y="1021"/>
                    </a:lnTo>
                    <a:lnTo>
                      <a:pt x="2264" y="1047"/>
                    </a:lnTo>
                    <a:lnTo>
                      <a:pt x="2263" y="1072"/>
                    </a:lnTo>
                    <a:lnTo>
                      <a:pt x="2262" y="1094"/>
                    </a:lnTo>
                    <a:lnTo>
                      <a:pt x="2260" y="1114"/>
                    </a:lnTo>
                    <a:lnTo>
                      <a:pt x="2264" y="1114"/>
                    </a:lnTo>
                    <a:lnTo>
                      <a:pt x="2260" y="1114"/>
                    </a:lnTo>
                    <a:lnTo>
                      <a:pt x="2264" y="1114"/>
                    </a:lnTo>
                    <a:lnTo>
                      <a:pt x="2260" y="1114"/>
                    </a:lnTo>
                    <a:lnTo>
                      <a:pt x="2259" y="1132"/>
                    </a:lnTo>
                    <a:lnTo>
                      <a:pt x="2259" y="1148"/>
                    </a:lnTo>
                    <a:lnTo>
                      <a:pt x="2263" y="1148"/>
                    </a:lnTo>
                    <a:lnTo>
                      <a:pt x="2259" y="1148"/>
                    </a:lnTo>
                    <a:lnTo>
                      <a:pt x="2263" y="1148"/>
                    </a:lnTo>
                    <a:lnTo>
                      <a:pt x="2259" y="1148"/>
                    </a:lnTo>
                    <a:lnTo>
                      <a:pt x="2258" y="1161"/>
                    </a:lnTo>
                    <a:lnTo>
                      <a:pt x="2256" y="1171"/>
                    </a:lnTo>
                    <a:lnTo>
                      <a:pt x="2255" y="1179"/>
                    </a:lnTo>
                    <a:lnTo>
                      <a:pt x="2259" y="1179"/>
                    </a:lnTo>
                    <a:lnTo>
                      <a:pt x="2255" y="1178"/>
                    </a:lnTo>
                    <a:lnTo>
                      <a:pt x="2255" y="1179"/>
                    </a:lnTo>
                    <a:lnTo>
                      <a:pt x="2259" y="1179"/>
                    </a:lnTo>
                    <a:lnTo>
                      <a:pt x="2255" y="1178"/>
                    </a:lnTo>
                    <a:lnTo>
                      <a:pt x="2254" y="1181"/>
                    </a:lnTo>
                    <a:lnTo>
                      <a:pt x="2253" y="1187"/>
                    </a:lnTo>
                    <a:lnTo>
                      <a:pt x="2251" y="1190"/>
                    </a:lnTo>
                    <a:lnTo>
                      <a:pt x="2251" y="1197"/>
                    </a:lnTo>
                    <a:lnTo>
                      <a:pt x="2255" y="1197"/>
                    </a:lnTo>
                    <a:lnTo>
                      <a:pt x="2251" y="1196"/>
                    </a:lnTo>
                    <a:lnTo>
                      <a:pt x="2251" y="1197"/>
                    </a:lnTo>
                    <a:lnTo>
                      <a:pt x="2255" y="1197"/>
                    </a:lnTo>
                    <a:lnTo>
                      <a:pt x="2251" y="1196"/>
                    </a:lnTo>
                    <a:lnTo>
                      <a:pt x="2250" y="1199"/>
                    </a:lnTo>
                    <a:lnTo>
                      <a:pt x="2254" y="1201"/>
                    </a:lnTo>
                    <a:lnTo>
                      <a:pt x="2250" y="1199"/>
                    </a:lnTo>
                    <a:lnTo>
                      <a:pt x="2254" y="1201"/>
                    </a:lnTo>
                    <a:lnTo>
                      <a:pt x="2250" y="1199"/>
                    </a:lnTo>
                    <a:lnTo>
                      <a:pt x="2249" y="1202"/>
                    </a:lnTo>
                    <a:lnTo>
                      <a:pt x="2249" y="1203"/>
                    </a:lnTo>
                    <a:lnTo>
                      <a:pt x="2249" y="1202"/>
                    </a:lnTo>
                    <a:lnTo>
                      <a:pt x="2247" y="1206"/>
                    </a:lnTo>
                    <a:lnTo>
                      <a:pt x="2251" y="1207"/>
                    </a:lnTo>
                    <a:lnTo>
                      <a:pt x="2247" y="1206"/>
                    </a:lnTo>
                    <a:lnTo>
                      <a:pt x="2251" y="1207"/>
                    </a:lnTo>
                    <a:lnTo>
                      <a:pt x="2247" y="1206"/>
                    </a:lnTo>
                    <a:lnTo>
                      <a:pt x="2246" y="1209"/>
                    </a:lnTo>
                    <a:lnTo>
                      <a:pt x="2246" y="1210"/>
                    </a:lnTo>
                    <a:lnTo>
                      <a:pt x="2246" y="1209"/>
                    </a:lnTo>
                    <a:lnTo>
                      <a:pt x="2245" y="1212"/>
                    </a:lnTo>
                    <a:lnTo>
                      <a:pt x="2249" y="1214"/>
                    </a:lnTo>
                    <a:lnTo>
                      <a:pt x="2246" y="1211"/>
                    </a:lnTo>
                    <a:lnTo>
                      <a:pt x="2245" y="1212"/>
                    </a:lnTo>
                    <a:lnTo>
                      <a:pt x="2249" y="1214"/>
                    </a:lnTo>
                    <a:lnTo>
                      <a:pt x="2246" y="1211"/>
                    </a:lnTo>
                    <a:lnTo>
                      <a:pt x="2245" y="1212"/>
                    </a:lnTo>
                    <a:lnTo>
                      <a:pt x="2244" y="1215"/>
                    </a:lnTo>
                    <a:lnTo>
                      <a:pt x="2244" y="1218"/>
                    </a:lnTo>
                    <a:lnTo>
                      <a:pt x="2247" y="1218"/>
                    </a:lnTo>
                    <a:lnTo>
                      <a:pt x="2245" y="1215"/>
                    </a:lnTo>
                    <a:lnTo>
                      <a:pt x="2244" y="1218"/>
                    </a:lnTo>
                    <a:lnTo>
                      <a:pt x="2247" y="1218"/>
                    </a:lnTo>
                    <a:lnTo>
                      <a:pt x="2245" y="1215"/>
                    </a:lnTo>
                    <a:lnTo>
                      <a:pt x="2242" y="1218"/>
                    </a:lnTo>
                    <a:lnTo>
                      <a:pt x="2245" y="1220"/>
                    </a:lnTo>
                    <a:lnTo>
                      <a:pt x="2245" y="1216"/>
                    </a:lnTo>
                    <a:lnTo>
                      <a:pt x="2242" y="1218"/>
                    </a:lnTo>
                    <a:lnTo>
                      <a:pt x="2245" y="1220"/>
                    </a:lnTo>
                    <a:lnTo>
                      <a:pt x="2245" y="1216"/>
                    </a:lnTo>
                    <a:lnTo>
                      <a:pt x="2244" y="1216"/>
                    </a:lnTo>
                    <a:lnTo>
                      <a:pt x="2241" y="1218"/>
                    </a:lnTo>
                    <a:lnTo>
                      <a:pt x="2240" y="1219"/>
                    </a:lnTo>
                    <a:lnTo>
                      <a:pt x="2242" y="1221"/>
                    </a:lnTo>
                    <a:lnTo>
                      <a:pt x="2246" y="1219"/>
                    </a:lnTo>
                    <a:lnTo>
                      <a:pt x="2245" y="1219"/>
                    </a:lnTo>
                    <a:lnTo>
                      <a:pt x="2242" y="1218"/>
                    </a:lnTo>
                    <a:lnTo>
                      <a:pt x="2240" y="1219"/>
                    </a:lnTo>
                    <a:lnTo>
                      <a:pt x="2242" y="1221"/>
                    </a:lnTo>
                    <a:lnTo>
                      <a:pt x="2246" y="1219"/>
                    </a:lnTo>
                    <a:lnTo>
                      <a:pt x="2244" y="1216"/>
                    </a:lnTo>
                    <a:lnTo>
                      <a:pt x="2240" y="1219"/>
                    </a:lnTo>
                    <a:lnTo>
                      <a:pt x="2245" y="1219"/>
                    </a:lnTo>
                    <a:lnTo>
                      <a:pt x="2244" y="1216"/>
                    </a:lnTo>
                    <a:lnTo>
                      <a:pt x="2240" y="1219"/>
                    </a:lnTo>
                    <a:lnTo>
                      <a:pt x="2245" y="1219"/>
                    </a:lnTo>
                    <a:lnTo>
                      <a:pt x="2245" y="1218"/>
                    </a:lnTo>
                    <a:lnTo>
                      <a:pt x="2244" y="1218"/>
                    </a:lnTo>
                    <a:lnTo>
                      <a:pt x="2244" y="1215"/>
                    </a:lnTo>
                    <a:lnTo>
                      <a:pt x="2242" y="1214"/>
                    </a:lnTo>
                    <a:lnTo>
                      <a:pt x="2238" y="1216"/>
                    </a:lnTo>
                    <a:lnTo>
                      <a:pt x="2242" y="1215"/>
                    </a:lnTo>
                    <a:lnTo>
                      <a:pt x="2242" y="1214"/>
                    </a:lnTo>
                    <a:lnTo>
                      <a:pt x="2238" y="1216"/>
                    </a:lnTo>
                    <a:lnTo>
                      <a:pt x="2242" y="1215"/>
                    </a:lnTo>
                    <a:lnTo>
                      <a:pt x="2241" y="1211"/>
                    </a:lnTo>
                    <a:lnTo>
                      <a:pt x="2240" y="1209"/>
                    </a:lnTo>
                    <a:lnTo>
                      <a:pt x="2236" y="1210"/>
                    </a:lnTo>
                    <a:lnTo>
                      <a:pt x="2240" y="1210"/>
                    </a:lnTo>
                    <a:lnTo>
                      <a:pt x="2240" y="1209"/>
                    </a:lnTo>
                    <a:lnTo>
                      <a:pt x="2236" y="1210"/>
                    </a:lnTo>
                    <a:lnTo>
                      <a:pt x="2240" y="1210"/>
                    </a:lnTo>
                    <a:lnTo>
                      <a:pt x="2237" y="1199"/>
                    </a:lnTo>
                    <a:lnTo>
                      <a:pt x="2233" y="1199"/>
                    </a:lnTo>
                    <a:lnTo>
                      <a:pt x="2238" y="1199"/>
                    </a:lnTo>
                    <a:lnTo>
                      <a:pt x="2233" y="1199"/>
                    </a:lnTo>
                    <a:lnTo>
                      <a:pt x="2238" y="1199"/>
                    </a:lnTo>
                    <a:lnTo>
                      <a:pt x="2238" y="1194"/>
                    </a:lnTo>
                    <a:lnTo>
                      <a:pt x="2237" y="1194"/>
                    </a:lnTo>
                    <a:lnTo>
                      <a:pt x="2236" y="1188"/>
                    </a:lnTo>
                    <a:lnTo>
                      <a:pt x="2232" y="1188"/>
                    </a:lnTo>
                    <a:lnTo>
                      <a:pt x="2237" y="1188"/>
                    </a:lnTo>
                    <a:lnTo>
                      <a:pt x="2232" y="1188"/>
                    </a:lnTo>
                    <a:lnTo>
                      <a:pt x="2237" y="1188"/>
                    </a:lnTo>
                    <a:lnTo>
                      <a:pt x="2235" y="1172"/>
                    </a:lnTo>
                    <a:lnTo>
                      <a:pt x="2231" y="1141"/>
                    </a:lnTo>
                    <a:lnTo>
                      <a:pt x="2225" y="1141"/>
                    </a:lnTo>
                    <a:lnTo>
                      <a:pt x="2231" y="1141"/>
                    </a:lnTo>
                    <a:lnTo>
                      <a:pt x="2225" y="1141"/>
                    </a:lnTo>
                    <a:lnTo>
                      <a:pt x="2231" y="1141"/>
                    </a:lnTo>
                    <a:lnTo>
                      <a:pt x="2231" y="1128"/>
                    </a:lnTo>
                    <a:lnTo>
                      <a:pt x="2229" y="1116"/>
                    </a:lnTo>
                    <a:lnTo>
                      <a:pt x="2228" y="1101"/>
                    </a:lnTo>
                    <a:lnTo>
                      <a:pt x="2223" y="1101"/>
                    </a:lnTo>
                    <a:lnTo>
                      <a:pt x="2228" y="1101"/>
                    </a:lnTo>
                    <a:lnTo>
                      <a:pt x="2223" y="1101"/>
                    </a:lnTo>
                    <a:lnTo>
                      <a:pt x="2228" y="1101"/>
                    </a:lnTo>
                    <a:lnTo>
                      <a:pt x="2227" y="1086"/>
                    </a:lnTo>
                    <a:lnTo>
                      <a:pt x="2225" y="1069"/>
                    </a:lnTo>
                    <a:lnTo>
                      <a:pt x="2223" y="1033"/>
                    </a:lnTo>
                    <a:lnTo>
                      <a:pt x="2223" y="1012"/>
                    </a:lnTo>
                    <a:lnTo>
                      <a:pt x="2220" y="968"/>
                    </a:lnTo>
                    <a:lnTo>
                      <a:pt x="2218" y="919"/>
                    </a:lnTo>
                    <a:lnTo>
                      <a:pt x="2215" y="865"/>
                    </a:lnTo>
                    <a:lnTo>
                      <a:pt x="2215" y="835"/>
                    </a:lnTo>
                    <a:lnTo>
                      <a:pt x="2214" y="806"/>
                    </a:lnTo>
                    <a:lnTo>
                      <a:pt x="2213" y="773"/>
                    </a:lnTo>
                    <a:lnTo>
                      <a:pt x="2210" y="706"/>
                    </a:lnTo>
                    <a:lnTo>
                      <a:pt x="2209" y="688"/>
                    </a:lnTo>
                    <a:lnTo>
                      <a:pt x="2206" y="686"/>
                    </a:lnTo>
                    <a:lnTo>
                      <a:pt x="2204" y="684"/>
                    </a:lnTo>
                    <a:lnTo>
                      <a:pt x="2193" y="684"/>
                    </a:lnTo>
                    <a:lnTo>
                      <a:pt x="2193" y="688"/>
                    </a:lnTo>
                    <a:lnTo>
                      <a:pt x="2198" y="688"/>
                    </a:lnTo>
                    <a:lnTo>
                      <a:pt x="2196" y="686"/>
                    </a:lnTo>
                    <a:lnTo>
                      <a:pt x="2193" y="684"/>
                    </a:lnTo>
                    <a:lnTo>
                      <a:pt x="2193" y="688"/>
                    </a:lnTo>
                    <a:lnTo>
                      <a:pt x="2198" y="688"/>
                    </a:lnTo>
                    <a:lnTo>
                      <a:pt x="2197" y="658"/>
                    </a:lnTo>
                    <a:lnTo>
                      <a:pt x="2194" y="589"/>
                    </a:lnTo>
                    <a:lnTo>
                      <a:pt x="2193" y="555"/>
                    </a:lnTo>
                    <a:lnTo>
                      <a:pt x="2193" y="522"/>
                    </a:lnTo>
                    <a:lnTo>
                      <a:pt x="2191" y="457"/>
                    </a:lnTo>
                    <a:lnTo>
                      <a:pt x="2189" y="427"/>
                    </a:lnTo>
                    <a:lnTo>
                      <a:pt x="2187" y="370"/>
                    </a:lnTo>
                    <a:lnTo>
                      <a:pt x="2185" y="345"/>
                    </a:lnTo>
                    <a:lnTo>
                      <a:pt x="2185" y="320"/>
                    </a:lnTo>
                    <a:lnTo>
                      <a:pt x="2184" y="298"/>
                    </a:lnTo>
                    <a:lnTo>
                      <a:pt x="2183" y="277"/>
                    </a:lnTo>
                    <a:lnTo>
                      <a:pt x="2180" y="244"/>
                    </a:lnTo>
                    <a:lnTo>
                      <a:pt x="2179" y="231"/>
                    </a:lnTo>
                    <a:lnTo>
                      <a:pt x="2178" y="221"/>
                    </a:lnTo>
                    <a:lnTo>
                      <a:pt x="2172" y="221"/>
                    </a:lnTo>
                    <a:lnTo>
                      <a:pt x="2178" y="221"/>
                    </a:lnTo>
                    <a:lnTo>
                      <a:pt x="2172" y="221"/>
                    </a:lnTo>
                    <a:lnTo>
                      <a:pt x="2178" y="221"/>
                    </a:lnTo>
                    <a:lnTo>
                      <a:pt x="2178" y="213"/>
                    </a:lnTo>
                    <a:lnTo>
                      <a:pt x="2176" y="213"/>
                    </a:lnTo>
                    <a:lnTo>
                      <a:pt x="2174" y="203"/>
                    </a:lnTo>
                    <a:lnTo>
                      <a:pt x="2174" y="201"/>
                    </a:lnTo>
                    <a:lnTo>
                      <a:pt x="2170" y="190"/>
                    </a:lnTo>
                    <a:lnTo>
                      <a:pt x="2166" y="191"/>
                    </a:lnTo>
                    <a:lnTo>
                      <a:pt x="2171" y="191"/>
                    </a:lnTo>
                    <a:lnTo>
                      <a:pt x="2170" y="190"/>
                    </a:lnTo>
                    <a:lnTo>
                      <a:pt x="2166" y="191"/>
                    </a:lnTo>
                    <a:lnTo>
                      <a:pt x="2171" y="191"/>
                    </a:lnTo>
                    <a:lnTo>
                      <a:pt x="2171" y="187"/>
                    </a:lnTo>
                    <a:lnTo>
                      <a:pt x="2170" y="187"/>
                    </a:lnTo>
                    <a:lnTo>
                      <a:pt x="2170" y="186"/>
                    </a:lnTo>
                    <a:lnTo>
                      <a:pt x="2169" y="183"/>
                    </a:lnTo>
                    <a:lnTo>
                      <a:pt x="2165" y="185"/>
                    </a:lnTo>
                    <a:lnTo>
                      <a:pt x="2169" y="183"/>
                    </a:lnTo>
                    <a:lnTo>
                      <a:pt x="2165" y="185"/>
                    </a:lnTo>
                    <a:lnTo>
                      <a:pt x="2169" y="183"/>
                    </a:lnTo>
                    <a:lnTo>
                      <a:pt x="2167" y="179"/>
                    </a:lnTo>
                    <a:lnTo>
                      <a:pt x="2165" y="174"/>
                    </a:lnTo>
                    <a:lnTo>
                      <a:pt x="2165" y="173"/>
                    </a:lnTo>
                    <a:lnTo>
                      <a:pt x="2163" y="172"/>
                    </a:lnTo>
                    <a:lnTo>
                      <a:pt x="2160" y="174"/>
                    </a:lnTo>
                    <a:lnTo>
                      <a:pt x="2163" y="173"/>
                    </a:lnTo>
                    <a:lnTo>
                      <a:pt x="2163" y="172"/>
                    </a:lnTo>
                    <a:lnTo>
                      <a:pt x="2160" y="174"/>
                    </a:lnTo>
                    <a:lnTo>
                      <a:pt x="2163" y="173"/>
                    </a:lnTo>
                    <a:lnTo>
                      <a:pt x="2162" y="170"/>
                    </a:lnTo>
                    <a:lnTo>
                      <a:pt x="2162" y="169"/>
                    </a:lnTo>
                    <a:lnTo>
                      <a:pt x="2161" y="168"/>
                    </a:lnTo>
                    <a:lnTo>
                      <a:pt x="2160" y="168"/>
                    </a:lnTo>
                    <a:lnTo>
                      <a:pt x="2157" y="166"/>
                    </a:lnTo>
                    <a:lnTo>
                      <a:pt x="2154" y="166"/>
                    </a:lnTo>
                    <a:lnTo>
                      <a:pt x="2152" y="168"/>
                    </a:lnTo>
                    <a:lnTo>
                      <a:pt x="2148" y="172"/>
                    </a:lnTo>
                    <a:lnTo>
                      <a:pt x="2147" y="174"/>
                    </a:lnTo>
                    <a:lnTo>
                      <a:pt x="2147" y="177"/>
                    </a:lnTo>
                    <a:lnTo>
                      <a:pt x="2151" y="177"/>
                    </a:lnTo>
                    <a:lnTo>
                      <a:pt x="2147" y="175"/>
                    </a:lnTo>
                    <a:lnTo>
                      <a:pt x="2147" y="177"/>
                    </a:lnTo>
                    <a:lnTo>
                      <a:pt x="2151" y="177"/>
                    </a:lnTo>
                    <a:lnTo>
                      <a:pt x="2147" y="175"/>
                    </a:lnTo>
                    <a:lnTo>
                      <a:pt x="2144" y="183"/>
                    </a:lnTo>
                    <a:lnTo>
                      <a:pt x="2141" y="194"/>
                    </a:lnTo>
                    <a:lnTo>
                      <a:pt x="2141" y="195"/>
                    </a:lnTo>
                    <a:lnTo>
                      <a:pt x="2139" y="208"/>
                    </a:lnTo>
                    <a:lnTo>
                      <a:pt x="2139" y="216"/>
                    </a:lnTo>
                    <a:lnTo>
                      <a:pt x="2143" y="216"/>
                    </a:lnTo>
                    <a:lnTo>
                      <a:pt x="2139" y="216"/>
                    </a:lnTo>
                    <a:lnTo>
                      <a:pt x="2143" y="216"/>
                    </a:lnTo>
                    <a:lnTo>
                      <a:pt x="2139" y="216"/>
                    </a:lnTo>
                    <a:lnTo>
                      <a:pt x="2138" y="225"/>
                    </a:lnTo>
                    <a:lnTo>
                      <a:pt x="2135" y="245"/>
                    </a:lnTo>
                    <a:lnTo>
                      <a:pt x="2134" y="257"/>
                    </a:lnTo>
                    <a:lnTo>
                      <a:pt x="2132" y="270"/>
                    </a:lnTo>
                    <a:lnTo>
                      <a:pt x="2131" y="284"/>
                    </a:lnTo>
                    <a:lnTo>
                      <a:pt x="2131" y="298"/>
                    </a:lnTo>
                    <a:lnTo>
                      <a:pt x="2135" y="298"/>
                    </a:lnTo>
                    <a:lnTo>
                      <a:pt x="2131" y="298"/>
                    </a:lnTo>
                    <a:lnTo>
                      <a:pt x="2135" y="298"/>
                    </a:lnTo>
                    <a:lnTo>
                      <a:pt x="2131" y="298"/>
                    </a:lnTo>
                    <a:lnTo>
                      <a:pt x="2129" y="332"/>
                    </a:lnTo>
                    <a:lnTo>
                      <a:pt x="2127" y="350"/>
                    </a:lnTo>
                    <a:lnTo>
                      <a:pt x="2126" y="369"/>
                    </a:lnTo>
                    <a:lnTo>
                      <a:pt x="2125" y="390"/>
                    </a:lnTo>
                    <a:lnTo>
                      <a:pt x="2125" y="412"/>
                    </a:lnTo>
                    <a:lnTo>
                      <a:pt x="2123" y="434"/>
                    </a:lnTo>
                    <a:lnTo>
                      <a:pt x="2122" y="458"/>
                    </a:lnTo>
                    <a:lnTo>
                      <a:pt x="2121" y="484"/>
                    </a:lnTo>
                    <a:lnTo>
                      <a:pt x="2118" y="538"/>
                    </a:lnTo>
                    <a:lnTo>
                      <a:pt x="2117" y="568"/>
                    </a:lnTo>
                    <a:lnTo>
                      <a:pt x="2117" y="599"/>
                    </a:lnTo>
                    <a:lnTo>
                      <a:pt x="2116" y="631"/>
                    </a:lnTo>
                    <a:lnTo>
                      <a:pt x="2114" y="665"/>
                    </a:lnTo>
                    <a:lnTo>
                      <a:pt x="2113" y="688"/>
                    </a:lnTo>
                    <a:lnTo>
                      <a:pt x="2117" y="688"/>
                    </a:lnTo>
                    <a:lnTo>
                      <a:pt x="2117" y="684"/>
                    </a:lnTo>
                    <a:lnTo>
                      <a:pt x="2114" y="686"/>
                    </a:lnTo>
                    <a:lnTo>
                      <a:pt x="2113" y="688"/>
                    </a:lnTo>
                    <a:lnTo>
                      <a:pt x="2117" y="688"/>
                    </a:lnTo>
                    <a:lnTo>
                      <a:pt x="2117" y="684"/>
                    </a:lnTo>
                    <a:lnTo>
                      <a:pt x="2105" y="684"/>
                    </a:lnTo>
                    <a:lnTo>
                      <a:pt x="2103" y="686"/>
                    </a:lnTo>
                    <a:lnTo>
                      <a:pt x="2101" y="688"/>
                    </a:lnTo>
                    <a:lnTo>
                      <a:pt x="2101" y="711"/>
                    </a:lnTo>
                    <a:lnTo>
                      <a:pt x="2098" y="812"/>
                    </a:lnTo>
                    <a:lnTo>
                      <a:pt x="2095" y="877"/>
                    </a:lnTo>
                    <a:lnTo>
                      <a:pt x="2094" y="906"/>
                    </a:lnTo>
                    <a:lnTo>
                      <a:pt x="2094" y="937"/>
                    </a:lnTo>
                    <a:lnTo>
                      <a:pt x="2092" y="966"/>
                    </a:lnTo>
                    <a:lnTo>
                      <a:pt x="2091" y="993"/>
                    </a:lnTo>
                    <a:lnTo>
                      <a:pt x="2089" y="1042"/>
                    </a:lnTo>
                    <a:lnTo>
                      <a:pt x="2087" y="1064"/>
                    </a:lnTo>
                    <a:lnTo>
                      <a:pt x="2087" y="1085"/>
                    </a:lnTo>
                    <a:lnTo>
                      <a:pt x="2091" y="1085"/>
                    </a:lnTo>
                    <a:lnTo>
                      <a:pt x="2087" y="1085"/>
                    </a:lnTo>
                    <a:lnTo>
                      <a:pt x="2091" y="1085"/>
                    </a:lnTo>
                    <a:lnTo>
                      <a:pt x="2087" y="1085"/>
                    </a:lnTo>
                    <a:lnTo>
                      <a:pt x="2086" y="1103"/>
                    </a:lnTo>
                    <a:lnTo>
                      <a:pt x="2085" y="1118"/>
                    </a:lnTo>
                    <a:lnTo>
                      <a:pt x="2083" y="1131"/>
                    </a:lnTo>
                    <a:lnTo>
                      <a:pt x="2082" y="1141"/>
                    </a:lnTo>
                    <a:lnTo>
                      <a:pt x="2081" y="1150"/>
                    </a:lnTo>
                    <a:lnTo>
                      <a:pt x="2085" y="1150"/>
                    </a:lnTo>
                    <a:lnTo>
                      <a:pt x="2081" y="1149"/>
                    </a:lnTo>
                    <a:lnTo>
                      <a:pt x="2081" y="1150"/>
                    </a:lnTo>
                    <a:lnTo>
                      <a:pt x="2085" y="1150"/>
                    </a:lnTo>
                    <a:lnTo>
                      <a:pt x="2081" y="1149"/>
                    </a:lnTo>
                    <a:lnTo>
                      <a:pt x="2079" y="1154"/>
                    </a:lnTo>
                    <a:lnTo>
                      <a:pt x="2079" y="1161"/>
                    </a:lnTo>
                    <a:lnTo>
                      <a:pt x="2083" y="1161"/>
                    </a:lnTo>
                    <a:lnTo>
                      <a:pt x="2079" y="1159"/>
                    </a:lnTo>
                    <a:lnTo>
                      <a:pt x="2079" y="1161"/>
                    </a:lnTo>
                    <a:lnTo>
                      <a:pt x="2083" y="1161"/>
                    </a:lnTo>
                    <a:lnTo>
                      <a:pt x="2079" y="1159"/>
                    </a:lnTo>
                    <a:lnTo>
                      <a:pt x="2074" y="1175"/>
                    </a:lnTo>
                    <a:lnTo>
                      <a:pt x="2078" y="1176"/>
                    </a:lnTo>
                    <a:lnTo>
                      <a:pt x="2074" y="1175"/>
                    </a:lnTo>
                    <a:lnTo>
                      <a:pt x="2078" y="1176"/>
                    </a:lnTo>
                    <a:lnTo>
                      <a:pt x="2074" y="1175"/>
                    </a:lnTo>
                    <a:lnTo>
                      <a:pt x="2072" y="1180"/>
                    </a:lnTo>
                    <a:lnTo>
                      <a:pt x="2072" y="1185"/>
                    </a:lnTo>
                    <a:lnTo>
                      <a:pt x="2076" y="1185"/>
                    </a:lnTo>
                    <a:lnTo>
                      <a:pt x="2073" y="1183"/>
                    </a:lnTo>
                    <a:lnTo>
                      <a:pt x="2072" y="1185"/>
                    </a:lnTo>
                    <a:lnTo>
                      <a:pt x="2076" y="1185"/>
                    </a:lnTo>
                    <a:lnTo>
                      <a:pt x="2073" y="1183"/>
                    </a:lnTo>
                    <a:lnTo>
                      <a:pt x="2070" y="1185"/>
                    </a:lnTo>
                    <a:lnTo>
                      <a:pt x="2069" y="1188"/>
                    </a:lnTo>
                    <a:lnTo>
                      <a:pt x="2073" y="1189"/>
                    </a:lnTo>
                    <a:lnTo>
                      <a:pt x="2070" y="1187"/>
                    </a:lnTo>
                    <a:lnTo>
                      <a:pt x="2069" y="1188"/>
                    </a:lnTo>
                    <a:lnTo>
                      <a:pt x="2073" y="1189"/>
                    </a:lnTo>
                    <a:lnTo>
                      <a:pt x="2070" y="1187"/>
                    </a:lnTo>
                    <a:lnTo>
                      <a:pt x="2067" y="1190"/>
                    </a:lnTo>
                    <a:lnTo>
                      <a:pt x="2069" y="1193"/>
                    </a:lnTo>
                    <a:lnTo>
                      <a:pt x="2069" y="1189"/>
                    </a:lnTo>
                    <a:lnTo>
                      <a:pt x="2067" y="1190"/>
                    </a:lnTo>
                    <a:lnTo>
                      <a:pt x="2069" y="1193"/>
                    </a:lnTo>
                    <a:lnTo>
                      <a:pt x="2069" y="1189"/>
                    </a:lnTo>
                    <a:lnTo>
                      <a:pt x="2068" y="1189"/>
                    </a:lnTo>
                    <a:lnTo>
                      <a:pt x="2068" y="1193"/>
                    </a:lnTo>
                    <a:lnTo>
                      <a:pt x="2072" y="1190"/>
                    </a:lnTo>
                    <a:lnTo>
                      <a:pt x="2068" y="1189"/>
                    </a:lnTo>
                    <a:lnTo>
                      <a:pt x="2068" y="1193"/>
                    </a:lnTo>
                    <a:lnTo>
                      <a:pt x="2072" y="1190"/>
                    </a:lnTo>
                    <a:lnTo>
                      <a:pt x="2068" y="1187"/>
                    </a:lnTo>
                    <a:lnTo>
                      <a:pt x="2064" y="1189"/>
                    </a:lnTo>
                    <a:lnTo>
                      <a:pt x="2068" y="1188"/>
                    </a:lnTo>
                    <a:lnTo>
                      <a:pt x="2068" y="1187"/>
                    </a:lnTo>
                    <a:lnTo>
                      <a:pt x="2064" y="1189"/>
                    </a:lnTo>
                    <a:lnTo>
                      <a:pt x="2068" y="1188"/>
                    </a:lnTo>
                    <a:lnTo>
                      <a:pt x="2065" y="1183"/>
                    </a:lnTo>
                    <a:lnTo>
                      <a:pt x="2061" y="1184"/>
                    </a:lnTo>
                    <a:lnTo>
                      <a:pt x="2065" y="1183"/>
                    </a:lnTo>
                    <a:lnTo>
                      <a:pt x="2061" y="1184"/>
                    </a:lnTo>
                    <a:lnTo>
                      <a:pt x="2065" y="1183"/>
                    </a:lnTo>
                    <a:lnTo>
                      <a:pt x="2064" y="1179"/>
                    </a:lnTo>
                    <a:lnTo>
                      <a:pt x="2060" y="1180"/>
                    </a:lnTo>
                    <a:lnTo>
                      <a:pt x="2065" y="1180"/>
                    </a:lnTo>
                    <a:lnTo>
                      <a:pt x="2064" y="1179"/>
                    </a:lnTo>
                    <a:lnTo>
                      <a:pt x="2060" y="1180"/>
                    </a:lnTo>
                    <a:lnTo>
                      <a:pt x="2065" y="1180"/>
                    </a:lnTo>
                    <a:lnTo>
                      <a:pt x="2065" y="1175"/>
                    </a:lnTo>
                    <a:lnTo>
                      <a:pt x="2064" y="1175"/>
                    </a:lnTo>
                    <a:lnTo>
                      <a:pt x="2061" y="1165"/>
                    </a:lnTo>
                    <a:lnTo>
                      <a:pt x="2058" y="1165"/>
                    </a:lnTo>
                    <a:lnTo>
                      <a:pt x="2063" y="1165"/>
                    </a:lnTo>
                    <a:lnTo>
                      <a:pt x="2058" y="1165"/>
                    </a:lnTo>
                    <a:lnTo>
                      <a:pt x="2063" y="1165"/>
                    </a:lnTo>
                    <a:lnTo>
                      <a:pt x="2061" y="1157"/>
                    </a:lnTo>
                    <a:lnTo>
                      <a:pt x="2060" y="1157"/>
                    </a:lnTo>
                    <a:lnTo>
                      <a:pt x="2059" y="1150"/>
                    </a:lnTo>
                    <a:lnTo>
                      <a:pt x="2055" y="1150"/>
                    </a:lnTo>
                    <a:lnTo>
                      <a:pt x="2060" y="1150"/>
                    </a:lnTo>
                    <a:lnTo>
                      <a:pt x="2055" y="1150"/>
                    </a:lnTo>
                    <a:lnTo>
                      <a:pt x="2060" y="1150"/>
                    </a:lnTo>
                    <a:lnTo>
                      <a:pt x="2059" y="1141"/>
                    </a:lnTo>
                    <a:lnTo>
                      <a:pt x="2054" y="1141"/>
                    </a:lnTo>
                    <a:lnTo>
                      <a:pt x="2059" y="1141"/>
                    </a:lnTo>
                    <a:lnTo>
                      <a:pt x="2054" y="1141"/>
                    </a:lnTo>
                    <a:lnTo>
                      <a:pt x="2059" y="1141"/>
                    </a:lnTo>
                    <a:lnTo>
                      <a:pt x="2059" y="1132"/>
                    </a:lnTo>
                    <a:lnTo>
                      <a:pt x="2058" y="1122"/>
                    </a:lnTo>
                    <a:lnTo>
                      <a:pt x="2055" y="1099"/>
                    </a:lnTo>
                    <a:lnTo>
                      <a:pt x="2054" y="1086"/>
                    </a:lnTo>
                    <a:lnTo>
                      <a:pt x="2052" y="1072"/>
                    </a:lnTo>
                    <a:lnTo>
                      <a:pt x="2047" y="1072"/>
                    </a:lnTo>
                    <a:lnTo>
                      <a:pt x="2052" y="1072"/>
                    </a:lnTo>
                    <a:lnTo>
                      <a:pt x="2047" y="1072"/>
                    </a:lnTo>
                    <a:lnTo>
                      <a:pt x="2052" y="1072"/>
                    </a:lnTo>
                    <a:lnTo>
                      <a:pt x="2051" y="1056"/>
                    </a:lnTo>
                    <a:lnTo>
                      <a:pt x="2051" y="1039"/>
                    </a:lnTo>
                    <a:lnTo>
                      <a:pt x="2050" y="1023"/>
                    </a:lnTo>
                    <a:lnTo>
                      <a:pt x="2047" y="984"/>
                    </a:lnTo>
                    <a:lnTo>
                      <a:pt x="2046" y="963"/>
                    </a:lnTo>
                    <a:lnTo>
                      <a:pt x="2045" y="941"/>
                    </a:lnTo>
                    <a:lnTo>
                      <a:pt x="2043" y="917"/>
                    </a:lnTo>
                    <a:lnTo>
                      <a:pt x="2043" y="892"/>
                    </a:lnTo>
                    <a:lnTo>
                      <a:pt x="2042" y="866"/>
                    </a:lnTo>
                    <a:lnTo>
                      <a:pt x="2039" y="812"/>
                    </a:lnTo>
                    <a:lnTo>
                      <a:pt x="2038" y="782"/>
                    </a:lnTo>
                    <a:lnTo>
                      <a:pt x="2037" y="751"/>
                    </a:lnTo>
                    <a:lnTo>
                      <a:pt x="2036" y="719"/>
                    </a:lnTo>
                    <a:lnTo>
                      <a:pt x="2036" y="688"/>
                    </a:lnTo>
                    <a:lnTo>
                      <a:pt x="2034" y="688"/>
                    </a:lnTo>
                    <a:lnTo>
                      <a:pt x="2033" y="686"/>
                    </a:lnTo>
                    <a:lnTo>
                      <a:pt x="2030" y="684"/>
                    </a:lnTo>
                    <a:lnTo>
                      <a:pt x="2019" y="684"/>
                    </a:lnTo>
                    <a:lnTo>
                      <a:pt x="2019" y="688"/>
                    </a:lnTo>
                    <a:lnTo>
                      <a:pt x="2024" y="688"/>
                    </a:lnTo>
                    <a:lnTo>
                      <a:pt x="2021" y="686"/>
                    </a:lnTo>
                    <a:lnTo>
                      <a:pt x="2019" y="684"/>
                    </a:lnTo>
                    <a:lnTo>
                      <a:pt x="2019" y="688"/>
                    </a:lnTo>
                    <a:lnTo>
                      <a:pt x="2024" y="688"/>
                    </a:lnTo>
                    <a:lnTo>
                      <a:pt x="2023" y="673"/>
                    </a:lnTo>
                    <a:lnTo>
                      <a:pt x="2021" y="640"/>
                    </a:lnTo>
                    <a:lnTo>
                      <a:pt x="2021" y="607"/>
                    </a:lnTo>
                    <a:lnTo>
                      <a:pt x="2020" y="574"/>
                    </a:lnTo>
                    <a:lnTo>
                      <a:pt x="2016" y="482"/>
                    </a:lnTo>
                    <a:lnTo>
                      <a:pt x="2014" y="425"/>
                    </a:lnTo>
                    <a:lnTo>
                      <a:pt x="2014" y="398"/>
                    </a:lnTo>
                    <a:lnTo>
                      <a:pt x="2012" y="373"/>
                    </a:lnTo>
                    <a:lnTo>
                      <a:pt x="2011" y="350"/>
                    </a:lnTo>
                    <a:lnTo>
                      <a:pt x="2010" y="328"/>
                    </a:lnTo>
                    <a:lnTo>
                      <a:pt x="2008" y="307"/>
                    </a:lnTo>
                    <a:lnTo>
                      <a:pt x="2007" y="289"/>
                    </a:lnTo>
                    <a:lnTo>
                      <a:pt x="2006" y="274"/>
                    </a:lnTo>
                    <a:lnTo>
                      <a:pt x="2006" y="261"/>
                    </a:lnTo>
                    <a:lnTo>
                      <a:pt x="2005" y="249"/>
                    </a:lnTo>
                    <a:lnTo>
                      <a:pt x="2003" y="241"/>
                    </a:lnTo>
                    <a:lnTo>
                      <a:pt x="2002" y="241"/>
                    </a:lnTo>
                    <a:lnTo>
                      <a:pt x="2001" y="235"/>
                    </a:lnTo>
                    <a:lnTo>
                      <a:pt x="2001" y="234"/>
                    </a:lnTo>
                    <a:lnTo>
                      <a:pt x="1999" y="230"/>
                    </a:lnTo>
                    <a:lnTo>
                      <a:pt x="1995" y="231"/>
                    </a:lnTo>
                    <a:lnTo>
                      <a:pt x="1999" y="231"/>
                    </a:lnTo>
                    <a:lnTo>
                      <a:pt x="1999" y="230"/>
                    </a:lnTo>
                    <a:lnTo>
                      <a:pt x="1995" y="231"/>
                    </a:lnTo>
                    <a:lnTo>
                      <a:pt x="1999" y="231"/>
                    </a:lnTo>
                    <a:lnTo>
                      <a:pt x="1998" y="226"/>
                    </a:lnTo>
                    <a:lnTo>
                      <a:pt x="1998" y="225"/>
                    </a:lnTo>
                    <a:lnTo>
                      <a:pt x="1997" y="221"/>
                    </a:lnTo>
                    <a:lnTo>
                      <a:pt x="1993" y="222"/>
                    </a:lnTo>
                    <a:lnTo>
                      <a:pt x="1998" y="222"/>
                    </a:lnTo>
                    <a:lnTo>
                      <a:pt x="1997" y="221"/>
                    </a:lnTo>
                    <a:lnTo>
                      <a:pt x="1993" y="222"/>
                    </a:lnTo>
                    <a:lnTo>
                      <a:pt x="1998" y="222"/>
                    </a:lnTo>
                    <a:lnTo>
                      <a:pt x="1998" y="219"/>
                    </a:lnTo>
                    <a:lnTo>
                      <a:pt x="1997" y="218"/>
                    </a:lnTo>
                    <a:lnTo>
                      <a:pt x="1994" y="210"/>
                    </a:lnTo>
                    <a:lnTo>
                      <a:pt x="1990" y="203"/>
                    </a:lnTo>
                    <a:lnTo>
                      <a:pt x="1986" y="204"/>
                    </a:lnTo>
                    <a:lnTo>
                      <a:pt x="1992" y="204"/>
                    </a:lnTo>
                    <a:lnTo>
                      <a:pt x="1990" y="203"/>
                    </a:lnTo>
                    <a:lnTo>
                      <a:pt x="1986" y="204"/>
                    </a:lnTo>
                    <a:lnTo>
                      <a:pt x="1992" y="204"/>
                    </a:lnTo>
                    <a:lnTo>
                      <a:pt x="1992" y="203"/>
                    </a:lnTo>
                    <a:lnTo>
                      <a:pt x="1990" y="203"/>
                    </a:lnTo>
                    <a:lnTo>
                      <a:pt x="1990" y="201"/>
                    </a:lnTo>
                    <a:lnTo>
                      <a:pt x="1989" y="199"/>
                    </a:lnTo>
                    <a:lnTo>
                      <a:pt x="1989" y="197"/>
                    </a:lnTo>
                    <a:lnTo>
                      <a:pt x="1988" y="196"/>
                    </a:lnTo>
                    <a:lnTo>
                      <a:pt x="1986" y="196"/>
                    </a:lnTo>
                    <a:lnTo>
                      <a:pt x="1984" y="195"/>
                    </a:lnTo>
                    <a:lnTo>
                      <a:pt x="1983" y="195"/>
                    </a:lnTo>
                    <a:lnTo>
                      <a:pt x="1983" y="199"/>
                    </a:lnTo>
                    <a:lnTo>
                      <a:pt x="1986" y="196"/>
                    </a:lnTo>
                    <a:lnTo>
                      <a:pt x="1983" y="195"/>
                    </a:lnTo>
                    <a:lnTo>
                      <a:pt x="1983" y="199"/>
                    </a:lnTo>
                    <a:lnTo>
                      <a:pt x="1986" y="196"/>
                    </a:lnTo>
                    <a:lnTo>
                      <a:pt x="1985" y="195"/>
                    </a:lnTo>
                    <a:lnTo>
                      <a:pt x="1984" y="195"/>
                    </a:lnTo>
                    <a:lnTo>
                      <a:pt x="1981" y="194"/>
                    </a:lnTo>
                    <a:lnTo>
                      <a:pt x="1980" y="194"/>
                    </a:lnTo>
                    <a:lnTo>
                      <a:pt x="1977" y="195"/>
                    </a:lnTo>
                    <a:lnTo>
                      <a:pt x="1976" y="196"/>
                    </a:lnTo>
                    <a:lnTo>
                      <a:pt x="1975" y="199"/>
                    </a:lnTo>
                    <a:lnTo>
                      <a:pt x="1975" y="200"/>
                    </a:lnTo>
                    <a:lnTo>
                      <a:pt x="1979" y="200"/>
                    </a:lnTo>
                    <a:lnTo>
                      <a:pt x="1976" y="197"/>
                    </a:lnTo>
                    <a:lnTo>
                      <a:pt x="1975" y="200"/>
                    </a:lnTo>
                    <a:lnTo>
                      <a:pt x="1979" y="200"/>
                    </a:lnTo>
                    <a:lnTo>
                      <a:pt x="1976" y="197"/>
                    </a:lnTo>
                    <a:lnTo>
                      <a:pt x="1974" y="200"/>
                    </a:lnTo>
                    <a:lnTo>
                      <a:pt x="1971" y="205"/>
                    </a:lnTo>
                    <a:lnTo>
                      <a:pt x="1971" y="206"/>
                    </a:lnTo>
                    <a:lnTo>
                      <a:pt x="1971" y="205"/>
                    </a:lnTo>
                    <a:lnTo>
                      <a:pt x="1968" y="213"/>
                    </a:lnTo>
                    <a:lnTo>
                      <a:pt x="1967" y="218"/>
                    </a:lnTo>
                    <a:lnTo>
                      <a:pt x="1967" y="225"/>
                    </a:lnTo>
                    <a:lnTo>
                      <a:pt x="1971" y="225"/>
                    </a:lnTo>
                    <a:lnTo>
                      <a:pt x="1967" y="225"/>
                    </a:lnTo>
                    <a:lnTo>
                      <a:pt x="1971" y="225"/>
                    </a:lnTo>
                    <a:lnTo>
                      <a:pt x="1967" y="225"/>
                    </a:lnTo>
                    <a:lnTo>
                      <a:pt x="1966" y="231"/>
                    </a:lnTo>
                    <a:lnTo>
                      <a:pt x="1963" y="247"/>
                    </a:lnTo>
                    <a:lnTo>
                      <a:pt x="1961" y="265"/>
                    </a:lnTo>
                    <a:lnTo>
                      <a:pt x="1959" y="276"/>
                    </a:lnTo>
                    <a:lnTo>
                      <a:pt x="1959" y="288"/>
                    </a:lnTo>
                    <a:lnTo>
                      <a:pt x="1963" y="288"/>
                    </a:lnTo>
                    <a:lnTo>
                      <a:pt x="1959" y="288"/>
                    </a:lnTo>
                    <a:lnTo>
                      <a:pt x="1963" y="288"/>
                    </a:lnTo>
                    <a:lnTo>
                      <a:pt x="1959" y="288"/>
                    </a:lnTo>
                    <a:lnTo>
                      <a:pt x="1957" y="314"/>
                    </a:lnTo>
                    <a:lnTo>
                      <a:pt x="1955" y="328"/>
                    </a:lnTo>
                    <a:lnTo>
                      <a:pt x="1952" y="378"/>
                    </a:lnTo>
                    <a:lnTo>
                      <a:pt x="1952" y="398"/>
                    </a:lnTo>
                    <a:lnTo>
                      <a:pt x="1949" y="439"/>
                    </a:lnTo>
                    <a:lnTo>
                      <a:pt x="1946" y="485"/>
                    </a:lnTo>
                    <a:lnTo>
                      <a:pt x="1945" y="510"/>
                    </a:lnTo>
                    <a:lnTo>
                      <a:pt x="1945" y="537"/>
                    </a:lnTo>
                    <a:lnTo>
                      <a:pt x="1944" y="564"/>
                    </a:lnTo>
                    <a:lnTo>
                      <a:pt x="1943" y="593"/>
                    </a:lnTo>
                    <a:lnTo>
                      <a:pt x="1941" y="622"/>
                    </a:lnTo>
                    <a:lnTo>
                      <a:pt x="1940" y="653"/>
                    </a:lnTo>
                    <a:lnTo>
                      <a:pt x="1939" y="686"/>
                    </a:lnTo>
                    <a:lnTo>
                      <a:pt x="1943" y="686"/>
                    </a:lnTo>
                    <a:lnTo>
                      <a:pt x="1939" y="684"/>
                    </a:lnTo>
                    <a:lnTo>
                      <a:pt x="1939" y="686"/>
                    </a:lnTo>
                    <a:lnTo>
                      <a:pt x="1943" y="686"/>
                    </a:lnTo>
                    <a:lnTo>
                      <a:pt x="1939" y="684"/>
                    </a:lnTo>
                    <a:lnTo>
                      <a:pt x="1937" y="687"/>
                    </a:lnTo>
                    <a:lnTo>
                      <a:pt x="1941" y="688"/>
                    </a:lnTo>
                    <a:lnTo>
                      <a:pt x="1941" y="684"/>
                    </a:lnTo>
                    <a:lnTo>
                      <a:pt x="1937" y="687"/>
                    </a:lnTo>
                    <a:lnTo>
                      <a:pt x="1941" y="688"/>
                    </a:lnTo>
                    <a:lnTo>
                      <a:pt x="1941" y="684"/>
                    </a:lnTo>
                    <a:lnTo>
                      <a:pt x="1932" y="684"/>
                    </a:lnTo>
                    <a:lnTo>
                      <a:pt x="1930" y="686"/>
                    </a:lnTo>
                    <a:lnTo>
                      <a:pt x="1928" y="688"/>
                    </a:lnTo>
                    <a:lnTo>
                      <a:pt x="1927" y="698"/>
                    </a:lnTo>
                    <a:lnTo>
                      <a:pt x="1924" y="763"/>
                    </a:lnTo>
                    <a:lnTo>
                      <a:pt x="1922" y="825"/>
                    </a:lnTo>
                    <a:lnTo>
                      <a:pt x="1922" y="855"/>
                    </a:lnTo>
                    <a:lnTo>
                      <a:pt x="1921" y="884"/>
                    </a:lnTo>
                    <a:lnTo>
                      <a:pt x="1919" y="913"/>
                    </a:lnTo>
                    <a:lnTo>
                      <a:pt x="1917" y="967"/>
                    </a:lnTo>
                    <a:lnTo>
                      <a:pt x="1915" y="992"/>
                    </a:lnTo>
                    <a:lnTo>
                      <a:pt x="1914" y="1015"/>
                    </a:lnTo>
                    <a:lnTo>
                      <a:pt x="1914" y="1035"/>
                    </a:lnTo>
                    <a:lnTo>
                      <a:pt x="1913" y="1056"/>
                    </a:lnTo>
                    <a:lnTo>
                      <a:pt x="1917" y="1056"/>
                    </a:lnTo>
                    <a:lnTo>
                      <a:pt x="1913" y="1056"/>
                    </a:lnTo>
                    <a:lnTo>
                      <a:pt x="1917" y="1056"/>
                    </a:lnTo>
                    <a:lnTo>
                      <a:pt x="1913" y="1056"/>
                    </a:lnTo>
                    <a:lnTo>
                      <a:pt x="1910" y="1090"/>
                    </a:lnTo>
                    <a:lnTo>
                      <a:pt x="1909" y="1103"/>
                    </a:lnTo>
                    <a:lnTo>
                      <a:pt x="1908" y="1114"/>
                    </a:lnTo>
                    <a:lnTo>
                      <a:pt x="1908" y="1122"/>
                    </a:lnTo>
                    <a:lnTo>
                      <a:pt x="1911" y="1122"/>
                    </a:lnTo>
                    <a:lnTo>
                      <a:pt x="1908" y="1122"/>
                    </a:lnTo>
                    <a:lnTo>
                      <a:pt x="1911" y="1122"/>
                    </a:lnTo>
                    <a:lnTo>
                      <a:pt x="1908" y="1122"/>
                    </a:lnTo>
                    <a:lnTo>
                      <a:pt x="1906" y="1128"/>
                    </a:lnTo>
                    <a:lnTo>
                      <a:pt x="1910" y="1128"/>
                    </a:lnTo>
                    <a:lnTo>
                      <a:pt x="1906" y="1127"/>
                    </a:lnTo>
                    <a:lnTo>
                      <a:pt x="1906" y="1128"/>
                    </a:lnTo>
                    <a:lnTo>
                      <a:pt x="1910" y="1128"/>
                    </a:lnTo>
                    <a:lnTo>
                      <a:pt x="1906" y="1127"/>
                    </a:lnTo>
                    <a:lnTo>
                      <a:pt x="1905" y="1131"/>
                    </a:lnTo>
                    <a:lnTo>
                      <a:pt x="1904" y="1136"/>
                    </a:lnTo>
                    <a:lnTo>
                      <a:pt x="1902" y="1140"/>
                    </a:lnTo>
                    <a:lnTo>
                      <a:pt x="1906" y="1141"/>
                    </a:lnTo>
                    <a:lnTo>
                      <a:pt x="1902" y="1140"/>
                    </a:lnTo>
                    <a:lnTo>
                      <a:pt x="1906" y="1141"/>
                    </a:lnTo>
                    <a:lnTo>
                      <a:pt x="1902" y="1140"/>
                    </a:lnTo>
                    <a:lnTo>
                      <a:pt x="1901" y="1143"/>
                    </a:lnTo>
                    <a:lnTo>
                      <a:pt x="1901" y="1144"/>
                    </a:lnTo>
                    <a:lnTo>
                      <a:pt x="1901" y="1143"/>
                    </a:lnTo>
                    <a:lnTo>
                      <a:pt x="1900" y="1147"/>
                    </a:lnTo>
                    <a:lnTo>
                      <a:pt x="1900" y="1150"/>
                    </a:lnTo>
                    <a:lnTo>
                      <a:pt x="1904" y="1150"/>
                    </a:lnTo>
                    <a:lnTo>
                      <a:pt x="1900" y="1149"/>
                    </a:lnTo>
                    <a:lnTo>
                      <a:pt x="1900" y="1150"/>
                    </a:lnTo>
                    <a:lnTo>
                      <a:pt x="1904" y="1150"/>
                    </a:lnTo>
                    <a:lnTo>
                      <a:pt x="1900" y="1149"/>
                    </a:lnTo>
                    <a:lnTo>
                      <a:pt x="1899" y="1153"/>
                    </a:lnTo>
                    <a:lnTo>
                      <a:pt x="1902" y="1154"/>
                    </a:lnTo>
                    <a:lnTo>
                      <a:pt x="1899" y="1153"/>
                    </a:lnTo>
                    <a:lnTo>
                      <a:pt x="1902" y="1154"/>
                    </a:lnTo>
                    <a:lnTo>
                      <a:pt x="1899" y="1153"/>
                    </a:lnTo>
                    <a:lnTo>
                      <a:pt x="1896" y="1158"/>
                    </a:lnTo>
                    <a:lnTo>
                      <a:pt x="1900" y="1159"/>
                    </a:lnTo>
                    <a:lnTo>
                      <a:pt x="1897" y="1157"/>
                    </a:lnTo>
                    <a:lnTo>
                      <a:pt x="1896" y="1158"/>
                    </a:lnTo>
                    <a:lnTo>
                      <a:pt x="1900" y="1159"/>
                    </a:lnTo>
                    <a:lnTo>
                      <a:pt x="1897" y="1157"/>
                    </a:lnTo>
                    <a:lnTo>
                      <a:pt x="1893" y="1161"/>
                    </a:lnTo>
                    <a:lnTo>
                      <a:pt x="1892" y="1163"/>
                    </a:lnTo>
                    <a:lnTo>
                      <a:pt x="1892" y="1165"/>
                    </a:lnTo>
                    <a:lnTo>
                      <a:pt x="1896" y="1165"/>
                    </a:lnTo>
                    <a:lnTo>
                      <a:pt x="1896" y="1161"/>
                    </a:lnTo>
                    <a:lnTo>
                      <a:pt x="1893" y="1162"/>
                    </a:lnTo>
                    <a:lnTo>
                      <a:pt x="1892" y="1165"/>
                    </a:lnTo>
                    <a:lnTo>
                      <a:pt x="1896" y="1165"/>
                    </a:lnTo>
                    <a:lnTo>
                      <a:pt x="1896" y="1161"/>
                    </a:lnTo>
                    <a:lnTo>
                      <a:pt x="1892" y="1161"/>
                    </a:lnTo>
                    <a:lnTo>
                      <a:pt x="1892" y="1165"/>
                    </a:lnTo>
                    <a:lnTo>
                      <a:pt x="1896" y="1162"/>
                    </a:lnTo>
                    <a:lnTo>
                      <a:pt x="1892" y="1161"/>
                    </a:lnTo>
                    <a:lnTo>
                      <a:pt x="1892" y="1165"/>
                    </a:lnTo>
                    <a:lnTo>
                      <a:pt x="1896" y="1162"/>
                    </a:lnTo>
                    <a:lnTo>
                      <a:pt x="1893" y="1159"/>
                    </a:lnTo>
                    <a:lnTo>
                      <a:pt x="1890" y="1162"/>
                    </a:lnTo>
                    <a:lnTo>
                      <a:pt x="1893" y="1161"/>
                    </a:lnTo>
                    <a:lnTo>
                      <a:pt x="1893" y="1159"/>
                    </a:lnTo>
                    <a:lnTo>
                      <a:pt x="1890" y="1162"/>
                    </a:lnTo>
                    <a:lnTo>
                      <a:pt x="1893" y="1161"/>
                    </a:lnTo>
                    <a:lnTo>
                      <a:pt x="1892" y="1158"/>
                    </a:lnTo>
                    <a:lnTo>
                      <a:pt x="1888" y="1159"/>
                    </a:lnTo>
                    <a:lnTo>
                      <a:pt x="1893" y="1159"/>
                    </a:lnTo>
                    <a:lnTo>
                      <a:pt x="1892" y="1158"/>
                    </a:lnTo>
                    <a:lnTo>
                      <a:pt x="1888" y="1159"/>
                    </a:lnTo>
                    <a:lnTo>
                      <a:pt x="1893" y="1159"/>
                    </a:lnTo>
                    <a:lnTo>
                      <a:pt x="1893" y="1157"/>
                    </a:lnTo>
                    <a:lnTo>
                      <a:pt x="1892" y="1157"/>
                    </a:lnTo>
                    <a:lnTo>
                      <a:pt x="1892" y="1156"/>
                    </a:lnTo>
                    <a:lnTo>
                      <a:pt x="1891" y="1153"/>
                    </a:lnTo>
                    <a:lnTo>
                      <a:pt x="1887" y="1154"/>
                    </a:lnTo>
                    <a:lnTo>
                      <a:pt x="1891" y="1153"/>
                    </a:lnTo>
                    <a:lnTo>
                      <a:pt x="1887" y="1154"/>
                    </a:lnTo>
                    <a:lnTo>
                      <a:pt x="1891" y="1153"/>
                    </a:lnTo>
                    <a:lnTo>
                      <a:pt x="1890" y="1149"/>
                    </a:lnTo>
                    <a:lnTo>
                      <a:pt x="1886" y="1150"/>
                    </a:lnTo>
                    <a:lnTo>
                      <a:pt x="1890" y="1150"/>
                    </a:lnTo>
                    <a:lnTo>
                      <a:pt x="1890" y="1149"/>
                    </a:lnTo>
                    <a:lnTo>
                      <a:pt x="1886" y="1150"/>
                    </a:lnTo>
                    <a:lnTo>
                      <a:pt x="1890" y="1150"/>
                    </a:lnTo>
                    <a:lnTo>
                      <a:pt x="1887" y="1140"/>
                    </a:lnTo>
                    <a:lnTo>
                      <a:pt x="1886" y="1134"/>
                    </a:lnTo>
                    <a:lnTo>
                      <a:pt x="1882" y="1134"/>
                    </a:lnTo>
                    <a:lnTo>
                      <a:pt x="1887" y="1134"/>
                    </a:lnTo>
                    <a:lnTo>
                      <a:pt x="1882" y="1134"/>
                    </a:lnTo>
                    <a:lnTo>
                      <a:pt x="1887" y="1134"/>
                    </a:lnTo>
                    <a:lnTo>
                      <a:pt x="1887" y="1127"/>
                    </a:lnTo>
                    <a:lnTo>
                      <a:pt x="1886" y="1119"/>
                    </a:lnTo>
                    <a:lnTo>
                      <a:pt x="1883" y="1101"/>
                    </a:lnTo>
                    <a:lnTo>
                      <a:pt x="1882" y="1091"/>
                    </a:lnTo>
                    <a:lnTo>
                      <a:pt x="1879" y="1068"/>
                    </a:lnTo>
                    <a:lnTo>
                      <a:pt x="1874" y="1068"/>
                    </a:lnTo>
                    <a:lnTo>
                      <a:pt x="1879" y="1068"/>
                    </a:lnTo>
                    <a:lnTo>
                      <a:pt x="1874" y="1068"/>
                    </a:lnTo>
                    <a:lnTo>
                      <a:pt x="1879" y="1068"/>
                    </a:lnTo>
                    <a:lnTo>
                      <a:pt x="1879" y="1055"/>
                    </a:lnTo>
                    <a:lnTo>
                      <a:pt x="1878" y="1041"/>
                    </a:lnTo>
                    <a:lnTo>
                      <a:pt x="1873" y="1041"/>
                    </a:lnTo>
                    <a:lnTo>
                      <a:pt x="1878" y="1041"/>
                    </a:lnTo>
                    <a:lnTo>
                      <a:pt x="1873" y="1041"/>
                    </a:lnTo>
                    <a:lnTo>
                      <a:pt x="1878" y="1041"/>
                    </a:lnTo>
                    <a:lnTo>
                      <a:pt x="1875" y="1010"/>
                    </a:lnTo>
                    <a:lnTo>
                      <a:pt x="1873" y="973"/>
                    </a:lnTo>
                    <a:lnTo>
                      <a:pt x="1871" y="954"/>
                    </a:lnTo>
                    <a:lnTo>
                      <a:pt x="1871" y="933"/>
                    </a:lnTo>
                    <a:lnTo>
                      <a:pt x="1870" y="913"/>
                    </a:lnTo>
                    <a:lnTo>
                      <a:pt x="1869" y="890"/>
                    </a:lnTo>
                    <a:lnTo>
                      <a:pt x="1866" y="840"/>
                    </a:lnTo>
                    <a:lnTo>
                      <a:pt x="1864" y="786"/>
                    </a:lnTo>
                    <a:lnTo>
                      <a:pt x="1864" y="758"/>
                    </a:lnTo>
                    <a:lnTo>
                      <a:pt x="1862" y="728"/>
                    </a:lnTo>
                    <a:lnTo>
                      <a:pt x="1861" y="696"/>
                    </a:lnTo>
                    <a:lnTo>
                      <a:pt x="1860" y="688"/>
                    </a:lnTo>
                    <a:lnTo>
                      <a:pt x="1857" y="686"/>
                    </a:lnTo>
                    <a:lnTo>
                      <a:pt x="1855" y="684"/>
                    </a:lnTo>
                    <a:lnTo>
                      <a:pt x="1844" y="684"/>
                    </a:lnTo>
                    <a:lnTo>
                      <a:pt x="1844" y="688"/>
                    </a:lnTo>
                    <a:lnTo>
                      <a:pt x="1849" y="688"/>
                    </a:lnTo>
                    <a:lnTo>
                      <a:pt x="1848" y="688"/>
                    </a:lnTo>
                    <a:lnTo>
                      <a:pt x="1847" y="686"/>
                    </a:lnTo>
                    <a:lnTo>
                      <a:pt x="1844" y="684"/>
                    </a:lnTo>
                    <a:lnTo>
                      <a:pt x="1844" y="688"/>
                    </a:lnTo>
                    <a:lnTo>
                      <a:pt x="1849" y="688"/>
                    </a:lnTo>
                    <a:lnTo>
                      <a:pt x="1849" y="683"/>
                    </a:lnTo>
                    <a:lnTo>
                      <a:pt x="1846" y="590"/>
                    </a:lnTo>
                    <a:lnTo>
                      <a:pt x="1843" y="531"/>
                    </a:lnTo>
                    <a:lnTo>
                      <a:pt x="1842" y="502"/>
                    </a:lnTo>
                    <a:lnTo>
                      <a:pt x="1842" y="474"/>
                    </a:lnTo>
                    <a:lnTo>
                      <a:pt x="1839" y="422"/>
                    </a:lnTo>
                    <a:lnTo>
                      <a:pt x="1838" y="398"/>
                    </a:lnTo>
                    <a:lnTo>
                      <a:pt x="1837" y="374"/>
                    </a:lnTo>
                    <a:lnTo>
                      <a:pt x="1835" y="354"/>
                    </a:lnTo>
                    <a:lnTo>
                      <a:pt x="1834" y="334"/>
                    </a:lnTo>
                    <a:lnTo>
                      <a:pt x="1834" y="318"/>
                    </a:lnTo>
                    <a:lnTo>
                      <a:pt x="1833" y="302"/>
                    </a:lnTo>
                    <a:lnTo>
                      <a:pt x="1831" y="288"/>
                    </a:lnTo>
                    <a:lnTo>
                      <a:pt x="1830" y="276"/>
                    </a:lnTo>
                    <a:lnTo>
                      <a:pt x="1829" y="268"/>
                    </a:lnTo>
                    <a:lnTo>
                      <a:pt x="1828" y="268"/>
                    </a:lnTo>
                    <a:lnTo>
                      <a:pt x="1826" y="262"/>
                    </a:lnTo>
                    <a:lnTo>
                      <a:pt x="1826" y="261"/>
                    </a:lnTo>
                    <a:lnTo>
                      <a:pt x="1825" y="257"/>
                    </a:lnTo>
                    <a:lnTo>
                      <a:pt x="1821" y="258"/>
                    </a:lnTo>
                    <a:lnTo>
                      <a:pt x="1826" y="258"/>
                    </a:lnTo>
                    <a:lnTo>
                      <a:pt x="1825" y="257"/>
                    </a:lnTo>
                    <a:lnTo>
                      <a:pt x="1821" y="258"/>
                    </a:lnTo>
                    <a:lnTo>
                      <a:pt x="1826" y="258"/>
                    </a:lnTo>
                    <a:lnTo>
                      <a:pt x="1826" y="254"/>
                    </a:lnTo>
                    <a:lnTo>
                      <a:pt x="1825" y="253"/>
                    </a:lnTo>
                    <a:lnTo>
                      <a:pt x="1821" y="241"/>
                    </a:lnTo>
                    <a:lnTo>
                      <a:pt x="1817" y="234"/>
                    </a:lnTo>
                    <a:lnTo>
                      <a:pt x="1813" y="235"/>
                    </a:lnTo>
                    <a:lnTo>
                      <a:pt x="1818" y="235"/>
                    </a:lnTo>
                    <a:lnTo>
                      <a:pt x="1817" y="234"/>
                    </a:lnTo>
                    <a:lnTo>
                      <a:pt x="1813" y="235"/>
                    </a:lnTo>
                    <a:lnTo>
                      <a:pt x="1818" y="235"/>
                    </a:lnTo>
                    <a:lnTo>
                      <a:pt x="1818" y="232"/>
                    </a:lnTo>
                    <a:lnTo>
                      <a:pt x="1817" y="232"/>
                    </a:lnTo>
                    <a:lnTo>
                      <a:pt x="1817" y="231"/>
                    </a:lnTo>
                    <a:lnTo>
                      <a:pt x="1816" y="228"/>
                    </a:lnTo>
                    <a:lnTo>
                      <a:pt x="1816" y="227"/>
                    </a:lnTo>
                    <a:lnTo>
                      <a:pt x="1812" y="223"/>
                    </a:lnTo>
                    <a:lnTo>
                      <a:pt x="1811" y="223"/>
                    </a:lnTo>
                    <a:lnTo>
                      <a:pt x="1808" y="222"/>
                    </a:lnTo>
                    <a:lnTo>
                      <a:pt x="1806" y="222"/>
                    </a:lnTo>
                    <a:lnTo>
                      <a:pt x="1803" y="223"/>
                    </a:lnTo>
                    <a:lnTo>
                      <a:pt x="1799" y="227"/>
                    </a:lnTo>
                    <a:lnTo>
                      <a:pt x="1795" y="235"/>
                    </a:lnTo>
                    <a:lnTo>
                      <a:pt x="1795" y="240"/>
                    </a:lnTo>
                    <a:lnTo>
                      <a:pt x="1799" y="240"/>
                    </a:lnTo>
                    <a:lnTo>
                      <a:pt x="1795" y="239"/>
                    </a:lnTo>
                    <a:lnTo>
                      <a:pt x="1795" y="240"/>
                    </a:lnTo>
                    <a:lnTo>
                      <a:pt x="1799" y="240"/>
                    </a:lnTo>
                    <a:lnTo>
                      <a:pt x="1795" y="239"/>
                    </a:lnTo>
                    <a:lnTo>
                      <a:pt x="1794" y="243"/>
                    </a:lnTo>
                    <a:lnTo>
                      <a:pt x="1793" y="248"/>
                    </a:lnTo>
                    <a:lnTo>
                      <a:pt x="1793" y="249"/>
                    </a:lnTo>
                    <a:lnTo>
                      <a:pt x="1790" y="262"/>
                    </a:lnTo>
                    <a:lnTo>
                      <a:pt x="1787" y="277"/>
                    </a:lnTo>
                    <a:lnTo>
                      <a:pt x="1787" y="287"/>
                    </a:lnTo>
                    <a:lnTo>
                      <a:pt x="1791" y="287"/>
                    </a:lnTo>
                    <a:lnTo>
                      <a:pt x="1787" y="287"/>
                    </a:lnTo>
                    <a:lnTo>
                      <a:pt x="1791" y="287"/>
                    </a:lnTo>
                    <a:lnTo>
                      <a:pt x="1787" y="287"/>
                    </a:lnTo>
                    <a:lnTo>
                      <a:pt x="1785" y="307"/>
                    </a:lnTo>
                    <a:lnTo>
                      <a:pt x="1784" y="319"/>
                    </a:lnTo>
                    <a:lnTo>
                      <a:pt x="1781" y="345"/>
                    </a:lnTo>
                    <a:lnTo>
                      <a:pt x="1780" y="359"/>
                    </a:lnTo>
                    <a:lnTo>
                      <a:pt x="1780" y="374"/>
                    </a:lnTo>
                    <a:lnTo>
                      <a:pt x="1784" y="374"/>
                    </a:lnTo>
                    <a:lnTo>
                      <a:pt x="1780" y="374"/>
                    </a:lnTo>
                    <a:lnTo>
                      <a:pt x="1784" y="374"/>
                    </a:lnTo>
                    <a:lnTo>
                      <a:pt x="1780" y="374"/>
                    </a:lnTo>
                    <a:lnTo>
                      <a:pt x="1778" y="391"/>
                    </a:lnTo>
                    <a:lnTo>
                      <a:pt x="1776" y="427"/>
                    </a:lnTo>
                    <a:lnTo>
                      <a:pt x="1773" y="469"/>
                    </a:lnTo>
                    <a:lnTo>
                      <a:pt x="1772" y="491"/>
                    </a:lnTo>
                    <a:lnTo>
                      <a:pt x="1772" y="514"/>
                    </a:lnTo>
                    <a:lnTo>
                      <a:pt x="1769" y="563"/>
                    </a:lnTo>
                    <a:lnTo>
                      <a:pt x="1767" y="617"/>
                    </a:lnTo>
                    <a:lnTo>
                      <a:pt x="1765" y="647"/>
                    </a:lnTo>
                    <a:lnTo>
                      <a:pt x="1765" y="677"/>
                    </a:lnTo>
                    <a:lnTo>
                      <a:pt x="1769" y="677"/>
                    </a:lnTo>
                    <a:lnTo>
                      <a:pt x="1765" y="677"/>
                    </a:lnTo>
                    <a:lnTo>
                      <a:pt x="1769" y="677"/>
                    </a:lnTo>
                    <a:lnTo>
                      <a:pt x="1765" y="677"/>
                    </a:lnTo>
                    <a:lnTo>
                      <a:pt x="1764" y="688"/>
                    </a:lnTo>
                    <a:lnTo>
                      <a:pt x="1768" y="688"/>
                    </a:lnTo>
                    <a:lnTo>
                      <a:pt x="1768" y="684"/>
                    </a:lnTo>
                    <a:lnTo>
                      <a:pt x="1765" y="686"/>
                    </a:lnTo>
                    <a:lnTo>
                      <a:pt x="1764" y="688"/>
                    </a:lnTo>
                    <a:lnTo>
                      <a:pt x="1768" y="688"/>
                    </a:lnTo>
                    <a:lnTo>
                      <a:pt x="1768" y="684"/>
                    </a:lnTo>
                    <a:lnTo>
                      <a:pt x="1758" y="684"/>
                    </a:lnTo>
                    <a:lnTo>
                      <a:pt x="1755" y="686"/>
                    </a:lnTo>
                    <a:lnTo>
                      <a:pt x="1754" y="687"/>
                    </a:lnTo>
                    <a:lnTo>
                      <a:pt x="1753" y="689"/>
                    </a:lnTo>
                    <a:lnTo>
                      <a:pt x="1753" y="691"/>
                    </a:lnTo>
                    <a:lnTo>
                      <a:pt x="1750" y="750"/>
                    </a:lnTo>
                    <a:lnTo>
                      <a:pt x="1750" y="780"/>
                    </a:lnTo>
                    <a:lnTo>
                      <a:pt x="1749" y="810"/>
                    </a:lnTo>
                    <a:lnTo>
                      <a:pt x="1746" y="866"/>
                    </a:lnTo>
                    <a:lnTo>
                      <a:pt x="1745" y="893"/>
                    </a:lnTo>
                    <a:lnTo>
                      <a:pt x="1742" y="945"/>
                    </a:lnTo>
                    <a:lnTo>
                      <a:pt x="1742" y="968"/>
                    </a:lnTo>
                    <a:lnTo>
                      <a:pt x="1741" y="990"/>
                    </a:lnTo>
                    <a:lnTo>
                      <a:pt x="1740" y="1011"/>
                    </a:lnTo>
                    <a:lnTo>
                      <a:pt x="1744" y="1011"/>
                    </a:lnTo>
                    <a:lnTo>
                      <a:pt x="1740" y="1011"/>
                    </a:lnTo>
                    <a:lnTo>
                      <a:pt x="1744" y="1011"/>
                    </a:lnTo>
                    <a:lnTo>
                      <a:pt x="1740" y="1011"/>
                    </a:lnTo>
                    <a:lnTo>
                      <a:pt x="1738" y="1030"/>
                    </a:lnTo>
                    <a:lnTo>
                      <a:pt x="1737" y="1047"/>
                    </a:lnTo>
                    <a:lnTo>
                      <a:pt x="1736" y="1063"/>
                    </a:lnTo>
                    <a:lnTo>
                      <a:pt x="1736" y="1076"/>
                    </a:lnTo>
                    <a:lnTo>
                      <a:pt x="1740" y="1076"/>
                    </a:lnTo>
                    <a:lnTo>
                      <a:pt x="1736" y="1076"/>
                    </a:lnTo>
                    <a:lnTo>
                      <a:pt x="1740" y="1076"/>
                    </a:lnTo>
                    <a:lnTo>
                      <a:pt x="1736" y="1076"/>
                    </a:lnTo>
                    <a:lnTo>
                      <a:pt x="1734" y="1087"/>
                    </a:lnTo>
                    <a:lnTo>
                      <a:pt x="1733" y="1096"/>
                    </a:lnTo>
                    <a:lnTo>
                      <a:pt x="1737" y="1096"/>
                    </a:lnTo>
                    <a:lnTo>
                      <a:pt x="1733" y="1096"/>
                    </a:lnTo>
                    <a:lnTo>
                      <a:pt x="1737" y="1096"/>
                    </a:lnTo>
                    <a:lnTo>
                      <a:pt x="1733" y="1096"/>
                    </a:lnTo>
                    <a:lnTo>
                      <a:pt x="1732" y="1103"/>
                    </a:lnTo>
                    <a:lnTo>
                      <a:pt x="1736" y="1103"/>
                    </a:lnTo>
                    <a:lnTo>
                      <a:pt x="1732" y="1101"/>
                    </a:lnTo>
                    <a:lnTo>
                      <a:pt x="1732" y="1103"/>
                    </a:lnTo>
                    <a:lnTo>
                      <a:pt x="1736" y="1103"/>
                    </a:lnTo>
                    <a:lnTo>
                      <a:pt x="1732" y="1101"/>
                    </a:lnTo>
                    <a:lnTo>
                      <a:pt x="1728" y="1113"/>
                    </a:lnTo>
                    <a:lnTo>
                      <a:pt x="1728" y="1117"/>
                    </a:lnTo>
                    <a:lnTo>
                      <a:pt x="1732" y="1117"/>
                    </a:lnTo>
                    <a:lnTo>
                      <a:pt x="1728" y="1116"/>
                    </a:lnTo>
                    <a:lnTo>
                      <a:pt x="1728" y="1117"/>
                    </a:lnTo>
                    <a:lnTo>
                      <a:pt x="1732" y="1117"/>
                    </a:lnTo>
                    <a:lnTo>
                      <a:pt x="1728" y="1116"/>
                    </a:lnTo>
                    <a:lnTo>
                      <a:pt x="1727" y="1119"/>
                    </a:lnTo>
                    <a:lnTo>
                      <a:pt x="1731" y="1121"/>
                    </a:lnTo>
                    <a:lnTo>
                      <a:pt x="1727" y="1119"/>
                    </a:lnTo>
                    <a:lnTo>
                      <a:pt x="1731" y="1121"/>
                    </a:lnTo>
                    <a:lnTo>
                      <a:pt x="1727" y="1119"/>
                    </a:lnTo>
                    <a:lnTo>
                      <a:pt x="1720" y="1132"/>
                    </a:lnTo>
                    <a:lnTo>
                      <a:pt x="1720" y="1135"/>
                    </a:lnTo>
                    <a:lnTo>
                      <a:pt x="1724" y="1135"/>
                    </a:lnTo>
                    <a:lnTo>
                      <a:pt x="1722" y="1132"/>
                    </a:lnTo>
                    <a:lnTo>
                      <a:pt x="1720" y="1135"/>
                    </a:lnTo>
                    <a:lnTo>
                      <a:pt x="1724" y="1135"/>
                    </a:lnTo>
                    <a:lnTo>
                      <a:pt x="1722" y="1132"/>
                    </a:lnTo>
                    <a:lnTo>
                      <a:pt x="1719" y="1135"/>
                    </a:lnTo>
                    <a:lnTo>
                      <a:pt x="1722" y="1137"/>
                    </a:lnTo>
                    <a:lnTo>
                      <a:pt x="1722" y="1134"/>
                    </a:lnTo>
                    <a:lnTo>
                      <a:pt x="1719" y="1135"/>
                    </a:lnTo>
                    <a:lnTo>
                      <a:pt x="1722" y="1137"/>
                    </a:lnTo>
                    <a:lnTo>
                      <a:pt x="1722" y="1134"/>
                    </a:lnTo>
                    <a:lnTo>
                      <a:pt x="1718" y="1134"/>
                    </a:lnTo>
                    <a:lnTo>
                      <a:pt x="1718" y="1137"/>
                    </a:lnTo>
                    <a:lnTo>
                      <a:pt x="1722" y="1135"/>
                    </a:lnTo>
                    <a:lnTo>
                      <a:pt x="1718" y="1134"/>
                    </a:lnTo>
                    <a:lnTo>
                      <a:pt x="1718" y="1137"/>
                    </a:lnTo>
                    <a:lnTo>
                      <a:pt x="1722" y="1135"/>
                    </a:lnTo>
                    <a:lnTo>
                      <a:pt x="1720" y="1134"/>
                    </a:lnTo>
                    <a:lnTo>
                      <a:pt x="1716" y="1136"/>
                    </a:lnTo>
                    <a:lnTo>
                      <a:pt x="1722" y="1136"/>
                    </a:lnTo>
                    <a:lnTo>
                      <a:pt x="1720" y="1134"/>
                    </a:lnTo>
                    <a:lnTo>
                      <a:pt x="1716" y="1136"/>
                    </a:lnTo>
                    <a:lnTo>
                      <a:pt x="1722" y="1136"/>
                    </a:lnTo>
                    <a:lnTo>
                      <a:pt x="1722" y="1135"/>
                    </a:lnTo>
                    <a:lnTo>
                      <a:pt x="1720" y="1135"/>
                    </a:lnTo>
                    <a:lnTo>
                      <a:pt x="1720" y="1132"/>
                    </a:lnTo>
                    <a:lnTo>
                      <a:pt x="1719" y="1131"/>
                    </a:lnTo>
                    <a:lnTo>
                      <a:pt x="1715" y="1134"/>
                    </a:lnTo>
                    <a:lnTo>
                      <a:pt x="1719" y="1132"/>
                    </a:lnTo>
                    <a:lnTo>
                      <a:pt x="1719" y="1131"/>
                    </a:lnTo>
                    <a:lnTo>
                      <a:pt x="1715" y="1134"/>
                    </a:lnTo>
                    <a:lnTo>
                      <a:pt x="1719" y="1132"/>
                    </a:lnTo>
                    <a:lnTo>
                      <a:pt x="1718" y="1130"/>
                    </a:lnTo>
                    <a:lnTo>
                      <a:pt x="1714" y="1131"/>
                    </a:lnTo>
                    <a:lnTo>
                      <a:pt x="1718" y="1130"/>
                    </a:lnTo>
                    <a:lnTo>
                      <a:pt x="1714" y="1131"/>
                    </a:lnTo>
                    <a:lnTo>
                      <a:pt x="1718" y="1130"/>
                    </a:lnTo>
                    <a:lnTo>
                      <a:pt x="1716" y="1126"/>
                    </a:lnTo>
                    <a:lnTo>
                      <a:pt x="1715" y="1123"/>
                    </a:lnTo>
                    <a:lnTo>
                      <a:pt x="1711" y="1125"/>
                    </a:lnTo>
                    <a:lnTo>
                      <a:pt x="1715" y="1125"/>
                    </a:lnTo>
                    <a:lnTo>
                      <a:pt x="1715" y="1123"/>
                    </a:lnTo>
                    <a:lnTo>
                      <a:pt x="1711" y="1125"/>
                    </a:lnTo>
                    <a:lnTo>
                      <a:pt x="1715" y="1125"/>
                    </a:lnTo>
                    <a:lnTo>
                      <a:pt x="1713" y="1114"/>
                    </a:lnTo>
                    <a:lnTo>
                      <a:pt x="1709" y="1114"/>
                    </a:lnTo>
                    <a:lnTo>
                      <a:pt x="1714" y="1114"/>
                    </a:lnTo>
                    <a:lnTo>
                      <a:pt x="1709" y="1114"/>
                    </a:lnTo>
                    <a:lnTo>
                      <a:pt x="1714" y="1114"/>
                    </a:lnTo>
                    <a:lnTo>
                      <a:pt x="1714" y="1109"/>
                    </a:lnTo>
                    <a:lnTo>
                      <a:pt x="1713" y="1109"/>
                    </a:lnTo>
                    <a:lnTo>
                      <a:pt x="1710" y="1096"/>
                    </a:lnTo>
                    <a:lnTo>
                      <a:pt x="1706" y="1096"/>
                    </a:lnTo>
                    <a:lnTo>
                      <a:pt x="1711" y="1096"/>
                    </a:lnTo>
                    <a:lnTo>
                      <a:pt x="1706" y="1096"/>
                    </a:lnTo>
                    <a:lnTo>
                      <a:pt x="1711" y="1096"/>
                    </a:lnTo>
                    <a:lnTo>
                      <a:pt x="1710" y="1088"/>
                    </a:lnTo>
                    <a:lnTo>
                      <a:pt x="1707" y="1070"/>
                    </a:lnTo>
                    <a:lnTo>
                      <a:pt x="1702" y="1070"/>
                    </a:lnTo>
                    <a:lnTo>
                      <a:pt x="1707" y="1070"/>
                    </a:lnTo>
                    <a:lnTo>
                      <a:pt x="1702" y="1070"/>
                    </a:lnTo>
                    <a:lnTo>
                      <a:pt x="1707" y="1070"/>
                    </a:lnTo>
                    <a:lnTo>
                      <a:pt x="1707" y="1060"/>
                    </a:lnTo>
                    <a:lnTo>
                      <a:pt x="1705" y="1037"/>
                    </a:lnTo>
                    <a:lnTo>
                      <a:pt x="1703" y="1024"/>
                    </a:lnTo>
                    <a:lnTo>
                      <a:pt x="1702" y="1010"/>
                    </a:lnTo>
                    <a:lnTo>
                      <a:pt x="1697" y="1010"/>
                    </a:lnTo>
                    <a:lnTo>
                      <a:pt x="1702" y="1010"/>
                    </a:lnTo>
                    <a:lnTo>
                      <a:pt x="1697" y="1010"/>
                    </a:lnTo>
                    <a:lnTo>
                      <a:pt x="1702" y="1010"/>
                    </a:lnTo>
                    <a:lnTo>
                      <a:pt x="1700" y="979"/>
                    </a:lnTo>
                    <a:lnTo>
                      <a:pt x="1700" y="962"/>
                    </a:lnTo>
                    <a:lnTo>
                      <a:pt x="1698" y="944"/>
                    </a:lnTo>
                    <a:lnTo>
                      <a:pt x="1697" y="924"/>
                    </a:lnTo>
                    <a:lnTo>
                      <a:pt x="1694" y="883"/>
                    </a:lnTo>
                    <a:lnTo>
                      <a:pt x="1693" y="861"/>
                    </a:lnTo>
                    <a:lnTo>
                      <a:pt x="1692" y="837"/>
                    </a:lnTo>
                    <a:lnTo>
                      <a:pt x="1692" y="812"/>
                    </a:lnTo>
                    <a:lnTo>
                      <a:pt x="1691" y="788"/>
                    </a:lnTo>
                    <a:lnTo>
                      <a:pt x="1689" y="760"/>
                    </a:lnTo>
                    <a:lnTo>
                      <a:pt x="1687" y="704"/>
                    </a:lnTo>
                    <a:lnTo>
                      <a:pt x="1685" y="688"/>
                    </a:lnTo>
                    <a:lnTo>
                      <a:pt x="1683" y="686"/>
                    </a:lnTo>
                    <a:lnTo>
                      <a:pt x="1680" y="684"/>
                    </a:lnTo>
                    <a:lnTo>
                      <a:pt x="1670" y="684"/>
                    </a:lnTo>
                    <a:lnTo>
                      <a:pt x="1670" y="688"/>
                    </a:lnTo>
                    <a:lnTo>
                      <a:pt x="1675" y="688"/>
                    </a:lnTo>
                    <a:lnTo>
                      <a:pt x="1672" y="686"/>
                    </a:lnTo>
                    <a:lnTo>
                      <a:pt x="1670" y="684"/>
                    </a:lnTo>
                    <a:lnTo>
                      <a:pt x="1670" y="688"/>
                    </a:lnTo>
                    <a:lnTo>
                      <a:pt x="1675" y="688"/>
                    </a:lnTo>
                    <a:lnTo>
                      <a:pt x="1672" y="631"/>
                    </a:lnTo>
                    <a:lnTo>
                      <a:pt x="1671" y="602"/>
                    </a:lnTo>
                    <a:lnTo>
                      <a:pt x="1670" y="573"/>
                    </a:lnTo>
                    <a:lnTo>
                      <a:pt x="1670" y="546"/>
                    </a:lnTo>
                    <a:lnTo>
                      <a:pt x="1667" y="492"/>
                    </a:lnTo>
                    <a:lnTo>
                      <a:pt x="1665" y="443"/>
                    </a:lnTo>
                    <a:lnTo>
                      <a:pt x="1663" y="420"/>
                    </a:lnTo>
                    <a:lnTo>
                      <a:pt x="1662" y="398"/>
                    </a:lnTo>
                    <a:lnTo>
                      <a:pt x="1662" y="378"/>
                    </a:lnTo>
                    <a:lnTo>
                      <a:pt x="1661" y="359"/>
                    </a:lnTo>
                    <a:lnTo>
                      <a:pt x="1660" y="342"/>
                    </a:lnTo>
                    <a:lnTo>
                      <a:pt x="1658" y="327"/>
                    </a:lnTo>
                    <a:lnTo>
                      <a:pt x="1657" y="314"/>
                    </a:lnTo>
                    <a:lnTo>
                      <a:pt x="1656" y="303"/>
                    </a:lnTo>
                    <a:lnTo>
                      <a:pt x="1654" y="294"/>
                    </a:lnTo>
                    <a:lnTo>
                      <a:pt x="1649" y="294"/>
                    </a:lnTo>
                    <a:lnTo>
                      <a:pt x="1654" y="294"/>
                    </a:lnTo>
                    <a:lnTo>
                      <a:pt x="1649" y="294"/>
                    </a:lnTo>
                    <a:lnTo>
                      <a:pt x="1654" y="294"/>
                    </a:lnTo>
                    <a:lnTo>
                      <a:pt x="1654" y="288"/>
                    </a:lnTo>
                    <a:lnTo>
                      <a:pt x="1653" y="287"/>
                    </a:lnTo>
                    <a:lnTo>
                      <a:pt x="1649" y="275"/>
                    </a:lnTo>
                    <a:lnTo>
                      <a:pt x="1648" y="272"/>
                    </a:lnTo>
                    <a:lnTo>
                      <a:pt x="1644" y="274"/>
                    </a:lnTo>
                    <a:lnTo>
                      <a:pt x="1648" y="272"/>
                    </a:lnTo>
                    <a:lnTo>
                      <a:pt x="1644" y="274"/>
                    </a:lnTo>
                    <a:lnTo>
                      <a:pt x="1648" y="272"/>
                    </a:lnTo>
                    <a:lnTo>
                      <a:pt x="1647" y="268"/>
                    </a:lnTo>
                    <a:lnTo>
                      <a:pt x="1645" y="266"/>
                    </a:lnTo>
                    <a:lnTo>
                      <a:pt x="1641" y="267"/>
                    </a:lnTo>
                    <a:lnTo>
                      <a:pt x="1647" y="267"/>
                    </a:lnTo>
                    <a:lnTo>
                      <a:pt x="1645" y="266"/>
                    </a:lnTo>
                    <a:lnTo>
                      <a:pt x="1641" y="267"/>
                    </a:lnTo>
                    <a:lnTo>
                      <a:pt x="1647" y="267"/>
                    </a:lnTo>
                    <a:lnTo>
                      <a:pt x="1647" y="265"/>
                    </a:lnTo>
                    <a:lnTo>
                      <a:pt x="1645" y="265"/>
                    </a:lnTo>
                    <a:lnTo>
                      <a:pt x="1645" y="263"/>
                    </a:lnTo>
                    <a:lnTo>
                      <a:pt x="1643" y="258"/>
                    </a:lnTo>
                    <a:lnTo>
                      <a:pt x="1643" y="257"/>
                    </a:lnTo>
                    <a:lnTo>
                      <a:pt x="1638" y="252"/>
                    </a:lnTo>
                    <a:lnTo>
                      <a:pt x="1634" y="254"/>
                    </a:lnTo>
                    <a:lnTo>
                      <a:pt x="1639" y="254"/>
                    </a:lnTo>
                    <a:lnTo>
                      <a:pt x="1638" y="252"/>
                    </a:lnTo>
                    <a:lnTo>
                      <a:pt x="1634" y="254"/>
                    </a:lnTo>
                    <a:lnTo>
                      <a:pt x="1639" y="254"/>
                    </a:lnTo>
                    <a:lnTo>
                      <a:pt x="1639" y="253"/>
                    </a:lnTo>
                    <a:lnTo>
                      <a:pt x="1638" y="253"/>
                    </a:lnTo>
                    <a:lnTo>
                      <a:pt x="1636" y="250"/>
                    </a:lnTo>
                    <a:lnTo>
                      <a:pt x="1634" y="249"/>
                    </a:lnTo>
                    <a:lnTo>
                      <a:pt x="1632" y="249"/>
                    </a:lnTo>
                    <a:lnTo>
                      <a:pt x="1630" y="250"/>
                    </a:lnTo>
                    <a:lnTo>
                      <a:pt x="1629" y="252"/>
                    </a:lnTo>
                    <a:lnTo>
                      <a:pt x="1631" y="254"/>
                    </a:lnTo>
                    <a:lnTo>
                      <a:pt x="1631" y="250"/>
                    </a:lnTo>
                    <a:lnTo>
                      <a:pt x="1629" y="252"/>
                    </a:lnTo>
                    <a:lnTo>
                      <a:pt x="1631" y="254"/>
                    </a:lnTo>
                    <a:lnTo>
                      <a:pt x="1631" y="250"/>
                    </a:lnTo>
                    <a:lnTo>
                      <a:pt x="1630" y="250"/>
                    </a:lnTo>
                    <a:lnTo>
                      <a:pt x="1627" y="252"/>
                    </a:lnTo>
                    <a:lnTo>
                      <a:pt x="1625" y="254"/>
                    </a:lnTo>
                    <a:lnTo>
                      <a:pt x="1623" y="257"/>
                    </a:lnTo>
                    <a:lnTo>
                      <a:pt x="1623" y="259"/>
                    </a:lnTo>
                    <a:lnTo>
                      <a:pt x="1627" y="259"/>
                    </a:lnTo>
                    <a:lnTo>
                      <a:pt x="1623" y="258"/>
                    </a:lnTo>
                    <a:lnTo>
                      <a:pt x="1623" y="259"/>
                    </a:lnTo>
                    <a:lnTo>
                      <a:pt x="1627" y="259"/>
                    </a:lnTo>
                    <a:lnTo>
                      <a:pt x="1623" y="258"/>
                    </a:lnTo>
                    <a:lnTo>
                      <a:pt x="1622" y="262"/>
                    </a:lnTo>
                    <a:lnTo>
                      <a:pt x="1626" y="263"/>
                    </a:lnTo>
                    <a:lnTo>
                      <a:pt x="1622" y="262"/>
                    </a:lnTo>
                    <a:lnTo>
                      <a:pt x="1626" y="263"/>
                    </a:lnTo>
                    <a:lnTo>
                      <a:pt x="1622" y="262"/>
                    </a:lnTo>
                    <a:lnTo>
                      <a:pt x="1621" y="265"/>
                    </a:lnTo>
                    <a:lnTo>
                      <a:pt x="1621" y="266"/>
                    </a:lnTo>
                    <a:lnTo>
                      <a:pt x="1621" y="265"/>
                    </a:lnTo>
                    <a:lnTo>
                      <a:pt x="1619" y="268"/>
                    </a:lnTo>
                    <a:lnTo>
                      <a:pt x="1617" y="279"/>
                    </a:lnTo>
                    <a:lnTo>
                      <a:pt x="1617" y="280"/>
                    </a:lnTo>
                    <a:lnTo>
                      <a:pt x="1616" y="287"/>
                    </a:lnTo>
                    <a:lnTo>
                      <a:pt x="1616" y="293"/>
                    </a:lnTo>
                    <a:lnTo>
                      <a:pt x="1619" y="293"/>
                    </a:lnTo>
                    <a:lnTo>
                      <a:pt x="1616" y="293"/>
                    </a:lnTo>
                    <a:lnTo>
                      <a:pt x="1619" y="293"/>
                    </a:lnTo>
                    <a:lnTo>
                      <a:pt x="1616" y="293"/>
                    </a:lnTo>
                    <a:lnTo>
                      <a:pt x="1613" y="308"/>
                    </a:lnTo>
                    <a:lnTo>
                      <a:pt x="1612" y="319"/>
                    </a:lnTo>
                    <a:lnTo>
                      <a:pt x="1610" y="328"/>
                    </a:lnTo>
                    <a:lnTo>
                      <a:pt x="1608" y="351"/>
                    </a:lnTo>
                    <a:lnTo>
                      <a:pt x="1608" y="363"/>
                    </a:lnTo>
                    <a:lnTo>
                      <a:pt x="1612" y="363"/>
                    </a:lnTo>
                    <a:lnTo>
                      <a:pt x="1608" y="363"/>
                    </a:lnTo>
                    <a:lnTo>
                      <a:pt x="1612" y="363"/>
                    </a:lnTo>
                    <a:lnTo>
                      <a:pt x="1608" y="363"/>
                    </a:lnTo>
                    <a:lnTo>
                      <a:pt x="1605" y="391"/>
                    </a:lnTo>
                    <a:lnTo>
                      <a:pt x="1604" y="407"/>
                    </a:lnTo>
                    <a:lnTo>
                      <a:pt x="1601" y="440"/>
                    </a:lnTo>
                    <a:lnTo>
                      <a:pt x="1600" y="458"/>
                    </a:lnTo>
                    <a:lnTo>
                      <a:pt x="1600" y="478"/>
                    </a:lnTo>
                    <a:lnTo>
                      <a:pt x="1599" y="498"/>
                    </a:lnTo>
                    <a:lnTo>
                      <a:pt x="1596" y="542"/>
                    </a:lnTo>
                    <a:lnTo>
                      <a:pt x="1594" y="591"/>
                    </a:lnTo>
                    <a:lnTo>
                      <a:pt x="1594" y="617"/>
                    </a:lnTo>
                    <a:lnTo>
                      <a:pt x="1592" y="644"/>
                    </a:lnTo>
                    <a:lnTo>
                      <a:pt x="1591" y="673"/>
                    </a:lnTo>
                    <a:lnTo>
                      <a:pt x="1595" y="673"/>
                    </a:lnTo>
                    <a:lnTo>
                      <a:pt x="1591" y="673"/>
                    </a:lnTo>
                    <a:lnTo>
                      <a:pt x="1595" y="673"/>
                    </a:lnTo>
                    <a:lnTo>
                      <a:pt x="1591" y="673"/>
                    </a:lnTo>
                    <a:lnTo>
                      <a:pt x="1590" y="688"/>
                    </a:lnTo>
                    <a:lnTo>
                      <a:pt x="1594" y="688"/>
                    </a:lnTo>
                    <a:lnTo>
                      <a:pt x="1594" y="684"/>
                    </a:lnTo>
                    <a:lnTo>
                      <a:pt x="1591" y="686"/>
                    </a:lnTo>
                    <a:lnTo>
                      <a:pt x="1590" y="688"/>
                    </a:lnTo>
                    <a:lnTo>
                      <a:pt x="1594" y="688"/>
                    </a:lnTo>
                    <a:lnTo>
                      <a:pt x="1594" y="684"/>
                    </a:lnTo>
                    <a:lnTo>
                      <a:pt x="1582" y="684"/>
                    </a:lnTo>
                    <a:lnTo>
                      <a:pt x="1579" y="686"/>
                    </a:lnTo>
                    <a:lnTo>
                      <a:pt x="1578" y="688"/>
                    </a:lnTo>
                    <a:lnTo>
                      <a:pt x="1577" y="714"/>
                    </a:lnTo>
                    <a:lnTo>
                      <a:pt x="1577" y="742"/>
                    </a:lnTo>
                    <a:lnTo>
                      <a:pt x="1576" y="771"/>
                    </a:lnTo>
                    <a:lnTo>
                      <a:pt x="1572" y="852"/>
                    </a:lnTo>
                    <a:lnTo>
                      <a:pt x="1570" y="877"/>
                    </a:lnTo>
                    <a:lnTo>
                      <a:pt x="1570" y="901"/>
                    </a:lnTo>
                    <a:lnTo>
                      <a:pt x="1569" y="926"/>
                    </a:lnTo>
                    <a:lnTo>
                      <a:pt x="1568" y="948"/>
                    </a:lnTo>
                    <a:lnTo>
                      <a:pt x="1565" y="989"/>
                    </a:lnTo>
                    <a:lnTo>
                      <a:pt x="1569" y="989"/>
                    </a:lnTo>
                    <a:lnTo>
                      <a:pt x="1565" y="989"/>
                    </a:lnTo>
                    <a:lnTo>
                      <a:pt x="1569" y="989"/>
                    </a:lnTo>
                    <a:lnTo>
                      <a:pt x="1565" y="989"/>
                    </a:lnTo>
                    <a:lnTo>
                      <a:pt x="1564" y="1007"/>
                    </a:lnTo>
                    <a:lnTo>
                      <a:pt x="1563" y="1023"/>
                    </a:lnTo>
                    <a:lnTo>
                      <a:pt x="1563" y="1038"/>
                    </a:lnTo>
                    <a:lnTo>
                      <a:pt x="1566" y="1038"/>
                    </a:lnTo>
                    <a:lnTo>
                      <a:pt x="1563" y="1038"/>
                    </a:lnTo>
                    <a:lnTo>
                      <a:pt x="1566" y="1038"/>
                    </a:lnTo>
                    <a:lnTo>
                      <a:pt x="1563" y="1038"/>
                    </a:lnTo>
                    <a:lnTo>
                      <a:pt x="1560" y="1061"/>
                    </a:lnTo>
                    <a:lnTo>
                      <a:pt x="1559" y="1069"/>
                    </a:lnTo>
                    <a:lnTo>
                      <a:pt x="1563" y="1069"/>
                    </a:lnTo>
                    <a:lnTo>
                      <a:pt x="1559" y="1069"/>
                    </a:lnTo>
                    <a:lnTo>
                      <a:pt x="1563" y="1069"/>
                    </a:lnTo>
                    <a:lnTo>
                      <a:pt x="1559" y="1069"/>
                    </a:lnTo>
                    <a:lnTo>
                      <a:pt x="1557" y="1076"/>
                    </a:lnTo>
                    <a:lnTo>
                      <a:pt x="1561" y="1076"/>
                    </a:lnTo>
                    <a:lnTo>
                      <a:pt x="1557" y="1074"/>
                    </a:lnTo>
                    <a:lnTo>
                      <a:pt x="1557" y="1076"/>
                    </a:lnTo>
                    <a:lnTo>
                      <a:pt x="1561" y="1076"/>
                    </a:lnTo>
                    <a:lnTo>
                      <a:pt x="1557" y="1074"/>
                    </a:lnTo>
                    <a:lnTo>
                      <a:pt x="1556" y="1079"/>
                    </a:lnTo>
                    <a:lnTo>
                      <a:pt x="1556" y="1083"/>
                    </a:lnTo>
                    <a:lnTo>
                      <a:pt x="1560" y="1083"/>
                    </a:lnTo>
                    <a:lnTo>
                      <a:pt x="1556" y="1082"/>
                    </a:lnTo>
                    <a:lnTo>
                      <a:pt x="1556" y="1083"/>
                    </a:lnTo>
                    <a:lnTo>
                      <a:pt x="1560" y="1083"/>
                    </a:lnTo>
                    <a:lnTo>
                      <a:pt x="1556" y="1082"/>
                    </a:lnTo>
                    <a:lnTo>
                      <a:pt x="1554" y="1090"/>
                    </a:lnTo>
                    <a:lnTo>
                      <a:pt x="1557" y="1091"/>
                    </a:lnTo>
                    <a:lnTo>
                      <a:pt x="1554" y="1090"/>
                    </a:lnTo>
                    <a:lnTo>
                      <a:pt x="1557" y="1091"/>
                    </a:lnTo>
                    <a:lnTo>
                      <a:pt x="1554" y="1090"/>
                    </a:lnTo>
                    <a:lnTo>
                      <a:pt x="1548" y="1100"/>
                    </a:lnTo>
                    <a:lnTo>
                      <a:pt x="1548" y="1104"/>
                    </a:lnTo>
                    <a:lnTo>
                      <a:pt x="1552" y="1104"/>
                    </a:lnTo>
                    <a:lnTo>
                      <a:pt x="1550" y="1101"/>
                    </a:lnTo>
                    <a:lnTo>
                      <a:pt x="1548" y="1104"/>
                    </a:lnTo>
                    <a:lnTo>
                      <a:pt x="1552" y="1104"/>
                    </a:lnTo>
                    <a:lnTo>
                      <a:pt x="1550" y="1101"/>
                    </a:lnTo>
                    <a:lnTo>
                      <a:pt x="1545" y="1106"/>
                    </a:lnTo>
                    <a:lnTo>
                      <a:pt x="1547" y="1109"/>
                    </a:lnTo>
                    <a:lnTo>
                      <a:pt x="1547" y="1105"/>
                    </a:lnTo>
                    <a:lnTo>
                      <a:pt x="1545" y="1106"/>
                    </a:lnTo>
                    <a:lnTo>
                      <a:pt x="1547" y="1109"/>
                    </a:lnTo>
                    <a:lnTo>
                      <a:pt x="1547" y="1105"/>
                    </a:lnTo>
                    <a:lnTo>
                      <a:pt x="1546" y="1105"/>
                    </a:lnTo>
                    <a:lnTo>
                      <a:pt x="1543" y="1106"/>
                    </a:lnTo>
                    <a:lnTo>
                      <a:pt x="1542" y="1108"/>
                    </a:lnTo>
                    <a:lnTo>
                      <a:pt x="1545" y="1110"/>
                    </a:lnTo>
                    <a:lnTo>
                      <a:pt x="1550" y="1110"/>
                    </a:lnTo>
                    <a:lnTo>
                      <a:pt x="1548" y="1110"/>
                    </a:lnTo>
                    <a:lnTo>
                      <a:pt x="1547" y="1108"/>
                    </a:lnTo>
                    <a:lnTo>
                      <a:pt x="1545" y="1106"/>
                    </a:lnTo>
                    <a:lnTo>
                      <a:pt x="1542" y="1108"/>
                    </a:lnTo>
                    <a:lnTo>
                      <a:pt x="1545" y="1110"/>
                    </a:lnTo>
                    <a:lnTo>
                      <a:pt x="1550" y="1110"/>
                    </a:lnTo>
                    <a:lnTo>
                      <a:pt x="1550" y="1109"/>
                    </a:lnTo>
                    <a:lnTo>
                      <a:pt x="1548" y="1109"/>
                    </a:lnTo>
                    <a:lnTo>
                      <a:pt x="1547" y="1106"/>
                    </a:lnTo>
                    <a:lnTo>
                      <a:pt x="1545" y="1105"/>
                    </a:lnTo>
                    <a:lnTo>
                      <a:pt x="1543" y="1105"/>
                    </a:lnTo>
                    <a:lnTo>
                      <a:pt x="1543" y="1109"/>
                    </a:lnTo>
                    <a:lnTo>
                      <a:pt x="1547" y="1106"/>
                    </a:lnTo>
                    <a:lnTo>
                      <a:pt x="1543" y="1105"/>
                    </a:lnTo>
                    <a:lnTo>
                      <a:pt x="1543" y="1109"/>
                    </a:lnTo>
                    <a:lnTo>
                      <a:pt x="1547" y="1106"/>
                    </a:lnTo>
                    <a:lnTo>
                      <a:pt x="1545" y="1104"/>
                    </a:lnTo>
                    <a:lnTo>
                      <a:pt x="1541" y="1106"/>
                    </a:lnTo>
                    <a:lnTo>
                      <a:pt x="1545" y="1105"/>
                    </a:lnTo>
                    <a:lnTo>
                      <a:pt x="1545" y="1104"/>
                    </a:lnTo>
                    <a:lnTo>
                      <a:pt x="1541" y="1106"/>
                    </a:lnTo>
                    <a:lnTo>
                      <a:pt x="1545" y="1105"/>
                    </a:lnTo>
                    <a:lnTo>
                      <a:pt x="1542" y="1100"/>
                    </a:lnTo>
                    <a:lnTo>
                      <a:pt x="1538" y="1101"/>
                    </a:lnTo>
                    <a:lnTo>
                      <a:pt x="1542" y="1100"/>
                    </a:lnTo>
                    <a:lnTo>
                      <a:pt x="1538" y="1101"/>
                    </a:lnTo>
                    <a:lnTo>
                      <a:pt x="1542" y="1100"/>
                    </a:lnTo>
                    <a:lnTo>
                      <a:pt x="1541" y="1096"/>
                    </a:lnTo>
                    <a:lnTo>
                      <a:pt x="1537" y="1097"/>
                    </a:lnTo>
                    <a:lnTo>
                      <a:pt x="1542" y="1097"/>
                    </a:lnTo>
                    <a:lnTo>
                      <a:pt x="1541" y="1096"/>
                    </a:lnTo>
                    <a:lnTo>
                      <a:pt x="1537" y="1097"/>
                    </a:lnTo>
                    <a:lnTo>
                      <a:pt x="1542" y="1097"/>
                    </a:lnTo>
                    <a:lnTo>
                      <a:pt x="1542" y="1094"/>
                    </a:lnTo>
                    <a:lnTo>
                      <a:pt x="1541" y="1092"/>
                    </a:lnTo>
                    <a:lnTo>
                      <a:pt x="1539" y="1088"/>
                    </a:lnTo>
                    <a:lnTo>
                      <a:pt x="1535" y="1090"/>
                    </a:lnTo>
                    <a:lnTo>
                      <a:pt x="1539" y="1090"/>
                    </a:lnTo>
                    <a:lnTo>
                      <a:pt x="1539" y="1088"/>
                    </a:lnTo>
                    <a:lnTo>
                      <a:pt x="1535" y="1090"/>
                    </a:lnTo>
                    <a:lnTo>
                      <a:pt x="1539" y="1090"/>
                    </a:lnTo>
                    <a:lnTo>
                      <a:pt x="1538" y="1085"/>
                    </a:lnTo>
                    <a:lnTo>
                      <a:pt x="1535" y="1072"/>
                    </a:lnTo>
                    <a:lnTo>
                      <a:pt x="1532" y="1072"/>
                    </a:lnTo>
                    <a:lnTo>
                      <a:pt x="1537" y="1072"/>
                    </a:lnTo>
                    <a:lnTo>
                      <a:pt x="1532" y="1072"/>
                    </a:lnTo>
                    <a:lnTo>
                      <a:pt x="1537" y="1072"/>
                    </a:lnTo>
                    <a:lnTo>
                      <a:pt x="1534" y="1056"/>
                    </a:lnTo>
                    <a:lnTo>
                      <a:pt x="1529" y="1056"/>
                    </a:lnTo>
                    <a:lnTo>
                      <a:pt x="1534" y="1056"/>
                    </a:lnTo>
                    <a:lnTo>
                      <a:pt x="1529" y="1056"/>
                    </a:lnTo>
                    <a:lnTo>
                      <a:pt x="1534" y="1056"/>
                    </a:lnTo>
                    <a:lnTo>
                      <a:pt x="1534" y="1047"/>
                    </a:lnTo>
                    <a:lnTo>
                      <a:pt x="1533" y="1038"/>
                    </a:lnTo>
                    <a:lnTo>
                      <a:pt x="1532" y="1028"/>
                    </a:lnTo>
                    <a:lnTo>
                      <a:pt x="1529" y="1004"/>
                    </a:lnTo>
                    <a:lnTo>
                      <a:pt x="1528" y="992"/>
                    </a:lnTo>
                    <a:lnTo>
                      <a:pt x="1523" y="992"/>
                    </a:lnTo>
                    <a:lnTo>
                      <a:pt x="1528" y="992"/>
                    </a:lnTo>
                    <a:lnTo>
                      <a:pt x="1523" y="992"/>
                    </a:lnTo>
                    <a:lnTo>
                      <a:pt x="1528" y="992"/>
                    </a:lnTo>
                    <a:lnTo>
                      <a:pt x="1528" y="977"/>
                    </a:lnTo>
                    <a:lnTo>
                      <a:pt x="1525" y="946"/>
                    </a:lnTo>
                    <a:lnTo>
                      <a:pt x="1524" y="930"/>
                    </a:lnTo>
                    <a:lnTo>
                      <a:pt x="1521" y="893"/>
                    </a:lnTo>
                    <a:lnTo>
                      <a:pt x="1520" y="874"/>
                    </a:lnTo>
                    <a:lnTo>
                      <a:pt x="1520" y="852"/>
                    </a:lnTo>
                    <a:lnTo>
                      <a:pt x="1519" y="831"/>
                    </a:lnTo>
                    <a:lnTo>
                      <a:pt x="1517" y="808"/>
                    </a:lnTo>
                    <a:lnTo>
                      <a:pt x="1515" y="759"/>
                    </a:lnTo>
                    <a:lnTo>
                      <a:pt x="1514" y="733"/>
                    </a:lnTo>
                    <a:lnTo>
                      <a:pt x="1512" y="706"/>
                    </a:lnTo>
                    <a:lnTo>
                      <a:pt x="1512" y="688"/>
                    </a:lnTo>
                    <a:lnTo>
                      <a:pt x="1511" y="688"/>
                    </a:lnTo>
                    <a:lnTo>
                      <a:pt x="1510" y="686"/>
                    </a:lnTo>
                    <a:lnTo>
                      <a:pt x="1507" y="684"/>
                    </a:lnTo>
                    <a:lnTo>
                      <a:pt x="1495" y="684"/>
                    </a:lnTo>
                    <a:lnTo>
                      <a:pt x="1495" y="688"/>
                    </a:lnTo>
                    <a:lnTo>
                      <a:pt x="1501" y="688"/>
                    </a:lnTo>
                    <a:lnTo>
                      <a:pt x="1498" y="686"/>
                    </a:lnTo>
                    <a:lnTo>
                      <a:pt x="1495" y="684"/>
                    </a:lnTo>
                    <a:lnTo>
                      <a:pt x="1495" y="688"/>
                    </a:lnTo>
                    <a:lnTo>
                      <a:pt x="1501" y="688"/>
                    </a:lnTo>
                    <a:lnTo>
                      <a:pt x="1499" y="665"/>
                    </a:lnTo>
                    <a:lnTo>
                      <a:pt x="1497" y="611"/>
                    </a:lnTo>
                    <a:lnTo>
                      <a:pt x="1497" y="584"/>
                    </a:lnTo>
                    <a:lnTo>
                      <a:pt x="1494" y="532"/>
                    </a:lnTo>
                    <a:lnTo>
                      <a:pt x="1492" y="483"/>
                    </a:lnTo>
                    <a:lnTo>
                      <a:pt x="1490" y="461"/>
                    </a:lnTo>
                    <a:lnTo>
                      <a:pt x="1490" y="439"/>
                    </a:lnTo>
                    <a:lnTo>
                      <a:pt x="1489" y="418"/>
                    </a:lnTo>
                    <a:lnTo>
                      <a:pt x="1488" y="399"/>
                    </a:lnTo>
                    <a:lnTo>
                      <a:pt x="1485" y="365"/>
                    </a:lnTo>
                    <a:lnTo>
                      <a:pt x="1484" y="351"/>
                    </a:lnTo>
                    <a:lnTo>
                      <a:pt x="1483" y="339"/>
                    </a:lnTo>
                    <a:lnTo>
                      <a:pt x="1477" y="339"/>
                    </a:lnTo>
                    <a:lnTo>
                      <a:pt x="1483" y="339"/>
                    </a:lnTo>
                    <a:lnTo>
                      <a:pt x="1477" y="339"/>
                    </a:lnTo>
                    <a:lnTo>
                      <a:pt x="1483" y="339"/>
                    </a:lnTo>
                    <a:lnTo>
                      <a:pt x="1483" y="329"/>
                    </a:lnTo>
                    <a:lnTo>
                      <a:pt x="1481" y="320"/>
                    </a:lnTo>
                    <a:lnTo>
                      <a:pt x="1480" y="320"/>
                    </a:lnTo>
                    <a:lnTo>
                      <a:pt x="1479" y="314"/>
                    </a:lnTo>
                    <a:lnTo>
                      <a:pt x="1479" y="312"/>
                    </a:lnTo>
                    <a:lnTo>
                      <a:pt x="1476" y="305"/>
                    </a:lnTo>
                    <a:lnTo>
                      <a:pt x="1475" y="302"/>
                    </a:lnTo>
                    <a:lnTo>
                      <a:pt x="1471" y="303"/>
                    </a:lnTo>
                    <a:lnTo>
                      <a:pt x="1475" y="302"/>
                    </a:lnTo>
                    <a:lnTo>
                      <a:pt x="1471" y="303"/>
                    </a:lnTo>
                    <a:lnTo>
                      <a:pt x="1475" y="302"/>
                    </a:lnTo>
                    <a:lnTo>
                      <a:pt x="1473" y="298"/>
                    </a:lnTo>
                    <a:lnTo>
                      <a:pt x="1470" y="299"/>
                    </a:lnTo>
                    <a:lnTo>
                      <a:pt x="1475" y="299"/>
                    </a:lnTo>
                    <a:lnTo>
                      <a:pt x="1473" y="298"/>
                    </a:lnTo>
                    <a:lnTo>
                      <a:pt x="1470" y="299"/>
                    </a:lnTo>
                    <a:lnTo>
                      <a:pt x="1475" y="299"/>
                    </a:lnTo>
                    <a:lnTo>
                      <a:pt x="1475" y="297"/>
                    </a:lnTo>
                    <a:lnTo>
                      <a:pt x="1473" y="297"/>
                    </a:lnTo>
                    <a:lnTo>
                      <a:pt x="1473" y="296"/>
                    </a:lnTo>
                    <a:lnTo>
                      <a:pt x="1468" y="285"/>
                    </a:lnTo>
                    <a:lnTo>
                      <a:pt x="1468" y="284"/>
                    </a:lnTo>
                    <a:lnTo>
                      <a:pt x="1466" y="281"/>
                    </a:lnTo>
                    <a:lnTo>
                      <a:pt x="1462" y="284"/>
                    </a:lnTo>
                    <a:lnTo>
                      <a:pt x="1467" y="284"/>
                    </a:lnTo>
                    <a:lnTo>
                      <a:pt x="1466" y="281"/>
                    </a:lnTo>
                    <a:lnTo>
                      <a:pt x="1462" y="284"/>
                    </a:lnTo>
                    <a:lnTo>
                      <a:pt x="1467" y="284"/>
                    </a:lnTo>
                    <a:lnTo>
                      <a:pt x="1467" y="283"/>
                    </a:lnTo>
                    <a:lnTo>
                      <a:pt x="1466" y="283"/>
                    </a:lnTo>
                    <a:lnTo>
                      <a:pt x="1466" y="280"/>
                    </a:lnTo>
                    <a:lnTo>
                      <a:pt x="1464" y="279"/>
                    </a:lnTo>
                    <a:lnTo>
                      <a:pt x="1463" y="279"/>
                    </a:lnTo>
                    <a:lnTo>
                      <a:pt x="1461" y="277"/>
                    </a:lnTo>
                    <a:lnTo>
                      <a:pt x="1457" y="277"/>
                    </a:lnTo>
                    <a:lnTo>
                      <a:pt x="1454" y="279"/>
                    </a:lnTo>
                    <a:lnTo>
                      <a:pt x="1453" y="280"/>
                    </a:lnTo>
                    <a:lnTo>
                      <a:pt x="1455" y="283"/>
                    </a:lnTo>
                    <a:lnTo>
                      <a:pt x="1455" y="279"/>
                    </a:lnTo>
                    <a:lnTo>
                      <a:pt x="1453" y="280"/>
                    </a:lnTo>
                    <a:lnTo>
                      <a:pt x="1455" y="283"/>
                    </a:lnTo>
                    <a:lnTo>
                      <a:pt x="1455" y="279"/>
                    </a:lnTo>
                    <a:lnTo>
                      <a:pt x="1454" y="279"/>
                    </a:lnTo>
                    <a:lnTo>
                      <a:pt x="1451" y="280"/>
                    </a:lnTo>
                    <a:lnTo>
                      <a:pt x="1450" y="283"/>
                    </a:lnTo>
                    <a:lnTo>
                      <a:pt x="1450" y="285"/>
                    </a:lnTo>
                    <a:lnTo>
                      <a:pt x="1454" y="285"/>
                    </a:lnTo>
                    <a:lnTo>
                      <a:pt x="1451" y="283"/>
                    </a:lnTo>
                    <a:lnTo>
                      <a:pt x="1450" y="285"/>
                    </a:lnTo>
                    <a:lnTo>
                      <a:pt x="1454" y="285"/>
                    </a:lnTo>
                    <a:lnTo>
                      <a:pt x="1451" y="283"/>
                    </a:lnTo>
                    <a:lnTo>
                      <a:pt x="1449" y="285"/>
                    </a:lnTo>
                    <a:lnTo>
                      <a:pt x="1448" y="288"/>
                    </a:lnTo>
                    <a:lnTo>
                      <a:pt x="1448" y="289"/>
                    </a:lnTo>
                    <a:lnTo>
                      <a:pt x="1448" y="288"/>
                    </a:lnTo>
                    <a:lnTo>
                      <a:pt x="1444" y="299"/>
                    </a:lnTo>
                    <a:lnTo>
                      <a:pt x="1444" y="306"/>
                    </a:lnTo>
                    <a:lnTo>
                      <a:pt x="1448" y="306"/>
                    </a:lnTo>
                    <a:lnTo>
                      <a:pt x="1444" y="305"/>
                    </a:lnTo>
                    <a:lnTo>
                      <a:pt x="1444" y="306"/>
                    </a:lnTo>
                    <a:lnTo>
                      <a:pt x="1448" y="306"/>
                    </a:lnTo>
                    <a:lnTo>
                      <a:pt x="1444" y="305"/>
                    </a:lnTo>
                    <a:lnTo>
                      <a:pt x="1442" y="310"/>
                    </a:lnTo>
                    <a:lnTo>
                      <a:pt x="1442" y="311"/>
                    </a:lnTo>
                    <a:lnTo>
                      <a:pt x="1441" y="318"/>
                    </a:lnTo>
                    <a:lnTo>
                      <a:pt x="1437" y="341"/>
                    </a:lnTo>
                    <a:lnTo>
                      <a:pt x="1436" y="351"/>
                    </a:lnTo>
                    <a:lnTo>
                      <a:pt x="1436" y="360"/>
                    </a:lnTo>
                    <a:lnTo>
                      <a:pt x="1440" y="360"/>
                    </a:lnTo>
                    <a:lnTo>
                      <a:pt x="1436" y="360"/>
                    </a:lnTo>
                    <a:lnTo>
                      <a:pt x="1440" y="360"/>
                    </a:lnTo>
                    <a:lnTo>
                      <a:pt x="1436" y="360"/>
                    </a:lnTo>
                    <a:lnTo>
                      <a:pt x="1432" y="395"/>
                    </a:lnTo>
                    <a:lnTo>
                      <a:pt x="1430" y="423"/>
                    </a:lnTo>
                    <a:lnTo>
                      <a:pt x="1428" y="439"/>
                    </a:lnTo>
                    <a:lnTo>
                      <a:pt x="1428" y="454"/>
                    </a:lnTo>
                    <a:lnTo>
                      <a:pt x="1432" y="454"/>
                    </a:lnTo>
                    <a:lnTo>
                      <a:pt x="1428" y="454"/>
                    </a:lnTo>
                    <a:lnTo>
                      <a:pt x="1432" y="454"/>
                    </a:lnTo>
                    <a:lnTo>
                      <a:pt x="1428" y="454"/>
                    </a:lnTo>
                    <a:lnTo>
                      <a:pt x="1424" y="509"/>
                    </a:lnTo>
                    <a:lnTo>
                      <a:pt x="1422" y="550"/>
                    </a:lnTo>
                    <a:lnTo>
                      <a:pt x="1420" y="572"/>
                    </a:lnTo>
                    <a:lnTo>
                      <a:pt x="1420" y="595"/>
                    </a:lnTo>
                    <a:lnTo>
                      <a:pt x="1419" y="620"/>
                    </a:lnTo>
                    <a:lnTo>
                      <a:pt x="1417" y="671"/>
                    </a:lnTo>
                    <a:lnTo>
                      <a:pt x="1420" y="671"/>
                    </a:lnTo>
                    <a:lnTo>
                      <a:pt x="1417" y="671"/>
                    </a:lnTo>
                    <a:lnTo>
                      <a:pt x="1420" y="671"/>
                    </a:lnTo>
                    <a:lnTo>
                      <a:pt x="1417" y="671"/>
                    </a:lnTo>
                    <a:lnTo>
                      <a:pt x="1415" y="688"/>
                    </a:lnTo>
                    <a:lnTo>
                      <a:pt x="1419" y="688"/>
                    </a:lnTo>
                    <a:lnTo>
                      <a:pt x="1419" y="684"/>
                    </a:lnTo>
                    <a:lnTo>
                      <a:pt x="1417" y="686"/>
                    </a:lnTo>
                    <a:lnTo>
                      <a:pt x="1415" y="688"/>
                    </a:lnTo>
                    <a:lnTo>
                      <a:pt x="1419" y="688"/>
                    </a:lnTo>
                    <a:lnTo>
                      <a:pt x="1419" y="684"/>
                    </a:lnTo>
                    <a:lnTo>
                      <a:pt x="1409" y="684"/>
                    </a:lnTo>
                    <a:lnTo>
                      <a:pt x="1406" y="686"/>
                    </a:lnTo>
                    <a:lnTo>
                      <a:pt x="1405" y="688"/>
                    </a:lnTo>
                    <a:lnTo>
                      <a:pt x="1404" y="711"/>
                    </a:lnTo>
                    <a:lnTo>
                      <a:pt x="1402" y="738"/>
                    </a:lnTo>
                    <a:lnTo>
                      <a:pt x="1400" y="790"/>
                    </a:lnTo>
                    <a:lnTo>
                      <a:pt x="1399" y="815"/>
                    </a:lnTo>
                    <a:lnTo>
                      <a:pt x="1399" y="840"/>
                    </a:lnTo>
                    <a:lnTo>
                      <a:pt x="1396" y="887"/>
                    </a:lnTo>
                    <a:lnTo>
                      <a:pt x="1395" y="909"/>
                    </a:lnTo>
                    <a:lnTo>
                      <a:pt x="1392" y="950"/>
                    </a:lnTo>
                    <a:lnTo>
                      <a:pt x="1396" y="950"/>
                    </a:lnTo>
                    <a:lnTo>
                      <a:pt x="1392" y="950"/>
                    </a:lnTo>
                    <a:lnTo>
                      <a:pt x="1396" y="950"/>
                    </a:lnTo>
                    <a:lnTo>
                      <a:pt x="1392" y="950"/>
                    </a:lnTo>
                    <a:lnTo>
                      <a:pt x="1391" y="968"/>
                    </a:lnTo>
                    <a:lnTo>
                      <a:pt x="1391" y="985"/>
                    </a:lnTo>
                    <a:lnTo>
                      <a:pt x="1395" y="985"/>
                    </a:lnTo>
                    <a:lnTo>
                      <a:pt x="1391" y="985"/>
                    </a:lnTo>
                    <a:lnTo>
                      <a:pt x="1395" y="985"/>
                    </a:lnTo>
                    <a:lnTo>
                      <a:pt x="1391" y="985"/>
                    </a:lnTo>
                    <a:lnTo>
                      <a:pt x="1389" y="1001"/>
                    </a:lnTo>
                    <a:lnTo>
                      <a:pt x="1388" y="1015"/>
                    </a:lnTo>
                    <a:lnTo>
                      <a:pt x="1387" y="1026"/>
                    </a:lnTo>
                    <a:lnTo>
                      <a:pt x="1386" y="1037"/>
                    </a:lnTo>
                    <a:lnTo>
                      <a:pt x="1384" y="1045"/>
                    </a:lnTo>
                    <a:lnTo>
                      <a:pt x="1388" y="1045"/>
                    </a:lnTo>
                    <a:lnTo>
                      <a:pt x="1384" y="1045"/>
                    </a:lnTo>
                    <a:lnTo>
                      <a:pt x="1388" y="1045"/>
                    </a:lnTo>
                    <a:lnTo>
                      <a:pt x="1384" y="1045"/>
                    </a:lnTo>
                    <a:lnTo>
                      <a:pt x="1383" y="1051"/>
                    </a:lnTo>
                    <a:lnTo>
                      <a:pt x="1383" y="1055"/>
                    </a:lnTo>
                    <a:lnTo>
                      <a:pt x="1387" y="1055"/>
                    </a:lnTo>
                    <a:lnTo>
                      <a:pt x="1383" y="1054"/>
                    </a:lnTo>
                    <a:lnTo>
                      <a:pt x="1383" y="1055"/>
                    </a:lnTo>
                    <a:lnTo>
                      <a:pt x="1387" y="1055"/>
                    </a:lnTo>
                    <a:lnTo>
                      <a:pt x="1383" y="1054"/>
                    </a:lnTo>
                    <a:lnTo>
                      <a:pt x="1382" y="1056"/>
                    </a:lnTo>
                    <a:lnTo>
                      <a:pt x="1382" y="1057"/>
                    </a:lnTo>
                    <a:lnTo>
                      <a:pt x="1382" y="1056"/>
                    </a:lnTo>
                    <a:lnTo>
                      <a:pt x="1380" y="1060"/>
                    </a:lnTo>
                    <a:lnTo>
                      <a:pt x="1384" y="1061"/>
                    </a:lnTo>
                    <a:lnTo>
                      <a:pt x="1380" y="1060"/>
                    </a:lnTo>
                    <a:lnTo>
                      <a:pt x="1384" y="1061"/>
                    </a:lnTo>
                    <a:lnTo>
                      <a:pt x="1380" y="1060"/>
                    </a:lnTo>
                    <a:lnTo>
                      <a:pt x="1377" y="1068"/>
                    </a:lnTo>
                    <a:lnTo>
                      <a:pt x="1377" y="1072"/>
                    </a:lnTo>
                    <a:lnTo>
                      <a:pt x="1380" y="1072"/>
                    </a:lnTo>
                    <a:lnTo>
                      <a:pt x="1377" y="1070"/>
                    </a:lnTo>
                    <a:lnTo>
                      <a:pt x="1377" y="1072"/>
                    </a:lnTo>
                    <a:lnTo>
                      <a:pt x="1380" y="1072"/>
                    </a:lnTo>
                    <a:lnTo>
                      <a:pt x="1377" y="1070"/>
                    </a:lnTo>
                    <a:lnTo>
                      <a:pt x="1374" y="1076"/>
                    </a:lnTo>
                    <a:lnTo>
                      <a:pt x="1378" y="1077"/>
                    </a:lnTo>
                    <a:lnTo>
                      <a:pt x="1375" y="1074"/>
                    </a:lnTo>
                    <a:lnTo>
                      <a:pt x="1374" y="1076"/>
                    </a:lnTo>
                    <a:lnTo>
                      <a:pt x="1378" y="1077"/>
                    </a:lnTo>
                    <a:lnTo>
                      <a:pt x="1375" y="1074"/>
                    </a:lnTo>
                    <a:lnTo>
                      <a:pt x="1370" y="1079"/>
                    </a:lnTo>
                    <a:lnTo>
                      <a:pt x="1373" y="1082"/>
                    </a:lnTo>
                    <a:lnTo>
                      <a:pt x="1373" y="1078"/>
                    </a:lnTo>
                    <a:lnTo>
                      <a:pt x="1370" y="1079"/>
                    </a:lnTo>
                    <a:lnTo>
                      <a:pt x="1373" y="1082"/>
                    </a:lnTo>
                    <a:lnTo>
                      <a:pt x="1373" y="1078"/>
                    </a:lnTo>
                    <a:lnTo>
                      <a:pt x="1370" y="1078"/>
                    </a:lnTo>
                    <a:lnTo>
                      <a:pt x="1370" y="1082"/>
                    </a:lnTo>
                    <a:lnTo>
                      <a:pt x="1374" y="1079"/>
                    </a:lnTo>
                    <a:lnTo>
                      <a:pt x="1370" y="1078"/>
                    </a:lnTo>
                    <a:lnTo>
                      <a:pt x="1370" y="1082"/>
                    </a:lnTo>
                    <a:lnTo>
                      <a:pt x="1374" y="1079"/>
                    </a:lnTo>
                    <a:lnTo>
                      <a:pt x="1369" y="1074"/>
                    </a:lnTo>
                    <a:lnTo>
                      <a:pt x="1365" y="1077"/>
                    </a:lnTo>
                    <a:lnTo>
                      <a:pt x="1370" y="1077"/>
                    </a:lnTo>
                    <a:lnTo>
                      <a:pt x="1369" y="1074"/>
                    </a:lnTo>
                    <a:lnTo>
                      <a:pt x="1365" y="1077"/>
                    </a:lnTo>
                    <a:lnTo>
                      <a:pt x="1370" y="1077"/>
                    </a:lnTo>
                    <a:lnTo>
                      <a:pt x="1370" y="1074"/>
                    </a:lnTo>
                    <a:lnTo>
                      <a:pt x="1369" y="1073"/>
                    </a:lnTo>
                    <a:lnTo>
                      <a:pt x="1365" y="1061"/>
                    </a:lnTo>
                    <a:lnTo>
                      <a:pt x="1361" y="1063"/>
                    </a:lnTo>
                    <a:lnTo>
                      <a:pt x="1365" y="1063"/>
                    </a:lnTo>
                    <a:lnTo>
                      <a:pt x="1365" y="1061"/>
                    </a:lnTo>
                    <a:lnTo>
                      <a:pt x="1361" y="1063"/>
                    </a:lnTo>
                    <a:lnTo>
                      <a:pt x="1365" y="1063"/>
                    </a:lnTo>
                    <a:lnTo>
                      <a:pt x="1362" y="1052"/>
                    </a:lnTo>
                    <a:lnTo>
                      <a:pt x="1361" y="1046"/>
                    </a:lnTo>
                    <a:lnTo>
                      <a:pt x="1357" y="1046"/>
                    </a:lnTo>
                    <a:lnTo>
                      <a:pt x="1362" y="1046"/>
                    </a:lnTo>
                    <a:lnTo>
                      <a:pt x="1357" y="1046"/>
                    </a:lnTo>
                    <a:lnTo>
                      <a:pt x="1362" y="1046"/>
                    </a:lnTo>
                    <a:lnTo>
                      <a:pt x="1362" y="1039"/>
                    </a:lnTo>
                    <a:lnTo>
                      <a:pt x="1360" y="1024"/>
                    </a:lnTo>
                    <a:lnTo>
                      <a:pt x="1357" y="1006"/>
                    </a:lnTo>
                    <a:lnTo>
                      <a:pt x="1356" y="994"/>
                    </a:lnTo>
                    <a:lnTo>
                      <a:pt x="1355" y="984"/>
                    </a:lnTo>
                    <a:lnTo>
                      <a:pt x="1349" y="984"/>
                    </a:lnTo>
                    <a:lnTo>
                      <a:pt x="1355" y="984"/>
                    </a:lnTo>
                    <a:lnTo>
                      <a:pt x="1349" y="984"/>
                    </a:lnTo>
                    <a:lnTo>
                      <a:pt x="1355" y="984"/>
                    </a:lnTo>
                    <a:lnTo>
                      <a:pt x="1355" y="971"/>
                    </a:lnTo>
                    <a:lnTo>
                      <a:pt x="1352" y="945"/>
                    </a:lnTo>
                    <a:lnTo>
                      <a:pt x="1347" y="945"/>
                    </a:lnTo>
                    <a:lnTo>
                      <a:pt x="1352" y="945"/>
                    </a:lnTo>
                    <a:lnTo>
                      <a:pt x="1347" y="945"/>
                    </a:lnTo>
                    <a:lnTo>
                      <a:pt x="1352" y="945"/>
                    </a:lnTo>
                    <a:lnTo>
                      <a:pt x="1349" y="914"/>
                    </a:lnTo>
                    <a:lnTo>
                      <a:pt x="1348" y="897"/>
                    </a:lnTo>
                    <a:lnTo>
                      <a:pt x="1348" y="881"/>
                    </a:lnTo>
                    <a:lnTo>
                      <a:pt x="1344" y="822"/>
                    </a:lnTo>
                    <a:lnTo>
                      <a:pt x="1342" y="779"/>
                    </a:lnTo>
                    <a:lnTo>
                      <a:pt x="1340" y="755"/>
                    </a:lnTo>
                    <a:lnTo>
                      <a:pt x="1340" y="731"/>
                    </a:lnTo>
                    <a:lnTo>
                      <a:pt x="1339" y="705"/>
                    </a:lnTo>
                    <a:lnTo>
                      <a:pt x="1338" y="688"/>
                    </a:lnTo>
                    <a:lnTo>
                      <a:pt x="1335" y="686"/>
                    </a:lnTo>
                    <a:lnTo>
                      <a:pt x="1333" y="684"/>
                    </a:lnTo>
                    <a:lnTo>
                      <a:pt x="1321" y="684"/>
                    </a:lnTo>
                    <a:lnTo>
                      <a:pt x="1321" y="688"/>
                    </a:lnTo>
                    <a:lnTo>
                      <a:pt x="1326" y="688"/>
                    </a:lnTo>
                    <a:lnTo>
                      <a:pt x="1324" y="686"/>
                    </a:lnTo>
                    <a:lnTo>
                      <a:pt x="1321" y="684"/>
                    </a:lnTo>
                    <a:lnTo>
                      <a:pt x="1321" y="688"/>
                    </a:lnTo>
                    <a:lnTo>
                      <a:pt x="1326" y="688"/>
                    </a:lnTo>
                    <a:lnTo>
                      <a:pt x="1325" y="666"/>
                    </a:lnTo>
                    <a:lnTo>
                      <a:pt x="1325" y="640"/>
                    </a:lnTo>
                    <a:lnTo>
                      <a:pt x="1324" y="615"/>
                    </a:lnTo>
                    <a:lnTo>
                      <a:pt x="1321" y="565"/>
                    </a:lnTo>
                    <a:lnTo>
                      <a:pt x="1318" y="519"/>
                    </a:lnTo>
                    <a:lnTo>
                      <a:pt x="1317" y="497"/>
                    </a:lnTo>
                    <a:lnTo>
                      <a:pt x="1317" y="475"/>
                    </a:lnTo>
                    <a:lnTo>
                      <a:pt x="1316" y="454"/>
                    </a:lnTo>
                    <a:lnTo>
                      <a:pt x="1313" y="418"/>
                    </a:lnTo>
                    <a:lnTo>
                      <a:pt x="1312" y="401"/>
                    </a:lnTo>
                    <a:lnTo>
                      <a:pt x="1311" y="387"/>
                    </a:lnTo>
                    <a:lnTo>
                      <a:pt x="1305" y="387"/>
                    </a:lnTo>
                    <a:lnTo>
                      <a:pt x="1311" y="387"/>
                    </a:lnTo>
                    <a:lnTo>
                      <a:pt x="1305" y="387"/>
                    </a:lnTo>
                    <a:lnTo>
                      <a:pt x="1311" y="387"/>
                    </a:lnTo>
                    <a:lnTo>
                      <a:pt x="1311" y="374"/>
                    </a:lnTo>
                    <a:lnTo>
                      <a:pt x="1309" y="363"/>
                    </a:lnTo>
                    <a:lnTo>
                      <a:pt x="1308" y="352"/>
                    </a:lnTo>
                    <a:lnTo>
                      <a:pt x="1307" y="345"/>
                    </a:lnTo>
                    <a:lnTo>
                      <a:pt x="1305" y="345"/>
                    </a:lnTo>
                    <a:lnTo>
                      <a:pt x="1304" y="339"/>
                    </a:lnTo>
                    <a:lnTo>
                      <a:pt x="1304" y="338"/>
                    </a:lnTo>
                    <a:lnTo>
                      <a:pt x="1302" y="330"/>
                    </a:lnTo>
                    <a:lnTo>
                      <a:pt x="1298" y="332"/>
                    </a:lnTo>
                    <a:lnTo>
                      <a:pt x="1303" y="332"/>
                    </a:lnTo>
                    <a:lnTo>
                      <a:pt x="1302" y="330"/>
                    </a:lnTo>
                    <a:lnTo>
                      <a:pt x="1298" y="332"/>
                    </a:lnTo>
                    <a:lnTo>
                      <a:pt x="1303" y="332"/>
                    </a:lnTo>
                    <a:lnTo>
                      <a:pt x="1303" y="329"/>
                    </a:lnTo>
                    <a:lnTo>
                      <a:pt x="1302" y="329"/>
                    </a:lnTo>
                    <a:lnTo>
                      <a:pt x="1302" y="328"/>
                    </a:lnTo>
                    <a:lnTo>
                      <a:pt x="1300" y="325"/>
                    </a:lnTo>
                    <a:lnTo>
                      <a:pt x="1296" y="327"/>
                    </a:lnTo>
                    <a:lnTo>
                      <a:pt x="1300" y="325"/>
                    </a:lnTo>
                    <a:lnTo>
                      <a:pt x="1296" y="327"/>
                    </a:lnTo>
                    <a:lnTo>
                      <a:pt x="1300" y="325"/>
                    </a:lnTo>
                    <a:lnTo>
                      <a:pt x="1299" y="321"/>
                    </a:lnTo>
                    <a:lnTo>
                      <a:pt x="1298" y="319"/>
                    </a:lnTo>
                    <a:lnTo>
                      <a:pt x="1298" y="318"/>
                    </a:lnTo>
                    <a:lnTo>
                      <a:pt x="1296" y="316"/>
                    </a:lnTo>
                    <a:lnTo>
                      <a:pt x="1293" y="319"/>
                    </a:lnTo>
                    <a:lnTo>
                      <a:pt x="1296" y="318"/>
                    </a:lnTo>
                    <a:lnTo>
                      <a:pt x="1296" y="316"/>
                    </a:lnTo>
                    <a:lnTo>
                      <a:pt x="1293" y="319"/>
                    </a:lnTo>
                    <a:lnTo>
                      <a:pt x="1296" y="318"/>
                    </a:lnTo>
                    <a:lnTo>
                      <a:pt x="1294" y="312"/>
                    </a:lnTo>
                    <a:lnTo>
                      <a:pt x="1290" y="314"/>
                    </a:lnTo>
                    <a:lnTo>
                      <a:pt x="1295" y="314"/>
                    </a:lnTo>
                    <a:lnTo>
                      <a:pt x="1294" y="312"/>
                    </a:lnTo>
                    <a:lnTo>
                      <a:pt x="1290" y="314"/>
                    </a:lnTo>
                    <a:lnTo>
                      <a:pt x="1295" y="314"/>
                    </a:lnTo>
                    <a:lnTo>
                      <a:pt x="1295" y="312"/>
                    </a:lnTo>
                    <a:lnTo>
                      <a:pt x="1294" y="312"/>
                    </a:lnTo>
                    <a:lnTo>
                      <a:pt x="1294" y="310"/>
                    </a:lnTo>
                    <a:lnTo>
                      <a:pt x="1291" y="307"/>
                    </a:lnTo>
                    <a:lnTo>
                      <a:pt x="1290" y="307"/>
                    </a:lnTo>
                    <a:lnTo>
                      <a:pt x="1287" y="306"/>
                    </a:lnTo>
                    <a:lnTo>
                      <a:pt x="1286" y="306"/>
                    </a:lnTo>
                    <a:lnTo>
                      <a:pt x="1286" y="310"/>
                    </a:lnTo>
                    <a:lnTo>
                      <a:pt x="1290" y="307"/>
                    </a:lnTo>
                    <a:lnTo>
                      <a:pt x="1286" y="306"/>
                    </a:lnTo>
                    <a:lnTo>
                      <a:pt x="1286" y="310"/>
                    </a:lnTo>
                    <a:lnTo>
                      <a:pt x="1290" y="307"/>
                    </a:lnTo>
                    <a:lnTo>
                      <a:pt x="1289" y="306"/>
                    </a:lnTo>
                    <a:lnTo>
                      <a:pt x="1287" y="306"/>
                    </a:lnTo>
                    <a:lnTo>
                      <a:pt x="1285" y="305"/>
                    </a:lnTo>
                    <a:lnTo>
                      <a:pt x="1282" y="305"/>
                    </a:lnTo>
                    <a:lnTo>
                      <a:pt x="1280" y="306"/>
                    </a:lnTo>
                    <a:lnTo>
                      <a:pt x="1278" y="308"/>
                    </a:lnTo>
                    <a:lnTo>
                      <a:pt x="1278" y="310"/>
                    </a:lnTo>
                    <a:lnTo>
                      <a:pt x="1282" y="310"/>
                    </a:lnTo>
                    <a:lnTo>
                      <a:pt x="1280" y="307"/>
                    </a:lnTo>
                    <a:lnTo>
                      <a:pt x="1278" y="310"/>
                    </a:lnTo>
                    <a:lnTo>
                      <a:pt x="1282" y="310"/>
                    </a:lnTo>
                    <a:lnTo>
                      <a:pt x="1280" y="307"/>
                    </a:lnTo>
                    <a:lnTo>
                      <a:pt x="1276" y="311"/>
                    </a:lnTo>
                    <a:lnTo>
                      <a:pt x="1272" y="319"/>
                    </a:lnTo>
                    <a:lnTo>
                      <a:pt x="1272" y="324"/>
                    </a:lnTo>
                    <a:lnTo>
                      <a:pt x="1276" y="324"/>
                    </a:lnTo>
                    <a:lnTo>
                      <a:pt x="1272" y="323"/>
                    </a:lnTo>
                    <a:lnTo>
                      <a:pt x="1272" y="324"/>
                    </a:lnTo>
                    <a:lnTo>
                      <a:pt x="1276" y="324"/>
                    </a:lnTo>
                    <a:lnTo>
                      <a:pt x="1272" y="323"/>
                    </a:lnTo>
                    <a:lnTo>
                      <a:pt x="1271" y="327"/>
                    </a:lnTo>
                    <a:lnTo>
                      <a:pt x="1267" y="342"/>
                    </a:lnTo>
                    <a:lnTo>
                      <a:pt x="1267" y="343"/>
                    </a:lnTo>
                    <a:lnTo>
                      <a:pt x="1265" y="350"/>
                    </a:lnTo>
                    <a:lnTo>
                      <a:pt x="1264" y="358"/>
                    </a:lnTo>
                    <a:lnTo>
                      <a:pt x="1264" y="365"/>
                    </a:lnTo>
                    <a:lnTo>
                      <a:pt x="1268" y="365"/>
                    </a:lnTo>
                    <a:lnTo>
                      <a:pt x="1264" y="365"/>
                    </a:lnTo>
                    <a:lnTo>
                      <a:pt x="1268" y="365"/>
                    </a:lnTo>
                    <a:lnTo>
                      <a:pt x="1264" y="365"/>
                    </a:lnTo>
                    <a:lnTo>
                      <a:pt x="1262" y="383"/>
                    </a:lnTo>
                    <a:lnTo>
                      <a:pt x="1259" y="404"/>
                    </a:lnTo>
                    <a:lnTo>
                      <a:pt x="1258" y="416"/>
                    </a:lnTo>
                    <a:lnTo>
                      <a:pt x="1256" y="429"/>
                    </a:lnTo>
                    <a:lnTo>
                      <a:pt x="1256" y="443"/>
                    </a:lnTo>
                    <a:lnTo>
                      <a:pt x="1260" y="443"/>
                    </a:lnTo>
                    <a:lnTo>
                      <a:pt x="1256" y="443"/>
                    </a:lnTo>
                    <a:lnTo>
                      <a:pt x="1260" y="443"/>
                    </a:lnTo>
                    <a:lnTo>
                      <a:pt x="1256" y="443"/>
                    </a:lnTo>
                    <a:lnTo>
                      <a:pt x="1254" y="471"/>
                    </a:lnTo>
                    <a:lnTo>
                      <a:pt x="1251" y="505"/>
                    </a:lnTo>
                    <a:lnTo>
                      <a:pt x="1249" y="541"/>
                    </a:lnTo>
                    <a:lnTo>
                      <a:pt x="1249" y="560"/>
                    </a:lnTo>
                    <a:lnTo>
                      <a:pt x="1247" y="581"/>
                    </a:lnTo>
                    <a:lnTo>
                      <a:pt x="1246" y="603"/>
                    </a:lnTo>
                    <a:lnTo>
                      <a:pt x="1243" y="649"/>
                    </a:lnTo>
                    <a:lnTo>
                      <a:pt x="1242" y="674"/>
                    </a:lnTo>
                    <a:lnTo>
                      <a:pt x="1246" y="674"/>
                    </a:lnTo>
                    <a:lnTo>
                      <a:pt x="1242" y="674"/>
                    </a:lnTo>
                    <a:lnTo>
                      <a:pt x="1246" y="674"/>
                    </a:lnTo>
                    <a:lnTo>
                      <a:pt x="1242" y="674"/>
                    </a:lnTo>
                    <a:lnTo>
                      <a:pt x="1241" y="688"/>
                    </a:lnTo>
                    <a:lnTo>
                      <a:pt x="1245" y="688"/>
                    </a:lnTo>
                    <a:lnTo>
                      <a:pt x="1245" y="684"/>
                    </a:lnTo>
                    <a:lnTo>
                      <a:pt x="1242" y="686"/>
                    </a:lnTo>
                    <a:lnTo>
                      <a:pt x="1241" y="688"/>
                    </a:lnTo>
                    <a:lnTo>
                      <a:pt x="1245" y="688"/>
                    </a:lnTo>
                    <a:lnTo>
                      <a:pt x="1245" y="684"/>
                    </a:lnTo>
                    <a:lnTo>
                      <a:pt x="1234" y="684"/>
                    </a:lnTo>
                    <a:lnTo>
                      <a:pt x="1232" y="686"/>
                    </a:lnTo>
                    <a:lnTo>
                      <a:pt x="1231" y="688"/>
                    </a:lnTo>
                    <a:lnTo>
                      <a:pt x="1227" y="762"/>
                    </a:lnTo>
                    <a:lnTo>
                      <a:pt x="1227" y="785"/>
                    </a:lnTo>
                    <a:lnTo>
                      <a:pt x="1224" y="831"/>
                    </a:lnTo>
                    <a:lnTo>
                      <a:pt x="1221" y="875"/>
                    </a:lnTo>
                    <a:lnTo>
                      <a:pt x="1220" y="896"/>
                    </a:lnTo>
                    <a:lnTo>
                      <a:pt x="1224" y="896"/>
                    </a:lnTo>
                    <a:lnTo>
                      <a:pt x="1220" y="896"/>
                    </a:lnTo>
                    <a:lnTo>
                      <a:pt x="1224" y="896"/>
                    </a:lnTo>
                    <a:lnTo>
                      <a:pt x="1220" y="896"/>
                    </a:lnTo>
                    <a:lnTo>
                      <a:pt x="1219" y="915"/>
                    </a:lnTo>
                    <a:lnTo>
                      <a:pt x="1219" y="933"/>
                    </a:lnTo>
                    <a:lnTo>
                      <a:pt x="1223" y="933"/>
                    </a:lnTo>
                    <a:lnTo>
                      <a:pt x="1219" y="933"/>
                    </a:lnTo>
                    <a:lnTo>
                      <a:pt x="1223" y="933"/>
                    </a:lnTo>
                    <a:lnTo>
                      <a:pt x="1219" y="933"/>
                    </a:lnTo>
                    <a:lnTo>
                      <a:pt x="1218" y="950"/>
                    </a:lnTo>
                    <a:lnTo>
                      <a:pt x="1216" y="966"/>
                    </a:lnTo>
                    <a:lnTo>
                      <a:pt x="1215" y="980"/>
                    </a:lnTo>
                    <a:lnTo>
                      <a:pt x="1214" y="993"/>
                    </a:lnTo>
                    <a:lnTo>
                      <a:pt x="1211" y="1014"/>
                    </a:lnTo>
                    <a:lnTo>
                      <a:pt x="1211" y="1020"/>
                    </a:lnTo>
                    <a:lnTo>
                      <a:pt x="1215" y="1020"/>
                    </a:lnTo>
                    <a:lnTo>
                      <a:pt x="1211" y="1020"/>
                    </a:lnTo>
                    <a:lnTo>
                      <a:pt x="1215" y="1020"/>
                    </a:lnTo>
                    <a:lnTo>
                      <a:pt x="1211" y="1020"/>
                    </a:lnTo>
                    <a:lnTo>
                      <a:pt x="1210" y="1026"/>
                    </a:lnTo>
                    <a:lnTo>
                      <a:pt x="1214" y="1026"/>
                    </a:lnTo>
                    <a:lnTo>
                      <a:pt x="1210" y="1025"/>
                    </a:lnTo>
                    <a:lnTo>
                      <a:pt x="1210" y="1026"/>
                    </a:lnTo>
                    <a:lnTo>
                      <a:pt x="1214" y="1026"/>
                    </a:lnTo>
                    <a:lnTo>
                      <a:pt x="1210" y="1025"/>
                    </a:lnTo>
                    <a:lnTo>
                      <a:pt x="1209" y="1028"/>
                    </a:lnTo>
                    <a:lnTo>
                      <a:pt x="1209" y="1029"/>
                    </a:lnTo>
                    <a:lnTo>
                      <a:pt x="1209" y="1028"/>
                    </a:lnTo>
                    <a:lnTo>
                      <a:pt x="1207" y="1032"/>
                    </a:lnTo>
                    <a:lnTo>
                      <a:pt x="1211" y="1033"/>
                    </a:lnTo>
                    <a:lnTo>
                      <a:pt x="1207" y="1032"/>
                    </a:lnTo>
                    <a:lnTo>
                      <a:pt x="1211" y="1033"/>
                    </a:lnTo>
                    <a:lnTo>
                      <a:pt x="1207" y="1032"/>
                    </a:lnTo>
                    <a:lnTo>
                      <a:pt x="1203" y="1039"/>
                    </a:lnTo>
                    <a:lnTo>
                      <a:pt x="1203" y="1043"/>
                    </a:lnTo>
                    <a:lnTo>
                      <a:pt x="1207" y="1043"/>
                    </a:lnTo>
                    <a:lnTo>
                      <a:pt x="1203" y="1042"/>
                    </a:lnTo>
                    <a:lnTo>
                      <a:pt x="1203" y="1043"/>
                    </a:lnTo>
                    <a:lnTo>
                      <a:pt x="1207" y="1043"/>
                    </a:lnTo>
                    <a:lnTo>
                      <a:pt x="1203" y="1042"/>
                    </a:lnTo>
                    <a:lnTo>
                      <a:pt x="1202" y="1045"/>
                    </a:lnTo>
                    <a:lnTo>
                      <a:pt x="1206" y="1046"/>
                    </a:lnTo>
                    <a:lnTo>
                      <a:pt x="1203" y="1043"/>
                    </a:lnTo>
                    <a:lnTo>
                      <a:pt x="1202" y="1045"/>
                    </a:lnTo>
                    <a:lnTo>
                      <a:pt x="1206" y="1046"/>
                    </a:lnTo>
                    <a:lnTo>
                      <a:pt x="1203" y="1043"/>
                    </a:lnTo>
                    <a:lnTo>
                      <a:pt x="1201" y="1046"/>
                    </a:lnTo>
                    <a:lnTo>
                      <a:pt x="1200" y="1048"/>
                    </a:lnTo>
                    <a:lnTo>
                      <a:pt x="1203" y="1050"/>
                    </a:lnTo>
                    <a:lnTo>
                      <a:pt x="1201" y="1047"/>
                    </a:lnTo>
                    <a:lnTo>
                      <a:pt x="1200" y="1048"/>
                    </a:lnTo>
                    <a:lnTo>
                      <a:pt x="1203" y="1050"/>
                    </a:lnTo>
                    <a:lnTo>
                      <a:pt x="1201" y="1047"/>
                    </a:lnTo>
                    <a:lnTo>
                      <a:pt x="1198" y="1050"/>
                    </a:lnTo>
                    <a:lnTo>
                      <a:pt x="1197" y="1052"/>
                    </a:lnTo>
                    <a:lnTo>
                      <a:pt x="1197" y="1054"/>
                    </a:lnTo>
                    <a:lnTo>
                      <a:pt x="1201" y="1054"/>
                    </a:lnTo>
                    <a:lnTo>
                      <a:pt x="1201" y="1050"/>
                    </a:lnTo>
                    <a:lnTo>
                      <a:pt x="1198" y="1051"/>
                    </a:lnTo>
                    <a:lnTo>
                      <a:pt x="1197" y="1054"/>
                    </a:lnTo>
                    <a:lnTo>
                      <a:pt x="1201" y="1054"/>
                    </a:lnTo>
                    <a:lnTo>
                      <a:pt x="1201" y="1050"/>
                    </a:lnTo>
                    <a:lnTo>
                      <a:pt x="1200" y="1050"/>
                    </a:lnTo>
                    <a:lnTo>
                      <a:pt x="1197" y="1051"/>
                    </a:lnTo>
                    <a:lnTo>
                      <a:pt x="1196" y="1052"/>
                    </a:lnTo>
                    <a:lnTo>
                      <a:pt x="1198" y="1055"/>
                    </a:lnTo>
                    <a:lnTo>
                      <a:pt x="1198" y="1051"/>
                    </a:lnTo>
                    <a:lnTo>
                      <a:pt x="1196" y="1052"/>
                    </a:lnTo>
                    <a:lnTo>
                      <a:pt x="1198" y="1055"/>
                    </a:lnTo>
                    <a:lnTo>
                      <a:pt x="1198" y="1051"/>
                    </a:lnTo>
                    <a:lnTo>
                      <a:pt x="1197" y="1051"/>
                    </a:lnTo>
                    <a:lnTo>
                      <a:pt x="1197" y="1055"/>
                    </a:lnTo>
                    <a:lnTo>
                      <a:pt x="1201" y="1052"/>
                    </a:lnTo>
                    <a:lnTo>
                      <a:pt x="1197" y="1051"/>
                    </a:lnTo>
                    <a:lnTo>
                      <a:pt x="1197" y="1055"/>
                    </a:lnTo>
                    <a:lnTo>
                      <a:pt x="1201" y="1052"/>
                    </a:lnTo>
                    <a:lnTo>
                      <a:pt x="1200" y="1051"/>
                    </a:lnTo>
                    <a:lnTo>
                      <a:pt x="1198" y="1051"/>
                    </a:lnTo>
                    <a:lnTo>
                      <a:pt x="1196" y="1050"/>
                    </a:lnTo>
                    <a:lnTo>
                      <a:pt x="1194" y="1050"/>
                    </a:lnTo>
                    <a:lnTo>
                      <a:pt x="1194" y="1054"/>
                    </a:lnTo>
                    <a:lnTo>
                      <a:pt x="1198" y="1051"/>
                    </a:lnTo>
                    <a:lnTo>
                      <a:pt x="1194" y="1050"/>
                    </a:lnTo>
                    <a:lnTo>
                      <a:pt x="1194" y="1054"/>
                    </a:lnTo>
                    <a:lnTo>
                      <a:pt x="1198" y="1051"/>
                    </a:lnTo>
                    <a:lnTo>
                      <a:pt x="1197" y="1050"/>
                    </a:lnTo>
                    <a:lnTo>
                      <a:pt x="1193" y="1052"/>
                    </a:lnTo>
                    <a:lnTo>
                      <a:pt x="1198" y="1052"/>
                    </a:lnTo>
                    <a:lnTo>
                      <a:pt x="1197" y="1050"/>
                    </a:lnTo>
                    <a:lnTo>
                      <a:pt x="1193" y="1052"/>
                    </a:lnTo>
                    <a:lnTo>
                      <a:pt x="1198" y="1052"/>
                    </a:lnTo>
                    <a:lnTo>
                      <a:pt x="1198" y="1051"/>
                    </a:lnTo>
                    <a:lnTo>
                      <a:pt x="1197" y="1051"/>
                    </a:lnTo>
                    <a:lnTo>
                      <a:pt x="1197" y="1050"/>
                    </a:lnTo>
                    <a:lnTo>
                      <a:pt x="1193" y="1042"/>
                    </a:lnTo>
                    <a:lnTo>
                      <a:pt x="1189" y="1043"/>
                    </a:lnTo>
                    <a:lnTo>
                      <a:pt x="1193" y="1042"/>
                    </a:lnTo>
                    <a:lnTo>
                      <a:pt x="1189" y="1043"/>
                    </a:lnTo>
                    <a:lnTo>
                      <a:pt x="1193" y="1042"/>
                    </a:lnTo>
                    <a:lnTo>
                      <a:pt x="1189" y="1030"/>
                    </a:lnTo>
                    <a:lnTo>
                      <a:pt x="1185" y="1032"/>
                    </a:lnTo>
                    <a:lnTo>
                      <a:pt x="1190" y="1032"/>
                    </a:lnTo>
                    <a:lnTo>
                      <a:pt x="1189" y="1030"/>
                    </a:lnTo>
                    <a:lnTo>
                      <a:pt x="1185" y="1032"/>
                    </a:lnTo>
                    <a:lnTo>
                      <a:pt x="1190" y="1032"/>
                    </a:lnTo>
                    <a:lnTo>
                      <a:pt x="1190" y="1026"/>
                    </a:lnTo>
                    <a:lnTo>
                      <a:pt x="1189" y="1026"/>
                    </a:lnTo>
                    <a:lnTo>
                      <a:pt x="1185" y="1007"/>
                    </a:lnTo>
                    <a:lnTo>
                      <a:pt x="1181" y="1007"/>
                    </a:lnTo>
                    <a:lnTo>
                      <a:pt x="1187" y="1007"/>
                    </a:lnTo>
                    <a:lnTo>
                      <a:pt x="1181" y="1007"/>
                    </a:lnTo>
                    <a:lnTo>
                      <a:pt x="1187" y="1007"/>
                    </a:lnTo>
                    <a:lnTo>
                      <a:pt x="1185" y="999"/>
                    </a:lnTo>
                    <a:lnTo>
                      <a:pt x="1183" y="981"/>
                    </a:lnTo>
                    <a:lnTo>
                      <a:pt x="1178" y="981"/>
                    </a:lnTo>
                    <a:lnTo>
                      <a:pt x="1183" y="981"/>
                    </a:lnTo>
                    <a:lnTo>
                      <a:pt x="1178" y="981"/>
                    </a:lnTo>
                    <a:lnTo>
                      <a:pt x="1183" y="981"/>
                    </a:lnTo>
                    <a:lnTo>
                      <a:pt x="1183" y="972"/>
                    </a:lnTo>
                    <a:lnTo>
                      <a:pt x="1181" y="962"/>
                    </a:lnTo>
                    <a:lnTo>
                      <a:pt x="1180" y="950"/>
                    </a:lnTo>
                    <a:lnTo>
                      <a:pt x="1176" y="912"/>
                    </a:lnTo>
                    <a:lnTo>
                      <a:pt x="1171" y="912"/>
                    </a:lnTo>
                    <a:lnTo>
                      <a:pt x="1176" y="912"/>
                    </a:lnTo>
                    <a:lnTo>
                      <a:pt x="1171" y="912"/>
                    </a:lnTo>
                    <a:lnTo>
                      <a:pt x="1176" y="912"/>
                    </a:lnTo>
                    <a:lnTo>
                      <a:pt x="1175" y="896"/>
                    </a:lnTo>
                    <a:lnTo>
                      <a:pt x="1175" y="881"/>
                    </a:lnTo>
                    <a:lnTo>
                      <a:pt x="1174" y="865"/>
                    </a:lnTo>
                    <a:lnTo>
                      <a:pt x="1171" y="829"/>
                    </a:lnTo>
                    <a:lnTo>
                      <a:pt x="1169" y="790"/>
                    </a:lnTo>
                    <a:lnTo>
                      <a:pt x="1169" y="769"/>
                    </a:lnTo>
                    <a:lnTo>
                      <a:pt x="1167" y="748"/>
                    </a:lnTo>
                    <a:lnTo>
                      <a:pt x="1165" y="701"/>
                    </a:lnTo>
                    <a:lnTo>
                      <a:pt x="1163" y="688"/>
                    </a:lnTo>
                    <a:lnTo>
                      <a:pt x="1161" y="686"/>
                    </a:lnTo>
                    <a:lnTo>
                      <a:pt x="1158" y="684"/>
                    </a:lnTo>
                    <a:lnTo>
                      <a:pt x="1148" y="684"/>
                    </a:lnTo>
                    <a:lnTo>
                      <a:pt x="1148" y="688"/>
                    </a:lnTo>
                    <a:lnTo>
                      <a:pt x="1153" y="688"/>
                    </a:lnTo>
                    <a:lnTo>
                      <a:pt x="1152" y="688"/>
                    </a:lnTo>
                    <a:lnTo>
                      <a:pt x="1150" y="686"/>
                    </a:lnTo>
                    <a:lnTo>
                      <a:pt x="1148" y="684"/>
                    </a:lnTo>
                    <a:lnTo>
                      <a:pt x="1148" y="688"/>
                    </a:lnTo>
                    <a:lnTo>
                      <a:pt x="1153" y="688"/>
                    </a:lnTo>
                    <a:lnTo>
                      <a:pt x="1153" y="687"/>
                    </a:lnTo>
                    <a:lnTo>
                      <a:pt x="1150" y="640"/>
                    </a:lnTo>
                    <a:lnTo>
                      <a:pt x="1149" y="616"/>
                    </a:lnTo>
                    <a:lnTo>
                      <a:pt x="1148" y="594"/>
                    </a:lnTo>
                    <a:lnTo>
                      <a:pt x="1147" y="571"/>
                    </a:lnTo>
                    <a:lnTo>
                      <a:pt x="1145" y="549"/>
                    </a:lnTo>
                    <a:lnTo>
                      <a:pt x="1145" y="528"/>
                    </a:lnTo>
                    <a:lnTo>
                      <a:pt x="1144" y="507"/>
                    </a:lnTo>
                    <a:lnTo>
                      <a:pt x="1141" y="469"/>
                    </a:lnTo>
                    <a:lnTo>
                      <a:pt x="1139" y="435"/>
                    </a:lnTo>
                    <a:lnTo>
                      <a:pt x="1139" y="420"/>
                    </a:lnTo>
                    <a:lnTo>
                      <a:pt x="1138" y="407"/>
                    </a:lnTo>
                    <a:lnTo>
                      <a:pt x="1136" y="395"/>
                    </a:lnTo>
                    <a:lnTo>
                      <a:pt x="1135" y="385"/>
                    </a:lnTo>
                    <a:lnTo>
                      <a:pt x="1134" y="376"/>
                    </a:lnTo>
                    <a:lnTo>
                      <a:pt x="1132" y="368"/>
                    </a:lnTo>
                    <a:lnTo>
                      <a:pt x="1131" y="367"/>
                    </a:lnTo>
                    <a:lnTo>
                      <a:pt x="1130" y="363"/>
                    </a:lnTo>
                    <a:lnTo>
                      <a:pt x="1126" y="364"/>
                    </a:lnTo>
                    <a:lnTo>
                      <a:pt x="1131" y="364"/>
                    </a:lnTo>
                    <a:lnTo>
                      <a:pt x="1130" y="363"/>
                    </a:lnTo>
                    <a:lnTo>
                      <a:pt x="1126" y="364"/>
                    </a:lnTo>
                    <a:lnTo>
                      <a:pt x="1131" y="364"/>
                    </a:lnTo>
                    <a:lnTo>
                      <a:pt x="1131" y="360"/>
                    </a:lnTo>
                    <a:lnTo>
                      <a:pt x="1130" y="360"/>
                    </a:lnTo>
                    <a:lnTo>
                      <a:pt x="1130" y="359"/>
                    </a:lnTo>
                    <a:lnTo>
                      <a:pt x="1122" y="343"/>
                    </a:lnTo>
                    <a:lnTo>
                      <a:pt x="1118" y="345"/>
                    </a:lnTo>
                    <a:lnTo>
                      <a:pt x="1123" y="345"/>
                    </a:lnTo>
                    <a:lnTo>
                      <a:pt x="1122" y="343"/>
                    </a:lnTo>
                    <a:lnTo>
                      <a:pt x="1118" y="345"/>
                    </a:lnTo>
                    <a:lnTo>
                      <a:pt x="1123" y="345"/>
                    </a:lnTo>
                    <a:lnTo>
                      <a:pt x="1123" y="343"/>
                    </a:lnTo>
                    <a:lnTo>
                      <a:pt x="1122" y="343"/>
                    </a:lnTo>
                    <a:lnTo>
                      <a:pt x="1122" y="342"/>
                    </a:lnTo>
                    <a:lnTo>
                      <a:pt x="1121" y="339"/>
                    </a:lnTo>
                    <a:lnTo>
                      <a:pt x="1121" y="338"/>
                    </a:lnTo>
                    <a:lnTo>
                      <a:pt x="1117" y="334"/>
                    </a:lnTo>
                    <a:lnTo>
                      <a:pt x="1116" y="334"/>
                    </a:lnTo>
                    <a:lnTo>
                      <a:pt x="1113" y="333"/>
                    </a:lnTo>
                    <a:lnTo>
                      <a:pt x="1109" y="333"/>
                    </a:lnTo>
                    <a:lnTo>
                      <a:pt x="1106" y="334"/>
                    </a:lnTo>
                    <a:lnTo>
                      <a:pt x="1105" y="336"/>
                    </a:lnTo>
                    <a:lnTo>
                      <a:pt x="1108" y="338"/>
                    </a:lnTo>
                    <a:lnTo>
                      <a:pt x="1108" y="334"/>
                    </a:lnTo>
                    <a:lnTo>
                      <a:pt x="1105" y="336"/>
                    </a:lnTo>
                    <a:lnTo>
                      <a:pt x="1108" y="338"/>
                    </a:lnTo>
                    <a:lnTo>
                      <a:pt x="1108" y="334"/>
                    </a:lnTo>
                    <a:lnTo>
                      <a:pt x="1106" y="334"/>
                    </a:lnTo>
                    <a:lnTo>
                      <a:pt x="1104" y="336"/>
                    </a:lnTo>
                    <a:lnTo>
                      <a:pt x="1103" y="337"/>
                    </a:lnTo>
                    <a:lnTo>
                      <a:pt x="1101" y="339"/>
                    </a:lnTo>
                    <a:lnTo>
                      <a:pt x="1105" y="341"/>
                    </a:lnTo>
                    <a:lnTo>
                      <a:pt x="1103" y="338"/>
                    </a:lnTo>
                    <a:lnTo>
                      <a:pt x="1101" y="339"/>
                    </a:lnTo>
                    <a:lnTo>
                      <a:pt x="1105" y="341"/>
                    </a:lnTo>
                    <a:lnTo>
                      <a:pt x="1103" y="338"/>
                    </a:lnTo>
                    <a:lnTo>
                      <a:pt x="1100" y="341"/>
                    </a:lnTo>
                    <a:lnTo>
                      <a:pt x="1099" y="343"/>
                    </a:lnTo>
                    <a:lnTo>
                      <a:pt x="1099" y="347"/>
                    </a:lnTo>
                    <a:lnTo>
                      <a:pt x="1103" y="347"/>
                    </a:lnTo>
                    <a:lnTo>
                      <a:pt x="1099" y="346"/>
                    </a:lnTo>
                    <a:lnTo>
                      <a:pt x="1099" y="347"/>
                    </a:lnTo>
                    <a:lnTo>
                      <a:pt x="1103" y="347"/>
                    </a:lnTo>
                    <a:lnTo>
                      <a:pt x="1099" y="346"/>
                    </a:lnTo>
                    <a:lnTo>
                      <a:pt x="1095" y="358"/>
                    </a:lnTo>
                    <a:lnTo>
                      <a:pt x="1094" y="363"/>
                    </a:lnTo>
                    <a:lnTo>
                      <a:pt x="1094" y="364"/>
                    </a:lnTo>
                    <a:lnTo>
                      <a:pt x="1092" y="370"/>
                    </a:lnTo>
                    <a:lnTo>
                      <a:pt x="1092" y="376"/>
                    </a:lnTo>
                    <a:lnTo>
                      <a:pt x="1096" y="376"/>
                    </a:lnTo>
                    <a:lnTo>
                      <a:pt x="1092" y="376"/>
                    </a:lnTo>
                    <a:lnTo>
                      <a:pt x="1096" y="376"/>
                    </a:lnTo>
                    <a:lnTo>
                      <a:pt x="1092" y="376"/>
                    </a:lnTo>
                    <a:lnTo>
                      <a:pt x="1091" y="383"/>
                    </a:lnTo>
                    <a:lnTo>
                      <a:pt x="1095" y="383"/>
                    </a:lnTo>
                    <a:lnTo>
                      <a:pt x="1091" y="383"/>
                    </a:lnTo>
                    <a:lnTo>
                      <a:pt x="1095" y="383"/>
                    </a:lnTo>
                    <a:lnTo>
                      <a:pt x="1091" y="383"/>
                    </a:lnTo>
                    <a:lnTo>
                      <a:pt x="1090" y="390"/>
                    </a:lnTo>
                    <a:lnTo>
                      <a:pt x="1086" y="417"/>
                    </a:lnTo>
                    <a:lnTo>
                      <a:pt x="1085" y="427"/>
                    </a:lnTo>
                    <a:lnTo>
                      <a:pt x="1085" y="439"/>
                    </a:lnTo>
                    <a:lnTo>
                      <a:pt x="1088" y="439"/>
                    </a:lnTo>
                    <a:lnTo>
                      <a:pt x="1085" y="439"/>
                    </a:lnTo>
                    <a:lnTo>
                      <a:pt x="1088" y="439"/>
                    </a:lnTo>
                    <a:lnTo>
                      <a:pt x="1085" y="439"/>
                    </a:lnTo>
                    <a:lnTo>
                      <a:pt x="1082" y="462"/>
                    </a:lnTo>
                    <a:lnTo>
                      <a:pt x="1078" y="505"/>
                    </a:lnTo>
                    <a:lnTo>
                      <a:pt x="1077" y="522"/>
                    </a:lnTo>
                    <a:lnTo>
                      <a:pt x="1077" y="538"/>
                    </a:lnTo>
                    <a:lnTo>
                      <a:pt x="1081" y="538"/>
                    </a:lnTo>
                    <a:lnTo>
                      <a:pt x="1077" y="538"/>
                    </a:lnTo>
                    <a:lnTo>
                      <a:pt x="1081" y="538"/>
                    </a:lnTo>
                    <a:lnTo>
                      <a:pt x="1077" y="538"/>
                    </a:lnTo>
                    <a:lnTo>
                      <a:pt x="1075" y="555"/>
                    </a:lnTo>
                    <a:lnTo>
                      <a:pt x="1074" y="573"/>
                    </a:lnTo>
                    <a:lnTo>
                      <a:pt x="1073" y="593"/>
                    </a:lnTo>
                    <a:lnTo>
                      <a:pt x="1070" y="634"/>
                    </a:lnTo>
                    <a:lnTo>
                      <a:pt x="1069" y="656"/>
                    </a:lnTo>
                    <a:lnTo>
                      <a:pt x="1069" y="679"/>
                    </a:lnTo>
                    <a:lnTo>
                      <a:pt x="1073" y="679"/>
                    </a:lnTo>
                    <a:lnTo>
                      <a:pt x="1069" y="679"/>
                    </a:lnTo>
                    <a:lnTo>
                      <a:pt x="1073" y="679"/>
                    </a:lnTo>
                    <a:lnTo>
                      <a:pt x="1069" y="679"/>
                    </a:lnTo>
                    <a:lnTo>
                      <a:pt x="1068" y="688"/>
                    </a:lnTo>
                    <a:lnTo>
                      <a:pt x="1072" y="688"/>
                    </a:lnTo>
                    <a:lnTo>
                      <a:pt x="1072" y="684"/>
                    </a:lnTo>
                    <a:lnTo>
                      <a:pt x="1069" y="686"/>
                    </a:lnTo>
                    <a:lnTo>
                      <a:pt x="1068" y="688"/>
                    </a:lnTo>
                    <a:lnTo>
                      <a:pt x="1072" y="688"/>
                    </a:lnTo>
                    <a:lnTo>
                      <a:pt x="1072" y="684"/>
                    </a:lnTo>
                    <a:lnTo>
                      <a:pt x="1061" y="684"/>
                    </a:lnTo>
                    <a:lnTo>
                      <a:pt x="1059" y="686"/>
                    </a:lnTo>
                    <a:lnTo>
                      <a:pt x="1057" y="688"/>
                    </a:lnTo>
                    <a:lnTo>
                      <a:pt x="1057" y="687"/>
                    </a:lnTo>
                    <a:lnTo>
                      <a:pt x="1056" y="692"/>
                    </a:lnTo>
                    <a:lnTo>
                      <a:pt x="1056" y="693"/>
                    </a:lnTo>
                    <a:lnTo>
                      <a:pt x="1055" y="715"/>
                    </a:lnTo>
                    <a:lnTo>
                      <a:pt x="1055" y="738"/>
                    </a:lnTo>
                    <a:lnTo>
                      <a:pt x="1051" y="804"/>
                    </a:lnTo>
                    <a:lnTo>
                      <a:pt x="1048" y="846"/>
                    </a:lnTo>
                    <a:lnTo>
                      <a:pt x="1052" y="846"/>
                    </a:lnTo>
                    <a:lnTo>
                      <a:pt x="1048" y="846"/>
                    </a:lnTo>
                    <a:lnTo>
                      <a:pt x="1052" y="846"/>
                    </a:lnTo>
                    <a:lnTo>
                      <a:pt x="1048" y="846"/>
                    </a:lnTo>
                    <a:lnTo>
                      <a:pt x="1047" y="865"/>
                    </a:lnTo>
                    <a:lnTo>
                      <a:pt x="1047" y="884"/>
                    </a:lnTo>
                    <a:lnTo>
                      <a:pt x="1051" y="884"/>
                    </a:lnTo>
                    <a:lnTo>
                      <a:pt x="1047" y="884"/>
                    </a:lnTo>
                    <a:lnTo>
                      <a:pt x="1051" y="884"/>
                    </a:lnTo>
                    <a:lnTo>
                      <a:pt x="1047" y="884"/>
                    </a:lnTo>
                    <a:lnTo>
                      <a:pt x="1046" y="902"/>
                    </a:lnTo>
                    <a:lnTo>
                      <a:pt x="1043" y="933"/>
                    </a:lnTo>
                    <a:lnTo>
                      <a:pt x="1042" y="948"/>
                    </a:lnTo>
                    <a:lnTo>
                      <a:pt x="1041" y="961"/>
                    </a:lnTo>
                    <a:lnTo>
                      <a:pt x="1039" y="972"/>
                    </a:lnTo>
                    <a:lnTo>
                      <a:pt x="1039" y="983"/>
                    </a:lnTo>
                    <a:lnTo>
                      <a:pt x="1043" y="983"/>
                    </a:lnTo>
                    <a:lnTo>
                      <a:pt x="1039" y="983"/>
                    </a:lnTo>
                    <a:lnTo>
                      <a:pt x="1043" y="983"/>
                    </a:lnTo>
                    <a:lnTo>
                      <a:pt x="1039" y="983"/>
                    </a:lnTo>
                    <a:lnTo>
                      <a:pt x="1038" y="990"/>
                    </a:lnTo>
                    <a:lnTo>
                      <a:pt x="1042" y="990"/>
                    </a:lnTo>
                    <a:lnTo>
                      <a:pt x="1038" y="990"/>
                    </a:lnTo>
                    <a:lnTo>
                      <a:pt x="1042" y="990"/>
                    </a:lnTo>
                    <a:lnTo>
                      <a:pt x="1038" y="990"/>
                    </a:lnTo>
                    <a:lnTo>
                      <a:pt x="1037" y="997"/>
                    </a:lnTo>
                    <a:lnTo>
                      <a:pt x="1041" y="997"/>
                    </a:lnTo>
                    <a:lnTo>
                      <a:pt x="1037" y="995"/>
                    </a:lnTo>
                    <a:lnTo>
                      <a:pt x="1037" y="997"/>
                    </a:lnTo>
                    <a:lnTo>
                      <a:pt x="1041" y="997"/>
                    </a:lnTo>
                    <a:lnTo>
                      <a:pt x="1037" y="995"/>
                    </a:lnTo>
                    <a:lnTo>
                      <a:pt x="1035" y="1001"/>
                    </a:lnTo>
                    <a:lnTo>
                      <a:pt x="1039" y="1002"/>
                    </a:lnTo>
                    <a:lnTo>
                      <a:pt x="1035" y="1001"/>
                    </a:lnTo>
                    <a:lnTo>
                      <a:pt x="1039" y="1002"/>
                    </a:lnTo>
                    <a:lnTo>
                      <a:pt x="1035" y="1001"/>
                    </a:lnTo>
                    <a:lnTo>
                      <a:pt x="1032" y="1008"/>
                    </a:lnTo>
                    <a:lnTo>
                      <a:pt x="1032" y="1012"/>
                    </a:lnTo>
                    <a:lnTo>
                      <a:pt x="1035" y="1012"/>
                    </a:lnTo>
                    <a:lnTo>
                      <a:pt x="1032" y="1011"/>
                    </a:lnTo>
                    <a:lnTo>
                      <a:pt x="1032" y="1012"/>
                    </a:lnTo>
                    <a:lnTo>
                      <a:pt x="1035" y="1012"/>
                    </a:lnTo>
                    <a:lnTo>
                      <a:pt x="1032" y="1011"/>
                    </a:lnTo>
                    <a:lnTo>
                      <a:pt x="1029" y="1016"/>
                    </a:lnTo>
                    <a:lnTo>
                      <a:pt x="1033" y="1017"/>
                    </a:lnTo>
                    <a:lnTo>
                      <a:pt x="1030" y="1015"/>
                    </a:lnTo>
                    <a:lnTo>
                      <a:pt x="1029" y="1016"/>
                    </a:lnTo>
                    <a:lnTo>
                      <a:pt x="1033" y="1017"/>
                    </a:lnTo>
                    <a:lnTo>
                      <a:pt x="1030" y="1015"/>
                    </a:lnTo>
                    <a:lnTo>
                      <a:pt x="1028" y="1017"/>
                    </a:lnTo>
                    <a:lnTo>
                      <a:pt x="1026" y="1020"/>
                    </a:lnTo>
                    <a:lnTo>
                      <a:pt x="1030" y="1021"/>
                    </a:lnTo>
                    <a:lnTo>
                      <a:pt x="1028" y="1019"/>
                    </a:lnTo>
                    <a:lnTo>
                      <a:pt x="1026" y="1020"/>
                    </a:lnTo>
                    <a:lnTo>
                      <a:pt x="1030" y="1021"/>
                    </a:lnTo>
                    <a:lnTo>
                      <a:pt x="1028" y="1019"/>
                    </a:lnTo>
                    <a:lnTo>
                      <a:pt x="1025" y="1021"/>
                    </a:lnTo>
                    <a:lnTo>
                      <a:pt x="1024" y="1024"/>
                    </a:lnTo>
                    <a:lnTo>
                      <a:pt x="1024" y="1025"/>
                    </a:lnTo>
                    <a:lnTo>
                      <a:pt x="1028" y="1025"/>
                    </a:lnTo>
                    <a:lnTo>
                      <a:pt x="1025" y="1023"/>
                    </a:lnTo>
                    <a:lnTo>
                      <a:pt x="1024" y="1025"/>
                    </a:lnTo>
                    <a:lnTo>
                      <a:pt x="1028" y="1025"/>
                    </a:lnTo>
                    <a:lnTo>
                      <a:pt x="1025" y="1023"/>
                    </a:lnTo>
                    <a:lnTo>
                      <a:pt x="1024" y="1024"/>
                    </a:lnTo>
                    <a:lnTo>
                      <a:pt x="1026" y="1026"/>
                    </a:lnTo>
                    <a:lnTo>
                      <a:pt x="1026" y="1023"/>
                    </a:lnTo>
                    <a:lnTo>
                      <a:pt x="1024" y="1024"/>
                    </a:lnTo>
                    <a:lnTo>
                      <a:pt x="1026" y="1026"/>
                    </a:lnTo>
                    <a:lnTo>
                      <a:pt x="1026" y="1023"/>
                    </a:lnTo>
                    <a:lnTo>
                      <a:pt x="1021" y="1023"/>
                    </a:lnTo>
                    <a:lnTo>
                      <a:pt x="1021" y="1026"/>
                    </a:lnTo>
                    <a:lnTo>
                      <a:pt x="1026" y="1026"/>
                    </a:lnTo>
                    <a:lnTo>
                      <a:pt x="1025" y="1026"/>
                    </a:lnTo>
                    <a:lnTo>
                      <a:pt x="1024" y="1024"/>
                    </a:lnTo>
                    <a:lnTo>
                      <a:pt x="1021" y="1023"/>
                    </a:lnTo>
                    <a:lnTo>
                      <a:pt x="1021" y="1026"/>
                    </a:lnTo>
                    <a:lnTo>
                      <a:pt x="1026" y="1026"/>
                    </a:lnTo>
                    <a:lnTo>
                      <a:pt x="1026" y="1025"/>
                    </a:lnTo>
                    <a:lnTo>
                      <a:pt x="1025" y="1025"/>
                    </a:lnTo>
                    <a:lnTo>
                      <a:pt x="1025" y="1023"/>
                    </a:lnTo>
                    <a:lnTo>
                      <a:pt x="1021" y="1019"/>
                    </a:lnTo>
                    <a:lnTo>
                      <a:pt x="1017" y="1021"/>
                    </a:lnTo>
                    <a:lnTo>
                      <a:pt x="1021" y="1020"/>
                    </a:lnTo>
                    <a:lnTo>
                      <a:pt x="1021" y="1019"/>
                    </a:lnTo>
                    <a:lnTo>
                      <a:pt x="1017" y="1021"/>
                    </a:lnTo>
                    <a:lnTo>
                      <a:pt x="1021" y="1020"/>
                    </a:lnTo>
                    <a:lnTo>
                      <a:pt x="1019" y="1015"/>
                    </a:lnTo>
                    <a:lnTo>
                      <a:pt x="1015" y="1016"/>
                    </a:lnTo>
                    <a:lnTo>
                      <a:pt x="1019" y="1015"/>
                    </a:lnTo>
                    <a:lnTo>
                      <a:pt x="1015" y="1016"/>
                    </a:lnTo>
                    <a:lnTo>
                      <a:pt x="1019" y="1015"/>
                    </a:lnTo>
                    <a:lnTo>
                      <a:pt x="1017" y="1011"/>
                    </a:lnTo>
                    <a:lnTo>
                      <a:pt x="1013" y="1012"/>
                    </a:lnTo>
                    <a:lnTo>
                      <a:pt x="1019" y="1012"/>
                    </a:lnTo>
                    <a:lnTo>
                      <a:pt x="1017" y="1011"/>
                    </a:lnTo>
                    <a:lnTo>
                      <a:pt x="1013" y="1012"/>
                    </a:lnTo>
                    <a:lnTo>
                      <a:pt x="1019" y="1012"/>
                    </a:lnTo>
                    <a:lnTo>
                      <a:pt x="1019" y="1008"/>
                    </a:lnTo>
                    <a:lnTo>
                      <a:pt x="1017" y="1007"/>
                    </a:lnTo>
                    <a:lnTo>
                      <a:pt x="1016" y="1003"/>
                    </a:lnTo>
                    <a:lnTo>
                      <a:pt x="1012" y="1004"/>
                    </a:lnTo>
                    <a:lnTo>
                      <a:pt x="1016" y="1004"/>
                    </a:lnTo>
                    <a:lnTo>
                      <a:pt x="1016" y="1003"/>
                    </a:lnTo>
                    <a:lnTo>
                      <a:pt x="1012" y="1004"/>
                    </a:lnTo>
                    <a:lnTo>
                      <a:pt x="1016" y="1004"/>
                    </a:lnTo>
                    <a:lnTo>
                      <a:pt x="1013" y="994"/>
                    </a:lnTo>
                    <a:lnTo>
                      <a:pt x="1011" y="981"/>
                    </a:lnTo>
                    <a:lnTo>
                      <a:pt x="1007" y="981"/>
                    </a:lnTo>
                    <a:lnTo>
                      <a:pt x="1012" y="981"/>
                    </a:lnTo>
                    <a:lnTo>
                      <a:pt x="1007" y="981"/>
                    </a:lnTo>
                    <a:lnTo>
                      <a:pt x="1012" y="981"/>
                    </a:lnTo>
                    <a:lnTo>
                      <a:pt x="1011" y="973"/>
                    </a:lnTo>
                    <a:lnTo>
                      <a:pt x="1006" y="973"/>
                    </a:lnTo>
                    <a:lnTo>
                      <a:pt x="1011" y="973"/>
                    </a:lnTo>
                    <a:lnTo>
                      <a:pt x="1006" y="973"/>
                    </a:lnTo>
                    <a:lnTo>
                      <a:pt x="1011" y="973"/>
                    </a:lnTo>
                    <a:lnTo>
                      <a:pt x="1011" y="966"/>
                    </a:lnTo>
                    <a:lnTo>
                      <a:pt x="1008" y="948"/>
                    </a:lnTo>
                    <a:lnTo>
                      <a:pt x="1006" y="927"/>
                    </a:lnTo>
                    <a:lnTo>
                      <a:pt x="1003" y="904"/>
                    </a:lnTo>
                    <a:lnTo>
                      <a:pt x="998" y="904"/>
                    </a:lnTo>
                    <a:lnTo>
                      <a:pt x="1003" y="904"/>
                    </a:lnTo>
                    <a:lnTo>
                      <a:pt x="998" y="904"/>
                    </a:lnTo>
                    <a:lnTo>
                      <a:pt x="1003" y="904"/>
                    </a:lnTo>
                    <a:lnTo>
                      <a:pt x="1003" y="891"/>
                    </a:lnTo>
                    <a:lnTo>
                      <a:pt x="1001" y="862"/>
                    </a:lnTo>
                    <a:lnTo>
                      <a:pt x="995" y="862"/>
                    </a:lnTo>
                    <a:lnTo>
                      <a:pt x="1001" y="862"/>
                    </a:lnTo>
                    <a:lnTo>
                      <a:pt x="995" y="862"/>
                    </a:lnTo>
                    <a:lnTo>
                      <a:pt x="1001" y="862"/>
                    </a:lnTo>
                    <a:lnTo>
                      <a:pt x="998" y="831"/>
                    </a:lnTo>
                    <a:lnTo>
                      <a:pt x="997" y="815"/>
                    </a:lnTo>
                    <a:lnTo>
                      <a:pt x="997" y="797"/>
                    </a:lnTo>
                    <a:lnTo>
                      <a:pt x="994" y="758"/>
                    </a:lnTo>
                    <a:lnTo>
                      <a:pt x="992" y="717"/>
                    </a:lnTo>
                    <a:lnTo>
                      <a:pt x="990" y="695"/>
                    </a:lnTo>
                    <a:lnTo>
                      <a:pt x="989" y="695"/>
                    </a:lnTo>
                    <a:lnTo>
                      <a:pt x="988" y="688"/>
                    </a:lnTo>
                    <a:lnTo>
                      <a:pt x="986" y="686"/>
                    </a:lnTo>
                    <a:lnTo>
                      <a:pt x="984" y="684"/>
                    </a:lnTo>
                    <a:lnTo>
                      <a:pt x="975" y="684"/>
                    </a:lnTo>
                    <a:lnTo>
                      <a:pt x="975" y="688"/>
                    </a:lnTo>
                    <a:lnTo>
                      <a:pt x="980" y="688"/>
                    </a:lnTo>
                    <a:lnTo>
                      <a:pt x="977" y="686"/>
                    </a:lnTo>
                    <a:lnTo>
                      <a:pt x="975" y="684"/>
                    </a:lnTo>
                    <a:lnTo>
                      <a:pt x="975" y="688"/>
                    </a:lnTo>
                    <a:lnTo>
                      <a:pt x="980" y="688"/>
                    </a:lnTo>
                    <a:lnTo>
                      <a:pt x="979" y="680"/>
                    </a:lnTo>
                    <a:lnTo>
                      <a:pt x="973" y="680"/>
                    </a:lnTo>
                    <a:lnTo>
                      <a:pt x="979" y="680"/>
                    </a:lnTo>
                    <a:lnTo>
                      <a:pt x="973" y="680"/>
                    </a:lnTo>
                    <a:lnTo>
                      <a:pt x="979" y="680"/>
                    </a:lnTo>
                    <a:lnTo>
                      <a:pt x="976" y="636"/>
                    </a:lnTo>
                    <a:lnTo>
                      <a:pt x="975" y="616"/>
                    </a:lnTo>
                    <a:lnTo>
                      <a:pt x="973" y="594"/>
                    </a:lnTo>
                    <a:lnTo>
                      <a:pt x="973" y="573"/>
                    </a:lnTo>
                    <a:lnTo>
                      <a:pt x="970" y="515"/>
                    </a:lnTo>
                    <a:lnTo>
                      <a:pt x="966" y="465"/>
                    </a:lnTo>
                    <a:lnTo>
                      <a:pt x="966" y="451"/>
                    </a:lnTo>
                    <a:lnTo>
                      <a:pt x="963" y="425"/>
                    </a:lnTo>
                    <a:lnTo>
                      <a:pt x="962" y="414"/>
                    </a:lnTo>
                    <a:lnTo>
                      <a:pt x="960" y="405"/>
                    </a:lnTo>
                    <a:lnTo>
                      <a:pt x="959" y="398"/>
                    </a:lnTo>
                    <a:lnTo>
                      <a:pt x="954" y="398"/>
                    </a:lnTo>
                    <a:lnTo>
                      <a:pt x="959" y="398"/>
                    </a:lnTo>
                    <a:lnTo>
                      <a:pt x="954" y="398"/>
                    </a:lnTo>
                    <a:lnTo>
                      <a:pt x="959" y="398"/>
                    </a:lnTo>
                    <a:lnTo>
                      <a:pt x="959" y="392"/>
                    </a:lnTo>
                    <a:lnTo>
                      <a:pt x="958" y="392"/>
                    </a:lnTo>
                    <a:lnTo>
                      <a:pt x="957" y="387"/>
                    </a:lnTo>
                    <a:lnTo>
                      <a:pt x="957" y="386"/>
                    </a:lnTo>
                    <a:lnTo>
                      <a:pt x="951" y="376"/>
                    </a:lnTo>
                    <a:lnTo>
                      <a:pt x="951" y="374"/>
                    </a:lnTo>
                    <a:lnTo>
                      <a:pt x="950" y="373"/>
                    </a:lnTo>
                    <a:lnTo>
                      <a:pt x="946" y="376"/>
                    </a:lnTo>
                    <a:lnTo>
                      <a:pt x="951" y="376"/>
                    </a:lnTo>
                    <a:lnTo>
                      <a:pt x="950" y="373"/>
                    </a:lnTo>
                    <a:lnTo>
                      <a:pt x="946" y="376"/>
                    </a:lnTo>
                    <a:lnTo>
                      <a:pt x="951" y="376"/>
                    </a:lnTo>
                    <a:lnTo>
                      <a:pt x="951" y="373"/>
                    </a:lnTo>
                    <a:lnTo>
                      <a:pt x="950" y="373"/>
                    </a:lnTo>
                    <a:lnTo>
                      <a:pt x="950" y="372"/>
                    </a:lnTo>
                    <a:lnTo>
                      <a:pt x="949" y="369"/>
                    </a:lnTo>
                    <a:lnTo>
                      <a:pt x="949" y="368"/>
                    </a:lnTo>
                    <a:lnTo>
                      <a:pt x="944" y="363"/>
                    </a:lnTo>
                    <a:lnTo>
                      <a:pt x="942" y="363"/>
                    </a:lnTo>
                    <a:lnTo>
                      <a:pt x="940" y="361"/>
                    </a:lnTo>
                    <a:lnTo>
                      <a:pt x="939" y="361"/>
                    </a:lnTo>
                    <a:lnTo>
                      <a:pt x="939" y="365"/>
                    </a:lnTo>
                    <a:lnTo>
                      <a:pt x="944" y="365"/>
                    </a:lnTo>
                    <a:lnTo>
                      <a:pt x="942" y="365"/>
                    </a:lnTo>
                    <a:lnTo>
                      <a:pt x="941" y="363"/>
                    </a:lnTo>
                    <a:lnTo>
                      <a:pt x="939" y="361"/>
                    </a:lnTo>
                    <a:lnTo>
                      <a:pt x="939" y="365"/>
                    </a:lnTo>
                    <a:lnTo>
                      <a:pt x="944" y="365"/>
                    </a:lnTo>
                    <a:lnTo>
                      <a:pt x="944" y="364"/>
                    </a:lnTo>
                    <a:lnTo>
                      <a:pt x="942" y="364"/>
                    </a:lnTo>
                    <a:lnTo>
                      <a:pt x="941" y="361"/>
                    </a:lnTo>
                    <a:lnTo>
                      <a:pt x="939" y="360"/>
                    </a:lnTo>
                    <a:lnTo>
                      <a:pt x="935" y="360"/>
                    </a:lnTo>
                    <a:lnTo>
                      <a:pt x="932" y="361"/>
                    </a:lnTo>
                    <a:lnTo>
                      <a:pt x="928" y="365"/>
                    </a:lnTo>
                    <a:lnTo>
                      <a:pt x="927" y="368"/>
                    </a:lnTo>
                    <a:lnTo>
                      <a:pt x="927" y="370"/>
                    </a:lnTo>
                    <a:lnTo>
                      <a:pt x="931" y="370"/>
                    </a:lnTo>
                    <a:lnTo>
                      <a:pt x="927" y="369"/>
                    </a:lnTo>
                    <a:lnTo>
                      <a:pt x="927" y="370"/>
                    </a:lnTo>
                    <a:lnTo>
                      <a:pt x="931" y="370"/>
                    </a:lnTo>
                    <a:lnTo>
                      <a:pt x="927" y="369"/>
                    </a:lnTo>
                    <a:lnTo>
                      <a:pt x="923" y="377"/>
                    </a:lnTo>
                    <a:lnTo>
                      <a:pt x="923" y="378"/>
                    </a:lnTo>
                    <a:lnTo>
                      <a:pt x="923" y="377"/>
                    </a:lnTo>
                    <a:lnTo>
                      <a:pt x="922" y="381"/>
                    </a:lnTo>
                    <a:lnTo>
                      <a:pt x="920" y="386"/>
                    </a:lnTo>
                    <a:lnTo>
                      <a:pt x="919" y="390"/>
                    </a:lnTo>
                    <a:lnTo>
                      <a:pt x="919" y="396"/>
                    </a:lnTo>
                    <a:lnTo>
                      <a:pt x="923" y="396"/>
                    </a:lnTo>
                    <a:lnTo>
                      <a:pt x="919" y="396"/>
                    </a:lnTo>
                    <a:lnTo>
                      <a:pt x="923" y="396"/>
                    </a:lnTo>
                    <a:lnTo>
                      <a:pt x="919" y="396"/>
                    </a:lnTo>
                    <a:lnTo>
                      <a:pt x="917" y="409"/>
                    </a:lnTo>
                    <a:lnTo>
                      <a:pt x="913" y="432"/>
                    </a:lnTo>
                    <a:lnTo>
                      <a:pt x="913" y="441"/>
                    </a:lnTo>
                    <a:lnTo>
                      <a:pt x="917" y="441"/>
                    </a:lnTo>
                    <a:lnTo>
                      <a:pt x="913" y="441"/>
                    </a:lnTo>
                    <a:lnTo>
                      <a:pt x="917" y="441"/>
                    </a:lnTo>
                    <a:lnTo>
                      <a:pt x="913" y="441"/>
                    </a:lnTo>
                    <a:lnTo>
                      <a:pt x="909" y="472"/>
                    </a:lnTo>
                    <a:lnTo>
                      <a:pt x="908" y="484"/>
                    </a:lnTo>
                    <a:lnTo>
                      <a:pt x="905" y="510"/>
                    </a:lnTo>
                    <a:lnTo>
                      <a:pt x="905" y="524"/>
                    </a:lnTo>
                    <a:lnTo>
                      <a:pt x="909" y="524"/>
                    </a:lnTo>
                    <a:lnTo>
                      <a:pt x="905" y="524"/>
                    </a:lnTo>
                    <a:lnTo>
                      <a:pt x="909" y="524"/>
                    </a:lnTo>
                    <a:lnTo>
                      <a:pt x="905" y="524"/>
                    </a:lnTo>
                    <a:lnTo>
                      <a:pt x="902" y="555"/>
                    </a:lnTo>
                    <a:lnTo>
                      <a:pt x="900" y="589"/>
                    </a:lnTo>
                    <a:lnTo>
                      <a:pt x="898" y="607"/>
                    </a:lnTo>
                    <a:lnTo>
                      <a:pt x="897" y="626"/>
                    </a:lnTo>
                    <a:lnTo>
                      <a:pt x="897" y="646"/>
                    </a:lnTo>
                    <a:lnTo>
                      <a:pt x="895" y="687"/>
                    </a:lnTo>
                    <a:lnTo>
                      <a:pt x="898" y="687"/>
                    </a:lnTo>
                    <a:lnTo>
                      <a:pt x="896" y="684"/>
                    </a:lnTo>
                    <a:lnTo>
                      <a:pt x="895" y="687"/>
                    </a:lnTo>
                    <a:lnTo>
                      <a:pt x="898" y="687"/>
                    </a:lnTo>
                    <a:lnTo>
                      <a:pt x="896" y="684"/>
                    </a:lnTo>
                    <a:lnTo>
                      <a:pt x="895" y="686"/>
                    </a:lnTo>
                    <a:lnTo>
                      <a:pt x="897" y="688"/>
                    </a:lnTo>
                    <a:lnTo>
                      <a:pt x="897" y="684"/>
                    </a:lnTo>
                    <a:lnTo>
                      <a:pt x="895" y="686"/>
                    </a:lnTo>
                    <a:lnTo>
                      <a:pt x="897" y="688"/>
                    </a:lnTo>
                    <a:lnTo>
                      <a:pt x="897" y="684"/>
                    </a:lnTo>
                    <a:lnTo>
                      <a:pt x="887" y="684"/>
                    </a:lnTo>
                    <a:lnTo>
                      <a:pt x="884" y="686"/>
                    </a:lnTo>
                    <a:lnTo>
                      <a:pt x="883" y="688"/>
                    </a:lnTo>
                    <a:lnTo>
                      <a:pt x="882" y="701"/>
                    </a:lnTo>
                    <a:lnTo>
                      <a:pt x="882" y="722"/>
                    </a:lnTo>
                    <a:lnTo>
                      <a:pt x="878" y="784"/>
                    </a:lnTo>
                    <a:lnTo>
                      <a:pt x="882" y="784"/>
                    </a:lnTo>
                    <a:lnTo>
                      <a:pt x="878" y="784"/>
                    </a:lnTo>
                    <a:lnTo>
                      <a:pt x="882" y="784"/>
                    </a:lnTo>
                    <a:lnTo>
                      <a:pt x="878" y="784"/>
                    </a:lnTo>
                    <a:lnTo>
                      <a:pt x="875" y="822"/>
                    </a:lnTo>
                    <a:lnTo>
                      <a:pt x="875" y="840"/>
                    </a:lnTo>
                    <a:lnTo>
                      <a:pt x="879" y="840"/>
                    </a:lnTo>
                    <a:lnTo>
                      <a:pt x="875" y="840"/>
                    </a:lnTo>
                    <a:lnTo>
                      <a:pt x="879" y="840"/>
                    </a:lnTo>
                    <a:lnTo>
                      <a:pt x="875" y="840"/>
                    </a:lnTo>
                    <a:lnTo>
                      <a:pt x="874" y="859"/>
                    </a:lnTo>
                    <a:lnTo>
                      <a:pt x="873" y="875"/>
                    </a:lnTo>
                    <a:lnTo>
                      <a:pt x="871" y="891"/>
                    </a:lnTo>
                    <a:lnTo>
                      <a:pt x="869" y="919"/>
                    </a:lnTo>
                    <a:lnTo>
                      <a:pt x="867" y="932"/>
                    </a:lnTo>
                    <a:lnTo>
                      <a:pt x="867" y="943"/>
                    </a:lnTo>
                    <a:lnTo>
                      <a:pt x="871" y="943"/>
                    </a:lnTo>
                    <a:lnTo>
                      <a:pt x="867" y="943"/>
                    </a:lnTo>
                    <a:lnTo>
                      <a:pt x="871" y="943"/>
                    </a:lnTo>
                    <a:lnTo>
                      <a:pt x="867" y="943"/>
                    </a:lnTo>
                    <a:lnTo>
                      <a:pt x="866" y="953"/>
                    </a:lnTo>
                    <a:lnTo>
                      <a:pt x="865" y="962"/>
                    </a:lnTo>
                    <a:lnTo>
                      <a:pt x="869" y="962"/>
                    </a:lnTo>
                    <a:lnTo>
                      <a:pt x="865" y="962"/>
                    </a:lnTo>
                    <a:lnTo>
                      <a:pt x="869" y="962"/>
                    </a:lnTo>
                    <a:lnTo>
                      <a:pt x="865" y="962"/>
                    </a:lnTo>
                    <a:lnTo>
                      <a:pt x="864" y="968"/>
                    </a:lnTo>
                    <a:lnTo>
                      <a:pt x="867" y="968"/>
                    </a:lnTo>
                    <a:lnTo>
                      <a:pt x="864" y="967"/>
                    </a:lnTo>
                    <a:lnTo>
                      <a:pt x="864" y="968"/>
                    </a:lnTo>
                    <a:lnTo>
                      <a:pt x="867" y="968"/>
                    </a:lnTo>
                    <a:lnTo>
                      <a:pt x="864" y="967"/>
                    </a:lnTo>
                    <a:lnTo>
                      <a:pt x="862" y="972"/>
                    </a:lnTo>
                    <a:lnTo>
                      <a:pt x="861" y="976"/>
                    </a:lnTo>
                    <a:lnTo>
                      <a:pt x="865" y="977"/>
                    </a:lnTo>
                    <a:lnTo>
                      <a:pt x="861" y="976"/>
                    </a:lnTo>
                    <a:lnTo>
                      <a:pt x="865" y="977"/>
                    </a:lnTo>
                    <a:lnTo>
                      <a:pt x="861" y="976"/>
                    </a:lnTo>
                    <a:lnTo>
                      <a:pt x="860" y="979"/>
                    </a:lnTo>
                    <a:lnTo>
                      <a:pt x="860" y="983"/>
                    </a:lnTo>
                    <a:lnTo>
                      <a:pt x="864" y="983"/>
                    </a:lnTo>
                    <a:lnTo>
                      <a:pt x="860" y="981"/>
                    </a:lnTo>
                    <a:lnTo>
                      <a:pt x="860" y="983"/>
                    </a:lnTo>
                    <a:lnTo>
                      <a:pt x="864" y="983"/>
                    </a:lnTo>
                    <a:lnTo>
                      <a:pt x="860" y="981"/>
                    </a:lnTo>
                    <a:lnTo>
                      <a:pt x="857" y="986"/>
                    </a:lnTo>
                    <a:lnTo>
                      <a:pt x="861" y="988"/>
                    </a:lnTo>
                    <a:lnTo>
                      <a:pt x="858" y="985"/>
                    </a:lnTo>
                    <a:lnTo>
                      <a:pt x="857" y="986"/>
                    </a:lnTo>
                    <a:lnTo>
                      <a:pt x="861" y="988"/>
                    </a:lnTo>
                    <a:lnTo>
                      <a:pt x="858" y="985"/>
                    </a:lnTo>
                    <a:lnTo>
                      <a:pt x="856" y="988"/>
                    </a:lnTo>
                    <a:lnTo>
                      <a:pt x="855" y="990"/>
                    </a:lnTo>
                    <a:lnTo>
                      <a:pt x="858" y="992"/>
                    </a:lnTo>
                    <a:lnTo>
                      <a:pt x="856" y="989"/>
                    </a:lnTo>
                    <a:lnTo>
                      <a:pt x="855" y="990"/>
                    </a:lnTo>
                    <a:lnTo>
                      <a:pt x="858" y="992"/>
                    </a:lnTo>
                    <a:lnTo>
                      <a:pt x="856" y="989"/>
                    </a:lnTo>
                    <a:lnTo>
                      <a:pt x="853" y="992"/>
                    </a:lnTo>
                    <a:lnTo>
                      <a:pt x="852" y="994"/>
                    </a:lnTo>
                    <a:lnTo>
                      <a:pt x="852" y="995"/>
                    </a:lnTo>
                    <a:lnTo>
                      <a:pt x="856" y="995"/>
                    </a:lnTo>
                    <a:lnTo>
                      <a:pt x="853" y="993"/>
                    </a:lnTo>
                    <a:lnTo>
                      <a:pt x="852" y="995"/>
                    </a:lnTo>
                    <a:lnTo>
                      <a:pt x="856" y="995"/>
                    </a:lnTo>
                    <a:lnTo>
                      <a:pt x="853" y="993"/>
                    </a:lnTo>
                    <a:lnTo>
                      <a:pt x="851" y="995"/>
                    </a:lnTo>
                    <a:lnTo>
                      <a:pt x="853" y="998"/>
                    </a:lnTo>
                    <a:lnTo>
                      <a:pt x="853" y="994"/>
                    </a:lnTo>
                    <a:lnTo>
                      <a:pt x="851" y="995"/>
                    </a:lnTo>
                    <a:lnTo>
                      <a:pt x="853" y="998"/>
                    </a:lnTo>
                    <a:lnTo>
                      <a:pt x="853" y="994"/>
                    </a:lnTo>
                    <a:lnTo>
                      <a:pt x="852" y="994"/>
                    </a:lnTo>
                    <a:lnTo>
                      <a:pt x="849" y="995"/>
                    </a:lnTo>
                    <a:lnTo>
                      <a:pt x="848" y="997"/>
                    </a:lnTo>
                    <a:lnTo>
                      <a:pt x="851" y="999"/>
                    </a:lnTo>
                    <a:lnTo>
                      <a:pt x="851" y="995"/>
                    </a:lnTo>
                    <a:lnTo>
                      <a:pt x="848" y="997"/>
                    </a:lnTo>
                    <a:lnTo>
                      <a:pt x="851" y="999"/>
                    </a:lnTo>
                    <a:lnTo>
                      <a:pt x="851" y="995"/>
                    </a:lnTo>
                    <a:lnTo>
                      <a:pt x="849" y="995"/>
                    </a:lnTo>
                    <a:lnTo>
                      <a:pt x="849" y="999"/>
                    </a:lnTo>
                    <a:lnTo>
                      <a:pt x="853" y="997"/>
                    </a:lnTo>
                    <a:lnTo>
                      <a:pt x="849" y="995"/>
                    </a:lnTo>
                    <a:lnTo>
                      <a:pt x="849" y="999"/>
                    </a:lnTo>
                    <a:lnTo>
                      <a:pt x="853" y="997"/>
                    </a:lnTo>
                    <a:lnTo>
                      <a:pt x="852" y="995"/>
                    </a:lnTo>
                    <a:lnTo>
                      <a:pt x="851" y="995"/>
                    </a:lnTo>
                    <a:lnTo>
                      <a:pt x="848" y="994"/>
                    </a:lnTo>
                    <a:lnTo>
                      <a:pt x="847" y="994"/>
                    </a:lnTo>
                    <a:lnTo>
                      <a:pt x="847" y="998"/>
                    </a:lnTo>
                    <a:lnTo>
                      <a:pt x="851" y="995"/>
                    </a:lnTo>
                    <a:lnTo>
                      <a:pt x="847" y="994"/>
                    </a:lnTo>
                    <a:lnTo>
                      <a:pt x="847" y="998"/>
                    </a:lnTo>
                    <a:lnTo>
                      <a:pt x="851" y="995"/>
                    </a:lnTo>
                    <a:lnTo>
                      <a:pt x="849" y="994"/>
                    </a:lnTo>
                    <a:lnTo>
                      <a:pt x="845" y="997"/>
                    </a:lnTo>
                    <a:lnTo>
                      <a:pt x="849" y="995"/>
                    </a:lnTo>
                    <a:lnTo>
                      <a:pt x="849" y="994"/>
                    </a:lnTo>
                    <a:lnTo>
                      <a:pt x="845" y="997"/>
                    </a:lnTo>
                    <a:lnTo>
                      <a:pt x="849" y="995"/>
                    </a:lnTo>
                    <a:lnTo>
                      <a:pt x="848" y="993"/>
                    </a:lnTo>
                    <a:lnTo>
                      <a:pt x="848" y="992"/>
                    </a:lnTo>
                    <a:lnTo>
                      <a:pt x="847" y="990"/>
                    </a:lnTo>
                    <a:lnTo>
                      <a:pt x="843" y="993"/>
                    </a:lnTo>
                    <a:lnTo>
                      <a:pt x="847" y="992"/>
                    </a:lnTo>
                    <a:lnTo>
                      <a:pt x="847" y="990"/>
                    </a:lnTo>
                    <a:lnTo>
                      <a:pt x="843" y="993"/>
                    </a:lnTo>
                    <a:lnTo>
                      <a:pt x="847" y="992"/>
                    </a:lnTo>
                    <a:lnTo>
                      <a:pt x="845" y="989"/>
                    </a:lnTo>
                    <a:lnTo>
                      <a:pt x="842" y="990"/>
                    </a:lnTo>
                    <a:lnTo>
                      <a:pt x="847" y="990"/>
                    </a:lnTo>
                    <a:lnTo>
                      <a:pt x="845" y="989"/>
                    </a:lnTo>
                    <a:lnTo>
                      <a:pt x="842" y="990"/>
                    </a:lnTo>
                    <a:lnTo>
                      <a:pt x="847" y="990"/>
                    </a:lnTo>
                    <a:lnTo>
                      <a:pt x="847" y="988"/>
                    </a:lnTo>
                    <a:lnTo>
                      <a:pt x="845" y="986"/>
                    </a:lnTo>
                    <a:lnTo>
                      <a:pt x="840" y="971"/>
                    </a:lnTo>
                    <a:lnTo>
                      <a:pt x="836" y="972"/>
                    </a:lnTo>
                    <a:lnTo>
                      <a:pt x="840" y="972"/>
                    </a:lnTo>
                    <a:lnTo>
                      <a:pt x="840" y="971"/>
                    </a:lnTo>
                    <a:lnTo>
                      <a:pt x="836" y="972"/>
                    </a:lnTo>
                    <a:lnTo>
                      <a:pt x="840" y="972"/>
                    </a:lnTo>
                    <a:lnTo>
                      <a:pt x="839" y="966"/>
                    </a:lnTo>
                    <a:lnTo>
                      <a:pt x="838" y="961"/>
                    </a:lnTo>
                    <a:lnTo>
                      <a:pt x="834" y="961"/>
                    </a:lnTo>
                    <a:lnTo>
                      <a:pt x="839" y="961"/>
                    </a:lnTo>
                    <a:lnTo>
                      <a:pt x="834" y="961"/>
                    </a:lnTo>
                    <a:lnTo>
                      <a:pt x="839" y="961"/>
                    </a:lnTo>
                    <a:lnTo>
                      <a:pt x="839" y="954"/>
                    </a:lnTo>
                    <a:lnTo>
                      <a:pt x="838" y="954"/>
                    </a:lnTo>
                    <a:lnTo>
                      <a:pt x="836" y="948"/>
                    </a:lnTo>
                    <a:lnTo>
                      <a:pt x="833" y="948"/>
                    </a:lnTo>
                    <a:lnTo>
                      <a:pt x="838" y="948"/>
                    </a:lnTo>
                    <a:lnTo>
                      <a:pt x="833" y="948"/>
                    </a:lnTo>
                    <a:lnTo>
                      <a:pt x="838" y="948"/>
                    </a:lnTo>
                    <a:lnTo>
                      <a:pt x="836" y="940"/>
                    </a:lnTo>
                    <a:lnTo>
                      <a:pt x="835" y="931"/>
                    </a:lnTo>
                    <a:lnTo>
                      <a:pt x="834" y="923"/>
                    </a:lnTo>
                    <a:lnTo>
                      <a:pt x="833" y="913"/>
                    </a:lnTo>
                    <a:lnTo>
                      <a:pt x="831" y="904"/>
                    </a:lnTo>
                    <a:lnTo>
                      <a:pt x="826" y="904"/>
                    </a:lnTo>
                    <a:lnTo>
                      <a:pt x="831" y="904"/>
                    </a:lnTo>
                    <a:lnTo>
                      <a:pt x="826" y="904"/>
                    </a:lnTo>
                    <a:lnTo>
                      <a:pt x="831" y="904"/>
                    </a:lnTo>
                    <a:lnTo>
                      <a:pt x="831" y="892"/>
                    </a:lnTo>
                    <a:lnTo>
                      <a:pt x="829" y="869"/>
                    </a:lnTo>
                    <a:lnTo>
                      <a:pt x="827" y="856"/>
                    </a:lnTo>
                    <a:lnTo>
                      <a:pt x="825" y="828"/>
                    </a:lnTo>
                    <a:lnTo>
                      <a:pt x="820" y="828"/>
                    </a:lnTo>
                    <a:lnTo>
                      <a:pt x="825" y="828"/>
                    </a:lnTo>
                    <a:lnTo>
                      <a:pt x="820" y="828"/>
                    </a:lnTo>
                    <a:lnTo>
                      <a:pt x="825" y="828"/>
                    </a:lnTo>
                    <a:lnTo>
                      <a:pt x="824" y="812"/>
                    </a:lnTo>
                    <a:lnTo>
                      <a:pt x="824" y="797"/>
                    </a:lnTo>
                    <a:lnTo>
                      <a:pt x="821" y="763"/>
                    </a:lnTo>
                    <a:lnTo>
                      <a:pt x="820" y="745"/>
                    </a:lnTo>
                    <a:lnTo>
                      <a:pt x="817" y="706"/>
                    </a:lnTo>
                    <a:lnTo>
                      <a:pt x="817" y="688"/>
                    </a:lnTo>
                    <a:lnTo>
                      <a:pt x="816" y="688"/>
                    </a:lnTo>
                    <a:lnTo>
                      <a:pt x="814" y="686"/>
                    </a:lnTo>
                    <a:lnTo>
                      <a:pt x="812" y="684"/>
                    </a:lnTo>
                    <a:lnTo>
                      <a:pt x="800" y="684"/>
                    </a:lnTo>
                    <a:lnTo>
                      <a:pt x="800" y="688"/>
                    </a:lnTo>
                    <a:lnTo>
                      <a:pt x="805" y="688"/>
                    </a:lnTo>
                    <a:lnTo>
                      <a:pt x="803" y="686"/>
                    </a:lnTo>
                    <a:lnTo>
                      <a:pt x="800" y="684"/>
                    </a:lnTo>
                    <a:lnTo>
                      <a:pt x="800" y="688"/>
                    </a:lnTo>
                    <a:lnTo>
                      <a:pt x="805" y="688"/>
                    </a:lnTo>
                    <a:lnTo>
                      <a:pt x="804" y="671"/>
                    </a:lnTo>
                    <a:lnTo>
                      <a:pt x="803" y="651"/>
                    </a:lnTo>
                    <a:lnTo>
                      <a:pt x="802" y="631"/>
                    </a:lnTo>
                    <a:lnTo>
                      <a:pt x="802" y="612"/>
                    </a:lnTo>
                    <a:lnTo>
                      <a:pt x="800" y="593"/>
                    </a:lnTo>
                    <a:lnTo>
                      <a:pt x="796" y="538"/>
                    </a:lnTo>
                    <a:lnTo>
                      <a:pt x="795" y="522"/>
                    </a:lnTo>
                    <a:lnTo>
                      <a:pt x="794" y="506"/>
                    </a:lnTo>
                    <a:lnTo>
                      <a:pt x="794" y="492"/>
                    </a:lnTo>
                    <a:lnTo>
                      <a:pt x="793" y="478"/>
                    </a:lnTo>
                    <a:lnTo>
                      <a:pt x="791" y="465"/>
                    </a:lnTo>
                    <a:lnTo>
                      <a:pt x="790" y="453"/>
                    </a:lnTo>
                    <a:lnTo>
                      <a:pt x="789" y="443"/>
                    </a:lnTo>
                    <a:lnTo>
                      <a:pt x="787" y="434"/>
                    </a:lnTo>
                    <a:lnTo>
                      <a:pt x="786" y="426"/>
                    </a:lnTo>
                    <a:lnTo>
                      <a:pt x="781" y="426"/>
                    </a:lnTo>
                    <a:lnTo>
                      <a:pt x="786" y="426"/>
                    </a:lnTo>
                    <a:lnTo>
                      <a:pt x="781" y="426"/>
                    </a:lnTo>
                    <a:lnTo>
                      <a:pt x="786" y="426"/>
                    </a:lnTo>
                    <a:lnTo>
                      <a:pt x="786" y="420"/>
                    </a:lnTo>
                    <a:lnTo>
                      <a:pt x="785" y="420"/>
                    </a:lnTo>
                    <a:lnTo>
                      <a:pt x="783" y="414"/>
                    </a:lnTo>
                    <a:lnTo>
                      <a:pt x="783" y="413"/>
                    </a:lnTo>
                    <a:lnTo>
                      <a:pt x="778" y="403"/>
                    </a:lnTo>
                    <a:lnTo>
                      <a:pt x="774" y="404"/>
                    </a:lnTo>
                    <a:lnTo>
                      <a:pt x="780" y="404"/>
                    </a:lnTo>
                    <a:lnTo>
                      <a:pt x="778" y="403"/>
                    </a:lnTo>
                    <a:lnTo>
                      <a:pt x="774" y="404"/>
                    </a:lnTo>
                    <a:lnTo>
                      <a:pt x="780" y="404"/>
                    </a:lnTo>
                    <a:lnTo>
                      <a:pt x="780" y="403"/>
                    </a:lnTo>
                    <a:lnTo>
                      <a:pt x="778" y="403"/>
                    </a:lnTo>
                    <a:lnTo>
                      <a:pt x="778" y="401"/>
                    </a:lnTo>
                    <a:lnTo>
                      <a:pt x="777" y="399"/>
                    </a:lnTo>
                    <a:lnTo>
                      <a:pt x="777" y="398"/>
                    </a:lnTo>
                    <a:lnTo>
                      <a:pt x="774" y="395"/>
                    </a:lnTo>
                    <a:lnTo>
                      <a:pt x="771" y="398"/>
                    </a:lnTo>
                    <a:lnTo>
                      <a:pt x="774" y="396"/>
                    </a:lnTo>
                    <a:lnTo>
                      <a:pt x="774" y="395"/>
                    </a:lnTo>
                    <a:lnTo>
                      <a:pt x="771" y="398"/>
                    </a:lnTo>
                    <a:lnTo>
                      <a:pt x="774" y="396"/>
                    </a:lnTo>
                    <a:lnTo>
                      <a:pt x="773" y="394"/>
                    </a:lnTo>
                    <a:lnTo>
                      <a:pt x="772" y="392"/>
                    </a:lnTo>
                    <a:lnTo>
                      <a:pt x="769" y="391"/>
                    </a:lnTo>
                    <a:lnTo>
                      <a:pt x="768" y="391"/>
                    </a:lnTo>
                    <a:lnTo>
                      <a:pt x="768" y="395"/>
                    </a:lnTo>
                    <a:lnTo>
                      <a:pt x="772" y="392"/>
                    </a:lnTo>
                    <a:lnTo>
                      <a:pt x="768" y="391"/>
                    </a:lnTo>
                    <a:lnTo>
                      <a:pt x="768" y="395"/>
                    </a:lnTo>
                    <a:lnTo>
                      <a:pt x="772" y="392"/>
                    </a:lnTo>
                    <a:lnTo>
                      <a:pt x="771" y="391"/>
                    </a:lnTo>
                    <a:lnTo>
                      <a:pt x="767" y="394"/>
                    </a:lnTo>
                    <a:lnTo>
                      <a:pt x="772" y="394"/>
                    </a:lnTo>
                    <a:lnTo>
                      <a:pt x="771" y="391"/>
                    </a:lnTo>
                    <a:lnTo>
                      <a:pt x="767" y="394"/>
                    </a:lnTo>
                    <a:lnTo>
                      <a:pt x="772" y="394"/>
                    </a:lnTo>
                    <a:lnTo>
                      <a:pt x="772" y="392"/>
                    </a:lnTo>
                    <a:lnTo>
                      <a:pt x="771" y="392"/>
                    </a:lnTo>
                    <a:lnTo>
                      <a:pt x="769" y="390"/>
                    </a:lnTo>
                    <a:lnTo>
                      <a:pt x="767" y="389"/>
                    </a:lnTo>
                    <a:lnTo>
                      <a:pt x="765" y="389"/>
                    </a:lnTo>
                    <a:lnTo>
                      <a:pt x="765" y="392"/>
                    </a:lnTo>
                    <a:lnTo>
                      <a:pt x="769" y="390"/>
                    </a:lnTo>
                    <a:lnTo>
                      <a:pt x="765" y="389"/>
                    </a:lnTo>
                    <a:lnTo>
                      <a:pt x="765" y="392"/>
                    </a:lnTo>
                    <a:lnTo>
                      <a:pt x="769" y="390"/>
                    </a:lnTo>
                    <a:lnTo>
                      <a:pt x="768" y="389"/>
                    </a:lnTo>
                    <a:lnTo>
                      <a:pt x="767" y="389"/>
                    </a:lnTo>
                    <a:lnTo>
                      <a:pt x="764" y="387"/>
                    </a:lnTo>
                    <a:lnTo>
                      <a:pt x="763" y="387"/>
                    </a:lnTo>
                    <a:lnTo>
                      <a:pt x="760" y="389"/>
                    </a:lnTo>
                    <a:lnTo>
                      <a:pt x="759" y="390"/>
                    </a:lnTo>
                    <a:lnTo>
                      <a:pt x="762" y="392"/>
                    </a:lnTo>
                    <a:lnTo>
                      <a:pt x="762" y="389"/>
                    </a:lnTo>
                    <a:lnTo>
                      <a:pt x="759" y="390"/>
                    </a:lnTo>
                    <a:lnTo>
                      <a:pt x="762" y="392"/>
                    </a:lnTo>
                    <a:lnTo>
                      <a:pt x="762" y="389"/>
                    </a:lnTo>
                    <a:lnTo>
                      <a:pt x="760" y="389"/>
                    </a:lnTo>
                    <a:lnTo>
                      <a:pt x="758" y="390"/>
                    </a:lnTo>
                    <a:lnTo>
                      <a:pt x="756" y="391"/>
                    </a:lnTo>
                    <a:lnTo>
                      <a:pt x="755" y="394"/>
                    </a:lnTo>
                    <a:lnTo>
                      <a:pt x="755" y="395"/>
                    </a:lnTo>
                    <a:lnTo>
                      <a:pt x="759" y="395"/>
                    </a:lnTo>
                    <a:lnTo>
                      <a:pt x="756" y="392"/>
                    </a:lnTo>
                    <a:lnTo>
                      <a:pt x="755" y="395"/>
                    </a:lnTo>
                    <a:lnTo>
                      <a:pt x="759" y="395"/>
                    </a:lnTo>
                    <a:lnTo>
                      <a:pt x="756" y="392"/>
                    </a:lnTo>
                    <a:lnTo>
                      <a:pt x="754" y="395"/>
                    </a:lnTo>
                    <a:lnTo>
                      <a:pt x="749" y="405"/>
                    </a:lnTo>
                    <a:lnTo>
                      <a:pt x="749" y="407"/>
                    </a:lnTo>
                    <a:lnTo>
                      <a:pt x="749" y="405"/>
                    </a:lnTo>
                    <a:lnTo>
                      <a:pt x="747" y="409"/>
                    </a:lnTo>
                    <a:lnTo>
                      <a:pt x="747" y="414"/>
                    </a:lnTo>
                    <a:lnTo>
                      <a:pt x="751" y="414"/>
                    </a:lnTo>
                    <a:lnTo>
                      <a:pt x="747" y="413"/>
                    </a:lnTo>
                    <a:lnTo>
                      <a:pt x="747" y="414"/>
                    </a:lnTo>
                    <a:lnTo>
                      <a:pt x="751" y="414"/>
                    </a:lnTo>
                    <a:lnTo>
                      <a:pt x="747" y="413"/>
                    </a:lnTo>
                    <a:lnTo>
                      <a:pt x="743" y="429"/>
                    </a:lnTo>
                    <a:lnTo>
                      <a:pt x="743" y="430"/>
                    </a:lnTo>
                    <a:lnTo>
                      <a:pt x="742" y="436"/>
                    </a:lnTo>
                    <a:lnTo>
                      <a:pt x="741" y="444"/>
                    </a:lnTo>
                    <a:lnTo>
                      <a:pt x="745" y="444"/>
                    </a:lnTo>
                    <a:lnTo>
                      <a:pt x="741" y="444"/>
                    </a:lnTo>
                    <a:lnTo>
                      <a:pt x="745" y="444"/>
                    </a:lnTo>
                    <a:lnTo>
                      <a:pt x="741" y="444"/>
                    </a:lnTo>
                    <a:lnTo>
                      <a:pt x="740" y="451"/>
                    </a:lnTo>
                    <a:lnTo>
                      <a:pt x="740" y="458"/>
                    </a:lnTo>
                    <a:lnTo>
                      <a:pt x="743" y="458"/>
                    </a:lnTo>
                    <a:lnTo>
                      <a:pt x="740" y="458"/>
                    </a:lnTo>
                    <a:lnTo>
                      <a:pt x="743" y="458"/>
                    </a:lnTo>
                    <a:lnTo>
                      <a:pt x="740" y="458"/>
                    </a:lnTo>
                    <a:lnTo>
                      <a:pt x="737" y="476"/>
                    </a:lnTo>
                    <a:lnTo>
                      <a:pt x="734" y="497"/>
                    </a:lnTo>
                    <a:lnTo>
                      <a:pt x="733" y="509"/>
                    </a:lnTo>
                    <a:lnTo>
                      <a:pt x="733" y="520"/>
                    </a:lnTo>
                    <a:lnTo>
                      <a:pt x="737" y="520"/>
                    </a:lnTo>
                    <a:lnTo>
                      <a:pt x="733" y="520"/>
                    </a:lnTo>
                    <a:lnTo>
                      <a:pt x="737" y="520"/>
                    </a:lnTo>
                    <a:lnTo>
                      <a:pt x="733" y="520"/>
                    </a:lnTo>
                    <a:lnTo>
                      <a:pt x="730" y="546"/>
                    </a:lnTo>
                    <a:lnTo>
                      <a:pt x="728" y="574"/>
                    </a:lnTo>
                    <a:lnTo>
                      <a:pt x="727" y="590"/>
                    </a:lnTo>
                    <a:lnTo>
                      <a:pt x="725" y="607"/>
                    </a:lnTo>
                    <a:lnTo>
                      <a:pt x="725" y="624"/>
                    </a:lnTo>
                    <a:lnTo>
                      <a:pt x="729" y="624"/>
                    </a:lnTo>
                    <a:lnTo>
                      <a:pt x="725" y="624"/>
                    </a:lnTo>
                    <a:lnTo>
                      <a:pt x="729" y="624"/>
                    </a:lnTo>
                    <a:lnTo>
                      <a:pt x="725" y="624"/>
                    </a:lnTo>
                    <a:lnTo>
                      <a:pt x="724" y="640"/>
                    </a:lnTo>
                    <a:lnTo>
                      <a:pt x="723" y="660"/>
                    </a:lnTo>
                    <a:lnTo>
                      <a:pt x="721" y="678"/>
                    </a:lnTo>
                    <a:lnTo>
                      <a:pt x="720" y="688"/>
                    </a:lnTo>
                    <a:lnTo>
                      <a:pt x="724" y="688"/>
                    </a:lnTo>
                    <a:lnTo>
                      <a:pt x="724" y="684"/>
                    </a:lnTo>
                    <a:lnTo>
                      <a:pt x="721" y="686"/>
                    </a:lnTo>
                    <a:lnTo>
                      <a:pt x="720" y="688"/>
                    </a:lnTo>
                    <a:lnTo>
                      <a:pt x="724" y="688"/>
                    </a:lnTo>
                    <a:lnTo>
                      <a:pt x="724" y="684"/>
                    </a:lnTo>
                    <a:lnTo>
                      <a:pt x="714" y="684"/>
                    </a:lnTo>
                    <a:lnTo>
                      <a:pt x="711" y="686"/>
                    </a:lnTo>
                    <a:lnTo>
                      <a:pt x="710" y="688"/>
                    </a:lnTo>
                    <a:lnTo>
                      <a:pt x="710" y="693"/>
                    </a:lnTo>
                    <a:lnTo>
                      <a:pt x="714" y="693"/>
                    </a:lnTo>
                    <a:lnTo>
                      <a:pt x="710" y="693"/>
                    </a:lnTo>
                    <a:lnTo>
                      <a:pt x="714" y="693"/>
                    </a:lnTo>
                    <a:lnTo>
                      <a:pt x="710" y="693"/>
                    </a:lnTo>
                    <a:lnTo>
                      <a:pt x="709" y="711"/>
                    </a:lnTo>
                    <a:lnTo>
                      <a:pt x="706" y="750"/>
                    </a:lnTo>
                    <a:lnTo>
                      <a:pt x="703" y="786"/>
                    </a:lnTo>
                    <a:lnTo>
                      <a:pt x="703" y="804"/>
                    </a:lnTo>
                    <a:lnTo>
                      <a:pt x="707" y="804"/>
                    </a:lnTo>
                    <a:lnTo>
                      <a:pt x="703" y="804"/>
                    </a:lnTo>
                    <a:lnTo>
                      <a:pt x="707" y="804"/>
                    </a:lnTo>
                    <a:lnTo>
                      <a:pt x="703" y="804"/>
                    </a:lnTo>
                    <a:lnTo>
                      <a:pt x="702" y="821"/>
                    </a:lnTo>
                    <a:lnTo>
                      <a:pt x="701" y="837"/>
                    </a:lnTo>
                    <a:lnTo>
                      <a:pt x="699" y="853"/>
                    </a:lnTo>
                    <a:lnTo>
                      <a:pt x="697" y="882"/>
                    </a:lnTo>
                    <a:lnTo>
                      <a:pt x="696" y="895"/>
                    </a:lnTo>
                    <a:lnTo>
                      <a:pt x="696" y="906"/>
                    </a:lnTo>
                    <a:lnTo>
                      <a:pt x="699" y="906"/>
                    </a:lnTo>
                    <a:lnTo>
                      <a:pt x="696" y="906"/>
                    </a:lnTo>
                    <a:lnTo>
                      <a:pt x="699" y="906"/>
                    </a:lnTo>
                    <a:lnTo>
                      <a:pt x="696" y="906"/>
                    </a:lnTo>
                    <a:lnTo>
                      <a:pt x="693" y="927"/>
                    </a:lnTo>
                    <a:lnTo>
                      <a:pt x="692" y="935"/>
                    </a:lnTo>
                    <a:lnTo>
                      <a:pt x="696" y="935"/>
                    </a:lnTo>
                    <a:lnTo>
                      <a:pt x="692" y="935"/>
                    </a:lnTo>
                    <a:lnTo>
                      <a:pt x="696" y="935"/>
                    </a:lnTo>
                    <a:lnTo>
                      <a:pt x="692" y="935"/>
                    </a:lnTo>
                    <a:lnTo>
                      <a:pt x="690" y="941"/>
                    </a:lnTo>
                    <a:lnTo>
                      <a:pt x="694" y="941"/>
                    </a:lnTo>
                    <a:lnTo>
                      <a:pt x="690" y="940"/>
                    </a:lnTo>
                    <a:lnTo>
                      <a:pt x="690" y="941"/>
                    </a:lnTo>
                    <a:lnTo>
                      <a:pt x="694" y="941"/>
                    </a:lnTo>
                    <a:lnTo>
                      <a:pt x="690" y="940"/>
                    </a:lnTo>
                    <a:lnTo>
                      <a:pt x="689" y="945"/>
                    </a:lnTo>
                    <a:lnTo>
                      <a:pt x="688" y="949"/>
                    </a:lnTo>
                    <a:lnTo>
                      <a:pt x="688" y="953"/>
                    </a:lnTo>
                    <a:lnTo>
                      <a:pt x="692" y="953"/>
                    </a:lnTo>
                    <a:lnTo>
                      <a:pt x="688" y="952"/>
                    </a:lnTo>
                    <a:lnTo>
                      <a:pt x="688" y="953"/>
                    </a:lnTo>
                    <a:lnTo>
                      <a:pt x="692" y="953"/>
                    </a:lnTo>
                    <a:lnTo>
                      <a:pt x="688" y="952"/>
                    </a:lnTo>
                    <a:lnTo>
                      <a:pt x="687" y="954"/>
                    </a:lnTo>
                    <a:lnTo>
                      <a:pt x="690" y="955"/>
                    </a:lnTo>
                    <a:lnTo>
                      <a:pt x="688" y="953"/>
                    </a:lnTo>
                    <a:lnTo>
                      <a:pt x="687" y="954"/>
                    </a:lnTo>
                    <a:lnTo>
                      <a:pt x="690" y="955"/>
                    </a:lnTo>
                    <a:lnTo>
                      <a:pt x="688" y="953"/>
                    </a:lnTo>
                    <a:lnTo>
                      <a:pt x="685" y="955"/>
                    </a:lnTo>
                    <a:lnTo>
                      <a:pt x="683" y="961"/>
                    </a:lnTo>
                    <a:lnTo>
                      <a:pt x="687" y="962"/>
                    </a:lnTo>
                    <a:lnTo>
                      <a:pt x="684" y="959"/>
                    </a:lnTo>
                    <a:lnTo>
                      <a:pt x="683" y="961"/>
                    </a:lnTo>
                    <a:lnTo>
                      <a:pt x="687" y="962"/>
                    </a:lnTo>
                    <a:lnTo>
                      <a:pt x="684" y="959"/>
                    </a:lnTo>
                    <a:lnTo>
                      <a:pt x="681" y="962"/>
                    </a:lnTo>
                    <a:lnTo>
                      <a:pt x="680" y="964"/>
                    </a:lnTo>
                    <a:lnTo>
                      <a:pt x="680" y="967"/>
                    </a:lnTo>
                    <a:lnTo>
                      <a:pt x="684" y="967"/>
                    </a:lnTo>
                    <a:lnTo>
                      <a:pt x="681" y="964"/>
                    </a:lnTo>
                    <a:lnTo>
                      <a:pt x="680" y="967"/>
                    </a:lnTo>
                    <a:lnTo>
                      <a:pt x="684" y="967"/>
                    </a:lnTo>
                    <a:lnTo>
                      <a:pt x="681" y="964"/>
                    </a:lnTo>
                    <a:lnTo>
                      <a:pt x="679" y="967"/>
                    </a:lnTo>
                    <a:lnTo>
                      <a:pt x="681" y="970"/>
                    </a:lnTo>
                    <a:lnTo>
                      <a:pt x="681" y="966"/>
                    </a:lnTo>
                    <a:lnTo>
                      <a:pt x="679" y="967"/>
                    </a:lnTo>
                    <a:lnTo>
                      <a:pt x="681" y="970"/>
                    </a:lnTo>
                    <a:lnTo>
                      <a:pt x="681" y="966"/>
                    </a:lnTo>
                    <a:lnTo>
                      <a:pt x="680" y="966"/>
                    </a:lnTo>
                    <a:lnTo>
                      <a:pt x="678" y="967"/>
                    </a:lnTo>
                    <a:lnTo>
                      <a:pt x="676" y="968"/>
                    </a:lnTo>
                    <a:lnTo>
                      <a:pt x="679" y="971"/>
                    </a:lnTo>
                    <a:lnTo>
                      <a:pt x="679" y="967"/>
                    </a:lnTo>
                    <a:lnTo>
                      <a:pt x="676" y="968"/>
                    </a:lnTo>
                    <a:lnTo>
                      <a:pt x="679" y="971"/>
                    </a:lnTo>
                    <a:lnTo>
                      <a:pt x="679" y="967"/>
                    </a:lnTo>
                    <a:lnTo>
                      <a:pt x="675" y="967"/>
                    </a:lnTo>
                    <a:lnTo>
                      <a:pt x="675" y="971"/>
                    </a:lnTo>
                    <a:lnTo>
                      <a:pt x="679" y="968"/>
                    </a:lnTo>
                    <a:lnTo>
                      <a:pt x="675" y="967"/>
                    </a:lnTo>
                    <a:lnTo>
                      <a:pt x="675" y="971"/>
                    </a:lnTo>
                    <a:lnTo>
                      <a:pt x="679" y="968"/>
                    </a:lnTo>
                    <a:lnTo>
                      <a:pt x="678" y="967"/>
                    </a:lnTo>
                    <a:lnTo>
                      <a:pt x="676" y="967"/>
                    </a:lnTo>
                    <a:lnTo>
                      <a:pt x="674" y="966"/>
                    </a:lnTo>
                    <a:lnTo>
                      <a:pt x="672" y="966"/>
                    </a:lnTo>
                    <a:lnTo>
                      <a:pt x="672" y="970"/>
                    </a:lnTo>
                    <a:lnTo>
                      <a:pt x="676" y="967"/>
                    </a:lnTo>
                    <a:lnTo>
                      <a:pt x="672" y="966"/>
                    </a:lnTo>
                    <a:lnTo>
                      <a:pt x="672" y="970"/>
                    </a:lnTo>
                    <a:lnTo>
                      <a:pt x="676" y="967"/>
                    </a:lnTo>
                    <a:lnTo>
                      <a:pt x="675" y="966"/>
                    </a:lnTo>
                    <a:lnTo>
                      <a:pt x="671" y="968"/>
                    </a:lnTo>
                    <a:lnTo>
                      <a:pt x="675" y="967"/>
                    </a:lnTo>
                    <a:lnTo>
                      <a:pt x="675" y="966"/>
                    </a:lnTo>
                    <a:lnTo>
                      <a:pt x="671" y="968"/>
                    </a:lnTo>
                    <a:lnTo>
                      <a:pt x="675" y="967"/>
                    </a:lnTo>
                    <a:lnTo>
                      <a:pt x="674" y="964"/>
                    </a:lnTo>
                    <a:lnTo>
                      <a:pt x="670" y="966"/>
                    </a:lnTo>
                    <a:lnTo>
                      <a:pt x="675" y="966"/>
                    </a:lnTo>
                    <a:lnTo>
                      <a:pt x="674" y="964"/>
                    </a:lnTo>
                    <a:lnTo>
                      <a:pt x="670" y="966"/>
                    </a:lnTo>
                    <a:lnTo>
                      <a:pt x="675" y="966"/>
                    </a:lnTo>
                    <a:lnTo>
                      <a:pt x="675" y="964"/>
                    </a:lnTo>
                    <a:lnTo>
                      <a:pt x="674" y="964"/>
                    </a:lnTo>
                    <a:lnTo>
                      <a:pt x="674" y="963"/>
                    </a:lnTo>
                    <a:lnTo>
                      <a:pt x="671" y="958"/>
                    </a:lnTo>
                    <a:lnTo>
                      <a:pt x="667" y="959"/>
                    </a:lnTo>
                    <a:lnTo>
                      <a:pt x="671" y="958"/>
                    </a:lnTo>
                    <a:lnTo>
                      <a:pt x="667" y="959"/>
                    </a:lnTo>
                    <a:lnTo>
                      <a:pt x="671" y="958"/>
                    </a:lnTo>
                    <a:lnTo>
                      <a:pt x="666" y="943"/>
                    </a:lnTo>
                    <a:lnTo>
                      <a:pt x="662" y="944"/>
                    </a:lnTo>
                    <a:lnTo>
                      <a:pt x="667" y="944"/>
                    </a:lnTo>
                    <a:lnTo>
                      <a:pt x="666" y="943"/>
                    </a:lnTo>
                    <a:lnTo>
                      <a:pt x="662" y="944"/>
                    </a:lnTo>
                    <a:lnTo>
                      <a:pt x="667" y="944"/>
                    </a:lnTo>
                    <a:lnTo>
                      <a:pt x="667" y="939"/>
                    </a:lnTo>
                    <a:lnTo>
                      <a:pt x="666" y="939"/>
                    </a:lnTo>
                    <a:lnTo>
                      <a:pt x="665" y="932"/>
                    </a:lnTo>
                    <a:lnTo>
                      <a:pt x="663" y="927"/>
                    </a:lnTo>
                    <a:lnTo>
                      <a:pt x="659" y="927"/>
                    </a:lnTo>
                    <a:lnTo>
                      <a:pt x="665" y="927"/>
                    </a:lnTo>
                    <a:lnTo>
                      <a:pt x="659" y="927"/>
                    </a:lnTo>
                    <a:lnTo>
                      <a:pt x="665" y="927"/>
                    </a:lnTo>
                    <a:lnTo>
                      <a:pt x="663" y="919"/>
                    </a:lnTo>
                    <a:lnTo>
                      <a:pt x="662" y="919"/>
                    </a:lnTo>
                    <a:lnTo>
                      <a:pt x="661" y="913"/>
                    </a:lnTo>
                    <a:lnTo>
                      <a:pt x="657" y="913"/>
                    </a:lnTo>
                    <a:lnTo>
                      <a:pt x="662" y="913"/>
                    </a:lnTo>
                    <a:lnTo>
                      <a:pt x="657" y="913"/>
                    </a:lnTo>
                    <a:lnTo>
                      <a:pt x="662" y="913"/>
                    </a:lnTo>
                    <a:lnTo>
                      <a:pt x="661" y="905"/>
                    </a:lnTo>
                    <a:lnTo>
                      <a:pt x="659" y="896"/>
                    </a:lnTo>
                    <a:lnTo>
                      <a:pt x="654" y="896"/>
                    </a:lnTo>
                    <a:lnTo>
                      <a:pt x="659" y="896"/>
                    </a:lnTo>
                    <a:lnTo>
                      <a:pt x="654" y="896"/>
                    </a:lnTo>
                    <a:lnTo>
                      <a:pt x="659" y="896"/>
                    </a:lnTo>
                    <a:lnTo>
                      <a:pt x="659" y="887"/>
                    </a:lnTo>
                    <a:lnTo>
                      <a:pt x="658" y="878"/>
                    </a:lnTo>
                    <a:lnTo>
                      <a:pt x="656" y="857"/>
                    </a:lnTo>
                    <a:lnTo>
                      <a:pt x="654" y="846"/>
                    </a:lnTo>
                    <a:lnTo>
                      <a:pt x="652" y="820"/>
                    </a:lnTo>
                    <a:lnTo>
                      <a:pt x="647" y="820"/>
                    </a:lnTo>
                    <a:lnTo>
                      <a:pt x="652" y="820"/>
                    </a:lnTo>
                    <a:lnTo>
                      <a:pt x="647" y="820"/>
                    </a:lnTo>
                    <a:lnTo>
                      <a:pt x="652" y="820"/>
                    </a:lnTo>
                    <a:lnTo>
                      <a:pt x="652" y="807"/>
                    </a:lnTo>
                    <a:lnTo>
                      <a:pt x="650" y="793"/>
                    </a:lnTo>
                    <a:lnTo>
                      <a:pt x="645" y="793"/>
                    </a:lnTo>
                    <a:lnTo>
                      <a:pt x="650" y="793"/>
                    </a:lnTo>
                    <a:lnTo>
                      <a:pt x="645" y="793"/>
                    </a:lnTo>
                    <a:lnTo>
                      <a:pt x="650" y="793"/>
                    </a:lnTo>
                    <a:lnTo>
                      <a:pt x="647" y="746"/>
                    </a:lnTo>
                    <a:lnTo>
                      <a:pt x="645" y="729"/>
                    </a:lnTo>
                    <a:lnTo>
                      <a:pt x="644" y="711"/>
                    </a:lnTo>
                    <a:lnTo>
                      <a:pt x="644" y="693"/>
                    </a:lnTo>
                    <a:lnTo>
                      <a:pt x="643" y="693"/>
                    </a:lnTo>
                    <a:lnTo>
                      <a:pt x="641" y="688"/>
                    </a:lnTo>
                    <a:lnTo>
                      <a:pt x="640" y="686"/>
                    </a:lnTo>
                    <a:lnTo>
                      <a:pt x="637" y="684"/>
                    </a:lnTo>
                    <a:lnTo>
                      <a:pt x="627" y="684"/>
                    </a:lnTo>
                    <a:lnTo>
                      <a:pt x="627" y="688"/>
                    </a:lnTo>
                    <a:lnTo>
                      <a:pt x="632" y="688"/>
                    </a:lnTo>
                    <a:lnTo>
                      <a:pt x="630" y="686"/>
                    </a:lnTo>
                    <a:lnTo>
                      <a:pt x="627" y="684"/>
                    </a:lnTo>
                    <a:lnTo>
                      <a:pt x="627" y="688"/>
                    </a:lnTo>
                    <a:lnTo>
                      <a:pt x="632" y="688"/>
                    </a:lnTo>
                    <a:lnTo>
                      <a:pt x="631" y="679"/>
                    </a:lnTo>
                    <a:lnTo>
                      <a:pt x="626" y="679"/>
                    </a:lnTo>
                    <a:lnTo>
                      <a:pt x="631" y="679"/>
                    </a:lnTo>
                    <a:lnTo>
                      <a:pt x="626" y="679"/>
                    </a:lnTo>
                    <a:lnTo>
                      <a:pt x="631" y="679"/>
                    </a:lnTo>
                    <a:lnTo>
                      <a:pt x="630" y="661"/>
                    </a:lnTo>
                    <a:lnTo>
                      <a:pt x="630" y="643"/>
                    </a:lnTo>
                    <a:lnTo>
                      <a:pt x="627" y="607"/>
                    </a:lnTo>
                    <a:lnTo>
                      <a:pt x="625" y="573"/>
                    </a:lnTo>
                    <a:lnTo>
                      <a:pt x="622" y="542"/>
                    </a:lnTo>
                    <a:lnTo>
                      <a:pt x="622" y="527"/>
                    </a:lnTo>
                    <a:lnTo>
                      <a:pt x="618" y="488"/>
                    </a:lnTo>
                    <a:lnTo>
                      <a:pt x="615" y="467"/>
                    </a:lnTo>
                    <a:lnTo>
                      <a:pt x="614" y="458"/>
                    </a:lnTo>
                    <a:lnTo>
                      <a:pt x="609" y="458"/>
                    </a:lnTo>
                    <a:lnTo>
                      <a:pt x="614" y="458"/>
                    </a:lnTo>
                    <a:lnTo>
                      <a:pt x="609" y="458"/>
                    </a:lnTo>
                    <a:lnTo>
                      <a:pt x="614" y="458"/>
                    </a:lnTo>
                    <a:lnTo>
                      <a:pt x="614" y="452"/>
                    </a:lnTo>
                    <a:lnTo>
                      <a:pt x="613" y="452"/>
                    </a:lnTo>
                    <a:lnTo>
                      <a:pt x="612" y="445"/>
                    </a:lnTo>
                    <a:lnTo>
                      <a:pt x="610" y="440"/>
                    </a:lnTo>
                    <a:lnTo>
                      <a:pt x="610" y="439"/>
                    </a:lnTo>
                    <a:lnTo>
                      <a:pt x="606" y="431"/>
                    </a:lnTo>
                    <a:lnTo>
                      <a:pt x="606" y="430"/>
                    </a:lnTo>
                    <a:lnTo>
                      <a:pt x="605" y="429"/>
                    </a:lnTo>
                    <a:lnTo>
                      <a:pt x="601" y="431"/>
                    </a:lnTo>
                    <a:lnTo>
                      <a:pt x="606" y="431"/>
                    </a:lnTo>
                    <a:lnTo>
                      <a:pt x="605" y="429"/>
                    </a:lnTo>
                    <a:lnTo>
                      <a:pt x="601" y="431"/>
                    </a:lnTo>
                    <a:lnTo>
                      <a:pt x="606" y="431"/>
                    </a:lnTo>
                    <a:lnTo>
                      <a:pt x="606" y="429"/>
                    </a:lnTo>
                    <a:lnTo>
                      <a:pt x="605" y="429"/>
                    </a:lnTo>
                    <a:lnTo>
                      <a:pt x="605" y="426"/>
                    </a:lnTo>
                    <a:lnTo>
                      <a:pt x="603" y="423"/>
                    </a:lnTo>
                    <a:lnTo>
                      <a:pt x="599" y="426"/>
                    </a:lnTo>
                    <a:lnTo>
                      <a:pt x="603" y="425"/>
                    </a:lnTo>
                    <a:lnTo>
                      <a:pt x="603" y="423"/>
                    </a:lnTo>
                    <a:lnTo>
                      <a:pt x="599" y="426"/>
                    </a:lnTo>
                    <a:lnTo>
                      <a:pt x="603" y="425"/>
                    </a:lnTo>
                    <a:lnTo>
                      <a:pt x="601" y="422"/>
                    </a:lnTo>
                    <a:lnTo>
                      <a:pt x="601" y="421"/>
                    </a:lnTo>
                    <a:lnTo>
                      <a:pt x="600" y="420"/>
                    </a:lnTo>
                    <a:lnTo>
                      <a:pt x="599" y="420"/>
                    </a:lnTo>
                    <a:lnTo>
                      <a:pt x="596" y="418"/>
                    </a:lnTo>
                    <a:lnTo>
                      <a:pt x="595" y="418"/>
                    </a:lnTo>
                    <a:lnTo>
                      <a:pt x="595" y="422"/>
                    </a:lnTo>
                    <a:lnTo>
                      <a:pt x="600" y="422"/>
                    </a:lnTo>
                    <a:lnTo>
                      <a:pt x="599" y="422"/>
                    </a:lnTo>
                    <a:lnTo>
                      <a:pt x="597" y="420"/>
                    </a:lnTo>
                    <a:lnTo>
                      <a:pt x="595" y="418"/>
                    </a:lnTo>
                    <a:lnTo>
                      <a:pt x="595" y="422"/>
                    </a:lnTo>
                    <a:lnTo>
                      <a:pt x="600" y="422"/>
                    </a:lnTo>
                    <a:lnTo>
                      <a:pt x="600" y="421"/>
                    </a:lnTo>
                    <a:lnTo>
                      <a:pt x="599" y="421"/>
                    </a:lnTo>
                    <a:lnTo>
                      <a:pt x="599" y="418"/>
                    </a:lnTo>
                    <a:lnTo>
                      <a:pt x="597" y="417"/>
                    </a:lnTo>
                    <a:lnTo>
                      <a:pt x="596" y="417"/>
                    </a:lnTo>
                    <a:lnTo>
                      <a:pt x="594" y="416"/>
                    </a:lnTo>
                    <a:lnTo>
                      <a:pt x="587" y="416"/>
                    </a:lnTo>
                    <a:lnTo>
                      <a:pt x="584" y="417"/>
                    </a:lnTo>
                    <a:lnTo>
                      <a:pt x="583" y="420"/>
                    </a:lnTo>
                    <a:lnTo>
                      <a:pt x="583" y="421"/>
                    </a:lnTo>
                    <a:lnTo>
                      <a:pt x="587" y="421"/>
                    </a:lnTo>
                    <a:lnTo>
                      <a:pt x="584" y="418"/>
                    </a:lnTo>
                    <a:lnTo>
                      <a:pt x="583" y="421"/>
                    </a:lnTo>
                    <a:lnTo>
                      <a:pt x="587" y="421"/>
                    </a:lnTo>
                    <a:lnTo>
                      <a:pt x="584" y="418"/>
                    </a:lnTo>
                    <a:lnTo>
                      <a:pt x="579" y="423"/>
                    </a:lnTo>
                    <a:lnTo>
                      <a:pt x="575" y="431"/>
                    </a:lnTo>
                    <a:lnTo>
                      <a:pt x="575" y="436"/>
                    </a:lnTo>
                    <a:lnTo>
                      <a:pt x="579" y="436"/>
                    </a:lnTo>
                    <a:lnTo>
                      <a:pt x="575" y="435"/>
                    </a:lnTo>
                    <a:lnTo>
                      <a:pt x="575" y="436"/>
                    </a:lnTo>
                    <a:lnTo>
                      <a:pt x="579" y="436"/>
                    </a:lnTo>
                    <a:lnTo>
                      <a:pt x="575" y="435"/>
                    </a:lnTo>
                    <a:lnTo>
                      <a:pt x="574" y="438"/>
                    </a:lnTo>
                    <a:lnTo>
                      <a:pt x="574" y="439"/>
                    </a:lnTo>
                    <a:lnTo>
                      <a:pt x="574" y="438"/>
                    </a:lnTo>
                    <a:lnTo>
                      <a:pt x="573" y="443"/>
                    </a:lnTo>
                    <a:lnTo>
                      <a:pt x="572" y="447"/>
                    </a:lnTo>
                    <a:lnTo>
                      <a:pt x="570" y="452"/>
                    </a:lnTo>
                    <a:lnTo>
                      <a:pt x="570" y="453"/>
                    </a:lnTo>
                    <a:lnTo>
                      <a:pt x="569" y="460"/>
                    </a:lnTo>
                    <a:lnTo>
                      <a:pt x="573" y="460"/>
                    </a:lnTo>
                    <a:lnTo>
                      <a:pt x="569" y="458"/>
                    </a:lnTo>
                    <a:lnTo>
                      <a:pt x="569" y="460"/>
                    </a:lnTo>
                    <a:lnTo>
                      <a:pt x="573" y="460"/>
                    </a:lnTo>
                    <a:lnTo>
                      <a:pt x="569" y="458"/>
                    </a:lnTo>
                    <a:lnTo>
                      <a:pt x="568" y="463"/>
                    </a:lnTo>
                    <a:lnTo>
                      <a:pt x="568" y="471"/>
                    </a:lnTo>
                    <a:lnTo>
                      <a:pt x="572" y="471"/>
                    </a:lnTo>
                    <a:lnTo>
                      <a:pt x="568" y="471"/>
                    </a:lnTo>
                    <a:lnTo>
                      <a:pt x="572" y="471"/>
                    </a:lnTo>
                    <a:lnTo>
                      <a:pt x="568" y="471"/>
                    </a:lnTo>
                    <a:lnTo>
                      <a:pt x="564" y="494"/>
                    </a:lnTo>
                    <a:lnTo>
                      <a:pt x="563" y="503"/>
                    </a:lnTo>
                    <a:lnTo>
                      <a:pt x="561" y="514"/>
                    </a:lnTo>
                    <a:lnTo>
                      <a:pt x="560" y="523"/>
                    </a:lnTo>
                    <a:lnTo>
                      <a:pt x="560" y="534"/>
                    </a:lnTo>
                    <a:lnTo>
                      <a:pt x="564" y="534"/>
                    </a:lnTo>
                    <a:lnTo>
                      <a:pt x="560" y="534"/>
                    </a:lnTo>
                    <a:lnTo>
                      <a:pt x="564" y="534"/>
                    </a:lnTo>
                    <a:lnTo>
                      <a:pt x="560" y="534"/>
                    </a:lnTo>
                    <a:lnTo>
                      <a:pt x="559" y="545"/>
                    </a:lnTo>
                    <a:lnTo>
                      <a:pt x="557" y="558"/>
                    </a:lnTo>
                    <a:lnTo>
                      <a:pt x="556" y="569"/>
                    </a:lnTo>
                    <a:lnTo>
                      <a:pt x="555" y="584"/>
                    </a:lnTo>
                    <a:lnTo>
                      <a:pt x="553" y="596"/>
                    </a:lnTo>
                    <a:lnTo>
                      <a:pt x="553" y="612"/>
                    </a:lnTo>
                    <a:lnTo>
                      <a:pt x="557" y="612"/>
                    </a:lnTo>
                    <a:lnTo>
                      <a:pt x="553" y="612"/>
                    </a:lnTo>
                    <a:lnTo>
                      <a:pt x="557" y="612"/>
                    </a:lnTo>
                    <a:lnTo>
                      <a:pt x="553" y="612"/>
                    </a:lnTo>
                    <a:lnTo>
                      <a:pt x="552" y="626"/>
                    </a:lnTo>
                    <a:lnTo>
                      <a:pt x="548" y="677"/>
                    </a:lnTo>
                    <a:lnTo>
                      <a:pt x="547" y="688"/>
                    </a:lnTo>
                    <a:lnTo>
                      <a:pt x="551" y="688"/>
                    </a:lnTo>
                    <a:lnTo>
                      <a:pt x="551" y="684"/>
                    </a:lnTo>
                    <a:lnTo>
                      <a:pt x="548" y="686"/>
                    </a:lnTo>
                    <a:lnTo>
                      <a:pt x="547" y="688"/>
                    </a:lnTo>
                    <a:lnTo>
                      <a:pt x="551" y="688"/>
                    </a:lnTo>
                    <a:lnTo>
                      <a:pt x="551" y="684"/>
                    </a:lnTo>
                    <a:lnTo>
                      <a:pt x="542" y="684"/>
                    </a:lnTo>
                    <a:lnTo>
                      <a:pt x="539" y="686"/>
                    </a:lnTo>
                    <a:lnTo>
                      <a:pt x="538" y="688"/>
                    </a:lnTo>
                    <a:lnTo>
                      <a:pt x="538" y="687"/>
                    </a:lnTo>
                    <a:lnTo>
                      <a:pt x="537" y="691"/>
                    </a:lnTo>
                    <a:lnTo>
                      <a:pt x="537" y="692"/>
                    </a:lnTo>
                    <a:lnTo>
                      <a:pt x="535" y="709"/>
                    </a:lnTo>
                    <a:lnTo>
                      <a:pt x="534" y="727"/>
                    </a:lnTo>
                    <a:lnTo>
                      <a:pt x="533" y="744"/>
                    </a:lnTo>
                    <a:lnTo>
                      <a:pt x="532" y="759"/>
                    </a:lnTo>
                    <a:lnTo>
                      <a:pt x="530" y="776"/>
                    </a:lnTo>
                    <a:lnTo>
                      <a:pt x="530" y="791"/>
                    </a:lnTo>
                    <a:lnTo>
                      <a:pt x="534" y="791"/>
                    </a:lnTo>
                    <a:lnTo>
                      <a:pt x="530" y="791"/>
                    </a:lnTo>
                    <a:lnTo>
                      <a:pt x="534" y="791"/>
                    </a:lnTo>
                    <a:lnTo>
                      <a:pt x="530" y="791"/>
                    </a:lnTo>
                    <a:lnTo>
                      <a:pt x="528" y="822"/>
                    </a:lnTo>
                    <a:lnTo>
                      <a:pt x="526" y="835"/>
                    </a:lnTo>
                    <a:lnTo>
                      <a:pt x="525" y="850"/>
                    </a:lnTo>
                    <a:lnTo>
                      <a:pt x="524" y="862"/>
                    </a:lnTo>
                    <a:lnTo>
                      <a:pt x="524" y="874"/>
                    </a:lnTo>
                    <a:lnTo>
                      <a:pt x="528" y="874"/>
                    </a:lnTo>
                    <a:lnTo>
                      <a:pt x="524" y="874"/>
                    </a:lnTo>
                    <a:lnTo>
                      <a:pt x="528" y="874"/>
                    </a:lnTo>
                    <a:lnTo>
                      <a:pt x="524" y="874"/>
                    </a:lnTo>
                    <a:lnTo>
                      <a:pt x="522" y="884"/>
                    </a:lnTo>
                    <a:lnTo>
                      <a:pt x="520" y="902"/>
                    </a:lnTo>
                    <a:lnTo>
                      <a:pt x="519" y="910"/>
                    </a:lnTo>
                    <a:lnTo>
                      <a:pt x="522" y="910"/>
                    </a:lnTo>
                    <a:lnTo>
                      <a:pt x="519" y="909"/>
                    </a:lnTo>
                    <a:lnTo>
                      <a:pt x="519" y="910"/>
                    </a:lnTo>
                    <a:lnTo>
                      <a:pt x="522" y="910"/>
                    </a:lnTo>
                    <a:lnTo>
                      <a:pt x="519" y="909"/>
                    </a:lnTo>
                    <a:lnTo>
                      <a:pt x="516" y="919"/>
                    </a:lnTo>
                    <a:lnTo>
                      <a:pt x="516" y="924"/>
                    </a:lnTo>
                    <a:lnTo>
                      <a:pt x="520" y="924"/>
                    </a:lnTo>
                    <a:lnTo>
                      <a:pt x="516" y="923"/>
                    </a:lnTo>
                    <a:lnTo>
                      <a:pt x="516" y="924"/>
                    </a:lnTo>
                    <a:lnTo>
                      <a:pt x="520" y="924"/>
                    </a:lnTo>
                    <a:lnTo>
                      <a:pt x="516" y="923"/>
                    </a:lnTo>
                    <a:lnTo>
                      <a:pt x="515" y="926"/>
                    </a:lnTo>
                    <a:lnTo>
                      <a:pt x="519" y="927"/>
                    </a:lnTo>
                    <a:lnTo>
                      <a:pt x="516" y="924"/>
                    </a:lnTo>
                    <a:lnTo>
                      <a:pt x="515" y="926"/>
                    </a:lnTo>
                    <a:lnTo>
                      <a:pt x="519" y="927"/>
                    </a:lnTo>
                    <a:lnTo>
                      <a:pt x="516" y="924"/>
                    </a:lnTo>
                    <a:lnTo>
                      <a:pt x="513" y="927"/>
                    </a:lnTo>
                    <a:lnTo>
                      <a:pt x="512" y="930"/>
                    </a:lnTo>
                    <a:lnTo>
                      <a:pt x="516" y="931"/>
                    </a:lnTo>
                    <a:lnTo>
                      <a:pt x="513" y="928"/>
                    </a:lnTo>
                    <a:lnTo>
                      <a:pt x="512" y="930"/>
                    </a:lnTo>
                    <a:lnTo>
                      <a:pt x="516" y="931"/>
                    </a:lnTo>
                    <a:lnTo>
                      <a:pt x="513" y="928"/>
                    </a:lnTo>
                    <a:lnTo>
                      <a:pt x="511" y="931"/>
                    </a:lnTo>
                    <a:lnTo>
                      <a:pt x="510" y="933"/>
                    </a:lnTo>
                    <a:lnTo>
                      <a:pt x="513" y="935"/>
                    </a:lnTo>
                    <a:lnTo>
                      <a:pt x="511" y="932"/>
                    </a:lnTo>
                    <a:lnTo>
                      <a:pt x="510" y="933"/>
                    </a:lnTo>
                    <a:lnTo>
                      <a:pt x="513" y="935"/>
                    </a:lnTo>
                    <a:lnTo>
                      <a:pt x="511" y="932"/>
                    </a:lnTo>
                    <a:lnTo>
                      <a:pt x="510" y="933"/>
                    </a:lnTo>
                    <a:lnTo>
                      <a:pt x="508" y="936"/>
                    </a:lnTo>
                    <a:lnTo>
                      <a:pt x="508" y="937"/>
                    </a:lnTo>
                    <a:lnTo>
                      <a:pt x="512" y="937"/>
                    </a:lnTo>
                    <a:lnTo>
                      <a:pt x="510" y="935"/>
                    </a:lnTo>
                    <a:lnTo>
                      <a:pt x="508" y="937"/>
                    </a:lnTo>
                    <a:lnTo>
                      <a:pt x="512" y="937"/>
                    </a:lnTo>
                    <a:lnTo>
                      <a:pt x="510" y="935"/>
                    </a:lnTo>
                    <a:lnTo>
                      <a:pt x="506" y="939"/>
                    </a:lnTo>
                    <a:lnTo>
                      <a:pt x="508" y="941"/>
                    </a:lnTo>
                    <a:lnTo>
                      <a:pt x="508" y="937"/>
                    </a:lnTo>
                    <a:lnTo>
                      <a:pt x="506" y="939"/>
                    </a:lnTo>
                    <a:lnTo>
                      <a:pt x="508" y="941"/>
                    </a:lnTo>
                    <a:lnTo>
                      <a:pt x="508" y="937"/>
                    </a:lnTo>
                    <a:lnTo>
                      <a:pt x="507" y="937"/>
                    </a:lnTo>
                    <a:lnTo>
                      <a:pt x="504" y="939"/>
                    </a:lnTo>
                    <a:lnTo>
                      <a:pt x="503" y="940"/>
                    </a:lnTo>
                    <a:lnTo>
                      <a:pt x="506" y="943"/>
                    </a:lnTo>
                    <a:lnTo>
                      <a:pt x="506" y="939"/>
                    </a:lnTo>
                    <a:lnTo>
                      <a:pt x="503" y="940"/>
                    </a:lnTo>
                    <a:lnTo>
                      <a:pt x="506" y="943"/>
                    </a:lnTo>
                    <a:lnTo>
                      <a:pt x="506" y="939"/>
                    </a:lnTo>
                    <a:lnTo>
                      <a:pt x="500" y="939"/>
                    </a:lnTo>
                    <a:lnTo>
                      <a:pt x="500" y="943"/>
                    </a:lnTo>
                    <a:lnTo>
                      <a:pt x="504" y="940"/>
                    </a:lnTo>
                    <a:lnTo>
                      <a:pt x="500" y="939"/>
                    </a:lnTo>
                    <a:lnTo>
                      <a:pt x="500" y="943"/>
                    </a:lnTo>
                    <a:lnTo>
                      <a:pt x="504" y="940"/>
                    </a:lnTo>
                    <a:lnTo>
                      <a:pt x="500" y="936"/>
                    </a:lnTo>
                    <a:lnTo>
                      <a:pt x="497" y="939"/>
                    </a:lnTo>
                    <a:lnTo>
                      <a:pt x="502" y="939"/>
                    </a:lnTo>
                    <a:lnTo>
                      <a:pt x="500" y="936"/>
                    </a:lnTo>
                    <a:lnTo>
                      <a:pt x="497" y="939"/>
                    </a:lnTo>
                    <a:lnTo>
                      <a:pt x="502" y="939"/>
                    </a:lnTo>
                    <a:lnTo>
                      <a:pt x="502" y="937"/>
                    </a:lnTo>
                    <a:lnTo>
                      <a:pt x="500" y="937"/>
                    </a:lnTo>
                    <a:lnTo>
                      <a:pt x="500" y="936"/>
                    </a:lnTo>
                    <a:lnTo>
                      <a:pt x="495" y="926"/>
                    </a:lnTo>
                    <a:lnTo>
                      <a:pt x="491" y="927"/>
                    </a:lnTo>
                    <a:lnTo>
                      <a:pt x="495" y="926"/>
                    </a:lnTo>
                    <a:lnTo>
                      <a:pt x="491" y="927"/>
                    </a:lnTo>
                    <a:lnTo>
                      <a:pt x="495" y="926"/>
                    </a:lnTo>
                    <a:lnTo>
                      <a:pt x="494" y="922"/>
                    </a:lnTo>
                    <a:lnTo>
                      <a:pt x="490" y="923"/>
                    </a:lnTo>
                    <a:lnTo>
                      <a:pt x="495" y="923"/>
                    </a:lnTo>
                    <a:lnTo>
                      <a:pt x="494" y="922"/>
                    </a:lnTo>
                    <a:lnTo>
                      <a:pt x="490" y="923"/>
                    </a:lnTo>
                    <a:lnTo>
                      <a:pt x="495" y="923"/>
                    </a:lnTo>
                    <a:lnTo>
                      <a:pt x="495" y="919"/>
                    </a:lnTo>
                    <a:lnTo>
                      <a:pt x="494" y="919"/>
                    </a:lnTo>
                    <a:lnTo>
                      <a:pt x="489" y="899"/>
                    </a:lnTo>
                    <a:lnTo>
                      <a:pt x="488" y="892"/>
                    </a:lnTo>
                    <a:lnTo>
                      <a:pt x="484" y="892"/>
                    </a:lnTo>
                    <a:lnTo>
                      <a:pt x="489" y="892"/>
                    </a:lnTo>
                    <a:lnTo>
                      <a:pt x="484" y="892"/>
                    </a:lnTo>
                    <a:lnTo>
                      <a:pt x="489" y="892"/>
                    </a:lnTo>
                    <a:lnTo>
                      <a:pt x="488" y="884"/>
                    </a:lnTo>
                    <a:lnTo>
                      <a:pt x="482" y="884"/>
                    </a:lnTo>
                    <a:lnTo>
                      <a:pt x="488" y="884"/>
                    </a:lnTo>
                    <a:lnTo>
                      <a:pt x="482" y="884"/>
                    </a:lnTo>
                    <a:lnTo>
                      <a:pt x="488" y="884"/>
                    </a:lnTo>
                    <a:lnTo>
                      <a:pt x="488" y="878"/>
                    </a:lnTo>
                    <a:lnTo>
                      <a:pt x="486" y="870"/>
                    </a:lnTo>
                    <a:lnTo>
                      <a:pt x="482" y="843"/>
                    </a:lnTo>
                    <a:lnTo>
                      <a:pt x="480" y="822"/>
                    </a:lnTo>
                    <a:lnTo>
                      <a:pt x="475" y="822"/>
                    </a:lnTo>
                    <a:lnTo>
                      <a:pt x="480" y="822"/>
                    </a:lnTo>
                    <a:lnTo>
                      <a:pt x="475" y="822"/>
                    </a:lnTo>
                    <a:lnTo>
                      <a:pt x="480" y="822"/>
                    </a:lnTo>
                    <a:lnTo>
                      <a:pt x="480" y="811"/>
                    </a:lnTo>
                    <a:lnTo>
                      <a:pt x="479" y="799"/>
                    </a:lnTo>
                    <a:lnTo>
                      <a:pt x="476" y="773"/>
                    </a:lnTo>
                    <a:lnTo>
                      <a:pt x="473" y="745"/>
                    </a:lnTo>
                    <a:lnTo>
                      <a:pt x="468" y="745"/>
                    </a:lnTo>
                    <a:lnTo>
                      <a:pt x="473" y="745"/>
                    </a:lnTo>
                    <a:lnTo>
                      <a:pt x="468" y="745"/>
                    </a:lnTo>
                    <a:lnTo>
                      <a:pt x="473" y="745"/>
                    </a:lnTo>
                    <a:lnTo>
                      <a:pt x="472" y="729"/>
                    </a:lnTo>
                    <a:lnTo>
                      <a:pt x="472" y="714"/>
                    </a:lnTo>
                    <a:lnTo>
                      <a:pt x="471" y="697"/>
                    </a:lnTo>
                    <a:lnTo>
                      <a:pt x="469" y="688"/>
                    </a:lnTo>
                    <a:lnTo>
                      <a:pt x="467" y="686"/>
                    </a:lnTo>
                    <a:lnTo>
                      <a:pt x="464" y="684"/>
                    </a:lnTo>
                    <a:lnTo>
                      <a:pt x="454" y="684"/>
                    </a:lnTo>
                    <a:lnTo>
                      <a:pt x="454" y="688"/>
                    </a:lnTo>
                    <a:lnTo>
                      <a:pt x="458" y="687"/>
                    </a:lnTo>
                    <a:lnTo>
                      <a:pt x="457" y="686"/>
                    </a:lnTo>
                    <a:lnTo>
                      <a:pt x="454" y="684"/>
                    </a:lnTo>
                    <a:lnTo>
                      <a:pt x="454" y="688"/>
                    </a:lnTo>
                    <a:lnTo>
                      <a:pt x="458" y="687"/>
                    </a:lnTo>
                    <a:lnTo>
                      <a:pt x="457" y="683"/>
                    </a:lnTo>
                    <a:lnTo>
                      <a:pt x="453" y="684"/>
                    </a:lnTo>
                    <a:lnTo>
                      <a:pt x="458" y="684"/>
                    </a:lnTo>
                    <a:lnTo>
                      <a:pt x="457" y="683"/>
                    </a:lnTo>
                    <a:lnTo>
                      <a:pt x="453" y="684"/>
                    </a:lnTo>
                    <a:lnTo>
                      <a:pt x="458" y="684"/>
                    </a:lnTo>
                    <a:lnTo>
                      <a:pt x="458" y="667"/>
                    </a:lnTo>
                    <a:lnTo>
                      <a:pt x="457" y="652"/>
                    </a:lnTo>
                    <a:lnTo>
                      <a:pt x="455" y="635"/>
                    </a:lnTo>
                    <a:lnTo>
                      <a:pt x="450" y="573"/>
                    </a:lnTo>
                    <a:lnTo>
                      <a:pt x="450" y="559"/>
                    </a:lnTo>
                    <a:lnTo>
                      <a:pt x="446" y="520"/>
                    </a:lnTo>
                    <a:lnTo>
                      <a:pt x="444" y="500"/>
                    </a:lnTo>
                    <a:lnTo>
                      <a:pt x="442" y="491"/>
                    </a:lnTo>
                    <a:lnTo>
                      <a:pt x="437" y="491"/>
                    </a:lnTo>
                    <a:lnTo>
                      <a:pt x="442" y="491"/>
                    </a:lnTo>
                    <a:lnTo>
                      <a:pt x="437" y="491"/>
                    </a:lnTo>
                    <a:lnTo>
                      <a:pt x="442" y="491"/>
                    </a:lnTo>
                    <a:lnTo>
                      <a:pt x="442" y="482"/>
                    </a:lnTo>
                    <a:lnTo>
                      <a:pt x="441" y="482"/>
                    </a:lnTo>
                    <a:lnTo>
                      <a:pt x="438" y="469"/>
                    </a:lnTo>
                    <a:lnTo>
                      <a:pt x="437" y="463"/>
                    </a:lnTo>
                    <a:lnTo>
                      <a:pt x="437" y="462"/>
                    </a:lnTo>
                    <a:lnTo>
                      <a:pt x="435" y="457"/>
                    </a:lnTo>
                    <a:lnTo>
                      <a:pt x="435" y="456"/>
                    </a:lnTo>
                    <a:lnTo>
                      <a:pt x="433" y="454"/>
                    </a:lnTo>
                    <a:lnTo>
                      <a:pt x="429" y="457"/>
                    </a:lnTo>
                    <a:lnTo>
                      <a:pt x="435" y="457"/>
                    </a:lnTo>
                    <a:lnTo>
                      <a:pt x="433" y="454"/>
                    </a:lnTo>
                    <a:lnTo>
                      <a:pt x="429" y="457"/>
                    </a:lnTo>
                    <a:lnTo>
                      <a:pt x="435" y="457"/>
                    </a:lnTo>
                    <a:lnTo>
                      <a:pt x="435" y="454"/>
                    </a:lnTo>
                    <a:lnTo>
                      <a:pt x="433" y="454"/>
                    </a:lnTo>
                    <a:lnTo>
                      <a:pt x="433" y="452"/>
                    </a:lnTo>
                    <a:lnTo>
                      <a:pt x="426" y="444"/>
                    </a:lnTo>
                    <a:lnTo>
                      <a:pt x="422" y="447"/>
                    </a:lnTo>
                    <a:lnTo>
                      <a:pt x="427" y="447"/>
                    </a:lnTo>
                    <a:lnTo>
                      <a:pt x="426" y="444"/>
                    </a:lnTo>
                    <a:lnTo>
                      <a:pt x="422" y="447"/>
                    </a:lnTo>
                    <a:lnTo>
                      <a:pt x="427" y="447"/>
                    </a:lnTo>
                    <a:lnTo>
                      <a:pt x="427" y="445"/>
                    </a:lnTo>
                    <a:lnTo>
                      <a:pt x="426" y="445"/>
                    </a:lnTo>
                    <a:lnTo>
                      <a:pt x="424" y="443"/>
                    </a:lnTo>
                    <a:lnTo>
                      <a:pt x="422" y="441"/>
                    </a:lnTo>
                    <a:lnTo>
                      <a:pt x="419" y="441"/>
                    </a:lnTo>
                    <a:lnTo>
                      <a:pt x="419" y="445"/>
                    </a:lnTo>
                    <a:lnTo>
                      <a:pt x="423" y="443"/>
                    </a:lnTo>
                    <a:lnTo>
                      <a:pt x="419" y="441"/>
                    </a:lnTo>
                    <a:lnTo>
                      <a:pt x="419" y="445"/>
                    </a:lnTo>
                    <a:lnTo>
                      <a:pt x="423" y="443"/>
                    </a:lnTo>
                    <a:lnTo>
                      <a:pt x="422" y="441"/>
                    </a:lnTo>
                    <a:lnTo>
                      <a:pt x="420" y="441"/>
                    </a:lnTo>
                    <a:lnTo>
                      <a:pt x="418" y="440"/>
                    </a:lnTo>
                    <a:lnTo>
                      <a:pt x="415" y="441"/>
                    </a:lnTo>
                    <a:lnTo>
                      <a:pt x="414" y="443"/>
                    </a:lnTo>
                    <a:lnTo>
                      <a:pt x="417" y="445"/>
                    </a:lnTo>
                    <a:lnTo>
                      <a:pt x="417" y="441"/>
                    </a:lnTo>
                    <a:lnTo>
                      <a:pt x="414" y="443"/>
                    </a:lnTo>
                    <a:lnTo>
                      <a:pt x="417" y="445"/>
                    </a:lnTo>
                    <a:lnTo>
                      <a:pt x="417" y="441"/>
                    </a:lnTo>
                    <a:lnTo>
                      <a:pt x="415" y="441"/>
                    </a:lnTo>
                    <a:lnTo>
                      <a:pt x="413" y="443"/>
                    </a:lnTo>
                    <a:lnTo>
                      <a:pt x="406" y="449"/>
                    </a:lnTo>
                    <a:lnTo>
                      <a:pt x="404" y="454"/>
                    </a:lnTo>
                    <a:lnTo>
                      <a:pt x="404" y="458"/>
                    </a:lnTo>
                    <a:lnTo>
                      <a:pt x="407" y="458"/>
                    </a:lnTo>
                    <a:lnTo>
                      <a:pt x="404" y="457"/>
                    </a:lnTo>
                    <a:lnTo>
                      <a:pt x="404" y="458"/>
                    </a:lnTo>
                    <a:lnTo>
                      <a:pt x="407" y="458"/>
                    </a:lnTo>
                    <a:lnTo>
                      <a:pt x="404" y="457"/>
                    </a:lnTo>
                    <a:lnTo>
                      <a:pt x="402" y="461"/>
                    </a:lnTo>
                    <a:lnTo>
                      <a:pt x="406" y="462"/>
                    </a:lnTo>
                    <a:lnTo>
                      <a:pt x="402" y="461"/>
                    </a:lnTo>
                    <a:lnTo>
                      <a:pt x="406" y="462"/>
                    </a:lnTo>
                    <a:lnTo>
                      <a:pt x="402" y="461"/>
                    </a:lnTo>
                    <a:lnTo>
                      <a:pt x="401" y="463"/>
                    </a:lnTo>
                    <a:lnTo>
                      <a:pt x="401" y="465"/>
                    </a:lnTo>
                    <a:lnTo>
                      <a:pt x="401" y="463"/>
                    </a:lnTo>
                    <a:lnTo>
                      <a:pt x="400" y="467"/>
                    </a:lnTo>
                    <a:lnTo>
                      <a:pt x="396" y="483"/>
                    </a:lnTo>
                    <a:lnTo>
                      <a:pt x="396" y="489"/>
                    </a:lnTo>
                    <a:lnTo>
                      <a:pt x="400" y="489"/>
                    </a:lnTo>
                    <a:lnTo>
                      <a:pt x="396" y="489"/>
                    </a:lnTo>
                    <a:lnTo>
                      <a:pt x="400" y="489"/>
                    </a:lnTo>
                    <a:lnTo>
                      <a:pt x="396" y="489"/>
                    </a:lnTo>
                    <a:lnTo>
                      <a:pt x="393" y="502"/>
                    </a:lnTo>
                    <a:lnTo>
                      <a:pt x="391" y="518"/>
                    </a:lnTo>
                    <a:lnTo>
                      <a:pt x="389" y="527"/>
                    </a:lnTo>
                    <a:lnTo>
                      <a:pt x="388" y="534"/>
                    </a:lnTo>
                    <a:lnTo>
                      <a:pt x="388" y="545"/>
                    </a:lnTo>
                    <a:lnTo>
                      <a:pt x="392" y="545"/>
                    </a:lnTo>
                    <a:lnTo>
                      <a:pt x="388" y="545"/>
                    </a:lnTo>
                    <a:lnTo>
                      <a:pt x="392" y="545"/>
                    </a:lnTo>
                    <a:lnTo>
                      <a:pt x="388" y="545"/>
                    </a:lnTo>
                    <a:lnTo>
                      <a:pt x="387" y="554"/>
                    </a:lnTo>
                    <a:lnTo>
                      <a:pt x="385" y="565"/>
                    </a:lnTo>
                    <a:lnTo>
                      <a:pt x="384" y="576"/>
                    </a:lnTo>
                    <a:lnTo>
                      <a:pt x="383" y="587"/>
                    </a:lnTo>
                    <a:lnTo>
                      <a:pt x="382" y="600"/>
                    </a:lnTo>
                    <a:lnTo>
                      <a:pt x="382" y="613"/>
                    </a:lnTo>
                    <a:lnTo>
                      <a:pt x="385" y="613"/>
                    </a:lnTo>
                    <a:lnTo>
                      <a:pt x="382" y="613"/>
                    </a:lnTo>
                    <a:lnTo>
                      <a:pt x="385" y="613"/>
                    </a:lnTo>
                    <a:lnTo>
                      <a:pt x="382" y="613"/>
                    </a:lnTo>
                    <a:lnTo>
                      <a:pt x="380" y="626"/>
                    </a:lnTo>
                    <a:lnTo>
                      <a:pt x="379" y="640"/>
                    </a:lnTo>
                    <a:lnTo>
                      <a:pt x="375" y="687"/>
                    </a:lnTo>
                    <a:lnTo>
                      <a:pt x="379" y="687"/>
                    </a:lnTo>
                    <a:lnTo>
                      <a:pt x="376" y="684"/>
                    </a:lnTo>
                    <a:lnTo>
                      <a:pt x="375" y="687"/>
                    </a:lnTo>
                    <a:lnTo>
                      <a:pt x="379" y="687"/>
                    </a:lnTo>
                    <a:lnTo>
                      <a:pt x="376" y="684"/>
                    </a:lnTo>
                    <a:lnTo>
                      <a:pt x="375" y="686"/>
                    </a:lnTo>
                    <a:lnTo>
                      <a:pt x="378" y="688"/>
                    </a:lnTo>
                    <a:lnTo>
                      <a:pt x="378" y="684"/>
                    </a:lnTo>
                    <a:lnTo>
                      <a:pt x="375" y="686"/>
                    </a:lnTo>
                    <a:lnTo>
                      <a:pt x="378" y="688"/>
                    </a:lnTo>
                    <a:lnTo>
                      <a:pt x="378" y="684"/>
                    </a:lnTo>
                    <a:lnTo>
                      <a:pt x="370" y="684"/>
                    </a:lnTo>
                    <a:lnTo>
                      <a:pt x="367" y="686"/>
                    </a:lnTo>
                    <a:lnTo>
                      <a:pt x="366" y="688"/>
                    </a:lnTo>
                    <a:lnTo>
                      <a:pt x="366" y="687"/>
                    </a:lnTo>
                    <a:lnTo>
                      <a:pt x="365" y="691"/>
                    </a:lnTo>
                    <a:lnTo>
                      <a:pt x="365" y="692"/>
                    </a:lnTo>
                    <a:lnTo>
                      <a:pt x="364" y="707"/>
                    </a:lnTo>
                    <a:lnTo>
                      <a:pt x="361" y="736"/>
                    </a:lnTo>
                    <a:lnTo>
                      <a:pt x="360" y="751"/>
                    </a:lnTo>
                    <a:lnTo>
                      <a:pt x="358" y="764"/>
                    </a:lnTo>
                    <a:lnTo>
                      <a:pt x="358" y="779"/>
                    </a:lnTo>
                    <a:lnTo>
                      <a:pt x="362" y="779"/>
                    </a:lnTo>
                    <a:lnTo>
                      <a:pt x="358" y="779"/>
                    </a:lnTo>
                    <a:lnTo>
                      <a:pt x="362" y="779"/>
                    </a:lnTo>
                    <a:lnTo>
                      <a:pt x="358" y="779"/>
                    </a:lnTo>
                    <a:lnTo>
                      <a:pt x="354" y="817"/>
                    </a:lnTo>
                    <a:lnTo>
                      <a:pt x="353" y="828"/>
                    </a:lnTo>
                    <a:lnTo>
                      <a:pt x="352" y="839"/>
                    </a:lnTo>
                    <a:lnTo>
                      <a:pt x="351" y="850"/>
                    </a:lnTo>
                    <a:lnTo>
                      <a:pt x="351" y="859"/>
                    </a:lnTo>
                    <a:lnTo>
                      <a:pt x="354" y="859"/>
                    </a:lnTo>
                    <a:lnTo>
                      <a:pt x="351" y="859"/>
                    </a:lnTo>
                    <a:lnTo>
                      <a:pt x="354" y="859"/>
                    </a:lnTo>
                    <a:lnTo>
                      <a:pt x="351" y="859"/>
                    </a:lnTo>
                    <a:lnTo>
                      <a:pt x="348" y="874"/>
                    </a:lnTo>
                    <a:lnTo>
                      <a:pt x="352" y="874"/>
                    </a:lnTo>
                    <a:lnTo>
                      <a:pt x="348" y="874"/>
                    </a:lnTo>
                    <a:lnTo>
                      <a:pt x="352" y="874"/>
                    </a:lnTo>
                    <a:lnTo>
                      <a:pt x="348" y="874"/>
                    </a:lnTo>
                    <a:lnTo>
                      <a:pt x="347" y="881"/>
                    </a:lnTo>
                    <a:lnTo>
                      <a:pt x="351" y="881"/>
                    </a:lnTo>
                    <a:lnTo>
                      <a:pt x="347" y="879"/>
                    </a:lnTo>
                    <a:lnTo>
                      <a:pt x="347" y="881"/>
                    </a:lnTo>
                    <a:lnTo>
                      <a:pt x="351" y="881"/>
                    </a:lnTo>
                    <a:lnTo>
                      <a:pt x="347" y="879"/>
                    </a:lnTo>
                    <a:lnTo>
                      <a:pt x="345" y="884"/>
                    </a:lnTo>
                    <a:lnTo>
                      <a:pt x="344" y="888"/>
                    </a:lnTo>
                    <a:lnTo>
                      <a:pt x="344" y="892"/>
                    </a:lnTo>
                    <a:lnTo>
                      <a:pt x="348" y="892"/>
                    </a:lnTo>
                    <a:lnTo>
                      <a:pt x="344" y="891"/>
                    </a:lnTo>
                    <a:lnTo>
                      <a:pt x="344" y="892"/>
                    </a:lnTo>
                    <a:lnTo>
                      <a:pt x="348" y="892"/>
                    </a:lnTo>
                    <a:lnTo>
                      <a:pt x="344" y="891"/>
                    </a:lnTo>
                    <a:lnTo>
                      <a:pt x="343" y="893"/>
                    </a:lnTo>
                    <a:lnTo>
                      <a:pt x="347" y="895"/>
                    </a:lnTo>
                    <a:lnTo>
                      <a:pt x="344" y="892"/>
                    </a:lnTo>
                    <a:lnTo>
                      <a:pt x="343" y="893"/>
                    </a:lnTo>
                    <a:lnTo>
                      <a:pt x="347" y="895"/>
                    </a:lnTo>
                    <a:lnTo>
                      <a:pt x="344" y="892"/>
                    </a:lnTo>
                    <a:lnTo>
                      <a:pt x="342" y="895"/>
                    </a:lnTo>
                    <a:lnTo>
                      <a:pt x="340" y="897"/>
                    </a:lnTo>
                    <a:lnTo>
                      <a:pt x="344" y="899"/>
                    </a:lnTo>
                    <a:lnTo>
                      <a:pt x="342" y="896"/>
                    </a:lnTo>
                    <a:lnTo>
                      <a:pt x="340" y="897"/>
                    </a:lnTo>
                    <a:lnTo>
                      <a:pt x="344" y="899"/>
                    </a:lnTo>
                    <a:lnTo>
                      <a:pt x="342" y="896"/>
                    </a:lnTo>
                    <a:lnTo>
                      <a:pt x="338" y="900"/>
                    </a:lnTo>
                    <a:lnTo>
                      <a:pt x="336" y="902"/>
                    </a:lnTo>
                    <a:lnTo>
                      <a:pt x="336" y="905"/>
                    </a:lnTo>
                    <a:lnTo>
                      <a:pt x="340" y="905"/>
                    </a:lnTo>
                    <a:lnTo>
                      <a:pt x="338" y="902"/>
                    </a:lnTo>
                    <a:lnTo>
                      <a:pt x="336" y="905"/>
                    </a:lnTo>
                    <a:lnTo>
                      <a:pt x="340" y="905"/>
                    </a:lnTo>
                    <a:lnTo>
                      <a:pt x="338" y="902"/>
                    </a:lnTo>
                    <a:lnTo>
                      <a:pt x="336" y="904"/>
                    </a:lnTo>
                    <a:lnTo>
                      <a:pt x="339" y="906"/>
                    </a:lnTo>
                    <a:lnTo>
                      <a:pt x="339" y="902"/>
                    </a:lnTo>
                    <a:lnTo>
                      <a:pt x="336" y="904"/>
                    </a:lnTo>
                    <a:lnTo>
                      <a:pt x="339" y="906"/>
                    </a:lnTo>
                    <a:lnTo>
                      <a:pt x="339" y="902"/>
                    </a:lnTo>
                    <a:lnTo>
                      <a:pt x="338" y="902"/>
                    </a:lnTo>
                    <a:lnTo>
                      <a:pt x="335" y="904"/>
                    </a:lnTo>
                    <a:lnTo>
                      <a:pt x="331" y="908"/>
                    </a:lnTo>
                    <a:lnTo>
                      <a:pt x="334" y="910"/>
                    </a:lnTo>
                    <a:lnTo>
                      <a:pt x="334" y="906"/>
                    </a:lnTo>
                    <a:lnTo>
                      <a:pt x="331" y="908"/>
                    </a:lnTo>
                    <a:lnTo>
                      <a:pt x="334" y="910"/>
                    </a:lnTo>
                    <a:lnTo>
                      <a:pt x="334" y="906"/>
                    </a:lnTo>
                    <a:lnTo>
                      <a:pt x="333" y="906"/>
                    </a:lnTo>
                    <a:lnTo>
                      <a:pt x="330" y="908"/>
                    </a:lnTo>
                    <a:lnTo>
                      <a:pt x="329" y="909"/>
                    </a:lnTo>
                    <a:lnTo>
                      <a:pt x="331" y="912"/>
                    </a:lnTo>
                    <a:lnTo>
                      <a:pt x="331" y="908"/>
                    </a:lnTo>
                    <a:lnTo>
                      <a:pt x="329" y="909"/>
                    </a:lnTo>
                    <a:lnTo>
                      <a:pt x="331" y="912"/>
                    </a:lnTo>
                    <a:lnTo>
                      <a:pt x="331" y="908"/>
                    </a:lnTo>
                    <a:lnTo>
                      <a:pt x="329" y="908"/>
                    </a:lnTo>
                    <a:lnTo>
                      <a:pt x="329" y="912"/>
                    </a:lnTo>
                    <a:lnTo>
                      <a:pt x="333" y="909"/>
                    </a:lnTo>
                    <a:lnTo>
                      <a:pt x="329" y="908"/>
                    </a:lnTo>
                    <a:lnTo>
                      <a:pt x="329" y="912"/>
                    </a:lnTo>
                    <a:lnTo>
                      <a:pt x="333" y="909"/>
                    </a:lnTo>
                    <a:lnTo>
                      <a:pt x="331" y="908"/>
                    </a:lnTo>
                    <a:lnTo>
                      <a:pt x="330" y="908"/>
                    </a:lnTo>
                    <a:lnTo>
                      <a:pt x="327" y="906"/>
                    </a:lnTo>
                    <a:lnTo>
                      <a:pt x="326" y="906"/>
                    </a:lnTo>
                    <a:lnTo>
                      <a:pt x="326" y="910"/>
                    </a:lnTo>
                    <a:lnTo>
                      <a:pt x="330" y="908"/>
                    </a:lnTo>
                    <a:lnTo>
                      <a:pt x="326" y="906"/>
                    </a:lnTo>
                    <a:lnTo>
                      <a:pt x="326" y="910"/>
                    </a:lnTo>
                    <a:lnTo>
                      <a:pt x="330" y="908"/>
                    </a:lnTo>
                    <a:lnTo>
                      <a:pt x="329" y="906"/>
                    </a:lnTo>
                    <a:lnTo>
                      <a:pt x="325" y="909"/>
                    </a:lnTo>
                    <a:lnTo>
                      <a:pt x="330" y="909"/>
                    </a:lnTo>
                    <a:lnTo>
                      <a:pt x="329" y="906"/>
                    </a:lnTo>
                    <a:lnTo>
                      <a:pt x="325" y="909"/>
                    </a:lnTo>
                    <a:lnTo>
                      <a:pt x="330" y="909"/>
                    </a:lnTo>
                    <a:lnTo>
                      <a:pt x="330" y="908"/>
                    </a:lnTo>
                    <a:lnTo>
                      <a:pt x="329" y="908"/>
                    </a:lnTo>
                    <a:lnTo>
                      <a:pt x="329" y="905"/>
                    </a:lnTo>
                    <a:lnTo>
                      <a:pt x="325" y="901"/>
                    </a:lnTo>
                    <a:lnTo>
                      <a:pt x="321" y="904"/>
                    </a:lnTo>
                    <a:lnTo>
                      <a:pt x="325" y="902"/>
                    </a:lnTo>
                    <a:lnTo>
                      <a:pt x="325" y="901"/>
                    </a:lnTo>
                    <a:lnTo>
                      <a:pt x="321" y="904"/>
                    </a:lnTo>
                    <a:lnTo>
                      <a:pt x="325" y="902"/>
                    </a:lnTo>
                    <a:lnTo>
                      <a:pt x="321" y="895"/>
                    </a:lnTo>
                    <a:lnTo>
                      <a:pt x="317" y="896"/>
                    </a:lnTo>
                    <a:lnTo>
                      <a:pt x="322" y="896"/>
                    </a:lnTo>
                    <a:lnTo>
                      <a:pt x="321" y="895"/>
                    </a:lnTo>
                    <a:lnTo>
                      <a:pt x="317" y="896"/>
                    </a:lnTo>
                    <a:lnTo>
                      <a:pt x="322" y="896"/>
                    </a:lnTo>
                    <a:lnTo>
                      <a:pt x="322" y="892"/>
                    </a:lnTo>
                    <a:lnTo>
                      <a:pt x="321" y="891"/>
                    </a:lnTo>
                    <a:lnTo>
                      <a:pt x="317" y="879"/>
                    </a:lnTo>
                    <a:lnTo>
                      <a:pt x="313" y="881"/>
                    </a:lnTo>
                    <a:lnTo>
                      <a:pt x="317" y="881"/>
                    </a:lnTo>
                    <a:lnTo>
                      <a:pt x="317" y="879"/>
                    </a:lnTo>
                    <a:lnTo>
                      <a:pt x="313" y="881"/>
                    </a:lnTo>
                    <a:lnTo>
                      <a:pt x="317" y="881"/>
                    </a:lnTo>
                    <a:lnTo>
                      <a:pt x="314" y="870"/>
                    </a:lnTo>
                    <a:lnTo>
                      <a:pt x="311" y="870"/>
                    </a:lnTo>
                    <a:lnTo>
                      <a:pt x="316" y="870"/>
                    </a:lnTo>
                    <a:lnTo>
                      <a:pt x="311" y="870"/>
                    </a:lnTo>
                    <a:lnTo>
                      <a:pt x="316" y="870"/>
                    </a:lnTo>
                    <a:lnTo>
                      <a:pt x="316" y="865"/>
                    </a:lnTo>
                    <a:lnTo>
                      <a:pt x="314" y="865"/>
                    </a:lnTo>
                    <a:lnTo>
                      <a:pt x="311" y="846"/>
                    </a:lnTo>
                    <a:lnTo>
                      <a:pt x="307" y="846"/>
                    </a:lnTo>
                    <a:lnTo>
                      <a:pt x="312" y="846"/>
                    </a:lnTo>
                    <a:lnTo>
                      <a:pt x="307" y="846"/>
                    </a:lnTo>
                    <a:lnTo>
                      <a:pt x="312" y="846"/>
                    </a:lnTo>
                    <a:lnTo>
                      <a:pt x="308" y="822"/>
                    </a:lnTo>
                    <a:lnTo>
                      <a:pt x="303" y="822"/>
                    </a:lnTo>
                    <a:lnTo>
                      <a:pt x="308" y="822"/>
                    </a:lnTo>
                    <a:lnTo>
                      <a:pt x="303" y="822"/>
                    </a:lnTo>
                    <a:lnTo>
                      <a:pt x="308" y="822"/>
                    </a:lnTo>
                    <a:lnTo>
                      <a:pt x="308" y="813"/>
                    </a:lnTo>
                    <a:lnTo>
                      <a:pt x="307" y="804"/>
                    </a:lnTo>
                    <a:lnTo>
                      <a:pt x="303" y="773"/>
                    </a:lnTo>
                    <a:lnTo>
                      <a:pt x="302" y="762"/>
                    </a:lnTo>
                    <a:lnTo>
                      <a:pt x="300" y="749"/>
                    </a:lnTo>
                    <a:lnTo>
                      <a:pt x="295" y="749"/>
                    </a:lnTo>
                    <a:lnTo>
                      <a:pt x="300" y="749"/>
                    </a:lnTo>
                    <a:lnTo>
                      <a:pt x="295" y="749"/>
                    </a:lnTo>
                    <a:lnTo>
                      <a:pt x="300" y="749"/>
                    </a:lnTo>
                    <a:lnTo>
                      <a:pt x="300" y="737"/>
                    </a:lnTo>
                    <a:lnTo>
                      <a:pt x="299" y="724"/>
                    </a:lnTo>
                    <a:lnTo>
                      <a:pt x="296" y="696"/>
                    </a:lnTo>
                    <a:lnTo>
                      <a:pt x="295" y="688"/>
                    </a:lnTo>
                    <a:lnTo>
                      <a:pt x="292" y="686"/>
                    </a:lnTo>
                    <a:lnTo>
                      <a:pt x="290" y="684"/>
                    </a:lnTo>
                    <a:lnTo>
                      <a:pt x="280" y="684"/>
                    </a:lnTo>
                    <a:lnTo>
                      <a:pt x="280" y="688"/>
                    </a:lnTo>
                    <a:lnTo>
                      <a:pt x="285" y="688"/>
                    </a:lnTo>
                    <a:lnTo>
                      <a:pt x="283" y="688"/>
                    </a:lnTo>
                    <a:lnTo>
                      <a:pt x="282" y="686"/>
                    </a:lnTo>
                    <a:lnTo>
                      <a:pt x="280" y="684"/>
                    </a:lnTo>
                    <a:lnTo>
                      <a:pt x="280" y="688"/>
                    </a:lnTo>
                    <a:lnTo>
                      <a:pt x="285" y="688"/>
                    </a:lnTo>
                    <a:lnTo>
                      <a:pt x="285" y="684"/>
                    </a:lnTo>
                    <a:lnTo>
                      <a:pt x="281" y="638"/>
                    </a:lnTo>
                    <a:lnTo>
                      <a:pt x="280" y="624"/>
                    </a:lnTo>
                    <a:lnTo>
                      <a:pt x="274" y="624"/>
                    </a:lnTo>
                    <a:lnTo>
                      <a:pt x="280" y="624"/>
                    </a:lnTo>
                    <a:lnTo>
                      <a:pt x="274" y="624"/>
                    </a:lnTo>
                    <a:lnTo>
                      <a:pt x="280" y="624"/>
                    </a:lnTo>
                    <a:lnTo>
                      <a:pt x="278" y="608"/>
                    </a:lnTo>
                    <a:lnTo>
                      <a:pt x="278" y="594"/>
                    </a:lnTo>
                    <a:lnTo>
                      <a:pt x="277" y="580"/>
                    </a:lnTo>
                    <a:lnTo>
                      <a:pt x="273" y="541"/>
                    </a:lnTo>
                    <a:lnTo>
                      <a:pt x="272" y="529"/>
                    </a:lnTo>
                    <a:lnTo>
                      <a:pt x="270" y="519"/>
                    </a:lnTo>
                    <a:lnTo>
                      <a:pt x="265" y="519"/>
                    </a:lnTo>
                    <a:lnTo>
                      <a:pt x="270" y="519"/>
                    </a:lnTo>
                    <a:lnTo>
                      <a:pt x="265" y="519"/>
                    </a:lnTo>
                    <a:lnTo>
                      <a:pt x="270" y="519"/>
                    </a:lnTo>
                    <a:lnTo>
                      <a:pt x="270" y="509"/>
                    </a:lnTo>
                    <a:lnTo>
                      <a:pt x="269" y="500"/>
                    </a:lnTo>
                    <a:lnTo>
                      <a:pt x="268" y="492"/>
                    </a:lnTo>
                    <a:lnTo>
                      <a:pt x="267" y="492"/>
                    </a:lnTo>
                    <a:lnTo>
                      <a:pt x="264" y="479"/>
                    </a:lnTo>
                    <a:lnTo>
                      <a:pt x="264" y="478"/>
                    </a:lnTo>
                    <a:lnTo>
                      <a:pt x="261" y="470"/>
                    </a:lnTo>
                    <a:lnTo>
                      <a:pt x="258" y="471"/>
                    </a:lnTo>
                    <a:lnTo>
                      <a:pt x="263" y="471"/>
                    </a:lnTo>
                    <a:lnTo>
                      <a:pt x="261" y="470"/>
                    </a:lnTo>
                    <a:lnTo>
                      <a:pt x="258" y="471"/>
                    </a:lnTo>
                    <a:lnTo>
                      <a:pt x="263" y="471"/>
                    </a:lnTo>
                    <a:lnTo>
                      <a:pt x="263" y="469"/>
                    </a:lnTo>
                    <a:lnTo>
                      <a:pt x="261" y="469"/>
                    </a:lnTo>
                    <a:lnTo>
                      <a:pt x="261" y="466"/>
                    </a:lnTo>
                    <a:lnTo>
                      <a:pt x="256" y="461"/>
                    </a:lnTo>
                    <a:lnTo>
                      <a:pt x="255" y="461"/>
                    </a:lnTo>
                    <a:lnTo>
                      <a:pt x="252" y="460"/>
                    </a:lnTo>
                    <a:lnTo>
                      <a:pt x="251" y="460"/>
                    </a:lnTo>
                    <a:lnTo>
                      <a:pt x="251" y="463"/>
                    </a:lnTo>
                    <a:lnTo>
                      <a:pt x="255" y="461"/>
                    </a:lnTo>
                    <a:lnTo>
                      <a:pt x="251" y="460"/>
                    </a:lnTo>
                    <a:lnTo>
                      <a:pt x="251" y="463"/>
                    </a:lnTo>
                    <a:lnTo>
                      <a:pt x="255" y="461"/>
                    </a:lnTo>
                    <a:lnTo>
                      <a:pt x="254" y="460"/>
                    </a:lnTo>
                    <a:lnTo>
                      <a:pt x="252" y="460"/>
                    </a:lnTo>
                    <a:lnTo>
                      <a:pt x="250" y="458"/>
                    </a:lnTo>
                    <a:lnTo>
                      <a:pt x="247" y="458"/>
                    </a:lnTo>
                    <a:lnTo>
                      <a:pt x="245" y="460"/>
                    </a:lnTo>
                    <a:lnTo>
                      <a:pt x="243" y="461"/>
                    </a:lnTo>
                    <a:lnTo>
                      <a:pt x="246" y="463"/>
                    </a:lnTo>
                    <a:lnTo>
                      <a:pt x="246" y="460"/>
                    </a:lnTo>
                    <a:lnTo>
                      <a:pt x="243" y="461"/>
                    </a:lnTo>
                    <a:lnTo>
                      <a:pt x="246" y="463"/>
                    </a:lnTo>
                    <a:lnTo>
                      <a:pt x="246" y="460"/>
                    </a:lnTo>
                    <a:lnTo>
                      <a:pt x="245" y="460"/>
                    </a:lnTo>
                    <a:lnTo>
                      <a:pt x="242" y="461"/>
                    </a:lnTo>
                    <a:lnTo>
                      <a:pt x="241" y="462"/>
                    </a:lnTo>
                    <a:lnTo>
                      <a:pt x="239" y="465"/>
                    </a:lnTo>
                    <a:lnTo>
                      <a:pt x="239" y="466"/>
                    </a:lnTo>
                    <a:lnTo>
                      <a:pt x="243" y="466"/>
                    </a:lnTo>
                    <a:lnTo>
                      <a:pt x="241" y="463"/>
                    </a:lnTo>
                    <a:lnTo>
                      <a:pt x="239" y="466"/>
                    </a:lnTo>
                    <a:lnTo>
                      <a:pt x="243" y="466"/>
                    </a:lnTo>
                    <a:lnTo>
                      <a:pt x="241" y="463"/>
                    </a:lnTo>
                    <a:lnTo>
                      <a:pt x="237" y="467"/>
                    </a:lnTo>
                    <a:lnTo>
                      <a:pt x="233" y="475"/>
                    </a:lnTo>
                    <a:lnTo>
                      <a:pt x="233" y="476"/>
                    </a:lnTo>
                    <a:lnTo>
                      <a:pt x="233" y="475"/>
                    </a:lnTo>
                    <a:lnTo>
                      <a:pt x="232" y="479"/>
                    </a:lnTo>
                    <a:lnTo>
                      <a:pt x="232" y="483"/>
                    </a:lnTo>
                    <a:lnTo>
                      <a:pt x="236" y="483"/>
                    </a:lnTo>
                    <a:lnTo>
                      <a:pt x="232" y="482"/>
                    </a:lnTo>
                    <a:lnTo>
                      <a:pt x="232" y="483"/>
                    </a:lnTo>
                    <a:lnTo>
                      <a:pt x="236" y="483"/>
                    </a:lnTo>
                    <a:lnTo>
                      <a:pt x="232" y="482"/>
                    </a:lnTo>
                    <a:lnTo>
                      <a:pt x="230" y="485"/>
                    </a:lnTo>
                    <a:lnTo>
                      <a:pt x="225" y="506"/>
                    </a:lnTo>
                    <a:lnTo>
                      <a:pt x="225" y="507"/>
                    </a:lnTo>
                    <a:lnTo>
                      <a:pt x="224" y="514"/>
                    </a:lnTo>
                    <a:lnTo>
                      <a:pt x="224" y="520"/>
                    </a:lnTo>
                    <a:lnTo>
                      <a:pt x="228" y="520"/>
                    </a:lnTo>
                    <a:lnTo>
                      <a:pt x="224" y="520"/>
                    </a:lnTo>
                    <a:lnTo>
                      <a:pt x="228" y="520"/>
                    </a:lnTo>
                    <a:lnTo>
                      <a:pt x="224" y="520"/>
                    </a:lnTo>
                    <a:lnTo>
                      <a:pt x="220" y="543"/>
                    </a:lnTo>
                    <a:lnTo>
                      <a:pt x="218" y="562"/>
                    </a:lnTo>
                    <a:lnTo>
                      <a:pt x="216" y="572"/>
                    </a:lnTo>
                    <a:lnTo>
                      <a:pt x="216" y="582"/>
                    </a:lnTo>
                    <a:lnTo>
                      <a:pt x="220" y="582"/>
                    </a:lnTo>
                    <a:lnTo>
                      <a:pt x="216" y="582"/>
                    </a:lnTo>
                    <a:lnTo>
                      <a:pt x="220" y="582"/>
                    </a:lnTo>
                    <a:lnTo>
                      <a:pt x="216" y="582"/>
                    </a:lnTo>
                    <a:lnTo>
                      <a:pt x="215" y="593"/>
                    </a:lnTo>
                    <a:lnTo>
                      <a:pt x="214" y="604"/>
                    </a:lnTo>
                    <a:lnTo>
                      <a:pt x="210" y="643"/>
                    </a:lnTo>
                    <a:lnTo>
                      <a:pt x="208" y="657"/>
                    </a:lnTo>
                    <a:lnTo>
                      <a:pt x="208" y="671"/>
                    </a:lnTo>
                    <a:lnTo>
                      <a:pt x="212" y="671"/>
                    </a:lnTo>
                    <a:lnTo>
                      <a:pt x="208" y="671"/>
                    </a:lnTo>
                    <a:lnTo>
                      <a:pt x="212" y="671"/>
                    </a:lnTo>
                    <a:lnTo>
                      <a:pt x="208" y="671"/>
                    </a:lnTo>
                    <a:lnTo>
                      <a:pt x="207" y="687"/>
                    </a:lnTo>
                    <a:lnTo>
                      <a:pt x="211" y="687"/>
                    </a:lnTo>
                    <a:lnTo>
                      <a:pt x="208" y="684"/>
                    </a:lnTo>
                    <a:lnTo>
                      <a:pt x="207" y="687"/>
                    </a:lnTo>
                    <a:lnTo>
                      <a:pt x="211" y="687"/>
                    </a:lnTo>
                    <a:lnTo>
                      <a:pt x="208" y="684"/>
                    </a:lnTo>
                    <a:lnTo>
                      <a:pt x="207" y="686"/>
                    </a:lnTo>
                    <a:lnTo>
                      <a:pt x="210" y="688"/>
                    </a:lnTo>
                    <a:lnTo>
                      <a:pt x="210" y="684"/>
                    </a:lnTo>
                    <a:lnTo>
                      <a:pt x="207" y="686"/>
                    </a:lnTo>
                    <a:lnTo>
                      <a:pt x="210" y="688"/>
                    </a:lnTo>
                    <a:lnTo>
                      <a:pt x="210" y="684"/>
                    </a:lnTo>
                    <a:lnTo>
                      <a:pt x="207" y="684"/>
                    </a:lnTo>
                    <a:lnTo>
                      <a:pt x="205" y="686"/>
                    </a:lnTo>
                    <a:lnTo>
                      <a:pt x="203" y="687"/>
                    </a:lnTo>
                    <a:lnTo>
                      <a:pt x="202" y="689"/>
                    </a:lnTo>
                    <a:lnTo>
                      <a:pt x="202" y="701"/>
                    </a:lnTo>
                    <a:lnTo>
                      <a:pt x="206" y="701"/>
                    </a:lnTo>
                    <a:lnTo>
                      <a:pt x="202" y="701"/>
                    </a:lnTo>
                    <a:lnTo>
                      <a:pt x="206" y="701"/>
                    </a:lnTo>
                    <a:lnTo>
                      <a:pt x="202" y="701"/>
                    </a:lnTo>
                    <a:lnTo>
                      <a:pt x="201" y="710"/>
                    </a:lnTo>
                    <a:lnTo>
                      <a:pt x="198" y="731"/>
                    </a:lnTo>
                    <a:lnTo>
                      <a:pt x="197" y="740"/>
                    </a:lnTo>
                    <a:lnTo>
                      <a:pt x="196" y="750"/>
                    </a:lnTo>
                    <a:lnTo>
                      <a:pt x="194" y="759"/>
                    </a:lnTo>
                    <a:lnTo>
                      <a:pt x="194" y="768"/>
                    </a:lnTo>
                    <a:lnTo>
                      <a:pt x="198" y="768"/>
                    </a:lnTo>
                    <a:lnTo>
                      <a:pt x="194" y="768"/>
                    </a:lnTo>
                    <a:lnTo>
                      <a:pt x="198" y="768"/>
                    </a:lnTo>
                    <a:lnTo>
                      <a:pt x="194" y="768"/>
                    </a:lnTo>
                    <a:lnTo>
                      <a:pt x="193" y="777"/>
                    </a:lnTo>
                    <a:lnTo>
                      <a:pt x="190" y="793"/>
                    </a:lnTo>
                    <a:lnTo>
                      <a:pt x="194" y="793"/>
                    </a:lnTo>
                    <a:lnTo>
                      <a:pt x="190" y="793"/>
                    </a:lnTo>
                    <a:lnTo>
                      <a:pt x="194" y="793"/>
                    </a:lnTo>
                    <a:lnTo>
                      <a:pt x="190" y="793"/>
                    </a:lnTo>
                    <a:lnTo>
                      <a:pt x="189" y="799"/>
                    </a:lnTo>
                    <a:lnTo>
                      <a:pt x="188" y="807"/>
                    </a:lnTo>
                    <a:lnTo>
                      <a:pt x="192" y="807"/>
                    </a:lnTo>
                    <a:lnTo>
                      <a:pt x="188" y="806"/>
                    </a:lnTo>
                    <a:lnTo>
                      <a:pt x="188" y="807"/>
                    </a:lnTo>
                    <a:lnTo>
                      <a:pt x="192" y="807"/>
                    </a:lnTo>
                    <a:lnTo>
                      <a:pt x="188" y="806"/>
                    </a:lnTo>
                    <a:lnTo>
                      <a:pt x="187" y="811"/>
                    </a:lnTo>
                    <a:lnTo>
                      <a:pt x="187" y="817"/>
                    </a:lnTo>
                    <a:lnTo>
                      <a:pt x="190" y="817"/>
                    </a:lnTo>
                    <a:lnTo>
                      <a:pt x="187" y="816"/>
                    </a:lnTo>
                    <a:lnTo>
                      <a:pt x="187" y="817"/>
                    </a:lnTo>
                    <a:lnTo>
                      <a:pt x="190" y="817"/>
                    </a:lnTo>
                    <a:lnTo>
                      <a:pt x="187" y="816"/>
                    </a:lnTo>
                    <a:lnTo>
                      <a:pt x="185" y="821"/>
                    </a:lnTo>
                    <a:lnTo>
                      <a:pt x="183" y="829"/>
                    </a:lnTo>
                    <a:lnTo>
                      <a:pt x="187" y="830"/>
                    </a:lnTo>
                    <a:lnTo>
                      <a:pt x="184" y="828"/>
                    </a:lnTo>
                    <a:lnTo>
                      <a:pt x="183" y="829"/>
                    </a:lnTo>
                    <a:lnTo>
                      <a:pt x="187" y="830"/>
                    </a:lnTo>
                    <a:lnTo>
                      <a:pt x="184" y="828"/>
                    </a:lnTo>
                    <a:lnTo>
                      <a:pt x="181" y="830"/>
                    </a:lnTo>
                    <a:lnTo>
                      <a:pt x="180" y="833"/>
                    </a:lnTo>
                    <a:lnTo>
                      <a:pt x="184" y="834"/>
                    </a:lnTo>
                    <a:lnTo>
                      <a:pt x="184" y="830"/>
                    </a:lnTo>
                    <a:lnTo>
                      <a:pt x="180" y="833"/>
                    </a:lnTo>
                    <a:lnTo>
                      <a:pt x="184" y="834"/>
                    </a:lnTo>
                    <a:lnTo>
                      <a:pt x="184" y="830"/>
                    </a:lnTo>
                    <a:lnTo>
                      <a:pt x="183" y="830"/>
                    </a:lnTo>
                    <a:lnTo>
                      <a:pt x="180" y="831"/>
                    </a:lnTo>
                    <a:lnTo>
                      <a:pt x="179" y="834"/>
                    </a:lnTo>
                    <a:lnTo>
                      <a:pt x="179" y="835"/>
                    </a:lnTo>
                    <a:lnTo>
                      <a:pt x="183" y="835"/>
                    </a:lnTo>
                    <a:lnTo>
                      <a:pt x="183" y="831"/>
                    </a:lnTo>
                    <a:lnTo>
                      <a:pt x="180" y="833"/>
                    </a:lnTo>
                    <a:lnTo>
                      <a:pt x="179" y="835"/>
                    </a:lnTo>
                    <a:lnTo>
                      <a:pt x="183" y="835"/>
                    </a:lnTo>
                    <a:lnTo>
                      <a:pt x="183" y="831"/>
                    </a:lnTo>
                    <a:lnTo>
                      <a:pt x="181" y="831"/>
                    </a:lnTo>
                    <a:lnTo>
                      <a:pt x="179" y="833"/>
                    </a:lnTo>
                    <a:lnTo>
                      <a:pt x="176" y="835"/>
                    </a:lnTo>
                    <a:lnTo>
                      <a:pt x="179" y="838"/>
                    </a:lnTo>
                    <a:lnTo>
                      <a:pt x="179" y="834"/>
                    </a:lnTo>
                    <a:lnTo>
                      <a:pt x="176" y="835"/>
                    </a:lnTo>
                    <a:lnTo>
                      <a:pt x="179" y="838"/>
                    </a:lnTo>
                    <a:lnTo>
                      <a:pt x="179" y="834"/>
                    </a:lnTo>
                    <a:lnTo>
                      <a:pt x="177" y="834"/>
                    </a:lnTo>
                    <a:lnTo>
                      <a:pt x="175" y="835"/>
                    </a:lnTo>
                    <a:lnTo>
                      <a:pt x="174" y="837"/>
                    </a:lnTo>
                    <a:lnTo>
                      <a:pt x="176" y="839"/>
                    </a:lnTo>
                    <a:lnTo>
                      <a:pt x="176" y="835"/>
                    </a:lnTo>
                    <a:lnTo>
                      <a:pt x="174" y="837"/>
                    </a:lnTo>
                    <a:lnTo>
                      <a:pt x="176" y="839"/>
                    </a:lnTo>
                    <a:lnTo>
                      <a:pt x="176" y="835"/>
                    </a:lnTo>
                    <a:lnTo>
                      <a:pt x="175" y="835"/>
                    </a:lnTo>
                    <a:lnTo>
                      <a:pt x="172" y="837"/>
                    </a:lnTo>
                    <a:lnTo>
                      <a:pt x="171" y="838"/>
                    </a:lnTo>
                    <a:lnTo>
                      <a:pt x="174" y="840"/>
                    </a:lnTo>
                    <a:lnTo>
                      <a:pt x="174" y="837"/>
                    </a:lnTo>
                    <a:lnTo>
                      <a:pt x="171" y="838"/>
                    </a:lnTo>
                    <a:lnTo>
                      <a:pt x="174" y="840"/>
                    </a:lnTo>
                    <a:lnTo>
                      <a:pt x="174" y="837"/>
                    </a:lnTo>
                    <a:lnTo>
                      <a:pt x="171" y="837"/>
                    </a:lnTo>
                    <a:lnTo>
                      <a:pt x="168" y="838"/>
                    </a:lnTo>
                    <a:lnTo>
                      <a:pt x="167" y="839"/>
                    </a:lnTo>
                    <a:lnTo>
                      <a:pt x="170" y="842"/>
                    </a:lnTo>
                    <a:lnTo>
                      <a:pt x="170" y="838"/>
                    </a:lnTo>
                    <a:lnTo>
                      <a:pt x="167" y="839"/>
                    </a:lnTo>
                    <a:lnTo>
                      <a:pt x="170" y="842"/>
                    </a:lnTo>
                    <a:lnTo>
                      <a:pt x="170" y="838"/>
                    </a:lnTo>
                    <a:lnTo>
                      <a:pt x="161" y="838"/>
                    </a:lnTo>
                    <a:lnTo>
                      <a:pt x="161" y="842"/>
                    </a:lnTo>
                    <a:lnTo>
                      <a:pt x="165" y="839"/>
                    </a:lnTo>
                    <a:lnTo>
                      <a:pt x="161" y="838"/>
                    </a:lnTo>
                    <a:lnTo>
                      <a:pt x="161" y="842"/>
                    </a:lnTo>
                    <a:lnTo>
                      <a:pt x="165" y="839"/>
                    </a:lnTo>
                    <a:lnTo>
                      <a:pt x="163" y="838"/>
                    </a:lnTo>
                    <a:lnTo>
                      <a:pt x="162" y="838"/>
                    </a:lnTo>
                    <a:lnTo>
                      <a:pt x="159" y="837"/>
                    </a:lnTo>
                    <a:lnTo>
                      <a:pt x="158" y="837"/>
                    </a:lnTo>
                    <a:lnTo>
                      <a:pt x="158" y="840"/>
                    </a:lnTo>
                    <a:lnTo>
                      <a:pt x="162" y="838"/>
                    </a:lnTo>
                    <a:lnTo>
                      <a:pt x="158" y="837"/>
                    </a:lnTo>
                    <a:lnTo>
                      <a:pt x="158" y="840"/>
                    </a:lnTo>
                    <a:lnTo>
                      <a:pt x="162" y="838"/>
                    </a:lnTo>
                    <a:lnTo>
                      <a:pt x="161" y="837"/>
                    </a:lnTo>
                    <a:lnTo>
                      <a:pt x="159" y="837"/>
                    </a:lnTo>
                    <a:lnTo>
                      <a:pt x="157" y="835"/>
                    </a:lnTo>
                    <a:lnTo>
                      <a:pt x="155" y="835"/>
                    </a:lnTo>
                    <a:lnTo>
                      <a:pt x="155" y="839"/>
                    </a:lnTo>
                    <a:lnTo>
                      <a:pt x="159" y="837"/>
                    </a:lnTo>
                    <a:lnTo>
                      <a:pt x="155" y="835"/>
                    </a:lnTo>
                    <a:lnTo>
                      <a:pt x="155" y="839"/>
                    </a:lnTo>
                    <a:lnTo>
                      <a:pt x="159" y="837"/>
                    </a:lnTo>
                    <a:lnTo>
                      <a:pt x="157" y="834"/>
                    </a:lnTo>
                    <a:lnTo>
                      <a:pt x="153" y="837"/>
                    </a:lnTo>
                    <a:lnTo>
                      <a:pt x="158" y="837"/>
                    </a:lnTo>
                    <a:lnTo>
                      <a:pt x="157" y="834"/>
                    </a:lnTo>
                    <a:lnTo>
                      <a:pt x="153" y="837"/>
                    </a:lnTo>
                    <a:lnTo>
                      <a:pt x="158" y="837"/>
                    </a:lnTo>
                    <a:lnTo>
                      <a:pt x="158" y="835"/>
                    </a:lnTo>
                    <a:lnTo>
                      <a:pt x="157" y="835"/>
                    </a:lnTo>
                    <a:lnTo>
                      <a:pt x="157" y="833"/>
                    </a:lnTo>
                    <a:lnTo>
                      <a:pt x="152" y="828"/>
                    </a:lnTo>
                    <a:lnTo>
                      <a:pt x="148" y="830"/>
                    </a:lnTo>
                    <a:lnTo>
                      <a:pt x="152" y="829"/>
                    </a:lnTo>
                    <a:lnTo>
                      <a:pt x="152" y="828"/>
                    </a:lnTo>
                    <a:lnTo>
                      <a:pt x="148" y="830"/>
                    </a:lnTo>
                    <a:lnTo>
                      <a:pt x="152" y="829"/>
                    </a:lnTo>
                    <a:lnTo>
                      <a:pt x="150" y="826"/>
                    </a:lnTo>
                    <a:lnTo>
                      <a:pt x="150" y="825"/>
                    </a:lnTo>
                    <a:lnTo>
                      <a:pt x="149" y="824"/>
                    </a:lnTo>
                    <a:lnTo>
                      <a:pt x="145" y="826"/>
                    </a:lnTo>
                    <a:lnTo>
                      <a:pt x="150" y="826"/>
                    </a:lnTo>
                    <a:lnTo>
                      <a:pt x="149" y="824"/>
                    </a:lnTo>
                    <a:lnTo>
                      <a:pt x="145" y="826"/>
                    </a:lnTo>
                    <a:lnTo>
                      <a:pt x="150" y="826"/>
                    </a:lnTo>
                    <a:lnTo>
                      <a:pt x="150" y="824"/>
                    </a:lnTo>
                    <a:lnTo>
                      <a:pt x="149" y="824"/>
                    </a:lnTo>
                    <a:lnTo>
                      <a:pt x="149" y="822"/>
                    </a:lnTo>
                    <a:lnTo>
                      <a:pt x="144" y="812"/>
                    </a:lnTo>
                    <a:lnTo>
                      <a:pt x="140" y="813"/>
                    </a:lnTo>
                    <a:lnTo>
                      <a:pt x="144" y="812"/>
                    </a:lnTo>
                    <a:lnTo>
                      <a:pt x="140" y="813"/>
                    </a:lnTo>
                    <a:lnTo>
                      <a:pt x="144" y="812"/>
                    </a:lnTo>
                    <a:lnTo>
                      <a:pt x="141" y="804"/>
                    </a:lnTo>
                    <a:lnTo>
                      <a:pt x="137" y="806"/>
                    </a:lnTo>
                    <a:lnTo>
                      <a:pt x="143" y="806"/>
                    </a:lnTo>
                    <a:lnTo>
                      <a:pt x="141" y="804"/>
                    </a:lnTo>
                    <a:lnTo>
                      <a:pt x="137" y="806"/>
                    </a:lnTo>
                    <a:lnTo>
                      <a:pt x="143" y="806"/>
                    </a:lnTo>
                    <a:lnTo>
                      <a:pt x="143" y="803"/>
                    </a:lnTo>
                    <a:lnTo>
                      <a:pt x="141" y="802"/>
                    </a:lnTo>
                    <a:lnTo>
                      <a:pt x="139" y="794"/>
                    </a:lnTo>
                    <a:lnTo>
                      <a:pt x="135" y="795"/>
                    </a:lnTo>
                    <a:lnTo>
                      <a:pt x="139" y="795"/>
                    </a:lnTo>
                    <a:lnTo>
                      <a:pt x="139" y="794"/>
                    </a:lnTo>
                    <a:lnTo>
                      <a:pt x="135" y="795"/>
                    </a:lnTo>
                    <a:lnTo>
                      <a:pt x="139" y="795"/>
                    </a:lnTo>
                    <a:lnTo>
                      <a:pt x="137" y="790"/>
                    </a:lnTo>
                    <a:lnTo>
                      <a:pt x="137" y="789"/>
                    </a:lnTo>
                    <a:lnTo>
                      <a:pt x="135" y="781"/>
                    </a:lnTo>
                    <a:lnTo>
                      <a:pt x="131" y="782"/>
                    </a:lnTo>
                    <a:lnTo>
                      <a:pt x="136" y="782"/>
                    </a:lnTo>
                    <a:lnTo>
                      <a:pt x="135" y="781"/>
                    </a:lnTo>
                    <a:lnTo>
                      <a:pt x="131" y="782"/>
                    </a:lnTo>
                    <a:lnTo>
                      <a:pt x="136" y="782"/>
                    </a:lnTo>
                    <a:lnTo>
                      <a:pt x="136" y="777"/>
                    </a:lnTo>
                    <a:lnTo>
                      <a:pt x="135" y="777"/>
                    </a:lnTo>
                    <a:lnTo>
                      <a:pt x="131" y="762"/>
                    </a:lnTo>
                    <a:lnTo>
                      <a:pt x="130" y="755"/>
                    </a:lnTo>
                    <a:lnTo>
                      <a:pt x="128" y="750"/>
                    </a:lnTo>
                    <a:lnTo>
                      <a:pt x="127" y="744"/>
                    </a:lnTo>
                    <a:lnTo>
                      <a:pt x="123" y="744"/>
                    </a:lnTo>
                    <a:lnTo>
                      <a:pt x="128" y="744"/>
                    </a:lnTo>
                    <a:lnTo>
                      <a:pt x="123" y="744"/>
                    </a:lnTo>
                    <a:lnTo>
                      <a:pt x="128" y="744"/>
                    </a:lnTo>
                    <a:lnTo>
                      <a:pt x="128" y="737"/>
                    </a:lnTo>
                    <a:lnTo>
                      <a:pt x="127" y="737"/>
                    </a:lnTo>
                    <a:lnTo>
                      <a:pt x="126" y="731"/>
                    </a:lnTo>
                    <a:lnTo>
                      <a:pt x="122" y="731"/>
                    </a:lnTo>
                    <a:lnTo>
                      <a:pt x="127" y="731"/>
                    </a:lnTo>
                    <a:lnTo>
                      <a:pt x="122" y="731"/>
                    </a:lnTo>
                    <a:lnTo>
                      <a:pt x="127" y="731"/>
                    </a:lnTo>
                    <a:lnTo>
                      <a:pt x="126" y="723"/>
                    </a:lnTo>
                    <a:lnTo>
                      <a:pt x="124" y="723"/>
                    </a:lnTo>
                    <a:lnTo>
                      <a:pt x="123" y="717"/>
                    </a:lnTo>
                    <a:lnTo>
                      <a:pt x="119" y="717"/>
                    </a:lnTo>
                    <a:lnTo>
                      <a:pt x="124" y="717"/>
                    </a:lnTo>
                    <a:lnTo>
                      <a:pt x="119" y="717"/>
                    </a:lnTo>
                    <a:lnTo>
                      <a:pt x="124" y="717"/>
                    </a:lnTo>
                    <a:lnTo>
                      <a:pt x="123" y="709"/>
                    </a:lnTo>
                    <a:lnTo>
                      <a:pt x="122" y="709"/>
                    </a:lnTo>
                    <a:lnTo>
                      <a:pt x="121" y="702"/>
                    </a:lnTo>
                    <a:lnTo>
                      <a:pt x="117" y="702"/>
                    </a:lnTo>
                    <a:lnTo>
                      <a:pt x="122" y="702"/>
                    </a:lnTo>
                    <a:lnTo>
                      <a:pt x="117" y="702"/>
                    </a:lnTo>
                    <a:lnTo>
                      <a:pt x="122" y="702"/>
                    </a:lnTo>
                    <a:lnTo>
                      <a:pt x="121" y="695"/>
                    </a:lnTo>
                    <a:lnTo>
                      <a:pt x="115" y="695"/>
                    </a:lnTo>
                    <a:lnTo>
                      <a:pt x="121" y="695"/>
                    </a:lnTo>
                    <a:lnTo>
                      <a:pt x="115" y="695"/>
                    </a:lnTo>
                    <a:lnTo>
                      <a:pt x="121" y="695"/>
                    </a:lnTo>
                    <a:lnTo>
                      <a:pt x="121" y="688"/>
                    </a:lnTo>
                    <a:lnTo>
                      <a:pt x="119" y="688"/>
                    </a:lnTo>
                    <a:lnTo>
                      <a:pt x="118" y="686"/>
                    </a:lnTo>
                    <a:lnTo>
                      <a:pt x="115" y="684"/>
                    </a:lnTo>
                    <a:lnTo>
                      <a:pt x="79" y="684"/>
                    </a:lnTo>
                    <a:lnTo>
                      <a:pt x="79" y="688"/>
                    </a:lnTo>
                    <a:lnTo>
                      <a:pt x="84" y="688"/>
                    </a:lnTo>
                    <a:lnTo>
                      <a:pt x="82" y="686"/>
                    </a:lnTo>
                    <a:lnTo>
                      <a:pt x="79" y="684"/>
                    </a:lnTo>
                    <a:lnTo>
                      <a:pt x="79" y="688"/>
                    </a:lnTo>
                    <a:lnTo>
                      <a:pt x="84" y="688"/>
                    </a:lnTo>
                    <a:lnTo>
                      <a:pt x="83" y="678"/>
                    </a:lnTo>
                    <a:lnTo>
                      <a:pt x="78" y="678"/>
                    </a:lnTo>
                    <a:lnTo>
                      <a:pt x="83" y="678"/>
                    </a:lnTo>
                    <a:lnTo>
                      <a:pt x="78" y="678"/>
                    </a:lnTo>
                    <a:lnTo>
                      <a:pt x="83" y="678"/>
                    </a:lnTo>
                    <a:lnTo>
                      <a:pt x="83" y="664"/>
                    </a:lnTo>
                    <a:lnTo>
                      <a:pt x="82" y="651"/>
                    </a:lnTo>
                    <a:lnTo>
                      <a:pt x="81" y="636"/>
                    </a:lnTo>
                    <a:lnTo>
                      <a:pt x="77" y="598"/>
                    </a:lnTo>
                    <a:lnTo>
                      <a:pt x="75" y="586"/>
                    </a:lnTo>
                    <a:lnTo>
                      <a:pt x="70" y="586"/>
                    </a:lnTo>
                    <a:lnTo>
                      <a:pt x="75" y="586"/>
                    </a:lnTo>
                    <a:lnTo>
                      <a:pt x="70" y="586"/>
                    </a:lnTo>
                    <a:lnTo>
                      <a:pt x="75" y="586"/>
                    </a:lnTo>
                    <a:lnTo>
                      <a:pt x="75" y="574"/>
                    </a:lnTo>
                    <a:lnTo>
                      <a:pt x="74" y="563"/>
                    </a:lnTo>
                    <a:lnTo>
                      <a:pt x="72" y="542"/>
                    </a:lnTo>
                    <a:lnTo>
                      <a:pt x="69" y="524"/>
                    </a:lnTo>
                    <a:lnTo>
                      <a:pt x="64" y="524"/>
                    </a:lnTo>
                    <a:lnTo>
                      <a:pt x="69" y="524"/>
                    </a:lnTo>
                    <a:lnTo>
                      <a:pt x="64" y="524"/>
                    </a:lnTo>
                    <a:lnTo>
                      <a:pt x="69" y="524"/>
                    </a:lnTo>
                    <a:lnTo>
                      <a:pt x="69" y="516"/>
                    </a:lnTo>
                    <a:lnTo>
                      <a:pt x="68" y="516"/>
                    </a:lnTo>
                    <a:lnTo>
                      <a:pt x="65" y="503"/>
                    </a:lnTo>
                    <a:lnTo>
                      <a:pt x="62" y="493"/>
                    </a:lnTo>
                    <a:lnTo>
                      <a:pt x="62" y="492"/>
                    </a:lnTo>
                    <a:lnTo>
                      <a:pt x="60" y="487"/>
                    </a:lnTo>
                    <a:lnTo>
                      <a:pt x="56" y="488"/>
                    </a:lnTo>
                    <a:lnTo>
                      <a:pt x="61" y="488"/>
                    </a:lnTo>
                    <a:lnTo>
                      <a:pt x="60" y="487"/>
                    </a:lnTo>
                    <a:lnTo>
                      <a:pt x="56" y="488"/>
                    </a:lnTo>
                    <a:lnTo>
                      <a:pt x="61" y="488"/>
                    </a:lnTo>
                    <a:lnTo>
                      <a:pt x="61" y="487"/>
                    </a:lnTo>
                    <a:lnTo>
                      <a:pt x="60" y="487"/>
                    </a:lnTo>
                    <a:lnTo>
                      <a:pt x="60" y="484"/>
                    </a:lnTo>
                    <a:lnTo>
                      <a:pt x="59" y="483"/>
                    </a:lnTo>
                    <a:lnTo>
                      <a:pt x="57" y="483"/>
                    </a:lnTo>
                    <a:lnTo>
                      <a:pt x="55" y="482"/>
                    </a:lnTo>
                    <a:lnTo>
                      <a:pt x="52" y="483"/>
                    </a:lnTo>
                    <a:lnTo>
                      <a:pt x="51" y="484"/>
                    </a:lnTo>
                    <a:lnTo>
                      <a:pt x="53" y="487"/>
                    </a:lnTo>
                    <a:lnTo>
                      <a:pt x="53" y="483"/>
                    </a:lnTo>
                    <a:lnTo>
                      <a:pt x="51" y="484"/>
                    </a:lnTo>
                    <a:lnTo>
                      <a:pt x="53" y="487"/>
                    </a:lnTo>
                    <a:lnTo>
                      <a:pt x="53" y="483"/>
                    </a:lnTo>
                    <a:lnTo>
                      <a:pt x="52" y="483"/>
                    </a:lnTo>
                    <a:lnTo>
                      <a:pt x="50" y="484"/>
                    </a:lnTo>
                    <a:lnTo>
                      <a:pt x="46" y="488"/>
                    </a:lnTo>
                    <a:lnTo>
                      <a:pt x="44" y="491"/>
                    </a:lnTo>
                    <a:lnTo>
                      <a:pt x="44" y="493"/>
                    </a:lnTo>
                    <a:lnTo>
                      <a:pt x="48" y="493"/>
                    </a:lnTo>
                    <a:lnTo>
                      <a:pt x="44" y="492"/>
                    </a:lnTo>
                    <a:lnTo>
                      <a:pt x="44" y="493"/>
                    </a:lnTo>
                    <a:lnTo>
                      <a:pt x="48" y="493"/>
                    </a:lnTo>
                    <a:lnTo>
                      <a:pt x="44" y="492"/>
                    </a:lnTo>
                    <a:lnTo>
                      <a:pt x="40" y="500"/>
                    </a:lnTo>
                    <a:lnTo>
                      <a:pt x="40" y="501"/>
                    </a:lnTo>
                    <a:lnTo>
                      <a:pt x="40" y="500"/>
                    </a:lnTo>
                    <a:lnTo>
                      <a:pt x="37" y="511"/>
                    </a:lnTo>
                    <a:lnTo>
                      <a:pt x="37" y="518"/>
                    </a:lnTo>
                    <a:lnTo>
                      <a:pt x="40" y="518"/>
                    </a:lnTo>
                    <a:lnTo>
                      <a:pt x="37" y="516"/>
                    </a:lnTo>
                    <a:lnTo>
                      <a:pt x="37" y="518"/>
                    </a:lnTo>
                    <a:lnTo>
                      <a:pt x="40" y="518"/>
                    </a:lnTo>
                    <a:lnTo>
                      <a:pt x="37" y="516"/>
                    </a:lnTo>
                    <a:lnTo>
                      <a:pt x="33" y="532"/>
                    </a:lnTo>
                    <a:lnTo>
                      <a:pt x="33" y="533"/>
                    </a:lnTo>
                    <a:lnTo>
                      <a:pt x="30" y="546"/>
                    </a:lnTo>
                    <a:lnTo>
                      <a:pt x="29" y="554"/>
                    </a:lnTo>
                    <a:lnTo>
                      <a:pt x="29" y="562"/>
                    </a:lnTo>
                    <a:lnTo>
                      <a:pt x="33" y="562"/>
                    </a:lnTo>
                    <a:lnTo>
                      <a:pt x="29" y="562"/>
                    </a:lnTo>
                    <a:lnTo>
                      <a:pt x="33" y="562"/>
                    </a:lnTo>
                    <a:lnTo>
                      <a:pt x="29" y="562"/>
                    </a:lnTo>
                    <a:lnTo>
                      <a:pt x="28" y="569"/>
                    </a:lnTo>
                    <a:lnTo>
                      <a:pt x="25" y="587"/>
                    </a:lnTo>
                    <a:lnTo>
                      <a:pt x="22" y="608"/>
                    </a:lnTo>
                    <a:lnTo>
                      <a:pt x="22" y="620"/>
                    </a:lnTo>
                    <a:lnTo>
                      <a:pt x="26" y="620"/>
                    </a:lnTo>
                    <a:lnTo>
                      <a:pt x="22" y="620"/>
                    </a:lnTo>
                    <a:lnTo>
                      <a:pt x="26" y="620"/>
                    </a:lnTo>
                    <a:lnTo>
                      <a:pt x="22" y="620"/>
                    </a:lnTo>
                    <a:lnTo>
                      <a:pt x="21" y="630"/>
                    </a:lnTo>
                    <a:lnTo>
                      <a:pt x="20" y="643"/>
                    </a:lnTo>
                    <a:lnTo>
                      <a:pt x="19" y="655"/>
                    </a:lnTo>
                    <a:lnTo>
                      <a:pt x="17" y="669"/>
                    </a:lnTo>
                    <a:lnTo>
                      <a:pt x="16" y="682"/>
                    </a:lnTo>
                    <a:lnTo>
                      <a:pt x="20" y="682"/>
                    </a:lnTo>
                    <a:lnTo>
                      <a:pt x="16" y="682"/>
                    </a:lnTo>
                    <a:lnTo>
                      <a:pt x="20" y="682"/>
                    </a:lnTo>
                    <a:lnTo>
                      <a:pt x="16" y="682"/>
                    </a:lnTo>
                    <a:lnTo>
                      <a:pt x="15" y="688"/>
                    </a:lnTo>
                    <a:lnTo>
                      <a:pt x="15" y="692"/>
                    </a:lnTo>
                    <a:lnTo>
                      <a:pt x="12" y="738"/>
                    </a:lnTo>
                    <a:lnTo>
                      <a:pt x="8" y="816"/>
                    </a:lnTo>
                    <a:lnTo>
                      <a:pt x="7" y="844"/>
                    </a:lnTo>
                    <a:lnTo>
                      <a:pt x="7" y="873"/>
                    </a:lnTo>
                    <a:lnTo>
                      <a:pt x="6" y="902"/>
                    </a:lnTo>
                    <a:lnTo>
                      <a:pt x="3" y="964"/>
                    </a:lnTo>
                    <a:lnTo>
                      <a:pt x="0" y="1032"/>
                    </a:lnTo>
                    <a:lnTo>
                      <a:pt x="4" y="1032"/>
                    </a:lnTo>
                    <a:lnTo>
                      <a:pt x="4" y="1028"/>
                    </a:lnTo>
                    <a:lnTo>
                      <a:pt x="2" y="1029"/>
                    </a:lnTo>
                    <a:lnTo>
                      <a:pt x="0" y="1032"/>
                    </a:lnTo>
                    <a:lnTo>
                      <a:pt x="4" y="1032"/>
                    </a:lnTo>
                    <a:lnTo>
                      <a:pt x="4" y="1028"/>
                    </a:lnTo>
                    <a:lnTo>
                      <a:pt x="3" y="1028"/>
                    </a:lnTo>
                    <a:close/>
                  </a:path>
                </a:pathLst>
              </a:custGeom>
              <a:solidFill>
                <a:srgbClr val="D95319"/>
              </a:solidFill>
              <a:ln w="0">
                <a:solidFill>
                  <a:srgbClr val="D9531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TextBox 577"/>
                <p:cNvSpPr txBox="1"/>
                <p:nvPr/>
              </p:nvSpPr>
              <p:spPr bwMode="auto">
                <a:xfrm>
                  <a:off x="6345724" y="3421187"/>
                  <a:ext cx="2732285" cy="66864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1800" dirty="0"/>
                    <a:t>Tonic inputs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US" sz="1800" dirty="0"/>
                    <a:t>varied from 1.0 to 4.0</a:t>
                  </a:r>
                </a:p>
              </p:txBody>
            </p:sp>
          </mc:Choice>
          <mc:Fallback xmlns="">
            <p:sp>
              <p:nvSpPr>
                <p:cNvPr id="578" name="TextBox 5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45724" y="3421187"/>
                  <a:ext cx="2732285" cy="668645"/>
                </a:xfrm>
                <a:prstGeom prst="rect">
                  <a:avLst/>
                </a:prstGeom>
                <a:blipFill>
                  <a:blip r:embed="rId3"/>
                  <a:stretch>
                    <a:fillRect l="-2009" t="-5505" b="-14679"/>
                  </a:stretch>
                </a:blip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3" name="Group 582"/>
          <p:cNvGrpSpPr/>
          <p:nvPr/>
        </p:nvGrpSpPr>
        <p:grpSpPr>
          <a:xfrm>
            <a:off x="241462" y="4564844"/>
            <a:ext cx="8836547" cy="1695923"/>
            <a:chOff x="241462" y="4695470"/>
            <a:chExt cx="8836547" cy="1695923"/>
          </a:xfrm>
        </p:grpSpPr>
        <p:grpSp>
          <p:nvGrpSpPr>
            <p:cNvPr id="576" name="Group 575"/>
            <p:cNvGrpSpPr/>
            <p:nvPr/>
          </p:nvGrpSpPr>
          <p:grpSpPr>
            <a:xfrm>
              <a:off x="241462" y="4695470"/>
              <a:ext cx="6058691" cy="1695923"/>
              <a:chOff x="241462" y="4695470"/>
              <a:chExt cx="6058691" cy="1695923"/>
            </a:xfrm>
          </p:grpSpPr>
          <p:sp>
            <p:nvSpPr>
              <p:cNvPr id="373" name="Rectangle 367"/>
              <p:cNvSpPr>
                <a:spLocks noChangeArrowheads="1"/>
              </p:cNvSpPr>
              <p:nvPr/>
            </p:nvSpPr>
            <p:spPr bwMode="auto">
              <a:xfrm>
                <a:off x="492287" y="4743568"/>
                <a:ext cx="2624138" cy="1365250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Line 368"/>
              <p:cNvSpPr>
                <a:spLocks noChangeShapeType="1"/>
              </p:cNvSpPr>
              <p:nvPr/>
            </p:nvSpPr>
            <p:spPr bwMode="auto">
              <a:xfrm>
                <a:off x="492287" y="6108818"/>
                <a:ext cx="2624138" cy="0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Line 370"/>
              <p:cNvSpPr>
                <a:spLocks noChangeShapeType="1"/>
              </p:cNvSpPr>
              <p:nvPr/>
            </p:nvSpPr>
            <p:spPr bwMode="auto">
              <a:xfrm flipV="1">
                <a:off x="492287" y="6081831"/>
                <a:ext cx="0" cy="26987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Line 371"/>
              <p:cNvSpPr>
                <a:spLocks noChangeShapeType="1"/>
              </p:cNvSpPr>
              <p:nvPr/>
            </p:nvSpPr>
            <p:spPr bwMode="auto">
              <a:xfrm flipV="1">
                <a:off x="930437" y="6081831"/>
                <a:ext cx="0" cy="26987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Line 372"/>
              <p:cNvSpPr>
                <a:spLocks noChangeShapeType="1"/>
              </p:cNvSpPr>
              <p:nvPr/>
            </p:nvSpPr>
            <p:spPr bwMode="auto">
              <a:xfrm flipV="1">
                <a:off x="1367000" y="6081831"/>
                <a:ext cx="0" cy="26987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Line 373"/>
              <p:cNvSpPr>
                <a:spLocks noChangeShapeType="1"/>
              </p:cNvSpPr>
              <p:nvPr/>
            </p:nvSpPr>
            <p:spPr bwMode="auto">
              <a:xfrm flipV="1">
                <a:off x="1805150" y="6081831"/>
                <a:ext cx="0" cy="26987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374"/>
              <p:cNvSpPr>
                <a:spLocks noChangeShapeType="1"/>
              </p:cNvSpPr>
              <p:nvPr/>
            </p:nvSpPr>
            <p:spPr bwMode="auto">
              <a:xfrm flipV="1">
                <a:off x="2241712" y="6081831"/>
                <a:ext cx="0" cy="26987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Line 375"/>
              <p:cNvSpPr>
                <a:spLocks noChangeShapeType="1"/>
              </p:cNvSpPr>
              <p:nvPr/>
            </p:nvSpPr>
            <p:spPr bwMode="auto">
              <a:xfrm flipV="1">
                <a:off x="2678275" y="6081831"/>
                <a:ext cx="0" cy="26987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Line 376"/>
              <p:cNvSpPr>
                <a:spLocks noChangeShapeType="1"/>
              </p:cNvSpPr>
              <p:nvPr/>
            </p:nvSpPr>
            <p:spPr bwMode="auto">
              <a:xfrm flipV="1">
                <a:off x="3116425" y="6081831"/>
                <a:ext cx="0" cy="26987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384"/>
              <p:cNvSpPr>
                <a:spLocks noEditPoints="1"/>
              </p:cNvSpPr>
              <p:nvPr/>
            </p:nvSpPr>
            <p:spPr bwMode="auto">
              <a:xfrm>
                <a:off x="463712" y="6159618"/>
                <a:ext cx="49213" cy="74612"/>
              </a:xfrm>
              <a:custGeom>
                <a:avLst/>
                <a:gdLst>
                  <a:gd name="T0" fmla="*/ 0 w 60"/>
                  <a:gd name="T1" fmla="*/ 48 h 95"/>
                  <a:gd name="T2" fmla="*/ 1 w 60"/>
                  <a:gd name="T3" fmla="*/ 32 h 95"/>
                  <a:gd name="T4" fmla="*/ 3 w 60"/>
                  <a:gd name="T5" fmla="*/ 21 h 95"/>
                  <a:gd name="T6" fmla="*/ 6 w 60"/>
                  <a:gd name="T7" fmla="*/ 14 h 95"/>
                  <a:gd name="T8" fmla="*/ 9 w 60"/>
                  <a:gd name="T9" fmla="*/ 9 h 95"/>
                  <a:gd name="T10" fmla="*/ 13 w 60"/>
                  <a:gd name="T11" fmla="*/ 5 h 95"/>
                  <a:gd name="T12" fmla="*/ 18 w 60"/>
                  <a:gd name="T13" fmla="*/ 3 h 95"/>
                  <a:gd name="T14" fmla="*/ 24 w 60"/>
                  <a:gd name="T15" fmla="*/ 0 h 95"/>
                  <a:gd name="T16" fmla="*/ 31 w 60"/>
                  <a:gd name="T17" fmla="*/ 0 h 95"/>
                  <a:gd name="T18" fmla="*/ 37 w 60"/>
                  <a:gd name="T19" fmla="*/ 1 h 95"/>
                  <a:gd name="T20" fmla="*/ 44 w 60"/>
                  <a:gd name="T21" fmla="*/ 3 h 95"/>
                  <a:gd name="T22" fmla="*/ 47 w 60"/>
                  <a:gd name="T23" fmla="*/ 5 h 95"/>
                  <a:gd name="T24" fmla="*/ 50 w 60"/>
                  <a:gd name="T25" fmla="*/ 8 h 95"/>
                  <a:gd name="T26" fmla="*/ 53 w 60"/>
                  <a:gd name="T27" fmla="*/ 12 h 95"/>
                  <a:gd name="T28" fmla="*/ 56 w 60"/>
                  <a:gd name="T29" fmla="*/ 18 h 95"/>
                  <a:gd name="T30" fmla="*/ 59 w 60"/>
                  <a:gd name="T31" fmla="*/ 26 h 95"/>
                  <a:gd name="T32" fmla="*/ 60 w 60"/>
                  <a:gd name="T33" fmla="*/ 35 h 95"/>
                  <a:gd name="T34" fmla="*/ 60 w 60"/>
                  <a:gd name="T35" fmla="*/ 48 h 95"/>
                  <a:gd name="T36" fmla="*/ 60 w 60"/>
                  <a:gd name="T37" fmla="*/ 62 h 95"/>
                  <a:gd name="T38" fmla="*/ 58 w 60"/>
                  <a:gd name="T39" fmla="*/ 74 h 95"/>
                  <a:gd name="T40" fmla="*/ 55 w 60"/>
                  <a:gd name="T41" fmla="*/ 80 h 95"/>
                  <a:gd name="T42" fmla="*/ 51 w 60"/>
                  <a:gd name="T43" fmla="*/ 85 h 95"/>
                  <a:gd name="T44" fmla="*/ 47 w 60"/>
                  <a:gd name="T45" fmla="*/ 89 h 95"/>
                  <a:gd name="T46" fmla="*/ 42 w 60"/>
                  <a:gd name="T47" fmla="*/ 93 h 95"/>
                  <a:gd name="T48" fmla="*/ 37 w 60"/>
                  <a:gd name="T49" fmla="*/ 95 h 95"/>
                  <a:gd name="T50" fmla="*/ 31 w 60"/>
                  <a:gd name="T51" fmla="*/ 95 h 95"/>
                  <a:gd name="T52" fmla="*/ 18 w 60"/>
                  <a:gd name="T53" fmla="*/ 93 h 95"/>
                  <a:gd name="T54" fmla="*/ 9 w 60"/>
                  <a:gd name="T55" fmla="*/ 87 h 95"/>
                  <a:gd name="T56" fmla="*/ 3 w 60"/>
                  <a:gd name="T57" fmla="*/ 76 h 95"/>
                  <a:gd name="T58" fmla="*/ 1 w 60"/>
                  <a:gd name="T59" fmla="*/ 63 h 95"/>
                  <a:gd name="T60" fmla="*/ 0 w 60"/>
                  <a:gd name="T61" fmla="*/ 48 h 95"/>
                  <a:gd name="T62" fmla="*/ 11 w 60"/>
                  <a:gd name="T63" fmla="*/ 48 h 95"/>
                  <a:gd name="T64" fmla="*/ 13 w 60"/>
                  <a:gd name="T65" fmla="*/ 61 h 95"/>
                  <a:gd name="T66" fmla="*/ 14 w 60"/>
                  <a:gd name="T67" fmla="*/ 71 h 95"/>
                  <a:gd name="T68" fmla="*/ 16 w 60"/>
                  <a:gd name="T69" fmla="*/ 78 h 95"/>
                  <a:gd name="T70" fmla="*/ 20 w 60"/>
                  <a:gd name="T71" fmla="*/ 82 h 95"/>
                  <a:gd name="T72" fmla="*/ 25 w 60"/>
                  <a:gd name="T73" fmla="*/ 83 h 95"/>
                  <a:gd name="T74" fmla="*/ 31 w 60"/>
                  <a:gd name="T75" fmla="*/ 84 h 95"/>
                  <a:gd name="T76" fmla="*/ 34 w 60"/>
                  <a:gd name="T77" fmla="*/ 83 h 95"/>
                  <a:gd name="T78" fmla="*/ 40 w 60"/>
                  <a:gd name="T79" fmla="*/ 82 h 95"/>
                  <a:gd name="T80" fmla="*/ 44 w 60"/>
                  <a:gd name="T81" fmla="*/ 78 h 95"/>
                  <a:gd name="T82" fmla="*/ 46 w 60"/>
                  <a:gd name="T83" fmla="*/ 71 h 95"/>
                  <a:gd name="T84" fmla="*/ 47 w 60"/>
                  <a:gd name="T85" fmla="*/ 61 h 95"/>
                  <a:gd name="T86" fmla="*/ 49 w 60"/>
                  <a:gd name="T87" fmla="*/ 48 h 95"/>
                  <a:gd name="T88" fmla="*/ 47 w 60"/>
                  <a:gd name="T89" fmla="*/ 29 h 95"/>
                  <a:gd name="T90" fmla="*/ 44 w 60"/>
                  <a:gd name="T91" fmla="*/ 18 h 95"/>
                  <a:gd name="T92" fmla="*/ 40 w 60"/>
                  <a:gd name="T93" fmla="*/ 14 h 95"/>
                  <a:gd name="T94" fmla="*/ 34 w 60"/>
                  <a:gd name="T95" fmla="*/ 12 h 95"/>
                  <a:gd name="T96" fmla="*/ 29 w 60"/>
                  <a:gd name="T97" fmla="*/ 10 h 95"/>
                  <a:gd name="T98" fmla="*/ 25 w 60"/>
                  <a:gd name="T99" fmla="*/ 12 h 95"/>
                  <a:gd name="T100" fmla="*/ 20 w 60"/>
                  <a:gd name="T101" fmla="*/ 14 h 95"/>
                  <a:gd name="T102" fmla="*/ 18 w 60"/>
                  <a:gd name="T103" fmla="*/ 17 h 95"/>
                  <a:gd name="T104" fmla="*/ 13 w 60"/>
                  <a:gd name="T105" fmla="*/ 29 h 95"/>
                  <a:gd name="T106" fmla="*/ 11 w 60"/>
                  <a:gd name="T107" fmla="*/ 4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" h="95">
                    <a:moveTo>
                      <a:pt x="0" y="48"/>
                    </a:moveTo>
                    <a:lnTo>
                      <a:pt x="1" y="32"/>
                    </a:lnTo>
                    <a:lnTo>
                      <a:pt x="3" y="21"/>
                    </a:lnTo>
                    <a:lnTo>
                      <a:pt x="6" y="14"/>
                    </a:lnTo>
                    <a:lnTo>
                      <a:pt x="9" y="9"/>
                    </a:lnTo>
                    <a:lnTo>
                      <a:pt x="13" y="5"/>
                    </a:lnTo>
                    <a:lnTo>
                      <a:pt x="18" y="3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7" y="1"/>
                    </a:lnTo>
                    <a:lnTo>
                      <a:pt x="44" y="3"/>
                    </a:lnTo>
                    <a:lnTo>
                      <a:pt x="47" y="5"/>
                    </a:lnTo>
                    <a:lnTo>
                      <a:pt x="50" y="8"/>
                    </a:lnTo>
                    <a:lnTo>
                      <a:pt x="53" y="12"/>
                    </a:lnTo>
                    <a:lnTo>
                      <a:pt x="56" y="18"/>
                    </a:lnTo>
                    <a:lnTo>
                      <a:pt x="59" y="26"/>
                    </a:lnTo>
                    <a:lnTo>
                      <a:pt x="60" y="35"/>
                    </a:lnTo>
                    <a:lnTo>
                      <a:pt x="60" y="48"/>
                    </a:lnTo>
                    <a:lnTo>
                      <a:pt x="60" y="62"/>
                    </a:lnTo>
                    <a:lnTo>
                      <a:pt x="58" y="74"/>
                    </a:lnTo>
                    <a:lnTo>
                      <a:pt x="55" y="80"/>
                    </a:lnTo>
                    <a:lnTo>
                      <a:pt x="51" y="85"/>
                    </a:lnTo>
                    <a:lnTo>
                      <a:pt x="47" y="89"/>
                    </a:lnTo>
                    <a:lnTo>
                      <a:pt x="42" y="93"/>
                    </a:lnTo>
                    <a:lnTo>
                      <a:pt x="37" y="95"/>
                    </a:lnTo>
                    <a:lnTo>
                      <a:pt x="31" y="95"/>
                    </a:lnTo>
                    <a:lnTo>
                      <a:pt x="18" y="93"/>
                    </a:lnTo>
                    <a:lnTo>
                      <a:pt x="9" y="87"/>
                    </a:lnTo>
                    <a:lnTo>
                      <a:pt x="3" y="76"/>
                    </a:lnTo>
                    <a:lnTo>
                      <a:pt x="1" y="63"/>
                    </a:lnTo>
                    <a:lnTo>
                      <a:pt x="0" y="48"/>
                    </a:lnTo>
                    <a:close/>
                    <a:moveTo>
                      <a:pt x="11" y="48"/>
                    </a:moveTo>
                    <a:lnTo>
                      <a:pt x="13" y="61"/>
                    </a:lnTo>
                    <a:lnTo>
                      <a:pt x="14" y="71"/>
                    </a:lnTo>
                    <a:lnTo>
                      <a:pt x="16" y="78"/>
                    </a:lnTo>
                    <a:lnTo>
                      <a:pt x="20" y="82"/>
                    </a:lnTo>
                    <a:lnTo>
                      <a:pt x="25" y="83"/>
                    </a:lnTo>
                    <a:lnTo>
                      <a:pt x="31" y="84"/>
                    </a:lnTo>
                    <a:lnTo>
                      <a:pt x="34" y="83"/>
                    </a:lnTo>
                    <a:lnTo>
                      <a:pt x="40" y="82"/>
                    </a:lnTo>
                    <a:lnTo>
                      <a:pt x="44" y="78"/>
                    </a:lnTo>
                    <a:lnTo>
                      <a:pt x="46" y="71"/>
                    </a:lnTo>
                    <a:lnTo>
                      <a:pt x="47" y="61"/>
                    </a:lnTo>
                    <a:lnTo>
                      <a:pt x="49" y="48"/>
                    </a:lnTo>
                    <a:lnTo>
                      <a:pt x="47" y="29"/>
                    </a:lnTo>
                    <a:lnTo>
                      <a:pt x="44" y="18"/>
                    </a:lnTo>
                    <a:lnTo>
                      <a:pt x="40" y="14"/>
                    </a:lnTo>
                    <a:lnTo>
                      <a:pt x="34" y="12"/>
                    </a:lnTo>
                    <a:lnTo>
                      <a:pt x="29" y="10"/>
                    </a:lnTo>
                    <a:lnTo>
                      <a:pt x="25" y="12"/>
                    </a:lnTo>
                    <a:lnTo>
                      <a:pt x="20" y="14"/>
                    </a:lnTo>
                    <a:lnTo>
                      <a:pt x="18" y="17"/>
                    </a:lnTo>
                    <a:lnTo>
                      <a:pt x="13" y="29"/>
                    </a:lnTo>
                    <a:lnTo>
                      <a:pt x="11" y="48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385"/>
              <p:cNvSpPr>
                <a:spLocks/>
              </p:cNvSpPr>
              <p:nvPr/>
            </p:nvSpPr>
            <p:spPr bwMode="auto">
              <a:xfrm>
                <a:off x="874875" y="6159618"/>
                <a:ext cx="26988" cy="74612"/>
              </a:xfrm>
              <a:custGeom>
                <a:avLst/>
                <a:gdLst>
                  <a:gd name="T0" fmla="*/ 33 w 33"/>
                  <a:gd name="T1" fmla="*/ 93 h 93"/>
                  <a:gd name="T2" fmla="*/ 21 w 33"/>
                  <a:gd name="T3" fmla="*/ 93 h 93"/>
                  <a:gd name="T4" fmla="*/ 21 w 33"/>
                  <a:gd name="T5" fmla="*/ 21 h 93"/>
                  <a:gd name="T6" fmla="*/ 16 w 33"/>
                  <a:gd name="T7" fmla="*/ 25 h 93"/>
                  <a:gd name="T8" fmla="*/ 11 w 33"/>
                  <a:gd name="T9" fmla="*/ 29 h 93"/>
                  <a:gd name="T10" fmla="*/ 5 w 33"/>
                  <a:gd name="T11" fmla="*/ 32 h 93"/>
                  <a:gd name="T12" fmla="*/ 0 w 33"/>
                  <a:gd name="T13" fmla="*/ 35 h 93"/>
                  <a:gd name="T14" fmla="*/ 0 w 33"/>
                  <a:gd name="T15" fmla="*/ 23 h 93"/>
                  <a:gd name="T16" fmla="*/ 9 w 33"/>
                  <a:gd name="T17" fmla="*/ 18 h 93"/>
                  <a:gd name="T18" fmla="*/ 16 w 33"/>
                  <a:gd name="T19" fmla="*/ 13 h 93"/>
                  <a:gd name="T20" fmla="*/ 21 w 33"/>
                  <a:gd name="T21" fmla="*/ 7 h 93"/>
                  <a:gd name="T22" fmla="*/ 25 w 33"/>
                  <a:gd name="T23" fmla="*/ 0 h 93"/>
                  <a:gd name="T24" fmla="*/ 33 w 33"/>
                  <a:gd name="T25" fmla="*/ 0 h 93"/>
                  <a:gd name="T26" fmla="*/ 33 w 33"/>
                  <a:gd name="T2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93">
                    <a:moveTo>
                      <a:pt x="33" y="93"/>
                    </a:moveTo>
                    <a:lnTo>
                      <a:pt x="21" y="93"/>
                    </a:lnTo>
                    <a:lnTo>
                      <a:pt x="21" y="21"/>
                    </a:lnTo>
                    <a:lnTo>
                      <a:pt x="16" y="25"/>
                    </a:lnTo>
                    <a:lnTo>
                      <a:pt x="11" y="29"/>
                    </a:lnTo>
                    <a:lnTo>
                      <a:pt x="5" y="32"/>
                    </a:lnTo>
                    <a:lnTo>
                      <a:pt x="0" y="35"/>
                    </a:lnTo>
                    <a:lnTo>
                      <a:pt x="0" y="23"/>
                    </a:lnTo>
                    <a:lnTo>
                      <a:pt x="9" y="18"/>
                    </a:lnTo>
                    <a:lnTo>
                      <a:pt x="16" y="13"/>
                    </a:lnTo>
                    <a:lnTo>
                      <a:pt x="21" y="7"/>
                    </a:lnTo>
                    <a:lnTo>
                      <a:pt x="25" y="0"/>
                    </a:lnTo>
                    <a:lnTo>
                      <a:pt x="33" y="0"/>
                    </a:lnTo>
                    <a:lnTo>
                      <a:pt x="33" y="9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386"/>
              <p:cNvSpPr>
                <a:spLocks noEditPoints="1"/>
              </p:cNvSpPr>
              <p:nvPr/>
            </p:nvSpPr>
            <p:spPr bwMode="auto">
              <a:xfrm>
                <a:off x="925675" y="6159618"/>
                <a:ext cx="49213" cy="74612"/>
              </a:xfrm>
              <a:custGeom>
                <a:avLst/>
                <a:gdLst>
                  <a:gd name="T0" fmla="*/ 0 w 62"/>
                  <a:gd name="T1" fmla="*/ 48 h 95"/>
                  <a:gd name="T2" fmla="*/ 1 w 62"/>
                  <a:gd name="T3" fmla="*/ 32 h 95"/>
                  <a:gd name="T4" fmla="*/ 4 w 62"/>
                  <a:gd name="T5" fmla="*/ 21 h 95"/>
                  <a:gd name="T6" fmla="*/ 6 w 62"/>
                  <a:gd name="T7" fmla="*/ 14 h 95"/>
                  <a:gd name="T8" fmla="*/ 10 w 62"/>
                  <a:gd name="T9" fmla="*/ 9 h 95"/>
                  <a:gd name="T10" fmla="*/ 14 w 62"/>
                  <a:gd name="T11" fmla="*/ 5 h 95"/>
                  <a:gd name="T12" fmla="*/ 19 w 62"/>
                  <a:gd name="T13" fmla="*/ 3 h 95"/>
                  <a:gd name="T14" fmla="*/ 24 w 62"/>
                  <a:gd name="T15" fmla="*/ 0 h 95"/>
                  <a:gd name="T16" fmla="*/ 31 w 62"/>
                  <a:gd name="T17" fmla="*/ 0 h 95"/>
                  <a:gd name="T18" fmla="*/ 39 w 62"/>
                  <a:gd name="T19" fmla="*/ 1 h 95"/>
                  <a:gd name="T20" fmla="*/ 45 w 62"/>
                  <a:gd name="T21" fmla="*/ 3 h 95"/>
                  <a:gd name="T22" fmla="*/ 48 w 62"/>
                  <a:gd name="T23" fmla="*/ 5 h 95"/>
                  <a:gd name="T24" fmla="*/ 51 w 62"/>
                  <a:gd name="T25" fmla="*/ 8 h 95"/>
                  <a:gd name="T26" fmla="*/ 54 w 62"/>
                  <a:gd name="T27" fmla="*/ 12 h 95"/>
                  <a:gd name="T28" fmla="*/ 57 w 62"/>
                  <a:gd name="T29" fmla="*/ 18 h 95"/>
                  <a:gd name="T30" fmla="*/ 59 w 62"/>
                  <a:gd name="T31" fmla="*/ 26 h 95"/>
                  <a:gd name="T32" fmla="*/ 60 w 62"/>
                  <a:gd name="T33" fmla="*/ 35 h 95"/>
                  <a:gd name="T34" fmla="*/ 62 w 62"/>
                  <a:gd name="T35" fmla="*/ 48 h 95"/>
                  <a:gd name="T36" fmla="*/ 60 w 62"/>
                  <a:gd name="T37" fmla="*/ 62 h 95"/>
                  <a:gd name="T38" fmla="*/ 58 w 62"/>
                  <a:gd name="T39" fmla="*/ 74 h 95"/>
                  <a:gd name="T40" fmla="*/ 55 w 62"/>
                  <a:gd name="T41" fmla="*/ 80 h 95"/>
                  <a:gd name="T42" fmla="*/ 51 w 62"/>
                  <a:gd name="T43" fmla="*/ 85 h 95"/>
                  <a:gd name="T44" fmla="*/ 48 w 62"/>
                  <a:gd name="T45" fmla="*/ 89 h 95"/>
                  <a:gd name="T46" fmla="*/ 42 w 62"/>
                  <a:gd name="T47" fmla="*/ 93 h 95"/>
                  <a:gd name="T48" fmla="*/ 37 w 62"/>
                  <a:gd name="T49" fmla="*/ 95 h 95"/>
                  <a:gd name="T50" fmla="*/ 31 w 62"/>
                  <a:gd name="T51" fmla="*/ 95 h 95"/>
                  <a:gd name="T52" fmla="*/ 19 w 62"/>
                  <a:gd name="T53" fmla="*/ 93 h 95"/>
                  <a:gd name="T54" fmla="*/ 10 w 62"/>
                  <a:gd name="T55" fmla="*/ 87 h 95"/>
                  <a:gd name="T56" fmla="*/ 5 w 62"/>
                  <a:gd name="T57" fmla="*/ 76 h 95"/>
                  <a:gd name="T58" fmla="*/ 1 w 62"/>
                  <a:gd name="T59" fmla="*/ 63 h 95"/>
                  <a:gd name="T60" fmla="*/ 0 w 62"/>
                  <a:gd name="T61" fmla="*/ 48 h 95"/>
                  <a:gd name="T62" fmla="*/ 13 w 62"/>
                  <a:gd name="T63" fmla="*/ 48 h 95"/>
                  <a:gd name="T64" fmla="*/ 13 w 62"/>
                  <a:gd name="T65" fmla="*/ 61 h 95"/>
                  <a:gd name="T66" fmla="*/ 15 w 62"/>
                  <a:gd name="T67" fmla="*/ 71 h 95"/>
                  <a:gd name="T68" fmla="*/ 18 w 62"/>
                  <a:gd name="T69" fmla="*/ 78 h 95"/>
                  <a:gd name="T70" fmla="*/ 22 w 62"/>
                  <a:gd name="T71" fmla="*/ 82 h 95"/>
                  <a:gd name="T72" fmla="*/ 26 w 62"/>
                  <a:gd name="T73" fmla="*/ 83 h 95"/>
                  <a:gd name="T74" fmla="*/ 31 w 62"/>
                  <a:gd name="T75" fmla="*/ 84 h 95"/>
                  <a:gd name="T76" fmla="*/ 36 w 62"/>
                  <a:gd name="T77" fmla="*/ 83 h 95"/>
                  <a:gd name="T78" fmla="*/ 40 w 62"/>
                  <a:gd name="T79" fmla="*/ 82 h 95"/>
                  <a:gd name="T80" fmla="*/ 44 w 62"/>
                  <a:gd name="T81" fmla="*/ 78 h 95"/>
                  <a:gd name="T82" fmla="*/ 46 w 62"/>
                  <a:gd name="T83" fmla="*/ 71 h 95"/>
                  <a:gd name="T84" fmla="*/ 49 w 62"/>
                  <a:gd name="T85" fmla="*/ 61 h 95"/>
                  <a:gd name="T86" fmla="*/ 49 w 62"/>
                  <a:gd name="T87" fmla="*/ 48 h 95"/>
                  <a:gd name="T88" fmla="*/ 48 w 62"/>
                  <a:gd name="T89" fmla="*/ 29 h 95"/>
                  <a:gd name="T90" fmla="*/ 44 w 62"/>
                  <a:gd name="T91" fmla="*/ 18 h 95"/>
                  <a:gd name="T92" fmla="*/ 40 w 62"/>
                  <a:gd name="T93" fmla="*/ 14 h 95"/>
                  <a:gd name="T94" fmla="*/ 36 w 62"/>
                  <a:gd name="T95" fmla="*/ 12 h 95"/>
                  <a:gd name="T96" fmla="*/ 31 w 62"/>
                  <a:gd name="T97" fmla="*/ 10 h 95"/>
                  <a:gd name="T98" fmla="*/ 26 w 62"/>
                  <a:gd name="T99" fmla="*/ 12 h 95"/>
                  <a:gd name="T100" fmla="*/ 22 w 62"/>
                  <a:gd name="T101" fmla="*/ 14 h 95"/>
                  <a:gd name="T102" fmla="*/ 18 w 62"/>
                  <a:gd name="T103" fmla="*/ 17 h 95"/>
                  <a:gd name="T104" fmla="*/ 14 w 62"/>
                  <a:gd name="T105" fmla="*/ 29 h 95"/>
                  <a:gd name="T106" fmla="*/ 13 w 62"/>
                  <a:gd name="T107" fmla="*/ 4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95">
                    <a:moveTo>
                      <a:pt x="0" y="48"/>
                    </a:moveTo>
                    <a:lnTo>
                      <a:pt x="1" y="32"/>
                    </a:lnTo>
                    <a:lnTo>
                      <a:pt x="4" y="21"/>
                    </a:lnTo>
                    <a:lnTo>
                      <a:pt x="6" y="14"/>
                    </a:lnTo>
                    <a:lnTo>
                      <a:pt x="10" y="9"/>
                    </a:lnTo>
                    <a:lnTo>
                      <a:pt x="14" y="5"/>
                    </a:lnTo>
                    <a:lnTo>
                      <a:pt x="19" y="3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9" y="1"/>
                    </a:lnTo>
                    <a:lnTo>
                      <a:pt x="45" y="3"/>
                    </a:lnTo>
                    <a:lnTo>
                      <a:pt x="48" y="5"/>
                    </a:lnTo>
                    <a:lnTo>
                      <a:pt x="51" y="8"/>
                    </a:lnTo>
                    <a:lnTo>
                      <a:pt x="54" y="12"/>
                    </a:lnTo>
                    <a:lnTo>
                      <a:pt x="57" y="18"/>
                    </a:lnTo>
                    <a:lnTo>
                      <a:pt x="59" y="26"/>
                    </a:lnTo>
                    <a:lnTo>
                      <a:pt x="60" y="35"/>
                    </a:lnTo>
                    <a:lnTo>
                      <a:pt x="62" y="48"/>
                    </a:lnTo>
                    <a:lnTo>
                      <a:pt x="60" y="62"/>
                    </a:lnTo>
                    <a:lnTo>
                      <a:pt x="58" y="74"/>
                    </a:lnTo>
                    <a:lnTo>
                      <a:pt x="55" y="80"/>
                    </a:lnTo>
                    <a:lnTo>
                      <a:pt x="51" y="85"/>
                    </a:lnTo>
                    <a:lnTo>
                      <a:pt x="48" y="89"/>
                    </a:lnTo>
                    <a:lnTo>
                      <a:pt x="42" y="93"/>
                    </a:lnTo>
                    <a:lnTo>
                      <a:pt x="37" y="95"/>
                    </a:lnTo>
                    <a:lnTo>
                      <a:pt x="31" y="95"/>
                    </a:lnTo>
                    <a:lnTo>
                      <a:pt x="19" y="93"/>
                    </a:lnTo>
                    <a:lnTo>
                      <a:pt x="10" y="87"/>
                    </a:lnTo>
                    <a:lnTo>
                      <a:pt x="5" y="76"/>
                    </a:lnTo>
                    <a:lnTo>
                      <a:pt x="1" y="63"/>
                    </a:lnTo>
                    <a:lnTo>
                      <a:pt x="0" y="48"/>
                    </a:lnTo>
                    <a:close/>
                    <a:moveTo>
                      <a:pt x="13" y="48"/>
                    </a:moveTo>
                    <a:lnTo>
                      <a:pt x="13" y="61"/>
                    </a:lnTo>
                    <a:lnTo>
                      <a:pt x="15" y="71"/>
                    </a:lnTo>
                    <a:lnTo>
                      <a:pt x="18" y="78"/>
                    </a:lnTo>
                    <a:lnTo>
                      <a:pt x="22" y="82"/>
                    </a:lnTo>
                    <a:lnTo>
                      <a:pt x="26" y="83"/>
                    </a:lnTo>
                    <a:lnTo>
                      <a:pt x="31" y="84"/>
                    </a:lnTo>
                    <a:lnTo>
                      <a:pt x="36" y="83"/>
                    </a:lnTo>
                    <a:lnTo>
                      <a:pt x="40" y="82"/>
                    </a:lnTo>
                    <a:lnTo>
                      <a:pt x="44" y="78"/>
                    </a:lnTo>
                    <a:lnTo>
                      <a:pt x="46" y="71"/>
                    </a:lnTo>
                    <a:lnTo>
                      <a:pt x="49" y="61"/>
                    </a:lnTo>
                    <a:lnTo>
                      <a:pt x="49" y="48"/>
                    </a:lnTo>
                    <a:lnTo>
                      <a:pt x="48" y="29"/>
                    </a:lnTo>
                    <a:lnTo>
                      <a:pt x="44" y="18"/>
                    </a:lnTo>
                    <a:lnTo>
                      <a:pt x="40" y="14"/>
                    </a:lnTo>
                    <a:lnTo>
                      <a:pt x="36" y="12"/>
                    </a:lnTo>
                    <a:lnTo>
                      <a:pt x="31" y="10"/>
                    </a:lnTo>
                    <a:lnTo>
                      <a:pt x="26" y="12"/>
                    </a:lnTo>
                    <a:lnTo>
                      <a:pt x="22" y="14"/>
                    </a:lnTo>
                    <a:lnTo>
                      <a:pt x="18" y="17"/>
                    </a:lnTo>
                    <a:lnTo>
                      <a:pt x="14" y="29"/>
                    </a:lnTo>
                    <a:lnTo>
                      <a:pt x="13" y="48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387"/>
              <p:cNvSpPr>
                <a:spLocks/>
              </p:cNvSpPr>
              <p:nvPr/>
            </p:nvSpPr>
            <p:spPr bwMode="auto">
              <a:xfrm>
                <a:off x="1305087" y="6159618"/>
                <a:ext cx="47625" cy="74612"/>
              </a:xfrm>
              <a:custGeom>
                <a:avLst/>
                <a:gdLst>
                  <a:gd name="T0" fmla="*/ 60 w 60"/>
                  <a:gd name="T1" fmla="*/ 82 h 93"/>
                  <a:gd name="T2" fmla="*/ 60 w 60"/>
                  <a:gd name="T3" fmla="*/ 93 h 93"/>
                  <a:gd name="T4" fmla="*/ 0 w 60"/>
                  <a:gd name="T5" fmla="*/ 93 h 93"/>
                  <a:gd name="T6" fmla="*/ 0 w 60"/>
                  <a:gd name="T7" fmla="*/ 89 h 93"/>
                  <a:gd name="T8" fmla="*/ 1 w 60"/>
                  <a:gd name="T9" fmla="*/ 85 h 93"/>
                  <a:gd name="T10" fmla="*/ 4 w 60"/>
                  <a:gd name="T11" fmla="*/ 79 h 93"/>
                  <a:gd name="T12" fmla="*/ 7 w 60"/>
                  <a:gd name="T13" fmla="*/ 73 h 93"/>
                  <a:gd name="T14" fmla="*/ 11 w 60"/>
                  <a:gd name="T15" fmla="*/ 69 h 93"/>
                  <a:gd name="T16" fmla="*/ 16 w 60"/>
                  <a:gd name="T17" fmla="*/ 63 h 93"/>
                  <a:gd name="T18" fmla="*/ 23 w 60"/>
                  <a:gd name="T19" fmla="*/ 58 h 93"/>
                  <a:gd name="T20" fmla="*/ 29 w 60"/>
                  <a:gd name="T21" fmla="*/ 53 h 93"/>
                  <a:gd name="T22" fmla="*/ 35 w 60"/>
                  <a:gd name="T23" fmla="*/ 48 h 93"/>
                  <a:gd name="T24" fmla="*/ 40 w 60"/>
                  <a:gd name="T25" fmla="*/ 43 h 93"/>
                  <a:gd name="T26" fmla="*/ 42 w 60"/>
                  <a:gd name="T27" fmla="*/ 39 h 93"/>
                  <a:gd name="T28" fmla="*/ 45 w 60"/>
                  <a:gd name="T29" fmla="*/ 35 h 93"/>
                  <a:gd name="T30" fmla="*/ 46 w 60"/>
                  <a:gd name="T31" fmla="*/ 30 h 93"/>
                  <a:gd name="T32" fmla="*/ 47 w 60"/>
                  <a:gd name="T33" fmla="*/ 26 h 93"/>
                  <a:gd name="T34" fmla="*/ 46 w 60"/>
                  <a:gd name="T35" fmla="*/ 22 h 93"/>
                  <a:gd name="T36" fmla="*/ 45 w 60"/>
                  <a:gd name="T37" fmla="*/ 18 h 93"/>
                  <a:gd name="T38" fmla="*/ 42 w 60"/>
                  <a:gd name="T39" fmla="*/ 16 h 93"/>
                  <a:gd name="T40" fmla="*/ 40 w 60"/>
                  <a:gd name="T41" fmla="*/ 13 h 93"/>
                  <a:gd name="T42" fmla="*/ 36 w 60"/>
                  <a:gd name="T43" fmla="*/ 12 h 93"/>
                  <a:gd name="T44" fmla="*/ 31 w 60"/>
                  <a:gd name="T45" fmla="*/ 10 h 93"/>
                  <a:gd name="T46" fmla="*/ 25 w 60"/>
                  <a:gd name="T47" fmla="*/ 12 h 93"/>
                  <a:gd name="T48" fmla="*/ 22 w 60"/>
                  <a:gd name="T49" fmla="*/ 13 h 93"/>
                  <a:gd name="T50" fmla="*/ 18 w 60"/>
                  <a:gd name="T51" fmla="*/ 16 h 93"/>
                  <a:gd name="T52" fmla="*/ 15 w 60"/>
                  <a:gd name="T53" fmla="*/ 18 h 93"/>
                  <a:gd name="T54" fmla="*/ 14 w 60"/>
                  <a:gd name="T55" fmla="*/ 22 h 93"/>
                  <a:gd name="T56" fmla="*/ 14 w 60"/>
                  <a:gd name="T57" fmla="*/ 27 h 93"/>
                  <a:gd name="T58" fmla="*/ 1 w 60"/>
                  <a:gd name="T59" fmla="*/ 26 h 93"/>
                  <a:gd name="T60" fmla="*/ 2 w 60"/>
                  <a:gd name="T61" fmla="*/ 20 h 93"/>
                  <a:gd name="T62" fmla="*/ 4 w 60"/>
                  <a:gd name="T63" fmla="*/ 14 h 93"/>
                  <a:gd name="T64" fmla="*/ 6 w 60"/>
                  <a:gd name="T65" fmla="*/ 10 h 93"/>
                  <a:gd name="T66" fmla="*/ 10 w 60"/>
                  <a:gd name="T67" fmla="*/ 7 h 93"/>
                  <a:gd name="T68" fmla="*/ 19 w 60"/>
                  <a:gd name="T69" fmla="*/ 1 h 93"/>
                  <a:gd name="T70" fmla="*/ 31 w 60"/>
                  <a:gd name="T71" fmla="*/ 0 h 93"/>
                  <a:gd name="T72" fmla="*/ 42 w 60"/>
                  <a:gd name="T73" fmla="*/ 1 h 93"/>
                  <a:gd name="T74" fmla="*/ 51 w 60"/>
                  <a:gd name="T75" fmla="*/ 8 h 93"/>
                  <a:gd name="T76" fmla="*/ 56 w 60"/>
                  <a:gd name="T77" fmla="*/ 13 h 93"/>
                  <a:gd name="T78" fmla="*/ 59 w 60"/>
                  <a:gd name="T79" fmla="*/ 20 h 93"/>
                  <a:gd name="T80" fmla="*/ 59 w 60"/>
                  <a:gd name="T81" fmla="*/ 26 h 93"/>
                  <a:gd name="T82" fmla="*/ 59 w 60"/>
                  <a:gd name="T83" fmla="*/ 31 h 93"/>
                  <a:gd name="T84" fmla="*/ 58 w 60"/>
                  <a:gd name="T85" fmla="*/ 36 h 93"/>
                  <a:gd name="T86" fmla="*/ 55 w 60"/>
                  <a:gd name="T87" fmla="*/ 43 h 93"/>
                  <a:gd name="T88" fmla="*/ 50 w 60"/>
                  <a:gd name="T89" fmla="*/ 48 h 93"/>
                  <a:gd name="T90" fmla="*/ 46 w 60"/>
                  <a:gd name="T91" fmla="*/ 53 h 93"/>
                  <a:gd name="T92" fmla="*/ 41 w 60"/>
                  <a:gd name="T93" fmla="*/ 58 h 93"/>
                  <a:gd name="T94" fmla="*/ 33 w 60"/>
                  <a:gd name="T95" fmla="*/ 65 h 93"/>
                  <a:gd name="T96" fmla="*/ 29 w 60"/>
                  <a:gd name="T97" fmla="*/ 69 h 93"/>
                  <a:gd name="T98" fmla="*/ 25 w 60"/>
                  <a:gd name="T99" fmla="*/ 71 h 93"/>
                  <a:gd name="T100" fmla="*/ 23 w 60"/>
                  <a:gd name="T101" fmla="*/ 74 h 93"/>
                  <a:gd name="T102" fmla="*/ 20 w 60"/>
                  <a:gd name="T103" fmla="*/ 75 h 93"/>
                  <a:gd name="T104" fmla="*/ 15 w 60"/>
                  <a:gd name="T105" fmla="*/ 82 h 93"/>
                  <a:gd name="T106" fmla="*/ 60 w 60"/>
                  <a:gd name="T107" fmla="*/ 8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" h="93">
                    <a:moveTo>
                      <a:pt x="60" y="82"/>
                    </a:moveTo>
                    <a:lnTo>
                      <a:pt x="60" y="93"/>
                    </a:lnTo>
                    <a:lnTo>
                      <a:pt x="0" y="93"/>
                    </a:lnTo>
                    <a:lnTo>
                      <a:pt x="0" y="89"/>
                    </a:lnTo>
                    <a:lnTo>
                      <a:pt x="1" y="85"/>
                    </a:lnTo>
                    <a:lnTo>
                      <a:pt x="4" y="79"/>
                    </a:lnTo>
                    <a:lnTo>
                      <a:pt x="7" y="73"/>
                    </a:lnTo>
                    <a:lnTo>
                      <a:pt x="11" y="69"/>
                    </a:lnTo>
                    <a:lnTo>
                      <a:pt x="16" y="63"/>
                    </a:lnTo>
                    <a:lnTo>
                      <a:pt x="23" y="58"/>
                    </a:lnTo>
                    <a:lnTo>
                      <a:pt x="29" y="53"/>
                    </a:lnTo>
                    <a:lnTo>
                      <a:pt x="35" y="48"/>
                    </a:lnTo>
                    <a:lnTo>
                      <a:pt x="40" y="43"/>
                    </a:lnTo>
                    <a:lnTo>
                      <a:pt x="42" y="39"/>
                    </a:lnTo>
                    <a:lnTo>
                      <a:pt x="45" y="35"/>
                    </a:lnTo>
                    <a:lnTo>
                      <a:pt x="46" y="30"/>
                    </a:lnTo>
                    <a:lnTo>
                      <a:pt x="47" y="26"/>
                    </a:lnTo>
                    <a:lnTo>
                      <a:pt x="46" y="22"/>
                    </a:lnTo>
                    <a:lnTo>
                      <a:pt x="45" y="18"/>
                    </a:lnTo>
                    <a:lnTo>
                      <a:pt x="42" y="16"/>
                    </a:lnTo>
                    <a:lnTo>
                      <a:pt x="40" y="13"/>
                    </a:lnTo>
                    <a:lnTo>
                      <a:pt x="36" y="12"/>
                    </a:lnTo>
                    <a:lnTo>
                      <a:pt x="31" y="10"/>
                    </a:lnTo>
                    <a:lnTo>
                      <a:pt x="25" y="12"/>
                    </a:lnTo>
                    <a:lnTo>
                      <a:pt x="22" y="13"/>
                    </a:lnTo>
                    <a:lnTo>
                      <a:pt x="18" y="16"/>
                    </a:lnTo>
                    <a:lnTo>
                      <a:pt x="15" y="18"/>
                    </a:lnTo>
                    <a:lnTo>
                      <a:pt x="14" y="22"/>
                    </a:lnTo>
                    <a:lnTo>
                      <a:pt x="14" y="27"/>
                    </a:lnTo>
                    <a:lnTo>
                      <a:pt x="1" y="26"/>
                    </a:lnTo>
                    <a:lnTo>
                      <a:pt x="2" y="20"/>
                    </a:lnTo>
                    <a:lnTo>
                      <a:pt x="4" y="14"/>
                    </a:lnTo>
                    <a:lnTo>
                      <a:pt x="6" y="10"/>
                    </a:lnTo>
                    <a:lnTo>
                      <a:pt x="10" y="7"/>
                    </a:lnTo>
                    <a:lnTo>
                      <a:pt x="19" y="1"/>
                    </a:lnTo>
                    <a:lnTo>
                      <a:pt x="31" y="0"/>
                    </a:lnTo>
                    <a:lnTo>
                      <a:pt x="42" y="1"/>
                    </a:lnTo>
                    <a:lnTo>
                      <a:pt x="51" y="8"/>
                    </a:lnTo>
                    <a:lnTo>
                      <a:pt x="56" y="13"/>
                    </a:lnTo>
                    <a:lnTo>
                      <a:pt x="59" y="20"/>
                    </a:lnTo>
                    <a:lnTo>
                      <a:pt x="59" y="26"/>
                    </a:lnTo>
                    <a:lnTo>
                      <a:pt x="59" y="31"/>
                    </a:lnTo>
                    <a:lnTo>
                      <a:pt x="58" y="36"/>
                    </a:lnTo>
                    <a:lnTo>
                      <a:pt x="55" y="43"/>
                    </a:lnTo>
                    <a:lnTo>
                      <a:pt x="50" y="48"/>
                    </a:lnTo>
                    <a:lnTo>
                      <a:pt x="46" y="53"/>
                    </a:lnTo>
                    <a:lnTo>
                      <a:pt x="41" y="58"/>
                    </a:lnTo>
                    <a:lnTo>
                      <a:pt x="33" y="65"/>
                    </a:lnTo>
                    <a:lnTo>
                      <a:pt x="29" y="69"/>
                    </a:lnTo>
                    <a:lnTo>
                      <a:pt x="25" y="71"/>
                    </a:lnTo>
                    <a:lnTo>
                      <a:pt x="23" y="74"/>
                    </a:lnTo>
                    <a:lnTo>
                      <a:pt x="20" y="75"/>
                    </a:lnTo>
                    <a:lnTo>
                      <a:pt x="15" y="82"/>
                    </a:lnTo>
                    <a:lnTo>
                      <a:pt x="60" y="82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388"/>
              <p:cNvSpPr>
                <a:spLocks noEditPoints="1"/>
              </p:cNvSpPr>
              <p:nvPr/>
            </p:nvSpPr>
            <p:spPr bwMode="auto">
              <a:xfrm>
                <a:off x="1363825" y="6159618"/>
                <a:ext cx="47625" cy="74612"/>
              </a:xfrm>
              <a:custGeom>
                <a:avLst/>
                <a:gdLst>
                  <a:gd name="T0" fmla="*/ 0 w 61"/>
                  <a:gd name="T1" fmla="*/ 48 h 95"/>
                  <a:gd name="T2" fmla="*/ 0 w 61"/>
                  <a:gd name="T3" fmla="*/ 32 h 95"/>
                  <a:gd name="T4" fmla="*/ 3 w 61"/>
                  <a:gd name="T5" fmla="*/ 21 h 95"/>
                  <a:gd name="T6" fmla="*/ 5 w 61"/>
                  <a:gd name="T7" fmla="*/ 14 h 95"/>
                  <a:gd name="T8" fmla="*/ 9 w 61"/>
                  <a:gd name="T9" fmla="*/ 9 h 95"/>
                  <a:gd name="T10" fmla="*/ 13 w 61"/>
                  <a:gd name="T11" fmla="*/ 5 h 95"/>
                  <a:gd name="T12" fmla="*/ 18 w 61"/>
                  <a:gd name="T13" fmla="*/ 3 h 95"/>
                  <a:gd name="T14" fmla="*/ 24 w 61"/>
                  <a:gd name="T15" fmla="*/ 0 h 95"/>
                  <a:gd name="T16" fmla="*/ 30 w 61"/>
                  <a:gd name="T17" fmla="*/ 0 h 95"/>
                  <a:gd name="T18" fmla="*/ 38 w 61"/>
                  <a:gd name="T19" fmla="*/ 1 h 95"/>
                  <a:gd name="T20" fmla="*/ 44 w 61"/>
                  <a:gd name="T21" fmla="*/ 3 h 95"/>
                  <a:gd name="T22" fmla="*/ 48 w 61"/>
                  <a:gd name="T23" fmla="*/ 5 h 95"/>
                  <a:gd name="T24" fmla="*/ 51 w 61"/>
                  <a:gd name="T25" fmla="*/ 8 h 95"/>
                  <a:gd name="T26" fmla="*/ 53 w 61"/>
                  <a:gd name="T27" fmla="*/ 12 h 95"/>
                  <a:gd name="T28" fmla="*/ 57 w 61"/>
                  <a:gd name="T29" fmla="*/ 18 h 95"/>
                  <a:gd name="T30" fmla="*/ 58 w 61"/>
                  <a:gd name="T31" fmla="*/ 26 h 95"/>
                  <a:gd name="T32" fmla="*/ 61 w 61"/>
                  <a:gd name="T33" fmla="*/ 35 h 95"/>
                  <a:gd name="T34" fmla="*/ 61 w 61"/>
                  <a:gd name="T35" fmla="*/ 48 h 95"/>
                  <a:gd name="T36" fmla="*/ 60 w 61"/>
                  <a:gd name="T37" fmla="*/ 62 h 95"/>
                  <a:gd name="T38" fmla="*/ 57 w 61"/>
                  <a:gd name="T39" fmla="*/ 74 h 95"/>
                  <a:gd name="T40" fmla="*/ 55 w 61"/>
                  <a:gd name="T41" fmla="*/ 80 h 95"/>
                  <a:gd name="T42" fmla="*/ 52 w 61"/>
                  <a:gd name="T43" fmla="*/ 85 h 95"/>
                  <a:gd name="T44" fmla="*/ 48 w 61"/>
                  <a:gd name="T45" fmla="*/ 89 h 95"/>
                  <a:gd name="T46" fmla="*/ 43 w 61"/>
                  <a:gd name="T47" fmla="*/ 93 h 95"/>
                  <a:gd name="T48" fmla="*/ 36 w 61"/>
                  <a:gd name="T49" fmla="*/ 95 h 95"/>
                  <a:gd name="T50" fmla="*/ 30 w 61"/>
                  <a:gd name="T51" fmla="*/ 95 h 95"/>
                  <a:gd name="T52" fmla="*/ 18 w 61"/>
                  <a:gd name="T53" fmla="*/ 93 h 95"/>
                  <a:gd name="T54" fmla="*/ 9 w 61"/>
                  <a:gd name="T55" fmla="*/ 87 h 95"/>
                  <a:gd name="T56" fmla="*/ 4 w 61"/>
                  <a:gd name="T57" fmla="*/ 76 h 95"/>
                  <a:gd name="T58" fmla="*/ 2 w 61"/>
                  <a:gd name="T59" fmla="*/ 63 h 95"/>
                  <a:gd name="T60" fmla="*/ 0 w 61"/>
                  <a:gd name="T61" fmla="*/ 48 h 95"/>
                  <a:gd name="T62" fmla="*/ 12 w 61"/>
                  <a:gd name="T63" fmla="*/ 48 h 95"/>
                  <a:gd name="T64" fmla="*/ 13 w 61"/>
                  <a:gd name="T65" fmla="*/ 61 h 95"/>
                  <a:gd name="T66" fmla="*/ 14 w 61"/>
                  <a:gd name="T67" fmla="*/ 71 h 95"/>
                  <a:gd name="T68" fmla="*/ 17 w 61"/>
                  <a:gd name="T69" fmla="*/ 78 h 95"/>
                  <a:gd name="T70" fmla="*/ 21 w 61"/>
                  <a:gd name="T71" fmla="*/ 82 h 95"/>
                  <a:gd name="T72" fmla="*/ 26 w 61"/>
                  <a:gd name="T73" fmla="*/ 83 h 95"/>
                  <a:gd name="T74" fmla="*/ 30 w 61"/>
                  <a:gd name="T75" fmla="*/ 84 h 95"/>
                  <a:gd name="T76" fmla="*/ 35 w 61"/>
                  <a:gd name="T77" fmla="*/ 83 h 95"/>
                  <a:gd name="T78" fmla="*/ 40 w 61"/>
                  <a:gd name="T79" fmla="*/ 82 h 95"/>
                  <a:gd name="T80" fmla="*/ 43 w 61"/>
                  <a:gd name="T81" fmla="*/ 78 h 95"/>
                  <a:gd name="T82" fmla="*/ 47 w 61"/>
                  <a:gd name="T83" fmla="*/ 71 h 95"/>
                  <a:gd name="T84" fmla="*/ 48 w 61"/>
                  <a:gd name="T85" fmla="*/ 61 h 95"/>
                  <a:gd name="T86" fmla="*/ 49 w 61"/>
                  <a:gd name="T87" fmla="*/ 48 h 95"/>
                  <a:gd name="T88" fmla="*/ 48 w 61"/>
                  <a:gd name="T89" fmla="*/ 29 h 95"/>
                  <a:gd name="T90" fmla="*/ 44 w 61"/>
                  <a:gd name="T91" fmla="*/ 18 h 95"/>
                  <a:gd name="T92" fmla="*/ 40 w 61"/>
                  <a:gd name="T93" fmla="*/ 14 h 95"/>
                  <a:gd name="T94" fmla="*/ 35 w 61"/>
                  <a:gd name="T95" fmla="*/ 12 h 95"/>
                  <a:gd name="T96" fmla="*/ 30 w 61"/>
                  <a:gd name="T97" fmla="*/ 10 h 95"/>
                  <a:gd name="T98" fmla="*/ 26 w 61"/>
                  <a:gd name="T99" fmla="*/ 12 h 95"/>
                  <a:gd name="T100" fmla="*/ 21 w 61"/>
                  <a:gd name="T101" fmla="*/ 14 h 95"/>
                  <a:gd name="T102" fmla="*/ 17 w 61"/>
                  <a:gd name="T103" fmla="*/ 17 h 95"/>
                  <a:gd name="T104" fmla="*/ 13 w 61"/>
                  <a:gd name="T105" fmla="*/ 29 h 95"/>
                  <a:gd name="T106" fmla="*/ 12 w 61"/>
                  <a:gd name="T107" fmla="*/ 4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95">
                    <a:moveTo>
                      <a:pt x="0" y="48"/>
                    </a:moveTo>
                    <a:lnTo>
                      <a:pt x="0" y="32"/>
                    </a:lnTo>
                    <a:lnTo>
                      <a:pt x="3" y="21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3" y="5"/>
                    </a:lnTo>
                    <a:lnTo>
                      <a:pt x="18" y="3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4" y="3"/>
                    </a:lnTo>
                    <a:lnTo>
                      <a:pt x="48" y="5"/>
                    </a:lnTo>
                    <a:lnTo>
                      <a:pt x="51" y="8"/>
                    </a:lnTo>
                    <a:lnTo>
                      <a:pt x="53" y="12"/>
                    </a:lnTo>
                    <a:lnTo>
                      <a:pt x="57" y="18"/>
                    </a:lnTo>
                    <a:lnTo>
                      <a:pt x="58" y="26"/>
                    </a:lnTo>
                    <a:lnTo>
                      <a:pt x="61" y="35"/>
                    </a:lnTo>
                    <a:lnTo>
                      <a:pt x="61" y="48"/>
                    </a:lnTo>
                    <a:lnTo>
                      <a:pt x="60" y="62"/>
                    </a:lnTo>
                    <a:lnTo>
                      <a:pt x="57" y="74"/>
                    </a:lnTo>
                    <a:lnTo>
                      <a:pt x="55" y="80"/>
                    </a:lnTo>
                    <a:lnTo>
                      <a:pt x="52" y="85"/>
                    </a:lnTo>
                    <a:lnTo>
                      <a:pt x="48" y="89"/>
                    </a:lnTo>
                    <a:lnTo>
                      <a:pt x="43" y="93"/>
                    </a:lnTo>
                    <a:lnTo>
                      <a:pt x="36" y="95"/>
                    </a:lnTo>
                    <a:lnTo>
                      <a:pt x="30" y="95"/>
                    </a:lnTo>
                    <a:lnTo>
                      <a:pt x="18" y="93"/>
                    </a:lnTo>
                    <a:lnTo>
                      <a:pt x="9" y="87"/>
                    </a:lnTo>
                    <a:lnTo>
                      <a:pt x="4" y="76"/>
                    </a:lnTo>
                    <a:lnTo>
                      <a:pt x="2" y="63"/>
                    </a:lnTo>
                    <a:lnTo>
                      <a:pt x="0" y="48"/>
                    </a:lnTo>
                    <a:close/>
                    <a:moveTo>
                      <a:pt x="12" y="48"/>
                    </a:moveTo>
                    <a:lnTo>
                      <a:pt x="13" y="61"/>
                    </a:lnTo>
                    <a:lnTo>
                      <a:pt x="14" y="71"/>
                    </a:lnTo>
                    <a:lnTo>
                      <a:pt x="17" y="78"/>
                    </a:lnTo>
                    <a:lnTo>
                      <a:pt x="21" y="82"/>
                    </a:lnTo>
                    <a:lnTo>
                      <a:pt x="26" y="83"/>
                    </a:lnTo>
                    <a:lnTo>
                      <a:pt x="30" y="84"/>
                    </a:lnTo>
                    <a:lnTo>
                      <a:pt x="35" y="83"/>
                    </a:lnTo>
                    <a:lnTo>
                      <a:pt x="40" y="82"/>
                    </a:lnTo>
                    <a:lnTo>
                      <a:pt x="43" y="78"/>
                    </a:lnTo>
                    <a:lnTo>
                      <a:pt x="47" y="71"/>
                    </a:lnTo>
                    <a:lnTo>
                      <a:pt x="48" y="61"/>
                    </a:lnTo>
                    <a:lnTo>
                      <a:pt x="49" y="48"/>
                    </a:lnTo>
                    <a:lnTo>
                      <a:pt x="48" y="29"/>
                    </a:lnTo>
                    <a:lnTo>
                      <a:pt x="44" y="18"/>
                    </a:lnTo>
                    <a:lnTo>
                      <a:pt x="40" y="14"/>
                    </a:lnTo>
                    <a:lnTo>
                      <a:pt x="35" y="12"/>
                    </a:lnTo>
                    <a:lnTo>
                      <a:pt x="30" y="10"/>
                    </a:lnTo>
                    <a:lnTo>
                      <a:pt x="26" y="12"/>
                    </a:lnTo>
                    <a:lnTo>
                      <a:pt x="21" y="14"/>
                    </a:lnTo>
                    <a:lnTo>
                      <a:pt x="17" y="17"/>
                    </a:lnTo>
                    <a:lnTo>
                      <a:pt x="13" y="29"/>
                    </a:lnTo>
                    <a:lnTo>
                      <a:pt x="12" y="48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389"/>
              <p:cNvSpPr>
                <a:spLocks/>
              </p:cNvSpPr>
              <p:nvPr/>
            </p:nvSpPr>
            <p:spPr bwMode="auto">
              <a:xfrm>
                <a:off x="1743237" y="6159618"/>
                <a:ext cx="49213" cy="74612"/>
              </a:xfrm>
              <a:custGeom>
                <a:avLst/>
                <a:gdLst>
                  <a:gd name="T0" fmla="*/ 13 w 62"/>
                  <a:gd name="T1" fmla="*/ 67 h 95"/>
                  <a:gd name="T2" fmla="*/ 17 w 62"/>
                  <a:gd name="T3" fmla="*/ 78 h 95"/>
                  <a:gd name="T4" fmla="*/ 22 w 62"/>
                  <a:gd name="T5" fmla="*/ 83 h 95"/>
                  <a:gd name="T6" fmla="*/ 31 w 62"/>
                  <a:gd name="T7" fmla="*/ 84 h 95"/>
                  <a:gd name="T8" fmla="*/ 40 w 62"/>
                  <a:gd name="T9" fmla="*/ 82 h 95"/>
                  <a:gd name="T10" fmla="*/ 48 w 62"/>
                  <a:gd name="T11" fmla="*/ 75 h 95"/>
                  <a:gd name="T12" fmla="*/ 49 w 62"/>
                  <a:gd name="T13" fmla="*/ 65 h 95"/>
                  <a:gd name="T14" fmla="*/ 48 w 62"/>
                  <a:gd name="T15" fmla="*/ 56 h 95"/>
                  <a:gd name="T16" fmla="*/ 41 w 62"/>
                  <a:gd name="T17" fmla="*/ 51 h 95"/>
                  <a:gd name="T18" fmla="*/ 31 w 62"/>
                  <a:gd name="T19" fmla="*/ 48 h 95"/>
                  <a:gd name="T20" fmla="*/ 23 w 62"/>
                  <a:gd name="T21" fmla="*/ 49 h 95"/>
                  <a:gd name="T22" fmla="*/ 27 w 62"/>
                  <a:gd name="T23" fmla="*/ 38 h 95"/>
                  <a:gd name="T24" fmla="*/ 39 w 62"/>
                  <a:gd name="T25" fmla="*/ 35 h 95"/>
                  <a:gd name="T26" fmla="*/ 44 w 62"/>
                  <a:gd name="T27" fmla="*/ 29 h 95"/>
                  <a:gd name="T28" fmla="*/ 44 w 62"/>
                  <a:gd name="T29" fmla="*/ 21 h 95"/>
                  <a:gd name="T30" fmla="*/ 40 w 62"/>
                  <a:gd name="T31" fmla="*/ 14 h 95"/>
                  <a:gd name="T32" fmla="*/ 34 w 62"/>
                  <a:gd name="T33" fmla="*/ 12 h 95"/>
                  <a:gd name="T34" fmla="*/ 26 w 62"/>
                  <a:gd name="T35" fmla="*/ 12 h 95"/>
                  <a:gd name="T36" fmla="*/ 19 w 62"/>
                  <a:gd name="T37" fmla="*/ 14 h 95"/>
                  <a:gd name="T38" fmla="*/ 16 w 62"/>
                  <a:gd name="T39" fmla="*/ 21 h 95"/>
                  <a:gd name="T40" fmla="*/ 3 w 62"/>
                  <a:gd name="T41" fmla="*/ 25 h 95"/>
                  <a:gd name="T42" fmla="*/ 7 w 62"/>
                  <a:gd name="T43" fmla="*/ 12 h 95"/>
                  <a:gd name="T44" fmla="*/ 17 w 62"/>
                  <a:gd name="T45" fmla="*/ 3 h 95"/>
                  <a:gd name="T46" fmla="*/ 30 w 62"/>
                  <a:gd name="T47" fmla="*/ 0 h 95"/>
                  <a:gd name="T48" fmla="*/ 43 w 62"/>
                  <a:gd name="T49" fmla="*/ 3 h 95"/>
                  <a:gd name="T50" fmla="*/ 50 w 62"/>
                  <a:gd name="T51" fmla="*/ 9 h 95"/>
                  <a:gd name="T52" fmla="*/ 56 w 62"/>
                  <a:gd name="T53" fmla="*/ 18 h 95"/>
                  <a:gd name="T54" fmla="*/ 56 w 62"/>
                  <a:gd name="T55" fmla="*/ 30 h 95"/>
                  <a:gd name="T56" fmla="*/ 49 w 62"/>
                  <a:gd name="T57" fmla="*/ 39 h 95"/>
                  <a:gd name="T58" fmla="*/ 49 w 62"/>
                  <a:gd name="T59" fmla="*/ 44 h 95"/>
                  <a:gd name="T60" fmla="*/ 57 w 62"/>
                  <a:gd name="T61" fmla="*/ 51 h 95"/>
                  <a:gd name="T62" fmla="*/ 61 w 62"/>
                  <a:gd name="T63" fmla="*/ 60 h 95"/>
                  <a:gd name="T64" fmla="*/ 60 w 62"/>
                  <a:gd name="T65" fmla="*/ 76 h 95"/>
                  <a:gd name="T66" fmla="*/ 43 w 62"/>
                  <a:gd name="T67" fmla="*/ 93 h 95"/>
                  <a:gd name="T68" fmla="*/ 22 w 62"/>
                  <a:gd name="T69" fmla="*/ 95 h 95"/>
                  <a:gd name="T70" fmla="*/ 10 w 62"/>
                  <a:gd name="T71" fmla="*/ 88 h 95"/>
                  <a:gd name="T72" fmla="*/ 3 w 62"/>
                  <a:gd name="T73" fmla="*/ 7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95">
                    <a:moveTo>
                      <a:pt x="0" y="70"/>
                    </a:moveTo>
                    <a:lnTo>
                      <a:pt x="13" y="67"/>
                    </a:lnTo>
                    <a:lnTo>
                      <a:pt x="14" y="74"/>
                    </a:lnTo>
                    <a:lnTo>
                      <a:pt x="17" y="78"/>
                    </a:lnTo>
                    <a:lnTo>
                      <a:pt x="19" y="80"/>
                    </a:lnTo>
                    <a:lnTo>
                      <a:pt x="22" y="83"/>
                    </a:lnTo>
                    <a:lnTo>
                      <a:pt x="26" y="84"/>
                    </a:lnTo>
                    <a:lnTo>
                      <a:pt x="31" y="84"/>
                    </a:lnTo>
                    <a:lnTo>
                      <a:pt x="36" y="84"/>
                    </a:lnTo>
                    <a:lnTo>
                      <a:pt x="40" y="82"/>
                    </a:lnTo>
                    <a:lnTo>
                      <a:pt x="44" y="79"/>
                    </a:lnTo>
                    <a:lnTo>
                      <a:pt x="48" y="75"/>
                    </a:lnTo>
                    <a:lnTo>
                      <a:pt x="49" y="70"/>
                    </a:lnTo>
                    <a:lnTo>
                      <a:pt x="49" y="65"/>
                    </a:lnTo>
                    <a:lnTo>
                      <a:pt x="49" y="61"/>
                    </a:lnTo>
                    <a:lnTo>
                      <a:pt x="48" y="56"/>
                    </a:lnTo>
                    <a:lnTo>
                      <a:pt x="44" y="53"/>
                    </a:lnTo>
                    <a:lnTo>
                      <a:pt x="41" y="51"/>
                    </a:lnTo>
                    <a:lnTo>
                      <a:pt x="36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23" y="49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34" y="38"/>
                    </a:lnTo>
                    <a:lnTo>
                      <a:pt x="39" y="35"/>
                    </a:lnTo>
                    <a:lnTo>
                      <a:pt x="41" y="32"/>
                    </a:lnTo>
                    <a:lnTo>
                      <a:pt x="44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3" y="17"/>
                    </a:lnTo>
                    <a:lnTo>
                      <a:pt x="40" y="14"/>
                    </a:lnTo>
                    <a:lnTo>
                      <a:pt x="38" y="13"/>
                    </a:lnTo>
                    <a:lnTo>
                      <a:pt x="34" y="12"/>
                    </a:lnTo>
                    <a:lnTo>
                      <a:pt x="30" y="10"/>
                    </a:lnTo>
                    <a:lnTo>
                      <a:pt x="26" y="12"/>
                    </a:lnTo>
                    <a:lnTo>
                      <a:pt x="22" y="13"/>
                    </a:lnTo>
                    <a:lnTo>
                      <a:pt x="19" y="14"/>
                    </a:lnTo>
                    <a:lnTo>
                      <a:pt x="17" y="17"/>
                    </a:lnTo>
                    <a:lnTo>
                      <a:pt x="16" y="21"/>
                    </a:lnTo>
                    <a:lnTo>
                      <a:pt x="14" y="26"/>
                    </a:lnTo>
                    <a:lnTo>
                      <a:pt x="3" y="25"/>
                    </a:lnTo>
                    <a:lnTo>
                      <a:pt x="4" y="17"/>
                    </a:lnTo>
                    <a:lnTo>
                      <a:pt x="7" y="12"/>
                    </a:lnTo>
                    <a:lnTo>
                      <a:pt x="12" y="7"/>
                    </a:lnTo>
                    <a:lnTo>
                      <a:pt x="17" y="3"/>
                    </a:lnTo>
                    <a:lnTo>
                      <a:pt x="23" y="1"/>
                    </a:lnTo>
                    <a:lnTo>
                      <a:pt x="30" y="0"/>
                    </a:lnTo>
                    <a:lnTo>
                      <a:pt x="36" y="1"/>
                    </a:lnTo>
                    <a:lnTo>
                      <a:pt x="43" y="3"/>
                    </a:lnTo>
                    <a:lnTo>
                      <a:pt x="47" y="5"/>
                    </a:lnTo>
                    <a:lnTo>
                      <a:pt x="50" y="9"/>
                    </a:lnTo>
                    <a:lnTo>
                      <a:pt x="53" y="12"/>
                    </a:lnTo>
                    <a:lnTo>
                      <a:pt x="56" y="18"/>
                    </a:lnTo>
                    <a:lnTo>
                      <a:pt x="57" y="23"/>
                    </a:lnTo>
                    <a:lnTo>
                      <a:pt x="56" y="30"/>
                    </a:lnTo>
                    <a:lnTo>
                      <a:pt x="53" y="35"/>
                    </a:lnTo>
                    <a:lnTo>
                      <a:pt x="49" y="39"/>
                    </a:lnTo>
                    <a:lnTo>
                      <a:pt x="44" y="42"/>
                    </a:lnTo>
                    <a:lnTo>
                      <a:pt x="49" y="44"/>
                    </a:lnTo>
                    <a:lnTo>
                      <a:pt x="53" y="47"/>
                    </a:lnTo>
                    <a:lnTo>
                      <a:pt x="57" y="51"/>
                    </a:lnTo>
                    <a:lnTo>
                      <a:pt x="60" y="54"/>
                    </a:lnTo>
                    <a:lnTo>
                      <a:pt x="61" y="60"/>
                    </a:lnTo>
                    <a:lnTo>
                      <a:pt x="62" y="66"/>
                    </a:lnTo>
                    <a:lnTo>
                      <a:pt x="60" y="76"/>
                    </a:lnTo>
                    <a:lnTo>
                      <a:pt x="53" y="87"/>
                    </a:lnTo>
                    <a:lnTo>
                      <a:pt x="43" y="93"/>
                    </a:lnTo>
                    <a:lnTo>
                      <a:pt x="30" y="95"/>
                    </a:lnTo>
                    <a:lnTo>
                      <a:pt x="22" y="95"/>
                    </a:lnTo>
                    <a:lnTo>
                      <a:pt x="16" y="92"/>
                    </a:lnTo>
                    <a:lnTo>
                      <a:pt x="10" y="88"/>
                    </a:lnTo>
                    <a:lnTo>
                      <a:pt x="5" y="83"/>
                    </a:lnTo>
                    <a:lnTo>
                      <a:pt x="3" y="76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390"/>
              <p:cNvSpPr>
                <a:spLocks noEditPoints="1"/>
              </p:cNvSpPr>
              <p:nvPr/>
            </p:nvSpPr>
            <p:spPr bwMode="auto">
              <a:xfrm>
                <a:off x="1800387" y="6159618"/>
                <a:ext cx="47625" cy="74612"/>
              </a:xfrm>
              <a:custGeom>
                <a:avLst/>
                <a:gdLst>
                  <a:gd name="T0" fmla="*/ 0 w 61"/>
                  <a:gd name="T1" fmla="*/ 48 h 95"/>
                  <a:gd name="T2" fmla="*/ 2 w 61"/>
                  <a:gd name="T3" fmla="*/ 32 h 95"/>
                  <a:gd name="T4" fmla="*/ 4 w 61"/>
                  <a:gd name="T5" fmla="*/ 21 h 95"/>
                  <a:gd name="T6" fmla="*/ 7 w 61"/>
                  <a:gd name="T7" fmla="*/ 14 h 95"/>
                  <a:gd name="T8" fmla="*/ 9 w 61"/>
                  <a:gd name="T9" fmla="*/ 9 h 95"/>
                  <a:gd name="T10" fmla="*/ 15 w 61"/>
                  <a:gd name="T11" fmla="*/ 5 h 95"/>
                  <a:gd name="T12" fmla="*/ 19 w 61"/>
                  <a:gd name="T13" fmla="*/ 3 h 95"/>
                  <a:gd name="T14" fmla="*/ 25 w 61"/>
                  <a:gd name="T15" fmla="*/ 0 h 95"/>
                  <a:gd name="T16" fmla="*/ 31 w 61"/>
                  <a:gd name="T17" fmla="*/ 0 h 95"/>
                  <a:gd name="T18" fmla="*/ 38 w 61"/>
                  <a:gd name="T19" fmla="*/ 1 h 95"/>
                  <a:gd name="T20" fmla="*/ 44 w 61"/>
                  <a:gd name="T21" fmla="*/ 3 h 95"/>
                  <a:gd name="T22" fmla="*/ 48 w 61"/>
                  <a:gd name="T23" fmla="*/ 5 h 95"/>
                  <a:gd name="T24" fmla="*/ 52 w 61"/>
                  <a:gd name="T25" fmla="*/ 8 h 95"/>
                  <a:gd name="T26" fmla="*/ 55 w 61"/>
                  <a:gd name="T27" fmla="*/ 12 h 95"/>
                  <a:gd name="T28" fmla="*/ 57 w 61"/>
                  <a:gd name="T29" fmla="*/ 18 h 95"/>
                  <a:gd name="T30" fmla="*/ 60 w 61"/>
                  <a:gd name="T31" fmla="*/ 26 h 95"/>
                  <a:gd name="T32" fmla="*/ 61 w 61"/>
                  <a:gd name="T33" fmla="*/ 35 h 95"/>
                  <a:gd name="T34" fmla="*/ 61 w 61"/>
                  <a:gd name="T35" fmla="*/ 48 h 95"/>
                  <a:gd name="T36" fmla="*/ 61 w 61"/>
                  <a:gd name="T37" fmla="*/ 62 h 95"/>
                  <a:gd name="T38" fmla="*/ 59 w 61"/>
                  <a:gd name="T39" fmla="*/ 74 h 95"/>
                  <a:gd name="T40" fmla="*/ 56 w 61"/>
                  <a:gd name="T41" fmla="*/ 80 h 95"/>
                  <a:gd name="T42" fmla="*/ 52 w 61"/>
                  <a:gd name="T43" fmla="*/ 85 h 95"/>
                  <a:gd name="T44" fmla="*/ 48 w 61"/>
                  <a:gd name="T45" fmla="*/ 89 h 95"/>
                  <a:gd name="T46" fmla="*/ 43 w 61"/>
                  <a:gd name="T47" fmla="*/ 93 h 95"/>
                  <a:gd name="T48" fmla="*/ 38 w 61"/>
                  <a:gd name="T49" fmla="*/ 95 h 95"/>
                  <a:gd name="T50" fmla="*/ 31 w 61"/>
                  <a:gd name="T51" fmla="*/ 95 h 95"/>
                  <a:gd name="T52" fmla="*/ 19 w 61"/>
                  <a:gd name="T53" fmla="*/ 93 h 95"/>
                  <a:gd name="T54" fmla="*/ 9 w 61"/>
                  <a:gd name="T55" fmla="*/ 87 h 95"/>
                  <a:gd name="T56" fmla="*/ 4 w 61"/>
                  <a:gd name="T57" fmla="*/ 76 h 95"/>
                  <a:gd name="T58" fmla="*/ 2 w 61"/>
                  <a:gd name="T59" fmla="*/ 63 h 95"/>
                  <a:gd name="T60" fmla="*/ 0 w 61"/>
                  <a:gd name="T61" fmla="*/ 48 h 95"/>
                  <a:gd name="T62" fmla="*/ 13 w 61"/>
                  <a:gd name="T63" fmla="*/ 48 h 95"/>
                  <a:gd name="T64" fmla="*/ 13 w 61"/>
                  <a:gd name="T65" fmla="*/ 61 h 95"/>
                  <a:gd name="T66" fmla="*/ 15 w 61"/>
                  <a:gd name="T67" fmla="*/ 71 h 95"/>
                  <a:gd name="T68" fmla="*/ 19 w 61"/>
                  <a:gd name="T69" fmla="*/ 78 h 95"/>
                  <a:gd name="T70" fmla="*/ 22 w 61"/>
                  <a:gd name="T71" fmla="*/ 82 h 95"/>
                  <a:gd name="T72" fmla="*/ 26 w 61"/>
                  <a:gd name="T73" fmla="*/ 83 h 95"/>
                  <a:gd name="T74" fmla="*/ 31 w 61"/>
                  <a:gd name="T75" fmla="*/ 84 h 95"/>
                  <a:gd name="T76" fmla="*/ 37 w 61"/>
                  <a:gd name="T77" fmla="*/ 83 h 95"/>
                  <a:gd name="T78" fmla="*/ 40 w 61"/>
                  <a:gd name="T79" fmla="*/ 82 h 95"/>
                  <a:gd name="T80" fmla="*/ 44 w 61"/>
                  <a:gd name="T81" fmla="*/ 78 h 95"/>
                  <a:gd name="T82" fmla="*/ 47 w 61"/>
                  <a:gd name="T83" fmla="*/ 71 h 95"/>
                  <a:gd name="T84" fmla="*/ 48 w 61"/>
                  <a:gd name="T85" fmla="*/ 61 h 95"/>
                  <a:gd name="T86" fmla="*/ 50 w 61"/>
                  <a:gd name="T87" fmla="*/ 48 h 95"/>
                  <a:gd name="T88" fmla="*/ 48 w 61"/>
                  <a:gd name="T89" fmla="*/ 29 h 95"/>
                  <a:gd name="T90" fmla="*/ 44 w 61"/>
                  <a:gd name="T91" fmla="*/ 18 h 95"/>
                  <a:gd name="T92" fmla="*/ 40 w 61"/>
                  <a:gd name="T93" fmla="*/ 14 h 95"/>
                  <a:gd name="T94" fmla="*/ 37 w 61"/>
                  <a:gd name="T95" fmla="*/ 12 h 95"/>
                  <a:gd name="T96" fmla="*/ 31 w 61"/>
                  <a:gd name="T97" fmla="*/ 10 h 95"/>
                  <a:gd name="T98" fmla="*/ 26 w 61"/>
                  <a:gd name="T99" fmla="*/ 12 h 95"/>
                  <a:gd name="T100" fmla="*/ 22 w 61"/>
                  <a:gd name="T101" fmla="*/ 14 h 95"/>
                  <a:gd name="T102" fmla="*/ 19 w 61"/>
                  <a:gd name="T103" fmla="*/ 17 h 95"/>
                  <a:gd name="T104" fmla="*/ 15 w 61"/>
                  <a:gd name="T105" fmla="*/ 29 h 95"/>
                  <a:gd name="T106" fmla="*/ 13 w 61"/>
                  <a:gd name="T107" fmla="*/ 4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95">
                    <a:moveTo>
                      <a:pt x="0" y="48"/>
                    </a:moveTo>
                    <a:lnTo>
                      <a:pt x="2" y="32"/>
                    </a:lnTo>
                    <a:lnTo>
                      <a:pt x="4" y="21"/>
                    </a:lnTo>
                    <a:lnTo>
                      <a:pt x="7" y="14"/>
                    </a:lnTo>
                    <a:lnTo>
                      <a:pt x="9" y="9"/>
                    </a:lnTo>
                    <a:lnTo>
                      <a:pt x="15" y="5"/>
                    </a:lnTo>
                    <a:lnTo>
                      <a:pt x="19" y="3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8" y="1"/>
                    </a:lnTo>
                    <a:lnTo>
                      <a:pt x="44" y="3"/>
                    </a:lnTo>
                    <a:lnTo>
                      <a:pt x="48" y="5"/>
                    </a:lnTo>
                    <a:lnTo>
                      <a:pt x="52" y="8"/>
                    </a:lnTo>
                    <a:lnTo>
                      <a:pt x="55" y="12"/>
                    </a:lnTo>
                    <a:lnTo>
                      <a:pt x="57" y="18"/>
                    </a:lnTo>
                    <a:lnTo>
                      <a:pt x="60" y="26"/>
                    </a:lnTo>
                    <a:lnTo>
                      <a:pt x="61" y="35"/>
                    </a:lnTo>
                    <a:lnTo>
                      <a:pt x="61" y="48"/>
                    </a:lnTo>
                    <a:lnTo>
                      <a:pt x="61" y="62"/>
                    </a:lnTo>
                    <a:lnTo>
                      <a:pt x="59" y="74"/>
                    </a:lnTo>
                    <a:lnTo>
                      <a:pt x="56" y="80"/>
                    </a:lnTo>
                    <a:lnTo>
                      <a:pt x="52" y="85"/>
                    </a:lnTo>
                    <a:lnTo>
                      <a:pt x="48" y="89"/>
                    </a:lnTo>
                    <a:lnTo>
                      <a:pt x="43" y="93"/>
                    </a:lnTo>
                    <a:lnTo>
                      <a:pt x="38" y="95"/>
                    </a:lnTo>
                    <a:lnTo>
                      <a:pt x="31" y="95"/>
                    </a:lnTo>
                    <a:lnTo>
                      <a:pt x="19" y="93"/>
                    </a:lnTo>
                    <a:lnTo>
                      <a:pt x="9" y="87"/>
                    </a:lnTo>
                    <a:lnTo>
                      <a:pt x="4" y="76"/>
                    </a:lnTo>
                    <a:lnTo>
                      <a:pt x="2" y="63"/>
                    </a:lnTo>
                    <a:lnTo>
                      <a:pt x="0" y="48"/>
                    </a:lnTo>
                    <a:close/>
                    <a:moveTo>
                      <a:pt x="13" y="48"/>
                    </a:moveTo>
                    <a:lnTo>
                      <a:pt x="13" y="61"/>
                    </a:lnTo>
                    <a:lnTo>
                      <a:pt x="15" y="71"/>
                    </a:lnTo>
                    <a:lnTo>
                      <a:pt x="19" y="78"/>
                    </a:lnTo>
                    <a:lnTo>
                      <a:pt x="22" y="82"/>
                    </a:lnTo>
                    <a:lnTo>
                      <a:pt x="26" y="83"/>
                    </a:lnTo>
                    <a:lnTo>
                      <a:pt x="31" y="84"/>
                    </a:lnTo>
                    <a:lnTo>
                      <a:pt x="37" y="83"/>
                    </a:lnTo>
                    <a:lnTo>
                      <a:pt x="40" y="82"/>
                    </a:lnTo>
                    <a:lnTo>
                      <a:pt x="44" y="78"/>
                    </a:lnTo>
                    <a:lnTo>
                      <a:pt x="47" y="71"/>
                    </a:lnTo>
                    <a:lnTo>
                      <a:pt x="48" y="61"/>
                    </a:lnTo>
                    <a:lnTo>
                      <a:pt x="50" y="48"/>
                    </a:lnTo>
                    <a:lnTo>
                      <a:pt x="48" y="29"/>
                    </a:lnTo>
                    <a:lnTo>
                      <a:pt x="44" y="18"/>
                    </a:lnTo>
                    <a:lnTo>
                      <a:pt x="40" y="14"/>
                    </a:lnTo>
                    <a:lnTo>
                      <a:pt x="37" y="12"/>
                    </a:lnTo>
                    <a:lnTo>
                      <a:pt x="31" y="10"/>
                    </a:lnTo>
                    <a:lnTo>
                      <a:pt x="26" y="12"/>
                    </a:lnTo>
                    <a:lnTo>
                      <a:pt x="22" y="14"/>
                    </a:lnTo>
                    <a:lnTo>
                      <a:pt x="19" y="17"/>
                    </a:lnTo>
                    <a:lnTo>
                      <a:pt x="15" y="29"/>
                    </a:lnTo>
                    <a:lnTo>
                      <a:pt x="13" y="48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391"/>
              <p:cNvSpPr>
                <a:spLocks noEditPoints="1"/>
              </p:cNvSpPr>
              <p:nvPr/>
            </p:nvSpPr>
            <p:spPr bwMode="auto">
              <a:xfrm>
                <a:off x="2176625" y="6161206"/>
                <a:ext cx="52388" cy="73025"/>
              </a:xfrm>
              <a:custGeom>
                <a:avLst/>
                <a:gdLst>
                  <a:gd name="T0" fmla="*/ 41 w 64"/>
                  <a:gd name="T1" fmla="*/ 92 h 92"/>
                  <a:gd name="T2" fmla="*/ 41 w 64"/>
                  <a:gd name="T3" fmla="*/ 72 h 92"/>
                  <a:gd name="T4" fmla="*/ 0 w 64"/>
                  <a:gd name="T5" fmla="*/ 72 h 92"/>
                  <a:gd name="T6" fmla="*/ 0 w 64"/>
                  <a:gd name="T7" fmla="*/ 59 h 92"/>
                  <a:gd name="T8" fmla="*/ 44 w 64"/>
                  <a:gd name="T9" fmla="*/ 0 h 92"/>
                  <a:gd name="T10" fmla="*/ 54 w 64"/>
                  <a:gd name="T11" fmla="*/ 0 h 92"/>
                  <a:gd name="T12" fmla="*/ 54 w 64"/>
                  <a:gd name="T13" fmla="*/ 59 h 92"/>
                  <a:gd name="T14" fmla="*/ 64 w 64"/>
                  <a:gd name="T15" fmla="*/ 59 h 92"/>
                  <a:gd name="T16" fmla="*/ 64 w 64"/>
                  <a:gd name="T17" fmla="*/ 72 h 92"/>
                  <a:gd name="T18" fmla="*/ 54 w 64"/>
                  <a:gd name="T19" fmla="*/ 72 h 92"/>
                  <a:gd name="T20" fmla="*/ 54 w 64"/>
                  <a:gd name="T21" fmla="*/ 92 h 92"/>
                  <a:gd name="T22" fmla="*/ 41 w 64"/>
                  <a:gd name="T23" fmla="*/ 92 h 92"/>
                  <a:gd name="T24" fmla="*/ 41 w 64"/>
                  <a:gd name="T25" fmla="*/ 59 h 92"/>
                  <a:gd name="T26" fmla="*/ 41 w 64"/>
                  <a:gd name="T27" fmla="*/ 24 h 92"/>
                  <a:gd name="T28" fmla="*/ 14 w 64"/>
                  <a:gd name="T29" fmla="*/ 59 h 92"/>
                  <a:gd name="T30" fmla="*/ 41 w 64"/>
                  <a:gd name="T31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92">
                    <a:moveTo>
                      <a:pt x="41" y="92"/>
                    </a:moveTo>
                    <a:lnTo>
                      <a:pt x="41" y="72"/>
                    </a:lnTo>
                    <a:lnTo>
                      <a:pt x="0" y="72"/>
                    </a:lnTo>
                    <a:lnTo>
                      <a:pt x="0" y="59"/>
                    </a:lnTo>
                    <a:lnTo>
                      <a:pt x="44" y="0"/>
                    </a:lnTo>
                    <a:lnTo>
                      <a:pt x="54" y="0"/>
                    </a:lnTo>
                    <a:lnTo>
                      <a:pt x="54" y="59"/>
                    </a:lnTo>
                    <a:lnTo>
                      <a:pt x="64" y="59"/>
                    </a:lnTo>
                    <a:lnTo>
                      <a:pt x="64" y="72"/>
                    </a:lnTo>
                    <a:lnTo>
                      <a:pt x="54" y="72"/>
                    </a:lnTo>
                    <a:lnTo>
                      <a:pt x="54" y="92"/>
                    </a:lnTo>
                    <a:lnTo>
                      <a:pt x="41" y="92"/>
                    </a:lnTo>
                    <a:close/>
                    <a:moveTo>
                      <a:pt x="41" y="59"/>
                    </a:moveTo>
                    <a:lnTo>
                      <a:pt x="41" y="24"/>
                    </a:lnTo>
                    <a:lnTo>
                      <a:pt x="14" y="59"/>
                    </a:lnTo>
                    <a:lnTo>
                      <a:pt x="41" y="59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392"/>
              <p:cNvSpPr>
                <a:spLocks noEditPoints="1"/>
              </p:cNvSpPr>
              <p:nvPr/>
            </p:nvSpPr>
            <p:spPr bwMode="auto">
              <a:xfrm>
                <a:off x="2236950" y="6159618"/>
                <a:ext cx="49213" cy="74612"/>
              </a:xfrm>
              <a:custGeom>
                <a:avLst/>
                <a:gdLst>
                  <a:gd name="T0" fmla="*/ 0 w 62"/>
                  <a:gd name="T1" fmla="*/ 48 h 95"/>
                  <a:gd name="T2" fmla="*/ 1 w 62"/>
                  <a:gd name="T3" fmla="*/ 32 h 95"/>
                  <a:gd name="T4" fmla="*/ 4 w 62"/>
                  <a:gd name="T5" fmla="*/ 21 h 95"/>
                  <a:gd name="T6" fmla="*/ 6 w 62"/>
                  <a:gd name="T7" fmla="*/ 14 h 95"/>
                  <a:gd name="T8" fmla="*/ 10 w 62"/>
                  <a:gd name="T9" fmla="*/ 9 h 95"/>
                  <a:gd name="T10" fmla="*/ 14 w 62"/>
                  <a:gd name="T11" fmla="*/ 5 h 95"/>
                  <a:gd name="T12" fmla="*/ 19 w 62"/>
                  <a:gd name="T13" fmla="*/ 3 h 95"/>
                  <a:gd name="T14" fmla="*/ 24 w 62"/>
                  <a:gd name="T15" fmla="*/ 0 h 95"/>
                  <a:gd name="T16" fmla="*/ 31 w 62"/>
                  <a:gd name="T17" fmla="*/ 0 h 95"/>
                  <a:gd name="T18" fmla="*/ 38 w 62"/>
                  <a:gd name="T19" fmla="*/ 1 h 95"/>
                  <a:gd name="T20" fmla="*/ 45 w 62"/>
                  <a:gd name="T21" fmla="*/ 3 h 95"/>
                  <a:gd name="T22" fmla="*/ 49 w 62"/>
                  <a:gd name="T23" fmla="*/ 5 h 95"/>
                  <a:gd name="T24" fmla="*/ 51 w 62"/>
                  <a:gd name="T25" fmla="*/ 8 h 95"/>
                  <a:gd name="T26" fmla="*/ 54 w 62"/>
                  <a:gd name="T27" fmla="*/ 12 h 95"/>
                  <a:gd name="T28" fmla="*/ 56 w 62"/>
                  <a:gd name="T29" fmla="*/ 18 h 95"/>
                  <a:gd name="T30" fmla="*/ 59 w 62"/>
                  <a:gd name="T31" fmla="*/ 26 h 95"/>
                  <a:gd name="T32" fmla="*/ 60 w 62"/>
                  <a:gd name="T33" fmla="*/ 35 h 95"/>
                  <a:gd name="T34" fmla="*/ 62 w 62"/>
                  <a:gd name="T35" fmla="*/ 48 h 95"/>
                  <a:gd name="T36" fmla="*/ 60 w 62"/>
                  <a:gd name="T37" fmla="*/ 62 h 95"/>
                  <a:gd name="T38" fmla="*/ 58 w 62"/>
                  <a:gd name="T39" fmla="*/ 74 h 95"/>
                  <a:gd name="T40" fmla="*/ 55 w 62"/>
                  <a:gd name="T41" fmla="*/ 80 h 95"/>
                  <a:gd name="T42" fmla="*/ 51 w 62"/>
                  <a:gd name="T43" fmla="*/ 85 h 95"/>
                  <a:gd name="T44" fmla="*/ 47 w 62"/>
                  <a:gd name="T45" fmla="*/ 89 h 95"/>
                  <a:gd name="T46" fmla="*/ 44 w 62"/>
                  <a:gd name="T47" fmla="*/ 93 h 95"/>
                  <a:gd name="T48" fmla="*/ 37 w 62"/>
                  <a:gd name="T49" fmla="*/ 95 h 95"/>
                  <a:gd name="T50" fmla="*/ 31 w 62"/>
                  <a:gd name="T51" fmla="*/ 95 h 95"/>
                  <a:gd name="T52" fmla="*/ 19 w 62"/>
                  <a:gd name="T53" fmla="*/ 93 h 95"/>
                  <a:gd name="T54" fmla="*/ 10 w 62"/>
                  <a:gd name="T55" fmla="*/ 87 h 95"/>
                  <a:gd name="T56" fmla="*/ 5 w 62"/>
                  <a:gd name="T57" fmla="*/ 76 h 95"/>
                  <a:gd name="T58" fmla="*/ 1 w 62"/>
                  <a:gd name="T59" fmla="*/ 63 h 95"/>
                  <a:gd name="T60" fmla="*/ 0 w 62"/>
                  <a:gd name="T61" fmla="*/ 48 h 95"/>
                  <a:gd name="T62" fmla="*/ 13 w 62"/>
                  <a:gd name="T63" fmla="*/ 48 h 95"/>
                  <a:gd name="T64" fmla="*/ 13 w 62"/>
                  <a:gd name="T65" fmla="*/ 61 h 95"/>
                  <a:gd name="T66" fmla="*/ 15 w 62"/>
                  <a:gd name="T67" fmla="*/ 71 h 95"/>
                  <a:gd name="T68" fmla="*/ 18 w 62"/>
                  <a:gd name="T69" fmla="*/ 78 h 95"/>
                  <a:gd name="T70" fmla="*/ 22 w 62"/>
                  <a:gd name="T71" fmla="*/ 82 h 95"/>
                  <a:gd name="T72" fmla="*/ 25 w 62"/>
                  <a:gd name="T73" fmla="*/ 83 h 95"/>
                  <a:gd name="T74" fmla="*/ 31 w 62"/>
                  <a:gd name="T75" fmla="*/ 84 h 95"/>
                  <a:gd name="T76" fmla="*/ 36 w 62"/>
                  <a:gd name="T77" fmla="*/ 83 h 95"/>
                  <a:gd name="T78" fmla="*/ 40 w 62"/>
                  <a:gd name="T79" fmla="*/ 82 h 95"/>
                  <a:gd name="T80" fmla="*/ 44 w 62"/>
                  <a:gd name="T81" fmla="*/ 78 h 95"/>
                  <a:gd name="T82" fmla="*/ 46 w 62"/>
                  <a:gd name="T83" fmla="*/ 71 h 95"/>
                  <a:gd name="T84" fmla="*/ 49 w 62"/>
                  <a:gd name="T85" fmla="*/ 61 h 95"/>
                  <a:gd name="T86" fmla="*/ 49 w 62"/>
                  <a:gd name="T87" fmla="*/ 48 h 95"/>
                  <a:gd name="T88" fmla="*/ 47 w 62"/>
                  <a:gd name="T89" fmla="*/ 29 h 95"/>
                  <a:gd name="T90" fmla="*/ 44 w 62"/>
                  <a:gd name="T91" fmla="*/ 18 h 95"/>
                  <a:gd name="T92" fmla="*/ 40 w 62"/>
                  <a:gd name="T93" fmla="*/ 14 h 95"/>
                  <a:gd name="T94" fmla="*/ 36 w 62"/>
                  <a:gd name="T95" fmla="*/ 12 h 95"/>
                  <a:gd name="T96" fmla="*/ 31 w 62"/>
                  <a:gd name="T97" fmla="*/ 10 h 95"/>
                  <a:gd name="T98" fmla="*/ 25 w 62"/>
                  <a:gd name="T99" fmla="*/ 12 h 95"/>
                  <a:gd name="T100" fmla="*/ 22 w 62"/>
                  <a:gd name="T101" fmla="*/ 14 h 95"/>
                  <a:gd name="T102" fmla="*/ 18 w 62"/>
                  <a:gd name="T103" fmla="*/ 17 h 95"/>
                  <a:gd name="T104" fmla="*/ 14 w 62"/>
                  <a:gd name="T105" fmla="*/ 29 h 95"/>
                  <a:gd name="T106" fmla="*/ 13 w 62"/>
                  <a:gd name="T107" fmla="*/ 4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95">
                    <a:moveTo>
                      <a:pt x="0" y="48"/>
                    </a:moveTo>
                    <a:lnTo>
                      <a:pt x="1" y="32"/>
                    </a:lnTo>
                    <a:lnTo>
                      <a:pt x="4" y="21"/>
                    </a:lnTo>
                    <a:lnTo>
                      <a:pt x="6" y="14"/>
                    </a:lnTo>
                    <a:lnTo>
                      <a:pt x="10" y="9"/>
                    </a:lnTo>
                    <a:lnTo>
                      <a:pt x="14" y="5"/>
                    </a:lnTo>
                    <a:lnTo>
                      <a:pt x="19" y="3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8" y="1"/>
                    </a:lnTo>
                    <a:lnTo>
                      <a:pt x="45" y="3"/>
                    </a:lnTo>
                    <a:lnTo>
                      <a:pt x="49" y="5"/>
                    </a:lnTo>
                    <a:lnTo>
                      <a:pt x="51" y="8"/>
                    </a:lnTo>
                    <a:lnTo>
                      <a:pt x="54" y="12"/>
                    </a:lnTo>
                    <a:lnTo>
                      <a:pt x="56" y="18"/>
                    </a:lnTo>
                    <a:lnTo>
                      <a:pt x="59" y="26"/>
                    </a:lnTo>
                    <a:lnTo>
                      <a:pt x="60" y="35"/>
                    </a:lnTo>
                    <a:lnTo>
                      <a:pt x="62" y="48"/>
                    </a:lnTo>
                    <a:lnTo>
                      <a:pt x="60" y="62"/>
                    </a:lnTo>
                    <a:lnTo>
                      <a:pt x="58" y="74"/>
                    </a:lnTo>
                    <a:lnTo>
                      <a:pt x="55" y="80"/>
                    </a:lnTo>
                    <a:lnTo>
                      <a:pt x="51" y="85"/>
                    </a:lnTo>
                    <a:lnTo>
                      <a:pt x="47" y="89"/>
                    </a:lnTo>
                    <a:lnTo>
                      <a:pt x="44" y="93"/>
                    </a:lnTo>
                    <a:lnTo>
                      <a:pt x="37" y="95"/>
                    </a:lnTo>
                    <a:lnTo>
                      <a:pt x="31" y="95"/>
                    </a:lnTo>
                    <a:lnTo>
                      <a:pt x="19" y="93"/>
                    </a:lnTo>
                    <a:lnTo>
                      <a:pt x="10" y="87"/>
                    </a:lnTo>
                    <a:lnTo>
                      <a:pt x="5" y="76"/>
                    </a:lnTo>
                    <a:lnTo>
                      <a:pt x="1" y="63"/>
                    </a:lnTo>
                    <a:lnTo>
                      <a:pt x="0" y="48"/>
                    </a:lnTo>
                    <a:close/>
                    <a:moveTo>
                      <a:pt x="13" y="48"/>
                    </a:moveTo>
                    <a:lnTo>
                      <a:pt x="13" y="61"/>
                    </a:lnTo>
                    <a:lnTo>
                      <a:pt x="15" y="71"/>
                    </a:lnTo>
                    <a:lnTo>
                      <a:pt x="18" y="78"/>
                    </a:lnTo>
                    <a:lnTo>
                      <a:pt x="22" y="82"/>
                    </a:lnTo>
                    <a:lnTo>
                      <a:pt x="25" y="83"/>
                    </a:lnTo>
                    <a:lnTo>
                      <a:pt x="31" y="84"/>
                    </a:lnTo>
                    <a:lnTo>
                      <a:pt x="36" y="83"/>
                    </a:lnTo>
                    <a:lnTo>
                      <a:pt x="40" y="82"/>
                    </a:lnTo>
                    <a:lnTo>
                      <a:pt x="44" y="78"/>
                    </a:lnTo>
                    <a:lnTo>
                      <a:pt x="46" y="71"/>
                    </a:lnTo>
                    <a:lnTo>
                      <a:pt x="49" y="61"/>
                    </a:lnTo>
                    <a:lnTo>
                      <a:pt x="49" y="48"/>
                    </a:lnTo>
                    <a:lnTo>
                      <a:pt x="47" y="29"/>
                    </a:lnTo>
                    <a:lnTo>
                      <a:pt x="44" y="18"/>
                    </a:lnTo>
                    <a:lnTo>
                      <a:pt x="40" y="14"/>
                    </a:lnTo>
                    <a:lnTo>
                      <a:pt x="36" y="12"/>
                    </a:lnTo>
                    <a:lnTo>
                      <a:pt x="31" y="10"/>
                    </a:lnTo>
                    <a:lnTo>
                      <a:pt x="25" y="12"/>
                    </a:lnTo>
                    <a:lnTo>
                      <a:pt x="22" y="14"/>
                    </a:lnTo>
                    <a:lnTo>
                      <a:pt x="18" y="17"/>
                    </a:lnTo>
                    <a:lnTo>
                      <a:pt x="14" y="29"/>
                    </a:lnTo>
                    <a:lnTo>
                      <a:pt x="13" y="48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393"/>
              <p:cNvSpPr>
                <a:spLocks/>
              </p:cNvSpPr>
              <p:nvPr/>
            </p:nvSpPr>
            <p:spPr bwMode="auto">
              <a:xfrm>
                <a:off x="2616362" y="6161206"/>
                <a:ext cx="49213" cy="73025"/>
              </a:xfrm>
              <a:custGeom>
                <a:avLst/>
                <a:gdLst>
                  <a:gd name="T0" fmla="*/ 0 w 60"/>
                  <a:gd name="T1" fmla="*/ 69 h 94"/>
                  <a:gd name="T2" fmla="*/ 13 w 60"/>
                  <a:gd name="T3" fmla="*/ 66 h 94"/>
                  <a:gd name="T4" fmla="*/ 14 w 60"/>
                  <a:gd name="T5" fmla="*/ 72 h 94"/>
                  <a:gd name="T6" fmla="*/ 15 w 60"/>
                  <a:gd name="T7" fmla="*/ 75 h 94"/>
                  <a:gd name="T8" fmla="*/ 18 w 60"/>
                  <a:gd name="T9" fmla="*/ 79 h 94"/>
                  <a:gd name="T10" fmla="*/ 22 w 60"/>
                  <a:gd name="T11" fmla="*/ 82 h 94"/>
                  <a:gd name="T12" fmla="*/ 26 w 60"/>
                  <a:gd name="T13" fmla="*/ 83 h 94"/>
                  <a:gd name="T14" fmla="*/ 29 w 60"/>
                  <a:gd name="T15" fmla="*/ 83 h 94"/>
                  <a:gd name="T16" fmla="*/ 35 w 60"/>
                  <a:gd name="T17" fmla="*/ 83 h 94"/>
                  <a:gd name="T18" fmla="*/ 40 w 60"/>
                  <a:gd name="T19" fmla="*/ 81 h 94"/>
                  <a:gd name="T20" fmla="*/ 44 w 60"/>
                  <a:gd name="T21" fmla="*/ 77 h 94"/>
                  <a:gd name="T22" fmla="*/ 46 w 60"/>
                  <a:gd name="T23" fmla="*/ 73 h 94"/>
                  <a:gd name="T24" fmla="*/ 49 w 60"/>
                  <a:gd name="T25" fmla="*/ 68 h 94"/>
                  <a:gd name="T26" fmla="*/ 49 w 60"/>
                  <a:gd name="T27" fmla="*/ 61 h 94"/>
                  <a:gd name="T28" fmla="*/ 49 w 60"/>
                  <a:gd name="T29" fmla="*/ 56 h 94"/>
                  <a:gd name="T30" fmla="*/ 46 w 60"/>
                  <a:gd name="T31" fmla="*/ 51 h 94"/>
                  <a:gd name="T32" fmla="*/ 44 w 60"/>
                  <a:gd name="T33" fmla="*/ 47 h 94"/>
                  <a:gd name="T34" fmla="*/ 40 w 60"/>
                  <a:gd name="T35" fmla="*/ 43 h 94"/>
                  <a:gd name="T36" fmla="*/ 36 w 60"/>
                  <a:gd name="T37" fmla="*/ 42 h 94"/>
                  <a:gd name="T38" fmla="*/ 29 w 60"/>
                  <a:gd name="T39" fmla="*/ 42 h 94"/>
                  <a:gd name="T40" fmla="*/ 24 w 60"/>
                  <a:gd name="T41" fmla="*/ 42 h 94"/>
                  <a:gd name="T42" fmla="*/ 20 w 60"/>
                  <a:gd name="T43" fmla="*/ 43 h 94"/>
                  <a:gd name="T44" fmla="*/ 17 w 60"/>
                  <a:gd name="T45" fmla="*/ 46 h 94"/>
                  <a:gd name="T46" fmla="*/ 14 w 60"/>
                  <a:gd name="T47" fmla="*/ 50 h 94"/>
                  <a:gd name="T48" fmla="*/ 1 w 60"/>
                  <a:gd name="T49" fmla="*/ 48 h 94"/>
                  <a:gd name="T50" fmla="*/ 11 w 60"/>
                  <a:gd name="T51" fmla="*/ 0 h 94"/>
                  <a:gd name="T52" fmla="*/ 55 w 60"/>
                  <a:gd name="T53" fmla="*/ 0 h 94"/>
                  <a:gd name="T54" fmla="*/ 55 w 60"/>
                  <a:gd name="T55" fmla="*/ 12 h 94"/>
                  <a:gd name="T56" fmla="*/ 20 w 60"/>
                  <a:gd name="T57" fmla="*/ 12 h 94"/>
                  <a:gd name="T58" fmla="*/ 17 w 60"/>
                  <a:gd name="T59" fmla="*/ 37 h 94"/>
                  <a:gd name="T60" fmla="*/ 22 w 60"/>
                  <a:gd name="T61" fmla="*/ 33 h 94"/>
                  <a:gd name="T62" fmla="*/ 27 w 60"/>
                  <a:gd name="T63" fmla="*/ 31 h 94"/>
                  <a:gd name="T64" fmla="*/ 33 w 60"/>
                  <a:gd name="T65" fmla="*/ 30 h 94"/>
                  <a:gd name="T66" fmla="*/ 39 w 60"/>
                  <a:gd name="T67" fmla="*/ 31 h 94"/>
                  <a:gd name="T68" fmla="*/ 44 w 60"/>
                  <a:gd name="T69" fmla="*/ 33 h 94"/>
                  <a:gd name="T70" fmla="*/ 49 w 60"/>
                  <a:gd name="T71" fmla="*/ 35 h 94"/>
                  <a:gd name="T72" fmla="*/ 53 w 60"/>
                  <a:gd name="T73" fmla="*/ 39 h 94"/>
                  <a:gd name="T74" fmla="*/ 59 w 60"/>
                  <a:gd name="T75" fmla="*/ 48 h 94"/>
                  <a:gd name="T76" fmla="*/ 60 w 60"/>
                  <a:gd name="T77" fmla="*/ 61 h 94"/>
                  <a:gd name="T78" fmla="*/ 59 w 60"/>
                  <a:gd name="T79" fmla="*/ 73 h 94"/>
                  <a:gd name="T80" fmla="*/ 54 w 60"/>
                  <a:gd name="T81" fmla="*/ 83 h 94"/>
                  <a:gd name="T82" fmla="*/ 44 w 60"/>
                  <a:gd name="T83" fmla="*/ 91 h 94"/>
                  <a:gd name="T84" fmla="*/ 29 w 60"/>
                  <a:gd name="T85" fmla="*/ 94 h 94"/>
                  <a:gd name="T86" fmla="*/ 23 w 60"/>
                  <a:gd name="T87" fmla="*/ 94 h 94"/>
                  <a:gd name="T88" fmla="*/ 18 w 60"/>
                  <a:gd name="T89" fmla="*/ 92 h 94"/>
                  <a:gd name="T90" fmla="*/ 14 w 60"/>
                  <a:gd name="T91" fmla="*/ 90 h 94"/>
                  <a:gd name="T92" fmla="*/ 9 w 60"/>
                  <a:gd name="T93" fmla="*/ 87 h 94"/>
                  <a:gd name="T94" fmla="*/ 5 w 60"/>
                  <a:gd name="T95" fmla="*/ 82 h 94"/>
                  <a:gd name="T96" fmla="*/ 1 w 60"/>
                  <a:gd name="T97" fmla="*/ 75 h 94"/>
                  <a:gd name="T98" fmla="*/ 0 w 60"/>
                  <a:gd name="T99" fmla="*/ 6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94">
                    <a:moveTo>
                      <a:pt x="0" y="69"/>
                    </a:moveTo>
                    <a:lnTo>
                      <a:pt x="13" y="66"/>
                    </a:lnTo>
                    <a:lnTo>
                      <a:pt x="14" y="72"/>
                    </a:lnTo>
                    <a:lnTo>
                      <a:pt x="15" y="75"/>
                    </a:lnTo>
                    <a:lnTo>
                      <a:pt x="18" y="79"/>
                    </a:lnTo>
                    <a:lnTo>
                      <a:pt x="22" y="82"/>
                    </a:lnTo>
                    <a:lnTo>
                      <a:pt x="26" y="83"/>
                    </a:lnTo>
                    <a:lnTo>
                      <a:pt x="29" y="83"/>
                    </a:lnTo>
                    <a:lnTo>
                      <a:pt x="35" y="83"/>
                    </a:lnTo>
                    <a:lnTo>
                      <a:pt x="40" y="81"/>
                    </a:lnTo>
                    <a:lnTo>
                      <a:pt x="44" y="77"/>
                    </a:lnTo>
                    <a:lnTo>
                      <a:pt x="46" y="73"/>
                    </a:lnTo>
                    <a:lnTo>
                      <a:pt x="49" y="68"/>
                    </a:lnTo>
                    <a:lnTo>
                      <a:pt x="49" y="61"/>
                    </a:lnTo>
                    <a:lnTo>
                      <a:pt x="49" y="56"/>
                    </a:lnTo>
                    <a:lnTo>
                      <a:pt x="46" y="51"/>
                    </a:lnTo>
                    <a:lnTo>
                      <a:pt x="44" y="47"/>
                    </a:lnTo>
                    <a:lnTo>
                      <a:pt x="40" y="43"/>
                    </a:lnTo>
                    <a:lnTo>
                      <a:pt x="36" y="42"/>
                    </a:lnTo>
                    <a:lnTo>
                      <a:pt x="29" y="42"/>
                    </a:lnTo>
                    <a:lnTo>
                      <a:pt x="24" y="42"/>
                    </a:lnTo>
                    <a:lnTo>
                      <a:pt x="20" y="43"/>
                    </a:lnTo>
                    <a:lnTo>
                      <a:pt x="17" y="46"/>
                    </a:lnTo>
                    <a:lnTo>
                      <a:pt x="14" y="50"/>
                    </a:lnTo>
                    <a:lnTo>
                      <a:pt x="1" y="48"/>
                    </a:lnTo>
                    <a:lnTo>
                      <a:pt x="11" y="0"/>
                    </a:lnTo>
                    <a:lnTo>
                      <a:pt x="55" y="0"/>
                    </a:lnTo>
                    <a:lnTo>
                      <a:pt x="55" y="12"/>
                    </a:lnTo>
                    <a:lnTo>
                      <a:pt x="20" y="12"/>
                    </a:lnTo>
                    <a:lnTo>
                      <a:pt x="17" y="37"/>
                    </a:lnTo>
                    <a:lnTo>
                      <a:pt x="22" y="33"/>
                    </a:lnTo>
                    <a:lnTo>
                      <a:pt x="27" y="31"/>
                    </a:lnTo>
                    <a:lnTo>
                      <a:pt x="33" y="30"/>
                    </a:lnTo>
                    <a:lnTo>
                      <a:pt x="39" y="31"/>
                    </a:lnTo>
                    <a:lnTo>
                      <a:pt x="44" y="33"/>
                    </a:lnTo>
                    <a:lnTo>
                      <a:pt x="49" y="35"/>
                    </a:lnTo>
                    <a:lnTo>
                      <a:pt x="53" y="39"/>
                    </a:lnTo>
                    <a:lnTo>
                      <a:pt x="59" y="48"/>
                    </a:lnTo>
                    <a:lnTo>
                      <a:pt x="60" y="61"/>
                    </a:lnTo>
                    <a:lnTo>
                      <a:pt x="59" y="73"/>
                    </a:lnTo>
                    <a:lnTo>
                      <a:pt x="54" y="83"/>
                    </a:lnTo>
                    <a:lnTo>
                      <a:pt x="44" y="91"/>
                    </a:lnTo>
                    <a:lnTo>
                      <a:pt x="29" y="94"/>
                    </a:lnTo>
                    <a:lnTo>
                      <a:pt x="23" y="94"/>
                    </a:lnTo>
                    <a:lnTo>
                      <a:pt x="18" y="92"/>
                    </a:lnTo>
                    <a:lnTo>
                      <a:pt x="14" y="90"/>
                    </a:lnTo>
                    <a:lnTo>
                      <a:pt x="9" y="87"/>
                    </a:lnTo>
                    <a:lnTo>
                      <a:pt x="5" y="82"/>
                    </a:lnTo>
                    <a:lnTo>
                      <a:pt x="1" y="75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394"/>
              <p:cNvSpPr>
                <a:spLocks noEditPoints="1"/>
              </p:cNvSpPr>
              <p:nvPr/>
            </p:nvSpPr>
            <p:spPr bwMode="auto">
              <a:xfrm>
                <a:off x="2675100" y="6159618"/>
                <a:ext cx="47625" cy="74612"/>
              </a:xfrm>
              <a:custGeom>
                <a:avLst/>
                <a:gdLst>
                  <a:gd name="T0" fmla="*/ 0 w 61"/>
                  <a:gd name="T1" fmla="*/ 48 h 95"/>
                  <a:gd name="T2" fmla="*/ 1 w 61"/>
                  <a:gd name="T3" fmla="*/ 32 h 95"/>
                  <a:gd name="T4" fmla="*/ 4 w 61"/>
                  <a:gd name="T5" fmla="*/ 21 h 95"/>
                  <a:gd name="T6" fmla="*/ 7 w 61"/>
                  <a:gd name="T7" fmla="*/ 14 h 95"/>
                  <a:gd name="T8" fmla="*/ 9 w 61"/>
                  <a:gd name="T9" fmla="*/ 9 h 95"/>
                  <a:gd name="T10" fmla="*/ 13 w 61"/>
                  <a:gd name="T11" fmla="*/ 5 h 95"/>
                  <a:gd name="T12" fmla="*/ 18 w 61"/>
                  <a:gd name="T13" fmla="*/ 3 h 95"/>
                  <a:gd name="T14" fmla="*/ 25 w 61"/>
                  <a:gd name="T15" fmla="*/ 0 h 95"/>
                  <a:gd name="T16" fmla="*/ 30 w 61"/>
                  <a:gd name="T17" fmla="*/ 0 h 95"/>
                  <a:gd name="T18" fmla="*/ 38 w 61"/>
                  <a:gd name="T19" fmla="*/ 1 h 95"/>
                  <a:gd name="T20" fmla="*/ 44 w 61"/>
                  <a:gd name="T21" fmla="*/ 3 h 95"/>
                  <a:gd name="T22" fmla="*/ 48 w 61"/>
                  <a:gd name="T23" fmla="*/ 5 h 95"/>
                  <a:gd name="T24" fmla="*/ 50 w 61"/>
                  <a:gd name="T25" fmla="*/ 8 h 95"/>
                  <a:gd name="T26" fmla="*/ 53 w 61"/>
                  <a:gd name="T27" fmla="*/ 12 h 95"/>
                  <a:gd name="T28" fmla="*/ 57 w 61"/>
                  <a:gd name="T29" fmla="*/ 18 h 95"/>
                  <a:gd name="T30" fmla="*/ 58 w 61"/>
                  <a:gd name="T31" fmla="*/ 26 h 95"/>
                  <a:gd name="T32" fmla="*/ 61 w 61"/>
                  <a:gd name="T33" fmla="*/ 35 h 95"/>
                  <a:gd name="T34" fmla="*/ 61 w 61"/>
                  <a:gd name="T35" fmla="*/ 48 h 95"/>
                  <a:gd name="T36" fmla="*/ 60 w 61"/>
                  <a:gd name="T37" fmla="*/ 62 h 95"/>
                  <a:gd name="T38" fmla="*/ 58 w 61"/>
                  <a:gd name="T39" fmla="*/ 74 h 95"/>
                  <a:gd name="T40" fmla="*/ 54 w 61"/>
                  <a:gd name="T41" fmla="*/ 80 h 95"/>
                  <a:gd name="T42" fmla="*/ 52 w 61"/>
                  <a:gd name="T43" fmla="*/ 85 h 95"/>
                  <a:gd name="T44" fmla="*/ 48 w 61"/>
                  <a:gd name="T45" fmla="*/ 89 h 95"/>
                  <a:gd name="T46" fmla="*/ 43 w 61"/>
                  <a:gd name="T47" fmla="*/ 93 h 95"/>
                  <a:gd name="T48" fmla="*/ 36 w 61"/>
                  <a:gd name="T49" fmla="*/ 95 h 95"/>
                  <a:gd name="T50" fmla="*/ 30 w 61"/>
                  <a:gd name="T51" fmla="*/ 95 h 95"/>
                  <a:gd name="T52" fmla="*/ 18 w 61"/>
                  <a:gd name="T53" fmla="*/ 93 h 95"/>
                  <a:gd name="T54" fmla="*/ 9 w 61"/>
                  <a:gd name="T55" fmla="*/ 87 h 95"/>
                  <a:gd name="T56" fmla="*/ 4 w 61"/>
                  <a:gd name="T57" fmla="*/ 76 h 95"/>
                  <a:gd name="T58" fmla="*/ 1 w 61"/>
                  <a:gd name="T59" fmla="*/ 63 h 95"/>
                  <a:gd name="T60" fmla="*/ 0 w 61"/>
                  <a:gd name="T61" fmla="*/ 48 h 95"/>
                  <a:gd name="T62" fmla="*/ 12 w 61"/>
                  <a:gd name="T63" fmla="*/ 48 h 95"/>
                  <a:gd name="T64" fmla="*/ 13 w 61"/>
                  <a:gd name="T65" fmla="*/ 61 h 95"/>
                  <a:gd name="T66" fmla="*/ 14 w 61"/>
                  <a:gd name="T67" fmla="*/ 71 h 95"/>
                  <a:gd name="T68" fmla="*/ 17 w 61"/>
                  <a:gd name="T69" fmla="*/ 78 h 95"/>
                  <a:gd name="T70" fmla="*/ 21 w 61"/>
                  <a:gd name="T71" fmla="*/ 82 h 95"/>
                  <a:gd name="T72" fmla="*/ 26 w 61"/>
                  <a:gd name="T73" fmla="*/ 83 h 95"/>
                  <a:gd name="T74" fmla="*/ 30 w 61"/>
                  <a:gd name="T75" fmla="*/ 84 h 95"/>
                  <a:gd name="T76" fmla="*/ 35 w 61"/>
                  <a:gd name="T77" fmla="*/ 83 h 95"/>
                  <a:gd name="T78" fmla="*/ 40 w 61"/>
                  <a:gd name="T79" fmla="*/ 82 h 95"/>
                  <a:gd name="T80" fmla="*/ 44 w 61"/>
                  <a:gd name="T81" fmla="*/ 78 h 95"/>
                  <a:gd name="T82" fmla="*/ 47 w 61"/>
                  <a:gd name="T83" fmla="*/ 71 h 95"/>
                  <a:gd name="T84" fmla="*/ 48 w 61"/>
                  <a:gd name="T85" fmla="*/ 61 h 95"/>
                  <a:gd name="T86" fmla="*/ 49 w 61"/>
                  <a:gd name="T87" fmla="*/ 48 h 95"/>
                  <a:gd name="T88" fmla="*/ 48 w 61"/>
                  <a:gd name="T89" fmla="*/ 29 h 95"/>
                  <a:gd name="T90" fmla="*/ 44 w 61"/>
                  <a:gd name="T91" fmla="*/ 18 h 95"/>
                  <a:gd name="T92" fmla="*/ 40 w 61"/>
                  <a:gd name="T93" fmla="*/ 14 h 95"/>
                  <a:gd name="T94" fmla="*/ 35 w 61"/>
                  <a:gd name="T95" fmla="*/ 12 h 95"/>
                  <a:gd name="T96" fmla="*/ 30 w 61"/>
                  <a:gd name="T97" fmla="*/ 10 h 95"/>
                  <a:gd name="T98" fmla="*/ 26 w 61"/>
                  <a:gd name="T99" fmla="*/ 12 h 95"/>
                  <a:gd name="T100" fmla="*/ 21 w 61"/>
                  <a:gd name="T101" fmla="*/ 14 h 95"/>
                  <a:gd name="T102" fmla="*/ 18 w 61"/>
                  <a:gd name="T103" fmla="*/ 17 h 95"/>
                  <a:gd name="T104" fmla="*/ 13 w 61"/>
                  <a:gd name="T105" fmla="*/ 29 h 95"/>
                  <a:gd name="T106" fmla="*/ 12 w 61"/>
                  <a:gd name="T107" fmla="*/ 4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95">
                    <a:moveTo>
                      <a:pt x="0" y="48"/>
                    </a:moveTo>
                    <a:lnTo>
                      <a:pt x="1" y="32"/>
                    </a:lnTo>
                    <a:lnTo>
                      <a:pt x="4" y="21"/>
                    </a:lnTo>
                    <a:lnTo>
                      <a:pt x="7" y="14"/>
                    </a:lnTo>
                    <a:lnTo>
                      <a:pt x="9" y="9"/>
                    </a:lnTo>
                    <a:lnTo>
                      <a:pt x="13" y="5"/>
                    </a:lnTo>
                    <a:lnTo>
                      <a:pt x="18" y="3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8" y="1"/>
                    </a:lnTo>
                    <a:lnTo>
                      <a:pt x="44" y="3"/>
                    </a:lnTo>
                    <a:lnTo>
                      <a:pt x="48" y="5"/>
                    </a:lnTo>
                    <a:lnTo>
                      <a:pt x="50" y="8"/>
                    </a:lnTo>
                    <a:lnTo>
                      <a:pt x="53" y="12"/>
                    </a:lnTo>
                    <a:lnTo>
                      <a:pt x="57" y="18"/>
                    </a:lnTo>
                    <a:lnTo>
                      <a:pt x="58" y="26"/>
                    </a:lnTo>
                    <a:lnTo>
                      <a:pt x="61" y="35"/>
                    </a:lnTo>
                    <a:lnTo>
                      <a:pt x="61" y="48"/>
                    </a:lnTo>
                    <a:lnTo>
                      <a:pt x="60" y="62"/>
                    </a:lnTo>
                    <a:lnTo>
                      <a:pt x="58" y="74"/>
                    </a:lnTo>
                    <a:lnTo>
                      <a:pt x="54" y="80"/>
                    </a:lnTo>
                    <a:lnTo>
                      <a:pt x="52" y="85"/>
                    </a:lnTo>
                    <a:lnTo>
                      <a:pt x="48" y="89"/>
                    </a:lnTo>
                    <a:lnTo>
                      <a:pt x="43" y="93"/>
                    </a:lnTo>
                    <a:lnTo>
                      <a:pt x="36" y="95"/>
                    </a:lnTo>
                    <a:lnTo>
                      <a:pt x="30" y="95"/>
                    </a:lnTo>
                    <a:lnTo>
                      <a:pt x="18" y="93"/>
                    </a:lnTo>
                    <a:lnTo>
                      <a:pt x="9" y="87"/>
                    </a:lnTo>
                    <a:lnTo>
                      <a:pt x="4" y="76"/>
                    </a:lnTo>
                    <a:lnTo>
                      <a:pt x="1" y="63"/>
                    </a:lnTo>
                    <a:lnTo>
                      <a:pt x="0" y="48"/>
                    </a:lnTo>
                    <a:close/>
                    <a:moveTo>
                      <a:pt x="12" y="48"/>
                    </a:moveTo>
                    <a:lnTo>
                      <a:pt x="13" y="61"/>
                    </a:lnTo>
                    <a:lnTo>
                      <a:pt x="14" y="71"/>
                    </a:lnTo>
                    <a:lnTo>
                      <a:pt x="17" y="78"/>
                    </a:lnTo>
                    <a:lnTo>
                      <a:pt x="21" y="82"/>
                    </a:lnTo>
                    <a:lnTo>
                      <a:pt x="26" y="83"/>
                    </a:lnTo>
                    <a:lnTo>
                      <a:pt x="30" y="84"/>
                    </a:lnTo>
                    <a:lnTo>
                      <a:pt x="35" y="83"/>
                    </a:lnTo>
                    <a:lnTo>
                      <a:pt x="40" y="82"/>
                    </a:lnTo>
                    <a:lnTo>
                      <a:pt x="44" y="78"/>
                    </a:lnTo>
                    <a:lnTo>
                      <a:pt x="47" y="71"/>
                    </a:lnTo>
                    <a:lnTo>
                      <a:pt x="48" y="61"/>
                    </a:lnTo>
                    <a:lnTo>
                      <a:pt x="49" y="48"/>
                    </a:lnTo>
                    <a:lnTo>
                      <a:pt x="48" y="29"/>
                    </a:lnTo>
                    <a:lnTo>
                      <a:pt x="44" y="18"/>
                    </a:lnTo>
                    <a:lnTo>
                      <a:pt x="40" y="14"/>
                    </a:lnTo>
                    <a:lnTo>
                      <a:pt x="35" y="12"/>
                    </a:lnTo>
                    <a:lnTo>
                      <a:pt x="30" y="10"/>
                    </a:lnTo>
                    <a:lnTo>
                      <a:pt x="26" y="12"/>
                    </a:lnTo>
                    <a:lnTo>
                      <a:pt x="21" y="14"/>
                    </a:lnTo>
                    <a:lnTo>
                      <a:pt x="18" y="17"/>
                    </a:lnTo>
                    <a:lnTo>
                      <a:pt x="13" y="29"/>
                    </a:lnTo>
                    <a:lnTo>
                      <a:pt x="12" y="48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395"/>
              <p:cNvSpPr>
                <a:spLocks noEditPoints="1"/>
              </p:cNvSpPr>
              <p:nvPr/>
            </p:nvSpPr>
            <p:spPr bwMode="auto">
              <a:xfrm>
                <a:off x="3052925" y="6159618"/>
                <a:ext cx="49213" cy="74612"/>
              </a:xfrm>
              <a:custGeom>
                <a:avLst/>
                <a:gdLst>
                  <a:gd name="T0" fmla="*/ 48 w 62"/>
                  <a:gd name="T1" fmla="*/ 26 h 95"/>
                  <a:gd name="T2" fmla="*/ 44 w 62"/>
                  <a:gd name="T3" fmla="*/ 16 h 95"/>
                  <a:gd name="T4" fmla="*/ 37 w 62"/>
                  <a:gd name="T5" fmla="*/ 12 h 95"/>
                  <a:gd name="T6" fmla="*/ 27 w 62"/>
                  <a:gd name="T7" fmla="*/ 12 h 95"/>
                  <a:gd name="T8" fmla="*/ 18 w 62"/>
                  <a:gd name="T9" fmla="*/ 18 h 95"/>
                  <a:gd name="T10" fmla="*/ 13 w 62"/>
                  <a:gd name="T11" fmla="*/ 32 h 95"/>
                  <a:gd name="T12" fmla="*/ 17 w 62"/>
                  <a:gd name="T13" fmla="*/ 40 h 95"/>
                  <a:gd name="T14" fmla="*/ 28 w 62"/>
                  <a:gd name="T15" fmla="*/ 34 h 95"/>
                  <a:gd name="T16" fmla="*/ 40 w 62"/>
                  <a:gd name="T17" fmla="*/ 34 h 95"/>
                  <a:gd name="T18" fmla="*/ 49 w 62"/>
                  <a:gd name="T19" fmla="*/ 38 h 95"/>
                  <a:gd name="T20" fmla="*/ 59 w 62"/>
                  <a:gd name="T21" fmla="*/ 51 h 95"/>
                  <a:gd name="T22" fmla="*/ 61 w 62"/>
                  <a:gd name="T23" fmla="*/ 71 h 95"/>
                  <a:gd name="T24" fmla="*/ 56 w 62"/>
                  <a:gd name="T25" fmla="*/ 84 h 95"/>
                  <a:gd name="T26" fmla="*/ 48 w 62"/>
                  <a:gd name="T27" fmla="*/ 91 h 95"/>
                  <a:gd name="T28" fmla="*/ 37 w 62"/>
                  <a:gd name="T29" fmla="*/ 95 h 95"/>
                  <a:gd name="T30" fmla="*/ 19 w 62"/>
                  <a:gd name="T31" fmla="*/ 92 h 95"/>
                  <a:gd name="T32" fmla="*/ 4 w 62"/>
                  <a:gd name="T33" fmla="*/ 76 h 95"/>
                  <a:gd name="T34" fmla="*/ 0 w 62"/>
                  <a:gd name="T35" fmla="*/ 51 h 95"/>
                  <a:gd name="T36" fmla="*/ 4 w 62"/>
                  <a:gd name="T37" fmla="*/ 21 h 95"/>
                  <a:gd name="T38" fmla="*/ 19 w 62"/>
                  <a:gd name="T39" fmla="*/ 3 h 95"/>
                  <a:gd name="T40" fmla="*/ 40 w 62"/>
                  <a:gd name="T41" fmla="*/ 1 h 95"/>
                  <a:gd name="T42" fmla="*/ 52 w 62"/>
                  <a:gd name="T43" fmla="*/ 7 h 95"/>
                  <a:gd name="T44" fmla="*/ 59 w 62"/>
                  <a:gd name="T45" fmla="*/ 17 h 95"/>
                  <a:gd name="T46" fmla="*/ 12 w 62"/>
                  <a:gd name="T47" fmla="*/ 63 h 95"/>
                  <a:gd name="T48" fmla="*/ 14 w 62"/>
                  <a:gd name="T49" fmla="*/ 74 h 95"/>
                  <a:gd name="T50" fmla="*/ 21 w 62"/>
                  <a:gd name="T51" fmla="*/ 82 h 95"/>
                  <a:gd name="T52" fmla="*/ 31 w 62"/>
                  <a:gd name="T53" fmla="*/ 84 h 95"/>
                  <a:gd name="T54" fmla="*/ 41 w 62"/>
                  <a:gd name="T55" fmla="*/ 82 h 95"/>
                  <a:gd name="T56" fmla="*/ 48 w 62"/>
                  <a:gd name="T57" fmla="*/ 75 h 95"/>
                  <a:gd name="T58" fmla="*/ 49 w 62"/>
                  <a:gd name="T59" fmla="*/ 63 h 95"/>
                  <a:gd name="T60" fmla="*/ 48 w 62"/>
                  <a:gd name="T61" fmla="*/ 53 h 95"/>
                  <a:gd name="T62" fmla="*/ 41 w 62"/>
                  <a:gd name="T63" fmla="*/ 45 h 95"/>
                  <a:gd name="T64" fmla="*/ 31 w 62"/>
                  <a:gd name="T65" fmla="*/ 44 h 95"/>
                  <a:gd name="T66" fmla="*/ 21 w 62"/>
                  <a:gd name="T67" fmla="*/ 45 h 95"/>
                  <a:gd name="T68" fmla="*/ 14 w 62"/>
                  <a:gd name="T69" fmla="*/ 53 h 95"/>
                  <a:gd name="T70" fmla="*/ 12 w 62"/>
                  <a:gd name="T71" fmla="*/ 6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2" h="95">
                    <a:moveTo>
                      <a:pt x="61" y="25"/>
                    </a:moveTo>
                    <a:lnTo>
                      <a:pt x="48" y="26"/>
                    </a:lnTo>
                    <a:lnTo>
                      <a:pt x="46" y="20"/>
                    </a:lnTo>
                    <a:lnTo>
                      <a:pt x="44" y="16"/>
                    </a:lnTo>
                    <a:lnTo>
                      <a:pt x="40" y="13"/>
                    </a:lnTo>
                    <a:lnTo>
                      <a:pt x="37" y="12"/>
                    </a:lnTo>
                    <a:lnTo>
                      <a:pt x="32" y="10"/>
                    </a:lnTo>
                    <a:lnTo>
                      <a:pt x="27" y="12"/>
                    </a:lnTo>
                    <a:lnTo>
                      <a:pt x="22" y="14"/>
                    </a:lnTo>
                    <a:lnTo>
                      <a:pt x="18" y="18"/>
                    </a:lnTo>
                    <a:lnTo>
                      <a:pt x="14" y="25"/>
                    </a:lnTo>
                    <a:lnTo>
                      <a:pt x="13" y="32"/>
                    </a:lnTo>
                    <a:lnTo>
                      <a:pt x="12" y="45"/>
                    </a:lnTo>
                    <a:lnTo>
                      <a:pt x="17" y="40"/>
                    </a:lnTo>
                    <a:lnTo>
                      <a:pt x="22" y="36"/>
                    </a:lnTo>
                    <a:lnTo>
                      <a:pt x="28" y="34"/>
                    </a:lnTo>
                    <a:lnTo>
                      <a:pt x="34" y="32"/>
                    </a:lnTo>
                    <a:lnTo>
                      <a:pt x="40" y="34"/>
                    </a:lnTo>
                    <a:lnTo>
                      <a:pt x="45" y="35"/>
                    </a:lnTo>
                    <a:lnTo>
                      <a:pt x="49" y="38"/>
                    </a:lnTo>
                    <a:lnTo>
                      <a:pt x="54" y="42"/>
                    </a:lnTo>
                    <a:lnTo>
                      <a:pt x="59" y="51"/>
                    </a:lnTo>
                    <a:lnTo>
                      <a:pt x="62" y="63"/>
                    </a:lnTo>
                    <a:lnTo>
                      <a:pt x="61" y="71"/>
                    </a:lnTo>
                    <a:lnTo>
                      <a:pt x="58" y="79"/>
                    </a:lnTo>
                    <a:lnTo>
                      <a:pt x="56" y="84"/>
                    </a:lnTo>
                    <a:lnTo>
                      <a:pt x="52" y="88"/>
                    </a:lnTo>
                    <a:lnTo>
                      <a:pt x="48" y="91"/>
                    </a:lnTo>
                    <a:lnTo>
                      <a:pt x="43" y="93"/>
                    </a:lnTo>
                    <a:lnTo>
                      <a:pt x="37" y="95"/>
                    </a:lnTo>
                    <a:lnTo>
                      <a:pt x="32" y="95"/>
                    </a:lnTo>
                    <a:lnTo>
                      <a:pt x="19" y="92"/>
                    </a:lnTo>
                    <a:lnTo>
                      <a:pt x="9" y="84"/>
                    </a:lnTo>
                    <a:lnTo>
                      <a:pt x="4" y="76"/>
                    </a:lnTo>
                    <a:lnTo>
                      <a:pt x="0" y="65"/>
                    </a:lnTo>
                    <a:lnTo>
                      <a:pt x="0" y="51"/>
                    </a:lnTo>
                    <a:lnTo>
                      <a:pt x="0" y="34"/>
                    </a:lnTo>
                    <a:lnTo>
                      <a:pt x="4" y="21"/>
                    </a:lnTo>
                    <a:lnTo>
                      <a:pt x="9" y="10"/>
                    </a:lnTo>
                    <a:lnTo>
                      <a:pt x="19" y="3"/>
                    </a:lnTo>
                    <a:lnTo>
                      <a:pt x="34" y="0"/>
                    </a:lnTo>
                    <a:lnTo>
                      <a:pt x="40" y="1"/>
                    </a:lnTo>
                    <a:lnTo>
                      <a:pt x="46" y="3"/>
                    </a:lnTo>
                    <a:lnTo>
                      <a:pt x="52" y="7"/>
                    </a:lnTo>
                    <a:lnTo>
                      <a:pt x="56" y="12"/>
                    </a:lnTo>
                    <a:lnTo>
                      <a:pt x="59" y="17"/>
                    </a:lnTo>
                    <a:lnTo>
                      <a:pt x="61" y="25"/>
                    </a:lnTo>
                    <a:close/>
                    <a:moveTo>
                      <a:pt x="12" y="63"/>
                    </a:moveTo>
                    <a:lnTo>
                      <a:pt x="12" y="69"/>
                    </a:lnTo>
                    <a:lnTo>
                      <a:pt x="14" y="74"/>
                    </a:lnTo>
                    <a:lnTo>
                      <a:pt x="17" y="78"/>
                    </a:lnTo>
                    <a:lnTo>
                      <a:pt x="21" y="82"/>
                    </a:lnTo>
                    <a:lnTo>
                      <a:pt x="26" y="84"/>
                    </a:lnTo>
                    <a:lnTo>
                      <a:pt x="31" y="84"/>
                    </a:lnTo>
                    <a:lnTo>
                      <a:pt x="36" y="84"/>
                    </a:lnTo>
                    <a:lnTo>
                      <a:pt x="41" y="82"/>
                    </a:lnTo>
                    <a:lnTo>
                      <a:pt x="44" y="79"/>
                    </a:lnTo>
                    <a:lnTo>
                      <a:pt x="48" y="75"/>
                    </a:lnTo>
                    <a:lnTo>
                      <a:pt x="49" y="70"/>
                    </a:lnTo>
                    <a:lnTo>
                      <a:pt x="49" y="63"/>
                    </a:lnTo>
                    <a:lnTo>
                      <a:pt x="49" y="58"/>
                    </a:lnTo>
                    <a:lnTo>
                      <a:pt x="48" y="53"/>
                    </a:lnTo>
                    <a:lnTo>
                      <a:pt x="45" y="49"/>
                    </a:lnTo>
                    <a:lnTo>
                      <a:pt x="41" y="45"/>
                    </a:lnTo>
                    <a:lnTo>
                      <a:pt x="36" y="44"/>
                    </a:lnTo>
                    <a:lnTo>
                      <a:pt x="31" y="44"/>
                    </a:lnTo>
                    <a:lnTo>
                      <a:pt x="26" y="44"/>
                    </a:lnTo>
                    <a:lnTo>
                      <a:pt x="21" y="45"/>
                    </a:lnTo>
                    <a:lnTo>
                      <a:pt x="17" y="49"/>
                    </a:lnTo>
                    <a:lnTo>
                      <a:pt x="14" y="53"/>
                    </a:lnTo>
                    <a:lnTo>
                      <a:pt x="12" y="57"/>
                    </a:ln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396"/>
              <p:cNvSpPr>
                <a:spLocks noEditPoints="1"/>
              </p:cNvSpPr>
              <p:nvPr/>
            </p:nvSpPr>
            <p:spPr bwMode="auto">
              <a:xfrm>
                <a:off x="3111662" y="6159618"/>
                <a:ext cx="47625" cy="74612"/>
              </a:xfrm>
              <a:custGeom>
                <a:avLst/>
                <a:gdLst>
                  <a:gd name="T0" fmla="*/ 0 w 61"/>
                  <a:gd name="T1" fmla="*/ 48 h 95"/>
                  <a:gd name="T2" fmla="*/ 2 w 61"/>
                  <a:gd name="T3" fmla="*/ 32 h 95"/>
                  <a:gd name="T4" fmla="*/ 4 w 61"/>
                  <a:gd name="T5" fmla="*/ 21 h 95"/>
                  <a:gd name="T6" fmla="*/ 7 w 61"/>
                  <a:gd name="T7" fmla="*/ 14 h 95"/>
                  <a:gd name="T8" fmla="*/ 11 w 61"/>
                  <a:gd name="T9" fmla="*/ 9 h 95"/>
                  <a:gd name="T10" fmla="*/ 15 w 61"/>
                  <a:gd name="T11" fmla="*/ 5 h 95"/>
                  <a:gd name="T12" fmla="*/ 20 w 61"/>
                  <a:gd name="T13" fmla="*/ 3 h 95"/>
                  <a:gd name="T14" fmla="*/ 25 w 61"/>
                  <a:gd name="T15" fmla="*/ 0 h 95"/>
                  <a:gd name="T16" fmla="*/ 31 w 61"/>
                  <a:gd name="T17" fmla="*/ 0 h 95"/>
                  <a:gd name="T18" fmla="*/ 38 w 61"/>
                  <a:gd name="T19" fmla="*/ 1 h 95"/>
                  <a:gd name="T20" fmla="*/ 44 w 61"/>
                  <a:gd name="T21" fmla="*/ 3 h 95"/>
                  <a:gd name="T22" fmla="*/ 48 w 61"/>
                  <a:gd name="T23" fmla="*/ 5 h 95"/>
                  <a:gd name="T24" fmla="*/ 52 w 61"/>
                  <a:gd name="T25" fmla="*/ 8 h 95"/>
                  <a:gd name="T26" fmla="*/ 55 w 61"/>
                  <a:gd name="T27" fmla="*/ 12 h 95"/>
                  <a:gd name="T28" fmla="*/ 57 w 61"/>
                  <a:gd name="T29" fmla="*/ 18 h 95"/>
                  <a:gd name="T30" fmla="*/ 60 w 61"/>
                  <a:gd name="T31" fmla="*/ 26 h 95"/>
                  <a:gd name="T32" fmla="*/ 61 w 61"/>
                  <a:gd name="T33" fmla="*/ 35 h 95"/>
                  <a:gd name="T34" fmla="*/ 61 w 61"/>
                  <a:gd name="T35" fmla="*/ 48 h 95"/>
                  <a:gd name="T36" fmla="*/ 61 w 61"/>
                  <a:gd name="T37" fmla="*/ 62 h 95"/>
                  <a:gd name="T38" fmla="*/ 58 w 61"/>
                  <a:gd name="T39" fmla="*/ 74 h 95"/>
                  <a:gd name="T40" fmla="*/ 56 w 61"/>
                  <a:gd name="T41" fmla="*/ 80 h 95"/>
                  <a:gd name="T42" fmla="*/ 52 w 61"/>
                  <a:gd name="T43" fmla="*/ 85 h 95"/>
                  <a:gd name="T44" fmla="*/ 48 w 61"/>
                  <a:gd name="T45" fmla="*/ 89 h 95"/>
                  <a:gd name="T46" fmla="*/ 43 w 61"/>
                  <a:gd name="T47" fmla="*/ 93 h 95"/>
                  <a:gd name="T48" fmla="*/ 38 w 61"/>
                  <a:gd name="T49" fmla="*/ 95 h 95"/>
                  <a:gd name="T50" fmla="*/ 31 w 61"/>
                  <a:gd name="T51" fmla="*/ 95 h 95"/>
                  <a:gd name="T52" fmla="*/ 18 w 61"/>
                  <a:gd name="T53" fmla="*/ 93 h 95"/>
                  <a:gd name="T54" fmla="*/ 9 w 61"/>
                  <a:gd name="T55" fmla="*/ 87 h 95"/>
                  <a:gd name="T56" fmla="*/ 4 w 61"/>
                  <a:gd name="T57" fmla="*/ 76 h 95"/>
                  <a:gd name="T58" fmla="*/ 2 w 61"/>
                  <a:gd name="T59" fmla="*/ 63 h 95"/>
                  <a:gd name="T60" fmla="*/ 0 w 61"/>
                  <a:gd name="T61" fmla="*/ 48 h 95"/>
                  <a:gd name="T62" fmla="*/ 13 w 61"/>
                  <a:gd name="T63" fmla="*/ 48 h 95"/>
                  <a:gd name="T64" fmla="*/ 13 w 61"/>
                  <a:gd name="T65" fmla="*/ 61 h 95"/>
                  <a:gd name="T66" fmla="*/ 15 w 61"/>
                  <a:gd name="T67" fmla="*/ 71 h 95"/>
                  <a:gd name="T68" fmla="*/ 18 w 61"/>
                  <a:gd name="T69" fmla="*/ 78 h 95"/>
                  <a:gd name="T70" fmla="*/ 22 w 61"/>
                  <a:gd name="T71" fmla="*/ 82 h 95"/>
                  <a:gd name="T72" fmla="*/ 26 w 61"/>
                  <a:gd name="T73" fmla="*/ 83 h 95"/>
                  <a:gd name="T74" fmla="*/ 31 w 61"/>
                  <a:gd name="T75" fmla="*/ 84 h 95"/>
                  <a:gd name="T76" fmla="*/ 36 w 61"/>
                  <a:gd name="T77" fmla="*/ 83 h 95"/>
                  <a:gd name="T78" fmla="*/ 40 w 61"/>
                  <a:gd name="T79" fmla="*/ 82 h 95"/>
                  <a:gd name="T80" fmla="*/ 44 w 61"/>
                  <a:gd name="T81" fmla="*/ 78 h 95"/>
                  <a:gd name="T82" fmla="*/ 47 w 61"/>
                  <a:gd name="T83" fmla="*/ 71 h 95"/>
                  <a:gd name="T84" fmla="*/ 49 w 61"/>
                  <a:gd name="T85" fmla="*/ 61 h 95"/>
                  <a:gd name="T86" fmla="*/ 49 w 61"/>
                  <a:gd name="T87" fmla="*/ 48 h 95"/>
                  <a:gd name="T88" fmla="*/ 48 w 61"/>
                  <a:gd name="T89" fmla="*/ 29 h 95"/>
                  <a:gd name="T90" fmla="*/ 44 w 61"/>
                  <a:gd name="T91" fmla="*/ 18 h 95"/>
                  <a:gd name="T92" fmla="*/ 40 w 61"/>
                  <a:gd name="T93" fmla="*/ 14 h 95"/>
                  <a:gd name="T94" fmla="*/ 36 w 61"/>
                  <a:gd name="T95" fmla="*/ 12 h 95"/>
                  <a:gd name="T96" fmla="*/ 31 w 61"/>
                  <a:gd name="T97" fmla="*/ 10 h 95"/>
                  <a:gd name="T98" fmla="*/ 26 w 61"/>
                  <a:gd name="T99" fmla="*/ 12 h 95"/>
                  <a:gd name="T100" fmla="*/ 22 w 61"/>
                  <a:gd name="T101" fmla="*/ 14 h 95"/>
                  <a:gd name="T102" fmla="*/ 18 w 61"/>
                  <a:gd name="T103" fmla="*/ 17 h 95"/>
                  <a:gd name="T104" fmla="*/ 15 w 61"/>
                  <a:gd name="T105" fmla="*/ 29 h 95"/>
                  <a:gd name="T106" fmla="*/ 13 w 61"/>
                  <a:gd name="T107" fmla="*/ 4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95">
                    <a:moveTo>
                      <a:pt x="0" y="48"/>
                    </a:moveTo>
                    <a:lnTo>
                      <a:pt x="2" y="32"/>
                    </a:lnTo>
                    <a:lnTo>
                      <a:pt x="4" y="21"/>
                    </a:lnTo>
                    <a:lnTo>
                      <a:pt x="7" y="14"/>
                    </a:lnTo>
                    <a:lnTo>
                      <a:pt x="11" y="9"/>
                    </a:lnTo>
                    <a:lnTo>
                      <a:pt x="15" y="5"/>
                    </a:lnTo>
                    <a:lnTo>
                      <a:pt x="20" y="3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8" y="1"/>
                    </a:lnTo>
                    <a:lnTo>
                      <a:pt x="44" y="3"/>
                    </a:lnTo>
                    <a:lnTo>
                      <a:pt x="48" y="5"/>
                    </a:lnTo>
                    <a:lnTo>
                      <a:pt x="52" y="8"/>
                    </a:lnTo>
                    <a:lnTo>
                      <a:pt x="55" y="12"/>
                    </a:lnTo>
                    <a:lnTo>
                      <a:pt x="57" y="18"/>
                    </a:lnTo>
                    <a:lnTo>
                      <a:pt x="60" y="26"/>
                    </a:lnTo>
                    <a:lnTo>
                      <a:pt x="61" y="35"/>
                    </a:lnTo>
                    <a:lnTo>
                      <a:pt x="61" y="48"/>
                    </a:lnTo>
                    <a:lnTo>
                      <a:pt x="61" y="62"/>
                    </a:lnTo>
                    <a:lnTo>
                      <a:pt x="58" y="74"/>
                    </a:lnTo>
                    <a:lnTo>
                      <a:pt x="56" y="80"/>
                    </a:lnTo>
                    <a:lnTo>
                      <a:pt x="52" y="85"/>
                    </a:lnTo>
                    <a:lnTo>
                      <a:pt x="48" y="89"/>
                    </a:lnTo>
                    <a:lnTo>
                      <a:pt x="43" y="93"/>
                    </a:lnTo>
                    <a:lnTo>
                      <a:pt x="38" y="95"/>
                    </a:lnTo>
                    <a:lnTo>
                      <a:pt x="31" y="95"/>
                    </a:lnTo>
                    <a:lnTo>
                      <a:pt x="18" y="93"/>
                    </a:lnTo>
                    <a:lnTo>
                      <a:pt x="9" y="87"/>
                    </a:lnTo>
                    <a:lnTo>
                      <a:pt x="4" y="76"/>
                    </a:lnTo>
                    <a:lnTo>
                      <a:pt x="2" y="63"/>
                    </a:lnTo>
                    <a:lnTo>
                      <a:pt x="0" y="48"/>
                    </a:lnTo>
                    <a:close/>
                    <a:moveTo>
                      <a:pt x="13" y="48"/>
                    </a:moveTo>
                    <a:lnTo>
                      <a:pt x="13" y="61"/>
                    </a:lnTo>
                    <a:lnTo>
                      <a:pt x="15" y="71"/>
                    </a:lnTo>
                    <a:lnTo>
                      <a:pt x="18" y="78"/>
                    </a:lnTo>
                    <a:lnTo>
                      <a:pt x="22" y="82"/>
                    </a:lnTo>
                    <a:lnTo>
                      <a:pt x="26" y="83"/>
                    </a:lnTo>
                    <a:lnTo>
                      <a:pt x="31" y="84"/>
                    </a:lnTo>
                    <a:lnTo>
                      <a:pt x="36" y="83"/>
                    </a:lnTo>
                    <a:lnTo>
                      <a:pt x="40" y="82"/>
                    </a:lnTo>
                    <a:lnTo>
                      <a:pt x="44" y="78"/>
                    </a:lnTo>
                    <a:lnTo>
                      <a:pt x="47" y="71"/>
                    </a:lnTo>
                    <a:lnTo>
                      <a:pt x="49" y="61"/>
                    </a:lnTo>
                    <a:lnTo>
                      <a:pt x="49" y="48"/>
                    </a:lnTo>
                    <a:lnTo>
                      <a:pt x="48" y="29"/>
                    </a:lnTo>
                    <a:lnTo>
                      <a:pt x="44" y="18"/>
                    </a:lnTo>
                    <a:lnTo>
                      <a:pt x="40" y="14"/>
                    </a:lnTo>
                    <a:lnTo>
                      <a:pt x="36" y="12"/>
                    </a:lnTo>
                    <a:lnTo>
                      <a:pt x="31" y="10"/>
                    </a:lnTo>
                    <a:lnTo>
                      <a:pt x="26" y="12"/>
                    </a:lnTo>
                    <a:lnTo>
                      <a:pt x="22" y="14"/>
                    </a:lnTo>
                    <a:lnTo>
                      <a:pt x="18" y="17"/>
                    </a:lnTo>
                    <a:lnTo>
                      <a:pt x="15" y="29"/>
                    </a:lnTo>
                    <a:lnTo>
                      <a:pt x="13" y="48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397"/>
              <p:cNvSpPr>
                <a:spLocks/>
              </p:cNvSpPr>
              <p:nvPr/>
            </p:nvSpPr>
            <p:spPr bwMode="auto">
              <a:xfrm>
                <a:off x="1586075" y="6289793"/>
                <a:ext cx="28575" cy="80962"/>
              </a:xfrm>
              <a:custGeom>
                <a:avLst/>
                <a:gdLst>
                  <a:gd name="T0" fmla="*/ 34 w 36"/>
                  <a:gd name="T1" fmla="*/ 90 h 102"/>
                  <a:gd name="T2" fmla="*/ 36 w 36"/>
                  <a:gd name="T3" fmla="*/ 102 h 102"/>
                  <a:gd name="T4" fmla="*/ 31 w 36"/>
                  <a:gd name="T5" fmla="*/ 102 h 102"/>
                  <a:gd name="T6" fmla="*/ 27 w 36"/>
                  <a:gd name="T7" fmla="*/ 102 h 102"/>
                  <a:gd name="T8" fmla="*/ 20 w 36"/>
                  <a:gd name="T9" fmla="*/ 102 h 102"/>
                  <a:gd name="T10" fmla="*/ 16 w 36"/>
                  <a:gd name="T11" fmla="*/ 101 h 102"/>
                  <a:gd name="T12" fmla="*/ 12 w 36"/>
                  <a:gd name="T13" fmla="*/ 98 h 102"/>
                  <a:gd name="T14" fmla="*/ 10 w 36"/>
                  <a:gd name="T15" fmla="*/ 96 h 102"/>
                  <a:gd name="T16" fmla="*/ 10 w 36"/>
                  <a:gd name="T17" fmla="*/ 92 h 102"/>
                  <a:gd name="T18" fmla="*/ 9 w 36"/>
                  <a:gd name="T19" fmla="*/ 87 h 102"/>
                  <a:gd name="T20" fmla="*/ 9 w 36"/>
                  <a:gd name="T21" fmla="*/ 80 h 102"/>
                  <a:gd name="T22" fmla="*/ 9 w 36"/>
                  <a:gd name="T23" fmla="*/ 39 h 102"/>
                  <a:gd name="T24" fmla="*/ 0 w 36"/>
                  <a:gd name="T25" fmla="*/ 39 h 102"/>
                  <a:gd name="T26" fmla="*/ 0 w 36"/>
                  <a:gd name="T27" fmla="*/ 27 h 102"/>
                  <a:gd name="T28" fmla="*/ 9 w 36"/>
                  <a:gd name="T29" fmla="*/ 27 h 102"/>
                  <a:gd name="T30" fmla="*/ 9 w 36"/>
                  <a:gd name="T31" fmla="*/ 8 h 102"/>
                  <a:gd name="T32" fmla="*/ 23 w 36"/>
                  <a:gd name="T33" fmla="*/ 0 h 102"/>
                  <a:gd name="T34" fmla="*/ 23 w 36"/>
                  <a:gd name="T35" fmla="*/ 27 h 102"/>
                  <a:gd name="T36" fmla="*/ 34 w 36"/>
                  <a:gd name="T37" fmla="*/ 27 h 102"/>
                  <a:gd name="T38" fmla="*/ 34 w 36"/>
                  <a:gd name="T39" fmla="*/ 39 h 102"/>
                  <a:gd name="T40" fmla="*/ 23 w 36"/>
                  <a:gd name="T41" fmla="*/ 39 h 102"/>
                  <a:gd name="T42" fmla="*/ 23 w 36"/>
                  <a:gd name="T43" fmla="*/ 80 h 102"/>
                  <a:gd name="T44" fmla="*/ 23 w 36"/>
                  <a:gd name="T45" fmla="*/ 85 h 102"/>
                  <a:gd name="T46" fmla="*/ 23 w 36"/>
                  <a:gd name="T47" fmla="*/ 88 h 102"/>
                  <a:gd name="T48" fmla="*/ 24 w 36"/>
                  <a:gd name="T49" fmla="*/ 89 h 102"/>
                  <a:gd name="T50" fmla="*/ 25 w 36"/>
                  <a:gd name="T51" fmla="*/ 90 h 102"/>
                  <a:gd name="T52" fmla="*/ 27 w 36"/>
                  <a:gd name="T53" fmla="*/ 90 h 102"/>
                  <a:gd name="T54" fmla="*/ 29 w 36"/>
                  <a:gd name="T55" fmla="*/ 90 h 102"/>
                  <a:gd name="T56" fmla="*/ 32 w 36"/>
                  <a:gd name="T57" fmla="*/ 90 h 102"/>
                  <a:gd name="T58" fmla="*/ 34 w 36"/>
                  <a:gd name="T59" fmla="*/ 9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102">
                    <a:moveTo>
                      <a:pt x="34" y="90"/>
                    </a:moveTo>
                    <a:lnTo>
                      <a:pt x="36" y="102"/>
                    </a:lnTo>
                    <a:lnTo>
                      <a:pt x="31" y="102"/>
                    </a:lnTo>
                    <a:lnTo>
                      <a:pt x="27" y="102"/>
                    </a:lnTo>
                    <a:lnTo>
                      <a:pt x="20" y="102"/>
                    </a:lnTo>
                    <a:lnTo>
                      <a:pt x="16" y="101"/>
                    </a:lnTo>
                    <a:lnTo>
                      <a:pt x="12" y="98"/>
                    </a:lnTo>
                    <a:lnTo>
                      <a:pt x="10" y="96"/>
                    </a:lnTo>
                    <a:lnTo>
                      <a:pt x="10" y="92"/>
                    </a:lnTo>
                    <a:lnTo>
                      <a:pt x="9" y="87"/>
                    </a:lnTo>
                    <a:lnTo>
                      <a:pt x="9" y="80"/>
                    </a:lnTo>
                    <a:lnTo>
                      <a:pt x="9" y="39"/>
                    </a:lnTo>
                    <a:lnTo>
                      <a:pt x="0" y="39"/>
                    </a:lnTo>
                    <a:lnTo>
                      <a:pt x="0" y="27"/>
                    </a:lnTo>
                    <a:lnTo>
                      <a:pt x="9" y="27"/>
                    </a:lnTo>
                    <a:lnTo>
                      <a:pt x="9" y="8"/>
                    </a:lnTo>
                    <a:lnTo>
                      <a:pt x="23" y="0"/>
                    </a:lnTo>
                    <a:lnTo>
                      <a:pt x="23" y="27"/>
                    </a:lnTo>
                    <a:lnTo>
                      <a:pt x="34" y="27"/>
                    </a:lnTo>
                    <a:lnTo>
                      <a:pt x="34" y="39"/>
                    </a:lnTo>
                    <a:lnTo>
                      <a:pt x="23" y="39"/>
                    </a:lnTo>
                    <a:lnTo>
                      <a:pt x="23" y="80"/>
                    </a:lnTo>
                    <a:lnTo>
                      <a:pt x="23" y="85"/>
                    </a:lnTo>
                    <a:lnTo>
                      <a:pt x="23" y="88"/>
                    </a:lnTo>
                    <a:lnTo>
                      <a:pt x="24" y="89"/>
                    </a:lnTo>
                    <a:lnTo>
                      <a:pt x="25" y="90"/>
                    </a:lnTo>
                    <a:lnTo>
                      <a:pt x="27" y="90"/>
                    </a:lnTo>
                    <a:lnTo>
                      <a:pt x="29" y="90"/>
                    </a:lnTo>
                    <a:lnTo>
                      <a:pt x="32" y="90"/>
                    </a:lnTo>
                    <a:lnTo>
                      <a:pt x="34" y="90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398"/>
              <p:cNvSpPr>
                <a:spLocks noEditPoints="1"/>
              </p:cNvSpPr>
              <p:nvPr/>
            </p:nvSpPr>
            <p:spPr bwMode="auto">
              <a:xfrm>
                <a:off x="1624175" y="6288206"/>
                <a:ext cx="11113" cy="80962"/>
              </a:xfrm>
              <a:custGeom>
                <a:avLst/>
                <a:gdLst>
                  <a:gd name="T0" fmla="*/ 0 w 15"/>
                  <a:gd name="T1" fmla="*/ 13 h 102"/>
                  <a:gd name="T2" fmla="*/ 0 w 15"/>
                  <a:gd name="T3" fmla="*/ 0 h 102"/>
                  <a:gd name="T4" fmla="*/ 15 w 15"/>
                  <a:gd name="T5" fmla="*/ 0 h 102"/>
                  <a:gd name="T6" fmla="*/ 15 w 15"/>
                  <a:gd name="T7" fmla="*/ 13 h 102"/>
                  <a:gd name="T8" fmla="*/ 0 w 15"/>
                  <a:gd name="T9" fmla="*/ 13 h 102"/>
                  <a:gd name="T10" fmla="*/ 0 w 15"/>
                  <a:gd name="T11" fmla="*/ 102 h 102"/>
                  <a:gd name="T12" fmla="*/ 0 w 15"/>
                  <a:gd name="T13" fmla="*/ 28 h 102"/>
                  <a:gd name="T14" fmla="*/ 15 w 15"/>
                  <a:gd name="T15" fmla="*/ 28 h 102"/>
                  <a:gd name="T16" fmla="*/ 15 w 15"/>
                  <a:gd name="T17" fmla="*/ 102 h 102"/>
                  <a:gd name="T18" fmla="*/ 0 w 15"/>
                  <a:gd name="T1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102">
                    <a:moveTo>
                      <a:pt x="0" y="13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0" y="13"/>
                    </a:lnTo>
                    <a:close/>
                    <a:moveTo>
                      <a:pt x="0" y="102"/>
                    </a:moveTo>
                    <a:lnTo>
                      <a:pt x="0" y="28"/>
                    </a:lnTo>
                    <a:lnTo>
                      <a:pt x="15" y="28"/>
                    </a:lnTo>
                    <a:lnTo>
                      <a:pt x="15" y="102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399"/>
              <p:cNvSpPr>
                <a:spLocks/>
              </p:cNvSpPr>
              <p:nvPr/>
            </p:nvSpPr>
            <p:spPr bwMode="auto">
              <a:xfrm>
                <a:off x="1647987" y="6308843"/>
                <a:ext cx="80963" cy="60325"/>
              </a:xfrm>
              <a:custGeom>
                <a:avLst/>
                <a:gdLst>
                  <a:gd name="T0" fmla="*/ 0 w 103"/>
                  <a:gd name="T1" fmla="*/ 76 h 76"/>
                  <a:gd name="T2" fmla="*/ 0 w 103"/>
                  <a:gd name="T3" fmla="*/ 2 h 76"/>
                  <a:gd name="T4" fmla="*/ 14 w 103"/>
                  <a:gd name="T5" fmla="*/ 2 h 76"/>
                  <a:gd name="T6" fmla="*/ 14 w 103"/>
                  <a:gd name="T7" fmla="*/ 14 h 76"/>
                  <a:gd name="T8" fmla="*/ 18 w 103"/>
                  <a:gd name="T9" fmla="*/ 7 h 76"/>
                  <a:gd name="T10" fmla="*/ 23 w 103"/>
                  <a:gd name="T11" fmla="*/ 3 h 76"/>
                  <a:gd name="T12" fmla="*/ 27 w 103"/>
                  <a:gd name="T13" fmla="*/ 2 h 76"/>
                  <a:gd name="T14" fmla="*/ 31 w 103"/>
                  <a:gd name="T15" fmla="*/ 1 h 76"/>
                  <a:gd name="T16" fmla="*/ 36 w 103"/>
                  <a:gd name="T17" fmla="*/ 0 h 76"/>
                  <a:gd name="T18" fmla="*/ 41 w 103"/>
                  <a:gd name="T19" fmla="*/ 1 h 76"/>
                  <a:gd name="T20" fmla="*/ 45 w 103"/>
                  <a:gd name="T21" fmla="*/ 2 h 76"/>
                  <a:gd name="T22" fmla="*/ 49 w 103"/>
                  <a:gd name="T23" fmla="*/ 3 h 76"/>
                  <a:gd name="T24" fmla="*/ 53 w 103"/>
                  <a:gd name="T25" fmla="*/ 6 h 76"/>
                  <a:gd name="T26" fmla="*/ 56 w 103"/>
                  <a:gd name="T27" fmla="*/ 10 h 76"/>
                  <a:gd name="T28" fmla="*/ 57 w 103"/>
                  <a:gd name="T29" fmla="*/ 14 h 76"/>
                  <a:gd name="T30" fmla="*/ 67 w 103"/>
                  <a:gd name="T31" fmla="*/ 3 h 76"/>
                  <a:gd name="T32" fmla="*/ 80 w 103"/>
                  <a:gd name="T33" fmla="*/ 0 h 76"/>
                  <a:gd name="T34" fmla="*/ 87 w 103"/>
                  <a:gd name="T35" fmla="*/ 1 h 76"/>
                  <a:gd name="T36" fmla="*/ 93 w 103"/>
                  <a:gd name="T37" fmla="*/ 3 h 76"/>
                  <a:gd name="T38" fmla="*/ 97 w 103"/>
                  <a:gd name="T39" fmla="*/ 6 h 76"/>
                  <a:gd name="T40" fmla="*/ 99 w 103"/>
                  <a:gd name="T41" fmla="*/ 10 h 76"/>
                  <a:gd name="T42" fmla="*/ 102 w 103"/>
                  <a:gd name="T43" fmla="*/ 14 h 76"/>
                  <a:gd name="T44" fmla="*/ 103 w 103"/>
                  <a:gd name="T45" fmla="*/ 19 h 76"/>
                  <a:gd name="T46" fmla="*/ 103 w 103"/>
                  <a:gd name="T47" fmla="*/ 25 h 76"/>
                  <a:gd name="T48" fmla="*/ 103 w 103"/>
                  <a:gd name="T49" fmla="*/ 76 h 76"/>
                  <a:gd name="T50" fmla="*/ 90 w 103"/>
                  <a:gd name="T51" fmla="*/ 76 h 76"/>
                  <a:gd name="T52" fmla="*/ 90 w 103"/>
                  <a:gd name="T53" fmla="*/ 31 h 76"/>
                  <a:gd name="T54" fmla="*/ 90 w 103"/>
                  <a:gd name="T55" fmla="*/ 25 h 76"/>
                  <a:gd name="T56" fmla="*/ 89 w 103"/>
                  <a:gd name="T57" fmla="*/ 22 h 76"/>
                  <a:gd name="T58" fmla="*/ 89 w 103"/>
                  <a:gd name="T59" fmla="*/ 19 h 76"/>
                  <a:gd name="T60" fmla="*/ 87 w 103"/>
                  <a:gd name="T61" fmla="*/ 16 h 76"/>
                  <a:gd name="T62" fmla="*/ 84 w 103"/>
                  <a:gd name="T63" fmla="*/ 14 h 76"/>
                  <a:gd name="T64" fmla="*/ 81 w 103"/>
                  <a:gd name="T65" fmla="*/ 12 h 76"/>
                  <a:gd name="T66" fmla="*/ 78 w 103"/>
                  <a:gd name="T67" fmla="*/ 12 h 76"/>
                  <a:gd name="T68" fmla="*/ 72 w 103"/>
                  <a:gd name="T69" fmla="*/ 12 h 76"/>
                  <a:gd name="T70" fmla="*/ 67 w 103"/>
                  <a:gd name="T71" fmla="*/ 14 h 76"/>
                  <a:gd name="T72" fmla="*/ 63 w 103"/>
                  <a:gd name="T73" fmla="*/ 18 h 76"/>
                  <a:gd name="T74" fmla="*/ 61 w 103"/>
                  <a:gd name="T75" fmla="*/ 22 h 76"/>
                  <a:gd name="T76" fmla="*/ 59 w 103"/>
                  <a:gd name="T77" fmla="*/ 27 h 76"/>
                  <a:gd name="T78" fmla="*/ 58 w 103"/>
                  <a:gd name="T79" fmla="*/ 33 h 76"/>
                  <a:gd name="T80" fmla="*/ 58 w 103"/>
                  <a:gd name="T81" fmla="*/ 76 h 76"/>
                  <a:gd name="T82" fmla="*/ 45 w 103"/>
                  <a:gd name="T83" fmla="*/ 76 h 76"/>
                  <a:gd name="T84" fmla="*/ 45 w 103"/>
                  <a:gd name="T85" fmla="*/ 28 h 76"/>
                  <a:gd name="T86" fmla="*/ 45 w 103"/>
                  <a:gd name="T87" fmla="*/ 24 h 76"/>
                  <a:gd name="T88" fmla="*/ 44 w 103"/>
                  <a:gd name="T89" fmla="*/ 19 h 76"/>
                  <a:gd name="T90" fmla="*/ 43 w 103"/>
                  <a:gd name="T91" fmla="*/ 16 h 76"/>
                  <a:gd name="T92" fmla="*/ 40 w 103"/>
                  <a:gd name="T93" fmla="*/ 14 h 76"/>
                  <a:gd name="T94" fmla="*/ 36 w 103"/>
                  <a:gd name="T95" fmla="*/ 12 h 76"/>
                  <a:gd name="T96" fmla="*/ 32 w 103"/>
                  <a:gd name="T97" fmla="*/ 12 h 76"/>
                  <a:gd name="T98" fmla="*/ 27 w 103"/>
                  <a:gd name="T99" fmla="*/ 12 h 76"/>
                  <a:gd name="T100" fmla="*/ 22 w 103"/>
                  <a:gd name="T101" fmla="*/ 15 h 76"/>
                  <a:gd name="T102" fmla="*/ 18 w 103"/>
                  <a:gd name="T103" fmla="*/ 18 h 76"/>
                  <a:gd name="T104" fmla="*/ 16 w 103"/>
                  <a:gd name="T105" fmla="*/ 23 h 76"/>
                  <a:gd name="T106" fmla="*/ 16 w 103"/>
                  <a:gd name="T107" fmla="*/ 27 h 76"/>
                  <a:gd name="T108" fmla="*/ 14 w 103"/>
                  <a:gd name="T109" fmla="*/ 32 h 76"/>
                  <a:gd name="T110" fmla="*/ 14 w 103"/>
                  <a:gd name="T111" fmla="*/ 38 h 76"/>
                  <a:gd name="T112" fmla="*/ 14 w 103"/>
                  <a:gd name="T113" fmla="*/ 76 h 76"/>
                  <a:gd name="T114" fmla="*/ 0 w 103"/>
                  <a:gd name="T115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3" h="76">
                    <a:moveTo>
                      <a:pt x="0" y="76"/>
                    </a:moveTo>
                    <a:lnTo>
                      <a:pt x="0" y="2"/>
                    </a:lnTo>
                    <a:lnTo>
                      <a:pt x="14" y="2"/>
                    </a:lnTo>
                    <a:lnTo>
                      <a:pt x="14" y="14"/>
                    </a:lnTo>
                    <a:lnTo>
                      <a:pt x="18" y="7"/>
                    </a:lnTo>
                    <a:lnTo>
                      <a:pt x="23" y="3"/>
                    </a:lnTo>
                    <a:lnTo>
                      <a:pt x="27" y="2"/>
                    </a:lnTo>
                    <a:lnTo>
                      <a:pt x="31" y="1"/>
                    </a:lnTo>
                    <a:lnTo>
                      <a:pt x="36" y="0"/>
                    </a:lnTo>
                    <a:lnTo>
                      <a:pt x="41" y="1"/>
                    </a:lnTo>
                    <a:lnTo>
                      <a:pt x="45" y="2"/>
                    </a:lnTo>
                    <a:lnTo>
                      <a:pt x="49" y="3"/>
                    </a:lnTo>
                    <a:lnTo>
                      <a:pt x="53" y="6"/>
                    </a:lnTo>
                    <a:lnTo>
                      <a:pt x="56" y="10"/>
                    </a:lnTo>
                    <a:lnTo>
                      <a:pt x="57" y="14"/>
                    </a:lnTo>
                    <a:lnTo>
                      <a:pt x="67" y="3"/>
                    </a:lnTo>
                    <a:lnTo>
                      <a:pt x="80" y="0"/>
                    </a:lnTo>
                    <a:lnTo>
                      <a:pt x="87" y="1"/>
                    </a:lnTo>
                    <a:lnTo>
                      <a:pt x="93" y="3"/>
                    </a:lnTo>
                    <a:lnTo>
                      <a:pt x="97" y="6"/>
                    </a:lnTo>
                    <a:lnTo>
                      <a:pt x="99" y="10"/>
                    </a:lnTo>
                    <a:lnTo>
                      <a:pt x="102" y="14"/>
                    </a:lnTo>
                    <a:lnTo>
                      <a:pt x="103" y="19"/>
                    </a:lnTo>
                    <a:lnTo>
                      <a:pt x="103" y="25"/>
                    </a:lnTo>
                    <a:lnTo>
                      <a:pt x="103" y="76"/>
                    </a:lnTo>
                    <a:lnTo>
                      <a:pt x="90" y="76"/>
                    </a:lnTo>
                    <a:lnTo>
                      <a:pt x="90" y="31"/>
                    </a:lnTo>
                    <a:lnTo>
                      <a:pt x="90" y="25"/>
                    </a:lnTo>
                    <a:lnTo>
                      <a:pt x="89" y="22"/>
                    </a:lnTo>
                    <a:lnTo>
                      <a:pt x="89" y="19"/>
                    </a:lnTo>
                    <a:lnTo>
                      <a:pt x="87" y="16"/>
                    </a:lnTo>
                    <a:lnTo>
                      <a:pt x="84" y="14"/>
                    </a:lnTo>
                    <a:lnTo>
                      <a:pt x="81" y="12"/>
                    </a:lnTo>
                    <a:lnTo>
                      <a:pt x="78" y="12"/>
                    </a:lnTo>
                    <a:lnTo>
                      <a:pt x="72" y="12"/>
                    </a:lnTo>
                    <a:lnTo>
                      <a:pt x="67" y="14"/>
                    </a:lnTo>
                    <a:lnTo>
                      <a:pt x="63" y="18"/>
                    </a:lnTo>
                    <a:lnTo>
                      <a:pt x="61" y="22"/>
                    </a:lnTo>
                    <a:lnTo>
                      <a:pt x="59" y="27"/>
                    </a:lnTo>
                    <a:lnTo>
                      <a:pt x="58" y="33"/>
                    </a:lnTo>
                    <a:lnTo>
                      <a:pt x="58" y="76"/>
                    </a:lnTo>
                    <a:lnTo>
                      <a:pt x="45" y="76"/>
                    </a:lnTo>
                    <a:lnTo>
                      <a:pt x="45" y="28"/>
                    </a:lnTo>
                    <a:lnTo>
                      <a:pt x="45" y="24"/>
                    </a:lnTo>
                    <a:lnTo>
                      <a:pt x="44" y="19"/>
                    </a:lnTo>
                    <a:lnTo>
                      <a:pt x="43" y="16"/>
                    </a:lnTo>
                    <a:lnTo>
                      <a:pt x="40" y="14"/>
                    </a:lnTo>
                    <a:lnTo>
                      <a:pt x="36" y="12"/>
                    </a:lnTo>
                    <a:lnTo>
                      <a:pt x="32" y="12"/>
                    </a:lnTo>
                    <a:lnTo>
                      <a:pt x="27" y="12"/>
                    </a:lnTo>
                    <a:lnTo>
                      <a:pt x="22" y="15"/>
                    </a:lnTo>
                    <a:lnTo>
                      <a:pt x="18" y="18"/>
                    </a:lnTo>
                    <a:lnTo>
                      <a:pt x="16" y="23"/>
                    </a:lnTo>
                    <a:lnTo>
                      <a:pt x="16" y="27"/>
                    </a:lnTo>
                    <a:lnTo>
                      <a:pt x="14" y="32"/>
                    </a:lnTo>
                    <a:lnTo>
                      <a:pt x="14" y="38"/>
                    </a:lnTo>
                    <a:lnTo>
                      <a:pt x="14" y="76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400"/>
              <p:cNvSpPr>
                <a:spLocks noEditPoints="1"/>
              </p:cNvSpPr>
              <p:nvPr/>
            </p:nvSpPr>
            <p:spPr bwMode="auto">
              <a:xfrm>
                <a:off x="1741650" y="6308843"/>
                <a:ext cx="53975" cy="61912"/>
              </a:xfrm>
              <a:custGeom>
                <a:avLst/>
                <a:gdLst>
                  <a:gd name="T0" fmla="*/ 54 w 68"/>
                  <a:gd name="T1" fmla="*/ 54 h 77"/>
                  <a:gd name="T2" fmla="*/ 68 w 68"/>
                  <a:gd name="T3" fmla="*/ 55 h 77"/>
                  <a:gd name="T4" fmla="*/ 64 w 68"/>
                  <a:gd name="T5" fmla="*/ 62 h 77"/>
                  <a:gd name="T6" fmla="*/ 62 w 68"/>
                  <a:gd name="T7" fmla="*/ 67 h 77"/>
                  <a:gd name="T8" fmla="*/ 57 w 68"/>
                  <a:gd name="T9" fmla="*/ 72 h 77"/>
                  <a:gd name="T10" fmla="*/ 46 w 68"/>
                  <a:gd name="T11" fmla="*/ 76 h 77"/>
                  <a:gd name="T12" fmla="*/ 35 w 68"/>
                  <a:gd name="T13" fmla="*/ 77 h 77"/>
                  <a:gd name="T14" fmla="*/ 20 w 68"/>
                  <a:gd name="T15" fmla="*/ 76 h 77"/>
                  <a:gd name="T16" fmla="*/ 9 w 68"/>
                  <a:gd name="T17" fmla="*/ 68 h 77"/>
                  <a:gd name="T18" fmla="*/ 2 w 68"/>
                  <a:gd name="T19" fmla="*/ 55 h 77"/>
                  <a:gd name="T20" fmla="*/ 0 w 68"/>
                  <a:gd name="T21" fmla="*/ 40 h 77"/>
                  <a:gd name="T22" fmla="*/ 2 w 68"/>
                  <a:gd name="T23" fmla="*/ 23 h 77"/>
                  <a:gd name="T24" fmla="*/ 9 w 68"/>
                  <a:gd name="T25" fmla="*/ 10 h 77"/>
                  <a:gd name="T26" fmla="*/ 20 w 68"/>
                  <a:gd name="T27" fmla="*/ 2 h 77"/>
                  <a:gd name="T28" fmla="*/ 35 w 68"/>
                  <a:gd name="T29" fmla="*/ 0 h 77"/>
                  <a:gd name="T30" fmla="*/ 48 w 68"/>
                  <a:gd name="T31" fmla="*/ 2 h 77"/>
                  <a:gd name="T32" fmla="*/ 59 w 68"/>
                  <a:gd name="T33" fmla="*/ 10 h 77"/>
                  <a:gd name="T34" fmla="*/ 66 w 68"/>
                  <a:gd name="T35" fmla="*/ 23 h 77"/>
                  <a:gd name="T36" fmla="*/ 68 w 68"/>
                  <a:gd name="T37" fmla="*/ 38 h 77"/>
                  <a:gd name="T38" fmla="*/ 68 w 68"/>
                  <a:gd name="T39" fmla="*/ 42 h 77"/>
                  <a:gd name="T40" fmla="*/ 13 w 68"/>
                  <a:gd name="T41" fmla="*/ 42 h 77"/>
                  <a:gd name="T42" fmla="*/ 14 w 68"/>
                  <a:gd name="T43" fmla="*/ 49 h 77"/>
                  <a:gd name="T44" fmla="*/ 17 w 68"/>
                  <a:gd name="T45" fmla="*/ 55 h 77"/>
                  <a:gd name="T46" fmla="*/ 19 w 68"/>
                  <a:gd name="T47" fmla="*/ 59 h 77"/>
                  <a:gd name="T48" fmla="*/ 24 w 68"/>
                  <a:gd name="T49" fmla="*/ 63 h 77"/>
                  <a:gd name="T50" fmla="*/ 30 w 68"/>
                  <a:gd name="T51" fmla="*/ 65 h 77"/>
                  <a:gd name="T52" fmla="*/ 35 w 68"/>
                  <a:gd name="T53" fmla="*/ 65 h 77"/>
                  <a:gd name="T54" fmla="*/ 41 w 68"/>
                  <a:gd name="T55" fmla="*/ 65 h 77"/>
                  <a:gd name="T56" fmla="*/ 46 w 68"/>
                  <a:gd name="T57" fmla="*/ 63 h 77"/>
                  <a:gd name="T58" fmla="*/ 50 w 68"/>
                  <a:gd name="T59" fmla="*/ 60 h 77"/>
                  <a:gd name="T60" fmla="*/ 53 w 68"/>
                  <a:gd name="T61" fmla="*/ 58 h 77"/>
                  <a:gd name="T62" fmla="*/ 54 w 68"/>
                  <a:gd name="T63" fmla="*/ 54 h 77"/>
                  <a:gd name="T64" fmla="*/ 13 w 68"/>
                  <a:gd name="T65" fmla="*/ 31 h 77"/>
                  <a:gd name="T66" fmla="*/ 54 w 68"/>
                  <a:gd name="T67" fmla="*/ 31 h 77"/>
                  <a:gd name="T68" fmla="*/ 54 w 68"/>
                  <a:gd name="T69" fmla="*/ 25 h 77"/>
                  <a:gd name="T70" fmla="*/ 53 w 68"/>
                  <a:gd name="T71" fmla="*/ 22 h 77"/>
                  <a:gd name="T72" fmla="*/ 50 w 68"/>
                  <a:gd name="T73" fmla="*/ 18 h 77"/>
                  <a:gd name="T74" fmla="*/ 45 w 68"/>
                  <a:gd name="T75" fmla="*/ 15 h 77"/>
                  <a:gd name="T76" fmla="*/ 40 w 68"/>
                  <a:gd name="T77" fmla="*/ 12 h 77"/>
                  <a:gd name="T78" fmla="*/ 35 w 68"/>
                  <a:gd name="T79" fmla="*/ 12 h 77"/>
                  <a:gd name="T80" fmla="*/ 28 w 68"/>
                  <a:gd name="T81" fmla="*/ 12 h 77"/>
                  <a:gd name="T82" fmla="*/ 24 w 68"/>
                  <a:gd name="T83" fmla="*/ 14 h 77"/>
                  <a:gd name="T84" fmla="*/ 19 w 68"/>
                  <a:gd name="T85" fmla="*/ 16 h 77"/>
                  <a:gd name="T86" fmla="*/ 17 w 68"/>
                  <a:gd name="T87" fmla="*/ 20 h 77"/>
                  <a:gd name="T88" fmla="*/ 14 w 68"/>
                  <a:gd name="T89" fmla="*/ 25 h 77"/>
                  <a:gd name="T90" fmla="*/ 13 w 68"/>
                  <a:gd name="T91" fmla="*/ 3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8" h="77">
                    <a:moveTo>
                      <a:pt x="54" y="54"/>
                    </a:moveTo>
                    <a:lnTo>
                      <a:pt x="68" y="55"/>
                    </a:lnTo>
                    <a:lnTo>
                      <a:pt x="64" y="62"/>
                    </a:lnTo>
                    <a:lnTo>
                      <a:pt x="62" y="67"/>
                    </a:lnTo>
                    <a:lnTo>
                      <a:pt x="57" y="72"/>
                    </a:lnTo>
                    <a:lnTo>
                      <a:pt x="46" y="76"/>
                    </a:lnTo>
                    <a:lnTo>
                      <a:pt x="35" y="77"/>
                    </a:lnTo>
                    <a:lnTo>
                      <a:pt x="20" y="76"/>
                    </a:lnTo>
                    <a:lnTo>
                      <a:pt x="9" y="68"/>
                    </a:lnTo>
                    <a:lnTo>
                      <a:pt x="2" y="55"/>
                    </a:lnTo>
                    <a:lnTo>
                      <a:pt x="0" y="40"/>
                    </a:lnTo>
                    <a:lnTo>
                      <a:pt x="2" y="23"/>
                    </a:lnTo>
                    <a:lnTo>
                      <a:pt x="9" y="10"/>
                    </a:lnTo>
                    <a:lnTo>
                      <a:pt x="20" y="2"/>
                    </a:lnTo>
                    <a:lnTo>
                      <a:pt x="35" y="0"/>
                    </a:lnTo>
                    <a:lnTo>
                      <a:pt x="48" y="2"/>
                    </a:lnTo>
                    <a:lnTo>
                      <a:pt x="59" y="10"/>
                    </a:lnTo>
                    <a:lnTo>
                      <a:pt x="66" y="23"/>
                    </a:lnTo>
                    <a:lnTo>
                      <a:pt x="68" y="38"/>
                    </a:lnTo>
                    <a:lnTo>
                      <a:pt x="68" y="42"/>
                    </a:lnTo>
                    <a:lnTo>
                      <a:pt x="13" y="42"/>
                    </a:lnTo>
                    <a:lnTo>
                      <a:pt x="14" y="49"/>
                    </a:lnTo>
                    <a:lnTo>
                      <a:pt x="17" y="55"/>
                    </a:lnTo>
                    <a:lnTo>
                      <a:pt x="19" y="59"/>
                    </a:lnTo>
                    <a:lnTo>
                      <a:pt x="24" y="63"/>
                    </a:lnTo>
                    <a:lnTo>
                      <a:pt x="30" y="65"/>
                    </a:lnTo>
                    <a:lnTo>
                      <a:pt x="35" y="65"/>
                    </a:lnTo>
                    <a:lnTo>
                      <a:pt x="41" y="65"/>
                    </a:lnTo>
                    <a:lnTo>
                      <a:pt x="46" y="63"/>
                    </a:lnTo>
                    <a:lnTo>
                      <a:pt x="50" y="60"/>
                    </a:lnTo>
                    <a:lnTo>
                      <a:pt x="53" y="58"/>
                    </a:lnTo>
                    <a:lnTo>
                      <a:pt x="54" y="54"/>
                    </a:lnTo>
                    <a:close/>
                    <a:moveTo>
                      <a:pt x="13" y="31"/>
                    </a:moveTo>
                    <a:lnTo>
                      <a:pt x="54" y="31"/>
                    </a:lnTo>
                    <a:lnTo>
                      <a:pt x="54" y="25"/>
                    </a:lnTo>
                    <a:lnTo>
                      <a:pt x="53" y="22"/>
                    </a:lnTo>
                    <a:lnTo>
                      <a:pt x="50" y="18"/>
                    </a:lnTo>
                    <a:lnTo>
                      <a:pt x="45" y="15"/>
                    </a:lnTo>
                    <a:lnTo>
                      <a:pt x="40" y="12"/>
                    </a:lnTo>
                    <a:lnTo>
                      <a:pt x="35" y="12"/>
                    </a:lnTo>
                    <a:lnTo>
                      <a:pt x="28" y="12"/>
                    </a:lnTo>
                    <a:lnTo>
                      <a:pt x="24" y="14"/>
                    </a:lnTo>
                    <a:lnTo>
                      <a:pt x="19" y="16"/>
                    </a:lnTo>
                    <a:lnTo>
                      <a:pt x="17" y="20"/>
                    </a:lnTo>
                    <a:lnTo>
                      <a:pt x="14" y="25"/>
                    </a:lnTo>
                    <a:lnTo>
                      <a:pt x="13" y="31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401"/>
              <p:cNvSpPr>
                <a:spLocks/>
              </p:cNvSpPr>
              <p:nvPr/>
            </p:nvSpPr>
            <p:spPr bwMode="auto">
              <a:xfrm>
                <a:off x="1840075" y="6288206"/>
                <a:ext cx="26988" cy="103187"/>
              </a:xfrm>
              <a:custGeom>
                <a:avLst/>
                <a:gdLst>
                  <a:gd name="T0" fmla="*/ 24 w 33"/>
                  <a:gd name="T1" fmla="*/ 130 h 130"/>
                  <a:gd name="T2" fmla="*/ 15 w 33"/>
                  <a:gd name="T3" fmla="*/ 116 h 130"/>
                  <a:gd name="T4" fmla="*/ 6 w 33"/>
                  <a:gd name="T5" fmla="*/ 101 h 130"/>
                  <a:gd name="T6" fmla="*/ 1 w 33"/>
                  <a:gd name="T7" fmla="*/ 82 h 130"/>
                  <a:gd name="T8" fmla="*/ 0 w 33"/>
                  <a:gd name="T9" fmla="*/ 64 h 130"/>
                  <a:gd name="T10" fmla="*/ 1 w 33"/>
                  <a:gd name="T11" fmla="*/ 49 h 130"/>
                  <a:gd name="T12" fmla="*/ 5 w 33"/>
                  <a:gd name="T13" fmla="*/ 33 h 130"/>
                  <a:gd name="T14" fmla="*/ 13 w 33"/>
                  <a:gd name="T15" fmla="*/ 17 h 130"/>
                  <a:gd name="T16" fmla="*/ 24 w 33"/>
                  <a:gd name="T17" fmla="*/ 0 h 130"/>
                  <a:gd name="T18" fmla="*/ 33 w 33"/>
                  <a:gd name="T19" fmla="*/ 0 h 130"/>
                  <a:gd name="T20" fmla="*/ 30 w 33"/>
                  <a:gd name="T21" fmla="*/ 6 h 130"/>
                  <a:gd name="T22" fmla="*/ 27 w 33"/>
                  <a:gd name="T23" fmla="*/ 11 h 130"/>
                  <a:gd name="T24" fmla="*/ 24 w 33"/>
                  <a:gd name="T25" fmla="*/ 17 h 130"/>
                  <a:gd name="T26" fmla="*/ 22 w 33"/>
                  <a:gd name="T27" fmla="*/ 19 h 130"/>
                  <a:gd name="T28" fmla="*/ 19 w 33"/>
                  <a:gd name="T29" fmla="*/ 29 h 130"/>
                  <a:gd name="T30" fmla="*/ 15 w 33"/>
                  <a:gd name="T31" fmla="*/ 40 h 130"/>
                  <a:gd name="T32" fmla="*/ 13 w 33"/>
                  <a:gd name="T33" fmla="*/ 64 h 130"/>
                  <a:gd name="T34" fmla="*/ 15 w 33"/>
                  <a:gd name="T35" fmla="*/ 86 h 130"/>
                  <a:gd name="T36" fmla="*/ 22 w 33"/>
                  <a:gd name="T37" fmla="*/ 108 h 130"/>
                  <a:gd name="T38" fmla="*/ 33 w 33"/>
                  <a:gd name="T39" fmla="*/ 130 h 130"/>
                  <a:gd name="T40" fmla="*/ 24 w 33"/>
                  <a:gd name="T41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30">
                    <a:moveTo>
                      <a:pt x="24" y="130"/>
                    </a:moveTo>
                    <a:lnTo>
                      <a:pt x="15" y="116"/>
                    </a:lnTo>
                    <a:lnTo>
                      <a:pt x="6" y="101"/>
                    </a:lnTo>
                    <a:lnTo>
                      <a:pt x="1" y="82"/>
                    </a:lnTo>
                    <a:lnTo>
                      <a:pt x="0" y="64"/>
                    </a:lnTo>
                    <a:lnTo>
                      <a:pt x="1" y="49"/>
                    </a:lnTo>
                    <a:lnTo>
                      <a:pt x="5" y="33"/>
                    </a:lnTo>
                    <a:lnTo>
                      <a:pt x="13" y="17"/>
                    </a:lnTo>
                    <a:lnTo>
                      <a:pt x="24" y="0"/>
                    </a:lnTo>
                    <a:lnTo>
                      <a:pt x="33" y="0"/>
                    </a:lnTo>
                    <a:lnTo>
                      <a:pt x="30" y="6"/>
                    </a:lnTo>
                    <a:lnTo>
                      <a:pt x="27" y="11"/>
                    </a:lnTo>
                    <a:lnTo>
                      <a:pt x="24" y="17"/>
                    </a:lnTo>
                    <a:lnTo>
                      <a:pt x="22" y="19"/>
                    </a:lnTo>
                    <a:lnTo>
                      <a:pt x="19" y="29"/>
                    </a:lnTo>
                    <a:lnTo>
                      <a:pt x="15" y="40"/>
                    </a:lnTo>
                    <a:lnTo>
                      <a:pt x="13" y="64"/>
                    </a:lnTo>
                    <a:lnTo>
                      <a:pt x="15" y="86"/>
                    </a:lnTo>
                    <a:lnTo>
                      <a:pt x="22" y="108"/>
                    </a:lnTo>
                    <a:lnTo>
                      <a:pt x="33" y="130"/>
                    </a:lnTo>
                    <a:lnTo>
                      <a:pt x="24" y="130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402"/>
              <p:cNvSpPr>
                <a:spLocks/>
              </p:cNvSpPr>
              <p:nvPr/>
            </p:nvSpPr>
            <p:spPr bwMode="auto">
              <a:xfrm>
                <a:off x="1873412" y="6308843"/>
                <a:ext cx="49213" cy="61912"/>
              </a:xfrm>
              <a:custGeom>
                <a:avLst/>
                <a:gdLst>
                  <a:gd name="T0" fmla="*/ 13 w 61"/>
                  <a:gd name="T1" fmla="*/ 53 h 77"/>
                  <a:gd name="T2" fmla="*/ 17 w 61"/>
                  <a:gd name="T3" fmla="*/ 60 h 77"/>
                  <a:gd name="T4" fmla="*/ 22 w 61"/>
                  <a:gd name="T5" fmla="*/ 64 h 77"/>
                  <a:gd name="T6" fmla="*/ 33 w 61"/>
                  <a:gd name="T7" fmla="*/ 65 h 77"/>
                  <a:gd name="T8" fmla="*/ 42 w 61"/>
                  <a:gd name="T9" fmla="*/ 64 h 77"/>
                  <a:gd name="T10" fmla="*/ 47 w 61"/>
                  <a:gd name="T11" fmla="*/ 59 h 77"/>
                  <a:gd name="T12" fmla="*/ 48 w 61"/>
                  <a:gd name="T13" fmla="*/ 53 h 77"/>
                  <a:gd name="T14" fmla="*/ 43 w 61"/>
                  <a:gd name="T15" fmla="*/ 49 h 77"/>
                  <a:gd name="T16" fmla="*/ 37 w 61"/>
                  <a:gd name="T17" fmla="*/ 47 h 77"/>
                  <a:gd name="T18" fmla="*/ 24 w 61"/>
                  <a:gd name="T19" fmla="*/ 44 h 77"/>
                  <a:gd name="T20" fmla="*/ 13 w 61"/>
                  <a:gd name="T21" fmla="*/ 40 h 77"/>
                  <a:gd name="T22" fmla="*/ 4 w 61"/>
                  <a:gd name="T23" fmla="*/ 32 h 77"/>
                  <a:gd name="T24" fmla="*/ 2 w 61"/>
                  <a:gd name="T25" fmla="*/ 22 h 77"/>
                  <a:gd name="T26" fmla="*/ 4 w 61"/>
                  <a:gd name="T27" fmla="*/ 12 h 77"/>
                  <a:gd name="T28" fmla="*/ 11 w 61"/>
                  <a:gd name="T29" fmla="*/ 5 h 77"/>
                  <a:gd name="T30" fmla="*/ 19 w 61"/>
                  <a:gd name="T31" fmla="*/ 2 h 77"/>
                  <a:gd name="T32" fmla="*/ 29 w 61"/>
                  <a:gd name="T33" fmla="*/ 0 h 77"/>
                  <a:gd name="T34" fmla="*/ 43 w 61"/>
                  <a:gd name="T35" fmla="*/ 2 h 77"/>
                  <a:gd name="T36" fmla="*/ 53 w 61"/>
                  <a:gd name="T37" fmla="*/ 10 h 77"/>
                  <a:gd name="T38" fmla="*/ 57 w 61"/>
                  <a:gd name="T39" fmla="*/ 22 h 77"/>
                  <a:gd name="T40" fmla="*/ 42 w 61"/>
                  <a:gd name="T41" fmla="*/ 18 h 77"/>
                  <a:gd name="T42" fmla="*/ 37 w 61"/>
                  <a:gd name="T43" fmla="*/ 14 h 77"/>
                  <a:gd name="T44" fmla="*/ 30 w 61"/>
                  <a:gd name="T45" fmla="*/ 12 h 77"/>
                  <a:gd name="T46" fmla="*/ 21 w 61"/>
                  <a:gd name="T47" fmla="*/ 14 h 77"/>
                  <a:gd name="T48" fmla="*/ 16 w 61"/>
                  <a:gd name="T49" fmla="*/ 18 h 77"/>
                  <a:gd name="T50" fmla="*/ 16 w 61"/>
                  <a:gd name="T51" fmla="*/ 23 h 77"/>
                  <a:gd name="T52" fmla="*/ 19 w 61"/>
                  <a:gd name="T53" fmla="*/ 27 h 77"/>
                  <a:gd name="T54" fmla="*/ 22 w 61"/>
                  <a:gd name="T55" fmla="*/ 28 h 77"/>
                  <a:gd name="T56" fmla="*/ 31 w 61"/>
                  <a:gd name="T57" fmla="*/ 31 h 77"/>
                  <a:gd name="T58" fmla="*/ 44 w 61"/>
                  <a:gd name="T59" fmla="*/ 34 h 77"/>
                  <a:gd name="T60" fmla="*/ 55 w 61"/>
                  <a:gd name="T61" fmla="*/ 40 h 77"/>
                  <a:gd name="T62" fmla="*/ 60 w 61"/>
                  <a:gd name="T63" fmla="*/ 46 h 77"/>
                  <a:gd name="T64" fmla="*/ 61 w 61"/>
                  <a:gd name="T65" fmla="*/ 54 h 77"/>
                  <a:gd name="T66" fmla="*/ 59 w 61"/>
                  <a:gd name="T67" fmla="*/ 65 h 77"/>
                  <a:gd name="T68" fmla="*/ 52 w 61"/>
                  <a:gd name="T69" fmla="*/ 72 h 77"/>
                  <a:gd name="T70" fmla="*/ 40 w 61"/>
                  <a:gd name="T71" fmla="*/ 77 h 77"/>
                  <a:gd name="T72" fmla="*/ 20 w 61"/>
                  <a:gd name="T73" fmla="*/ 76 h 77"/>
                  <a:gd name="T74" fmla="*/ 6 w 61"/>
                  <a:gd name="T75" fmla="*/ 67 h 77"/>
                  <a:gd name="T76" fmla="*/ 0 w 61"/>
                  <a:gd name="T77" fmla="*/ 5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1" h="77">
                    <a:moveTo>
                      <a:pt x="0" y="54"/>
                    </a:moveTo>
                    <a:lnTo>
                      <a:pt x="13" y="53"/>
                    </a:lnTo>
                    <a:lnTo>
                      <a:pt x="15" y="56"/>
                    </a:lnTo>
                    <a:lnTo>
                      <a:pt x="17" y="60"/>
                    </a:lnTo>
                    <a:lnTo>
                      <a:pt x="20" y="63"/>
                    </a:lnTo>
                    <a:lnTo>
                      <a:pt x="22" y="64"/>
                    </a:lnTo>
                    <a:lnTo>
                      <a:pt x="28" y="65"/>
                    </a:lnTo>
                    <a:lnTo>
                      <a:pt x="33" y="65"/>
                    </a:lnTo>
                    <a:lnTo>
                      <a:pt x="37" y="65"/>
                    </a:lnTo>
                    <a:lnTo>
                      <a:pt x="42" y="64"/>
                    </a:lnTo>
                    <a:lnTo>
                      <a:pt x="44" y="63"/>
                    </a:lnTo>
                    <a:lnTo>
                      <a:pt x="47" y="59"/>
                    </a:lnTo>
                    <a:lnTo>
                      <a:pt x="48" y="55"/>
                    </a:lnTo>
                    <a:lnTo>
                      <a:pt x="48" y="53"/>
                    </a:lnTo>
                    <a:lnTo>
                      <a:pt x="46" y="51"/>
                    </a:lnTo>
                    <a:lnTo>
                      <a:pt x="43" y="49"/>
                    </a:lnTo>
                    <a:lnTo>
                      <a:pt x="40" y="49"/>
                    </a:lnTo>
                    <a:lnTo>
                      <a:pt x="37" y="47"/>
                    </a:lnTo>
                    <a:lnTo>
                      <a:pt x="31" y="45"/>
                    </a:lnTo>
                    <a:lnTo>
                      <a:pt x="24" y="44"/>
                    </a:lnTo>
                    <a:lnTo>
                      <a:pt x="19" y="41"/>
                    </a:lnTo>
                    <a:lnTo>
                      <a:pt x="13" y="40"/>
                    </a:lnTo>
                    <a:lnTo>
                      <a:pt x="8" y="36"/>
                    </a:lnTo>
                    <a:lnTo>
                      <a:pt x="4" y="32"/>
                    </a:lnTo>
                    <a:lnTo>
                      <a:pt x="3" y="27"/>
                    </a:lnTo>
                    <a:lnTo>
                      <a:pt x="2" y="22"/>
                    </a:lnTo>
                    <a:lnTo>
                      <a:pt x="3" y="16"/>
                    </a:lnTo>
                    <a:lnTo>
                      <a:pt x="4" y="12"/>
                    </a:lnTo>
                    <a:lnTo>
                      <a:pt x="7" y="9"/>
                    </a:lnTo>
                    <a:lnTo>
                      <a:pt x="11" y="5"/>
                    </a:lnTo>
                    <a:lnTo>
                      <a:pt x="13" y="3"/>
                    </a:lnTo>
                    <a:lnTo>
                      <a:pt x="19" y="2"/>
                    </a:lnTo>
                    <a:lnTo>
                      <a:pt x="24" y="1"/>
                    </a:lnTo>
                    <a:lnTo>
                      <a:pt x="29" y="0"/>
                    </a:lnTo>
                    <a:lnTo>
                      <a:pt x="37" y="1"/>
                    </a:lnTo>
                    <a:lnTo>
                      <a:pt x="43" y="2"/>
                    </a:lnTo>
                    <a:lnTo>
                      <a:pt x="50" y="6"/>
                    </a:lnTo>
                    <a:lnTo>
                      <a:pt x="53" y="10"/>
                    </a:lnTo>
                    <a:lnTo>
                      <a:pt x="56" y="15"/>
                    </a:lnTo>
                    <a:lnTo>
                      <a:pt x="57" y="22"/>
                    </a:lnTo>
                    <a:lnTo>
                      <a:pt x="44" y="23"/>
                    </a:lnTo>
                    <a:lnTo>
                      <a:pt x="42" y="18"/>
                    </a:lnTo>
                    <a:lnTo>
                      <a:pt x="39" y="15"/>
                    </a:lnTo>
                    <a:lnTo>
                      <a:pt x="37" y="14"/>
                    </a:lnTo>
                    <a:lnTo>
                      <a:pt x="34" y="12"/>
                    </a:lnTo>
                    <a:lnTo>
                      <a:pt x="30" y="12"/>
                    </a:lnTo>
                    <a:lnTo>
                      <a:pt x="25" y="12"/>
                    </a:lnTo>
                    <a:lnTo>
                      <a:pt x="21" y="14"/>
                    </a:lnTo>
                    <a:lnTo>
                      <a:pt x="19" y="15"/>
                    </a:lnTo>
                    <a:lnTo>
                      <a:pt x="16" y="18"/>
                    </a:lnTo>
                    <a:lnTo>
                      <a:pt x="16" y="20"/>
                    </a:lnTo>
                    <a:lnTo>
                      <a:pt x="16" y="23"/>
                    </a:lnTo>
                    <a:lnTo>
                      <a:pt x="17" y="24"/>
                    </a:lnTo>
                    <a:lnTo>
                      <a:pt x="19" y="27"/>
                    </a:lnTo>
                    <a:lnTo>
                      <a:pt x="21" y="28"/>
                    </a:lnTo>
                    <a:lnTo>
                      <a:pt x="22" y="28"/>
                    </a:lnTo>
                    <a:lnTo>
                      <a:pt x="26" y="29"/>
                    </a:lnTo>
                    <a:lnTo>
                      <a:pt x="31" y="31"/>
                    </a:lnTo>
                    <a:lnTo>
                      <a:pt x="38" y="33"/>
                    </a:lnTo>
                    <a:lnTo>
                      <a:pt x="44" y="34"/>
                    </a:lnTo>
                    <a:lnTo>
                      <a:pt x="48" y="36"/>
                    </a:lnTo>
                    <a:lnTo>
                      <a:pt x="55" y="40"/>
                    </a:lnTo>
                    <a:lnTo>
                      <a:pt x="59" y="44"/>
                    </a:lnTo>
                    <a:lnTo>
                      <a:pt x="60" y="46"/>
                    </a:lnTo>
                    <a:lnTo>
                      <a:pt x="61" y="50"/>
                    </a:lnTo>
                    <a:lnTo>
                      <a:pt x="61" y="54"/>
                    </a:lnTo>
                    <a:lnTo>
                      <a:pt x="61" y="60"/>
                    </a:lnTo>
                    <a:lnTo>
                      <a:pt x="59" y="65"/>
                    </a:lnTo>
                    <a:lnTo>
                      <a:pt x="55" y="69"/>
                    </a:lnTo>
                    <a:lnTo>
                      <a:pt x="52" y="72"/>
                    </a:lnTo>
                    <a:lnTo>
                      <a:pt x="47" y="75"/>
                    </a:lnTo>
                    <a:lnTo>
                      <a:pt x="40" y="77"/>
                    </a:lnTo>
                    <a:lnTo>
                      <a:pt x="31" y="77"/>
                    </a:lnTo>
                    <a:lnTo>
                      <a:pt x="20" y="76"/>
                    </a:lnTo>
                    <a:lnTo>
                      <a:pt x="11" y="72"/>
                    </a:lnTo>
                    <a:lnTo>
                      <a:pt x="6" y="67"/>
                    </a:lnTo>
                    <a:lnTo>
                      <a:pt x="3" y="62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403"/>
              <p:cNvSpPr>
                <a:spLocks/>
              </p:cNvSpPr>
              <p:nvPr/>
            </p:nvSpPr>
            <p:spPr bwMode="auto">
              <a:xfrm>
                <a:off x="1930562" y="6288206"/>
                <a:ext cx="26988" cy="103187"/>
              </a:xfrm>
              <a:custGeom>
                <a:avLst/>
                <a:gdLst>
                  <a:gd name="T0" fmla="*/ 8 w 33"/>
                  <a:gd name="T1" fmla="*/ 130 h 130"/>
                  <a:gd name="T2" fmla="*/ 0 w 33"/>
                  <a:gd name="T3" fmla="*/ 130 h 130"/>
                  <a:gd name="T4" fmla="*/ 11 w 33"/>
                  <a:gd name="T5" fmla="*/ 108 h 130"/>
                  <a:gd name="T6" fmla="*/ 18 w 33"/>
                  <a:gd name="T7" fmla="*/ 86 h 130"/>
                  <a:gd name="T8" fmla="*/ 20 w 33"/>
                  <a:gd name="T9" fmla="*/ 64 h 130"/>
                  <a:gd name="T10" fmla="*/ 17 w 33"/>
                  <a:gd name="T11" fmla="*/ 40 h 130"/>
                  <a:gd name="T12" fmla="*/ 14 w 33"/>
                  <a:gd name="T13" fmla="*/ 29 h 130"/>
                  <a:gd name="T14" fmla="*/ 10 w 33"/>
                  <a:gd name="T15" fmla="*/ 19 h 130"/>
                  <a:gd name="T16" fmla="*/ 9 w 33"/>
                  <a:gd name="T17" fmla="*/ 17 h 130"/>
                  <a:gd name="T18" fmla="*/ 6 w 33"/>
                  <a:gd name="T19" fmla="*/ 11 h 130"/>
                  <a:gd name="T20" fmla="*/ 4 w 33"/>
                  <a:gd name="T21" fmla="*/ 6 h 130"/>
                  <a:gd name="T22" fmla="*/ 0 w 33"/>
                  <a:gd name="T23" fmla="*/ 0 h 130"/>
                  <a:gd name="T24" fmla="*/ 8 w 33"/>
                  <a:gd name="T25" fmla="*/ 0 h 130"/>
                  <a:gd name="T26" fmla="*/ 19 w 33"/>
                  <a:gd name="T27" fmla="*/ 17 h 130"/>
                  <a:gd name="T28" fmla="*/ 28 w 33"/>
                  <a:gd name="T29" fmla="*/ 33 h 130"/>
                  <a:gd name="T30" fmla="*/ 32 w 33"/>
                  <a:gd name="T31" fmla="*/ 49 h 130"/>
                  <a:gd name="T32" fmla="*/ 33 w 33"/>
                  <a:gd name="T33" fmla="*/ 64 h 130"/>
                  <a:gd name="T34" fmla="*/ 32 w 33"/>
                  <a:gd name="T35" fmla="*/ 82 h 130"/>
                  <a:gd name="T36" fmla="*/ 26 w 33"/>
                  <a:gd name="T37" fmla="*/ 101 h 130"/>
                  <a:gd name="T38" fmla="*/ 18 w 33"/>
                  <a:gd name="T39" fmla="*/ 116 h 130"/>
                  <a:gd name="T40" fmla="*/ 8 w 33"/>
                  <a:gd name="T41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30">
                    <a:moveTo>
                      <a:pt x="8" y="130"/>
                    </a:moveTo>
                    <a:lnTo>
                      <a:pt x="0" y="130"/>
                    </a:lnTo>
                    <a:lnTo>
                      <a:pt x="11" y="108"/>
                    </a:lnTo>
                    <a:lnTo>
                      <a:pt x="18" y="86"/>
                    </a:lnTo>
                    <a:lnTo>
                      <a:pt x="20" y="64"/>
                    </a:lnTo>
                    <a:lnTo>
                      <a:pt x="17" y="40"/>
                    </a:lnTo>
                    <a:lnTo>
                      <a:pt x="14" y="29"/>
                    </a:lnTo>
                    <a:lnTo>
                      <a:pt x="10" y="19"/>
                    </a:lnTo>
                    <a:lnTo>
                      <a:pt x="9" y="17"/>
                    </a:lnTo>
                    <a:lnTo>
                      <a:pt x="6" y="11"/>
                    </a:lnTo>
                    <a:lnTo>
                      <a:pt x="4" y="6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19" y="17"/>
                    </a:lnTo>
                    <a:lnTo>
                      <a:pt x="28" y="33"/>
                    </a:lnTo>
                    <a:lnTo>
                      <a:pt x="32" y="49"/>
                    </a:lnTo>
                    <a:lnTo>
                      <a:pt x="33" y="64"/>
                    </a:lnTo>
                    <a:lnTo>
                      <a:pt x="32" y="82"/>
                    </a:lnTo>
                    <a:lnTo>
                      <a:pt x="26" y="101"/>
                    </a:lnTo>
                    <a:lnTo>
                      <a:pt x="18" y="116"/>
                    </a:lnTo>
                    <a:lnTo>
                      <a:pt x="8" y="130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Line 404"/>
              <p:cNvSpPr>
                <a:spLocks noChangeShapeType="1"/>
              </p:cNvSpPr>
              <p:nvPr/>
            </p:nvSpPr>
            <p:spPr bwMode="auto">
              <a:xfrm flipV="1">
                <a:off x="492287" y="4743568"/>
                <a:ext cx="0" cy="1365250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Line 406"/>
              <p:cNvSpPr>
                <a:spLocks noChangeShapeType="1"/>
              </p:cNvSpPr>
              <p:nvPr/>
            </p:nvSpPr>
            <p:spPr bwMode="auto">
              <a:xfrm>
                <a:off x="492287" y="6108818"/>
                <a:ext cx="26988" cy="0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Line 407"/>
              <p:cNvSpPr>
                <a:spLocks noChangeShapeType="1"/>
              </p:cNvSpPr>
              <p:nvPr/>
            </p:nvSpPr>
            <p:spPr bwMode="auto">
              <a:xfrm>
                <a:off x="492287" y="5835768"/>
                <a:ext cx="26988" cy="0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Line 408"/>
              <p:cNvSpPr>
                <a:spLocks noChangeShapeType="1"/>
              </p:cNvSpPr>
              <p:nvPr/>
            </p:nvSpPr>
            <p:spPr bwMode="auto">
              <a:xfrm>
                <a:off x="492287" y="5561131"/>
                <a:ext cx="26988" cy="0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Line 409"/>
              <p:cNvSpPr>
                <a:spLocks noChangeShapeType="1"/>
              </p:cNvSpPr>
              <p:nvPr/>
            </p:nvSpPr>
            <p:spPr bwMode="auto">
              <a:xfrm>
                <a:off x="492287" y="5288081"/>
                <a:ext cx="26988" cy="0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Line 410"/>
              <p:cNvSpPr>
                <a:spLocks noChangeShapeType="1"/>
              </p:cNvSpPr>
              <p:nvPr/>
            </p:nvSpPr>
            <p:spPr bwMode="auto">
              <a:xfrm>
                <a:off x="492287" y="5016618"/>
                <a:ext cx="26988" cy="0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Line 412"/>
              <p:cNvSpPr>
                <a:spLocks noChangeShapeType="1"/>
              </p:cNvSpPr>
              <p:nvPr/>
            </p:nvSpPr>
            <p:spPr bwMode="auto">
              <a:xfrm flipH="1">
                <a:off x="3089437" y="6108818"/>
                <a:ext cx="26988" cy="0"/>
              </a:xfrm>
              <a:prstGeom prst="line">
                <a:avLst/>
              </a:prstGeom>
              <a:noFill/>
              <a:ln w="1588">
                <a:solidFill>
                  <a:srgbClr val="26262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Rectangle 418"/>
              <p:cNvSpPr>
                <a:spLocks noChangeArrowheads="1"/>
              </p:cNvSpPr>
              <p:nvPr/>
            </p:nvSpPr>
            <p:spPr bwMode="auto">
              <a:xfrm>
                <a:off x="365287" y="6113581"/>
                <a:ext cx="28575" cy="7937"/>
              </a:xfrm>
              <a:prstGeom prst="rect">
                <a:avLst/>
              </a:pr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419"/>
              <p:cNvSpPr>
                <a:spLocks noEditPoints="1"/>
              </p:cNvSpPr>
              <p:nvPr/>
            </p:nvSpPr>
            <p:spPr bwMode="auto">
              <a:xfrm>
                <a:off x="400212" y="6070718"/>
                <a:ext cx="49213" cy="74612"/>
              </a:xfrm>
              <a:custGeom>
                <a:avLst/>
                <a:gdLst>
                  <a:gd name="T0" fmla="*/ 47 w 62"/>
                  <a:gd name="T1" fmla="*/ 26 h 94"/>
                  <a:gd name="T2" fmla="*/ 43 w 62"/>
                  <a:gd name="T3" fmla="*/ 15 h 94"/>
                  <a:gd name="T4" fmla="*/ 37 w 62"/>
                  <a:gd name="T5" fmla="*/ 10 h 94"/>
                  <a:gd name="T6" fmla="*/ 27 w 62"/>
                  <a:gd name="T7" fmla="*/ 11 h 94"/>
                  <a:gd name="T8" fmla="*/ 18 w 62"/>
                  <a:gd name="T9" fmla="*/ 18 h 94"/>
                  <a:gd name="T10" fmla="*/ 12 w 62"/>
                  <a:gd name="T11" fmla="*/ 32 h 94"/>
                  <a:gd name="T12" fmla="*/ 16 w 62"/>
                  <a:gd name="T13" fmla="*/ 38 h 94"/>
                  <a:gd name="T14" fmla="*/ 28 w 62"/>
                  <a:gd name="T15" fmla="*/ 32 h 94"/>
                  <a:gd name="T16" fmla="*/ 40 w 62"/>
                  <a:gd name="T17" fmla="*/ 32 h 94"/>
                  <a:gd name="T18" fmla="*/ 49 w 62"/>
                  <a:gd name="T19" fmla="*/ 36 h 94"/>
                  <a:gd name="T20" fmla="*/ 59 w 62"/>
                  <a:gd name="T21" fmla="*/ 50 h 94"/>
                  <a:gd name="T22" fmla="*/ 60 w 62"/>
                  <a:gd name="T23" fmla="*/ 71 h 94"/>
                  <a:gd name="T24" fmla="*/ 55 w 62"/>
                  <a:gd name="T25" fmla="*/ 84 h 94"/>
                  <a:gd name="T26" fmla="*/ 47 w 62"/>
                  <a:gd name="T27" fmla="*/ 90 h 94"/>
                  <a:gd name="T28" fmla="*/ 37 w 62"/>
                  <a:gd name="T29" fmla="*/ 94 h 94"/>
                  <a:gd name="T30" fmla="*/ 19 w 62"/>
                  <a:gd name="T31" fmla="*/ 91 h 94"/>
                  <a:gd name="T32" fmla="*/ 3 w 62"/>
                  <a:gd name="T33" fmla="*/ 75 h 94"/>
                  <a:gd name="T34" fmla="*/ 0 w 62"/>
                  <a:gd name="T35" fmla="*/ 49 h 94"/>
                  <a:gd name="T36" fmla="*/ 3 w 62"/>
                  <a:gd name="T37" fmla="*/ 19 h 94"/>
                  <a:gd name="T38" fmla="*/ 19 w 62"/>
                  <a:gd name="T39" fmla="*/ 2 h 94"/>
                  <a:gd name="T40" fmla="*/ 40 w 62"/>
                  <a:gd name="T41" fmla="*/ 0 h 94"/>
                  <a:gd name="T42" fmla="*/ 51 w 62"/>
                  <a:gd name="T43" fmla="*/ 6 h 94"/>
                  <a:gd name="T44" fmla="*/ 59 w 62"/>
                  <a:gd name="T45" fmla="*/ 17 h 94"/>
                  <a:gd name="T46" fmla="*/ 11 w 62"/>
                  <a:gd name="T47" fmla="*/ 62 h 94"/>
                  <a:gd name="T48" fmla="*/ 14 w 62"/>
                  <a:gd name="T49" fmla="*/ 73 h 94"/>
                  <a:gd name="T50" fmla="*/ 20 w 62"/>
                  <a:gd name="T51" fmla="*/ 81 h 94"/>
                  <a:gd name="T52" fmla="*/ 31 w 62"/>
                  <a:gd name="T53" fmla="*/ 84 h 94"/>
                  <a:gd name="T54" fmla="*/ 41 w 62"/>
                  <a:gd name="T55" fmla="*/ 81 h 94"/>
                  <a:gd name="T56" fmla="*/ 47 w 62"/>
                  <a:gd name="T57" fmla="*/ 73 h 94"/>
                  <a:gd name="T58" fmla="*/ 49 w 62"/>
                  <a:gd name="T59" fmla="*/ 63 h 94"/>
                  <a:gd name="T60" fmla="*/ 47 w 62"/>
                  <a:gd name="T61" fmla="*/ 51 h 94"/>
                  <a:gd name="T62" fmla="*/ 41 w 62"/>
                  <a:gd name="T63" fmla="*/ 45 h 94"/>
                  <a:gd name="T64" fmla="*/ 31 w 62"/>
                  <a:gd name="T65" fmla="*/ 42 h 94"/>
                  <a:gd name="T66" fmla="*/ 20 w 62"/>
                  <a:gd name="T67" fmla="*/ 45 h 94"/>
                  <a:gd name="T68" fmla="*/ 14 w 62"/>
                  <a:gd name="T69" fmla="*/ 51 h 94"/>
                  <a:gd name="T70" fmla="*/ 11 w 62"/>
                  <a:gd name="T71" fmla="*/ 6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2" h="94">
                    <a:moveTo>
                      <a:pt x="60" y="23"/>
                    </a:moveTo>
                    <a:lnTo>
                      <a:pt x="47" y="26"/>
                    </a:lnTo>
                    <a:lnTo>
                      <a:pt x="46" y="19"/>
                    </a:lnTo>
                    <a:lnTo>
                      <a:pt x="43" y="15"/>
                    </a:lnTo>
                    <a:lnTo>
                      <a:pt x="40" y="13"/>
                    </a:lnTo>
                    <a:lnTo>
                      <a:pt x="37" y="10"/>
                    </a:lnTo>
                    <a:lnTo>
                      <a:pt x="32" y="10"/>
                    </a:lnTo>
                    <a:lnTo>
                      <a:pt x="27" y="11"/>
                    </a:lnTo>
                    <a:lnTo>
                      <a:pt x="21" y="13"/>
                    </a:lnTo>
                    <a:lnTo>
                      <a:pt x="18" y="18"/>
                    </a:lnTo>
                    <a:lnTo>
                      <a:pt x="14" y="23"/>
                    </a:lnTo>
                    <a:lnTo>
                      <a:pt x="12" y="32"/>
                    </a:lnTo>
                    <a:lnTo>
                      <a:pt x="11" y="44"/>
                    </a:lnTo>
                    <a:lnTo>
                      <a:pt x="16" y="38"/>
                    </a:lnTo>
                    <a:lnTo>
                      <a:pt x="21" y="35"/>
                    </a:lnTo>
                    <a:lnTo>
                      <a:pt x="28" y="32"/>
                    </a:lnTo>
                    <a:lnTo>
                      <a:pt x="33" y="32"/>
                    </a:lnTo>
                    <a:lnTo>
                      <a:pt x="40" y="32"/>
                    </a:lnTo>
                    <a:lnTo>
                      <a:pt x="45" y="33"/>
                    </a:lnTo>
                    <a:lnTo>
                      <a:pt x="49" y="36"/>
                    </a:lnTo>
                    <a:lnTo>
                      <a:pt x="54" y="40"/>
                    </a:lnTo>
                    <a:lnTo>
                      <a:pt x="59" y="50"/>
                    </a:lnTo>
                    <a:lnTo>
                      <a:pt x="62" y="62"/>
                    </a:lnTo>
                    <a:lnTo>
                      <a:pt x="60" y="71"/>
                    </a:lnTo>
                    <a:lnTo>
                      <a:pt x="58" y="79"/>
                    </a:lnTo>
                    <a:lnTo>
                      <a:pt x="55" y="84"/>
                    </a:lnTo>
                    <a:lnTo>
                      <a:pt x="51" y="88"/>
                    </a:lnTo>
                    <a:lnTo>
                      <a:pt x="47" y="90"/>
                    </a:lnTo>
                    <a:lnTo>
                      <a:pt x="42" y="93"/>
                    </a:lnTo>
                    <a:lnTo>
                      <a:pt x="37" y="94"/>
                    </a:lnTo>
                    <a:lnTo>
                      <a:pt x="32" y="94"/>
                    </a:lnTo>
                    <a:lnTo>
                      <a:pt x="19" y="91"/>
                    </a:lnTo>
                    <a:lnTo>
                      <a:pt x="9" y="84"/>
                    </a:lnTo>
                    <a:lnTo>
                      <a:pt x="3" y="75"/>
                    </a:lnTo>
                    <a:lnTo>
                      <a:pt x="0" y="63"/>
                    </a:lnTo>
                    <a:lnTo>
                      <a:pt x="0" y="49"/>
                    </a:lnTo>
                    <a:lnTo>
                      <a:pt x="0" y="33"/>
                    </a:lnTo>
                    <a:lnTo>
                      <a:pt x="3" y="19"/>
                    </a:lnTo>
                    <a:lnTo>
                      <a:pt x="9" y="10"/>
                    </a:lnTo>
                    <a:lnTo>
                      <a:pt x="19" y="2"/>
                    </a:lnTo>
                    <a:lnTo>
                      <a:pt x="33" y="0"/>
                    </a:lnTo>
                    <a:lnTo>
                      <a:pt x="40" y="0"/>
                    </a:lnTo>
                    <a:lnTo>
                      <a:pt x="46" y="2"/>
                    </a:lnTo>
                    <a:lnTo>
                      <a:pt x="51" y="6"/>
                    </a:lnTo>
                    <a:lnTo>
                      <a:pt x="55" y="10"/>
                    </a:lnTo>
                    <a:lnTo>
                      <a:pt x="59" y="17"/>
                    </a:lnTo>
                    <a:lnTo>
                      <a:pt x="60" y="23"/>
                    </a:lnTo>
                    <a:close/>
                    <a:moveTo>
                      <a:pt x="11" y="62"/>
                    </a:moveTo>
                    <a:lnTo>
                      <a:pt x="11" y="67"/>
                    </a:lnTo>
                    <a:lnTo>
                      <a:pt x="14" y="73"/>
                    </a:lnTo>
                    <a:lnTo>
                      <a:pt x="16" y="77"/>
                    </a:lnTo>
                    <a:lnTo>
                      <a:pt x="20" y="81"/>
                    </a:lnTo>
                    <a:lnTo>
                      <a:pt x="25" y="82"/>
                    </a:lnTo>
                    <a:lnTo>
                      <a:pt x="31" y="84"/>
                    </a:lnTo>
                    <a:lnTo>
                      <a:pt x="36" y="82"/>
                    </a:lnTo>
                    <a:lnTo>
                      <a:pt x="41" y="81"/>
                    </a:lnTo>
                    <a:lnTo>
                      <a:pt x="43" y="77"/>
                    </a:lnTo>
                    <a:lnTo>
                      <a:pt x="47" y="73"/>
                    </a:lnTo>
                    <a:lnTo>
                      <a:pt x="49" y="68"/>
                    </a:lnTo>
                    <a:lnTo>
                      <a:pt x="49" y="63"/>
                    </a:lnTo>
                    <a:lnTo>
                      <a:pt x="49" y="57"/>
                    </a:lnTo>
                    <a:lnTo>
                      <a:pt x="47" y="51"/>
                    </a:lnTo>
                    <a:lnTo>
                      <a:pt x="45" y="48"/>
                    </a:lnTo>
                    <a:lnTo>
                      <a:pt x="41" y="45"/>
                    </a:lnTo>
                    <a:lnTo>
                      <a:pt x="36" y="44"/>
                    </a:lnTo>
                    <a:lnTo>
                      <a:pt x="31" y="42"/>
                    </a:lnTo>
                    <a:lnTo>
                      <a:pt x="25" y="44"/>
                    </a:lnTo>
                    <a:lnTo>
                      <a:pt x="20" y="45"/>
                    </a:lnTo>
                    <a:lnTo>
                      <a:pt x="16" y="48"/>
                    </a:lnTo>
                    <a:lnTo>
                      <a:pt x="14" y="51"/>
                    </a:lnTo>
                    <a:lnTo>
                      <a:pt x="11" y="57"/>
                    </a:lnTo>
                    <a:lnTo>
                      <a:pt x="11" y="62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Rectangle 420"/>
              <p:cNvSpPr>
                <a:spLocks noChangeArrowheads="1"/>
              </p:cNvSpPr>
              <p:nvPr/>
            </p:nvSpPr>
            <p:spPr bwMode="auto">
              <a:xfrm>
                <a:off x="365287" y="5838943"/>
                <a:ext cx="28575" cy="9525"/>
              </a:xfrm>
              <a:prstGeom prst="rect">
                <a:avLst/>
              </a:pr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421"/>
              <p:cNvSpPr>
                <a:spLocks noEditPoints="1"/>
              </p:cNvSpPr>
              <p:nvPr/>
            </p:nvSpPr>
            <p:spPr bwMode="auto">
              <a:xfrm>
                <a:off x="397037" y="5797668"/>
                <a:ext cx="52388" cy="73025"/>
              </a:xfrm>
              <a:custGeom>
                <a:avLst/>
                <a:gdLst>
                  <a:gd name="T0" fmla="*/ 42 w 66"/>
                  <a:gd name="T1" fmla="*/ 93 h 93"/>
                  <a:gd name="T2" fmla="*/ 42 w 66"/>
                  <a:gd name="T3" fmla="*/ 71 h 93"/>
                  <a:gd name="T4" fmla="*/ 0 w 66"/>
                  <a:gd name="T5" fmla="*/ 71 h 93"/>
                  <a:gd name="T6" fmla="*/ 0 w 66"/>
                  <a:gd name="T7" fmla="*/ 59 h 93"/>
                  <a:gd name="T8" fmla="*/ 45 w 66"/>
                  <a:gd name="T9" fmla="*/ 0 h 93"/>
                  <a:gd name="T10" fmla="*/ 54 w 66"/>
                  <a:gd name="T11" fmla="*/ 0 h 93"/>
                  <a:gd name="T12" fmla="*/ 54 w 66"/>
                  <a:gd name="T13" fmla="*/ 59 h 93"/>
                  <a:gd name="T14" fmla="*/ 66 w 66"/>
                  <a:gd name="T15" fmla="*/ 59 h 93"/>
                  <a:gd name="T16" fmla="*/ 66 w 66"/>
                  <a:gd name="T17" fmla="*/ 71 h 93"/>
                  <a:gd name="T18" fmla="*/ 54 w 66"/>
                  <a:gd name="T19" fmla="*/ 71 h 93"/>
                  <a:gd name="T20" fmla="*/ 54 w 66"/>
                  <a:gd name="T21" fmla="*/ 93 h 93"/>
                  <a:gd name="T22" fmla="*/ 42 w 66"/>
                  <a:gd name="T23" fmla="*/ 93 h 93"/>
                  <a:gd name="T24" fmla="*/ 42 w 66"/>
                  <a:gd name="T25" fmla="*/ 59 h 93"/>
                  <a:gd name="T26" fmla="*/ 42 w 66"/>
                  <a:gd name="T27" fmla="*/ 23 h 93"/>
                  <a:gd name="T28" fmla="*/ 15 w 66"/>
                  <a:gd name="T29" fmla="*/ 59 h 93"/>
                  <a:gd name="T30" fmla="*/ 42 w 66"/>
                  <a:gd name="T31" fmla="*/ 5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93">
                    <a:moveTo>
                      <a:pt x="42" y="93"/>
                    </a:moveTo>
                    <a:lnTo>
                      <a:pt x="42" y="71"/>
                    </a:lnTo>
                    <a:lnTo>
                      <a:pt x="0" y="71"/>
                    </a:lnTo>
                    <a:lnTo>
                      <a:pt x="0" y="59"/>
                    </a:lnTo>
                    <a:lnTo>
                      <a:pt x="45" y="0"/>
                    </a:lnTo>
                    <a:lnTo>
                      <a:pt x="54" y="0"/>
                    </a:lnTo>
                    <a:lnTo>
                      <a:pt x="54" y="59"/>
                    </a:lnTo>
                    <a:lnTo>
                      <a:pt x="66" y="59"/>
                    </a:lnTo>
                    <a:lnTo>
                      <a:pt x="66" y="71"/>
                    </a:lnTo>
                    <a:lnTo>
                      <a:pt x="54" y="71"/>
                    </a:lnTo>
                    <a:lnTo>
                      <a:pt x="54" y="93"/>
                    </a:lnTo>
                    <a:lnTo>
                      <a:pt x="42" y="93"/>
                    </a:lnTo>
                    <a:close/>
                    <a:moveTo>
                      <a:pt x="42" y="59"/>
                    </a:moveTo>
                    <a:lnTo>
                      <a:pt x="42" y="23"/>
                    </a:lnTo>
                    <a:lnTo>
                      <a:pt x="15" y="59"/>
                    </a:lnTo>
                    <a:lnTo>
                      <a:pt x="42" y="59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422"/>
              <p:cNvSpPr>
                <a:spLocks noChangeArrowheads="1"/>
              </p:cNvSpPr>
              <p:nvPr/>
            </p:nvSpPr>
            <p:spPr bwMode="auto">
              <a:xfrm>
                <a:off x="365287" y="5567481"/>
                <a:ext cx="28575" cy="7937"/>
              </a:xfrm>
              <a:prstGeom prst="rect">
                <a:avLst/>
              </a:pr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423"/>
              <p:cNvSpPr>
                <a:spLocks/>
              </p:cNvSpPr>
              <p:nvPr/>
            </p:nvSpPr>
            <p:spPr bwMode="auto">
              <a:xfrm>
                <a:off x="400212" y="5523031"/>
                <a:ext cx="49213" cy="76200"/>
              </a:xfrm>
              <a:custGeom>
                <a:avLst/>
                <a:gdLst>
                  <a:gd name="T0" fmla="*/ 60 w 60"/>
                  <a:gd name="T1" fmla="*/ 81 h 94"/>
                  <a:gd name="T2" fmla="*/ 60 w 60"/>
                  <a:gd name="T3" fmla="*/ 94 h 94"/>
                  <a:gd name="T4" fmla="*/ 0 w 60"/>
                  <a:gd name="T5" fmla="*/ 94 h 94"/>
                  <a:gd name="T6" fmla="*/ 0 w 60"/>
                  <a:gd name="T7" fmla="*/ 89 h 94"/>
                  <a:gd name="T8" fmla="*/ 0 w 60"/>
                  <a:gd name="T9" fmla="*/ 85 h 94"/>
                  <a:gd name="T10" fmla="*/ 3 w 60"/>
                  <a:gd name="T11" fmla="*/ 79 h 94"/>
                  <a:gd name="T12" fmla="*/ 7 w 60"/>
                  <a:gd name="T13" fmla="*/ 72 h 94"/>
                  <a:gd name="T14" fmla="*/ 11 w 60"/>
                  <a:gd name="T15" fmla="*/ 68 h 94"/>
                  <a:gd name="T16" fmla="*/ 15 w 60"/>
                  <a:gd name="T17" fmla="*/ 63 h 94"/>
                  <a:gd name="T18" fmla="*/ 21 w 60"/>
                  <a:gd name="T19" fmla="*/ 59 h 94"/>
                  <a:gd name="T20" fmla="*/ 28 w 60"/>
                  <a:gd name="T21" fmla="*/ 53 h 94"/>
                  <a:gd name="T22" fmla="*/ 34 w 60"/>
                  <a:gd name="T23" fmla="*/ 48 h 94"/>
                  <a:gd name="T24" fmla="*/ 38 w 60"/>
                  <a:gd name="T25" fmla="*/ 42 h 94"/>
                  <a:gd name="T26" fmla="*/ 41 w 60"/>
                  <a:gd name="T27" fmla="*/ 39 h 94"/>
                  <a:gd name="T28" fmla="*/ 45 w 60"/>
                  <a:gd name="T29" fmla="*/ 35 h 94"/>
                  <a:gd name="T30" fmla="*/ 46 w 60"/>
                  <a:gd name="T31" fmla="*/ 31 h 94"/>
                  <a:gd name="T32" fmla="*/ 46 w 60"/>
                  <a:gd name="T33" fmla="*/ 26 h 94"/>
                  <a:gd name="T34" fmla="*/ 46 w 60"/>
                  <a:gd name="T35" fmla="*/ 22 h 94"/>
                  <a:gd name="T36" fmla="*/ 45 w 60"/>
                  <a:gd name="T37" fmla="*/ 18 h 94"/>
                  <a:gd name="T38" fmla="*/ 42 w 60"/>
                  <a:gd name="T39" fmla="*/ 15 h 94"/>
                  <a:gd name="T40" fmla="*/ 38 w 60"/>
                  <a:gd name="T41" fmla="*/ 13 h 94"/>
                  <a:gd name="T42" fmla="*/ 34 w 60"/>
                  <a:gd name="T43" fmla="*/ 11 h 94"/>
                  <a:gd name="T44" fmla="*/ 29 w 60"/>
                  <a:gd name="T45" fmla="*/ 11 h 94"/>
                  <a:gd name="T46" fmla="*/ 25 w 60"/>
                  <a:gd name="T47" fmla="*/ 11 h 94"/>
                  <a:gd name="T48" fmla="*/ 20 w 60"/>
                  <a:gd name="T49" fmla="*/ 13 h 94"/>
                  <a:gd name="T50" fmla="*/ 18 w 60"/>
                  <a:gd name="T51" fmla="*/ 15 h 94"/>
                  <a:gd name="T52" fmla="*/ 15 w 60"/>
                  <a:gd name="T53" fmla="*/ 19 h 94"/>
                  <a:gd name="T54" fmla="*/ 12 w 60"/>
                  <a:gd name="T55" fmla="*/ 23 h 94"/>
                  <a:gd name="T56" fmla="*/ 12 w 60"/>
                  <a:gd name="T57" fmla="*/ 27 h 94"/>
                  <a:gd name="T58" fmla="*/ 1 w 60"/>
                  <a:gd name="T59" fmla="*/ 26 h 94"/>
                  <a:gd name="T60" fmla="*/ 1 w 60"/>
                  <a:gd name="T61" fmla="*/ 21 h 94"/>
                  <a:gd name="T62" fmla="*/ 3 w 60"/>
                  <a:gd name="T63" fmla="*/ 15 h 94"/>
                  <a:gd name="T64" fmla="*/ 6 w 60"/>
                  <a:gd name="T65" fmla="*/ 10 h 94"/>
                  <a:gd name="T66" fmla="*/ 9 w 60"/>
                  <a:gd name="T67" fmla="*/ 6 h 94"/>
                  <a:gd name="T68" fmla="*/ 19 w 60"/>
                  <a:gd name="T69" fmla="*/ 2 h 94"/>
                  <a:gd name="T70" fmla="*/ 31 w 60"/>
                  <a:gd name="T71" fmla="*/ 0 h 94"/>
                  <a:gd name="T72" fmla="*/ 42 w 60"/>
                  <a:gd name="T73" fmla="*/ 2 h 94"/>
                  <a:gd name="T74" fmla="*/ 51 w 60"/>
                  <a:gd name="T75" fmla="*/ 8 h 94"/>
                  <a:gd name="T76" fmla="*/ 55 w 60"/>
                  <a:gd name="T77" fmla="*/ 13 h 94"/>
                  <a:gd name="T78" fmla="*/ 58 w 60"/>
                  <a:gd name="T79" fmla="*/ 19 h 94"/>
                  <a:gd name="T80" fmla="*/ 59 w 60"/>
                  <a:gd name="T81" fmla="*/ 26 h 94"/>
                  <a:gd name="T82" fmla="*/ 58 w 60"/>
                  <a:gd name="T83" fmla="*/ 32 h 94"/>
                  <a:gd name="T84" fmla="*/ 56 w 60"/>
                  <a:gd name="T85" fmla="*/ 37 h 94"/>
                  <a:gd name="T86" fmla="*/ 54 w 60"/>
                  <a:gd name="T87" fmla="*/ 42 h 94"/>
                  <a:gd name="T88" fmla="*/ 50 w 60"/>
                  <a:gd name="T89" fmla="*/ 49 h 94"/>
                  <a:gd name="T90" fmla="*/ 46 w 60"/>
                  <a:gd name="T91" fmla="*/ 53 h 94"/>
                  <a:gd name="T92" fmla="*/ 40 w 60"/>
                  <a:gd name="T93" fmla="*/ 58 h 94"/>
                  <a:gd name="T94" fmla="*/ 33 w 60"/>
                  <a:gd name="T95" fmla="*/ 64 h 94"/>
                  <a:gd name="T96" fmla="*/ 28 w 60"/>
                  <a:gd name="T97" fmla="*/ 68 h 94"/>
                  <a:gd name="T98" fmla="*/ 24 w 60"/>
                  <a:gd name="T99" fmla="*/ 71 h 94"/>
                  <a:gd name="T100" fmla="*/ 21 w 60"/>
                  <a:gd name="T101" fmla="*/ 74 h 94"/>
                  <a:gd name="T102" fmla="*/ 20 w 60"/>
                  <a:gd name="T103" fmla="*/ 76 h 94"/>
                  <a:gd name="T104" fmla="*/ 15 w 60"/>
                  <a:gd name="T105" fmla="*/ 81 h 94"/>
                  <a:gd name="T106" fmla="*/ 60 w 60"/>
                  <a:gd name="T107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" h="94">
                    <a:moveTo>
                      <a:pt x="60" y="81"/>
                    </a:moveTo>
                    <a:lnTo>
                      <a:pt x="60" y="94"/>
                    </a:lnTo>
                    <a:lnTo>
                      <a:pt x="0" y="94"/>
                    </a:lnTo>
                    <a:lnTo>
                      <a:pt x="0" y="89"/>
                    </a:lnTo>
                    <a:lnTo>
                      <a:pt x="0" y="85"/>
                    </a:lnTo>
                    <a:lnTo>
                      <a:pt x="3" y="79"/>
                    </a:lnTo>
                    <a:lnTo>
                      <a:pt x="7" y="72"/>
                    </a:lnTo>
                    <a:lnTo>
                      <a:pt x="11" y="68"/>
                    </a:lnTo>
                    <a:lnTo>
                      <a:pt x="15" y="63"/>
                    </a:lnTo>
                    <a:lnTo>
                      <a:pt x="21" y="59"/>
                    </a:lnTo>
                    <a:lnTo>
                      <a:pt x="28" y="53"/>
                    </a:lnTo>
                    <a:lnTo>
                      <a:pt x="34" y="48"/>
                    </a:lnTo>
                    <a:lnTo>
                      <a:pt x="38" y="42"/>
                    </a:lnTo>
                    <a:lnTo>
                      <a:pt x="41" y="39"/>
                    </a:lnTo>
                    <a:lnTo>
                      <a:pt x="45" y="35"/>
                    </a:lnTo>
                    <a:lnTo>
                      <a:pt x="46" y="31"/>
                    </a:lnTo>
                    <a:lnTo>
                      <a:pt x="46" y="26"/>
                    </a:lnTo>
                    <a:lnTo>
                      <a:pt x="46" y="22"/>
                    </a:lnTo>
                    <a:lnTo>
                      <a:pt x="45" y="18"/>
                    </a:lnTo>
                    <a:lnTo>
                      <a:pt x="42" y="15"/>
                    </a:lnTo>
                    <a:lnTo>
                      <a:pt x="38" y="13"/>
                    </a:lnTo>
                    <a:lnTo>
                      <a:pt x="34" y="11"/>
                    </a:lnTo>
                    <a:lnTo>
                      <a:pt x="29" y="11"/>
                    </a:lnTo>
                    <a:lnTo>
                      <a:pt x="25" y="11"/>
                    </a:lnTo>
                    <a:lnTo>
                      <a:pt x="20" y="13"/>
                    </a:lnTo>
                    <a:lnTo>
                      <a:pt x="18" y="15"/>
                    </a:lnTo>
                    <a:lnTo>
                      <a:pt x="15" y="19"/>
                    </a:lnTo>
                    <a:lnTo>
                      <a:pt x="12" y="23"/>
                    </a:lnTo>
                    <a:lnTo>
                      <a:pt x="12" y="27"/>
                    </a:lnTo>
                    <a:lnTo>
                      <a:pt x="1" y="26"/>
                    </a:lnTo>
                    <a:lnTo>
                      <a:pt x="1" y="21"/>
                    </a:lnTo>
                    <a:lnTo>
                      <a:pt x="3" y="15"/>
                    </a:lnTo>
                    <a:lnTo>
                      <a:pt x="6" y="10"/>
                    </a:lnTo>
                    <a:lnTo>
                      <a:pt x="9" y="6"/>
                    </a:lnTo>
                    <a:lnTo>
                      <a:pt x="19" y="2"/>
                    </a:lnTo>
                    <a:lnTo>
                      <a:pt x="31" y="0"/>
                    </a:lnTo>
                    <a:lnTo>
                      <a:pt x="42" y="2"/>
                    </a:lnTo>
                    <a:lnTo>
                      <a:pt x="51" y="8"/>
                    </a:lnTo>
                    <a:lnTo>
                      <a:pt x="55" y="13"/>
                    </a:lnTo>
                    <a:lnTo>
                      <a:pt x="58" y="19"/>
                    </a:lnTo>
                    <a:lnTo>
                      <a:pt x="59" y="26"/>
                    </a:lnTo>
                    <a:lnTo>
                      <a:pt x="58" y="32"/>
                    </a:lnTo>
                    <a:lnTo>
                      <a:pt x="56" y="37"/>
                    </a:lnTo>
                    <a:lnTo>
                      <a:pt x="54" y="42"/>
                    </a:lnTo>
                    <a:lnTo>
                      <a:pt x="50" y="49"/>
                    </a:lnTo>
                    <a:lnTo>
                      <a:pt x="46" y="53"/>
                    </a:lnTo>
                    <a:lnTo>
                      <a:pt x="40" y="58"/>
                    </a:lnTo>
                    <a:lnTo>
                      <a:pt x="33" y="64"/>
                    </a:lnTo>
                    <a:lnTo>
                      <a:pt x="28" y="68"/>
                    </a:lnTo>
                    <a:lnTo>
                      <a:pt x="24" y="71"/>
                    </a:lnTo>
                    <a:lnTo>
                      <a:pt x="21" y="74"/>
                    </a:lnTo>
                    <a:lnTo>
                      <a:pt x="20" y="76"/>
                    </a:lnTo>
                    <a:lnTo>
                      <a:pt x="15" y="81"/>
                    </a:lnTo>
                    <a:lnTo>
                      <a:pt x="60" y="81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424"/>
              <p:cNvSpPr>
                <a:spLocks noEditPoints="1"/>
              </p:cNvSpPr>
              <p:nvPr/>
            </p:nvSpPr>
            <p:spPr bwMode="auto">
              <a:xfrm>
                <a:off x="403387" y="5251568"/>
                <a:ext cx="49213" cy="74612"/>
              </a:xfrm>
              <a:custGeom>
                <a:avLst/>
                <a:gdLst>
                  <a:gd name="T0" fmla="*/ 0 w 62"/>
                  <a:gd name="T1" fmla="*/ 48 h 96"/>
                  <a:gd name="T2" fmla="*/ 1 w 62"/>
                  <a:gd name="T3" fmla="*/ 32 h 96"/>
                  <a:gd name="T4" fmla="*/ 4 w 62"/>
                  <a:gd name="T5" fmla="*/ 21 h 96"/>
                  <a:gd name="T6" fmla="*/ 7 w 62"/>
                  <a:gd name="T7" fmla="*/ 14 h 96"/>
                  <a:gd name="T8" fmla="*/ 10 w 62"/>
                  <a:gd name="T9" fmla="*/ 9 h 96"/>
                  <a:gd name="T10" fmla="*/ 14 w 62"/>
                  <a:gd name="T11" fmla="*/ 5 h 96"/>
                  <a:gd name="T12" fmla="*/ 19 w 62"/>
                  <a:gd name="T13" fmla="*/ 3 h 96"/>
                  <a:gd name="T14" fmla="*/ 25 w 62"/>
                  <a:gd name="T15" fmla="*/ 1 h 96"/>
                  <a:gd name="T16" fmla="*/ 31 w 62"/>
                  <a:gd name="T17" fmla="*/ 0 h 96"/>
                  <a:gd name="T18" fmla="*/ 38 w 62"/>
                  <a:gd name="T19" fmla="*/ 1 h 96"/>
                  <a:gd name="T20" fmla="*/ 44 w 62"/>
                  <a:gd name="T21" fmla="*/ 3 h 96"/>
                  <a:gd name="T22" fmla="*/ 48 w 62"/>
                  <a:gd name="T23" fmla="*/ 5 h 96"/>
                  <a:gd name="T24" fmla="*/ 52 w 62"/>
                  <a:gd name="T25" fmla="*/ 8 h 96"/>
                  <a:gd name="T26" fmla="*/ 54 w 62"/>
                  <a:gd name="T27" fmla="*/ 12 h 96"/>
                  <a:gd name="T28" fmla="*/ 57 w 62"/>
                  <a:gd name="T29" fmla="*/ 18 h 96"/>
                  <a:gd name="T30" fmla="*/ 60 w 62"/>
                  <a:gd name="T31" fmla="*/ 26 h 96"/>
                  <a:gd name="T32" fmla="*/ 61 w 62"/>
                  <a:gd name="T33" fmla="*/ 35 h 96"/>
                  <a:gd name="T34" fmla="*/ 62 w 62"/>
                  <a:gd name="T35" fmla="*/ 48 h 96"/>
                  <a:gd name="T36" fmla="*/ 61 w 62"/>
                  <a:gd name="T37" fmla="*/ 62 h 96"/>
                  <a:gd name="T38" fmla="*/ 58 w 62"/>
                  <a:gd name="T39" fmla="*/ 75 h 96"/>
                  <a:gd name="T40" fmla="*/ 56 w 62"/>
                  <a:gd name="T41" fmla="*/ 81 h 96"/>
                  <a:gd name="T42" fmla="*/ 52 w 62"/>
                  <a:gd name="T43" fmla="*/ 87 h 96"/>
                  <a:gd name="T44" fmla="*/ 48 w 62"/>
                  <a:gd name="T45" fmla="*/ 91 h 96"/>
                  <a:gd name="T46" fmla="*/ 43 w 62"/>
                  <a:gd name="T47" fmla="*/ 93 h 96"/>
                  <a:gd name="T48" fmla="*/ 38 w 62"/>
                  <a:gd name="T49" fmla="*/ 94 h 96"/>
                  <a:gd name="T50" fmla="*/ 31 w 62"/>
                  <a:gd name="T51" fmla="*/ 96 h 96"/>
                  <a:gd name="T52" fmla="*/ 19 w 62"/>
                  <a:gd name="T53" fmla="*/ 93 h 96"/>
                  <a:gd name="T54" fmla="*/ 9 w 62"/>
                  <a:gd name="T55" fmla="*/ 87 h 96"/>
                  <a:gd name="T56" fmla="*/ 4 w 62"/>
                  <a:gd name="T57" fmla="*/ 76 h 96"/>
                  <a:gd name="T58" fmla="*/ 1 w 62"/>
                  <a:gd name="T59" fmla="*/ 63 h 96"/>
                  <a:gd name="T60" fmla="*/ 0 w 62"/>
                  <a:gd name="T61" fmla="*/ 48 h 96"/>
                  <a:gd name="T62" fmla="*/ 13 w 62"/>
                  <a:gd name="T63" fmla="*/ 48 h 96"/>
                  <a:gd name="T64" fmla="*/ 13 w 62"/>
                  <a:gd name="T65" fmla="*/ 61 h 96"/>
                  <a:gd name="T66" fmla="*/ 16 w 62"/>
                  <a:gd name="T67" fmla="*/ 71 h 96"/>
                  <a:gd name="T68" fmla="*/ 18 w 62"/>
                  <a:gd name="T69" fmla="*/ 78 h 96"/>
                  <a:gd name="T70" fmla="*/ 22 w 62"/>
                  <a:gd name="T71" fmla="*/ 81 h 96"/>
                  <a:gd name="T72" fmla="*/ 26 w 62"/>
                  <a:gd name="T73" fmla="*/ 84 h 96"/>
                  <a:gd name="T74" fmla="*/ 31 w 62"/>
                  <a:gd name="T75" fmla="*/ 84 h 96"/>
                  <a:gd name="T76" fmla="*/ 36 w 62"/>
                  <a:gd name="T77" fmla="*/ 84 h 96"/>
                  <a:gd name="T78" fmla="*/ 40 w 62"/>
                  <a:gd name="T79" fmla="*/ 81 h 96"/>
                  <a:gd name="T80" fmla="*/ 44 w 62"/>
                  <a:gd name="T81" fmla="*/ 78 h 96"/>
                  <a:gd name="T82" fmla="*/ 47 w 62"/>
                  <a:gd name="T83" fmla="*/ 71 h 96"/>
                  <a:gd name="T84" fmla="*/ 49 w 62"/>
                  <a:gd name="T85" fmla="*/ 61 h 96"/>
                  <a:gd name="T86" fmla="*/ 49 w 62"/>
                  <a:gd name="T87" fmla="*/ 48 h 96"/>
                  <a:gd name="T88" fmla="*/ 48 w 62"/>
                  <a:gd name="T89" fmla="*/ 30 h 96"/>
                  <a:gd name="T90" fmla="*/ 44 w 62"/>
                  <a:gd name="T91" fmla="*/ 18 h 96"/>
                  <a:gd name="T92" fmla="*/ 40 w 62"/>
                  <a:gd name="T93" fmla="*/ 14 h 96"/>
                  <a:gd name="T94" fmla="*/ 36 w 62"/>
                  <a:gd name="T95" fmla="*/ 12 h 96"/>
                  <a:gd name="T96" fmla="*/ 31 w 62"/>
                  <a:gd name="T97" fmla="*/ 12 h 96"/>
                  <a:gd name="T98" fmla="*/ 26 w 62"/>
                  <a:gd name="T99" fmla="*/ 12 h 96"/>
                  <a:gd name="T100" fmla="*/ 22 w 62"/>
                  <a:gd name="T101" fmla="*/ 14 h 96"/>
                  <a:gd name="T102" fmla="*/ 18 w 62"/>
                  <a:gd name="T103" fmla="*/ 17 h 96"/>
                  <a:gd name="T104" fmla="*/ 14 w 62"/>
                  <a:gd name="T105" fmla="*/ 30 h 96"/>
                  <a:gd name="T106" fmla="*/ 13 w 62"/>
                  <a:gd name="T107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96">
                    <a:moveTo>
                      <a:pt x="0" y="48"/>
                    </a:moveTo>
                    <a:lnTo>
                      <a:pt x="1" y="32"/>
                    </a:lnTo>
                    <a:lnTo>
                      <a:pt x="4" y="21"/>
                    </a:lnTo>
                    <a:lnTo>
                      <a:pt x="7" y="14"/>
                    </a:lnTo>
                    <a:lnTo>
                      <a:pt x="10" y="9"/>
                    </a:lnTo>
                    <a:lnTo>
                      <a:pt x="14" y="5"/>
                    </a:lnTo>
                    <a:lnTo>
                      <a:pt x="19" y="3"/>
                    </a:lnTo>
                    <a:lnTo>
                      <a:pt x="25" y="1"/>
                    </a:lnTo>
                    <a:lnTo>
                      <a:pt x="31" y="0"/>
                    </a:lnTo>
                    <a:lnTo>
                      <a:pt x="38" y="1"/>
                    </a:lnTo>
                    <a:lnTo>
                      <a:pt x="44" y="3"/>
                    </a:lnTo>
                    <a:lnTo>
                      <a:pt x="48" y="5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7" y="18"/>
                    </a:lnTo>
                    <a:lnTo>
                      <a:pt x="60" y="26"/>
                    </a:lnTo>
                    <a:lnTo>
                      <a:pt x="61" y="35"/>
                    </a:lnTo>
                    <a:lnTo>
                      <a:pt x="62" y="48"/>
                    </a:lnTo>
                    <a:lnTo>
                      <a:pt x="61" y="62"/>
                    </a:lnTo>
                    <a:lnTo>
                      <a:pt x="58" y="75"/>
                    </a:lnTo>
                    <a:lnTo>
                      <a:pt x="56" y="81"/>
                    </a:lnTo>
                    <a:lnTo>
                      <a:pt x="52" y="87"/>
                    </a:lnTo>
                    <a:lnTo>
                      <a:pt x="48" y="91"/>
                    </a:lnTo>
                    <a:lnTo>
                      <a:pt x="43" y="93"/>
                    </a:lnTo>
                    <a:lnTo>
                      <a:pt x="38" y="94"/>
                    </a:lnTo>
                    <a:lnTo>
                      <a:pt x="31" y="96"/>
                    </a:lnTo>
                    <a:lnTo>
                      <a:pt x="19" y="93"/>
                    </a:lnTo>
                    <a:lnTo>
                      <a:pt x="9" y="87"/>
                    </a:lnTo>
                    <a:lnTo>
                      <a:pt x="4" y="76"/>
                    </a:lnTo>
                    <a:lnTo>
                      <a:pt x="1" y="63"/>
                    </a:lnTo>
                    <a:lnTo>
                      <a:pt x="0" y="48"/>
                    </a:lnTo>
                    <a:close/>
                    <a:moveTo>
                      <a:pt x="13" y="48"/>
                    </a:moveTo>
                    <a:lnTo>
                      <a:pt x="13" y="61"/>
                    </a:lnTo>
                    <a:lnTo>
                      <a:pt x="16" y="71"/>
                    </a:lnTo>
                    <a:lnTo>
                      <a:pt x="18" y="78"/>
                    </a:lnTo>
                    <a:lnTo>
                      <a:pt x="22" y="81"/>
                    </a:lnTo>
                    <a:lnTo>
                      <a:pt x="26" y="84"/>
                    </a:lnTo>
                    <a:lnTo>
                      <a:pt x="31" y="84"/>
                    </a:lnTo>
                    <a:lnTo>
                      <a:pt x="36" y="84"/>
                    </a:lnTo>
                    <a:lnTo>
                      <a:pt x="40" y="81"/>
                    </a:lnTo>
                    <a:lnTo>
                      <a:pt x="44" y="78"/>
                    </a:lnTo>
                    <a:lnTo>
                      <a:pt x="47" y="71"/>
                    </a:lnTo>
                    <a:lnTo>
                      <a:pt x="49" y="61"/>
                    </a:lnTo>
                    <a:lnTo>
                      <a:pt x="49" y="48"/>
                    </a:lnTo>
                    <a:lnTo>
                      <a:pt x="48" y="30"/>
                    </a:lnTo>
                    <a:lnTo>
                      <a:pt x="44" y="18"/>
                    </a:lnTo>
                    <a:lnTo>
                      <a:pt x="40" y="14"/>
                    </a:lnTo>
                    <a:lnTo>
                      <a:pt x="36" y="12"/>
                    </a:lnTo>
                    <a:lnTo>
                      <a:pt x="31" y="12"/>
                    </a:lnTo>
                    <a:lnTo>
                      <a:pt x="26" y="12"/>
                    </a:lnTo>
                    <a:lnTo>
                      <a:pt x="22" y="14"/>
                    </a:lnTo>
                    <a:lnTo>
                      <a:pt x="18" y="17"/>
                    </a:lnTo>
                    <a:lnTo>
                      <a:pt x="14" y="30"/>
                    </a:lnTo>
                    <a:lnTo>
                      <a:pt x="13" y="48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425"/>
              <p:cNvSpPr>
                <a:spLocks/>
              </p:cNvSpPr>
              <p:nvPr/>
            </p:nvSpPr>
            <p:spPr bwMode="auto">
              <a:xfrm>
                <a:off x="401800" y="4978518"/>
                <a:ext cx="47625" cy="73025"/>
              </a:xfrm>
              <a:custGeom>
                <a:avLst/>
                <a:gdLst>
                  <a:gd name="T0" fmla="*/ 61 w 61"/>
                  <a:gd name="T1" fmla="*/ 82 h 93"/>
                  <a:gd name="T2" fmla="*/ 61 w 61"/>
                  <a:gd name="T3" fmla="*/ 93 h 93"/>
                  <a:gd name="T4" fmla="*/ 0 w 61"/>
                  <a:gd name="T5" fmla="*/ 93 h 93"/>
                  <a:gd name="T6" fmla="*/ 0 w 61"/>
                  <a:gd name="T7" fmla="*/ 89 h 93"/>
                  <a:gd name="T8" fmla="*/ 1 w 61"/>
                  <a:gd name="T9" fmla="*/ 86 h 93"/>
                  <a:gd name="T10" fmla="*/ 4 w 61"/>
                  <a:gd name="T11" fmla="*/ 79 h 93"/>
                  <a:gd name="T12" fmla="*/ 8 w 61"/>
                  <a:gd name="T13" fmla="*/ 73 h 93"/>
                  <a:gd name="T14" fmla="*/ 11 w 61"/>
                  <a:gd name="T15" fmla="*/ 69 h 93"/>
                  <a:gd name="T16" fmla="*/ 17 w 61"/>
                  <a:gd name="T17" fmla="*/ 64 h 93"/>
                  <a:gd name="T18" fmla="*/ 23 w 61"/>
                  <a:gd name="T19" fmla="*/ 58 h 93"/>
                  <a:gd name="T20" fmla="*/ 30 w 61"/>
                  <a:gd name="T21" fmla="*/ 53 h 93"/>
                  <a:gd name="T22" fmla="*/ 35 w 61"/>
                  <a:gd name="T23" fmla="*/ 48 h 93"/>
                  <a:gd name="T24" fmla="*/ 40 w 61"/>
                  <a:gd name="T25" fmla="*/ 43 h 93"/>
                  <a:gd name="T26" fmla="*/ 42 w 61"/>
                  <a:gd name="T27" fmla="*/ 39 h 93"/>
                  <a:gd name="T28" fmla="*/ 45 w 61"/>
                  <a:gd name="T29" fmla="*/ 35 h 93"/>
                  <a:gd name="T30" fmla="*/ 48 w 61"/>
                  <a:gd name="T31" fmla="*/ 30 h 93"/>
                  <a:gd name="T32" fmla="*/ 48 w 61"/>
                  <a:gd name="T33" fmla="*/ 26 h 93"/>
                  <a:gd name="T34" fmla="*/ 48 w 61"/>
                  <a:gd name="T35" fmla="*/ 22 h 93"/>
                  <a:gd name="T36" fmla="*/ 45 w 61"/>
                  <a:gd name="T37" fmla="*/ 18 h 93"/>
                  <a:gd name="T38" fmla="*/ 42 w 61"/>
                  <a:gd name="T39" fmla="*/ 16 h 93"/>
                  <a:gd name="T40" fmla="*/ 40 w 61"/>
                  <a:gd name="T41" fmla="*/ 13 h 93"/>
                  <a:gd name="T42" fmla="*/ 36 w 61"/>
                  <a:gd name="T43" fmla="*/ 12 h 93"/>
                  <a:gd name="T44" fmla="*/ 31 w 61"/>
                  <a:gd name="T45" fmla="*/ 11 h 93"/>
                  <a:gd name="T46" fmla="*/ 26 w 61"/>
                  <a:gd name="T47" fmla="*/ 12 h 93"/>
                  <a:gd name="T48" fmla="*/ 22 w 61"/>
                  <a:gd name="T49" fmla="*/ 13 h 93"/>
                  <a:gd name="T50" fmla="*/ 18 w 61"/>
                  <a:gd name="T51" fmla="*/ 16 h 93"/>
                  <a:gd name="T52" fmla="*/ 15 w 61"/>
                  <a:gd name="T53" fmla="*/ 18 h 93"/>
                  <a:gd name="T54" fmla="*/ 14 w 61"/>
                  <a:gd name="T55" fmla="*/ 22 h 93"/>
                  <a:gd name="T56" fmla="*/ 14 w 61"/>
                  <a:gd name="T57" fmla="*/ 27 h 93"/>
                  <a:gd name="T58" fmla="*/ 1 w 61"/>
                  <a:gd name="T59" fmla="*/ 26 h 93"/>
                  <a:gd name="T60" fmla="*/ 2 w 61"/>
                  <a:gd name="T61" fmla="*/ 20 h 93"/>
                  <a:gd name="T62" fmla="*/ 4 w 61"/>
                  <a:gd name="T63" fmla="*/ 14 h 93"/>
                  <a:gd name="T64" fmla="*/ 6 w 61"/>
                  <a:gd name="T65" fmla="*/ 11 h 93"/>
                  <a:gd name="T66" fmla="*/ 10 w 61"/>
                  <a:gd name="T67" fmla="*/ 7 h 93"/>
                  <a:gd name="T68" fmla="*/ 19 w 61"/>
                  <a:gd name="T69" fmla="*/ 2 h 93"/>
                  <a:gd name="T70" fmla="*/ 31 w 61"/>
                  <a:gd name="T71" fmla="*/ 0 h 93"/>
                  <a:gd name="T72" fmla="*/ 42 w 61"/>
                  <a:gd name="T73" fmla="*/ 2 h 93"/>
                  <a:gd name="T74" fmla="*/ 51 w 61"/>
                  <a:gd name="T75" fmla="*/ 8 h 93"/>
                  <a:gd name="T76" fmla="*/ 57 w 61"/>
                  <a:gd name="T77" fmla="*/ 13 h 93"/>
                  <a:gd name="T78" fmla="*/ 59 w 61"/>
                  <a:gd name="T79" fmla="*/ 20 h 93"/>
                  <a:gd name="T80" fmla="*/ 59 w 61"/>
                  <a:gd name="T81" fmla="*/ 26 h 93"/>
                  <a:gd name="T82" fmla="*/ 59 w 61"/>
                  <a:gd name="T83" fmla="*/ 31 h 93"/>
                  <a:gd name="T84" fmla="*/ 58 w 61"/>
                  <a:gd name="T85" fmla="*/ 36 h 93"/>
                  <a:gd name="T86" fmla="*/ 55 w 61"/>
                  <a:gd name="T87" fmla="*/ 43 h 93"/>
                  <a:gd name="T88" fmla="*/ 50 w 61"/>
                  <a:gd name="T89" fmla="*/ 48 h 93"/>
                  <a:gd name="T90" fmla="*/ 46 w 61"/>
                  <a:gd name="T91" fmla="*/ 53 h 93"/>
                  <a:gd name="T92" fmla="*/ 41 w 61"/>
                  <a:gd name="T93" fmla="*/ 58 h 93"/>
                  <a:gd name="T94" fmla="*/ 35 w 61"/>
                  <a:gd name="T95" fmla="*/ 65 h 93"/>
                  <a:gd name="T96" fmla="*/ 30 w 61"/>
                  <a:gd name="T97" fmla="*/ 69 h 93"/>
                  <a:gd name="T98" fmla="*/ 26 w 61"/>
                  <a:gd name="T99" fmla="*/ 71 h 93"/>
                  <a:gd name="T100" fmla="*/ 23 w 61"/>
                  <a:gd name="T101" fmla="*/ 74 h 93"/>
                  <a:gd name="T102" fmla="*/ 20 w 61"/>
                  <a:gd name="T103" fmla="*/ 75 h 93"/>
                  <a:gd name="T104" fmla="*/ 15 w 61"/>
                  <a:gd name="T105" fmla="*/ 82 h 93"/>
                  <a:gd name="T106" fmla="*/ 61 w 61"/>
                  <a:gd name="T107" fmla="*/ 8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93">
                    <a:moveTo>
                      <a:pt x="61" y="82"/>
                    </a:moveTo>
                    <a:lnTo>
                      <a:pt x="61" y="93"/>
                    </a:lnTo>
                    <a:lnTo>
                      <a:pt x="0" y="93"/>
                    </a:lnTo>
                    <a:lnTo>
                      <a:pt x="0" y="89"/>
                    </a:lnTo>
                    <a:lnTo>
                      <a:pt x="1" y="86"/>
                    </a:lnTo>
                    <a:lnTo>
                      <a:pt x="4" y="79"/>
                    </a:lnTo>
                    <a:lnTo>
                      <a:pt x="8" y="73"/>
                    </a:lnTo>
                    <a:lnTo>
                      <a:pt x="11" y="69"/>
                    </a:lnTo>
                    <a:lnTo>
                      <a:pt x="17" y="64"/>
                    </a:lnTo>
                    <a:lnTo>
                      <a:pt x="23" y="58"/>
                    </a:lnTo>
                    <a:lnTo>
                      <a:pt x="30" y="53"/>
                    </a:lnTo>
                    <a:lnTo>
                      <a:pt x="35" y="48"/>
                    </a:lnTo>
                    <a:lnTo>
                      <a:pt x="40" y="43"/>
                    </a:lnTo>
                    <a:lnTo>
                      <a:pt x="42" y="39"/>
                    </a:lnTo>
                    <a:lnTo>
                      <a:pt x="45" y="35"/>
                    </a:lnTo>
                    <a:lnTo>
                      <a:pt x="48" y="30"/>
                    </a:lnTo>
                    <a:lnTo>
                      <a:pt x="48" y="26"/>
                    </a:lnTo>
                    <a:lnTo>
                      <a:pt x="48" y="22"/>
                    </a:lnTo>
                    <a:lnTo>
                      <a:pt x="45" y="18"/>
                    </a:lnTo>
                    <a:lnTo>
                      <a:pt x="42" y="16"/>
                    </a:lnTo>
                    <a:lnTo>
                      <a:pt x="40" y="13"/>
                    </a:lnTo>
                    <a:lnTo>
                      <a:pt x="36" y="12"/>
                    </a:lnTo>
                    <a:lnTo>
                      <a:pt x="31" y="11"/>
                    </a:lnTo>
                    <a:lnTo>
                      <a:pt x="26" y="12"/>
                    </a:lnTo>
                    <a:lnTo>
                      <a:pt x="22" y="13"/>
                    </a:lnTo>
                    <a:lnTo>
                      <a:pt x="18" y="16"/>
                    </a:lnTo>
                    <a:lnTo>
                      <a:pt x="15" y="18"/>
                    </a:lnTo>
                    <a:lnTo>
                      <a:pt x="14" y="22"/>
                    </a:lnTo>
                    <a:lnTo>
                      <a:pt x="14" y="27"/>
                    </a:lnTo>
                    <a:lnTo>
                      <a:pt x="1" y="26"/>
                    </a:lnTo>
                    <a:lnTo>
                      <a:pt x="2" y="20"/>
                    </a:lnTo>
                    <a:lnTo>
                      <a:pt x="4" y="14"/>
                    </a:lnTo>
                    <a:lnTo>
                      <a:pt x="6" y="11"/>
                    </a:lnTo>
                    <a:lnTo>
                      <a:pt x="10" y="7"/>
                    </a:lnTo>
                    <a:lnTo>
                      <a:pt x="19" y="2"/>
                    </a:lnTo>
                    <a:lnTo>
                      <a:pt x="31" y="0"/>
                    </a:lnTo>
                    <a:lnTo>
                      <a:pt x="42" y="2"/>
                    </a:lnTo>
                    <a:lnTo>
                      <a:pt x="51" y="8"/>
                    </a:lnTo>
                    <a:lnTo>
                      <a:pt x="57" y="13"/>
                    </a:lnTo>
                    <a:lnTo>
                      <a:pt x="59" y="20"/>
                    </a:lnTo>
                    <a:lnTo>
                      <a:pt x="59" y="26"/>
                    </a:lnTo>
                    <a:lnTo>
                      <a:pt x="59" y="31"/>
                    </a:lnTo>
                    <a:lnTo>
                      <a:pt x="58" y="36"/>
                    </a:lnTo>
                    <a:lnTo>
                      <a:pt x="55" y="43"/>
                    </a:lnTo>
                    <a:lnTo>
                      <a:pt x="50" y="48"/>
                    </a:lnTo>
                    <a:lnTo>
                      <a:pt x="46" y="53"/>
                    </a:lnTo>
                    <a:lnTo>
                      <a:pt x="41" y="58"/>
                    </a:lnTo>
                    <a:lnTo>
                      <a:pt x="35" y="65"/>
                    </a:lnTo>
                    <a:lnTo>
                      <a:pt x="30" y="69"/>
                    </a:lnTo>
                    <a:lnTo>
                      <a:pt x="26" y="71"/>
                    </a:lnTo>
                    <a:lnTo>
                      <a:pt x="23" y="74"/>
                    </a:lnTo>
                    <a:lnTo>
                      <a:pt x="20" y="75"/>
                    </a:lnTo>
                    <a:lnTo>
                      <a:pt x="15" y="82"/>
                    </a:lnTo>
                    <a:lnTo>
                      <a:pt x="61" y="82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427"/>
              <p:cNvSpPr>
                <a:spLocks/>
              </p:cNvSpPr>
              <p:nvPr/>
            </p:nvSpPr>
            <p:spPr bwMode="auto">
              <a:xfrm>
                <a:off x="243050" y="5743693"/>
                <a:ext cx="80963" cy="28575"/>
              </a:xfrm>
              <a:custGeom>
                <a:avLst/>
                <a:gdLst>
                  <a:gd name="T0" fmla="*/ 90 w 102"/>
                  <a:gd name="T1" fmla="*/ 1 h 35"/>
                  <a:gd name="T2" fmla="*/ 101 w 102"/>
                  <a:gd name="T3" fmla="*/ 0 h 35"/>
                  <a:gd name="T4" fmla="*/ 102 w 102"/>
                  <a:gd name="T5" fmla="*/ 4 h 35"/>
                  <a:gd name="T6" fmla="*/ 102 w 102"/>
                  <a:gd name="T7" fmla="*/ 9 h 35"/>
                  <a:gd name="T8" fmla="*/ 102 w 102"/>
                  <a:gd name="T9" fmla="*/ 15 h 35"/>
                  <a:gd name="T10" fmla="*/ 99 w 102"/>
                  <a:gd name="T11" fmla="*/ 19 h 35"/>
                  <a:gd name="T12" fmla="*/ 98 w 102"/>
                  <a:gd name="T13" fmla="*/ 23 h 35"/>
                  <a:gd name="T14" fmla="*/ 94 w 102"/>
                  <a:gd name="T15" fmla="*/ 24 h 35"/>
                  <a:gd name="T16" fmla="*/ 92 w 102"/>
                  <a:gd name="T17" fmla="*/ 26 h 35"/>
                  <a:gd name="T18" fmla="*/ 86 w 102"/>
                  <a:gd name="T19" fmla="*/ 26 h 35"/>
                  <a:gd name="T20" fmla="*/ 80 w 102"/>
                  <a:gd name="T21" fmla="*/ 26 h 35"/>
                  <a:gd name="T22" fmla="*/ 37 w 102"/>
                  <a:gd name="T23" fmla="*/ 26 h 35"/>
                  <a:gd name="T24" fmla="*/ 37 w 102"/>
                  <a:gd name="T25" fmla="*/ 35 h 35"/>
                  <a:gd name="T26" fmla="*/ 26 w 102"/>
                  <a:gd name="T27" fmla="*/ 35 h 35"/>
                  <a:gd name="T28" fmla="*/ 26 w 102"/>
                  <a:gd name="T29" fmla="*/ 26 h 35"/>
                  <a:gd name="T30" fmla="*/ 8 w 102"/>
                  <a:gd name="T31" fmla="*/ 26 h 35"/>
                  <a:gd name="T32" fmla="*/ 0 w 102"/>
                  <a:gd name="T33" fmla="*/ 13 h 35"/>
                  <a:gd name="T34" fmla="*/ 26 w 102"/>
                  <a:gd name="T35" fmla="*/ 13 h 35"/>
                  <a:gd name="T36" fmla="*/ 26 w 102"/>
                  <a:gd name="T37" fmla="*/ 1 h 35"/>
                  <a:gd name="T38" fmla="*/ 37 w 102"/>
                  <a:gd name="T39" fmla="*/ 1 h 35"/>
                  <a:gd name="T40" fmla="*/ 37 w 102"/>
                  <a:gd name="T41" fmla="*/ 13 h 35"/>
                  <a:gd name="T42" fmla="*/ 80 w 102"/>
                  <a:gd name="T43" fmla="*/ 13 h 35"/>
                  <a:gd name="T44" fmla="*/ 84 w 102"/>
                  <a:gd name="T45" fmla="*/ 13 h 35"/>
                  <a:gd name="T46" fmla="*/ 86 w 102"/>
                  <a:gd name="T47" fmla="*/ 13 h 35"/>
                  <a:gd name="T48" fmla="*/ 88 w 102"/>
                  <a:gd name="T49" fmla="*/ 11 h 35"/>
                  <a:gd name="T50" fmla="*/ 89 w 102"/>
                  <a:gd name="T51" fmla="*/ 10 h 35"/>
                  <a:gd name="T52" fmla="*/ 90 w 102"/>
                  <a:gd name="T53" fmla="*/ 9 h 35"/>
                  <a:gd name="T54" fmla="*/ 90 w 102"/>
                  <a:gd name="T55" fmla="*/ 6 h 35"/>
                  <a:gd name="T56" fmla="*/ 90 w 102"/>
                  <a:gd name="T57" fmla="*/ 4 h 35"/>
                  <a:gd name="T58" fmla="*/ 90 w 102"/>
                  <a:gd name="T59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2" h="35">
                    <a:moveTo>
                      <a:pt x="90" y="1"/>
                    </a:moveTo>
                    <a:lnTo>
                      <a:pt x="101" y="0"/>
                    </a:lnTo>
                    <a:lnTo>
                      <a:pt x="102" y="4"/>
                    </a:lnTo>
                    <a:lnTo>
                      <a:pt x="102" y="9"/>
                    </a:lnTo>
                    <a:lnTo>
                      <a:pt x="102" y="15"/>
                    </a:lnTo>
                    <a:lnTo>
                      <a:pt x="99" y="19"/>
                    </a:lnTo>
                    <a:lnTo>
                      <a:pt x="98" y="23"/>
                    </a:lnTo>
                    <a:lnTo>
                      <a:pt x="94" y="24"/>
                    </a:lnTo>
                    <a:lnTo>
                      <a:pt x="92" y="26"/>
                    </a:lnTo>
                    <a:lnTo>
                      <a:pt x="86" y="26"/>
                    </a:lnTo>
                    <a:lnTo>
                      <a:pt x="80" y="26"/>
                    </a:lnTo>
                    <a:lnTo>
                      <a:pt x="37" y="26"/>
                    </a:lnTo>
                    <a:lnTo>
                      <a:pt x="37" y="35"/>
                    </a:lnTo>
                    <a:lnTo>
                      <a:pt x="26" y="35"/>
                    </a:lnTo>
                    <a:lnTo>
                      <a:pt x="26" y="26"/>
                    </a:lnTo>
                    <a:lnTo>
                      <a:pt x="8" y="26"/>
                    </a:lnTo>
                    <a:lnTo>
                      <a:pt x="0" y="13"/>
                    </a:lnTo>
                    <a:lnTo>
                      <a:pt x="26" y="13"/>
                    </a:lnTo>
                    <a:lnTo>
                      <a:pt x="26" y="1"/>
                    </a:lnTo>
                    <a:lnTo>
                      <a:pt x="37" y="1"/>
                    </a:lnTo>
                    <a:lnTo>
                      <a:pt x="37" y="13"/>
                    </a:lnTo>
                    <a:lnTo>
                      <a:pt x="80" y="13"/>
                    </a:lnTo>
                    <a:lnTo>
                      <a:pt x="84" y="13"/>
                    </a:lnTo>
                    <a:lnTo>
                      <a:pt x="86" y="13"/>
                    </a:lnTo>
                    <a:lnTo>
                      <a:pt x="88" y="11"/>
                    </a:lnTo>
                    <a:lnTo>
                      <a:pt x="89" y="10"/>
                    </a:lnTo>
                    <a:lnTo>
                      <a:pt x="90" y="9"/>
                    </a:lnTo>
                    <a:lnTo>
                      <a:pt x="90" y="6"/>
                    </a:lnTo>
                    <a:lnTo>
                      <a:pt x="90" y="4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428"/>
              <p:cNvSpPr>
                <a:spLocks noEditPoints="1"/>
              </p:cNvSpPr>
              <p:nvPr/>
            </p:nvSpPr>
            <p:spPr bwMode="auto">
              <a:xfrm>
                <a:off x="263687" y="5684956"/>
                <a:ext cx="60325" cy="52387"/>
              </a:xfrm>
              <a:custGeom>
                <a:avLst/>
                <a:gdLst>
                  <a:gd name="T0" fmla="*/ 39 w 78"/>
                  <a:gd name="T1" fmla="*/ 67 h 67"/>
                  <a:gd name="T2" fmla="*/ 26 w 78"/>
                  <a:gd name="T3" fmla="*/ 66 h 67"/>
                  <a:gd name="T4" fmla="*/ 16 w 78"/>
                  <a:gd name="T5" fmla="*/ 62 h 67"/>
                  <a:gd name="T6" fmla="*/ 8 w 78"/>
                  <a:gd name="T7" fmla="*/ 55 h 67"/>
                  <a:gd name="T8" fmla="*/ 3 w 78"/>
                  <a:gd name="T9" fmla="*/ 45 h 67"/>
                  <a:gd name="T10" fmla="*/ 0 w 78"/>
                  <a:gd name="T11" fmla="*/ 33 h 67"/>
                  <a:gd name="T12" fmla="*/ 3 w 78"/>
                  <a:gd name="T13" fmla="*/ 19 h 67"/>
                  <a:gd name="T14" fmla="*/ 11 w 78"/>
                  <a:gd name="T15" fmla="*/ 9 h 67"/>
                  <a:gd name="T16" fmla="*/ 22 w 78"/>
                  <a:gd name="T17" fmla="*/ 2 h 67"/>
                  <a:gd name="T18" fmla="*/ 38 w 78"/>
                  <a:gd name="T19" fmla="*/ 0 h 67"/>
                  <a:gd name="T20" fmla="*/ 51 w 78"/>
                  <a:gd name="T21" fmla="*/ 1 h 67"/>
                  <a:gd name="T22" fmla="*/ 61 w 78"/>
                  <a:gd name="T23" fmla="*/ 4 h 67"/>
                  <a:gd name="T24" fmla="*/ 66 w 78"/>
                  <a:gd name="T25" fmla="*/ 8 h 67"/>
                  <a:gd name="T26" fmla="*/ 70 w 78"/>
                  <a:gd name="T27" fmla="*/ 11 h 67"/>
                  <a:gd name="T28" fmla="*/ 74 w 78"/>
                  <a:gd name="T29" fmla="*/ 15 h 67"/>
                  <a:gd name="T30" fmla="*/ 77 w 78"/>
                  <a:gd name="T31" fmla="*/ 22 h 67"/>
                  <a:gd name="T32" fmla="*/ 78 w 78"/>
                  <a:gd name="T33" fmla="*/ 27 h 67"/>
                  <a:gd name="T34" fmla="*/ 78 w 78"/>
                  <a:gd name="T35" fmla="*/ 33 h 67"/>
                  <a:gd name="T36" fmla="*/ 75 w 78"/>
                  <a:gd name="T37" fmla="*/ 46 h 67"/>
                  <a:gd name="T38" fmla="*/ 68 w 78"/>
                  <a:gd name="T39" fmla="*/ 58 h 67"/>
                  <a:gd name="T40" fmla="*/ 56 w 78"/>
                  <a:gd name="T41" fmla="*/ 64 h 67"/>
                  <a:gd name="T42" fmla="*/ 39 w 78"/>
                  <a:gd name="T43" fmla="*/ 67 h 67"/>
                  <a:gd name="T44" fmla="*/ 39 w 78"/>
                  <a:gd name="T45" fmla="*/ 53 h 67"/>
                  <a:gd name="T46" fmla="*/ 46 w 78"/>
                  <a:gd name="T47" fmla="*/ 53 h 67"/>
                  <a:gd name="T48" fmla="*/ 51 w 78"/>
                  <a:gd name="T49" fmla="*/ 51 h 67"/>
                  <a:gd name="T50" fmla="*/ 56 w 78"/>
                  <a:gd name="T51" fmla="*/ 50 h 67"/>
                  <a:gd name="T52" fmla="*/ 60 w 78"/>
                  <a:gd name="T53" fmla="*/ 48 h 67"/>
                  <a:gd name="T54" fmla="*/ 64 w 78"/>
                  <a:gd name="T55" fmla="*/ 44 h 67"/>
                  <a:gd name="T56" fmla="*/ 65 w 78"/>
                  <a:gd name="T57" fmla="*/ 39 h 67"/>
                  <a:gd name="T58" fmla="*/ 66 w 78"/>
                  <a:gd name="T59" fmla="*/ 33 h 67"/>
                  <a:gd name="T60" fmla="*/ 65 w 78"/>
                  <a:gd name="T61" fmla="*/ 28 h 67"/>
                  <a:gd name="T62" fmla="*/ 64 w 78"/>
                  <a:gd name="T63" fmla="*/ 23 h 67"/>
                  <a:gd name="T64" fmla="*/ 60 w 78"/>
                  <a:gd name="T65" fmla="*/ 19 h 67"/>
                  <a:gd name="T66" fmla="*/ 56 w 78"/>
                  <a:gd name="T67" fmla="*/ 17 h 67"/>
                  <a:gd name="T68" fmla="*/ 51 w 78"/>
                  <a:gd name="T69" fmla="*/ 14 h 67"/>
                  <a:gd name="T70" fmla="*/ 46 w 78"/>
                  <a:gd name="T71" fmla="*/ 14 h 67"/>
                  <a:gd name="T72" fmla="*/ 39 w 78"/>
                  <a:gd name="T73" fmla="*/ 13 h 67"/>
                  <a:gd name="T74" fmla="*/ 33 w 78"/>
                  <a:gd name="T75" fmla="*/ 14 h 67"/>
                  <a:gd name="T76" fmla="*/ 28 w 78"/>
                  <a:gd name="T77" fmla="*/ 14 h 67"/>
                  <a:gd name="T78" fmla="*/ 22 w 78"/>
                  <a:gd name="T79" fmla="*/ 17 h 67"/>
                  <a:gd name="T80" fmla="*/ 19 w 78"/>
                  <a:gd name="T81" fmla="*/ 19 h 67"/>
                  <a:gd name="T82" fmla="*/ 16 w 78"/>
                  <a:gd name="T83" fmla="*/ 23 h 67"/>
                  <a:gd name="T84" fmla="*/ 13 w 78"/>
                  <a:gd name="T85" fmla="*/ 28 h 67"/>
                  <a:gd name="T86" fmla="*/ 12 w 78"/>
                  <a:gd name="T87" fmla="*/ 33 h 67"/>
                  <a:gd name="T88" fmla="*/ 13 w 78"/>
                  <a:gd name="T89" fmla="*/ 39 h 67"/>
                  <a:gd name="T90" fmla="*/ 16 w 78"/>
                  <a:gd name="T91" fmla="*/ 44 h 67"/>
                  <a:gd name="T92" fmla="*/ 19 w 78"/>
                  <a:gd name="T93" fmla="*/ 48 h 67"/>
                  <a:gd name="T94" fmla="*/ 22 w 78"/>
                  <a:gd name="T95" fmla="*/ 50 h 67"/>
                  <a:gd name="T96" fmla="*/ 28 w 78"/>
                  <a:gd name="T97" fmla="*/ 51 h 67"/>
                  <a:gd name="T98" fmla="*/ 33 w 78"/>
                  <a:gd name="T99" fmla="*/ 53 h 67"/>
                  <a:gd name="T100" fmla="*/ 39 w 78"/>
                  <a:gd name="T101" fmla="*/ 5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8" h="67">
                    <a:moveTo>
                      <a:pt x="39" y="67"/>
                    </a:moveTo>
                    <a:lnTo>
                      <a:pt x="26" y="66"/>
                    </a:lnTo>
                    <a:lnTo>
                      <a:pt x="16" y="62"/>
                    </a:lnTo>
                    <a:lnTo>
                      <a:pt x="8" y="55"/>
                    </a:lnTo>
                    <a:lnTo>
                      <a:pt x="3" y="45"/>
                    </a:lnTo>
                    <a:lnTo>
                      <a:pt x="0" y="33"/>
                    </a:lnTo>
                    <a:lnTo>
                      <a:pt x="3" y="19"/>
                    </a:lnTo>
                    <a:lnTo>
                      <a:pt x="11" y="9"/>
                    </a:lnTo>
                    <a:lnTo>
                      <a:pt x="22" y="2"/>
                    </a:lnTo>
                    <a:lnTo>
                      <a:pt x="38" y="0"/>
                    </a:lnTo>
                    <a:lnTo>
                      <a:pt x="51" y="1"/>
                    </a:lnTo>
                    <a:lnTo>
                      <a:pt x="61" y="4"/>
                    </a:lnTo>
                    <a:lnTo>
                      <a:pt x="66" y="8"/>
                    </a:lnTo>
                    <a:lnTo>
                      <a:pt x="70" y="11"/>
                    </a:lnTo>
                    <a:lnTo>
                      <a:pt x="74" y="15"/>
                    </a:lnTo>
                    <a:lnTo>
                      <a:pt x="77" y="22"/>
                    </a:lnTo>
                    <a:lnTo>
                      <a:pt x="78" y="27"/>
                    </a:lnTo>
                    <a:lnTo>
                      <a:pt x="78" y="33"/>
                    </a:lnTo>
                    <a:lnTo>
                      <a:pt x="75" y="46"/>
                    </a:lnTo>
                    <a:lnTo>
                      <a:pt x="68" y="58"/>
                    </a:lnTo>
                    <a:lnTo>
                      <a:pt x="56" y="64"/>
                    </a:lnTo>
                    <a:lnTo>
                      <a:pt x="39" y="67"/>
                    </a:lnTo>
                    <a:close/>
                    <a:moveTo>
                      <a:pt x="39" y="53"/>
                    </a:moveTo>
                    <a:lnTo>
                      <a:pt x="46" y="53"/>
                    </a:lnTo>
                    <a:lnTo>
                      <a:pt x="51" y="51"/>
                    </a:lnTo>
                    <a:lnTo>
                      <a:pt x="56" y="50"/>
                    </a:lnTo>
                    <a:lnTo>
                      <a:pt x="60" y="48"/>
                    </a:lnTo>
                    <a:lnTo>
                      <a:pt x="64" y="44"/>
                    </a:lnTo>
                    <a:lnTo>
                      <a:pt x="65" y="39"/>
                    </a:lnTo>
                    <a:lnTo>
                      <a:pt x="66" y="33"/>
                    </a:lnTo>
                    <a:lnTo>
                      <a:pt x="65" y="28"/>
                    </a:lnTo>
                    <a:lnTo>
                      <a:pt x="64" y="23"/>
                    </a:lnTo>
                    <a:lnTo>
                      <a:pt x="60" y="19"/>
                    </a:lnTo>
                    <a:lnTo>
                      <a:pt x="56" y="17"/>
                    </a:lnTo>
                    <a:lnTo>
                      <a:pt x="51" y="14"/>
                    </a:lnTo>
                    <a:lnTo>
                      <a:pt x="46" y="14"/>
                    </a:lnTo>
                    <a:lnTo>
                      <a:pt x="39" y="13"/>
                    </a:lnTo>
                    <a:lnTo>
                      <a:pt x="33" y="14"/>
                    </a:lnTo>
                    <a:lnTo>
                      <a:pt x="28" y="14"/>
                    </a:lnTo>
                    <a:lnTo>
                      <a:pt x="22" y="17"/>
                    </a:lnTo>
                    <a:lnTo>
                      <a:pt x="19" y="19"/>
                    </a:lnTo>
                    <a:lnTo>
                      <a:pt x="16" y="23"/>
                    </a:lnTo>
                    <a:lnTo>
                      <a:pt x="13" y="28"/>
                    </a:lnTo>
                    <a:lnTo>
                      <a:pt x="12" y="33"/>
                    </a:lnTo>
                    <a:lnTo>
                      <a:pt x="13" y="39"/>
                    </a:lnTo>
                    <a:lnTo>
                      <a:pt x="16" y="44"/>
                    </a:lnTo>
                    <a:lnTo>
                      <a:pt x="19" y="48"/>
                    </a:lnTo>
                    <a:lnTo>
                      <a:pt x="22" y="50"/>
                    </a:lnTo>
                    <a:lnTo>
                      <a:pt x="28" y="51"/>
                    </a:lnTo>
                    <a:lnTo>
                      <a:pt x="33" y="53"/>
                    </a:lnTo>
                    <a:lnTo>
                      <a:pt x="39" y="5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429"/>
              <p:cNvSpPr>
                <a:spLocks/>
              </p:cNvSpPr>
              <p:nvPr/>
            </p:nvSpPr>
            <p:spPr bwMode="auto">
              <a:xfrm>
                <a:off x="263687" y="5640506"/>
                <a:ext cx="60325" cy="30162"/>
              </a:xfrm>
              <a:custGeom>
                <a:avLst/>
                <a:gdLst>
                  <a:gd name="T0" fmla="*/ 77 w 77"/>
                  <a:gd name="T1" fmla="*/ 39 h 39"/>
                  <a:gd name="T2" fmla="*/ 2 w 77"/>
                  <a:gd name="T3" fmla="*/ 39 h 39"/>
                  <a:gd name="T4" fmla="*/ 2 w 77"/>
                  <a:gd name="T5" fmla="*/ 27 h 39"/>
                  <a:gd name="T6" fmla="*/ 12 w 77"/>
                  <a:gd name="T7" fmla="*/ 27 h 39"/>
                  <a:gd name="T8" fmla="*/ 8 w 77"/>
                  <a:gd name="T9" fmla="*/ 25 h 39"/>
                  <a:gd name="T10" fmla="*/ 4 w 77"/>
                  <a:gd name="T11" fmla="*/ 22 h 39"/>
                  <a:gd name="T12" fmla="*/ 3 w 77"/>
                  <a:gd name="T13" fmla="*/ 20 h 39"/>
                  <a:gd name="T14" fmla="*/ 0 w 77"/>
                  <a:gd name="T15" fmla="*/ 16 h 39"/>
                  <a:gd name="T16" fmla="*/ 0 w 77"/>
                  <a:gd name="T17" fmla="*/ 12 h 39"/>
                  <a:gd name="T18" fmla="*/ 2 w 77"/>
                  <a:gd name="T19" fmla="*/ 7 h 39"/>
                  <a:gd name="T20" fmla="*/ 4 w 77"/>
                  <a:gd name="T21" fmla="*/ 0 h 39"/>
                  <a:gd name="T22" fmla="*/ 16 w 77"/>
                  <a:gd name="T23" fmla="*/ 4 h 39"/>
                  <a:gd name="T24" fmla="*/ 13 w 77"/>
                  <a:gd name="T25" fmla="*/ 8 h 39"/>
                  <a:gd name="T26" fmla="*/ 12 w 77"/>
                  <a:gd name="T27" fmla="*/ 13 h 39"/>
                  <a:gd name="T28" fmla="*/ 13 w 77"/>
                  <a:gd name="T29" fmla="*/ 16 h 39"/>
                  <a:gd name="T30" fmla="*/ 15 w 77"/>
                  <a:gd name="T31" fmla="*/ 20 h 39"/>
                  <a:gd name="T32" fmla="*/ 19 w 77"/>
                  <a:gd name="T33" fmla="*/ 22 h 39"/>
                  <a:gd name="T34" fmla="*/ 22 w 77"/>
                  <a:gd name="T35" fmla="*/ 23 h 39"/>
                  <a:gd name="T36" fmla="*/ 29 w 77"/>
                  <a:gd name="T37" fmla="*/ 25 h 39"/>
                  <a:gd name="T38" fmla="*/ 37 w 77"/>
                  <a:gd name="T39" fmla="*/ 26 h 39"/>
                  <a:gd name="T40" fmla="*/ 77 w 77"/>
                  <a:gd name="T41" fmla="*/ 26 h 39"/>
                  <a:gd name="T42" fmla="*/ 77 w 77"/>
                  <a:gd name="T43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39">
                    <a:moveTo>
                      <a:pt x="77" y="39"/>
                    </a:moveTo>
                    <a:lnTo>
                      <a:pt x="2" y="39"/>
                    </a:lnTo>
                    <a:lnTo>
                      <a:pt x="2" y="27"/>
                    </a:lnTo>
                    <a:lnTo>
                      <a:pt x="12" y="27"/>
                    </a:lnTo>
                    <a:lnTo>
                      <a:pt x="8" y="25"/>
                    </a:lnTo>
                    <a:lnTo>
                      <a:pt x="4" y="22"/>
                    </a:lnTo>
                    <a:lnTo>
                      <a:pt x="3" y="20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4" y="0"/>
                    </a:lnTo>
                    <a:lnTo>
                      <a:pt x="16" y="4"/>
                    </a:lnTo>
                    <a:lnTo>
                      <a:pt x="13" y="8"/>
                    </a:lnTo>
                    <a:lnTo>
                      <a:pt x="12" y="13"/>
                    </a:lnTo>
                    <a:lnTo>
                      <a:pt x="13" y="16"/>
                    </a:lnTo>
                    <a:lnTo>
                      <a:pt x="15" y="20"/>
                    </a:lnTo>
                    <a:lnTo>
                      <a:pt x="19" y="22"/>
                    </a:lnTo>
                    <a:lnTo>
                      <a:pt x="22" y="23"/>
                    </a:lnTo>
                    <a:lnTo>
                      <a:pt x="29" y="25"/>
                    </a:lnTo>
                    <a:lnTo>
                      <a:pt x="37" y="26"/>
                    </a:lnTo>
                    <a:lnTo>
                      <a:pt x="77" y="26"/>
                    </a:lnTo>
                    <a:lnTo>
                      <a:pt x="77" y="39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430"/>
              <p:cNvSpPr>
                <a:spLocks noEditPoints="1"/>
              </p:cNvSpPr>
              <p:nvPr/>
            </p:nvSpPr>
            <p:spPr bwMode="auto">
              <a:xfrm>
                <a:off x="263687" y="5586531"/>
                <a:ext cx="82550" cy="52387"/>
              </a:xfrm>
              <a:custGeom>
                <a:avLst/>
                <a:gdLst>
                  <a:gd name="T0" fmla="*/ 105 w 105"/>
                  <a:gd name="T1" fmla="*/ 14 h 65"/>
                  <a:gd name="T2" fmla="*/ 68 w 105"/>
                  <a:gd name="T3" fmla="*/ 14 h 65"/>
                  <a:gd name="T4" fmla="*/ 72 w 105"/>
                  <a:gd name="T5" fmla="*/ 17 h 65"/>
                  <a:gd name="T6" fmla="*/ 75 w 105"/>
                  <a:gd name="T7" fmla="*/ 22 h 65"/>
                  <a:gd name="T8" fmla="*/ 78 w 105"/>
                  <a:gd name="T9" fmla="*/ 27 h 65"/>
                  <a:gd name="T10" fmla="*/ 78 w 105"/>
                  <a:gd name="T11" fmla="*/ 32 h 65"/>
                  <a:gd name="T12" fmla="*/ 75 w 105"/>
                  <a:gd name="T13" fmla="*/ 45 h 65"/>
                  <a:gd name="T14" fmla="*/ 68 w 105"/>
                  <a:gd name="T15" fmla="*/ 56 h 65"/>
                  <a:gd name="T16" fmla="*/ 55 w 105"/>
                  <a:gd name="T17" fmla="*/ 62 h 65"/>
                  <a:gd name="T18" fmla="*/ 39 w 105"/>
                  <a:gd name="T19" fmla="*/ 65 h 65"/>
                  <a:gd name="T20" fmla="*/ 31 w 105"/>
                  <a:gd name="T21" fmla="*/ 63 h 65"/>
                  <a:gd name="T22" fmla="*/ 25 w 105"/>
                  <a:gd name="T23" fmla="*/ 63 h 65"/>
                  <a:gd name="T24" fmla="*/ 19 w 105"/>
                  <a:gd name="T25" fmla="*/ 61 h 65"/>
                  <a:gd name="T26" fmla="*/ 13 w 105"/>
                  <a:gd name="T27" fmla="*/ 58 h 65"/>
                  <a:gd name="T28" fmla="*/ 8 w 105"/>
                  <a:gd name="T29" fmla="*/ 54 h 65"/>
                  <a:gd name="T30" fmla="*/ 6 w 105"/>
                  <a:gd name="T31" fmla="*/ 50 h 65"/>
                  <a:gd name="T32" fmla="*/ 3 w 105"/>
                  <a:gd name="T33" fmla="*/ 45 h 65"/>
                  <a:gd name="T34" fmla="*/ 0 w 105"/>
                  <a:gd name="T35" fmla="*/ 40 h 65"/>
                  <a:gd name="T36" fmla="*/ 0 w 105"/>
                  <a:gd name="T37" fmla="*/ 35 h 65"/>
                  <a:gd name="T38" fmla="*/ 4 w 105"/>
                  <a:gd name="T39" fmla="*/ 22 h 65"/>
                  <a:gd name="T40" fmla="*/ 13 w 105"/>
                  <a:gd name="T41" fmla="*/ 14 h 65"/>
                  <a:gd name="T42" fmla="*/ 2 w 105"/>
                  <a:gd name="T43" fmla="*/ 14 h 65"/>
                  <a:gd name="T44" fmla="*/ 2 w 105"/>
                  <a:gd name="T45" fmla="*/ 0 h 65"/>
                  <a:gd name="T46" fmla="*/ 105 w 105"/>
                  <a:gd name="T47" fmla="*/ 0 h 65"/>
                  <a:gd name="T48" fmla="*/ 105 w 105"/>
                  <a:gd name="T49" fmla="*/ 14 h 65"/>
                  <a:gd name="T50" fmla="*/ 39 w 105"/>
                  <a:gd name="T51" fmla="*/ 50 h 65"/>
                  <a:gd name="T52" fmla="*/ 46 w 105"/>
                  <a:gd name="T53" fmla="*/ 50 h 65"/>
                  <a:gd name="T54" fmla="*/ 51 w 105"/>
                  <a:gd name="T55" fmla="*/ 49 h 65"/>
                  <a:gd name="T56" fmla="*/ 56 w 105"/>
                  <a:gd name="T57" fmla="*/ 48 h 65"/>
                  <a:gd name="T58" fmla="*/ 60 w 105"/>
                  <a:gd name="T59" fmla="*/ 45 h 65"/>
                  <a:gd name="T60" fmla="*/ 64 w 105"/>
                  <a:gd name="T61" fmla="*/ 41 h 65"/>
                  <a:gd name="T62" fmla="*/ 65 w 105"/>
                  <a:gd name="T63" fmla="*/ 37 h 65"/>
                  <a:gd name="T64" fmla="*/ 66 w 105"/>
                  <a:gd name="T65" fmla="*/ 32 h 65"/>
                  <a:gd name="T66" fmla="*/ 65 w 105"/>
                  <a:gd name="T67" fmla="*/ 27 h 65"/>
                  <a:gd name="T68" fmla="*/ 64 w 105"/>
                  <a:gd name="T69" fmla="*/ 23 h 65"/>
                  <a:gd name="T70" fmla="*/ 60 w 105"/>
                  <a:gd name="T71" fmla="*/ 19 h 65"/>
                  <a:gd name="T72" fmla="*/ 56 w 105"/>
                  <a:gd name="T73" fmla="*/ 17 h 65"/>
                  <a:gd name="T74" fmla="*/ 52 w 105"/>
                  <a:gd name="T75" fmla="*/ 15 h 65"/>
                  <a:gd name="T76" fmla="*/ 47 w 105"/>
                  <a:gd name="T77" fmla="*/ 14 h 65"/>
                  <a:gd name="T78" fmla="*/ 41 w 105"/>
                  <a:gd name="T79" fmla="*/ 14 h 65"/>
                  <a:gd name="T80" fmla="*/ 28 w 105"/>
                  <a:gd name="T81" fmla="*/ 15 h 65"/>
                  <a:gd name="T82" fmla="*/ 20 w 105"/>
                  <a:gd name="T83" fmla="*/ 19 h 65"/>
                  <a:gd name="T84" fmla="*/ 16 w 105"/>
                  <a:gd name="T85" fmla="*/ 23 h 65"/>
                  <a:gd name="T86" fmla="*/ 13 w 105"/>
                  <a:gd name="T87" fmla="*/ 27 h 65"/>
                  <a:gd name="T88" fmla="*/ 12 w 105"/>
                  <a:gd name="T89" fmla="*/ 32 h 65"/>
                  <a:gd name="T90" fmla="*/ 13 w 105"/>
                  <a:gd name="T91" fmla="*/ 37 h 65"/>
                  <a:gd name="T92" fmla="*/ 16 w 105"/>
                  <a:gd name="T93" fmla="*/ 41 h 65"/>
                  <a:gd name="T94" fmla="*/ 19 w 105"/>
                  <a:gd name="T95" fmla="*/ 45 h 65"/>
                  <a:gd name="T96" fmla="*/ 22 w 105"/>
                  <a:gd name="T97" fmla="*/ 48 h 65"/>
                  <a:gd name="T98" fmla="*/ 28 w 105"/>
                  <a:gd name="T99" fmla="*/ 49 h 65"/>
                  <a:gd name="T100" fmla="*/ 33 w 105"/>
                  <a:gd name="T101" fmla="*/ 50 h 65"/>
                  <a:gd name="T102" fmla="*/ 39 w 105"/>
                  <a:gd name="T103" fmla="*/ 5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5" h="65">
                    <a:moveTo>
                      <a:pt x="105" y="14"/>
                    </a:moveTo>
                    <a:lnTo>
                      <a:pt x="68" y="14"/>
                    </a:lnTo>
                    <a:lnTo>
                      <a:pt x="72" y="17"/>
                    </a:lnTo>
                    <a:lnTo>
                      <a:pt x="75" y="22"/>
                    </a:lnTo>
                    <a:lnTo>
                      <a:pt x="78" y="27"/>
                    </a:lnTo>
                    <a:lnTo>
                      <a:pt x="78" y="32"/>
                    </a:lnTo>
                    <a:lnTo>
                      <a:pt x="75" y="45"/>
                    </a:lnTo>
                    <a:lnTo>
                      <a:pt x="68" y="56"/>
                    </a:lnTo>
                    <a:lnTo>
                      <a:pt x="55" y="62"/>
                    </a:lnTo>
                    <a:lnTo>
                      <a:pt x="39" y="65"/>
                    </a:lnTo>
                    <a:lnTo>
                      <a:pt x="31" y="63"/>
                    </a:lnTo>
                    <a:lnTo>
                      <a:pt x="25" y="63"/>
                    </a:lnTo>
                    <a:lnTo>
                      <a:pt x="19" y="61"/>
                    </a:lnTo>
                    <a:lnTo>
                      <a:pt x="13" y="58"/>
                    </a:lnTo>
                    <a:lnTo>
                      <a:pt x="8" y="54"/>
                    </a:lnTo>
                    <a:lnTo>
                      <a:pt x="6" y="50"/>
                    </a:lnTo>
                    <a:lnTo>
                      <a:pt x="3" y="45"/>
                    </a:lnTo>
                    <a:lnTo>
                      <a:pt x="0" y="40"/>
                    </a:lnTo>
                    <a:lnTo>
                      <a:pt x="0" y="35"/>
                    </a:lnTo>
                    <a:lnTo>
                      <a:pt x="4" y="22"/>
                    </a:lnTo>
                    <a:lnTo>
                      <a:pt x="13" y="14"/>
                    </a:lnTo>
                    <a:lnTo>
                      <a:pt x="2" y="14"/>
                    </a:lnTo>
                    <a:lnTo>
                      <a:pt x="2" y="0"/>
                    </a:lnTo>
                    <a:lnTo>
                      <a:pt x="105" y="0"/>
                    </a:lnTo>
                    <a:lnTo>
                      <a:pt x="105" y="14"/>
                    </a:lnTo>
                    <a:close/>
                    <a:moveTo>
                      <a:pt x="39" y="50"/>
                    </a:moveTo>
                    <a:lnTo>
                      <a:pt x="46" y="50"/>
                    </a:lnTo>
                    <a:lnTo>
                      <a:pt x="51" y="49"/>
                    </a:lnTo>
                    <a:lnTo>
                      <a:pt x="56" y="48"/>
                    </a:lnTo>
                    <a:lnTo>
                      <a:pt x="60" y="45"/>
                    </a:lnTo>
                    <a:lnTo>
                      <a:pt x="64" y="41"/>
                    </a:lnTo>
                    <a:lnTo>
                      <a:pt x="65" y="37"/>
                    </a:lnTo>
                    <a:lnTo>
                      <a:pt x="66" y="32"/>
                    </a:lnTo>
                    <a:lnTo>
                      <a:pt x="65" y="27"/>
                    </a:lnTo>
                    <a:lnTo>
                      <a:pt x="64" y="23"/>
                    </a:lnTo>
                    <a:lnTo>
                      <a:pt x="60" y="19"/>
                    </a:lnTo>
                    <a:lnTo>
                      <a:pt x="56" y="17"/>
                    </a:lnTo>
                    <a:lnTo>
                      <a:pt x="52" y="15"/>
                    </a:lnTo>
                    <a:lnTo>
                      <a:pt x="47" y="14"/>
                    </a:lnTo>
                    <a:lnTo>
                      <a:pt x="41" y="14"/>
                    </a:lnTo>
                    <a:lnTo>
                      <a:pt x="28" y="15"/>
                    </a:lnTo>
                    <a:lnTo>
                      <a:pt x="20" y="19"/>
                    </a:lnTo>
                    <a:lnTo>
                      <a:pt x="16" y="23"/>
                    </a:lnTo>
                    <a:lnTo>
                      <a:pt x="13" y="27"/>
                    </a:lnTo>
                    <a:lnTo>
                      <a:pt x="12" y="32"/>
                    </a:lnTo>
                    <a:lnTo>
                      <a:pt x="13" y="37"/>
                    </a:lnTo>
                    <a:lnTo>
                      <a:pt x="16" y="41"/>
                    </a:lnTo>
                    <a:lnTo>
                      <a:pt x="19" y="45"/>
                    </a:lnTo>
                    <a:lnTo>
                      <a:pt x="22" y="48"/>
                    </a:lnTo>
                    <a:lnTo>
                      <a:pt x="28" y="49"/>
                    </a:lnTo>
                    <a:lnTo>
                      <a:pt x="33" y="50"/>
                    </a:lnTo>
                    <a:lnTo>
                      <a:pt x="39" y="50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431"/>
              <p:cNvSpPr>
                <a:spLocks/>
              </p:cNvSpPr>
              <p:nvPr/>
            </p:nvSpPr>
            <p:spPr bwMode="auto">
              <a:xfrm>
                <a:off x="263687" y="5524618"/>
                <a:ext cx="60325" cy="46037"/>
              </a:xfrm>
              <a:custGeom>
                <a:avLst/>
                <a:gdLst>
                  <a:gd name="T0" fmla="*/ 75 w 76"/>
                  <a:gd name="T1" fmla="*/ 13 h 58"/>
                  <a:gd name="T2" fmla="*/ 63 w 76"/>
                  <a:gd name="T3" fmla="*/ 13 h 58"/>
                  <a:gd name="T4" fmla="*/ 72 w 76"/>
                  <a:gd name="T5" fmla="*/ 23 h 58"/>
                  <a:gd name="T6" fmla="*/ 76 w 76"/>
                  <a:gd name="T7" fmla="*/ 35 h 58"/>
                  <a:gd name="T8" fmla="*/ 76 w 76"/>
                  <a:gd name="T9" fmla="*/ 40 h 58"/>
                  <a:gd name="T10" fmla="*/ 73 w 76"/>
                  <a:gd name="T11" fmla="*/ 47 h 58"/>
                  <a:gd name="T12" fmla="*/ 71 w 76"/>
                  <a:gd name="T13" fmla="*/ 51 h 58"/>
                  <a:gd name="T14" fmla="*/ 67 w 76"/>
                  <a:gd name="T15" fmla="*/ 54 h 58"/>
                  <a:gd name="T16" fmla="*/ 63 w 76"/>
                  <a:gd name="T17" fmla="*/ 56 h 58"/>
                  <a:gd name="T18" fmla="*/ 58 w 76"/>
                  <a:gd name="T19" fmla="*/ 57 h 58"/>
                  <a:gd name="T20" fmla="*/ 53 w 76"/>
                  <a:gd name="T21" fmla="*/ 58 h 58"/>
                  <a:gd name="T22" fmla="*/ 46 w 76"/>
                  <a:gd name="T23" fmla="*/ 58 h 58"/>
                  <a:gd name="T24" fmla="*/ 0 w 76"/>
                  <a:gd name="T25" fmla="*/ 58 h 58"/>
                  <a:gd name="T26" fmla="*/ 0 w 76"/>
                  <a:gd name="T27" fmla="*/ 45 h 58"/>
                  <a:gd name="T28" fmla="*/ 41 w 76"/>
                  <a:gd name="T29" fmla="*/ 45 h 58"/>
                  <a:gd name="T30" fmla="*/ 46 w 76"/>
                  <a:gd name="T31" fmla="*/ 44 h 58"/>
                  <a:gd name="T32" fmla="*/ 50 w 76"/>
                  <a:gd name="T33" fmla="*/ 44 h 58"/>
                  <a:gd name="T34" fmla="*/ 54 w 76"/>
                  <a:gd name="T35" fmla="*/ 44 h 58"/>
                  <a:gd name="T36" fmla="*/ 58 w 76"/>
                  <a:gd name="T37" fmla="*/ 43 h 58"/>
                  <a:gd name="T38" fmla="*/ 62 w 76"/>
                  <a:gd name="T39" fmla="*/ 40 h 58"/>
                  <a:gd name="T40" fmla="*/ 63 w 76"/>
                  <a:gd name="T41" fmla="*/ 36 h 58"/>
                  <a:gd name="T42" fmla="*/ 64 w 76"/>
                  <a:gd name="T43" fmla="*/ 31 h 58"/>
                  <a:gd name="T44" fmla="*/ 63 w 76"/>
                  <a:gd name="T45" fmla="*/ 26 h 58"/>
                  <a:gd name="T46" fmla="*/ 62 w 76"/>
                  <a:gd name="T47" fmla="*/ 22 h 58"/>
                  <a:gd name="T48" fmla="*/ 58 w 76"/>
                  <a:gd name="T49" fmla="*/ 18 h 58"/>
                  <a:gd name="T50" fmla="*/ 54 w 76"/>
                  <a:gd name="T51" fmla="*/ 16 h 58"/>
                  <a:gd name="T52" fmla="*/ 50 w 76"/>
                  <a:gd name="T53" fmla="*/ 14 h 58"/>
                  <a:gd name="T54" fmla="*/ 45 w 76"/>
                  <a:gd name="T55" fmla="*/ 13 h 58"/>
                  <a:gd name="T56" fmla="*/ 40 w 76"/>
                  <a:gd name="T57" fmla="*/ 13 h 58"/>
                  <a:gd name="T58" fmla="*/ 0 w 76"/>
                  <a:gd name="T59" fmla="*/ 13 h 58"/>
                  <a:gd name="T60" fmla="*/ 0 w 76"/>
                  <a:gd name="T61" fmla="*/ 0 h 58"/>
                  <a:gd name="T62" fmla="*/ 75 w 76"/>
                  <a:gd name="T63" fmla="*/ 0 h 58"/>
                  <a:gd name="T64" fmla="*/ 75 w 76"/>
                  <a:gd name="T65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6" h="58">
                    <a:moveTo>
                      <a:pt x="75" y="13"/>
                    </a:moveTo>
                    <a:lnTo>
                      <a:pt x="63" y="13"/>
                    </a:lnTo>
                    <a:lnTo>
                      <a:pt x="72" y="23"/>
                    </a:lnTo>
                    <a:lnTo>
                      <a:pt x="76" y="35"/>
                    </a:lnTo>
                    <a:lnTo>
                      <a:pt x="76" y="40"/>
                    </a:lnTo>
                    <a:lnTo>
                      <a:pt x="73" y="47"/>
                    </a:lnTo>
                    <a:lnTo>
                      <a:pt x="71" y="51"/>
                    </a:lnTo>
                    <a:lnTo>
                      <a:pt x="67" y="54"/>
                    </a:lnTo>
                    <a:lnTo>
                      <a:pt x="63" y="56"/>
                    </a:lnTo>
                    <a:lnTo>
                      <a:pt x="58" y="57"/>
                    </a:lnTo>
                    <a:lnTo>
                      <a:pt x="53" y="58"/>
                    </a:lnTo>
                    <a:lnTo>
                      <a:pt x="46" y="58"/>
                    </a:lnTo>
                    <a:lnTo>
                      <a:pt x="0" y="58"/>
                    </a:lnTo>
                    <a:lnTo>
                      <a:pt x="0" y="45"/>
                    </a:lnTo>
                    <a:lnTo>
                      <a:pt x="41" y="45"/>
                    </a:lnTo>
                    <a:lnTo>
                      <a:pt x="46" y="44"/>
                    </a:lnTo>
                    <a:lnTo>
                      <a:pt x="50" y="44"/>
                    </a:lnTo>
                    <a:lnTo>
                      <a:pt x="54" y="44"/>
                    </a:lnTo>
                    <a:lnTo>
                      <a:pt x="58" y="43"/>
                    </a:lnTo>
                    <a:lnTo>
                      <a:pt x="62" y="40"/>
                    </a:lnTo>
                    <a:lnTo>
                      <a:pt x="63" y="36"/>
                    </a:lnTo>
                    <a:lnTo>
                      <a:pt x="64" y="31"/>
                    </a:lnTo>
                    <a:lnTo>
                      <a:pt x="63" y="26"/>
                    </a:lnTo>
                    <a:lnTo>
                      <a:pt x="62" y="22"/>
                    </a:lnTo>
                    <a:lnTo>
                      <a:pt x="58" y="18"/>
                    </a:lnTo>
                    <a:lnTo>
                      <a:pt x="54" y="16"/>
                    </a:lnTo>
                    <a:lnTo>
                      <a:pt x="50" y="14"/>
                    </a:lnTo>
                    <a:lnTo>
                      <a:pt x="45" y="13"/>
                    </a:lnTo>
                    <a:lnTo>
                      <a:pt x="40" y="13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75" y="0"/>
                    </a:lnTo>
                    <a:lnTo>
                      <a:pt x="75" y="13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432"/>
              <p:cNvSpPr>
                <a:spLocks noEditPoints="1"/>
              </p:cNvSpPr>
              <p:nvPr/>
            </p:nvSpPr>
            <p:spPr bwMode="auto">
              <a:xfrm>
                <a:off x="263687" y="5457943"/>
                <a:ext cx="60325" cy="53975"/>
              </a:xfrm>
              <a:custGeom>
                <a:avLst/>
                <a:gdLst>
                  <a:gd name="T0" fmla="*/ 55 w 78"/>
                  <a:gd name="T1" fmla="*/ 14 h 69"/>
                  <a:gd name="T2" fmla="*/ 56 w 78"/>
                  <a:gd name="T3" fmla="*/ 1 h 69"/>
                  <a:gd name="T4" fmla="*/ 62 w 78"/>
                  <a:gd name="T5" fmla="*/ 4 h 69"/>
                  <a:gd name="T6" fmla="*/ 68 w 78"/>
                  <a:gd name="T7" fmla="*/ 8 h 69"/>
                  <a:gd name="T8" fmla="*/ 73 w 78"/>
                  <a:gd name="T9" fmla="*/ 12 h 69"/>
                  <a:gd name="T10" fmla="*/ 77 w 78"/>
                  <a:gd name="T11" fmla="*/ 22 h 69"/>
                  <a:gd name="T12" fmla="*/ 78 w 78"/>
                  <a:gd name="T13" fmla="*/ 34 h 69"/>
                  <a:gd name="T14" fmla="*/ 75 w 78"/>
                  <a:gd name="T15" fmla="*/ 48 h 69"/>
                  <a:gd name="T16" fmla="*/ 68 w 78"/>
                  <a:gd name="T17" fmla="*/ 60 h 69"/>
                  <a:gd name="T18" fmla="*/ 56 w 78"/>
                  <a:gd name="T19" fmla="*/ 66 h 69"/>
                  <a:gd name="T20" fmla="*/ 41 w 78"/>
                  <a:gd name="T21" fmla="*/ 69 h 69"/>
                  <a:gd name="T22" fmla="*/ 24 w 78"/>
                  <a:gd name="T23" fmla="*/ 66 h 69"/>
                  <a:gd name="T24" fmla="*/ 11 w 78"/>
                  <a:gd name="T25" fmla="*/ 60 h 69"/>
                  <a:gd name="T26" fmla="*/ 3 w 78"/>
                  <a:gd name="T27" fmla="*/ 48 h 69"/>
                  <a:gd name="T28" fmla="*/ 0 w 78"/>
                  <a:gd name="T29" fmla="*/ 34 h 69"/>
                  <a:gd name="T30" fmla="*/ 3 w 78"/>
                  <a:gd name="T31" fmla="*/ 21 h 69"/>
                  <a:gd name="T32" fmla="*/ 11 w 78"/>
                  <a:gd name="T33" fmla="*/ 10 h 69"/>
                  <a:gd name="T34" fmla="*/ 22 w 78"/>
                  <a:gd name="T35" fmla="*/ 3 h 69"/>
                  <a:gd name="T36" fmla="*/ 39 w 78"/>
                  <a:gd name="T37" fmla="*/ 0 h 69"/>
                  <a:gd name="T38" fmla="*/ 42 w 78"/>
                  <a:gd name="T39" fmla="*/ 0 h 69"/>
                  <a:gd name="T40" fmla="*/ 42 w 78"/>
                  <a:gd name="T41" fmla="*/ 56 h 69"/>
                  <a:gd name="T42" fmla="*/ 50 w 78"/>
                  <a:gd name="T43" fmla="*/ 54 h 69"/>
                  <a:gd name="T44" fmla="*/ 55 w 78"/>
                  <a:gd name="T45" fmla="*/ 52 h 69"/>
                  <a:gd name="T46" fmla="*/ 60 w 78"/>
                  <a:gd name="T47" fmla="*/ 49 h 69"/>
                  <a:gd name="T48" fmla="*/ 64 w 78"/>
                  <a:gd name="T49" fmla="*/ 44 h 69"/>
                  <a:gd name="T50" fmla="*/ 65 w 78"/>
                  <a:gd name="T51" fmla="*/ 39 h 69"/>
                  <a:gd name="T52" fmla="*/ 66 w 78"/>
                  <a:gd name="T53" fmla="*/ 34 h 69"/>
                  <a:gd name="T54" fmla="*/ 65 w 78"/>
                  <a:gd name="T55" fmla="*/ 27 h 69"/>
                  <a:gd name="T56" fmla="*/ 64 w 78"/>
                  <a:gd name="T57" fmla="*/ 22 h 69"/>
                  <a:gd name="T58" fmla="*/ 61 w 78"/>
                  <a:gd name="T59" fmla="*/ 18 h 69"/>
                  <a:gd name="T60" fmla="*/ 59 w 78"/>
                  <a:gd name="T61" fmla="*/ 16 h 69"/>
                  <a:gd name="T62" fmla="*/ 55 w 78"/>
                  <a:gd name="T63" fmla="*/ 14 h 69"/>
                  <a:gd name="T64" fmla="*/ 30 w 78"/>
                  <a:gd name="T65" fmla="*/ 56 h 69"/>
                  <a:gd name="T66" fmla="*/ 30 w 78"/>
                  <a:gd name="T67" fmla="*/ 14 h 69"/>
                  <a:gd name="T68" fmla="*/ 25 w 78"/>
                  <a:gd name="T69" fmla="*/ 14 h 69"/>
                  <a:gd name="T70" fmla="*/ 21 w 78"/>
                  <a:gd name="T71" fmla="*/ 17 h 69"/>
                  <a:gd name="T72" fmla="*/ 19 w 78"/>
                  <a:gd name="T73" fmla="*/ 18 h 69"/>
                  <a:gd name="T74" fmla="*/ 15 w 78"/>
                  <a:gd name="T75" fmla="*/ 23 h 69"/>
                  <a:gd name="T76" fmla="*/ 13 w 78"/>
                  <a:gd name="T77" fmla="*/ 29 h 69"/>
                  <a:gd name="T78" fmla="*/ 12 w 78"/>
                  <a:gd name="T79" fmla="*/ 34 h 69"/>
                  <a:gd name="T80" fmla="*/ 13 w 78"/>
                  <a:gd name="T81" fmla="*/ 40 h 69"/>
                  <a:gd name="T82" fmla="*/ 15 w 78"/>
                  <a:gd name="T83" fmla="*/ 45 h 69"/>
                  <a:gd name="T84" fmla="*/ 17 w 78"/>
                  <a:gd name="T85" fmla="*/ 49 h 69"/>
                  <a:gd name="T86" fmla="*/ 21 w 78"/>
                  <a:gd name="T87" fmla="*/ 52 h 69"/>
                  <a:gd name="T88" fmla="*/ 25 w 78"/>
                  <a:gd name="T89" fmla="*/ 54 h 69"/>
                  <a:gd name="T90" fmla="*/ 30 w 78"/>
                  <a:gd name="T91" fmla="*/ 5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8" h="69">
                    <a:moveTo>
                      <a:pt x="55" y="14"/>
                    </a:moveTo>
                    <a:lnTo>
                      <a:pt x="56" y="1"/>
                    </a:lnTo>
                    <a:lnTo>
                      <a:pt x="62" y="4"/>
                    </a:lnTo>
                    <a:lnTo>
                      <a:pt x="68" y="8"/>
                    </a:lnTo>
                    <a:lnTo>
                      <a:pt x="73" y="12"/>
                    </a:lnTo>
                    <a:lnTo>
                      <a:pt x="77" y="22"/>
                    </a:lnTo>
                    <a:lnTo>
                      <a:pt x="78" y="34"/>
                    </a:lnTo>
                    <a:lnTo>
                      <a:pt x="75" y="48"/>
                    </a:lnTo>
                    <a:lnTo>
                      <a:pt x="68" y="60"/>
                    </a:lnTo>
                    <a:lnTo>
                      <a:pt x="56" y="66"/>
                    </a:lnTo>
                    <a:lnTo>
                      <a:pt x="41" y="69"/>
                    </a:lnTo>
                    <a:lnTo>
                      <a:pt x="24" y="66"/>
                    </a:lnTo>
                    <a:lnTo>
                      <a:pt x="11" y="60"/>
                    </a:lnTo>
                    <a:lnTo>
                      <a:pt x="3" y="48"/>
                    </a:lnTo>
                    <a:lnTo>
                      <a:pt x="0" y="34"/>
                    </a:lnTo>
                    <a:lnTo>
                      <a:pt x="3" y="21"/>
                    </a:lnTo>
                    <a:lnTo>
                      <a:pt x="11" y="10"/>
                    </a:lnTo>
                    <a:lnTo>
                      <a:pt x="22" y="3"/>
                    </a:lnTo>
                    <a:lnTo>
                      <a:pt x="39" y="0"/>
                    </a:lnTo>
                    <a:lnTo>
                      <a:pt x="42" y="0"/>
                    </a:lnTo>
                    <a:lnTo>
                      <a:pt x="42" y="56"/>
                    </a:lnTo>
                    <a:lnTo>
                      <a:pt x="50" y="54"/>
                    </a:lnTo>
                    <a:lnTo>
                      <a:pt x="55" y="52"/>
                    </a:lnTo>
                    <a:lnTo>
                      <a:pt x="60" y="49"/>
                    </a:lnTo>
                    <a:lnTo>
                      <a:pt x="64" y="44"/>
                    </a:lnTo>
                    <a:lnTo>
                      <a:pt x="65" y="39"/>
                    </a:lnTo>
                    <a:lnTo>
                      <a:pt x="66" y="34"/>
                    </a:lnTo>
                    <a:lnTo>
                      <a:pt x="65" y="27"/>
                    </a:lnTo>
                    <a:lnTo>
                      <a:pt x="64" y="22"/>
                    </a:lnTo>
                    <a:lnTo>
                      <a:pt x="61" y="18"/>
                    </a:lnTo>
                    <a:lnTo>
                      <a:pt x="59" y="16"/>
                    </a:lnTo>
                    <a:lnTo>
                      <a:pt x="55" y="14"/>
                    </a:lnTo>
                    <a:close/>
                    <a:moveTo>
                      <a:pt x="30" y="56"/>
                    </a:moveTo>
                    <a:lnTo>
                      <a:pt x="30" y="14"/>
                    </a:lnTo>
                    <a:lnTo>
                      <a:pt x="25" y="14"/>
                    </a:lnTo>
                    <a:lnTo>
                      <a:pt x="21" y="17"/>
                    </a:lnTo>
                    <a:lnTo>
                      <a:pt x="19" y="18"/>
                    </a:lnTo>
                    <a:lnTo>
                      <a:pt x="15" y="23"/>
                    </a:lnTo>
                    <a:lnTo>
                      <a:pt x="13" y="29"/>
                    </a:lnTo>
                    <a:lnTo>
                      <a:pt x="12" y="34"/>
                    </a:lnTo>
                    <a:lnTo>
                      <a:pt x="13" y="40"/>
                    </a:lnTo>
                    <a:lnTo>
                      <a:pt x="15" y="45"/>
                    </a:lnTo>
                    <a:lnTo>
                      <a:pt x="17" y="49"/>
                    </a:lnTo>
                    <a:lnTo>
                      <a:pt x="21" y="52"/>
                    </a:lnTo>
                    <a:lnTo>
                      <a:pt x="25" y="54"/>
                    </a:lnTo>
                    <a:lnTo>
                      <a:pt x="30" y="56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433"/>
              <p:cNvSpPr>
                <a:spLocks/>
              </p:cNvSpPr>
              <p:nvPr/>
            </p:nvSpPr>
            <p:spPr bwMode="auto">
              <a:xfrm>
                <a:off x="241462" y="5386506"/>
                <a:ext cx="104775" cy="26987"/>
              </a:xfrm>
              <a:custGeom>
                <a:avLst/>
                <a:gdLst>
                  <a:gd name="T0" fmla="*/ 132 w 132"/>
                  <a:gd name="T1" fmla="*/ 9 h 34"/>
                  <a:gd name="T2" fmla="*/ 118 w 132"/>
                  <a:gd name="T3" fmla="*/ 18 h 34"/>
                  <a:gd name="T4" fmla="*/ 102 w 132"/>
                  <a:gd name="T5" fmla="*/ 27 h 34"/>
                  <a:gd name="T6" fmla="*/ 84 w 132"/>
                  <a:gd name="T7" fmla="*/ 32 h 34"/>
                  <a:gd name="T8" fmla="*/ 66 w 132"/>
                  <a:gd name="T9" fmla="*/ 34 h 34"/>
                  <a:gd name="T10" fmla="*/ 51 w 132"/>
                  <a:gd name="T11" fmla="*/ 32 h 34"/>
                  <a:gd name="T12" fmla="*/ 35 w 132"/>
                  <a:gd name="T13" fmla="*/ 28 h 34"/>
                  <a:gd name="T14" fmla="*/ 18 w 132"/>
                  <a:gd name="T15" fmla="*/ 21 h 34"/>
                  <a:gd name="T16" fmla="*/ 0 w 132"/>
                  <a:gd name="T17" fmla="*/ 9 h 34"/>
                  <a:gd name="T18" fmla="*/ 0 w 132"/>
                  <a:gd name="T19" fmla="*/ 0 h 34"/>
                  <a:gd name="T20" fmla="*/ 7 w 132"/>
                  <a:gd name="T21" fmla="*/ 4 h 34"/>
                  <a:gd name="T22" fmla="*/ 13 w 132"/>
                  <a:gd name="T23" fmla="*/ 6 h 34"/>
                  <a:gd name="T24" fmla="*/ 17 w 132"/>
                  <a:gd name="T25" fmla="*/ 9 h 34"/>
                  <a:gd name="T26" fmla="*/ 21 w 132"/>
                  <a:gd name="T27" fmla="*/ 12 h 34"/>
                  <a:gd name="T28" fmla="*/ 30 w 132"/>
                  <a:gd name="T29" fmla="*/ 14 h 34"/>
                  <a:gd name="T30" fmla="*/ 40 w 132"/>
                  <a:gd name="T31" fmla="*/ 18 h 34"/>
                  <a:gd name="T32" fmla="*/ 66 w 132"/>
                  <a:gd name="T33" fmla="*/ 21 h 34"/>
                  <a:gd name="T34" fmla="*/ 88 w 132"/>
                  <a:gd name="T35" fmla="*/ 18 h 34"/>
                  <a:gd name="T36" fmla="*/ 110 w 132"/>
                  <a:gd name="T37" fmla="*/ 12 h 34"/>
                  <a:gd name="T38" fmla="*/ 132 w 132"/>
                  <a:gd name="T39" fmla="*/ 0 h 34"/>
                  <a:gd name="T40" fmla="*/ 132 w 132"/>
                  <a:gd name="T41" fmla="*/ 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2" h="34">
                    <a:moveTo>
                      <a:pt x="132" y="9"/>
                    </a:moveTo>
                    <a:lnTo>
                      <a:pt x="118" y="18"/>
                    </a:lnTo>
                    <a:lnTo>
                      <a:pt x="102" y="27"/>
                    </a:lnTo>
                    <a:lnTo>
                      <a:pt x="84" y="32"/>
                    </a:lnTo>
                    <a:lnTo>
                      <a:pt x="66" y="34"/>
                    </a:lnTo>
                    <a:lnTo>
                      <a:pt x="51" y="32"/>
                    </a:lnTo>
                    <a:lnTo>
                      <a:pt x="35" y="28"/>
                    </a:lnTo>
                    <a:lnTo>
                      <a:pt x="18" y="21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7" y="4"/>
                    </a:lnTo>
                    <a:lnTo>
                      <a:pt x="13" y="6"/>
                    </a:lnTo>
                    <a:lnTo>
                      <a:pt x="17" y="9"/>
                    </a:lnTo>
                    <a:lnTo>
                      <a:pt x="21" y="12"/>
                    </a:lnTo>
                    <a:lnTo>
                      <a:pt x="30" y="14"/>
                    </a:lnTo>
                    <a:lnTo>
                      <a:pt x="40" y="18"/>
                    </a:lnTo>
                    <a:lnTo>
                      <a:pt x="66" y="21"/>
                    </a:lnTo>
                    <a:lnTo>
                      <a:pt x="88" y="18"/>
                    </a:lnTo>
                    <a:lnTo>
                      <a:pt x="110" y="12"/>
                    </a:lnTo>
                    <a:lnTo>
                      <a:pt x="132" y="0"/>
                    </a:lnTo>
                    <a:lnTo>
                      <a:pt x="132" y="9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434"/>
              <p:cNvSpPr>
                <a:spLocks/>
              </p:cNvSpPr>
              <p:nvPr/>
            </p:nvSpPr>
            <p:spPr bwMode="auto">
              <a:xfrm>
                <a:off x="241462" y="5311893"/>
                <a:ext cx="82550" cy="61912"/>
              </a:xfrm>
              <a:custGeom>
                <a:avLst/>
                <a:gdLst>
                  <a:gd name="T0" fmla="*/ 104 w 104"/>
                  <a:gd name="T1" fmla="*/ 79 h 79"/>
                  <a:gd name="T2" fmla="*/ 0 w 104"/>
                  <a:gd name="T3" fmla="*/ 79 h 79"/>
                  <a:gd name="T4" fmla="*/ 0 w 104"/>
                  <a:gd name="T5" fmla="*/ 65 h 79"/>
                  <a:gd name="T6" fmla="*/ 80 w 104"/>
                  <a:gd name="T7" fmla="*/ 13 h 79"/>
                  <a:gd name="T8" fmla="*/ 0 w 104"/>
                  <a:gd name="T9" fmla="*/ 13 h 79"/>
                  <a:gd name="T10" fmla="*/ 0 w 104"/>
                  <a:gd name="T11" fmla="*/ 0 h 79"/>
                  <a:gd name="T12" fmla="*/ 104 w 104"/>
                  <a:gd name="T13" fmla="*/ 0 h 79"/>
                  <a:gd name="T14" fmla="*/ 104 w 104"/>
                  <a:gd name="T15" fmla="*/ 15 h 79"/>
                  <a:gd name="T16" fmla="*/ 24 w 104"/>
                  <a:gd name="T17" fmla="*/ 66 h 79"/>
                  <a:gd name="T18" fmla="*/ 104 w 104"/>
                  <a:gd name="T19" fmla="*/ 66 h 79"/>
                  <a:gd name="T20" fmla="*/ 104 w 104"/>
                  <a:gd name="T2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4" h="79">
                    <a:moveTo>
                      <a:pt x="104" y="79"/>
                    </a:moveTo>
                    <a:lnTo>
                      <a:pt x="0" y="79"/>
                    </a:lnTo>
                    <a:lnTo>
                      <a:pt x="0" y="65"/>
                    </a:lnTo>
                    <a:lnTo>
                      <a:pt x="80" y="13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104" y="0"/>
                    </a:lnTo>
                    <a:lnTo>
                      <a:pt x="104" y="15"/>
                    </a:lnTo>
                    <a:lnTo>
                      <a:pt x="24" y="66"/>
                    </a:lnTo>
                    <a:lnTo>
                      <a:pt x="104" y="66"/>
                    </a:lnTo>
                    <a:lnTo>
                      <a:pt x="104" y="79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435"/>
              <p:cNvSpPr>
                <a:spLocks/>
              </p:cNvSpPr>
              <p:nvPr/>
            </p:nvSpPr>
            <p:spPr bwMode="auto">
              <a:xfrm>
                <a:off x="263687" y="5213468"/>
                <a:ext cx="60325" cy="80962"/>
              </a:xfrm>
              <a:custGeom>
                <a:avLst/>
                <a:gdLst>
                  <a:gd name="T0" fmla="*/ 77 w 77"/>
                  <a:gd name="T1" fmla="*/ 104 h 104"/>
                  <a:gd name="T2" fmla="*/ 2 w 77"/>
                  <a:gd name="T3" fmla="*/ 104 h 104"/>
                  <a:gd name="T4" fmla="*/ 2 w 77"/>
                  <a:gd name="T5" fmla="*/ 89 h 104"/>
                  <a:gd name="T6" fmla="*/ 13 w 77"/>
                  <a:gd name="T7" fmla="*/ 89 h 104"/>
                  <a:gd name="T8" fmla="*/ 8 w 77"/>
                  <a:gd name="T9" fmla="*/ 86 h 104"/>
                  <a:gd name="T10" fmla="*/ 4 w 77"/>
                  <a:gd name="T11" fmla="*/ 80 h 104"/>
                  <a:gd name="T12" fmla="*/ 2 w 77"/>
                  <a:gd name="T13" fmla="*/ 76 h 104"/>
                  <a:gd name="T14" fmla="*/ 0 w 77"/>
                  <a:gd name="T15" fmla="*/ 73 h 104"/>
                  <a:gd name="T16" fmla="*/ 0 w 77"/>
                  <a:gd name="T17" fmla="*/ 67 h 104"/>
                  <a:gd name="T18" fmla="*/ 0 w 77"/>
                  <a:gd name="T19" fmla="*/ 62 h 104"/>
                  <a:gd name="T20" fmla="*/ 2 w 77"/>
                  <a:gd name="T21" fmla="*/ 58 h 104"/>
                  <a:gd name="T22" fmla="*/ 4 w 77"/>
                  <a:gd name="T23" fmla="*/ 55 h 104"/>
                  <a:gd name="T24" fmla="*/ 7 w 77"/>
                  <a:gd name="T25" fmla="*/ 52 h 104"/>
                  <a:gd name="T26" fmla="*/ 11 w 77"/>
                  <a:gd name="T27" fmla="*/ 49 h 104"/>
                  <a:gd name="T28" fmla="*/ 15 w 77"/>
                  <a:gd name="T29" fmla="*/ 47 h 104"/>
                  <a:gd name="T30" fmla="*/ 4 w 77"/>
                  <a:gd name="T31" fmla="*/ 36 h 104"/>
                  <a:gd name="T32" fmla="*/ 0 w 77"/>
                  <a:gd name="T33" fmla="*/ 24 h 104"/>
                  <a:gd name="T34" fmla="*/ 2 w 77"/>
                  <a:gd name="T35" fmla="*/ 17 h 104"/>
                  <a:gd name="T36" fmla="*/ 3 w 77"/>
                  <a:gd name="T37" fmla="*/ 11 h 104"/>
                  <a:gd name="T38" fmla="*/ 7 w 77"/>
                  <a:gd name="T39" fmla="*/ 7 h 104"/>
                  <a:gd name="T40" fmla="*/ 10 w 77"/>
                  <a:gd name="T41" fmla="*/ 4 h 104"/>
                  <a:gd name="T42" fmla="*/ 15 w 77"/>
                  <a:gd name="T43" fmla="*/ 2 h 104"/>
                  <a:gd name="T44" fmla="*/ 20 w 77"/>
                  <a:gd name="T45" fmla="*/ 0 h 104"/>
                  <a:gd name="T46" fmla="*/ 25 w 77"/>
                  <a:gd name="T47" fmla="*/ 0 h 104"/>
                  <a:gd name="T48" fmla="*/ 77 w 77"/>
                  <a:gd name="T49" fmla="*/ 0 h 104"/>
                  <a:gd name="T50" fmla="*/ 77 w 77"/>
                  <a:gd name="T51" fmla="*/ 13 h 104"/>
                  <a:gd name="T52" fmla="*/ 30 w 77"/>
                  <a:gd name="T53" fmla="*/ 13 h 104"/>
                  <a:gd name="T54" fmla="*/ 26 w 77"/>
                  <a:gd name="T55" fmla="*/ 14 h 104"/>
                  <a:gd name="T56" fmla="*/ 22 w 77"/>
                  <a:gd name="T57" fmla="*/ 14 h 104"/>
                  <a:gd name="T58" fmla="*/ 20 w 77"/>
                  <a:gd name="T59" fmla="*/ 14 h 104"/>
                  <a:gd name="T60" fmla="*/ 17 w 77"/>
                  <a:gd name="T61" fmla="*/ 17 h 104"/>
                  <a:gd name="T62" fmla="*/ 15 w 77"/>
                  <a:gd name="T63" fmla="*/ 20 h 104"/>
                  <a:gd name="T64" fmla="*/ 13 w 77"/>
                  <a:gd name="T65" fmla="*/ 24 h 104"/>
                  <a:gd name="T66" fmla="*/ 12 w 77"/>
                  <a:gd name="T67" fmla="*/ 27 h 104"/>
                  <a:gd name="T68" fmla="*/ 13 w 77"/>
                  <a:gd name="T69" fmla="*/ 33 h 104"/>
                  <a:gd name="T70" fmla="*/ 15 w 77"/>
                  <a:gd name="T71" fmla="*/ 36 h 104"/>
                  <a:gd name="T72" fmla="*/ 17 w 77"/>
                  <a:gd name="T73" fmla="*/ 40 h 104"/>
                  <a:gd name="T74" fmla="*/ 21 w 77"/>
                  <a:gd name="T75" fmla="*/ 43 h 104"/>
                  <a:gd name="T76" fmla="*/ 28 w 77"/>
                  <a:gd name="T77" fmla="*/ 44 h 104"/>
                  <a:gd name="T78" fmla="*/ 34 w 77"/>
                  <a:gd name="T79" fmla="*/ 45 h 104"/>
                  <a:gd name="T80" fmla="*/ 77 w 77"/>
                  <a:gd name="T81" fmla="*/ 45 h 104"/>
                  <a:gd name="T82" fmla="*/ 77 w 77"/>
                  <a:gd name="T83" fmla="*/ 58 h 104"/>
                  <a:gd name="T84" fmla="*/ 29 w 77"/>
                  <a:gd name="T85" fmla="*/ 58 h 104"/>
                  <a:gd name="T86" fmla="*/ 24 w 77"/>
                  <a:gd name="T87" fmla="*/ 58 h 104"/>
                  <a:gd name="T88" fmla="*/ 20 w 77"/>
                  <a:gd name="T89" fmla="*/ 60 h 104"/>
                  <a:gd name="T90" fmla="*/ 16 w 77"/>
                  <a:gd name="T91" fmla="*/ 62 h 104"/>
                  <a:gd name="T92" fmla="*/ 15 w 77"/>
                  <a:gd name="T93" fmla="*/ 64 h 104"/>
                  <a:gd name="T94" fmla="*/ 13 w 77"/>
                  <a:gd name="T95" fmla="*/ 67 h 104"/>
                  <a:gd name="T96" fmla="*/ 12 w 77"/>
                  <a:gd name="T97" fmla="*/ 71 h 104"/>
                  <a:gd name="T98" fmla="*/ 13 w 77"/>
                  <a:gd name="T99" fmla="*/ 76 h 104"/>
                  <a:gd name="T100" fmla="*/ 15 w 77"/>
                  <a:gd name="T101" fmla="*/ 82 h 104"/>
                  <a:gd name="T102" fmla="*/ 19 w 77"/>
                  <a:gd name="T103" fmla="*/ 86 h 104"/>
                  <a:gd name="T104" fmla="*/ 24 w 77"/>
                  <a:gd name="T105" fmla="*/ 88 h 104"/>
                  <a:gd name="T106" fmla="*/ 28 w 77"/>
                  <a:gd name="T107" fmla="*/ 89 h 104"/>
                  <a:gd name="T108" fmla="*/ 33 w 77"/>
                  <a:gd name="T109" fmla="*/ 89 h 104"/>
                  <a:gd name="T110" fmla="*/ 39 w 77"/>
                  <a:gd name="T111" fmla="*/ 89 h 104"/>
                  <a:gd name="T112" fmla="*/ 77 w 77"/>
                  <a:gd name="T113" fmla="*/ 89 h 104"/>
                  <a:gd name="T114" fmla="*/ 77 w 77"/>
                  <a:gd name="T115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7" h="104">
                    <a:moveTo>
                      <a:pt x="77" y="104"/>
                    </a:moveTo>
                    <a:lnTo>
                      <a:pt x="2" y="104"/>
                    </a:lnTo>
                    <a:lnTo>
                      <a:pt x="2" y="89"/>
                    </a:lnTo>
                    <a:lnTo>
                      <a:pt x="13" y="89"/>
                    </a:lnTo>
                    <a:lnTo>
                      <a:pt x="8" y="86"/>
                    </a:lnTo>
                    <a:lnTo>
                      <a:pt x="4" y="80"/>
                    </a:lnTo>
                    <a:lnTo>
                      <a:pt x="2" y="76"/>
                    </a:lnTo>
                    <a:lnTo>
                      <a:pt x="0" y="73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2" y="58"/>
                    </a:lnTo>
                    <a:lnTo>
                      <a:pt x="4" y="55"/>
                    </a:lnTo>
                    <a:lnTo>
                      <a:pt x="7" y="52"/>
                    </a:lnTo>
                    <a:lnTo>
                      <a:pt x="11" y="49"/>
                    </a:lnTo>
                    <a:lnTo>
                      <a:pt x="15" y="47"/>
                    </a:lnTo>
                    <a:lnTo>
                      <a:pt x="4" y="36"/>
                    </a:lnTo>
                    <a:lnTo>
                      <a:pt x="0" y="24"/>
                    </a:lnTo>
                    <a:lnTo>
                      <a:pt x="2" y="17"/>
                    </a:lnTo>
                    <a:lnTo>
                      <a:pt x="3" y="11"/>
                    </a:lnTo>
                    <a:lnTo>
                      <a:pt x="7" y="7"/>
                    </a:lnTo>
                    <a:lnTo>
                      <a:pt x="10" y="4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77" y="0"/>
                    </a:lnTo>
                    <a:lnTo>
                      <a:pt x="77" y="13"/>
                    </a:lnTo>
                    <a:lnTo>
                      <a:pt x="30" y="13"/>
                    </a:lnTo>
                    <a:lnTo>
                      <a:pt x="26" y="14"/>
                    </a:lnTo>
                    <a:lnTo>
                      <a:pt x="22" y="14"/>
                    </a:lnTo>
                    <a:lnTo>
                      <a:pt x="20" y="14"/>
                    </a:lnTo>
                    <a:lnTo>
                      <a:pt x="17" y="17"/>
                    </a:lnTo>
                    <a:lnTo>
                      <a:pt x="15" y="20"/>
                    </a:lnTo>
                    <a:lnTo>
                      <a:pt x="13" y="24"/>
                    </a:lnTo>
                    <a:lnTo>
                      <a:pt x="12" y="27"/>
                    </a:lnTo>
                    <a:lnTo>
                      <a:pt x="13" y="33"/>
                    </a:lnTo>
                    <a:lnTo>
                      <a:pt x="15" y="36"/>
                    </a:lnTo>
                    <a:lnTo>
                      <a:pt x="17" y="40"/>
                    </a:lnTo>
                    <a:lnTo>
                      <a:pt x="21" y="43"/>
                    </a:lnTo>
                    <a:lnTo>
                      <a:pt x="28" y="44"/>
                    </a:lnTo>
                    <a:lnTo>
                      <a:pt x="34" y="45"/>
                    </a:lnTo>
                    <a:lnTo>
                      <a:pt x="77" y="45"/>
                    </a:lnTo>
                    <a:lnTo>
                      <a:pt x="77" y="58"/>
                    </a:lnTo>
                    <a:lnTo>
                      <a:pt x="29" y="58"/>
                    </a:lnTo>
                    <a:lnTo>
                      <a:pt x="24" y="58"/>
                    </a:lnTo>
                    <a:lnTo>
                      <a:pt x="20" y="60"/>
                    </a:lnTo>
                    <a:lnTo>
                      <a:pt x="16" y="62"/>
                    </a:lnTo>
                    <a:lnTo>
                      <a:pt x="15" y="64"/>
                    </a:lnTo>
                    <a:lnTo>
                      <a:pt x="13" y="67"/>
                    </a:lnTo>
                    <a:lnTo>
                      <a:pt x="12" y="71"/>
                    </a:lnTo>
                    <a:lnTo>
                      <a:pt x="13" y="76"/>
                    </a:lnTo>
                    <a:lnTo>
                      <a:pt x="15" y="82"/>
                    </a:lnTo>
                    <a:lnTo>
                      <a:pt x="19" y="86"/>
                    </a:lnTo>
                    <a:lnTo>
                      <a:pt x="24" y="88"/>
                    </a:lnTo>
                    <a:lnTo>
                      <a:pt x="28" y="89"/>
                    </a:lnTo>
                    <a:lnTo>
                      <a:pt x="33" y="89"/>
                    </a:lnTo>
                    <a:lnTo>
                      <a:pt x="39" y="89"/>
                    </a:lnTo>
                    <a:lnTo>
                      <a:pt x="77" y="89"/>
                    </a:lnTo>
                    <a:lnTo>
                      <a:pt x="77" y="104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436"/>
              <p:cNvSpPr>
                <a:spLocks/>
              </p:cNvSpPr>
              <p:nvPr/>
            </p:nvSpPr>
            <p:spPr bwMode="auto">
              <a:xfrm>
                <a:off x="241462" y="5173781"/>
                <a:ext cx="104775" cy="28575"/>
              </a:xfrm>
              <a:custGeom>
                <a:avLst/>
                <a:gdLst>
                  <a:gd name="T0" fmla="*/ 132 w 132"/>
                  <a:gd name="T1" fmla="*/ 26 h 35"/>
                  <a:gd name="T2" fmla="*/ 132 w 132"/>
                  <a:gd name="T3" fmla="*/ 35 h 35"/>
                  <a:gd name="T4" fmla="*/ 110 w 132"/>
                  <a:gd name="T5" fmla="*/ 23 h 35"/>
                  <a:gd name="T6" fmla="*/ 88 w 132"/>
                  <a:gd name="T7" fmla="*/ 16 h 35"/>
                  <a:gd name="T8" fmla="*/ 66 w 132"/>
                  <a:gd name="T9" fmla="*/ 13 h 35"/>
                  <a:gd name="T10" fmla="*/ 40 w 132"/>
                  <a:gd name="T11" fmla="*/ 17 h 35"/>
                  <a:gd name="T12" fmla="*/ 31 w 132"/>
                  <a:gd name="T13" fmla="*/ 20 h 35"/>
                  <a:gd name="T14" fmla="*/ 21 w 132"/>
                  <a:gd name="T15" fmla="*/ 23 h 35"/>
                  <a:gd name="T16" fmla="*/ 17 w 132"/>
                  <a:gd name="T17" fmla="*/ 25 h 35"/>
                  <a:gd name="T18" fmla="*/ 13 w 132"/>
                  <a:gd name="T19" fmla="*/ 27 h 35"/>
                  <a:gd name="T20" fmla="*/ 7 w 132"/>
                  <a:gd name="T21" fmla="*/ 31 h 35"/>
                  <a:gd name="T22" fmla="*/ 0 w 132"/>
                  <a:gd name="T23" fmla="*/ 35 h 35"/>
                  <a:gd name="T24" fmla="*/ 0 w 132"/>
                  <a:gd name="T25" fmla="*/ 26 h 35"/>
                  <a:gd name="T26" fmla="*/ 18 w 132"/>
                  <a:gd name="T27" fmla="*/ 14 h 35"/>
                  <a:gd name="T28" fmla="*/ 35 w 132"/>
                  <a:gd name="T29" fmla="*/ 5 h 35"/>
                  <a:gd name="T30" fmla="*/ 51 w 132"/>
                  <a:gd name="T31" fmla="*/ 1 h 35"/>
                  <a:gd name="T32" fmla="*/ 66 w 132"/>
                  <a:gd name="T33" fmla="*/ 0 h 35"/>
                  <a:gd name="T34" fmla="*/ 84 w 132"/>
                  <a:gd name="T35" fmla="*/ 1 h 35"/>
                  <a:gd name="T36" fmla="*/ 102 w 132"/>
                  <a:gd name="T37" fmla="*/ 8 h 35"/>
                  <a:gd name="T38" fmla="*/ 118 w 132"/>
                  <a:gd name="T39" fmla="*/ 16 h 35"/>
                  <a:gd name="T40" fmla="*/ 132 w 132"/>
                  <a:gd name="T41" fmla="*/ 2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2" h="35">
                    <a:moveTo>
                      <a:pt x="132" y="26"/>
                    </a:moveTo>
                    <a:lnTo>
                      <a:pt x="132" y="35"/>
                    </a:lnTo>
                    <a:lnTo>
                      <a:pt x="110" y="23"/>
                    </a:lnTo>
                    <a:lnTo>
                      <a:pt x="88" y="16"/>
                    </a:lnTo>
                    <a:lnTo>
                      <a:pt x="66" y="13"/>
                    </a:lnTo>
                    <a:lnTo>
                      <a:pt x="40" y="17"/>
                    </a:lnTo>
                    <a:lnTo>
                      <a:pt x="31" y="20"/>
                    </a:lnTo>
                    <a:lnTo>
                      <a:pt x="21" y="23"/>
                    </a:lnTo>
                    <a:lnTo>
                      <a:pt x="17" y="25"/>
                    </a:lnTo>
                    <a:lnTo>
                      <a:pt x="13" y="27"/>
                    </a:lnTo>
                    <a:lnTo>
                      <a:pt x="7" y="31"/>
                    </a:lnTo>
                    <a:lnTo>
                      <a:pt x="0" y="35"/>
                    </a:lnTo>
                    <a:lnTo>
                      <a:pt x="0" y="26"/>
                    </a:lnTo>
                    <a:lnTo>
                      <a:pt x="18" y="14"/>
                    </a:lnTo>
                    <a:lnTo>
                      <a:pt x="35" y="5"/>
                    </a:lnTo>
                    <a:lnTo>
                      <a:pt x="51" y="1"/>
                    </a:lnTo>
                    <a:lnTo>
                      <a:pt x="66" y="0"/>
                    </a:lnTo>
                    <a:lnTo>
                      <a:pt x="84" y="1"/>
                    </a:lnTo>
                    <a:lnTo>
                      <a:pt x="102" y="8"/>
                    </a:lnTo>
                    <a:lnTo>
                      <a:pt x="118" y="16"/>
                    </a:lnTo>
                    <a:lnTo>
                      <a:pt x="132" y="26"/>
                    </a:lnTo>
                    <a:close/>
                  </a:path>
                </a:pathLst>
              </a:custGeom>
              <a:solidFill>
                <a:srgbClr val="262626"/>
              </a:solidFill>
              <a:ln w="0">
                <a:solidFill>
                  <a:srgbClr val="262626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53" name="Group 449"/>
              <p:cNvGrpSpPr>
                <a:grpSpLocks noChangeAspect="1"/>
              </p:cNvGrpSpPr>
              <p:nvPr/>
            </p:nvGrpSpPr>
            <p:grpSpPr bwMode="auto">
              <a:xfrm>
                <a:off x="3382328" y="4695470"/>
                <a:ext cx="2917825" cy="1684338"/>
                <a:chOff x="2530" y="2987"/>
                <a:chExt cx="1838" cy="1061"/>
              </a:xfrm>
            </p:grpSpPr>
            <p:sp>
              <p:nvSpPr>
                <p:cNvPr id="459" name="Line 454"/>
                <p:cNvSpPr>
                  <a:spLocks noChangeShapeType="1"/>
                </p:cNvSpPr>
                <p:nvPr/>
              </p:nvSpPr>
              <p:spPr bwMode="auto">
                <a:xfrm>
                  <a:off x="2688" y="3870"/>
                  <a:ext cx="1653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0" name="Line 455"/>
                <p:cNvSpPr>
                  <a:spLocks noChangeShapeType="1"/>
                </p:cNvSpPr>
                <p:nvPr/>
              </p:nvSpPr>
              <p:spPr bwMode="auto">
                <a:xfrm flipV="1">
                  <a:off x="2688" y="3853"/>
                  <a:ext cx="0" cy="1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1" name="Line 456"/>
                <p:cNvSpPr>
                  <a:spLocks noChangeShapeType="1"/>
                </p:cNvSpPr>
                <p:nvPr/>
              </p:nvSpPr>
              <p:spPr bwMode="auto">
                <a:xfrm flipV="1">
                  <a:off x="2964" y="3853"/>
                  <a:ext cx="0" cy="1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2" name="Line 457"/>
                <p:cNvSpPr>
                  <a:spLocks noChangeShapeType="1"/>
                </p:cNvSpPr>
                <p:nvPr/>
              </p:nvSpPr>
              <p:spPr bwMode="auto">
                <a:xfrm flipV="1">
                  <a:off x="3239" y="3853"/>
                  <a:ext cx="0" cy="1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3" name="Line 458"/>
                <p:cNvSpPr>
                  <a:spLocks noChangeShapeType="1"/>
                </p:cNvSpPr>
                <p:nvPr/>
              </p:nvSpPr>
              <p:spPr bwMode="auto">
                <a:xfrm flipV="1">
                  <a:off x="3515" y="3853"/>
                  <a:ext cx="0" cy="1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4" name="Line 459"/>
                <p:cNvSpPr>
                  <a:spLocks noChangeShapeType="1"/>
                </p:cNvSpPr>
                <p:nvPr/>
              </p:nvSpPr>
              <p:spPr bwMode="auto">
                <a:xfrm flipV="1">
                  <a:off x="3790" y="3853"/>
                  <a:ext cx="0" cy="1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5" name="Line 460"/>
                <p:cNvSpPr>
                  <a:spLocks noChangeShapeType="1"/>
                </p:cNvSpPr>
                <p:nvPr/>
              </p:nvSpPr>
              <p:spPr bwMode="auto">
                <a:xfrm flipV="1">
                  <a:off x="4065" y="3853"/>
                  <a:ext cx="0" cy="1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6" name="Line 461"/>
                <p:cNvSpPr>
                  <a:spLocks noChangeShapeType="1"/>
                </p:cNvSpPr>
                <p:nvPr/>
              </p:nvSpPr>
              <p:spPr bwMode="auto">
                <a:xfrm flipV="1">
                  <a:off x="4341" y="3853"/>
                  <a:ext cx="0" cy="17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7" name="Freeform 462"/>
                <p:cNvSpPr>
                  <a:spLocks noEditPoints="1"/>
                </p:cNvSpPr>
                <p:nvPr/>
              </p:nvSpPr>
              <p:spPr bwMode="auto">
                <a:xfrm>
                  <a:off x="2670" y="3902"/>
                  <a:ext cx="31" cy="47"/>
                </a:xfrm>
                <a:custGeom>
                  <a:avLst/>
                  <a:gdLst>
                    <a:gd name="T0" fmla="*/ 0 w 60"/>
                    <a:gd name="T1" fmla="*/ 48 h 95"/>
                    <a:gd name="T2" fmla="*/ 1 w 60"/>
                    <a:gd name="T3" fmla="*/ 33 h 95"/>
                    <a:gd name="T4" fmla="*/ 3 w 60"/>
                    <a:gd name="T5" fmla="*/ 21 h 95"/>
                    <a:gd name="T6" fmla="*/ 6 w 60"/>
                    <a:gd name="T7" fmla="*/ 15 h 95"/>
                    <a:gd name="T8" fmla="*/ 9 w 60"/>
                    <a:gd name="T9" fmla="*/ 9 h 95"/>
                    <a:gd name="T10" fmla="*/ 13 w 60"/>
                    <a:gd name="T11" fmla="*/ 6 h 95"/>
                    <a:gd name="T12" fmla="*/ 18 w 60"/>
                    <a:gd name="T13" fmla="*/ 3 h 95"/>
                    <a:gd name="T14" fmla="*/ 24 w 60"/>
                    <a:gd name="T15" fmla="*/ 0 h 95"/>
                    <a:gd name="T16" fmla="*/ 31 w 60"/>
                    <a:gd name="T17" fmla="*/ 0 h 95"/>
                    <a:gd name="T18" fmla="*/ 37 w 60"/>
                    <a:gd name="T19" fmla="*/ 2 h 95"/>
                    <a:gd name="T20" fmla="*/ 44 w 60"/>
                    <a:gd name="T21" fmla="*/ 3 h 95"/>
                    <a:gd name="T22" fmla="*/ 47 w 60"/>
                    <a:gd name="T23" fmla="*/ 6 h 95"/>
                    <a:gd name="T24" fmla="*/ 50 w 60"/>
                    <a:gd name="T25" fmla="*/ 8 h 95"/>
                    <a:gd name="T26" fmla="*/ 53 w 60"/>
                    <a:gd name="T27" fmla="*/ 12 h 95"/>
                    <a:gd name="T28" fmla="*/ 56 w 60"/>
                    <a:gd name="T29" fmla="*/ 19 h 95"/>
                    <a:gd name="T30" fmla="*/ 59 w 60"/>
                    <a:gd name="T31" fmla="*/ 26 h 95"/>
                    <a:gd name="T32" fmla="*/ 60 w 60"/>
                    <a:gd name="T33" fmla="*/ 35 h 95"/>
                    <a:gd name="T34" fmla="*/ 60 w 60"/>
                    <a:gd name="T35" fmla="*/ 48 h 95"/>
                    <a:gd name="T36" fmla="*/ 60 w 60"/>
                    <a:gd name="T37" fmla="*/ 62 h 95"/>
                    <a:gd name="T38" fmla="*/ 58 w 60"/>
                    <a:gd name="T39" fmla="*/ 74 h 95"/>
                    <a:gd name="T40" fmla="*/ 55 w 60"/>
                    <a:gd name="T41" fmla="*/ 80 h 95"/>
                    <a:gd name="T42" fmla="*/ 51 w 60"/>
                    <a:gd name="T43" fmla="*/ 86 h 95"/>
                    <a:gd name="T44" fmla="*/ 47 w 60"/>
                    <a:gd name="T45" fmla="*/ 90 h 95"/>
                    <a:gd name="T46" fmla="*/ 42 w 60"/>
                    <a:gd name="T47" fmla="*/ 93 h 95"/>
                    <a:gd name="T48" fmla="*/ 37 w 60"/>
                    <a:gd name="T49" fmla="*/ 95 h 95"/>
                    <a:gd name="T50" fmla="*/ 31 w 60"/>
                    <a:gd name="T51" fmla="*/ 95 h 95"/>
                    <a:gd name="T52" fmla="*/ 18 w 60"/>
                    <a:gd name="T53" fmla="*/ 93 h 95"/>
                    <a:gd name="T54" fmla="*/ 9 w 60"/>
                    <a:gd name="T55" fmla="*/ 87 h 95"/>
                    <a:gd name="T56" fmla="*/ 3 w 60"/>
                    <a:gd name="T57" fmla="*/ 77 h 95"/>
                    <a:gd name="T58" fmla="*/ 1 w 60"/>
                    <a:gd name="T59" fmla="*/ 64 h 95"/>
                    <a:gd name="T60" fmla="*/ 0 w 60"/>
                    <a:gd name="T61" fmla="*/ 48 h 95"/>
                    <a:gd name="T62" fmla="*/ 11 w 60"/>
                    <a:gd name="T63" fmla="*/ 48 h 95"/>
                    <a:gd name="T64" fmla="*/ 13 w 60"/>
                    <a:gd name="T65" fmla="*/ 61 h 95"/>
                    <a:gd name="T66" fmla="*/ 14 w 60"/>
                    <a:gd name="T67" fmla="*/ 71 h 95"/>
                    <a:gd name="T68" fmla="*/ 16 w 60"/>
                    <a:gd name="T69" fmla="*/ 78 h 95"/>
                    <a:gd name="T70" fmla="*/ 20 w 60"/>
                    <a:gd name="T71" fmla="*/ 82 h 95"/>
                    <a:gd name="T72" fmla="*/ 25 w 60"/>
                    <a:gd name="T73" fmla="*/ 83 h 95"/>
                    <a:gd name="T74" fmla="*/ 31 w 60"/>
                    <a:gd name="T75" fmla="*/ 84 h 95"/>
                    <a:gd name="T76" fmla="*/ 34 w 60"/>
                    <a:gd name="T77" fmla="*/ 83 h 95"/>
                    <a:gd name="T78" fmla="*/ 40 w 60"/>
                    <a:gd name="T79" fmla="*/ 82 h 95"/>
                    <a:gd name="T80" fmla="*/ 44 w 60"/>
                    <a:gd name="T81" fmla="*/ 78 h 95"/>
                    <a:gd name="T82" fmla="*/ 46 w 60"/>
                    <a:gd name="T83" fmla="*/ 71 h 95"/>
                    <a:gd name="T84" fmla="*/ 47 w 60"/>
                    <a:gd name="T85" fmla="*/ 61 h 95"/>
                    <a:gd name="T86" fmla="*/ 49 w 60"/>
                    <a:gd name="T87" fmla="*/ 48 h 95"/>
                    <a:gd name="T88" fmla="*/ 47 w 60"/>
                    <a:gd name="T89" fmla="*/ 29 h 95"/>
                    <a:gd name="T90" fmla="*/ 44 w 60"/>
                    <a:gd name="T91" fmla="*/ 19 h 95"/>
                    <a:gd name="T92" fmla="*/ 40 w 60"/>
                    <a:gd name="T93" fmla="*/ 15 h 95"/>
                    <a:gd name="T94" fmla="*/ 34 w 60"/>
                    <a:gd name="T95" fmla="*/ 12 h 95"/>
                    <a:gd name="T96" fmla="*/ 29 w 60"/>
                    <a:gd name="T97" fmla="*/ 11 h 95"/>
                    <a:gd name="T98" fmla="*/ 25 w 60"/>
                    <a:gd name="T99" fmla="*/ 12 h 95"/>
                    <a:gd name="T100" fmla="*/ 20 w 60"/>
                    <a:gd name="T101" fmla="*/ 15 h 95"/>
                    <a:gd name="T102" fmla="*/ 18 w 60"/>
                    <a:gd name="T103" fmla="*/ 17 h 95"/>
                    <a:gd name="T104" fmla="*/ 13 w 60"/>
                    <a:gd name="T105" fmla="*/ 29 h 95"/>
                    <a:gd name="T106" fmla="*/ 11 w 60"/>
                    <a:gd name="T107" fmla="*/ 48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0" h="95">
                      <a:moveTo>
                        <a:pt x="0" y="48"/>
                      </a:moveTo>
                      <a:lnTo>
                        <a:pt x="1" y="33"/>
                      </a:lnTo>
                      <a:lnTo>
                        <a:pt x="3" y="21"/>
                      </a:lnTo>
                      <a:lnTo>
                        <a:pt x="6" y="15"/>
                      </a:lnTo>
                      <a:lnTo>
                        <a:pt x="9" y="9"/>
                      </a:lnTo>
                      <a:lnTo>
                        <a:pt x="13" y="6"/>
                      </a:lnTo>
                      <a:lnTo>
                        <a:pt x="18" y="3"/>
                      </a:lnTo>
                      <a:lnTo>
                        <a:pt x="24" y="0"/>
                      </a:lnTo>
                      <a:lnTo>
                        <a:pt x="31" y="0"/>
                      </a:lnTo>
                      <a:lnTo>
                        <a:pt x="37" y="2"/>
                      </a:lnTo>
                      <a:lnTo>
                        <a:pt x="44" y="3"/>
                      </a:lnTo>
                      <a:lnTo>
                        <a:pt x="47" y="6"/>
                      </a:lnTo>
                      <a:lnTo>
                        <a:pt x="50" y="8"/>
                      </a:lnTo>
                      <a:lnTo>
                        <a:pt x="53" y="12"/>
                      </a:lnTo>
                      <a:lnTo>
                        <a:pt x="56" y="19"/>
                      </a:lnTo>
                      <a:lnTo>
                        <a:pt x="59" y="26"/>
                      </a:lnTo>
                      <a:lnTo>
                        <a:pt x="60" y="35"/>
                      </a:lnTo>
                      <a:lnTo>
                        <a:pt x="60" y="48"/>
                      </a:lnTo>
                      <a:lnTo>
                        <a:pt x="60" y="62"/>
                      </a:lnTo>
                      <a:lnTo>
                        <a:pt x="58" y="74"/>
                      </a:lnTo>
                      <a:lnTo>
                        <a:pt x="55" y="80"/>
                      </a:lnTo>
                      <a:lnTo>
                        <a:pt x="51" y="86"/>
                      </a:lnTo>
                      <a:lnTo>
                        <a:pt x="47" y="90"/>
                      </a:lnTo>
                      <a:lnTo>
                        <a:pt x="42" y="93"/>
                      </a:lnTo>
                      <a:lnTo>
                        <a:pt x="37" y="95"/>
                      </a:lnTo>
                      <a:lnTo>
                        <a:pt x="31" y="95"/>
                      </a:lnTo>
                      <a:lnTo>
                        <a:pt x="18" y="93"/>
                      </a:lnTo>
                      <a:lnTo>
                        <a:pt x="9" y="87"/>
                      </a:lnTo>
                      <a:lnTo>
                        <a:pt x="3" y="77"/>
                      </a:lnTo>
                      <a:lnTo>
                        <a:pt x="1" y="64"/>
                      </a:lnTo>
                      <a:lnTo>
                        <a:pt x="0" y="48"/>
                      </a:lnTo>
                      <a:close/>
                      <a:moveTo>
                        <a:pt x="11" y="48"/>
                      </a:moveTo>
                      <a:lnTo>
                        <a:pt x="13" y="61"/>
                      </a:lnTo>
                      <a:lnTo>
                        <a:pt x="14" y="71"/>
                      </a:lnTo>
                      <a:lnTo>
                        <a:pt x="16" y="78"/>
                      </a:lnTo>
                      <a:lnTo>
                        <a:pt x="20" y="82"/>
                      </a:lnTo>
                      <a:lnTo>
                        <a:pt x="25" y="83"/>
                      </a:lnTo>
                      <a:lnTo>
                        <a:pt x="31" y="84"/>
                      </a:lnTo>
                      <a:lnTo>
                        <a:pt x="34" y="83"/>
                      </a:lnTo>
                      <a:lnTo>
                        <a:pt x="40" y="82"/>
                      </a:lnTo>
                      <a:lnTo>
                        <a:pt x="44" y="78"/>
                      </a:lnTo>
                      <a:lnTo>
                        <a:pt x="46" y="71"/>
                      </a:lnTo>
                      <a:lnTo>
                        <a:pt x="47" y="61"/>
                      </a:lnTo>
                      <a:lnTo>
                        <a:pt x="49" y="48"/>
                      </a:lnTo>
                      <a:lnTo>
                        <a:pt x="47" y="29"/>
                      </a:lnTo>
                      <a:lnTo>
                        <a:pt x="44" y="19"/>
                      </a:lnTo>
                      <a:lnTo>
                        <a:pt x="40" y="15"/>
                      </a:lnTo>
                      <a:lnTo>
                        <a:pt x="34" y="12"/>
                      </a:lnTo>
                      <a:lnTo>
                        <a:pt x="29" y="11"/>
                      </a:lnTo>
                      <a:lnTo>
                        <a:pt x="25" y="12"/>
                      </a:lnTo>
                      <a:lnTo>
                        <a:pt x="20" y="15"/>
                      </a:lnTo>
                      <a:lnTo>
                        <a:pt x="18" y="17"/>
                      </a:lnTo>
                      <a:lnTo>
                        <a:pt x="13" y="29"/>
                      </a:lnTo>
                      <a:lnTo>
                        <a:pt x="11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8" name="Freeform 463"/>
                <p:cNvSpPr>
                  <a:spLocks/>
                </p:cNvSpPr>
                <p:nvPr/>
              </p:nvSpPr>
              <p:spPr bwMode="auto">
                <a:xfrm>
                  <a:off x="2929" y="3902"/>
                  <a:ext cx="17" cy="47"/>
                </a:xfrm>
                <a:custGeom>
                  <a:avLst/>
                  <a:gdLst>
                    <a:gd name="T0" fmla="*/ 33 w 33"/>
                    <a:gd name="T1" fmla="*/ 93 h 93"/>
                    <a:gd name="T2" fmla="*/ 21 w 33"/>
                    <a:gd name="T3" fmla="*/ 93 h 93"/>
                    <a:gd name="T4" fmla="*/ 21 w 33"/>
                    <a:gd name="T5" fmla="*/ 21 h 93"/>
                    <a:gd name="T6" fmla="*/ 16 w 33"/>
                    <a:gd name="T7" fmla="*/ 25 h 93"/>
                    <a:gd name="T8" fmla="*/ 11 w 33"/>
                    <a:gd name="T9" fmla="*/ 29 h 93"/>
                    <a:gd name="T10" fmla="*/ 5 w 33"/>
                    <a:gd name="T11" fmla="*/ 33 h 93"/>
                    <a:gd name="T12" fmla="*/ 0 w 33"/>
                    <a:gd name="T13" fmla="*/ 35 h 93"/>
                    <a:gd name="T14" fmla="*/ 0 w 33"/>
                    <a:gd name="T15" fmla="*/ 24 h 93"/>
                    <a:gd name="T16" fmla="*/ 9 w 33"/>
                    <a:gd name="T17" fmla="*/ 19 h 93"/>
                    <a:gd name="T18" fmla="*/ 16 w 33"/>
                    <a:gd name="T19" fmla="*/ 13 h 93"/>
                    <a:gd name="T20" fmla="*/ 21 w 33"/>
                    <a:gd name="T21" fmla="*/ 7 h 93"/>
                    <a:gd name="T22" fmla="*/ 25 w 33"/>
                    <a:gd name="T23" fmla="*/ 0 h 93"/>
                    <a:gd name="T24" fmla="*/ 33 w 33"/>
                    <a:gd name="T25" fmla="*/ 0 h 93"/>
                    <a:gd name="T26" fmla="*/ 33 w 33"/>
                    <a:gd name="T27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93">
                      <a:moveTo>
                        <a:pt x="33" y="93"/>
                      </a:moveTo>
                      <a:lnTo>
                        <a:pt x="21" y="93"/>
                      </a:lnTo>
                      <a:lnTo>
                        <a:pt x="21" y="21"/>
                      </a:lnTo>
                      <a:lnTo>
                        <a:pt x="16" y="25"/>
                      </a:lnTo>
                      <a:lnTo>
                        <a:pt x="11" y="29"/>
                      </a:lnTo>
                      <a:lnTo>
                        <a:pt x="5" y="33"/>
                      </a:lnTo>
                      <a:lnTo>
                        <a:pt x="0" y="35"/>
                      </a:lnTo>
                      <a:lnTo>
                        <a:pt x="0" y="24"/>
                      </a:lnTo>
                      <a:lnTo>
                        <a:pt x="9" y="19"/>
                      </a:lnTo>
                      <a:lnTo>
                        <a:pt x="16" y="13"/>
                      </a:lnTo>
                      <a:lnTo>
                        <a:pt x="21" y="7"/>
                      </a:lnTo>
                      <a:lnTo>
                        <a:pt x="25" y="0"/>
                      </a:lnTo>
                      <a:lnTo>
                        <a:pt x="33" y="0"/>
                      </a:lnTo>
                      <a:lnTo>
                        <a:pt x="33" y="9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9" name="Freeform 464"/>
                <p:cNvSpPr>
                  <a:spLocks noEditPoints="1"/>
                </p:cNvSpPr>
                <p:nvPr/>
              </p:nvSpPr>
              <p:spPr bwMode="auto">
                <a:xfrm>
                  <a:off x="2961" y="3902"/>
                  <a:ext cx="31" cy="47"/>
                </a:xfrm>
                <a:custGeom>
                  <a:avLst/>
                  <a:gdLst>
                    <a:gd name="T0" fmla="*/ 0 w 62"/>
                    <a:gd name="T1" fmla="*/ 48 h 95"/>
                    <a:gd name="T2" fmla="*/ 1 w 62"/>
                    <a:gd name="T3" fmla="*/ 33 h 95"/>
                    <a:gd name="T4" fmla="*/ 4 w 62"/>
                    <a:gd name="T5" fmla="*/ 21 h 95"/>
                    <a:gd name="T6" fmla="*/ 6 w 62"/>
                    <a:gd name="T7" fmla="*/ 15 h 95"/>
                    <a:gd name="T8" fmla="*/ 10 w 62"/>
                    <a:gd name="T9" fmla="*/ 9 h 95"/>
                    <a:gd name="T10" fmla="*/ 14 w 62"/>
                    <a:gd name="T11" fmla="*/ 6 h 95"/>
                    <a:gd name="T12" fmla="*/ 19 w 62"/>
                    <a:gd name="T13" fmla="*/ 3 h 95"/>
                    <a:gd name="T14" fmla="*/ 24 w 62"/>
                    <a:gd name="T15" fmla="*/ 0 h 95"/>
                    <a:gd name="T16" fmla="*/ 31 w 62"/>
                    <a:gd name="T17" fmla="*/ 0 h 95"/>
                    <a:gd name="T18" fmla="*/ 39 w 62"/>
                    <a:gd name="T19" fmla="*/ 2 h 95"/>
                    <a:gd name="T20" fmla="*/ 45 w 62"/>
                    <a:gd name="T21" fmla="*/ 3 h 95"/>
                    <a:gd name="T22" fmla="*/ 48 w 62"/>
                    <a:gd name="T23" fmla="*/ 6 h 95"/>
                    <a:gd name="T24" fmla="*/ 51 w 62"/>
                    <a:gd name="T25" fmla="*/ 8 h 95"/>
                    <a:gd name="T26" fmla="*/ 54 w 62"/>
                    <a:gd name="T27" fmla="*/ 12 h 95"/>
                    <a:gd name="T28" fmla="*/ 57 w 62"/>
                    <a:gd name="T29" fmla="*/ 19 h 95"/>
                    <a:gd name="T30" fmla="*/ 59 w 62"/>
                    <a:gd name="T31" fmla="*/ 26 h 95"/>
                    <a:gd name="T32" fmla="*/ 60 w 62"/>
                    <a:gd name="T33" fmla="*/ 35 h 95"/>
                    <a:gd name="T34" fmla="*/ 62 w 62"/>
                    <a:gd name="T35" fmla="*/ 48 h 95"/>
                    <a:gd name="T36" fmla="*/ 60 w 62"/>
                    <a:gd name="T37" fmla="*/ 62 h 95"/>
                    <a:gd name="T38" fmla="*/ 58 w 62"/>
                    <a:gd name="T39" fmla="*/ 74 h 95"/>
                    <a:gd name="T40" fmla="*/ 55 w 62"/>
                    <a:gd name="T41" fmla="*/ 80 h 95"/>
                    <a:gd name="T42" fmla="*/ 51 w 62"/>
                    <a:gd name="T43" fmla="*/ 86 h 95"/>
                    <a:gd name="T44" fmla="*/ 48 w 62"/>
                    <a:gd name="T45" fmla="*/ 90 h 95"/>
                    <a:gd name="T46" fmla="*/ 42 w 62"/>
                    <a:gd name="T47" fmla="*/ 93 h 95"/>
                    <a:gd name="T48" fmla="*/ 37 w 62"/>
                    <a:gd name="T49" fmla="*/ 95 h 95"/>
                    <a:gd name="T50" fmla="*/ 31 w 62"/>
                    <a:gd name="T51" fmla="*/ 95 h 95"/>
                    <a:gd name="T52" fmla="*/ 19 w 62"/>
                    <a:gd name="T53" fmla="*/ 93 h 95"/>
                    <a:gd name="T54" fmla="*/ 10 w 62"/>
                    <a:gd name="T55" fmla="*/ 87 h 95"/>
                    <a:gd name="T56" fmla="*/ 5 w 62"/>
                    <a:gd name="T57" fmla="*/ 77 h 95"/>
                    <a:gd name="T58" fmla="*/ 1 w 62"/>
                    <a:gd name="T59" fmla="*/ 64 h 95"/>
                    <a:gd name="T60" fmla="*/ 0 w 62"/>
                    <a:gd name="T61" fmla="*/ 48 h 95"/>
                    <a:gd name="T62" fmla="*/ 13 w 62"/>
                    <a:gd name="T63" fmla="*/ 48 h 95"/>
                    <a:gd name="T64" fmla="*/ 13 w 62"/>
                    <a:gd name="T65" fmla="*/ 61 h 95"/>
                    <a:gd name="T66" fmla="*/ 15 w 62"/>
                    <a:gd name="T67" fmla="*/ 71 h 95"/>
                    <a:gd name="T68" fmla="*/ 18 w 62"/>
                    <a:gd name="T69" fmla="*/ 78 h 95"/>
                    <a:gd name="T70" fmla="*/ 22 w 62"/>
                    <a:gd name="T71" fmla="*/ 82 h 95"/>
                    <a:gd name="T72" fmla="*/ 26 w 62"/>
                    <a:gd name="T73" fmla="*/ 83 h 95"/>
                    <a:gd name="T74" fmla="*/ 31 w 62"/>
                    <a:gd name="T75" fmla="*/ 84 h 95"/>
                    <a:gd name="T76" fmla="*/ 36 w 62"/>
                    <a:gd name="T77" fmla="*/ 83 h 95"/>
                    <a:gd name="T78" fmla="*/ 40 w 62"/>
                    <a:gd name="T79" fmla="*/ 82 h 95"/>
                    <a:gd name="T80" fmla="*/ 44 w 62"/>
                    <a:gd name="T81" fmla="*/ 78 h 95"/>
                    <a:gd name="T82" fmla="*/ 46 w 62"/>
                    <a:gd name="T83" fmla="*/ 71 h 95"/>
                    <a:gd name="T84" fmla="*/ 49 w 62"/>
                    <a:gd name="T85" fmla="*/ 61 h 95"/>
                    <a:gd name="T86" fmla="*/ 49 w 62"/>
                    <a:gd name="T87" fmla="*/ 48 h 95"/>
                    <a:gd name="T88" fmla="*/ 48 w 62"/>
                    <a:gd name="T89" fmla="*/ 29 h 95"/>
                    <a:gd name="T90" fmla="*/ 44 w 62"/>
                    <a:gd name="T91" fmla="*/ 19 h 95"/>
                    <a:gd name="T92" fmla="*/ 40 w 62"/>
                    <a:gd name="T93" fmla="*/ 15 h 95"/>
                    <a:gd name="T94" fmla="*/ 36 w 62"/>
                    <a:gd name="T95" fmla="*/ 12 h 95"/>
                    <a:gd name="T96" fmla="*/ 31 w 62"/>
                    <a:gd name="T97" fmla="*/ 11 h 95"/>
                    <a:gd name="T98" fmla="*/ 26 w 62"/>
                    <a:gd name="T99" fmla="*/ 12 h 95"/>
                    <a:gd name="T100" fmla="*/ 22 w 62"/>
                    <a:gd name="T101" fmla="*/ 15 h 95"/>
                    <a:gd name="T102" fmla="*/ 18 w 62"/>
                    <a:gd name="T103" fmla="*/ 17 h 95"/>
                    <a:gd name="T104" fmla="*/ 14 w 62"/>
                    <a:gd name="T105" fmla="*/ 29 h 95"/>
                    <a:gd name="T106" fmla="*/ 13 w 62"/>
                    <a:gd name="T107" fmla="*/ 48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95">
                      <a:moveTo>
                        <a:pt x="0" y="48"/>
                      </a:moveTo>
                      <a:lnTo>
                        <a:pt x="1" y="33"/>
                      </a:lnTo>
                      <a:lnTo>
                        <a:pt x="4" y="21"/>
                      </a:lnTo>
                      <a:lnTo>
                        <a:pt x="6" y="15"/>
                      </a:lnTo>
                      <a:lnTo>
                        <a:pt x="10" y="9"/>
                      </a:lnTo>
                      <a:lnTo>
                        <a:pt x="14" y="6"/>
                      </a:lnTo>
                      <a:lnTo>
                        <a:pt x="19" y="3"/>
                      </a:lnTo>
                      <a:lnTo>
                        <a:pt x="24" y="0"/>
                      </a:lnTo>
                      <a:lnTo>
                        <a:pt x="31" y="0"/>
                      </a:lnTo>
                      <a:lnTo>
                        <a:pt x="39" y="2"/>
                      </a:lnTo>
                      <a:lnTo>
                        <a:pt x="45" y="3"/>
                      </a:lnTo>
                      <a:lnTo>
                        <a:pt x="48" y="6"/>
                      </a:lnTo>
                      <a:lnTo>
                        <a:pt x="51" y="8"/>
                      </a:lnTo>
                      <a:lnTo>
                        <a:pt x="54" y="12"/>
                      </a:lnTo>
                      <a:lnTo>
                        <a:pt x="57" y="19"/>
                      </a:lnTo>
                      <a:lnTo>
                        <a:pt x="59" y="26"/>
                      </a:lnTo>
                      <a:lnTo>
                        <a:pt x="60" y="35"/>
                      </a:lnTo>
                      <a:lnTo>
                        <a:pt x="62" y="48"/>
                      </a:lnTo>
                      <a:lnTo>
                        <a:pt x="60" y="62"/>
                      </a:lnTo>
                      <a:lnTo>
                        <a:pt x="58" y="74"/>
                      </a:lnTo>
                      <a:lnTo>
                        <a:pt x="55" y="80"/>
                      </a:lnTo>
                      <a:lnTo>
                        <a:pt x="51" y="86"/>
                      </a:lnTo>
                      <a:lnTo>
                        <a:pt x="48" y="90"/>
                      </a:lnTo>
                      <a:lnTo>
                        <a:pt x="42" y="93"/>
                      </a:lnTo>
                      <a:lnTo>
                        <a:pt x="37" y="95"/>
                      </a:lnTo>
                      <a:lnTo>
                        <a:pt x="31" y="95"/>
                      </a:lnTo>
                      <a:lnTo>
                        <a:pt x="19" y="93"/>
                      </a:lnTo>
                      <a:lnTo>
                        <a:pt x="10" y="87"/>
                      </a:lnTo>
                      <a:lnTo>
                        <a:pt x="5" y="77"/>
                      </a:lnTo>
                      <a:lnTo>
                        <a:pt x="1" y="64"/>
                      </a:lnTo>
                      <a:lnTo>
                        <a:pt x="0" y="48"/>
                      </a:lnTo>
                      <a:close/>
                      <a:moveTo>
                        <a:pt x="13" y="48"/>
                      </a:moveTo>
                      <a:lnTo>
                        <a:pt x="13" y="61"/>
                      </a:lnTo>
                      <a:lnTo>
                        <a:pt x="15" y="71"/>
                      </a:lnTo>
                      <a:lnTo>
                        <a:pt x="18" y="78"/>
                      </a:lnTo>
                      <a:lnTo>
                        <a:pt x="22" y="82"/>
                      </a:lnTo>
                      <a:lnTo>
                        <a:pt x="26" y="83"/>
                      </a:lnTo>
                      <a:lnTo>
                        <a:pt x="31" y="84"/>
                      </a:lnTo>
                      <a:lnTo>
                        <a:pt x="36" y="83"/>
                      </a:lnTo>
                      <a:lnTo>
                        <a:pt x="40" y="82"/>
                      </a:lnTo>
                      <a:lnTo>
                        <a:pt x="44" y="78"/>
                      </a:lnTo>
                      <a:lnTo>
                        <a:pt x="46" y="71"/>
                      </a:lnTo>
                      <a:lnTo>
                        <a:pt x="49" y="61"/>
                      </a:lnTo>
                      <a:lnTo>
                        <a:pt x="49" y="48"/>
                      </a:lnTo>
                      <a:lnTo>
                        <a:pt x="48" y="29"/>
                      </a:lnTo>
                      <a:lnTo>
                        <a:pt x="44" y="19"/>
                      </a:lnTo>
                      <a:lnTo>
                        <a:pt x="40" y="15"/>
                      </a:lnTo>
                      <a:lnTo>
                        <a:pt x="36" y="12"/>
                      </a:lnTo>
                      <a:lnTo>
                        <a:pt x="31" y="11"/>
                      </a:lnTo>
                      <a:lnTo>
                        <a:pt x="26" y="12"/>
                      </a:lnTo>
                      <a:lnTo>
                        <a:pt x="22" y="15"/>
                      </a:lnTo>
                      <a:lnTo>
                        <a:pt x="18" y="17"/>
                      </a:lnTo>
                      <a:lnTo>
                        <a:pt x="14" y="29"/>
                      </a:lnTo>
                      <a:lnTo>
                        <a:pt x="13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0" name="Freeform 465"/>
                <p:cNvSpPr>
                  <a:spLocks/>
                </p:cNvSpPr>
                <p:nvPr/>
              </p:nvSpPr>
              <p:spPr bwMode="auto">
                <a:xfrm>
                  <a:off x="3200" y="3902"/>
                  <a:ext cx="30" cy="47"/>
                </a:xfrm>
                <a:custGeom>
                  <a:avLst/>
                  <a:gdLst>
                    <a:gd name="T0" fmla="*/ 60 w 60"/>
                    <a:gd name="T1" fmla="*/ 82 h 93"/>
                    <a:gd name="T2" fmla="*/ 60 w 60"/>
                    <a:gd name="T3" fmla="*/ 93 h 93"/>
                    <a:gd name="T4" fmla="*/ 0 w 60"/>
                    <a:gd name="T5" fmla="*/ 93 h 93"/>
                    <a:gd name="T6" fmla="*/ 0 w 60"/>
                    <a:gd name="T7" fmla="*/ 90 h 93"/>
                    <a:gd name="T8" fmla="*/ 1 w 60"/>
                    <a:gd name="T9" fmla="*/ 86 h 93"/>
                    <a:gd name="T10" fmla="*/ 4 w 60"/>
                    <a:gd name="T11" fmla="*/ 79 h 93"/>
                    <a:gd name="T12" fmla="*/ 7 w 60"/>
                    <a:gd name="T13" fmla="*/ 73 h 93"/>
                    <a:gd name="T14" fmla="*/ 11 w 60"/>
                    <a:gd name="T15" fmla="*/ 69 h 93"/>
                    <a:gd name="T16" fmla="*/ 16 w 60"/>
                    <a:gd name="T17" fmla="*/ 64 h 93"/>
                    <a:gd name="T18" fmla="*/ 23 w 60"/>
                    <a:gd name="T19" fmla="*/ 59 h 93"/>
                    <a:gd name="T20" fmla="*/ 29 w 60"/>
                    <a:gd name="T21" fmla="*/ 53 h 93"/>
                    <a:gd name="T22" fmla="*/ 35 w 60"/>
                    <a:gd name="T23" fmla="*/ 48 h 93"/>
                    <a:gd name="T24" fmla="*/ 40 w 60"/>
                    <a:gd name="T25" fmla="*/ 43 h 93"/>
                    <a:gd name="T26" fmla="*/ 42 w 60"/>
                    <a:gd name="T27" fmla="*/ 39 h 93"/>
                    <a:gd name="T28" fmla="*/ 45 w 60"/>
                    <a:gd name="T29" fmla="*/ 35 h 93"/>
                    <a:gd name="T30" fmla="*/ 46 w 60"/>
                    <a:gd name="T31" fmla="*/ 30 h 93"/>
                    <a:gd name="T32" fmla="*/ 47 w 60"/>
                    <a:gd name="T33" fmla="*/ 26 h 93"/>
                    <a:gd name="T34" fmla="*/ 46 w 60"/>
                    <a:gd name="T35" fmla="*/ 22 h 93"/>
                    <a:gd name="T36" fmla="*/ 45 w 60"/>
                    <a:gd name="T37" fmla="*/ 19 h 93"/>
                    <a:gd name="T38" fmla="*/ 42 w 60"/>
                    <a:gd name="T39" fmla="*/ 16 h 93"/>
                    <a:gd name="T40" fmla="*/ 40 w 60"/>
                    <a:gd name="T41" fmla="*/ 13 h 93"/>
                    <a:gd name="T42" fmla="*/ 36 w 60"/>
                    <a:gd name="T43" fmla="*/ 12 h 93"/>
                    <a:gd name="T44" fmla="*/ 31 w 60"/>
                    <a:gd name="T45" fmla="*/ 11 h 93"/>
                    <a:gd name="T46" fmla="*/ 25 w 60"/>
                    <a:gd name="T47" fmla="*/ 12 h 93"/>
                    <a:gd name="T48" fmla="*/ 22 w 60"/>
                    <a:gd name="T49" fmla="*/ 13 h 93"/>
                    <a:gd name="T50" fmla="*/ 18 w 60"/>
                    <a:gd name="T51" fmla="*/ 16 h 93"/>
                    <a:gd name="T52" fmla="*/ 15 w 60"/>
                    <a:gd name="T53" fmla="*/ 19 h 93"/>
                    <a:gd name="T54" fmla="*/ 14 w 60"/>
                    <a:gd name="T55" fmla="*/ 22 h 93"/>
                    <a:gd name="T56" fmla="*/ 14 w 60"/>
                    <a:gd name="T57" fmla="*/ 28 h 93"/>
                    <a:gd name="T58" fmla="*/ 1 w 60"/>
                    <a:gd name="T59" fmla="*/ 26 h 93"/>
                    <a:gd name="T60" fmla="*/ 2 w 60"/>
                    <a:gd name="T61" fmla="*/ 20 h 93"/>
                    <a:gd name="T62" fmla="*/ 4 w 60"/>
                    <a:gd name="T63" fmla="*/ 15 h 93"/>
                    <a:gd name="T64" fmla="*/ 6 w 60"/>
                    <a:gd name="T65" fmla="*/ 11 h 93"/>
                    <a:gd name="T66" fmla="*/ 10 w 60"/>
                    <a:gd name="T67" fmla="*/ 7 h 93"/>
                    <a:gd name="T68" fmla="*/ 19 w 60"/>
                    <a:gd name="T69" fmla="*/ 2 h 93"/>
                    <a:gd name="T70" fmla="*/ 31 w 60"/>
                    <a:gd name="T71" fmla="*/ 0 h 93"/>
                    <a:gd name="T72" fmla="*/ 42 w 60"/>
                    <a:gd name="T73" fmla="*/ 2 h 93"/>
                    <a:gd name="T74" fmla="*/ 51 w 60"/>
                    <a:gd name="T75" fmla="*/ 8 h 93"/>
                    <a:gd name="T76" fmla="*/ 56 w 60"/>
                    <a:gd name="T77" fmla="*/ 13 h 93"/>
                    <a:gd name="T78" fmla="*/ 59 w 60"/>
                    <a:gd name="T79" fmla="*/ 20 h 93"/>
                    <a:gd name="T80" fmla="*/ 59 w 60"/>
                    <a:gd name="T81" fmla="*/ 26 h 93"/>
                    <a:gd name="T82" fmla="*/ 59 w 60"/>
                    <a:gd name="T83" fmla="*/ 31 h 93"/>
                    <a:gd name="T84" fmla="*/ 58 w 60"/>
                    <a:gd name="T85" fmla="*/ 37 h 93"/>
                    <a:gd name="T86" fmla="*/ 55 w 60"/>
                    <a:gd name="T87" fmla="*/ 43 h 93"/>
                    <a:gd name="T88" fmla="*/ 50 w 60"/>
                    <a:gd name="T89" fmla="*/ 48 h 93"/>
                    <a:gd name="T90" fmla="*/ 46 w 60"/>
                    <a:gd name="T91" fmla="*/ 53 h 93"/>
                    <a:gd name="T92" fmla="*/ 41 w 60"/>
                    <a:gd name="T93" fmla="*/ 59 h 93"/>
                    <a:gd name="T94" fmla="*/ 33 w 60"/>
                    <a:gd name="T95" fmla="*/ 65 h 93"/>
                    <a:gd name="T96" fmla="*/ 29 w 60"/>
                    <a:gd name="T97" fmla="*/ 69 h 93"/>
                    <a:gd name="T98" fmla="*/ 25 w 60"/>
                    <a:gd name="T99" fmla="*/ 71 h 93"/>
                    <a:gd name="T100" fmla="*/ 23 w 60"/>
                    <a:gd name="T101" fmla="*/ 74 h 93"/>
                    <a:gd name="T102" fmla="*/ 20 w 60"/>
                    <a:gd name="T103" fmla="*/ 75 h 93"/>
                    <a:gd name="T104" fmla="*/ 15 w 60"/>
                    <a:gd name="T105" fmla="*/ 82 h 93"/>
                    <a:gd name="T106" fmla="*/ 60 w 60"/>
                    <a:gd name="T107" fmla="*/ 82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0" h="93">
                      <a:moveTo>
                        <a:pt x="60" y="82"/>
                      </a:moveTo>
                      <a:lnTo>
                        <a:pt x="60" y="93"/>
                      </a:lnTo>
                      <a:lnTo>
                        <a:pt x="0" y="93"/>
                      </a:lnTo>
                      <a:lnTo>
                        <a:pt x="0" y="90"/>
                      </a:lnTo>
                      <a:lnTo>
                        <a:pt x="1" y="86"/>
                      </a:lnTo>
                      <a:lnTo>
                        <a:pt x="4" y="79"/>
                      </a:lnTo>
                      <a:lnTo>
                        <a:pt x="7" y="73"/>
                      </a:lnTo>
                      <a:lnTo>
                        <a:pt x="11" y="69"/>
                      </a:lnTo>
                      <a:lnTo>
                        <a:pt x="16" y="64"/>
                      </a:lnTo>
                      <a:lnTo>
                        <a:pt x="23" y="59"/>
                      </a:lnTo>
                      <a:lnTo>
                        <a:pt x="29" y="53"/>
                      </a:lnTo>
                      <a:lnTo>
                        <a:pt x="35" y="48"/>
                      </a:lnTo>
                      <a:lnTo>
                        <a:pt x="40" y="43"/>
                      </a:lnTo>
                      <a:lnTo>
                        <a:pt x="42" y="39"/>
                      </a:lnTo>
                      <a:lnTo>
                        <a:pt x="45" y="35"/>
                      </a:lnTo>
                      <a:lnTo>
                        <a:pt x="46" y="30"/>
                      </a:lnTo>
                      <a:lnTo>
                        <a:pt x="47" y="26"/>
                      </a:lnTo>
                      <a:lnTo>
                        <a:pt x="46" y="22"/>
                      </a:lnTo>
                      <a:lnTo>
                        <a:pt x="45" y="19"/>
                      </a:lnTo>
                      <a:lnTo>
                        <a:pt x="42" y="16"/>
                      </a:lnTo>
                      <a:lnTo>
                        <a:pt x="40" y="13"/>
                      </a:lnTo>
                      <a:lnTo>
                        <a:pt x="36" y="12"/>
                      </a:lnTo>
                      <a:lnTo>
                        <a:pt x="31" y="11"/>
                      </a:lnTo>
                      <a:lnTo>
                        <a:pt x="25" y="12"/>
                      </a:lnTo>
                      <a:lnTo>
                        <a:pt x="22" y="13"/>
                      </a:lnTo>
                      <a:lnTo>
                        <a:pt x="18" y="16"/>
                      </a:lnTo>
                      <a:lnTo>
                        <a:pt x="15" y="19"/>
                      </a:lnTo>
                      <a:lnTo>
                        <a:pt x="14" y="22"/>
                      </a:lnTo>
                      <a:lnTo>
                        <a:pt x="14" y="28"/>
                      </a:lnTo>
                      <a:lnTo>
                        <a:pt x="1" y="26"/>
                      </a:lnTo>
                      <a:lnTo>
                        <a:pt x="2" y="20"/>
                      </a:lnTo>
                      <a:lnTo>
                        <a:pt x="4" y="15"/>
                      </a:lnTo>
                      <a:lnTo>
                        <a:pt x="6" y="11"/>
                      </a:lnTo>
                      <a:lnTo>
                        <a:pt x="10" y="7"/>
                      </a:lnTo>
                      <a:lnTo>
                        <a:pt x="19" y="2"/>
                      </a:lnTo>
                      <a:lnTo>
                        <a:pt x="31" y="0"/>
                      </a:lnTo>
                      <a:lnTo>
                        <a:pt x="42" y="2"/>
                      </a:lnTo>
                      <a:lnTo>
                        <a:pt x="51" y="8"/>
                      </a:lnTo>
                      <a:lnTo>
                        <a:pt x="56" y="13"/>
                      </a:lnTo>
                      <a:lnTo>
                        <a:pt x="59" y="20"/>
                      </a:lnTo>
                      <a:lnTo>
                        <a:pt x="59" y="26"/>
                      </a:lnTo>
                      <a:lnTo>
                        <a:pt x="59" y="31"/>
                      </a:lnTo>
                      <a:lnTo>
                        <a:pt x="58" y="37"/>
                      </a:lnTo>
                      <a:lnTo>
                        <a:pt x="55" y="43"/>
                      </a:lnTo>
                      <a:lnTo>
                        <a:pt x="50" y="48"/>
                      </a:lnTo>
                      <a:lnTo>
                        <a:pt x="46" y="53"/>
                      </a:lnTo>
                      <a:lnTo>
                        <a:pt x="41" y="59"/>
                      </a:lnTo>
                      <a:lnTo>
                        <a:pt x="33" y="65"/>
                      </a:lnTo>
                      <a:lnTo>
                        <a:pt x="29" y="69"/>
                      </a:lnTo>
                      <a:lnTo>
                        <a:pt x="25" y="71"/>
                      </a:lnTo>
                      <a:lnTo>
                        <a:pt x="23" y="74"/>
                      </a:lnTo>
                      <a:lnTo>
                        <a:pt x="20" y="75"/>
                      </a:lnTo>
                      <a:lnTo>
                        <a:pt x="15" y="82"/>
                      </a:lnTo>
                      <a:lnTo>
                        <a:pt x="60" y="8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1" name="Freeform 466"/>
                <p:cNvSpPr>
                  <a:spLocks noEditPoints="1"/>
                </p:cNvSpPr>
                <p:nvPr/>
              </p:nvSpPr>
              <p:spPr bwMode="auto">
                <a:xfrm>
                  <a:off x="3237" y="3902"/>
                  <a:ext cx="30" cy="47"/>
                </a:xfrm>
                <a:custGeom>
                  <a:avLst/>
                  <a:gdLst>
                    <a:gd name="T0" fmla="*/ 0 w 61"/>
                    <a:gd name="T1" fmla="*/ 48 h 95"/>
                    <a:gd name="T2" fmla="*/ 0 w 61"/>
                    <a:gd name="T3" fmla="*/ 33 h 95"/>
                    <a:gd name="T4" fmla="*/ 3 w 61"/>
                    <a:gd name="T5" fmla="*/ 21 h 95"/>
                    <a:gd name="T6" fmla="*/ 5 w 61"/>
                    <a:gd name="T7" fmla="*/ 15 h 95"/>
                    <a:gd name="T8" fmla="*/ 9 w 61"/>
                    <a:gd name="T9" fmla="*/ 9 h 95"/>
                    <a:gd name="T10" fmla="*/ 13 w 61"/>
                    <a:gd name="T11" fmla="*/ 6 h 95"/>
                    <a:gd name="T12" fmla="*/ 18 w 61"/>
                    <a:gd name="T13" fmla="*/ 3 h 95"/>
                    <a:gd name="T14" fmla="*/ 24 w 61"/>
                    <a:gd name="T15" fmla="*/ 0 h 95"/>
                    <a:gd name="T16" fmla="*/ 30 w 61"/>
                    <a:gd name="T17" fmla="*/ 0 h 95"/>
                    <a:gd name="T18" fmla="*/ 38 w 61"/>
                    <a:gd name="T19" fmla="*/ 2 h 95"/>
                    <a:gd name="T20" fmla="*/ 44 w 61"/>
                    <a:gd name="T21" fmla="*/ 3 h 95"/>
                    <a:gd name="T22" fmla="*/ 48 w 61"/>
                    <a:gd name="T23" fmla="*/ 6 h 95"/>
                    <a:gd name="T24" fmla="*/ 51 w 61"/>
                    <a:gd name="T25" fmla="*/ 8 h 95"/>
                    <a:gd name="T26" fmla="*/ 53 w 61"/>
                    <a:gd name="T27" fmla="*/ 12 h 95"/>
                    <a:gd name="T28" fmla="*/ 57 w 61"/>
                    <a:gd name="T29" fmla="*/ 19 h 95"/>
                    <a:gd name="T30" fmla="*/ 58 w 61"/>
                    <a:gd name="T31" fmla="*/ 26 h 95"/>
                    <a:gd name="T32" fmla="*/ 61 w 61"/>
                    <a:gd name="T33" fmla="*/ 35 h 95"/>
                    <a:gd name="T34" fmla="*/ 61 w 61"/>
                    <a:gd name="T35" fmla="*/ 48 h 95"/>
                    <a:gd name="T36" fmla="*/ 60 w 61"/>
                    <a:gd name="T37" fmla="*/ 62 h 95"/>
                    <a:gd name="T38" fmla="*/ 57 w 61"/>
                    <a:gd name="T39" fmla="*/ 74 h 95"/>
                    <a:gd name="T40" fmla="*/ 55 w 61"/>
                    <a:gd name="T41" fmla="*/ 80 h 95"/>
                    <a:gd name="T42" fmla="*/ 52 w 61"/>
                    <a:gd name="T43" fmla="*/ 86 h 95"/>
                    <a:gd name="T44" fmla="*/ 48 w 61"/>
                    <a:gd name="T45" fmla="*/ 90 h 95"/>
                    <a:gd name="T46" fmla="*/ 43 w 61"/>
                    <a:gd name="T47" fmla="*/ 93 h 95"/>
                    <a:gd name="T48" fmla="*/ 36 w 61"/>
                    <a:gd name="T49" fmla="*/ 95 h 95"/>
                    <a:gd name="T50" fmla="*/ 30 w 61"/>
                    <a:gd name="T51" fmla="*/ 95 h 95"/>
                    <a:gd name="T52" fmla="*/ 18 w 61"/>
                    <a:gd name="T53" fmla="*/ 93 h 95"/>
                    <a:gd name="T54" fmla="*/ 9 w 61"/>
                    <a:gd name="T55" fmla="*/ 87 h 95"/>
                    <a:gd name="T56" fmla="*/ 4 w 61"/>
                    <a:gd name="T57" fmla="*/ 77 h 95"/>
                    <a:gd name="T58" fmla="*/ 2 w 61"/>
                    <a:gd name="T59" fmla="*/ 64 h 95"/>
                    <a:gd name="T60" fmla="*/ 0 w 61"/>
                    <a:gd name="T61" fmla="*/ 48 h 95"/>
                    <a:gd name="T62" fmla="*/ 12 w 61"/>
                    <a:gd name="T63" fmla="*/ 48 h 95"/>
                    <a:gd name="T64" fmla="*/ 13 w 61"/>
                    <a:gd name="T65" fmla="*/ 61 h 95"/>
                    <a:gd name="T66" fmla="*/ 14 w 61"/>
                    <a:gd name="T67" fmla="*/ 71 h 95"/>
                    <a:gd name="T68" fmla="*/ 17 w 61"/>
                    <a:gd name="T69" fmla="*/ 78 h 95"/>
                    <a:gd name="T70" fmla="*/ 21 w 61"/>
                    <a:gd name="T71" fmla="*/ 82 h 95"/>
                    <a:gd name="T72" fmla="*/ 26 w 61"/>
                    <a:gd name="T73" fmla="*/ 83 h 95"/>
                    <a:gd name="T74" fmla="*/ 30 w 61"/>
                    <a:gd name="T75" fmla="*/ 84 h 95"/>
                    <a:gd name="T76" fmla="*/ 35 w 61"/>
                    <a:gd name="T77" fmla="*/ 83 h 95"/>
                    <a:gd name="T78" fmla="*/ 40 w 61"/>
                    <a:gd name="T79" fmla="*/ 82 h 95"/>
                    <a:gd name="T80" fmla="*/ 43 w 61"/>
                    <a:gd name="T81" fmla="*/ 78 h 95"/>
                    <a:gd name="T82" fmla="*/ 47 w 61"/>
                    <a:gd name="T83" fmla="*/ 71 h 95"/>
                    <a:gd name="T84" fmla="*/ 48 w 61"/>
                    <a:gd name="T85" fmla="*/ 61 h 95"/>
                    <a:gd name="T86" fmla="*/ 49 w 61"/>
                    <a:gd name="T87" fmla="*/ 48 h 95"/>
                    <a:gd name="T88" fmla="*/ 48 w 61"/>
                    <a:gd name="T89" fmla="*/ 29 h 95"/>
                    <a:gd name="T90" fmla="*/ 44 w 61"/>
                    <a:gd name="T91" fmla="*/ 19 h 95"/>
                    <a:gd name="T92" fmla="*/ 40 w 61"/>
                    <a:gd name="T93" fmla="*/ 15 h 95"/>
                    <a:gd name="T94" fmla="*/ 35 w 61"/>
                    <a:gd name="T95" fmla="*/ 12 h 95"/>
                    <a:gd name="T96" fmla="*/ 30 w 61"/>
                    <a:gd name="T97" fmla="*/ 11 h 95"/>
                    <a:gd name="T98" fmla="*/ 26 w 61"/>
                    <a:gd name="T99" fmla="*/ 12 h 95"/>
                    <a:gd name="T100" fmla="*/ 21 w 61"/>
                    <a:gd name="T101" fmla="*/ 15 h 95"/>
                    <a:gd name="T102" fmla="*/ 17 w 61"/>
                    <a:gd name="T103" fmla="*/ 17 h 95"/>
                    <a:gd name="T104" fmla="*/ 13 w 61"/>
                    <a:gd name="T105" fmla="*/ 29 h 95"/>
                    <a:gd name="T106" fmla="*/ 12 w 61"/>
                    <a:gd name="T107" fmla="*/ 48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1" h="95">
                      <a:moveTo>
                        <a:pt x="0" y="48"/>
                      </a:moveTo>
                      <a:lnTo>
                        <a:pt x="0" y="33"/>
                      </a:lnTo>
                      <a:lnTo>
                        <a:pt x="3" y="21"/>
                      </a:lnTo>
                      <a:lnTo>
                        <a:pt x="5" y="15"/>
                      </a:lnTo>
                      <a:lnTo>
                        <a:pt x="9" y="9"/>
                      </a:lnTo>
                      <a:lnTo>
                        <a:pt x="13" y="6"/>
                      </a:lnTo>
                      <a:lnTo>
                        <a:pt x="18" y="3"/>
                      </a:lnTo>
                      <a:lnTo>
                        <a:pt x="24" y="0"/>
                      </a:lnTo>
                      <a:lnTo>
                        <a:pt x="30" y="0"/>
                      </a:lnTo>
                      <a:lnTo>
                        <a:pt x="38" y="2"/>
                      </a:lnTo>
                      <a:lnTo>
                        <a:pt x="44" y="3"/>
                      </a:lnTo>
                      <a:lnTo>
                        <a:pt x="48" y="6"/>
                      </a:lnTo>
                      <a:lnTo>
                        <a:pt x="51" y="8"/>
                      </a:lnTo>
                      <a:lnTo>
                        <a:pt x="53" y="12"/>
                      </a:lnTo>
                      <a:lnTo>
                        <a:pt x="57" y="19"/>
                      </a:lnTo>
                      <a:lnTo>
                        <a:pt x="58" y="26"/>
                      </a:lnTo>
                      <a:lnTo>
                        <a:pt x="61" y="35"/>
                      </a:lnTo>
                      <a:lnTo>
                        <a:pt x="61" y="48"/>
                      </a:lnTo>
                      <a:lnTo>
                        <a:pt x="60" y="62"/>
                      </a:lnTo>
                      <a:lnTo>
                        <a:pt x="57" y="74"/>
                      </a:lnTo>
                      <a:lnTo>
                        <a:pt x="55" y="80"/>
                      </a:lnTo>
                      <a:lnTo>
                        <a:pt x="52" y="86"/>
                      </a:lnTo>
                      <a:lnTo>
                        <a:pt x="48" y="90"/>
                      </a:lnTo>
                      <a:lnTo>
                        <a:pt x="43" y="93"/>
                      </a:lnTo>
                      <a:lnTo>
                        <a:pt x="36" y="95"/>
                      </a:lnTo>
                      <a:lnTo>
                        <a:pt x="30" y="95"/>
                      </a:lnTo>
                      <a:lnTo>
                        <a:pt x="18" y="93"/>
                      </a:lnTo>
                      <a:lnTo>
                        <a:pt x="9" y="87"/>
                      </a:lnTo>
                      <a:lnTo>
                        <a:pt x="4" y="77"/>
                      </a:lnTo>
                      <a:lnTo>
                        <a:pt x="2" y="64"/>
                      </a:lnTo>
                      <a:lnTo>
                        <a:pt x="0" y="48"/>
                      </a:lnTo>
                      <a:close/>
                      <a:moveTo>
                        <a:pt x="12" y="48"/>
                      </a:moveTo>
                      <a:lnTo>
                        <a:pt x="13" y="61"/>
                      </a:lnTo>
                      <a:lnTo>
                        <a:pt x="14" y="71"/>
                      </a:lnTo>
                      <a:lnTo>
                        <a:pt x="17" y="78"/>
                      </a:lnTo>
                      <a:lnTo>
                        <a:pt x="21" y="82"/>
                      </a:lnTo>
                      <a:lnTo>
                        <a:pt x="26" y="83"/>
                      </a:lnTo>
                      <a:lnTo>
                        <a:pt x="30" y="84"/>
                      </a:lnTo>
                      <a:lnTo>
                        <a:pt x="35" y="83"/>
                      </a:lnTo>
                      <a:lnTo>
                        <a:pt x="40" y="82"/>
                      </a:lnTo>
                      <a:lnTo>
                        <a:pt x="43" y="78"/>
                      </a:lnTo>
                      <a:lnTo>
                        <a:pt x="47" y="71"/>
                      </a:lnTo>
                      <a:lnTo>
                        <a:pt x="48" y="61"/>
                      </a:lnTo>
                      <a:lnTo>
                        <a:pt x="49" y="48"/>
                      </a:lnTo>
                      <a:lnTo>
                        <a:pt x="48" y="29"/>
                      </a:lnTo>
                      <a:lnTo>
                        <a:pt x="44" y="19"/>
                      </a:lnTo>
                      <a:lnTo>
                        <a:pt x="40" y="15"/>
                      </a:lnTo>
                      <a:lnTo>
                        <a:pt x="35" y="12"/>
                      </a:lnTo>
                      <a:lnTo>
                        <a:pt x="30" y="11"/>
                      </a:lnTo>
                      <a:lnTo>
                        <a:pt x="26" y="12"/>
                      </a:lnTo>
                      <a:lnTo>
                        <a:pt x="21" y="15"/>
                      </a:lnTo>
                      <a:lnTo>
                        <a:pt x="17" y="17"/>
                      </a:lnTo>
                      <a:lnTo>
                        <a:pt x="13" y="29"/>
                      </a:lnTo>
                      <a:lnTo>
                        <a:pt x="12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2" name="Freeform 467"/>
                <p:cNvSpPr>
                  <a:spLocks/>
                </p:cNvSpPr>
                <p:nvPr/>
              </p:nvSpPr>
              <p:spPr bwMode="auto">
                <a:xfrm>
                  <a:off x="3476" y="3902"/>
                  <a:ext cx="31" cy="47"/>
                </a:xfrm>
                <a:custGeom>
                  <a:avLst/>
                  <a:gdLst>
                    <a:gd name="T0" fmla="*/ 13 w 62"/>
                    <a:gd name="T1" fmla="*/ 68 h 95"/>
                    <a:gd name="T2" fmla="*/ 17 w 62"/>
                    <a:gd name="T3" fmla="*/ 78 h 95"/>
                    <a:gd name="T4" fmla="*/ 22 w 62"/>
                    <a:gd name="T5" fmla="*/ 83 h 95"/>
                    <a:gd name="T6" fmla="*/ 31 w 62"/>
                    <a:gd name="T7" fmla="*/ 84 h 95"/>
                    <a:gd name="T8" fmla="*/ 40 w 62"/>
                    <a:gd name="T9" fmla="*/ 82 h 95"/>
                    <a:gd name="T10" fmla="*/ 48 w 62"/>
                    <a:gd name="T11" fmla="*/ 75 h 95"/>
                    <a:gd name="T12" fmla="*/ 49 w 62"/>
                    <a:gd name="T13" fmla="*/ 65 h 95"/>
                    <a:gd name="T14" fmla="*/ 48 w 62"/>
                    <a:gd name="T15" fmla="*/ 56 h 95"/>
                    <a:gd name="T16" fmla="*/ 41 w 62"/>
                    <a:gd name="T17" fmla="*/ 51 h 95"/>
                    <a:gd name="T18" fmla="*/ 31 w 62"/>
                    <a:gd name="T19" fmla="*/ 48 h 95"/>
                    <a:gd name="T20" fmla="*/ 23 w 62"/>
                    <a:gd name="T21" fmla="*/ 49 h 95"/>
                    <a:gd name="T22" fmla="*/ 27 w 62"/>
                    <a:gd name="T23" fmla="*/ 38 h 95"/>
                    <a:gd name="T24" fmla="*/ 39 w 62"/>
                    <a:gd name="T25" fmla="*/ 35 h 95"/>
                    <a:gd name="T26" fmla="*/ 44 w 62"/>
                    <a:gd name="T27" fmla="*/ 29 h 95"/>
                    <a:gd name="T28" fmla="*/ 44 w 62"/>
                    <a:gd name="T29" fmla="*/ 21 h 95"/>
                    <a:gd name="T30" fmla="*/ 40 w 62"/>
                    <a:gd name="T31" fmla="*/ 15 h 95"/>
                    <a:gd name="T32" fmla="*/ 34 w 62"/>
                    <a:gd name="T33" fmla="*/ 12 h 95"/>
                    <a:gd name="T34" fmla="*/ 26 w 62"/>
                    <a:gd name="T35" fmla="*/ 12 h 95"/>
                    <a:gd name="T36" fmla="*/ 19 w 62"/>
                    <a:gd name="T37" fmla="*/ 15 h 95"/>
                    <a:gd name="T38" fmla="*/ 16 w 62"/>
                    <a:gd name="T39" fmla="*/ 21 h 95"/>
                    <a:gd name="T40" fmla="*/ 3 w 62"/>
                    <a:gd name="T41" fmla="*/ 25 h 95"/>
                    <a:gd name="T42" fmla="*/ 7 w 62"/>
                    <a:gd name="T43" fmla="*/ 12 h 95"/>
                    <a:gd name="T44" fmla="*/ 17 w 62"/>
                    <a:gd name="T45" fmla="*/ 3 h 95"/>
                    <a:gd name="T46" fmla="*/ 30 w 62"/>
                    <a:gd name="T47" fmla="*/ 0 h 95"/>
                    <a:gd name="T48" fmla="*/ 43 w 62"/>
                    <a:gd name="T49" fmla="*/ 3 h 95"/>
                    <a:gd name="T50" fmla="*/ 50 w 62"/>
                    <a:gd name="T51" fmla="*/ 9 h 95"/>
                    <a:gd name="T52" fmla="*/ 56 w 62"/>
                    <a:gd name="T53" fmla="*/ 19 h 95"/>
                    <a:gd name="T54" fmla="*/ 56 w 62"/>
                    <a:gd name="T55" fmla="*/ 30 h 95"/>
                    <a:gd name="T56" fmla="*/ 49 w 62"/>
                    <a:gd name="T57" fmla="*/ 39 h 95"/>
                    <a:gd name="T58" fmla="*/ 49 w 62"/>
                    <a:gd name="T59" fmla="*/ 44 h 95"/>
                    <a:gd name="T60" fmla="*/ 57 w 62"/>
                    <a:gd name="T61" fmla="*/ 51 h 95"/>
                    <a:gd name="T62" fmla="*/ 61 w 62"/>
                    <a:gd name="T63" fmla="*/ 60 h 95"/>
                    <a:gd name="T64" fmla="*/ 60 w 62"/>
                    <a:gd name="T65" fmla="*/ 77 h 95"/>
                    <a:gd name="T66" fmla="*/ 43 w 62"/>
                    <a:gd name="T67" fmla="*/ 93 h 95"/>
                    <a:gd name="T68" fmla="*/ 22 w 62"/>
                    <a:gd name="T69" fmla="*/ 95 h 95"/>
                    <a:gd name="T70" fmla="*/ 10 w 62"/>
                    <a:gd name="T71" fmla="*/ 88 h 95"/>
                    <a:gd name="T72" fmla="*/ 3 w 62"/>
                    <a:gd name="T73" fmla="*/ 77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2" h="95">
                      <a:moveTo>
                        <a:pt x="0" y="70"/>
                      </a:moveTo>
                      <a:lnTo>
                        <a:pt x="13" y="68"/>
                      </a:lnTo>
                      <a:lnTo>
                        <a:pt x="14" y="74"/>
                      </a:lnTo>
                      <a:lnTo>
                        <a:pt x="17" y="78"/>
                      </a:lnTo>
                      <a:lnTo>
                        <a:pt x="19" y="80"/>
                      </a:lnTo>
                      <a:lnTo>
                        <a:pt x="22" y="83"/>
                      </a:lnTo>
                      <a:lnTo>
                        <a:pt x="26" y="84"/>
                      </a:lnTo>
                      <a:lnTo>
                        <a:pt x="31" y="84"/>
                      </a:lnTo>
                      <a:lnTo>
                        <a:pt x="36" y="84"/>
                      </a:lnTo>
                      <a:lnTo>
                        <a:pt x="40" y="82"/>
                      </a:lnTo>
                      <a:lnTo>
                        <a:pt x="44" y="79"/>
                      </a:lnTo>
                      <a:lnTo>
                        <a:pt x="48" y="75"/>
                      </a:lnTo>
                      <a:lnTo>
                        <a:pt x="49" y="70"/>
                      </a:lnTo>
                      <a:lnTo>
                        <a:pt x="49" y="65"/>
                      </a:lnTo>
                      <a:lnTo>
                        <a:pt x="49" y="61"/>
                      </a:lnTo>
                      <a:lnTo>
                        <a:pt x="48" y="56"/>
                      </a:lnTo>
                      <a:lnTo>
                        <a:pt x="44" y="53"/>
                      </a:lnTo>
                      <a:lnTo>
                        <a:pt x="41" y="51"/>
                      </a:lnTo>
                      <a:lnTo>
                        <a:pt x="36" y="48"/>
                      </a:lnTo>
                      <a:lnTo>
                        <a:pt x="31" y="48"/>
                      </a:lnTo>
                      <a:lnTo>
                        <a:pt x="29" y="48"/>
                      </a:lnTo>
                      <a:lnTo>
                        <a:pt x="23" y="49"/>
                      </a:lnTo>
                      <a:lnTo>
                        <a:pt x="25" y="38"/>
                      </a:lnTo>
                      <a:lnTo>
                        <a:pt x="27" y="38"/>
                      </a:lnTo>
                      <a:lnTo>
                        <a:pt x="34" y="38"/>
                      </a:lnTo>
                      <a:lnTo>
                        <a:pt x="39" y="35"/>
                      </a:lnTo>
                      <a:lnTo>
                        <a:pt x="41" y="33"/>
                      </a:lnTo>
                      <a:lnTo>
                        <a:pt x="44" y="29"/>
                      </a:lnTo>
                      <a:lnTo>
                        <a:pt x="44" y="25"/>
                      </a:lnTo>
                      <a:lnTo>
                        <a:pt x="44" y="21"/>
                      </a:lnTo>
                      <a:lnTo>
                        <a:pt x="43" y="17"/>
                      </a:lnTo>
                      <a:lnTo>
                        <a:pt x="40" y="15"/>
                      </a:lnTo>
                      <a:lnTo>
                        <a:pt x="38" y="13"/>
                      </a:lnTo>
                      <a:lnTo>
                        <a:pt x="34" y="12"/>
                      </a:lnTo>
                      <a:lnTo>
                        <a:pt x="30" y="11"/>
                      </a:lnTo>
                      <a:lnTo>
                        <a:pt x="26" y="12"/>
                      </a:lnTo>
                      <a:lnTo>
                        <a:pt x="22" y="13"/>
                      </a:lnTo>
                      <a:lnTo>
                        <a:pt x="19" y="15"/>
                      </a:lnTo>
                      <a:lnTo>
                        <a:pt x="17" y="17"/>
                      </a:lnTo>
                      <a:lnTo>
                        <a:pt x="16" y="21"/>
                      </a:lnTo>
                      <a:lnTo>
                        <a:pt x="14" y="26"/>
                      </a:lnTo>
                      <a:lnTo>
                        <a:pt x="3" y="25"/>
                      </a:lnTo>
                      <a:lnTo>
                        <a:pt x="4" y="17"/>
                      </a:lnTo>
                      <a:lnTo>
                        <a:pt x="7" y="12"/>
                      </a:lnTo>
                      <a:lnTo>
                        <a:pt x="12" y="7"/>
                      </a:lnTo>
                      <a:lnTo>
                        <a:pt x="17" y="3"/>
                      </a:lnTo>
                      <a:lnTo>
                        <a:pt x="23" y="2"/>
                      </a:lnTo>
                      <a:lnTo>
                        <a:pt x="30" y="0"/>
                      </a:lnTo>
                      <a:lnTo>
                        <a:pt x="36" y="2"/>
                      </a:lnTo>
                      <a:lnTo>
                        <a:pt x="43" y="3"/>
                      </a:lnTo>
                      <a:lnTo>
                        <a:pt x="47" y="6"/>
                      </a:lnTo>
                      <a:lnTo>
                        <a:pt x="50" y="9"/>
                      </a:lnTo>
                      <a:lnTo>
                        <a:pt x="53" y="12"/>
                      </a:lnTo>
                      <a:lnTo>
                        <a:pt x="56" y="19"/>
                      </a:lnTo>
                      <a:lnTo>
                        <a:pt x="57" y="24"/>
                      </a:lnTo>
                      <a:lnTo>
                        <a:pt x="56" y="30"/>
                      </a:lnTo>
                      <a:lnTo>
                        <a:pt x="53" y="35"/>
                      </a:lnTo>
                      <a:lnTo>
                        <a:pt x="49" y="39"/>
                      </a:lnTo>
                      <a:lnTo>
                        <a:pt x="44" y="42"/>
                      </a:lnTo>
                      <a:lnTo>
                        <a:pt x="49" y="44"/>
                      </a:lnTo>
                      <a:lnTo>
                        <a:pt x="53" y="47"/>
                      </a:lnTo>
                      <a:lnTo>
                        <a:pt x="57" y="51"/>
                      </a:lnTo>
                      <a:lnTo>
                        <a:pt x="60" y="55"/>
                      </a:lnTo>
                      <a:lnTo>
                        <a:pt x="61" y="60"/>
                      </a:lnTo>
                      <a:lnTo>
                        <a:pt x="62" y="66"/>
                      </a:lnTo>
                      <a:lnTo>
                        <a:pt x="60" y="77"/>
                      </a:lnTo>
                      <a:lnTo>
                        <a:pt x="53" y="87"/>
                      </a:lnTo>
                      <a:lnTo>
                        <a:pt x="43" y="93"/>
                      </a:lnTo>
                      <a:lnTo>
                        <a:pt x="30" y="95"/>
                      </a:lnTo>
                      <a:lnTo>
                        <a:pt x="22" y="95"/>
                      </a:lnTo>
                      <a:lnTo>
                        <a:pt x="16" y="92"/>
                      </a:lnTo>
                      <a:lnTo>
                        <a:pt x="10" y="88"/>
                      </a:lnTo>
                      <a:lnTo>
                        <a:pt x="5" y="83"/>
                      </a:lnTo>
                      <a:lnTo>
                        <a:pt x="3" y="77"/>
                      </a:lnTo>
                      <a:lnTo>
                        <a:pt x="0" y="7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3" name="Freeform 468"/>
                <p:cNvSpPr>
                  <a:spLocks noEditPoints="1"/>
                </p:cNvSpPr>
                <p:nvPr/>
              </p:nvSpPr>
              <p:spPr bwMode="auto">
                <a:xfrm>
                  <a:off x="3512" y="3902"/>
                  <a:ext cx="30" cy="47"/>
                </a:xfrm>
                <a:custGeom>
                  <a:avLst/>
                  <a:gdLst>
                    <a:gd name="T0" fmla="*/ 0 w 61"/>
                    <a:gd name="T1" fmla="*/ 48 h 95"/>
                    <a:gd name="T2" fmla="*/ 2 w 61"/>
                    <a:gd name="T3" fmla="*/ 33 h 95"/>
                    <a:gd name="T4" fmla="*/ 4 w 61"/>
                    <a:gd name="T5" fmla="*/ 21 h 95"/>
                    <a:gd name="T6" fmla="*/ 7 w 61"/>
                    <a:gd name="T7" fmla="*/ 15 h 95"/>
                    <a:gd name="T8" fmla="*/ 9 w 61"/>
                    <a:gd name="T9" fmla="*/ 9 h 95"/>
                    <a:gd name="T10" fmla="*/ 15 w 61"/>
                    <a:gd name="T11" fmla="*/ 6 h 95"/>
                    <a:gd name="T12" fmla="*/ 19 w 61"/>
                    <a:gd name="T13" fmla="*/ 3 h 95"/>
                    <a:gd name="T14" fmla="*/ 25 w 61"/>
                    <a:gd name="T15" fmla="*/ 0 h 95"/>
                    <a:gd name="T16" fmla="*/ 31 w 61"/>
                    <a:gd name="T17" fmla="*/ 0 h 95"/>
                    <a:gd name="T18" fmla="*/ 38 w 61"/>
                    <a:gd name="T19" fmla="*/ 2 h 95"/>
                    <a:gd name="T20" fmla="*/ 44 w 61"/>
                    <a:gd name="T21" fmla="*/ 3 h 95"/>
                    <a:gd name="T22" fmla="*/ 48 w 61"/>
                    <a:gd name="T23" fmla="*/ 6 h 95"/>
                    <a:gd name="T24" fmla="*/ 52 w 61"/>
                    <a:gd name="T25" fmla="*/ 8 h 95"/>
                    <a:gd name="T26" fmla="*/ 55 w 61"/>
                    <a:gd name="T27" fmla="*/ 12 h 95"/>
                    <a:gd name="T28" fmla="*/ 57 w 61"/>
                    <a:gd name="T29" fmla="*/ 19 h 95"/>
                    <a:gd name="T30" fmla="*/ 60 w 61"/>
                    <a:gd name="T31" fmla="*/ 26 h 95"/>
                    <a:gd name="T32" fmla="*/ 61 w 61"/>
                    <a:gd name="T33" fmla="*/ 35 h 95"/>
                    <a:gd name="T34" fmla="*/ 61 w 61"/>
                    <a:gd name="T35" fmla="*/ 48 h 95"/>
                    <a:gd name="T36" fmla="*/ 61 w 61"/>
                    <a:gd name="T37" fmla="*/ 62 h 95"/>
                    <a:gd name="T38" fmla="*/ 59 w 61"/>
                    <a:gd name="T39" fmla="*/ 74 h 95"/>
                    <a:gd name="T40" fmla="*/ 56 w 61"/>
                    <a:gd name="T41" fmla="*/ 80 h 95"/>
                    <a:gd name="T42" fmla="*/ 52 w 61"/>
                    <a:gd name="T43" fmla="*/ 86 h 95"/>
                    <a:gd name="T44" fmla="*/ 48 w 61"/>
                    <a:gd name="T45" fmla="*/ 90 h 95"/>
                    <a:gd name="T46" fmla="*/ 43 w 61"/>
                    <a:gd name="T47" fmla="*/ 93 h 95"/>
                    <a:gd name="T48" fmla="*/ 38 w 61"/>
                    <a:gd name="T49" fmla="*/ 95 h 95"/>
                    <a:gd name="T50" fmla="*/ 31 w 61"/>
                    <a:gd name="T51" fmla="*/ 95 h 95"/>
                    <a:gd name="T52" fmla="*/ 19 w 61"/>
                    <a:gd name="T53" fmla="*/ 93 h 95"/>
                    <a:gd name="T54" fmla="*/ 9 w 61"/>
                    <a:gd name="T55" fmla="*/ 87 h 95"/>
                    <a:gd name="T56" fmla="*/ 4 w 61"/>
                    <a:gd name="T57" fmla="*/ 77 h 95"/>
                    <a:gd name="T58" fmla="*/ 2 w 61"/>
                    <a:gd name="T59" fmla="*/ 64 h 95"/>
                    <a:gd name="T60" fmla="*/ 0 w 61"/>
                    <a:gd name="T61" fmla="*/ 48 h 95"/>
                    <a:gd name="T62" fmla="*/ 13 w 61"/>
                    <a:gd name="T63" fmla="*/ 48 h 95"/>
                    <a:gd name="T64" fmla="*/ 13 w 61"/>
                    <a:gd name="T65" fmla="*/ 61 h 95"/>
                    <a:gd name="T66" fmla="*/ 15 w 61"/>
                    <a:gd name="T67" fmla="*/ 71 h 95"/>
                    <a:gd name="T68" fmla="*/ 19 w 61"/>
                    <a:gd name="T69" fmla="*/ 78 h 95"/>
                    <a:gd name="T70" fmla="*/ 22 w 61"/>
                    <a:gd name="T71" fmla="*/ 82 h 95"/>
                    <a:gd name="T72" fmla="*/ 26 w 61"/>
                    <a:gd name="T73" fmla="*/ 83 h 95"/>
                    <a:gd name="T74" fmla="*/ 31 w 61"/>
                    <a:gd name="T75" fmla="*/ 84 h 95"/>
                    <a:gd name="T76" fmla="*/ 37 w 61"/>
                    <a:gd name="T77" fmla="*/ 83 h 95"/>
                    <a:gd name="T78" fmla="*/ 40 w 61"/>
                    <a:gd name="T79" fmla="*/ 82 h 95"/>
                    <a:gd name="T80" fmla="*/ 44 w 61"/>
                    <a:gd name="T81" fmla="*/ 78 h 95"/>
                    <a:gd name="T82" fmla="*/ 47 w 61"/>
                    <a:gd name="T83" fmla="*/ 71 h 95"/>
                    <a:gd name="T84" fmla="*/ 48 w 61"/>
                    <a:gd name="T85" fmla="*/ 61 h 95"/>
                    <a:gd name="T86" fmla="*/ 50 w 61"/>
                    <a:gd name="T87" fmla="*/ 48 h 95"/>
                    <a:gd name="T88" fmla="*/ 48 w 61"/>
                    <a:gd name="T89" fmla="*/ 29 h 95"/>
                    <a:gd name="T90" fmla="*/ 44 w 61"/>
                    <a:gd name="T91" fmla="*/ 19 h 95"/>
                    <a:gd name="T92" fmla="*/ 40 w 61"/>
                    <a:gd name="T93" fmla="*/ 15 h 95"/>
                    <a:gd name="T94" fmla="*/ 37 w 61"/>
                    <a:gd name="T95" fmla="*/ 12 h 95"/>
                    <a:gd name="T96" fmla="*/ 31 w 61"/>
                    <a:gd name="T97" fmla="*/ 11 h 95"/>
                    <a:gd name="T98" fmla="*/ 26 w 61"/>
                    <a:gd name="T99" fmla="*/ 12 h 95"/>
                    <a:gd name="T100" fmla="*/ 22 w 61"/>
                    <a:gd name="T101" fmla="*/ 15 h 95"/>
                    <a:gd name="T102" fmla="*/ 19 w 61"/>
                    <a:gd name="T103" fmla="*/ 17 h 95"/>
                    <a:gd name="T104" fmla="*/ 15 w 61"/>
                    <a:gd name="T105" fmla="*/ 29 h 95"/>
                    <a:gd name="T106" fmla="*/ 13 w 61"/>
                    <a:gd name="T107" fmla="*/ 48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1" h="95">
                      <a:moveTo>
                        <a:pt x="0" y="48"/>
                      </a:moveTo>
                      <a:lnTo>
                        <a:pt x="2" y="33"/>
                      </a:lnTo>
                      <a:lnTo>
                        <a:pt x="4" y="21"/>
                      </a:lnTo>
                      <a:lnTo>
                        <a:pt x="7" y="15"/>
                      </a:lnTo>
                      <a:lnTo>
                        <a:pt x="9" y="9"/>
                      </a:lnTo>
                      <a:lnTo>
                        <a:pt x="15" y="6"/>
                      </a:lnTo>
                      <a:lnTo>
                        <a:pt x="19" y="3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8" y="2"/>
                      </a:lnTo>
                      <a:lnTo>
                        <a:pt x="44" y="3"/>
                      </a:lnTo>
                      <a:lnTo>
                        <a:pt x="48" y="6"/>
                      </a:lnTo>
                      <a:lnTo>
                        <a:pt x="52" y="8"/>
                      </a:lnTo>
                      <a:lnTo>
                        <a:pt x="55" y="12"/>
                      </a:lnTo>
                      <a:lnTo>
                        <a:pt x="57" y="19"/>
                      </a:lnTo>
                      <a:lnTo>
                        <a:pt x="60" y="26"/>
                      </a:lnTo>
                      <a:lnTo>
                        <a:pt x="61" y="35"/>
                      </a:lnTo>
                      <a:lnTo>
                        <a:pt x="61" y="48"/>
                      </a:lnTo>
                      <a:lnTo>
                        <a:pt x="61" y="62"/>
                      </a:lnTo>
                      <a:lnTo>
                        <a:pt x="59" y="74"/>
                      </a:lnTo>
                      <a:lnTo>
                        <a:pt x="56" y="80"/>
                      </a:lnTo>
                      <a:lnTo>
                        <a:pt x="52" y="86"/>
                      </a:lnTo>
                      <a:lnTo>
                        <a:pt x="48" y="90"/>
                      </a:lnTo>
                      <a:lnTo>
                        <a:pt x="43" y="93"/>
                      </a:lnTo>
                      <a:lnTo>
                        <a:pt x="38" y="95"/>
                      </a:lnTo>
                      <a:lnTo>
                        <a:pt x="31" y="95"/>
                      </a:lnTo>
                      <a:lnTo>
                        <a:pt x="19" y="93"/>
                      </a:lnTo>
                      <a:lnTo>
                        <a:pt x="9" y="87"/>
                      </a:lnTo>
                      <a:lnTo>
                        <a:pt x="4" y="77"/>
                      </a:lnTo>
                      <a:lnTo>
                        <a:pt x="2" y="64"/>
                      </a:lnTo>
                      <a:lnTo>
                        <a:pt x="0" y="48"/>
                      </a:lnTo>
                      <a:close/>
                      <a:moveTo>
                        <a:pt x="13" y="48"/>
                      </a:moveTo>
                      <a:lnTo>
                        <a:pt x="13" y="61"/>
                      </a:lnTo>
                      <a:lnTo>
                        <a:pt x="15" y="71"/>
                      </a:lnTo>
                      <a:lnTo>
                        <a:pt x="19" y="78"/>
                      </a:lnTo>
                      <a:lnTo>
                        <a:pt x="22" y="82"/>
                      </a:lnTo>
                      <a:lnTo>
                        <a:pt x="26" y="83"/>
                      </a:lnTo>
                      <a:lnTo>
                        <a:pt x="31" y="84"/>
                      </a:lnTo>
                      <a:lnTo>
                        <a:pt x="37" y="83"/>
                      </a:lnTo>
                      <a:lnTo>
                        <a:pt x="40" y="82"/>
                      </a:lnTo>
                      <a:lnTo>
                        <a:pt x="44" y="78"/>
                      </a:lnTo>
                      <a:lnTo>
                        <a:pt x="47" y="71"/>
                      </a:lnTo>
                      <a:lnTo>
                        <a:pt x="48" y="61"/>
                      </a:lnTo>
                      <a:lnTo>
                        <a:pt x="50" y="48"/>
                      </a:lnTo>
                      <a:lnTo>
                        <a:pt x="48" y="29"/>
                      </a:lnTo>
                      <a:lnTo>
                        <a:pt x="44" y="19"/>
                      </a:lnTo>
                      <a:lnTo>
                        <a:pt x="40" y="15"/>
                      </a:lnTo>
                      <a:lnTo>
                        <a:pt x="37" y="12"/>
                      </a:lnTo>
                      <a:lnTo>
                        <a:pt x="31" y="11"/>
                      </a:lnTo>
                      <a:lnTo>
                        <a:pt x="26" y="12"/>
                      </a:lnTo>
                      <a:lnTo>
                        <a:pt x="22" y="15"/>
                      </a:lnTo>
                      <a:lnTo>
                        <a:pt x="19" y="17"/>
                      </a:lnTo>
                      <a:lnTo>
                        <a:pt x="15" y="29"/>
                      </a:lnTo>
                      <a:lnTo>
                        <a:pt x="13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4" name="Freeform 469"/>
                <p:cNvSpPr>
                  <a:spLocks noEditPoints="1"/>
                </p:cNvSpPr>
                <p:nvPr/>
              </p:nvSpPr>
              <p:spPr bwMode="auto">
                <a:xfrm>
                  <a:off x="3749" y="3903"/>
                  <a:ext cx="33" cy="46"/>
                </a:xfrm>
                <a:custGeom>
                  <a:avLst/>
                  <a:gdLst>
                    <a:gd name="T0" fmla="*/ 41 w 64"/>
                    <a:gd name="T1" fmla="*/ 91 h 91"/>
                    <a:gd name="T2" fmla="*/ 41 w 64"/>
                    <a:gd name="T3" fmla="*/ 71 h 91"/>
                    <a:gd name="T4" fmla="*/ 0 w 64"/>
                    <a:gd name="T5" fmla="*/ 71 h 91"/>
                    <a:gd name="T6" fmla="*/ 0 w 64"/>
                    <a:gd name="T7" fmla="*/ 58 h 91"/>
                    <a:gd name="T8" fmla="*/ 44 w 64"/>
                    <a:gd name="T9" fmla="*/ 0 h 91"/>
                    <a:gd name="T10" fmla="*/ 54 w 64"/>
                    <a:gd name="T11" fmla="*/ 0 h 91"/>
                    <a:gd name="T12" fmla="*/ 54 w 64"/>
                    <a:gd name="T13" fmla="*/ 58 h 91"/>
                    <a:gd name="T14" fmla="*/ 64 w 64"/>
                    <a:gd name="T15" fmla="*/ 58 h 91"/>
                    <a:gd name="T16" fmla="*/ 64 w 64"/>
                    <a:gd name="T17" fmla="*/ 71 h 91"/>
                    <a:gd name="T18" fmla="*/ 54 w 64"/>
                    <a:gd name="T19" fmla="*/ 71 h 91"/>
                    <a:gd name="T20" fmla="*/ 54 w 64"/>
                    <a:gd name="T21" fmla="*/ 91 h 91"/>
                    <a:gd name="T22" fmla="*/ 41 w 64"/>
                    <a:gd name="T23" fmla="*/ 91 h 91"/>
                    <a:gd name="T24" fmla="*/ 41 w 64"/>
                    <a:gd name="T25" fmla="*/ 58 h 91"/>
                    <a:gd name="T26" fmla="*/ 41 w 64"/>
                    <a:gd name="T27" fmla="*/ 23 h 91"/>
                    <a:gd name="T28" fmla="*/ 14 w 64"/>
                    <a:gd name="T29" fmla="*/ 58 h 91"/>
                    <a:gd name="T30" fmla="*/ 41 w 64"/>
                    <a:gd name="T31" fmla="*/ 5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91">
                      <a:moveTo>
                        <a:pt x="41" y="91"/>
                      </a:moveTo>
                      <a:lnTo>
                        <a:pt x="41" y="71"/>
                      </a:lnTo>
                      <a:lnTo>
                        <a:pt x="0" y="71"/>
                      </a:lnTo>
                      <a:lnTo>
                        <a:pt x="0" y="58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54" y="58"/>
                      </a:lnTo>
                      <a:lnTo>
                        <a:pt x="64" y="58"/>
                      </a:lnTo>
                      <a:lnTo>
                        <a:pt x="64" y="71"/>
                      </a:lnTo>
                      <a:lnTo>
                        <a:pt x="54" y="71"/>
                      </a:lnTo>
                      <a:lnTo>
                        <a:pt x="54" y="91"/>
                      </a:lnTo>
                      <a:lnTo>
                        <a:pt x="41" y="91"/>
                      </a:lnTo>
                      <a:close/>
                      <a:moveTo>
                        <a:pt x="41" y="58"/>
                      </a:moveTo>
                      <a:lnTo>
                        <a:pt x="41" y="23"/>
                      </a:lnTo>
                      <a:lnTo>
                        <a:pt x="14" y="58"/>
                      </a:lnTo>
                      <a:lnTo>
                        <a:pt x="41" y="5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5" name="Freeform 470"/>
                <p:cNvSpPr>
                  <a:spLocks noEditPoints="1"/>
                </p:cNvSpPr>
                <p:nvPr/>
              </p:nvSpPr>
              <p:spPr bwMode="auto">
                <a:xfrm>
                  <a:off x="3787" y="3902"/>
                  <a:ext cx="31" cy="47"/>
                </a:xfrm>
                <a:custGeom>
                  <a:avLst/>
                  <a:gdLst>
                    <a:gd name="T0" fmla="*/ 0 w 62"/>
                    <a:gd name="T1" fmla="*/ 48 h 95"/>
                    <a:gd name="T2" fmla="*/ 1 w 62"/>
                    <a:gd name="T3" fmla="*/ 33 h 95"/>
                    <a:gd name="T4" fmla="*/ 4 w 62"/>
                    <a:gd name="T5" fmla="*/ 21 h 95"/>
                    <a:gd name="T6" fmla="*/ 6 w 62"/>
                    <a:gd name="T7" fmla="*/ 15 h 95"/>
                    <a:gd name="T8" fmla="*/ 10 w 62"/>
                    <a:gd name="T9" fmla="*/ 9 h 95"/>
                    <a:gd name="T10" fmla="*/ 14 w 62"/>
                    <a:gd name="T11" fmla="*/ 6 h 95"/>
                    <a:gd name="T12" fmla="*/ 19 w 62"/>
                    <a:gd name="T13" fmla="*/ 3 h 95"/>
                    <a:gd name="T14" fmla="*/ 24 w 62"/>
                    <a:gd name="T15" fmla="*/ 0 h 95"/>
                    <a:gd name="T16" fmla="*/ 31 w 62"/>
                    <a:gd name="T17" fmla="*/ 0 h 95"/>
                    <a:gd name="T18" fmla="*/ 38 w 62"/>
                    <a:gd name="T19" fmla="*/ 2 h 95"/>
                    <a:gd name="T20" fmla="*/ 45 w 62"/>
                    <a:gd name="T21" fmla="*/ 3 h 95"/>
                    <a:gd name="T22" fmla="*/ 49 w 62"/>
                    <a:gd name="T23" fmla="*/ 6 h 95"/>
                    <a:gd name="T24" fmla="*/ 51 w 62"/>
                    <a:gd name="T25" fmla="*/ 8 h 95"/>
                    <a:gd name="T26" fmla="*/ 54 w 62"/>
                    <a:gd name="T27" fmla="*/ 12 h 95"/>
                    <a:gd name="T28" fmla="*/ 56 w 62"/>
                    <a:gd name="T29" fmla="*/ 19 h 95"/>
                    <a:gd name="T30" fmla="*/ 59 w 62"/>
                    <a:gd name="T31" fmla="*/ 26 h 95"/>
                    <a:gd name="T32" fmla="*/ 60 w 62"/>
                    <a:gd name="T33" fmla="*/ 35 h 95"/>
                    <a:gd name="T34" fmla="*/ 62 w 62"/>
                    <a:gd name="T35" fmla="*/ 48 h 95"/>
                    <a:gd name="T36" fmla="*/ 60 w 62"/>
                    <a:gd name="T37" fmla="*/ 62 h 95"/>
                    <a:gd name="T38" fmla="*/ 58 w 62"/>
                    <a:gd name="T39" fmla="*/ 74 h 95"/>
                    <a:gd name="T40" fmla="*/ 55 w 62"/>
                    <a:gd name="T41" fmla="*/ 80 h 95"/>
                    <a:gd name="T42" fmla="*/ 51 w 62"/>
                    <a:gd name="T43" fmla="*/ 86 h 95"/>
                    <a:gd name="T44" fmla="*/ 47 w 62"/>
                    <a:gd name="T45" fmla="*/ 90 h 95"/>
                    <a:gd name="T46" fmla="*/ 44 w 62"/>
                    <a:gd name="T47" fmla="*/ 93 h 95"/>
                    <a:gd name="T48" fmla="*/ 37 w 62"/>
                    <a:gd name="T49" fmla="*/ 95 h 95"/>
                    <a:gd name="T50" fmla="*/ 31 w 62"/>
                    <a:gd name="T51" fmla="*/ 95 h 95"/>
                    <a:gd name="T52" fmla="*/ 19 w 62"/>
                    <a:gd name="T53" fmla="*/ 93 h 95"/>
                    <a:gd name="T54" fmla="*/ 10 w 62"/>
                    <a:gd name="T55" fmla="*/ 87 h 95"/>
                    <a:gd name="T56" fmla="*/ 5 w 62"/>
                    <a:gd name="T57" fmla="*/ 77 h 95"/>
                    <a:gd name="T58" fmla="*/ 1 w 62"/>
                    <a:gd name="T59" fmla="*/ 64 h 95"/>
                    <a:gd name="T60" fmla="*/ 0 w 62"/>
                    <a:gd name="T61" fmla="*/ 48 h 95"/>
                    <a:gd name="T62" fmla="*/ 13 w 62"/>
                    <a:gd name="T63" fmla="*/ 48 h 95"/>
                    <a:gd name="T64" fmla="*/ 13 w 62"/>
                    <a:gd name="T65" fmla="*/ 61 h 95"/>
                    <a:gd name="T66" fmla="*/ 15 w 62"/>
                    <a:gd name="T67" fmla="*/ 71 h 95"/>
                    <a:gd name="T68" fmla="*/ 18 w 62"/>
                    <a:gd name="T69" fmla="*/ 78 h 95"/>
                    <a:gd name="T70" fmla="*/ 22 w 62"/>
                    <a:gd name="T71" fmla="*/ 82 h 95"/>
                    <a:gd name="T72" fmla="*/ 25 w 62"/>
                    <a:gd name="T73" fmla="*/ 83 h 95"/>
                    <a:gd name="T74" fmla="*/ 31 w 62"/>
                    <a:gd name="T75" fmla="*/ 84 h 95"/>
                    <a:gd name="T76" fmla="*/ 36 w 62"/>
                    <a:gd name="T77" fmla="*/ 83 h 95"/>
                    <a:gd name="T78" fmla="*/ 40 w 62"/>
                    <a:gd name="T79" fmla="*/ 82 h 95"/>
                    <a:gd name="T80" fmla="*/ 44 w 62"/>
                    <a:gd name="T81" fmla="*/ 78 h 95"/>
                    <a:gd name="T82" fmla="*/ 46 w 62"/>
                    <a:gd name="T83" fmla="*/ 71 h 95"/>
                    <a:gd name="T84" fmla="*/ 49 w 62"/>
                    <a:gd name="T85" fmla="*/ 61 h 95"/>
                    <a:gd name="T86" fmla="*/ 49 w 62"/>
                    <a:gd name="T87" fmla="*/ 48 h 95"/>
                    <a:gd name="T88" fmla="*/ 47 w 62"/>
                    <a:gd name="T89" fmla="*/ 29 h 95"/>
                    <a:gd name="T90" fmla="*/ 44 w 62"/>
                    <a:gd name="T91" fmla="*/ 19 h 95"/>
                    <a:gd name="T92" fmla="*/ 40 w 62"/>
                    <a:gd name="T93" fmla="*/ 15 h 95"/>
                    <a:gd name="T94" fmla="*/ 36 w 62"/>
                    <a:gd name="T95" fmla="*/ 12 h 95"/>
                    <a:gd name="T96" fmla="*/ 31 w 62"/>
                    <a:gd name="T97" fmla="*/ 11 h 95"/>
                    <a:gd name="T98" fmla="*/ 25 w 62"/>
                    <a:gd name="T99" fmla="*/ 12 h 95"/>
                    <a:gd name="T100" fmla="*/ 22 w 62"/>
                    <a:gd name="T101" fmla="*/ 15 h 95"/>
                    <a:gd name="T102" fmla="*/ 18 w 62"/>
                    <a:gd name="T103" fmla="*/ 17 h 95"/>
                    <a:gd name="T104" fmla="*/ 14 w 62"/>
                    <a:gd name="T105" fmla="*/ 29 h 95"/>
                    <a:gd name="T106" fmla="*/ 13 w 62"/>
                    <a:gd name="T107" fmla="*/ 48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95">
                      <a:moveTo>
                        <a:pt x="0" y="48"/>
                      </a:moveTo>
                      <a:lnTo>
                        <a:pt x="1" y="33"/>
                      </a:lnTo>
                      <a:lnTo>
                        <a:pt x="4" y="21"/>
                      </a:lnTo>
                      <a:lnTo>
                        <a:pt x="6" y="15"/>
                      </a:lnTo>
                      <a:lnTo>
                        <a:pt x="10" y="9"/>
                      </a:lnTo>
                      <a:lnTo>
                        <a:pt x="14" y="6"/>
                      </a:lnTo>
                      <a:lnTo>
                        <a:pt x="19" y="3"/>
                      </a:lnTo>
                      <a:lnTo>
                        <a:pt x="24" y="0"/>
                      </a:lnTo>
                      <a:lnTo>
                        <a:pt x="31" y="0"/>
                      </a:lnTo>
                      <a:lnTo>
                        <a:pt x="38" y="2"/>
                      </a:lnTo>
                      <a:lnTo>
                        <a:pt x="45" y="3"/>
                      </a:lnTo>
                      <a:lnTo>
                        <a:pt x="49" y="6"/>
                      </a:lnTo>
                      <a:lnTo>
                        <a:pt x="51" y="8"/>
                      </a:lnTo>
                      <a:lnTo>
                        <a:pt x="54" y="12"/>
                      </a:lnTo>
                      <a:lnTo>
                        <a:pt x="56" y="19"/>
                      </a:lnTo>
                      <a:lnTo>
                        <a:pt x="59" y="26"/>
                      </a:lnTo>
                      <a:lnTo>
                        <a:pt x="60" y="35"/>
                      </a:lnTo>
                      <a:lnTo>
                        <a:pt x="62" y="48"/>
                      </a:lnTo>
                      <a:lnTo>
                        <a:pt x="60" y="62"/>
                      </a:lnTo>
                      <a:lnTo>
                        <a:pt x="58" y="74"/>
                      </a:lnTo>
                      <a:lnTo>
                        <a:pt x="55" y="80"/>
                      </a:lnTo>
                      <a:lnTo>
                        <a:pt x="51" y="86"/>
                      </a:lnTo>
                      <a:lnTo>
                        <a:pt x="47" y="90"/>
                      </a:lnTo>
                      <a:lnTo>
                        <a:pt x="44" y="93"/>
                      </a:lnTo>
                      <a:lnTo>
                        <a:pt x="37" y="95"/>
                      </a:lnTo>
                      <a:lnTo>
                        <a:pt x="31" y="95"/>
                      </a:lnTo>
                      <a:lnTo>
                        <a:pt x="19" y="93"/>
                      </a:lnTo>
                      <a:lnTo>
                        <a:pt x="10" y="87"/>
                      </a:lnTo>
                      <a:lnTo>
                        <a:pt x="5" y="77"/>
                      </a:lnTo>
                      <a:lnTo>
                        <a:pt x="1" y="64"/>
                      </a:lnTo>
                      <a:lnTo>
                        <a:pt x="0" y="48"/>
                      </a:lnTo>
                      <a:close/>
                      <a:moveTo>
                        <a:pt x="13" y="48"/>
                      </a:moveTo>
                      <a:lnTo>
                        <a:pt x="13" y="61"/>
                      </a:lnTo>
                      <a:lnTo>
                        <a:pt x="15" y="71"/>
                      </a:lnTo>
                      <a:lnTo>
                        <a:pt x="18" y="78"/>
                      </a:lnTo>
                      <a:lnTo>
                        <a:pt x="22" y="82"/>
                      </a:lnTo>
                      <a:lnTo>
                        <a:pt x="25" y="83"/>
                      </a:lnTo>
                      <a:lnTo>
                        <a:pt x="31" y="84"/>
                      </a:lnTo>
                      <a:lnTo>
                        <a:pt x="36" y="83"/>
                      </a:lnTo>
                      <a:lnTo>
                        <a:pt x="40" y="82"/>
                      </a:lnTo>
                      <a:lnTo>
                        <a:pt x="44" y="78"/>
                      </a:lnTo>
                      <a:lnTo>
                        <a:pt x="46" y="71"/>
                      </a:lnTo>
                      <a:lnTo>
                        <a:pt x="49" y="61"/>
                      </a:lnTo>
                      <a:lnTo>
                        <a:pt x="49" y="48"/>
                      </a:lnTo>
                      <a:lnTo>
                        <a:pt x="47" y="29"/>
                      </a:lnTo>
                      <a:lnTo>
                        <a:pt x="44" y="19"/>
                      </a:lnTo>
                      <a:lnTo>
                        <a:pt x="40" y="15"/>
                      </a:lnTo>
                      <a:lnTo>
                        <a:pt x="36" y="12"/>
                      </a:lnTo>
                      <a:lnTo>
                        <a:pt x="31" y="11"/>
                      </a:lnTo>
                      <a:lnTo>
                        <a:pt x="25" y="12"/>
                      </a:lnTo>
                      <a:lnTo>
                        <a:pt x="22" y="15"/>
                      </a:lnTo>
                      <a:lnTo>
                        <a:pt x="18" y="17"/>
                      </a:lnTo>
                      <a:lnTo>
                        <a:pt x="14" y="29"/>
                      </a:lnTo>
                      <a:lnTo>
                        <a:pt x="13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6" name="Freeform 471"/>
                <p:cNvSpPr>
                  <a:spLocks/>
                </p:cNvSpPr>
                <p:nvPr/>
              </p:nvSpPr>
              <p:spPr bwMode="auto">
                <a:xfrm>
                  <a:off x="4026" y="3903"/>
                  <a:ext cx="31" cy="46"/>
                </a:xfrm>
                <a:custGeom>
                  <a:avLst/>
                  <a:gdLst>
                    <a:gd name="T0" fmla="*/ 0 w 60"/>
                    <a:gd name="T1" fmla="*/ 68 h 93"/>
                    <a:gd name="T2" fmla="*/ 13 w 60"/>
                    <a:gd name="T3" fmla="*/ 66 h 93"/>
                    <a:gd name="T4" fmla="*/ 14 w 60"/>
                    <a:gd name="T5" fmla="*/ 71 h 93"/>
                    <a:gd name="T6" fmla="*/ 15 w 60"/>
                    <a:gd name="T7" fmla="*/ 75 h 93"/>
                    <a:gd name="T8" fmla="*/ 18 w 60"/>
                    <a:gd name="T9" fmla="*/ 78 h 93"/>
                    <a:gd name="T10" fmla="*/ 22 w 60"/>
                    <a:gd name="T11" fmla="*/ 81 h 93"/>
                    <a:gd name="T12" fmla="*/ 26 w 60"/>
                    <a:gd name="T13" fmla="*/ 82 h 93"/>
                    <a:gd name="T14" fmla="*/ 29 w 60"/>
                    <a:gd name="T15" fmla="*/ 82 h 93"/>
                    <a:gd name="T16" fmla="*/ 35 w 60"/>
                    <a:gd name="T17" fmla="*/ 82 h 93"/>
                    <a:gd name="T18" fmla="*/ 40 w 60"/>
                    <a:gd name="T19" fmla="*/ 80 h 93"/>
                    <a:gd name="T20" fmla="*/ 44 w 60"/>
                    <a:gd name="T21" fmla="*/ 76 h 93"/>
                    <a:gd name="T22" fmla="*/ 46 w 60"/>
                    <a:gd name="T23" fmla="*/ 72 h 93"/>
                    <a:gd name="T24" fmla="*/ 49 w 60"/>
                    <a:gd name="T25" fmla="*/ 67 h 93"/>
                    <a:gd name="T26" fmla="*/ 49 w 60"/>
                    <a:gd name="T27" fmla="*/ 60 h 93"/>
                    <a:gd name="T28" fmla="*/ 49 w 60"/>
                    <a:gd name="T29" fmla="*/ 55 h 93"/>
                    <a:gd name="T30" fmla="*/ 46 w 60"/>
                    <a:gd name="T31" fmla="*/ 50 h 93"/>
                    <a:gd name="T32" fmla="*/ 44 w 60"/>
                    <a:gd name="T33" fmla="*/ 46 h 93"/>
                    <a:gd name="T34" fmla="*/ 40 w 60"/>
                    <a:gd name="T35" fmla="*/ 42 h 93"/>
                    <a:gd name="T36" fmla="*/ 36 w 60"/>
                    <a:gd name="T37" fmla="*/ 41 h 93"/>
                    <a:gd name="T38" fmla="*/ 29 w 60"/>
                    <a:gd name="T39" fmla="*/ 41 h 93"/>
                    <a:gd name="T40" fmla="*/ 24 w 60"/>
                    <a:gd name="T41" fmla="*/ 41 h 93"/>
                    <a:gd name="T42" fmla="*/ 20 w 60"/>
                    <a:gd name="T43" fmla="*/ 42 h 93"/>
                    <a:gd name="T44" fmla="*/ 17 w 60"/>
                    <a:gd name="T45" fmla="*/ 45 h 93"/>
                    <a:gd name="T46" fmla="*/ 14 w 60"/>
                    <a:gd name="T47" fmla="*/ 49 h 93"/>
                    <a:gd name="T48" fmla="*/ 1 w 60"/>
                    <a:gd name="T49" fmla="*/ 47 h 93"/>
                    <a:gd name="T50" fmla="*/ 11 w 60"/>
                    <a:gd name="T51" fmla="*/ 0 h 93"/>
                    <a:gd name="T52" fmla="*/ 55 w 60"/>
                    <a:gd name="T53" fmla="*/ 0 h 93"/>
                    <a:gd name="T54" fmla="*/ 55 w 60"/>
                    <a:gd name="T55" fmla="*/ 11 h 93"/>
                    <a:gd name="T56" fmla="*/ 20 w 60"/>
                    <a:gd name="T57" fmla="*/ 11 h 93"/>
                    <a:gd name="T58" fmla="*/ 17 w 60"/>
                    <a:gd name="T59" fmla="*/ 36 h 93"/>
                    <a:gd name="T60" fmla="*/ 22 w 60"/>
                    <a:gd name="T61" fmla="*/ 32 h 93"/>
                    <a:gd name="T62" fmla="*/ 27 w 60"/>
                    <a:gd name="T63" fmla="*/ 31 h 93"/>
                    <a:gd name="T64" fmla="*/ 33 w 60"/>
                    <a:gd name="T65" fmla="*/ 29 h 93"/>
                    <a:gd name="T66" fmla="*/ 39 w 60"/>
                    <a:gd name="T67" fmla="*/ 31 h 93"/>
                    <a:gd name="T68" fmla="*/ 44 w 60"/>
                    <a:gd name="T69" fmla="*/ 32 h 93"/>
                    <a:gd name="T70" fmla="*/ 49 w 60"/>
                    <a:gd name="T71" fmla="*/ 35 h 93"/>
                    <a:gd name="T72" fmla="*/ 53 w 60"/>
                    <a:gd name="T73" fmla="*/ 38 h 93"/>
                    <a:gd name="T74" fmla="*/ 59 w 60"/>
                    <a:gd name="T75" fmla="*/ 47 h 93"/>
                    <a:gd name="T76" fmla="*/ 60 w 60"/>
                    <a:gd name="T77" fmla="*/ 60 h 93"/>
                    <a:gd name="T78" fmla="*/ 59 w 60"/>
                    <a:gd name="T79" fmla="*/ 72 h 93"/>
                    <a:gd name="T80" fmla="*/ 54 w 60"/>
                    <a:gd name="T81" fmla="*/ 82 h 93"/>
                    <a:gd name="T82" fmla="*/ 44 w 60"/>
                    <a:gd name="T83" fmla="*/ 90 h 93"/>
                    <a:gd name="T84" fmla="*/ 29 w 60"/>
                    <a:gd name="T85" fmla="*/ 93 h 93"/>
                    <a:gd name="T86" fmla="*/ 23 w 60"/>
                    <a:gd name="T87" fmla="*/ 93 h 93"/>
                    <a:gd name="T88" fmla="*/ 18 w 60"/>
                    <a:gd name="T89" fmla="*/ 91 h 93"/>
                    <a:gd name="T90" fmla="*/ 14 w 60"/>
                    <a:gd name="T91" fmla="*/ 89 h 93"/>
                    <a:gd name="T92" fmla="*/ 9 w 60"/>
                    <a:gd name="T93" fmla="*/ 86 h 93"/>
                    <a:gd name="T94" fmla="*/ 5 w 60"/>
                    <a:gd name="T95" fmla="*/ 81 h 93"/>
                    <a:gd name="T96" fmla="*/ 1 w 60"/>
                    <a:gd name="T97" fmla="*/ 75 h 93"/>
                    <a:gd name="T98" fmla="*/ 0 w 60"/>
                    <a:gd name="T99" fmla="*/ 68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0" h="93">
                      <a:moveTo>
                        <a:pt x="0" y="68"/>
                      </a:moveTo>
                      <a:lnTo>
                        <a:pt x="13" y="66"/>
                      </a:lnTo>
                      <a:lnTo>
                        <a:pt x="14" y="71"/>
                      </a:lnTo>
                      <a:lnTo>
                        <a:pt x="15" y="75"/>
                      </a:lnTo>
                      <a:lnTo>
                        <a:pt x="18" y="78"/>
                      </a:lnTo>
                      <a:lnTo>
                        <a:pt x="22" y="81"/>
                      </a:lnTo>
                      <a:lnTo>
                        <a:pt x="26" y="82"/>
                      </a:lnTo>
                      <a:lnTo>
                        <a:pt x="29" y="82"/>
                      </a:lnTo>
                      <a:lnTo>
                        <a:pt x="35" y="82"/>
                      </a:lnTo>
                      <a:lnTo>
                        <a:pt x="40" y="80"/>
                      </a:lnTo>
                      <a:lnTo>
                        <a:pt x="44" y="76"/>
                      </a:lnTo>
                      <a:lnTo>
                        <a:pt x="46" y="72"/>
                      </a:lnTo>
                      <a:lnTo>
                        <a:pt x="49" y="67"/>
                      </a:lnTo>
                      <a:lnTo>
                        <a:pt x="49" y="60"/>
                      </a:lnTo>
                      <a:lnTo>
                        <a:pt x="49" y="55"/>
                      </a:lnTo>
                      <a:lnTo>
                        <a:pt x="46" y="50"/>
                      </a:lnTo>
                      <a:lnTo>
                        <a:pt x="44" y="46"/>
                      </a:lnTo>
                      <a:lnTo>
                        <a:pt x="40" y="42"/>
                      </a:lnTo>
                      <a:lnTo>
                        <a:pt x="36" y="41"/>
                      </a:lnTo>
                      <a:lnTo>
                        <a:pt x="29" y="41"/>
                      </a:lnTo>
                      <a:lnTo>
                        <a:pt x="24" y="41"/>
                      </a:lnTo>
                      <a:lnTo>
                        <a:pt x="20" y="42"/>
                      </a:lnTo>
                      <a:lnTo>
                        <a:pt x="17" y="45"/>
                      </a:lnTo>
                      <a:lnTo>
                        <a:pt x="14" y="49"/>
                      </a:lnTo>
                      <a:lnTo>
                        <a:pt x="1" y="47"/>
                      </a:lnTo>
                      <a:lnTo>
                        <a:pt x="11" y="0"/>
                      </a:lnTo>
                      <a:lnTo>
                        <a:pt x="55" y="0"/>
                      </a:lnTo>
                      <a:lnTo>
                        <a:pt x="55" y="11"/>
                      </a:lnTo>
                      <a:lnTo>
                        <a:pt x="20" y="11"/>
                      </a:lnTo>
                      <a:lnTo>
                        <a:pt x="17" y="36"/>
                      </a:lnTo>
                      <a:lnTo>
                        <a:pt x="22" y="32"/>
                      </a:lnTo>
                      <a:lnTo>
                        <a:pt x="27" y="31"/>
                      </a:lnTo>
                      <a:lnTo>
                        <a:pt x="33" y="29"/>
                      </a:lnTo>
                      <a:lnTo>
                        <a:pt x="39" y="31"/>
                      </a:lnTo>
                      <a:lnTo>
                        <a:pt x="44" y="32"/>
                      </a:lnTo>
                      <a:lnTo>
                        <a:pt x="49" y="35"/>
                      </a:lnTo>
                      <a:lnTo>
                        <a:pt x="53" y="38"/>
                      </a:lnTo>
                      <a:lnTo>
                        <a:pt x="59" y="47"/>
                      </a:lnTo>
                      <a:lnTo>
                        <a:pt x="60" y="60"/>
                      </a:lnTo>
                      <a:lnTo>
                        <a:pt x="59" y="72"/>
                      </a:lnTo>
                      <a:lnTo>
                        <a:pt x="54" y="82"/>
                      </a:lnTo>
                      <a:lnTo>
                        <a:pt x="44" y="90"/>
                      </a:lnTo>
                      <a:lnTo>
                        <a:pt x="29" y="93"/>
                      </a:lnTo>
                      <a:lnTo>
                        <a:pt x="23" y="93"/>
                      </a:lnTo>
                      <a:lnTo>
                        <a:pt x="18" y="91"/>
                      </a:lnTo>
                      <a:lnTo>
                        <a:pt x="14" y="89"/>
                      </a:lnTo>
                      <a:lnTo>
                        <a:pt x="9" y="86"/>
                      </a:lnTo>
                      <a:lnTo>
                        <a:pt x="5" y="81"/>
                      </a:lnTo>
                      <a:lnTo>
                        <a:pt x="1" y="75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7" name="Freeform 472"/>
                <p:cNvSpPr>
                  <a:spLocks noEditPoints="1"/>
                </p:cNvSpPr>
                <p:nvPr/>
              </p:nvSpPr>
              <p:spPr bwMode="auto">
                <a:xfrm>
                  <a:off x="4063" y="3902"/>
                  <a:ext cx="30" cy="47"/>
                </a:xfrm>
                <a:custGeom>
                  <a:avLst/>
                  <a:gdLst>
                    <a:gd name="T0" fmla="*/ 0 w 61"/>
                    <a:gd name="T1" fmla="*/ 48 h 95"/>
                    <a:gd name="T2" fmla="*/ 1 w 61"/>
                    <a:gd name="T3" fmla="*/ 33 h 95"/>
                    <a:gd name="T4" fmla="*/ 4 w 61"/>
                    <a:gd name="T5" fmla="*/ 21 h 95"/>
                    <a:gd name="T6" fmla="*/ 7 w 61"/>
                    <a:gd name="T7" fmla="*/ 15 h 95"/>
                    <a:gd name="T8" fmla="*/ 9 w 61"/>
                    <a:gd name="T9" fmla="*/ 9 h 95"/>
                    <a:gd name="T10" fmla="*/ 13 w 61"/>
                    <a:gd name="T11" fmla="*/ 6 h 95"/>
                    <a:gd name="T12" fmla="*/ 18 w 61"/>
                    <a:gd name="T13" fmla="*/ 3 h 95"/>
                    <a:gd name="T14" fmla="*/ 25 w 61"/>
                    <a:gd name="T15" fmla="*/ 0 h 95"/>
                    <a:gd name="T16" fmla="*/ 30 w 61"/>
                    <a:gd name="T17" fmla="*/ 0 h 95"/>
                    <a:gd name="T18" fmla="*/ 38 w 61"/>
                    <a:gd name="T19" fmla="*/ 2 h 95"/>
                    <a:gd name="T20" fmla="*/ 44 w 61"/>
                    <a:gd name="T21" fmla="*/ 3 h 95"/>
                    <a:gd name="T22" fmla="*/ 48 w 61"/>
                    <a:gd name="T23" fmla="*/ 6 h 95"/>
                    <a:gd name="T24" fmla="*/ 50 w 61"/>
                    <a:gd name="T25" fmla="*/ 8 h 95"/>
                    <a:gd name="T26" fmla="*/ 53 w 61"/>
                    <a:gd name="T27" fmla="*/ 12 h 95"/>
                    <a:gd name="T28" fmla="*/ 57 w 61"/>
                    <a:gd name="T29" fmla="*/ 19 h 95"/>
                    <a:gd name="T30" fmla="*/ 58 w 61"/>
                    <a:gd name="T31" fmla="*/ 26 h 95"/>
                    <a:gd name="T32" fmla="*/ 61 w 61"/>
                    <a:gd name="T33" fmla="*/ 35 h 95"/>
                    <a:gd name="T34" fmla="*/ 61 w 61"/>
                    <a:gd name="T35" fmla="*/ 48 h 95"/>
                    <a:gd name="T36" fmla="*/ 60 w 61"/>
                    <a:gd name="T37" fmla="*/ 62 h 95"/>
                    <a:gd name="T38" fmla="*/ 58 w 61"/>
                    <a:gd name="T39" fmla="*/ 74 h 95"/>
                    <a:gd name="T40" fmla="*/ 54 w 61"/>
                    <a:gd name="T41" fmla="*/ 80 h 95"/>
                    <a:gd name="T42" fmla="*/ 52 w 61"/>
                    <a:gd name="T43" fmla="*/ 86 h 95"/>
                    <a:gd name="T44" fmla="*/ 48 w 61"/>
                    <a:gd name="T45" fmla="*/ 90 h 95"/>
                    <a:gd name="T46" fmla="*/ 43 w 61"/>
                    <a:gd name="T47" fmla="*/ 93 h 95"/>
                    <a:gd name="T48" fmla="*/ 36 w 61"/>
                    <a:gd name="T49" fmla="*/ 95 h 95"/>
                    <a:gd name="T50" fmla="*/ 30 w 61"/>
                    <a:gd name="T51" fmla="*/ 95 h 95"/>
                    <a:gd name="T52" fmla="*/ 18 w 61"/>
                    <a:gd name="T53" fmla="*/ 93 h 95"/>
                    <a:gd name="T54" fmla="*/ 9 w 61"/>
                    <a:gd name="T55" fmla="*/ 87 h 95"/>
                    <a:gd name="T56" fmla="*/ 4 w 61"/>
                    <a:gd name="T57" fmla="*/ 77 h 95"/>
                    <a:gd name="T58" fmla="*/ 1 w 61"/>
                    <a:gd name="T59" fmla="*/ 64 h 95"/>
                    <a:gd name="T60" fmla="*/ 0 w 61"/>
                    <a:gd name="T61" fmla="*/ 48 h 95"/>
                    <a:gd name="T62" fmla="*/ 12 w 61"/>
                    <a:gd name="T63" fmla="*/ 48 h 95"/>
                    <a:gd name="T64" fmla="*/ 13 w 61"/>
                    <a:gd name="T65" fmla="*/ 61 h 95"/>
                    <a:gd name="T66" fmla="*/ 14 w 61"/>
                    <a:gd name="T67" fmla="*/ 71 h 95"/>
                    <a:gd name="T68" fmla="*/ 17 w 61"/>
                    <a:gd name="T69" fmla="*/ 78 h 95"/>
                    <a:gd name="T70" fmla="*/ 21 w 61"/>
                    <a:gd name="T71" fmla="*/ 82 h 95"/>
                    <a:gd name="T72" fmla="*/ 26 w 61"/>
                    <a:gd name="T73" fmla="*/ 83 h 95"/>
                    <a:gd name="T74" fmla="*/ 30 w 61"/>
                    <a:gd name="T75" fmla="*/ 84 h 95"/>
                    <a:gd name="T76" fmla="*/ 35 w 61"/>
                    <a:gd name="T77" fmla="*/ 83 h 95"/>
                    <a:gd name="T78" fmla="*/ 40 w 61"/>
                    <a:gd name="T79" fmla="*/ 82 h 95"/>
                    <a:gd name="T80" fmla="*/ 44 w 61"/>
                    <a:gd name="T81" fmla="*/ 78 h 95"/>
                    <a:gd name="T82" fmla="*/ 47 w 61"/>
                    <a:gd name="T83" fmla="*/ 71 h 95"/>
                    <a:gd name="T84" fmla="*/ 48 w 61"/>
                    <a:gd name="T85" fmla="*/ 61 h 95"/>
                    <a:gd name="T86" fmla="*/ 49 w 61"/>
                    <a:gd name="T87" fmla="*/ 48 h 95"/>
                    <a:gd name="T88" fmla="*/ 48 w 61"/>
                    <a:gd name="T89" fmla="*/ 29 h 95"/>
                    <a:gd name="T90" fmla="*/ 44 w 61"/>
                    <a:gd name="T91" fmla="*/ 19 h 95"/>
                    <a:gd name="T92" fmla="*/ 40 w 61"/>
                    <a:gd name="T93" fmla="*/ 15 h 95"/>
                    <a:gd name="T94" fmla="*/ 35 w 61"/>
                    <a:gd name="T95" fmla="*/ 12 h 95"/>
                    <a:gd name="T96" fmla="*/ 30 w 61"/>
                    <a:gd name="T97" fmla="*/ 11 h 95"/>
                    <a:gd name="T98" fmla="*/ 26 w 61"/>
                    <a:gd name="T99" fmla="*/ 12 h 95"/>
                    <a:gd name="T100" fmla="*/ 21 w 61"/>
                    <a:gd name="T101" fmla="*/ 15 h 95"/>
                    <a:gd name="T102" fmla="*/ 18 w 61"/>
                    <a:gd name="T103" fmla="*/ 17 h 95"/>
                    <a:gd name="T104" fmla="*/ 13 w 61"/>
                    <a:gd name="T105" fmla="*/ 29 h 95"/>
                    <a:gd name="T106" fmla="*/ 12 w 61"/>
                    <a:gd name="T107" fmla="*/ 48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1" h="95">
                      <a:moveTo>
                        <a:pt x="0" y="48"/>
                      </a:moveTo>
                      <a:lnTo>
                        <a:pt x="1" y="33"/>
                      </a:lnTo>
                      <a:lnTo>
                        <a:pt x="4" y="21"/>
                      </a:lnTo>
                      <a:lnTo>
                        <a:pt x="7" y="15"/>
                      </a:lnTo>
                      <a:lnTo>
                        <a:pt x="9" y="9"/>
                      </a:lnTo>
                      <a:lnTo>
                        <a:pt x="13" y="6"/>
                      </a:lnTo>
                      <a:lnTo>
                        <a:pt x="18" y="3"/>
                      </a:lnTo>
                      <a:lnTo>
                        <a:pt x="25" y="0"/>
                      </a:lnTo>
                      <a:lnTo>
                        <a:pt x="30" y="0"/>
                      </a:lnTo>
                      <a:lnTo>
                        <a:pt x="38" y="2"/>
                      </a:lnTo>
                      <a:lnTo>
                        <a:pt x="44" y="3"/>
                      </a:lnTo>
                      <a:lnTo>
                        <a:pt x="48" y="6"/>
                      </a:lnTo>
                      <a:lnTo>
                        <a:pt x="50" y="8"/>
                      </a:lnTo>
                      <a:lnTo>
                        <a:pt x="53" y="12"/>
                      </a:lnTo>
                      <a:lnTo>
                        <a:pt x="57" y="19"/>
                      </a:lnTo>
                      <a:lnTo>
                        <a:pt x="58" y="26"/>
                      </a:lnTo>
                      <a:lnTo>
                        <a:pt x="61" y="35"/>
                      </a:lnTo>
                      <a:lnTo>
                        <a:pt x="61" y="48"/>
                      </a:lnTo>
                      <a:lnTo>
                        <a:pt x="60" y="62"/>
                      </a:lnTo>
                      <a:lnTo>
                        <a:pt x="58" y="74"/>
                      </a:lnTo>
                      <a:lnTo>
                        <a:pt x="54" y="80"/>
                      </a:lnTo>
                      <a:lnTo>
                        <a:pt x="52" y="86"/>
                      </a:lnTo>
                      <a:lnTo>
                        <a:pt x="48" y="90"/>
                      </a:lnTo>
                      <a:lnTo>
                        <a:pt x="43" y="93"/>
                      </a:lnTo>
                      <a:lnTo>
                        <a:pt x="36" y="95"/>
                      </a:lnTo>
                      <a:lnTo>
                        <a:pt x="30" y="95"/>
                      </a:lnTo>
                      <a:lnTo>
                        <a:pt x="18" y="93"/>
                      </a:lnTo>
                      <a:lnTo>
                        <a:pt x="9" y="87"/>
                      </a:lnTo>
                      <a:lnTo>
                        <a:pt x="4" y="77"/>
                      </a:lnTo>
                      <a:lnTo>
                        <a:pt x="1" y="64"/>
                      </a:lnTo>
                      <a:lnTo>
                        <a:pt x="0" y="48"/>
                      </a:lnTo>
                      <a:close/>
                      <a:moveTo>
                        <a:pt x="12" y="48"/>
                      </a:moveTo>
                      <a:lnTo>
                        <a:pt x="13" y="61"/>
                      </a:lnTo>
                      <a:lnTo>
                        <a:pt x="14" y="71"/>
                      </a:lnTo>
                      <a:lnTo>
                        <a:pt x="17" y="78"/>
                      </a:lnTo>
                      <a:lnTo>
                        <a:pt x="21" y="82"/>
                      </a:lnTo>
                      <a:lnTo>
                        <a:pt x="26" y="83"/>
                      </a:lnTo>
                      <a:lnTo>
                        <a:pt x="30" y="84"/>
                      </a:lnTo>
                      <a:lnTo>
                        <a:pt x="35" y="83"/>
                      </a:lnTo>
                      <a:lnTo>
                        <a:pt x="40" y="82"/>
                      </a:lnTo>
                      <a:lnTo>
                        <a:pt x="44" y="78"/>
                      </a:lnTo>
                      <a:lnTo>
                        <a:pt x="47" y="71"/>
                      </a:lnTo>
                      <a:lnTo>
                        <a:pt x="48" y="61"/>
                      </a:lnTo>
                      <a:lnTo>
                        <a:pt x="49" y="48"/>
                      </a:lnTo>
                      <a:lnTo>
                        <a:pt x="48" y="29"/>
                      </a:lnTo>
                      <a:lnTo>
                        <a:pt x="44" y="19"/>
                      </a:lnTo>
                      <a:lnTo>
                        <a:pt x="40" y="15"/>
                      </a:lnTo>
                      <a:lnTo>
                        <a:pt x="35" y="12"/>
                      </a:lnTo>
                      <a:lnTo>
                        <a:pt x="30" y="11"/>
                      </a:lnTo>
                      <a:lnTo>
                        <a:pt x="26" y="12"/>
                      </a:lnTo>
                      <a:lnTo>
                        <a:pt x="21" y="15"/>
                      </a:lnTo>
                      <a:lnTo>
                        <a:pt x="18" y="17"/>
                      </a:lnTo>
                      <a:lnTo>
                        <a:pt x="13" y="29"/>
                      </a:lnTo>
                      <a:lnTo>
                        <a:pt x="12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8" name="Freeform 473"/>
                <p:cNvSpPr>
                  <a:spLocks noEditPoints="1"/>
                </p:cNvSpPr>
                <p:nvPr/>
              </p:nvSpPr>
              <p:spPr bwMode="auto">
                <a:xfrm>
                  <a:off x="4301" y="3902"/>
                  <a:ext cx="31" cy="47"/>
                </a:xfrm>
                <a:custGeom>
                  <a:avLst/>
                  <a:gdLst>
                    <a:gd name="T0" fmla="*/ 48 w 62"/>
                    <a:gd name="T1" fmla="*/ 26 h 95"/>
                    <a:gd name="T2" fmla="*/ 44 w 62"/>
                    <a:gd name="T3" fmla="*/ 16 h 95"/>
                    <a:gd name="T4" fmla="*/ 37 w 62"/>
                    <a:gd name="T5" fmla="*/ 12 h 95"/>
                    <a:gd name="T6" fmla="*/ 27 w 62"/>
                    <a:gd name="T7" fmla="*/ 12 h 95"/>
                    <a:gd name="T8" fmla="*/ 18 w 62"/>
                    <a:gd name="T9" fmla="*/ 19 h 95"/>
                    <a:gd name="T10" fmla="*/ 13 w 62"/>
                    <a:gd name="T11" fmla="*/ 33 h 95"/>
                    <a:gd name="T12" fmla="*/ 17 w 62"/>
                    <a:gd name="T13" fmla="*/ 40 h 95"/>
                    <a:gd name="T14" fmla="*/ 28 w 62"/>
                    <a:gd name="T15" fmla="*/ 34 h 95"/>
                    <a:gd name="T16" fmla="*/ 40 w 62"/>
                    <a:gd name="T17" fmla="*/ 34 h 95"/>
                    <a:gd name="T18" fmla="*/ 49 w 62"/>
                    <a:gd name="T19" fmla="*/ 38 h 95"/>
                    <a:gd name="T20" fmla="*/ 59 w 62"/>
                    <a:gd name="T21" fmla="*/ 51 h 95"/>
                    <a:gd name="T22" fmla="*/ 61 w 62"/>
                    <a:gd name="T23" fmla="*/ 71 h 95"/>
                    <a:gd name="T24" fmla="*/ 56 w 62"/>
                    <a:gd name="T25" fmla="*/ 84 h 95"/>
                    <a:gd name="T26" fmla="*/ 48 w 62"/>
                    <a:gd name="T27" fmla="*/ 91 h 95"/>
                    <a:gd name="T28" fmla="*/ 37 w 62"/>
                    <a:gd name="T29" fmla="*/ 95 h 95"/>
                    <a:gd name="T30" fmla="*/ 19 w 62"/>
                    <a:gd name="T31" fmla="*/ 92 h 95"/>
                    <a:gd name="T32" fmla="*/ 4 w 62"/>
                    <a:gd name="T33" fmla="*/ 77 h 95"/>
                    <a:gd name="T34" fmla="*/ 0 w 62"/>
                    <a:gd name="T35" fmla="*/ 51 h 95"/>
                    <a:gd name="T36" fmla="*/ 4 w 62"/>
                    <a:gd name="T37" fmla="*/ 21 h 95"/>
                    <a:gd name="T38" fmla="*/ 19 w 62"/>
                    <a:gd name="T39" fmla="*/ 3 h 95"/>
                    <a:gd name="T40" fmla="*/ 40 w 62"/>
                    <a:gd name="T41" fmla="*/ 2 h 95"/>
                    <a:gd name="T42" fmla="*/ 52 w 62"/>
                    <a:gd name="T43" fmla="*/ 7 h 95"/>
                    <a:gd name="T44" fmla="*/ 59 w 62"/>
                    <a:gd name="T45" fmla="*/ 17 h 95"/>
                    <a:gd name="T46" fmla="*/ 12 w 62"/>
                    <a:gd name="T47" fmla="*/ 62 h 95"/>
                    <a:gd name="T48" fmla="*/ 14 w 62"/>
                    <a:gd name="T49" fmla="*/ 74 h 95"/>
                    <a:gd name="T50" fmla="*/ 21 w 62"/>
                    <a:gd name="T51" fmla="*/ 82 h 95"/>
                    <a:gd name="T52" fmla="*/ 31 w 62"/>
                    <a:gd name="T53" fmla="*/ 84 h 95"/>
                    <a:gd name="T54" fmla="*/ 41 w 62"/>
                    <a:gd name="T55" fmla="*/ 82 h 95"/>
                    <a:gd name="T56" fmla="*/ 48 w 62"/>
                    <a:gd name="T57" fmla="*/ 75 h 95"/>
                    <a:gd name="T58" fmla="*/ 49 w 62"/>
                    <a:gd name="T59" fmla="*/ 64 h 95"/>
                    <a:gd name="T60" fmla="*/ 48 w 62"/>
                    <a:gd name="T61" fmla="*/ 53 h 95"/>
                    <a:gd name="T62" fmla="*/ 41 w 62"/>
                    <a:gd name="T63" fmla="*/ 46 h 95"/>
                    <a:gd name="T64" fmla="*/ 31 w 62"/>
                    <a:gd name="T65" fmla="*/ 44 h 95"/>
                    <a:gd name="T66" fmla="*/ 21 w 62"/>
                    <a:gd name="T67" fmla="*/ 46 h 95"/>
                    <a:gd name="T68" fmla="*/ 14 w 62"/>
                    <a:gd name="T69" fmla="*/ 53 h 95"/>
                    <a:gd name="T70" fmla="*/ 12 w 62"/>
                    <a:gd name="T71" fmla="*/ 62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2" h="95">
                      <a:moveTo>
                        <a:pt x="61" y="25"/>
                      </a:moveTo>
                      <a:lnTo>
                        <a:pt x="48" y="26"/>
                      </a:lnTo>
                      <a:lnTo>
                        <a:pt x="46" y="20"/>
                      </a:lnTo>
                      <a:lnTo>
                        <a:pt x="44" y="16"/>
                      </a:lnTo>
                      <a:lnTo>
                        <a:pt x="40" y="13"/>
                      </a:lnTo>
                      <a:lnTo>
                        <a:pt x="37" y="12"/>
                      </a:lnTo>
                      <a:lnTo>
                        <a:pt x="32" y="11"/>
                      </a:lnTo>
                      <a:lnTo>
                        <a:pt x="27" y="12"/>
                      </a:lnTo>
                      <a:lnTo>
                        <a:pt x="22" y="15"/>
                      </a:lnTo>
                      <a:lnTo>
                        <a:pt x="18" y="19"/>
                      </a:lnTo>
                      <a:lnTo>
                        <a:pt x="14" y="25"/>
                      </a:lnTo>
                      <a:lnTo>
                        <a:pt x="13" y="33"/>
                      </a:lnTo>
                      <a:lnTo>
                        <a:pt x="12" y="46"/>
                      </a:lnTo>
                      <a:lnTo>
                        <a:pt x="17" y="40"/>
                      </a:lnTo>
                      <a:lnTo>
                        <a:pt x="22" y="37"/>
                      </a:lnTo>
                      <a:lnTo>
                        <a:pt x="28" y="34"/>
                      </a:lnTo>
                      <a:lnTo>
                        <a:pt x="34" y="33"/>
                      </a:lnTo>
                      <a:lnTo>
                        <a:pt x="40" y="34"/>
                      </a:lnTo>
                      <a:lnTo>
                        <a:pt x="45" y="35"/>
                      </a:lnTo>
                      <a:lnTo>
                        <a:pt x="49" y="38"/>
                      </a:lnTo>
                      <a:lnTo>
                        <a:pt x="54" y="42"/>
                      </a:lnTo>
                      <a:lnTo>
                        <a:pt x="59" y="51"/>
                      </a:lnTo>
                      <a:lnTo>
                        <a:pt x="62" y="64"/>
                      </a:lnTo>
                      <a:lnTo>
                        <a:pt x="61" y="71"/>
                      </a:lnTo>
                      <a:lnTo>
                        <a:pt x="58" y="79"/>
                      </a:lnTo>
                      <a:lnTo>
                        <a:pt x="56" y="84"/>
                      </a:lnTo>
                      <a:lnTo>
                        <a:pt x="52" y="88"/>
                      </a:lnTo>
                      <a:lnTo>
                        <a:pt x="48" y="91"/>
                      </a:lnTo>
                      <a:lnTo>
                        <a:pt x="43" y="93"/>
                      </a:lnTo>
                      <a:lnTo>
                        <a:pt x="37" y="95"/>
                      </a:lnTo>
                      <a:lnTo>
                        <a:pt x="32" y="95"/>
                      </a:lnTo>
                      <a:lnTo>
                        <a:pt x="19" y="92"/>
                      </a:lnTo>
                      <a:lnTo>
                        <a:pt x="9" y="84"/>
                      </a:lnTo>
                      <a:lnTo>
                        <a:pt x="4" y="77"/>
                      </a:lnTo>
                      <a:lnTo>
                        <a:pt x="0" y="65"/>
                      </a:lnTo>
                      <a:lnTo>
                        <a:pt x="0" y="51"/>
                      </a:lnTo>
                      <a:lnTo>
                        <a:pt x="0" y="34"/>
                      </a:lnTo>
                      <a:lnTo>
                        <a:pt x="4" y="21"/>
                      </a:lnTo>
                      <a:lnTo>
                        <a:pt x="9" y="11"/>
                      </a:lnTo>
                      <a:lnTo>
                        <a:pt x="19" y="3"/>
                      </a:lnTo>
                      <a:lnTo>
                        <a:pt x="34" y="0"/>
                      </a:lnTo>
                      <a:lnTo>
                        <a:pt x="40" y="2"/>
                      </a:lnTo>
                      <a:lnTo>
                        <a:pt x="46" y="3"/>
                      </a:lnTo>
                      <a:lnTo>
                        <a:pt x="52" y="7"/>
                      </a:lnTo>
                      <a:lnTo>
                        <a:pt x="56" y="12"/>
                      </a:lnTo>
                      <a:lnTo>
                        <a:pt x="59" y="17"/>
                      </a:lnTo>
                      <a:lnTo>
                        <a:pt x="61" y="25"/>
                      </a:lnTo>
                      <a:close/>
                      <a:moveTo>
                        <a:pt x="12" y="62"/>
                      </a:moveTo>
                      <a:lnTo>
                        <a:pt x="12" y="69"/>
                      </a:lnTo>
                      <a:lnTo>
                        <a:pt x="14" y="74"/>
                      </a:lnTo>
                      <a:lnTo>
                        <a:pt x="17" y="78"/>
                      </a:lnTo>
                      <a:lnTo>
                        <a:pt x="21" y="82"/>
                      </a:lnTo>
                      <a:lnTo>
                        <a:pt x="26" y="84"/>
                      </a:lnTo>
                      <a:lnTo>
                        <a:pt x="31" y="84"/>
                      </a:lnTo>
                      <a:lnTo>
                        <a:pt x="36" y="84"/>
                      </a:lnTo>
                      <a:lnTo>
                        <a:pt x="41" y="82"/>
                      </a:lnTo>
                      <a:lnTo>
                        <a:pt x="44" y="79"/>
                      </a:lnTo>
                      <a:lnTo>
                        <a:pt x="48" y="75"/>
                      </a:lnTo>
                      <a:lnTo>
                        <a:pt x="49" y="70"/>
                      </a:lnTo>
                      <a:lnTo>
                        <a:pt x="49" y="64"/>
                      </a:lnTo>
                      <a:lnTo>
                        <a:pt x="49" y="59"/>
                      </a:lnTo>
                      <a:lnTo>
                        <a:pt x="48" y="53"/>
                      </a:lnTo>
                      <a:lnTo>
                        <a:pt x="45" y="49"/>
                      </a:lnTo>
                      <a:lnTo>
                        <a:pt x="41" y="46"/>
                      </a:lnTo>
                      <a:lnTo>
                        <a:pt x="36" y="44"/>
                      </a:lnTo>
                      <a:lnTo>
                        <a:pt x="31" y="44"/>
                      </a:lnTo>
                      <a:lnTo>
                        <a:pt x="26" y="44"/>
                      </a:lnTo>
                      <a:lnTo>
                        <a:pt x="21" y="46"/>
                      </a:lnTo>
                      <a:lnTo>
                        <a:pt x="17" y="49"/>
                      </a:lnTo>
                      <a:lnTo>
                        <a:pt x="14" y="53"/>
                      </a:lnTo>
                      <a:lnTo>
                        <a:pt x="12" y="57"/>
                      </a:lnTo>
                      <a:lnTo>
                        <a:pt x="12" y="6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9" name="Freeform 474"/>
                <p:cNvSpPr>
                  <a:spLocks noEditPoints="1"/>
                </p:cNvSpPr>
                <p:nvPr/>
              </p:nvSpPr>
              <p:spPr bwMode="auto">
                <a:xfrm>
                  <a:off x="4338" y="3902"/>
                  <a:ext cx="30" cy="47"/>
                </a:xfrm>
                <a:custGeom>
                  <a:avLst/>
                  <a:gdLst>
                    <a:gd name="T0" fmla="*/ 0 w 61"/>
                    <a:gd name="T1" fmla="*/ 48 h 95"/>
                    <a:gd name="T2" fmla="*/ 2 w 61"/>
                    <a:gd name="T3" fmla="*/ 33 h 95"/>
                    <a:gd name="T4" fmla="*/ 4 w 61"/>
                    <a:gd name="T5" fmla="*/ 21 h 95"/>
                    <a:gd name="T6" fmla="*/ 7 w 61"/>
                    <a:gd name="T7" fmla="*/ 15 h 95"/>
                    <a:gd name="T8" fmla="*/ 11 w 61"/>
                    <a:gd name="T9" fmla="*/ 9 h 95"/>
                    <a:gd name="T10" fmla="*/ 15 w 61"/>
                    <a:gd name="T11" fmla="*/ 6 h 95"/>
                    <a:gd name="T12" fmla="*/ 20 w 61"/>
                    <a:gd name="T13" fmla="*/ 3 h 95"/>
                    <a:gd name="T14" fmla="*/ 25 w 61"/>
                    <a:gd name="T15" fmla="*/ 0 h 95"/>
                    <a:gd name="T16" fmla="*/ 31 w 61"/>
                    <a:gd name="T17" fmla="*/ 0 h 95"/>
                    <a:gd name="T18" fmla="*/ 38 w 61"/>
                    <a:gd name="T19" fmla="*/ 2 h 95"/>
                    <a:gd name="T20" fmla="*/ 44 w 61"/>
                    <a:gd name="T21" fmla="*/ 3 h 95"/>
                    <a:gd name="T22" fmla="*/ 48 w 61"/>
                    <a:gd name="T23" fmla="*/ 6 h 95"/>
                    <a:gd name="T24" fmla="*/ 52 w 61"/>
                    <a:gd name="T25" fmla="*/ 8 h 95"/>
                    <a:gd name="T26" fmla="*/ 55 w 61"/>
                    <a:gd name="T27" fmla="*/ 12 h 95"/>
                    <a:gd name="T28" fmla="*/ 57 w 61"/>
                    <a:gd name="T29" fmla="*/ 19 h 95"/>
                    <a:gd name="T30" fmla="*/ 60 w 61"/>
                    <a:gd name="T31" fmla="*/ 26 h 95"/>
                    <a:gd name="T32" fmla="*/ 61 w 61"/>
                    <a:gd name="T33" fmla="*/ 35 h 95"/>
                    <a:gd name="T34" fmla="*/ 61 w 61"/>
                    <a:gd name="T35" fmla="*/ 48 h 95"/>
                    <a:gd name="T36" fmla="*/ 61 w 61"/>
                    <a:gd name="T37" fmla="*/ 62 h 95"/>
                    <a:gd name="T38" fmla="*/ 58 w 61"/>
                    <a:gd name="T39" fmla="*/ 74 h 95"/>
                    <a:gd name="T40" fmla="*/ 56 w 61"/>
                    <a:gd name="T41" fmla="*/ 80 h 95"/>
                    <a:gd name="T42" fmla="*/ 52 w 61"/>
                    <a:gd name="T43" fmla="*/ 86 h 95"/>
                    <a:gd name="T44" fmla="*/ 48 w 61"/>
                    <a:gd name="T45" fmla="*/ 90 h 95"/>
                    <a:gd name="T46" fmla="*/ 43 w 61"/>
                    <a:gd name="T47" fmla="*/ 93 h 95"/>
                    <a:gd name="T48" fmla="*/ 38 w 61"/>
                    <a:gd name="T49" fmla="*/ 95 h 95"/>
                    <a:gd name="T50" fmla="*/ 31 w 61"/>
                    <a:gd name="T51" fmla="*/ 95 h 95"/>
                    <a:gd name="T52" fmla="*/ 18 w 61"/>
                    <a:gd name="T53" fmla="*/ 93 h 95"/>
                    <a:gd name="T54" fmla="*/ 9 w 61"/>
                    <a:gd name="T55" fmla="*/ 87 h 95"/>
                    <a:gd name="T56" fmla="*/ 4 w 61"/>
                    <a:gd name="T57" fmla="*/ 77 h 95"/>
                    <a:gd name="T58" fmla="*/ 2 w 61"/>
                    <a:gd name="T59" fmla="*/ 64 h 95"/>
                    <a:gd name="T60" fmla="*/ 0 w 61"/>
                    <a:gd name="T61" fmla="*/ 48 h 95"/>
                    <a:gd name="T62" fmla="*/ 13 w 61"/>
                    <a:gd name="T63" fmla="*/ 48 h 95"/>
                    <a:gd name="T64" fmla="*/ 13 w 61"/>
                    <a:gd name="T65" fmla="*/ 61 h 95"/>
                    <a:gd name="T66" fmla="*/ 15 w 61"/>
                    <a:gd name="T67" fmla="*/ 71 h 95"/>
                    <a:gd name="T68" fmla="*/ 18 w 61"/>
                    <a:gd name="T69" fmla="*/ 78 h 95"/>
                    <a:gd name="T70" fmla="*/ 22 w 61"/>
                    <a:gd name="T71" fmla="*/ 82 h 95"/>
                    <a:gd name="T72" fmla="*/ 26 w 61"/>
                    <a:gd name="T73" fmla="*/ 83 h 95"/>
                    <a:gd name="T74" fmla="*/ 31 w 61"/>
                    <a:gd name="T75" fmla="*/ 84 h 95"/>
                    <a:gd name="T76" fmla="*/ 36 w 61"/>
                    <a:gd name="T77" fmla="*/ 83 h 95"/>
                    <a:gd name="T78" fmla="*/ 40 w 61"/>
                    <a:gd name="T79" fmla="*/ 82 h 95"/>
                    <a:gd name="T80" fmla="*/ 44 w 61"/>
                    <a:gd name="T81" fmla="*/ 78 h 95"/>
                    <a:gd name="T82" fmla="*/ 47 w 61"/>
                    <a:gd name="T83" fmla="*/ 71 h 95"/>
                    <a:gd name="T84" fmla="*/ 49 w 61"/>
                    <a:gd name="T85" fmla="*/ 61 h 95"/>
                    <a:gd name="T86" fmla="*/ 49 w 61"/>
                    <a:gd name="T87" fmla="*/ 48 h 95"/>
                    <a:gd name="T88" fmla="*/ 48 w 61"/>
                    <a:gd name="T89" fmla="*/ 29 h 95"/>
                    <a:gd name="T90" fmla="*/ 44 w 61"/>
                    <a:gd name="T91" fmla="*/ 19 h 95"/>
                    <a:gd name="T92" fmla="*/ 40 w 61"/>
                    <a:gd name="T93" fmla="*/ 15 h 95"/>
                    <a:gd name="T94" fmla="*/ 36 w 61"/>
                    <a:gd name="T95" fmla="*/ 12 h 95"/>
                    <a:gd name="T96" fmla="*/ 31 w 61"/>
                    <a:gd name="T97" fmla="*/ 11 h 95"/>
                    <a:gd name="T98" fmla="*/ 26 w 61"/>
                    <a:gd name="T99" fmla="*/ 12 h 95"/>
                    <a:gd name="T100" fmla="*/ 22 w 61"/>
                    <a:gd name="T101" fmla="*/ 15 h 95"/>
                    <a:gd name="T102" fmla="*/ 18 w 61"/>
                    <a:gd name="T103" fmla="*/ 17 h 95"/>
                    <a:gd name="T104" fmla="*/ 15 w 61"/>
                    <a:gd name="T105" fmla="*/ 29 h 95"/>
                    <a:gd name="T106" fmla="*/ 13 w 61"/>
                    <a:gd name="T107" fmla="*/ 48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1" h="95">
                      <a:moveTo>
                        <a:pt x="0" y="48"/>
                      </a:moveTo>
                      <a:lnTo>
                        <a:pt x="2" y="33"/>
                      </a:lnTo>
                      <a:lnTo>
                        <a:pt x="4" y="21"/>
                      </a:lnTo>
                      <a:lnTo>
                        <a:pt x="7" y="15"/>
                      </a:lnTo>
                      <a:lnTo>
                        <a:pt x="11" y="9"/>
                      </a:lnTo>
                      <a:lnTo>
                        <a:pt x="15" y="6"/>
                      </a:lnTo>
                      <a:lnTo>
                        <a:pt x="20" y="3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8" y="2"/>
                      </a:lnTo>
                      <a:lnTo>
                        <a:pt x="44" y="3"/>
                      </a:lnTo>
                      <a:lnTo>
                        <a:pt x="48" y="6"/>
                      </a:lnTo>
                      <a:lnTo>
                        <a:pt x="52" y="8"/>
                      </a:lnTo>
                      <a:lnTo>
                        <a:pt x="55" y="12"/>
                      </a:lnTo>
                      <a:lnTo>
                        <a:pt x="57" y="19"/>
                      </a:lnTo>
                      <a:lnTo>
                        <a:pt x="60" y="26"/>
                      </a:lnTo>
                      <a:lnTo>
                        <a:pt x="61" y="35"/>
                      </a:lnTo>
                      <a:lnTo>
                        <a:pt x="61" y="48"/>
                      </a:lnTo>
                      <a:lnTo>
                        <a:pt x="61" y="62"/>
                      </a:lnTo>
                      <a:lnTo>
                        <a:pt x="58" y="74"/>
                      </a:lnTo>
                      <a:lnTo>
                        <a:pt x="56" y="80"/>
                      </a:lnTo>
                      <a:lnTo>
                        <a:pt x="52" y="86"/>
                      </a:lnTo>
                      <a:lnTo>
                        <a:pt x="48" y="90"/>
                      </a:lnTo>
                      <a:lnTo>
                        <a:pt x="43" y="93"/>
                      </a:lnTo>
                      <a:lnTo>
                        <a:pt x="38" y="95"/>
                      </a:lnTo>
                      <a:lnTo>
                        <a:pt x="31" y="95"/>
                      </a:lnTo>
                      <a:lnTo>
                        <a:pt x="18" y="93"/>
                      </a:lnTo>
                      <a:lnTo>
                        <a:pt x="9" y="87"/>
                      </a:lnTo>
                      <a:lnTo>
                        <a:pt x="4" y="77"/>
                      </a:lnTo>
                      <a:lnTo>
                        <a:pt x="2" y="64"/>
                      </a:lnTo>
                      <a:lnTo>
                        <a:pt x="0" y="48"/>
                      </a:lnTo>
                      <a:close/>
                      <a:moveTo>
                        <a:pt x="13" y="48"/>
                      </a:moveTo>
                      <a:lnTo>
                        <a:pt x="13" y="61"/>
                      </a:lnTo>
                      <a:lnTo>
                        <a:pt x="15" y="71"/>
                      </a:lnTo>
                      <a:lnTo>
                        <a:pt x="18" y="78"/>
                      </a:lnTo>
                      <a:lnTo>
                        <a:pt x="22" y="82"/>
                      </a:lnTo>
                      <a:lnTo>
                        <a:pt x="26" y="83"/>
                      </a:lnTo>
                      <a:lnTo>
                        <a:pt x="31" y="84"/>
                      </a:lnTo>
                      <a:lnTo>
                        <a:pt x="36" y="83"/>
                      </a:lnTo>
                      <a:lnTo>
                        <a:pt x="40" y="82"/>
                      </a:lnTo>
                      <a:lnTo>
                        <a:pt x="44" y="78"/>
                      </a:lnTo>
                      <a:lnTo>
                        <a:pt x="47" y="71"/>
                      </a:lnTo>
                      <a:lnTo>
                        <a:pt x="49" y="61"/>
                      </a:lnTo>
                      <a:lnTo>
                        <a:pt x="49" y="48"/>
                      </a:lnTo>
                      <a:lnTo>
                        <a:pt x="48" y="29"/>
                      </a:lnTo>
                      <a:lnTo>
                        <a:pt x="44" y="19"/>
                      </a:lnTo>
                      <a:lnTo>
                        <a:pt x="40" y="15"/>
                      </a:lnTo>
                      <a:lnTo>
                        <a:pt x="36" y="12"/>
                      </a:lnTo>
                      <a:lnTo>
                        <a:pt x="31" y="11"/>
                      </a:lnTo>
                      <a:lnTo>
                        <a:pt x="26" y="12"/>
                      </a:lnTo>
                      <a:lnTo>
                        <a:pt x="22" y="15"/>
                      </a:lnTo>
                      <a:lnTo>
                        <a:pt x="18" y="17"/>
                      </a:lnTo>
                      <a:lnTo>
                        <a:pt x="15" y="29"/>
                      </a:lnTo>
                      <a:lnTo>
                        <a:pt x="13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0" name="Freeform 475"/>
                <p:cNvSpPr>
                  <a:spLocks/>
                </p:cNvSpPr>
                <p:nvPr/>
              </p:nvSpPr>
              <p:spPr bwMode="auto">
                <a:xfrm>
                  <a:off x="3377" y="3984"/>
                  <a:ext cx="18" cy="51"/>
                </a:xfrm>
                <a:custGeom>
                  <a:avLst/>
                  <a:gdLst>
                    <a:gd name="T0" fmla="*/ 34 w 36"/>
                    <a:gd name="T1" fmla="*/ 91 h 102"/>
                    <a:gd name="T2" fmla="*/ 36 w 36"/>
                    <a:gd name="T3" fmla="*/ 102 h 102"/>
                    <a:gd name="T4" fmla="*/ 31 w 36"/>
                    <a:gd name="T5" fmla="*/ 102 h 102"/>
                    <a:gd name="T6" fmla="*/ 27 w 36"/>
                    <a:gd name="T7" fmla="*/ 102 h 102"/>
                    <a:gd name="T8" fmla="*/ 20 w 36"/>
                    <a:gd name="T9" fmla="*/ 102 h 102"/>
                    <a:gd name="T10" fmla="*/ 16 w 36"/>
                    <a:gd name="T11" fmla="*/ 101 h 102"/>
                    <a:gd name="T12" fmla="*/ 12 w 36"/>
                    <a:gd name="T13" fmla="*/ 98 h 102"/>
                    <a:gd name="T14" fmla="*/ 10 w 36"/>
                    <a:gd name="T15" fmla="*/ 96 h 102"/>
                    <a:gd name="T16" fmla="*/ 10 w 36"/>
                    <a:gd name="T17" fmla="*/ 92 h 102"/>
                    <a:gd name="T18" fmla="*/ 9 w 36"/>
                    <a:gd name="T19" fmla="*/ 87 h 102"/>
                    <a:gd name="T20" fmla="*/ 9 w 36"/>
                    <a:gd name="T21" fmla="*/ 80 h 102"/>
                    <a:gd name="T22" fmla="*/ 9 w 36"/>
                    <a:gd name="T23" fmla="*/ 39 h 102"/>
                    <a:gd name="T24" fmla="*/ 0 w 36"/>
                    <a:gd name="T25" fmla="*/ 39 h 102"/>
                    <a:gd name="T26" fmla="*/ 0 w 36"/>
                    <a:gd name="T27" fmla="*/ 27 h 102"/>
                    <a:gd name="T28" fmla="*/ 9 w 36"/>
                    <a:gd name="T29" fmla="*/ 27 h 102"/>
                    <a:gd name="T30" fmla="*/ 9 w 36"/>
                    <a:gd name="T31" fmla="*/ 8 h 102"/>
                    <a:gd name="T32" fmla="*/ 23 w 36"/>
                    <a:gd name="T33" fmla="*/ 0 h 102"/>
                    <a:gd name="T34" fmla="*/ 23 w 36"/>
                    <a:gd name="T35" fmla="*/ 27 h 102"/>
                    <a:gd name="T36" fmla="*/ 34 w 36"/>
                    <a:gd name="T37" fmla="*/ 27 h 102"/>
                    <a:gd name="T38" fmla="*/ 34 w 36"/>
                    <a:gd name="T39" fmla="*/ 39 h 102"/>
                    <a:gd name="T40" fmla="*/ 23 w 36"/>
                    <a:gd name="T41" fmla="*/ 39 h 102"/>
                    <a:gd name="T42" fmla="*/ 23 w 36"/>
                    <a:gd name="T43" fmla="*/ 80 h 102"/>
                    <a:gd name="T44" fmla="*/ 23 w 36"/>
                    <a:gd name="T45" fmla="*/ 85 h 102"/>
                    <a:gd name="T46" fmla="*/ 23 w 36"/>
                    <a:gd name="T47" fmla="*/ 88 h 102"/>
                    <a:gd name="T48" fmla="*/ 24 w 36"/>
                    <a:gd name="T49" fmla="*/ 89 h 102"/>
                    <a:gd name="T50" fmla="*/ 25 w 36"/>
                    <a:gd name="T51" fmla="*/ 91 h 102"/>
                    <a:gd name="T52" fmla="*/ 27 w 36"/>
                    <a:gd name="T53" fmla="*/ 91 h 102"/>
                    <a:gd name="T54" fmla="*/ 29 w 36"/>
                    <a:gd name="T55" fmla="*/ 91 h 102"/>
                    <a:gd name="T56" fmla="*/ 32 w 36"/>
                    <a:gd name="T57" fmla="*/ 91 h 102"/>
                    <a:gd name="T58" fmla="*/ 34 w 36"/>
                    <a:gd name="T59" fmla="*/ 91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6" h="102">
                      <a:moveTo>
                        <a:pt x="34" y="91"/>
                      </a:moveTo>
                      <a:lnTo>
                        <a:pt x="36" y="102"/>
                      </a:lnTo>
                      <a:lnTo>
                        <a:pt x="31" y="102"/>
                      </a:lnTo>
                      <a:lnTo>
                        <a:pt x="27" y="102"/>
                      </a:lnTo>
                      <a:lnTo>
                        <a:pt x="20" y="102"/>
                      </a:lnTo>
                      <a:lnTo>
                        <a:pt x="16" y="101"/>
                      </a:lnTo>
                      <a:lnTo>
                        <a:pt x="12" y="98"/>
                      </a:lnTo>
                      <a:lnTo>
                        <a:pt x="10" y="96"/>
                      </a:lnTo>
                      <a:lnTo>
                        <a:pt x="10" y="92"/>
                      </a:lnTo>
                      <a:lnTo>
                        <a:pt x="9" y="87"/>
                      </a:lnTo>
                      <a:lnTo>
                        <a:pt x="9" y="80"/>
                      </a:lnTo>
                      <a:lnTo>
                        <a:pt x="9" y="39"/>
                      </a:lnTo>
                      <a:lnTo>
                        <a:pt x="0" y="39"/>
                      </a:lnTo>
                      <a:lnTo>
                        <a:pt x="0" y="27"/>
                      </a:lnTo>
                      <a:lnTo>
                        <a:pt x="9" y="27"/>
                      </a:lnTo>
                      <a:lnTo>
                        <a:pt x="9" y="8"/>
                      </a:lnTo>
                      <a:lnTo>
                        <a:pt x="23" y="0"/>
                      </a:lnTo>
                      <a:lnTo>
                        <a:pt x="23" y="27"/>
                      </a:lnTo>
                      <a:lnTo>
                        <a:pt x="34" y="27"/>
                      </a:lnTo>
                      <a:lnTo>
                        <a:pt x="34" y="39"/>
                      </a:lnTo>
                      <a:lnTo>
                        <a:pt x="23" y="39"/>
                      </a:lnTo>
                      <a:lnTo>
                        <a:pt x="23" y="80"/>
                      </a:lnTo>
                      <a:lnTo>
                        <a:pt x="23" y="85"/>
                      </a:lnTo>
                      <a:lnTo>
                        <a:pt x="23" y="88"/>
                      </a:lnTo>
                      <a:lnTo>
                        <a:pt x="24" y="89"/>
                      </a:lnTo>
                      <a:lnTo>
                        <a:pt x="25" y="91"/>
                      </a:lnTo>
                      <a:lnTo>
                        <a:pt x="27" y="91"/>
                      </a:lnTo>
                      <a:lnTo>
                        <a:pt x="29" y="91"/>
                      </a:lnTo>
                      <a:lnTo>
                        <a:pt x="32" y="91"/>
                      </a:lnTo>
                      <a:lnTo>
                        <a:pt x="34" y="9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1" name="Freeform 476"/>
                <p:cNvSpPr>
                  <a:spLocks noEditPoints="1"/>
                </p:cNvSpPr>
                <p:nvPr/>
              </p:nvSpPr>
              <p:spPr bwMode="auto">
                <a:xfrm>
                  <a:off x="3401" y="3983"/>
                  <a:ext cx="7" cy="51"/>
                </a:xfrm>
                <a:custGeom>
                  <a:avLst/>
                  <a:gdLst>
                    <a:gd name="T0" fmla="*/ 0 w 15"/>
                    <a:gd name="T1" fmla="*/ 13 h 102"/>
                    <a:gd name="T2" fmla="*/ 0 w 15"/>
                    <a:gd name="T3" fmla="*/ 0 h 102"/>
                    <a:gd name="T4" fmla="*/ 15 w 15"/>
                    <a:gd name="T5" fmla="*/ 0 h 102"/>
                    <a:gd name="T6" fmla="*/ 15 w 15"/>
                    <a:gd name="T7" fmla="*/ 13 h 102"/>
                    <a:gd name="T8" fmla="*/ 0 w 15"/>
                    <a:gd name="T9" fmla="*/ 13 h 102"/>
                    <a:gd name="T10" fmla="*/ 0 w 15"/>
                    <a:gd name="T11" fmla="*/ 102 h 102"/>
                    <a:gd name="T12" fmla="*/ 0 w 15"/>
                    <a:gd name="T13" fmla="*/ 28 h 102"/>
                    <a:gd name="T14" fmla="*/ 15 w 15"/>
                    <a:gd name="T15" fmla="*/ 28 h 102"/>
                    <a:gd name="T16" fmla="*/ 15 w 15"/>
                    <a:gd name="T17" fmla="*/ 102 h 102"/>
                    <a:gd name="T18" fmla="*/ 0 w 15"/>
                    <a:gd name="T19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" h="102">
                      <a:moveTo>
                        <a:pt x="0" y="13"/>
                      </a:move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15" y="13"/>
                      </a:lnTo>
                      <a:lnTo>
                        <a:pt x="0" y="13"/>
                      </a:lnTo>
                      <a:close/>
                      <a:moveTo>
                        <a:pt x="0" y="102"/>
                      </a:moveTo>
                      <a:lnTo>
                        <a:pt x="0" y="28"/>
                      </a:lnTo>
                      <a:lnTo>
                        <a:pt x="15" y="28"/>
                      </a:lnTo>
                      <a:lnTo>
                        <a:pt x="15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2" name="Freeform 477"/>
                <p:cNvSpPr>
                  <a:spLocks/>
                </p:cNvSpPr>
                <p:nvPr/>
              </p:nvSpPr>
              <p:spPr bwMode="auto">
                <a:xfrm>
                  <a:off x="3416" y="3996"/>
                  <a:ext cx="51" cy="38"/>
                </a:xfrm>
                <a:custGeom>
                  <a:avLst/>
                  <a:gdLst>
                    <a:gd name="T0" fmla="*/ 0 w 103"/>
                    <a:gd name="T1" fmla="*/ 76 h 76"/>
                    <a:gd name="T2" fmla="*/ 0 w 103"/>
                    <a:gd name="T3" fmla="*/ 2 h 76"/>
                    <a:gd name="T4" fmla="*/ 14 w 103"/>
                    <a:gd name="T5" fmla="*/ 2 h 76"/>
                    <a:gd name="T6" fmla="*/ 14 w 103"/>
                    <a:gd name="T7" fmla="*/ 14 h 76"/>
                    <a:gd name="T8" fmla="*/ 18 w 103"/>
                    <a:gd name="T9" fmla="*/ 7 h 76"/>
                    <a:gd name="T10" fmla="*/ 23 w 103"/>
                    <a:gd name="T11" fmla="*/ 4 h 76"/>
                    <a:gd name="T12" fmla="*/ 27 w 103"/>
                    <a:gd name="T13" fmla="*/ 2 h 76"/>
                    <a:gd name="T14" fmla="*/ 31 w 103"/>
                    <a:gd name="T15" fmla="*/ 1 h 76"/>
                    <a:gd name="T16" fmla="*/ 36 w 103"/>
                    <a:gd name="T17" fmla="*/ 0 h 76"/>
                    <a:gd name="T18" fmla="*/ 41 w 103"/>
                    <a:gd name="T19" fmla="*/ 1 h 76"/>
                    <a:gd name="T20" fmla="*/ 45 w 103"/>
                    <a:gd name="T21" fmla="*/ 2 h 76"/>
                    <a:gd name="T22" fmla="*/ 49 w 103"/>
                    <a:gd name="T23" fmla="*/ 4 h 76"/>
                    <a:gd name="T24" fmla="*/ 53 w 103"/>
                    <a:gd name="T25" fmla="*/ 6 h 76"/>
                    <a:gd name="T26" fmla="*/ 56 w 103"/>
                    <a:gd name="T27" fmla="*/ 10 h 76"/>
                    <a:gd name="T28" fmla="*/ 57 w 103"/>
                    <a:gd name="T29" fmla="*/ 14 h 76"/>
                    <a:gd name="T30" fmla="*/ 67 w 103"/>
                    <a:gd name="T31" fmla="*/ 4 h 76"/>
                    <a:gd name="T32" fmla="*/ 80 w 103"/>
                    <a:gd name="T33" fmla="*/ 0 h 76"/>
                    <a:gd name="T34" fmla="*/ 87 w 103"/>
                    <a:gd name="T35" fmla="*/ 1 h 76"/>
                    <a:gd name="T36" fmla="*/ 93 w 103"/>
                    <a:gd name="T37" fmla="*/ 4 h 76"/>
                    <a:gd name="T38" fmla="*/ 97 w 103"/>
                    <a:gd name="T39" fmla="*/ 6 h 76"/>
                    <a:gd name="T40" fmla="*/ 99 w 103"/>
                    <a:gd name="T41" fmla="*/ 10 h 76"/>
                    <a:gd name="T42" fmla="*/ 102 w 103"/>
                    <a:gd name="T43" fmla="*/ 14 h 76"/>
                    <a:gd name="T44" fmla="*/ 103 w 103"/>
                    <a:gd name="T45" fmla="*/ 19 h 76"/>
                    <a:gd name="T46" fmla="*/ 103 w 103"/>
                    <a:gd name="T47" fmla="*/ 25 h 76"/>
                    <a:gd name="T48" fmla="*/ 103 w 103"/>
                    <a:gd name="T49" fmla="*/ 76 h 76"/>
                    <a:gd name="T50" fmla="*/ 90 w 103"/>
                    <a:gd name="T51" fmla="*/ 76 h 76"/>
                    <a:gd name="T52" fmla="*/ 90 w 103"/>
                    <a:gd name="T53" fmla="*/ 31 h 76"/>
                    <a:gd name="T54" fmla="*/ 90 w 103"/>
                    <a:gd name="T55" fmla="*/ 25 h 76"/>
                    <a:gd name="T56" fmla="*/ 89 w 103"/>
                    <a:gd name="T57" fmla="*/ 22 h 76"/>
                    <a:gd name="T58" fmla="*/ 89 w 103"/>
                    <a:gd name="T59" fmla="*/ 19 h 76"/>
                    <a:gd name="T60" fmla="*/ 87 w 103"/>
                    <a:gd name="T61" fmla="*/ 16 h 76"/>
                    <a:gd name="T62" fmla="*/ 84 w 103"/>
                    <a:gd name="T63" fmla="*/ 14 h 76"/>
                    <a:gd name="T64" fmla="*/ 81 w 103"/>
                    <a:gd name="T65" fmla="*/ 13 h 76"/>
                    <a:gd name="T66" fmla="*/ 78 w 103"/>
                    <a:gd name="T67" fmla="*/ 13 h 76"/>
                    <a:gd name="T68" fmla="*/ 72 w 103"/>
                    <a:gd name="T69" fmla="*/ 13 h 76"/>
                    <a:gd name="T70" fmla="*/ 67 w 103"/>
                    <a:gd name="T71" fmla="*/ 14 h 76"/>
                    <a:gd name="T72" fmla="*/ 63 w 103"/>
                    <a:gd name="T73" fmla="*/ 18 h 76"/>
                    <a:gd name="T74" fmla="*/ 61 w 103"/>
                    <a:gd name="T75" fmla="*/ 22 h 76"/>
                    <a:gd name="T76" fmla="*/ 59 w 103"/>
                    <a:gd name="T77" fmla="*/ 27 h 76"/>
                    <a:gd name="T78" fmla="*/ 58 w 103"/>
                    <a:gd name="T79" fmla="*/ 33 h 76"/>
                    <a:gd name="T80" fmla="*/ 58 w 103"/>
                    <a:gd name="T81" fmla="*/ 76 h 76"/>
                    <a:gd name="T82" fmla="*/ 45 w 103"/>
                    <a:gd name="T83" fmla="*/ 76 h 76"/>
                    <a:gd name="T84" fmla="*/ 45 w 103"/>
                    <a:gd name="T85" fmla="*/ 28 h 76"/>
                    <a:gd name="T86" fmla="*/ 45 w 103"/>
                    <a:gd name="T87" fmla="*/ 24 h 76"/>
                    <a:gd name="T88" fmla="*/ 44 w 103"/>
                    <a:gd name="T89" fmla="*/ 19 h 76"/>
                    <a:gd name="T90" fmla="*/ 43 w 103"/>
                    <a:gd name="T91" fmla="*/ 16 h 76"/>
                    <a:gd name="T92" fmla="*/ 40 w 103"/>
                    <a:gd name="T93" fmla="*/ 14 h 76"/>
                    <a:gd name="T94" fmla="*/ 36 w 103"/>
                    <a:gd name="T95" fmla="*/ 13 h 76"/>
                    <a:gd name="T96" fmla="*/ 32 w 103"/>
                    <a:gd name="T97" fmla="*/ 13 h 76"/>
                    <a:gd name="T98" fmla="*/ 27 w 103"/>
                    <a:gd name="T99" fmla="*/ 13 h 76"/>
                    <a:gd name="T100" fmla="*/ 22 w 103"/>
                    <a:gd name="T101" fmla="*/ 15 h 76"/>
                    <a:gd name="T102" fmla="*/ 18 w 103"/>
                    <a:gd name="T103" fmla="*/ 18 h 76"/>
                    <a:gd name="T104" fmla="*/ 16 w 103"/>
                    <a:gd name="T105" fmla="*/ 23 h 76"/>
                    <a:gd name="T106" fmla="*/ 16 w 103"/>
                    <a:gd name="T107" fmla="*/ 27 h 76"/>
                    <a:gd name="T108" fmla="*/ 14 w 103"/>
                    <a:gd name="T109" fmla="*/ 32 h 76"/>
                    <a:gd name="T110" fmla="*/ 14 w 103"/>
                    <a:gd name="T111" fmla="*/ 38 h 76"/>
                    <a:gd name="T112" fmla="*/ 14 w 103"/>
                    <a:gd name="T113" fmla="*/ 76 h 76"/>
                    <a:gd name="T114" fmla="*/ 0 w 103"/>
                    <a:gd name="T115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3" h="76">
                      <a:moveTo>
                        <a:pt x="0" y="76"/>
                      </a:moveTo>
                      <a:lnTo>
                        <a:pt x="0" y="2"/>
                      </a:lnTo>
                      <a:lnTo>
                        <a:pt x="14" y="2"/>
                      </a:lnTo>
                      <a:lnTo>
                        <a:pt x="14" y="14"/>
                      </a:lnTo>
                      <a:lnTo>
                        <a:pt x="18" y="7"/>
                      </a:lnTo>
                      <a:lnTo>
                        <a:pt x="23" y="4"/>
                      </a:lnTo>
                      <a:lnTo>
                        <a:pt x="27" y="2"/>
                      </a:lnTo>
                      <a:lnTo>
                        <a:pt x="31" y="1"/>
                      </a:lnTo>
                      <a:lnTo>
                        <a:pt x="36" y="0"/>
                      </a:lnTo>
                      <a:lnTo>
                        <a:pt x="41" y="1"/>
                      </a:lnTo>
                      <a:lnTo>
                        <a:pt x="45" y="2"/>
                      </a:lnTo>
                      <a:lnTo>
                        <a:pt x="49" y="4"/>
                      </a:lnTo>
                      <a:lnTo>
                        <a:pt x="53" y="6"/>
                      </a:lnTo>
                      <a:lnTo>
                        <a:pt x="56" y="10"/>
                      </a:lnTo>
                      <a:lnTo>
                        <a:pt x="57" y="14"/>
                      </a:lnTo>
                      <a:lnTo>
                        <a:pt x="67" y="4"/>
                      </a:lnTo>
                      <a:lnTo>
                        <a:pt x="80" y="0"/>
                      </a:lnTo>
                      <a:lnTo>
                        <a:pt x="87" y="1"/>
                      </a:lnTo>
                      <a:lnTo>
                        <a:pt x="93" y="4"/>
                      </a:lnTo>
                      <a:lnTo>
                        <a:pt x="97" y="6"/>
                      </a:lnTo>
                      <a:lnTo>
                        <a:pt x="99" y="10"/>
                      </a:lnTo>
                      <a:lnTo>
                        <a:pt x="102" y="14"/>
                      </a:lnTo>
                      <a:lnTo>
                        <a:pt x="103" y="19"/>
                      </a:lnTo>
                      <a:lnTo>
                        <a:pt x="103" y="25"/>
                      </a:lnTo>
                      <a:lnTo>
                        <a:pt x="103" y="76"/>
                      </a:lnTo>
                      <a:lnTo>
                        <a:pt x="90" y="76"/>
                      </a:lnTo>
                      <a:lnTo>
                        <a:pt x="90" y="31"/>
                      </a:lnTo>
                      <a:lnTo>
                        <a:pt x="90" y="25"/>
                      </a:lnTo>
                      <a:lnTo>
                        <a:pt x="89" y="22"/>
                      </a:lnTo>
                      <a:lnTo>
                        <a:pt x="89" y="19"/>
                      </a:lnTo>
                      <a:lnTo>
                        <a:pt x="87" y="16"/>
                      </a:lnTo>
                      <a:lnTo>
                        <a:pt x="84" y="14"/>
                      </a:lnTo>
                      <a:lnTo>
                        <a:pt x="81" y="13"/>
                      </a:lnTo>
                      <a:lnTo>
                        <a:pt x="78" y="13"/>
                      </a:lnTo>
                      <a:lnTo>
                        <a:pt x="72" y="13"/>
                      </a:lnTo>
                      <a:lnTo>
                        <a:pt x="67" y="14"/>
                      </a:lnTo>
                      <a:lnTo>
                        <a:pt x="63" y="18"/>
                      </a:lnTo>
                      <a:lnTo>
                        <a:pt x="61" y="22"/>
                      </a:lnTo>
                      <a:lnTo>
                        <a:pt x="59" y="27"/>
                      </a:lnTo>
                      <a:lnTo>
                        <a:pt x="58" y="33"/>
                      </a:lnTo>
                      <a:lnTo>
                        <a:pt x="58" y="76"/>
                      </a:lnTo>
                      <a:lnTo>
                        <a:pt x="45" y="76"/>
                      </a:lnTo>
                      <a:lnTo>
                        <a:pt x="45" y="28"/>
                      </a:lnTo>
                      <a:lnTo>
                        <a:pt x="45" y="24"/>
                      </a:lnTo>
                      <a:lnTo>
                        <a:pt x="44" y="19"/>
                      </a:lnTo>
                      <a:lnTo>
                        <a:pt x="43" y="16"/>
                      </a:lnTo>
                      <a:lnTo>
                        <a:pt x="40" y="14"/>
                      </a:lnTo>
                      <a:lnTo>
                        <a:pt x="36" y="13"/>
                      </a:lnTo>
                      <a:lnTo>
                        <a:pt x="32" y="13"/>
                      </a:lnTo>
                      <a:lnTo>
                        <a:pt x="27" y="13"/>
                      </a:lnTo>
                      <a:lnTo>
                        <a:pt x="22" y="15"/>
                      </a:lnTo>
                      <a:lnTo>
                        <a:pt x="18" y="18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14" y="32"/>
                      </a:lnTo>
                      <a:lnTo>
                        <a:pt x="14" y="38"/>
                      </a:lnTo>
                      <a:lnTo>
                        <a:pt x="14" y="76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3" name="Freeform 478"/>
                <p:cNvSpPr>
                  <a:spLocks noEditPoints="1"/>
                </p:cNvSpPr>
                <p:nvPr/>
              </p:nvSpPr>
              <p:spPr bwMode="auto">
                <a:xfrm>
                  <a:off x="3475" y="3996"/>
                  <a:ext cx="34" cy="39"/>
                </a:xfrm>
                <a:custGeom>
                  <a:avLst/>
                  <a:gdLst>
                    <a:gd name="T0" fmla="*/ 54 w 68"/>
                    <a:gd name="T1" fmla="*/ 54 h 77"/>
                    <a:gd name="T2" fmla="*/ 68 w 68"/>
                    <a:gd name="T3" fmla="*/ 55 h 77"/>
                    <a:gd name="T4" fmla="*/ 64 w 68"/>
                    <a:gd name="T5" fmla="*/ 62 h 77"/>
                    <a:gd name="T6" fmla="*/ 62 w 68"/>
                    <a:gd name="T7" fmla="*/ 67 h 77"/>
                    <a:gd name="T8" fmla="*/ 57 w 68"/>
                    <a:gd name="T9" fmla="*/ 72 h 77"/>
                    <a:gd name="T10" fmla="*/ 46 w 68"/>
                    <a:gd name="T11" fmla="*/ 76 h 77"/>
                    <a:gd name="T12" fmla="*/ 35 w 68"/>
                    <a:gd name="T13" fmla="*/ 77 h 77"/>
                    <a:gd name="T14" fmla="*/ 20 w 68"/>
                    <a:gd name="T15" fmla="*/ 76 h 77"/>
                    <a:gd name="T16" fmla="*/ 9 w 68"/>
                    <a:gd name="T17" fmla="*/ 68 h 77"/>
                    <a:gd name="T18" fmla="*/ 2 w 68"/>
                    <a:gd name="T19" fmla="*/ 55 h 77"/>
                    <a:gd name="T20" fmla="*/ 0 w 68"/>
                    <a:gd name="T21" fmla="*/ 40 h 77"/>
                    <a:gd name="T22" fmla="*/ 2 w 68"/>
                    <a:gd name="T23" fmla="*/ 23 h 77"/>
                    <a:gd name="T24" fmla="*/ 9 w 68"/>
                    <a:gd name="T25" fmla="*/ 10 h 77"/>
                    <a:gd name="T26" fmla="*/ 20 w 68"/>
                    <a:gd name="T27" fmla="*/ 2 h 77"/>
                    <a:gd name="T28" fmla="*/ 35 w 68"/>
                    <a:gd name="T29" fmla="*/ 0 h 77"/>
                    <a:gd name="T30" fmla="*/ 48 w 68"/>
                    <a:gd name="T31" fmla="*/ 2 h 77"/>
                    <a:gd name="T32" fmla="*/ 59 w 68"/>
                    <a:gd name="T33" fmla="*/ 10 h 77"/>
                    <a:gd name="T34" fmla="*/ 66 w 68"/>
                    <a:gd name="T35" fmla="*/ 23 h 77"/>
                    <a:gd name="T36" fmla="*/ 68 w 68"/>
                    <a:gd name="T37" fmla="*/ 38 h 77"/>
                    <a:gd name="T38" fmla="*/ 68 w 68"/>
                    <a:gd name="T39" fmla="*/ 42 h 77"/>
                    <a:gd name="T40" fmla="*/ 13 w 68"/>
                    <a:gd name="T41" fmla="*/ 42 h 77"/>
                    <a:gd name="T42" fmla="*/ 14 w 68"/>
                    <a:gd name="T43" fmla="*/ 49 h 77"/>
                    <a:gd name="T44" fmla="*/ 17 w 68"/>
                    <a:gd name="T45" fmla="*/ 55 h 77"/>
                    <a:gd name="T46" fmla="*/ 19 w 68"/>
                    <a:gd name="T47" fmla="*/ 59 h 77"/>
                    <a:gd name="T48" fmla="*/ 24 w 68"/>
                    <a:gd name="T49" fmla="*/ 63 h 77"/>
                    <a:gd name="T50" fmla="*/ 30 w 68"/>
                    <a:gd name="T51" fmla="*/ 66 h 77"/>
                    <a:gd name="T52" fmla="*/ 35 w 68"/>
                    <a:gd name="T53" fmla="*/ 66 h 77"/>
                    <a:gd name="T54" fmla="*/ 41 w 68"/>
                    <a:gd name="T55" fmla="*/ 66 h 77"/>
                    <a:gd name="T56" fmla="*/ 46 w 68"/>
                    <a:gd name="T57" fmla="*/ 63 h 77"/>
                    <a:gd name="T58" fmla="*/ 50 w 68"/>
                    <a:gd name="T59" fmla="*/ 60 h 77"/>
                    <a:gd name="T60" fmla="*/ 53 w 68"/>
                    <a:gd name="T61" fmla="*/ 58 h 77"/>
                    <a:gd name="T62" fmla="*/ 54 w 68"/>
                    <a:gd name="T63" fmla="*/ 54 h 77"/>
                    <a:gd name="T64" fmla="*/ 13 w 68"/>
                    <a:gd name="T65" fmla="*/ 31 h 77"/>
                    <a:gd name="T66" fmla="*/ 54 w 68"/>
                    <a:gd name="T67" fmla="*/ 31 h 77"/>
                    <a:gd name="T68" fmla="*/ 54 w 68"/>
                    <a:gd name="T69" fmla="*/ 25 h 77"/>
                    <a:gd name="T70" fmla="*/ 53 w 68"/>
                    <a:gd name="T71" fmla="*/ 22 h 77"/>
                    <a:gd name="T72" fmla="*/ 50 w 68"/>
                    <a:gd name="T73" fmla="*/ 18 h 77"/>
                    <a:gd name="T74" fmla="*/ 45 w 68"/>
                    <a:gd name="T75" fmla="*/ 15 h 77"/>
                    <a:gd name="T76" fmla="*/ 40 w 68"/>
                    <a:gd name="T77" fmla="*/ 13 h 77"/>
                    <a:gd name="T78" fmla="*/ 35 w 68"/>
                    <a:gd name="T79" fmla="*/ 13 h 77"/>
                    <a:gd name="T80" fmla="*/ 28 w 68"/>
                    <a:gd name="T81" fmla="*/ 13 h 77"/>
                    <a:gd name="T82" fmla="*/ 24 w 68"/>
                    <a:gd name="T83" fmla="*/ 14 h 77"/>
                    <a:gd name="T84" fmla="*/ 19 w 68"/>
                    <a:gd name="T85" fmla="*/ 16 h 77"/>
                    <a:gd name="T86" fmla="*/ 17 w 68"/>
                    <a:gd name="T87" fmla="*/ 20 h 77"/>
                    <a:gd name="T88" fmla="*/ 14 w 68"/>
                    <a:gd name="T89" fmla="*/ 25 h 77"/>
                    <a:gd name="T90" fmla="*/ 13 w 68"/>
                    <a:gd name="T91" fmla="*/ 31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8" h="77">
                      <a:moveTo>
                        <a:pt x="54" y="54"/>
                      </a:moveTo>
                      <a:lnTo>
                        <a:pt x="68" y="55"/>
                      </a:lnTo>
                      <a:lnTo>
                        <a:pt x="64" y="62"/>
                      </a:lnTo>
                      <a:lnTo>
                        <a:pt x="62" y="67"/>
                      </a:lnTo>
                      <a:lnTo>
                        <a:pt x="57" y="72"/>
                      </a:lnTo>
                      <a:lnTo>
                        <a:pt x="46" y="76"/>
                      </a:lnTo>
                      <a:lnTo>
                        <a:pt x="35" y="77"/>
                      </a:lnTo>
                      <a:lnTo>
                        <a:pt x="20" y="76"/>
                      </a:lnTo>
                      <a:lnTo>
                        <a:pt x="9" y="68"/>
                      </a:lnTo>
                      <a:lnTo>
                        <a:pt x="2" y="55"/>
                      </a:lnTo>
                      <a:lnTo>
                        <a:pt x="0" y="40"/>
                      </a:lnTo>
                      <a:lnTo>
                        <a:pt x="2" y="23"/>
                      </a:lnTo>
                      <a:lnTo>
                        <a:pt x="9" y="10"/>
                      </a:lnTo>
                      <a:lnTo>
                        <a:pt x="20" y="2"/>
                      </a:lnTo>
                      <a:lnTo>
                        <a:pt x="35" y="0"/>
                      </a:lnTo>
                      <a:lnTo>
                        <a:pt x="48" y="2"/>
                      </a:lnTo>
                      <a:lnTo>
                        <a:pt x="59" y="10"/>
                      </a:lnTo>
                      <a:lnTo>
                        <a:pt x="66" y="23"/>
                      </a:lnTo>
                      <a:lnTo>
                        <a:pt x="68" y="38"/>
                      </a:lnTo>
                      <a:lnTo>
                        <a:pt x="68" y="42"/>
                      </a:lnTo>
                      <a:lnTo>
                        <a:pt x="13" y="42"/>
                      </a:lnTo>
                      <a:lnTo>
                        <a:pt x="14" y="49"/>
                      </a:lnTo>
                      <a:lnTo>
                        <a:pt x="17" y="55"/>
                      </a:lnTo>
                      <a:lnTo>
                        <a:pt x="19" y="59"/>
                      </a:lnTo>
                      <a:lnTo>
                        <a:pt x="24" y="63"/>
                      </a:lnTo>
                      <a:lnTo>
                        <a:pt x="30" y="66"/>
                      </a:lnTo>
                      <a:lnTo>
                        <a:pt x="35" y="66"/>
                      </a:lnTo>
                      <a:lnTo>
                        <a:pt x="41" y="66"/>
                      </a:lnTo>
                      <a:lnTo>
                        <a:pt x="46" y="63"/>
                      </a:lnTo>
                      <a:lnTo>
                        <a:pt x="50" y="60"/>
                      </a:lnTo>
                      <a:lnTo>
                        <a:pt x="53" y="58"/>
                      </a:lnTo>
                      <a:lnTo>
                        <a:pt x="54" y="54"/>
                      </a:lnTo>
                      <a:close/>
                      <a:moveTo>
                        <a:pt x="13" y="31"/>
                      </a:moveTo>
                      <a:lnTo>
                        <a:pt x="54" y="31"/>
                      </a:lnTo>
                      <a:lnTo>
                        <a:pt x="54" y="25"/>
                      </a:lnTo>
                      <a:lnTo>
                        <a:pt x="53" y="22"/>
                      </a:lnTo>
                      <a:lnTo>
                        <a:pt x="50" y="18"/>
                      </a:lnTo>
                      <a:lnTo>
                        <a:pt x="45" y="15"/>
                      </a:lnTo>
                      <a:lnTo>
                        <a:pt x="40" y="13"/>
                      </a:lnTo>
                      <a:lnTo>
                        <a:pt x="35" y="13"/>
                      </a:lnTo>
                      <a:lnTo>
                        <a:pt x="28" y="13"/>
                      </a:lnTo>
                      <a:lnTo>
                        <a:pt x="24" y="14"/>
                      </a:lnTo>
                      <a:lnTo>
                        <a:pt x="19" y="16"/>
                      </a:lnTo>
                      <a:lnTo>
                        <a:pt x="17" y="20"/>
                      </a:lnTo>
                      <a:lnTo>
                        <a:pt x="14" y="25"/>
                      </a:lnTo>
                      <a:lnTo>
                        <a:pt x="13" y="3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4" name="Freeform 479"/>
                <p:cNvSpPr>
                  <a:spLocks/>
                </p:cNvSpPr>
                <p:nvPr/>
              </p:nvSpPr>
              <p:spPr bwMode="auto">
                <a:xfrm>
                  <a:off x="3537" y="3983"/>
                  <a:ext cx="17" cy="65"/>
                </a:xfrm>
                <a:custGeom>
                  <a:avLst/>
                  <a:gdLst>
                    <a:gd name="T0" fmla="*/ 24 w 33"/>
                    <a:gd name="T1" fmla="*/ 130 h 130"/>
                    <a:gd name="T2" fmla="*/ 15 w 33"/>
                    <a:gd name="T3" fmla="*/ 116 h 130"/>
                    <a:gd name="T4" fmla="*/ 6 w 33"/>
                    <a:gd name="T5" fmla="*/ 101 h 130"/>
                    <a:gd name="T6" fmla="*/ 1 w 33"/>
                    <a:gd name="T7" fmla="*/ 82 h 130"/>
                    <a:gd name="T8" fmla="*/ 0 w 33"/>
                    <a:gd name="T9" fmla="*/ 64 h 130"/>
                    <a:gd name="T10" fmla="*/ 1 w 33"/>
                    <a:gd name="T11" fmla="*/ 49 h 130"/>
                    <a:gd name="T12" fmla="*/ 5 w 33"/>
                    <a:gd name="T13" fmla="*/ 33 h 130"/>
                    <a:gd name="T14" fmla="*/ 13 w 33"/>
                    <a:gd name="T15" fmla="*/ 17 h 130"/>
                    <a:gd name="T16" fmla="*/ 24 w 33"/>
                    <a:gd name="T17" fmla="*/ 0 h 130"/>
                    <a:gd name="T18" fmla="*/ 33 w 33"/>
                    <a:gd name="T19" fmla="*/ 0 h 130"/>
                    <a:gd name="T20" fmla="*/ 30 w 33"/>
                    <a:gd name="T21" fmla="*/ 6 h 130"/>
                    <a:gd name="T22" fmla="*/ 27 w 33"/>
                    <a:gd name="T23" fmla="*/ 11 h 130"/>
                    <a:gd name="T24" fmla="*/ 24 w 33"/>
                    <a:gd name="T25" fmla="*/ 17 h 130"/>
                    <a:gd name="T26" fmla="*/ 22 w 33"/>
                    <a:gd name="T27" fmla="*/ 19 h 130"/>
                    <a:gd name="T28" fmla="*/ 19 w 33"/>
                    <a:gd name="T29" fmla="*/ 30 h 130"/>
                    <a:gd name="T30" fmla="*/ 15 w 33"/>
                    <a:gd name="T31" fmla="*/ 40 h 130"/>
                    <a:gd name="T32" fmla="*/ 13 w 33"/>
                    <a:gd name="T33" fmla="*/ 64 h 130"/>
                    <a:gd name="T34" fmla="*/ 15 w 33"/>
                    <a:gd name="T35" fmla="*/ 86 h 130"/>
                    <a:gd name="T36" fmla="*/ 22 w 33"/>
                    <a:gd name="T37" fmla="*/ 108 h 130"/>
                    <a:gd name="T38" fmla="*/ 33 w 33"/>
                    <a:gd name="T39" fmla="*/ 130 h 130"/>
                    <a:gd name="T40" fmla="*/ 24 w 33"/>
                    <a:gd name="T41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3" h="130">
                      <a:moveTo>
                        <a:pt x="24" y="130"/>
                      </a:moveTo>
                      <a:lnTo>
                        <a:pt x="15" y="116"/>
                      </a:lnTo>
                      <a:lnTo>
                        <a:pt x="6" y="101"/>
                      </a:lnTo>
                      <a:lnTo>
                        <a:pt x="1" y="82"/>
                      </a:lnTo>
                      <a:lnTo>
                        <a:pt x="0" y="64"/>
                      </a:lnTo>
                      <a:lnTo>
                        <a:pt x="1" y="49"/>
                      </a:lnTo>
                      <a:lnTo>
                        <a:pt x="5" y="33"/>
                      </a:lnTo>
                      <a:lnTo>
                        <a:pt x="13" y="17"/>
                      </a:lnTo>
                      <a:lnTo>
                        <a:pt x="24" y="0"/>
                      </a:lnTo>
                      <a:lnTo>
                        <a:pt x="33" y="0"/>
                      </a:lnTo>
                      <a:lnTo>
                        <a:pt x="30" y="6"/>
                      </a:lnTo>
                      <a:lnTo>
                        <a:pt x="27" y="11"/>
                      </a:lnTo>
                      <a:lnTo>
                        <a:pt x="24" y="17"/>
                      </a:lnTo>
                      <a:lnTo>
                        <a:pt x="22" y="19"/>
                      </a:lnTo>
                      <a:lnTo>
                        <a:pt x="19" y="30"/>
                      </a:lnTo>
                      <a:lnTo>
                        <a:pt x="15" y="40"/>
                      </a:lnTo>
                      <a:lnTo>
                        <a:pt x="13" y="64"/>
                      </a:lnTo>
                      <a:lnTo>
                        <a:pt x="15" y="86"/>
                      </a:lnTo>
                      <a:lnTo>
                        <a:pt x="22" y="108"/>
                      </a:lnTo>
                      <a:lnTo>
                        <a:pt x="33" y="130"/>
                      </a:lnTo>
                      <a:lnTo>
                        <a:pt x="24" y="13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5" name="Freeform 480"/>
                <p:cNvSpPr>
                  <a:spLocks/>
                </p:cNvSpPr>
                <p:nvPr/>
              </p:nvSpPr>
              <p:spPr bwMode="auto">
                <a:xfrm>
                  <a:off x="3558" y="3996"/>
                  <a:ext cx="31" cy="39"/>
                </a:xfrm>
                <a:custGeom>
                  <a:avLst/>
                  <a:gdLst>
                    <a:gd name="T0" fmla="*/ 13 w 61"/>
                    <a:gd name="T1" fmla="*/ 53 h 77"/>
                    <a:gd name="T2" fmla="*/ 17 w 61"/>
                    <a:gd name="T3" fmla="*/ 60 h 77"/>
                    <a:gd name="T4" fmla="*/ 22 w 61"/>
                    <a:gd name="T5" fmla="*/ 64 h 77"/>
                    <a:gd name="T6" fmla="*/ 33 w 61"/>
                    <a:gd name="T7" fmla="*/ 66 h 77"/>
                    <a:gd name="T8" fmla="*/ 42 w 61"/>
                    <a:gd name="T9" fmla="*/ 64 h 77"/>
                    <a:gd name="T10" fmla="*/ 47 w 61"/>
                    <a:gd name="T11" fmla="*/ 59 h 77"/>
                    <a:gd name="T12" fmla="*/ 48 w 61"/>
                    <a:gd name="T13" fmla="*/ 53 h 77"/>
                    <a:gd name="T14" fmla="*/ 43 w 61"/>
                    <a:gd name="T15" fmla="*/ 49 h 77"/>
                    <a:gd name="T16" fmla="*/ 37 w 61"/>
                    <a:gd name="T17" fmla="*/ 47 h 77"/>
                    <a:gd name="T18" fmla="*/ 24 w 61"/>
                    <a:gd name="T19" fmla="*/ 44 h 77"/>
                    <a:gd name="T20" fmla="*/ 13 w 61"/>
                    <a:gd name="T21" fmla="*/ 40 h 77"/>
                    <a:gd name="T22" fmla="*/ 4 w 61"/>
                    <a:gd name="T23" fmla="*/ 32 h 77"/>
                    <a:gd name="T24" fmla="*/ 2 w 61"/>
                    <a:gd name="T25" fmla="*/ 22 h 77"/>
                    <a:gd name="T26" fmla="*/ 4 w 61"/>
                    <a:gd name="T27" fmla="*/ 13 h 77"/>
                    <a:gd name="T28" fmla="*/ 11 w 61"/>
                    <a:gd name="T29" fmla="*/ 5 h 77"/>
                    <a:gd name="T30" fmla="*/ 19 w 61"/>
                    <a:gd name="T31" fmla="*/ 2 h 77"/>
                    <a:gd name="T32" fmla="*/ 29 w 61"/>
                    <a:gd name="T33" fmla="*/ 0 h 77"/>
                    <a:gd name="T34" fmla="*/ 43 w 61"/>
                    <a:gd name="T35" fmla="*/ 2 h 77"/>
                    <a:gd name="T36" fmla="*/ 53 w 61"/>
                    <a:gd name="T37" fmla="*/ 10 h 77"/>
                    <a:gd name="T38" fmla="*/ 57 w 61"/>
                    <a:gd name="T39" fmla="*/ 22 h 77"/>
                    <a:gd name="T40" fmla="*/ 42 w 61"/>
                    <a:gd name="T41" fmla="*/ 18 h 77"/>
                    <a:gd name="T42" fmla="*/ 37 w 61"/>
                    <a:gd name="T43" fmla="*/ 14 h 77"/>
                    <a:gd name="T44" fmla="*/ 30 w 61"/>
                    <a:gd name="T45" fmla="*/ 13 h 77"/>
                    <a:gd name="T46" fmla="*/ 21 w 61"/>
                    <a:gd name="T47" fmla="*/ 14 h 77"/>
                    <a:gd name="T48" fmla="*/ 16 w 61"/>
                    <a:gd name="T49" fmla="*/ 18 h 77"/>
                    <a:gd name="T50" fmla="*/ 16 w 61"/>
                    <a:gd name="T51" fmla="*/ 23 h 77"/>
                    <a:gd name="T52" fmla="*/ 19 w 61"/>
                    <a:gd name="T53" fmla="*/ 27 h 77"/>
                    <a:gd name="T54" fmla="*/ 22 w 61"/>
                    <a:gd name="T55" fmla="*/ 28 h 77"/>
                    <a:gd name="T56" fmla="*/ 31 w 61"/>
                    <a:gd name="T57" fmla="*/ 31 h 77"/>
                    <a:gd name="T58" fmla="*/ 44 w 61"/>
                    <a:gd name="T59" fmla="*/ 35 h 77"/>
                    <a:gd name="T60" fmla="*/ 55 w 61"/>
                    <a:gd name="T61" fmla="*/ 40 h 77"/>
                    <a:gd name="T62" fmla="*/ 60 w 61"/>
                    <a:gd name="T63" fmla="*/ 46 h 77"/>
                    <a:gd name="T64" fmla="*/ 61 w 61"/>
                    <a:gd name="T65" fmla="*/ 54 h 77"/>
                    <a:gd name="T66" fmla="*/ 59 w 61"/>
                    <a:gd name="T67" fmla="*/ 66 h 77"/>
                    <a:gd name="T68" fmla="*/ 52 w 61"/>
                    <a:gd name="T69" fmla="*/ 72 h 77"/>
                    <a:gd name="T70" fmla="*/ 40 w 61"/>
                    <a:gd name="T71" fmla="*/ 77 h 77"/>
                    <a:gd name="T72" fmla="*/ 20 w 61"/>
                    <a:gd name="T73" fmla="*/ 76 h 77"/>
                    <a:gd name="T74" fmla="*/ 6 w 61"/>
                    <a:gd name="T75" fmla="*/ 67 h 77"/>
                    <a:gd name="T76" fmla="*/ 0 w 61"/>
                    <a:gd name="T77" fmla="*/ 54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1" h="77">
                      <a:moveTo>
                        <a:pt x="0" y="54"/>
                      </a:moveTo>
                      <a:lnTo>
                        <a:pt x="13" y="53"/>
                      </a:lnTo>
                      <a:lnTo>
                        <a:pt x="15" y="56"/>
                      </a:lnTo>
                      <a:lnTo>
                        <a:pt x="17" y="60"/>
                      </a:lnTo>
                      <a:lnTo>
                        <a:pt x="20" y="63"/>
                      </a:lnTo>
                      <a:lnTo>
                        <a:pt x="22" y="64"/>
                      </a:lnTo>
                      <a:lnTo>
                        <a:pt x="28" y="66"/>
                      </a:lnTo>
                      <a:lnTo>
                        <a:pt x="33" y="66"/>
                      </a:lnTo>
                      <a:lnTo>
                        <a:pt x="37" y="66"/>
                      </a:lnTo>
                      <a:lnTo>
                        <a:pt x="42" y="64"/>
                      </a:lnTo>
                      <a:lnTo>
                        <a:pt x="44" y="63"/>
                      </a:lnTo>
                      <a:lnTo>
                        <a:pt x="47" y="59"/>
                      </a:lnTo>
                      <a:lnTo>
                        <a:pt x="48" y="55"/>
                      </a:lnTo>
                      <a:lnTo>
                        <a:pt x="48" y="53"/>
                      </a:lnTo>
                      <a:lnTo>
                        <a:pt x="46" y="51"/>
                      </a:lnTo>
                      <a:lnTo>
                        <a:pt x="43" y="49"/>
                      </a:lnTo>
                      <a:lnTo>
                        <a:pt x="40" y="49"/>
                      </a:lnTo>
                      <a:lnTo>
                        <a:pt x="37" y="47"/>
                      </a:lnTo>
                      <a:lnTo>
                        <a:pt x="31" y="45"/>
                      </a:lnTo>
                      <a:lnTo>
                        <a:pt x="24" y="44"/>
                      </a:lnTo>
                      <a:lnTo>
                        <a:pt x="19" y="41"/>
                      </a:lnTo>
                      <a:lnTo>
                        <a:pt x="13" y="40"/>
                      </a:lnTo>
                      <a:lnTo>
                        <a:pt x="8" y="36"/>
                      </a:lnTo>
                      <a:lnTo>
                        <a:pt x="4" y="32"/>
                      </a:lnTo>
                      <a:lnTo>
                        <a:pt x="3" y="27"/>
                      </a:lnTo>
                      <a:lnTo>
                        <a:pt x="2" y="22"/>
                      </a:lnTo>
                      <a:lnTo>
                        <a:pt x="3" y="16"/>
                      </a:lnTo>
                      <a:lnTo>
                        <a:pt x="4" y="13"/>
                      </a:lnTo>
                      <a:lnTo>
                        <a:pt x="7" y="9"/>
                      </a:lnTo>
                      <a:lnTo>
                        <a:pt x="11" y="5"/>
                      </a:lnTo>
                      <a:lnTo>
                        <a:pt x="13" y="4"/>
                      </a:lnTo>
                      <a:lnTo>
                        <a:pt x="19" y="2"/>
                      </a:lnTo>
                      <a:lnTo>
                        <a:pt x="24" y="1"/>
                      </a:lnTo>
                      <a:lnTo>
                        <a:pt x="29" y="0"/>
                      </a:lnTo>
                      <a:lnTo>
                        <a:pt x="37" y="1"/>
                      </a:lnTo>
                      <a:lnTo>
                        <a:pt x="43" y="2"/>
                      </a:lnTo>
                      <a:lnTo>
                        <a:pt x="50" y="6"/>
                      </a:lnTo>
                      <a:lnTo>
                        <a:pt x="53" y="10"/>
                      </a:lnTo>
                      <a:lnTo>
                        <a:pt x="56" y="15"/>
                      </a:lnTo>
                      <a:lnTo>
                        <a:pt x="57" y="22"/>
                      </a:lnTo>
                      <a:lnTo>
                        <a:pt x="44" y="23"/>
                      </a:lnTo>
                      <a:lnTo>
                        <a:pt x="42" y="18"/>
                      </a:lnTo>
                      <a:lnTo>
                        <a:pt x="39" y="15"/>
                      </a:lnTo>
                      <a:lnTo>
                        <a:pt x="37" y="14"/>
                      </a:lnTo>
                      <a:lnTo>
                        <a:pt x="34" y="13"/>
                      </a:lnTo>
                      <a:lnTo>
                        <a:pt x="30" y="13"/>
                      </a:lnTo>
                      <a:lnTo>
                        <a:pt x="25" y="13"/>
                      </a:lnTo>
                      <a:lnTo>
                        <a:pt x="21" y="14"/>
                      </a:lnTo>
                      <a:lnTo>
                        <a:pt x="19" y="15"/>
                      </a:lnTo>
                      <a:lnTo>
                        <a:pt x="16" y="18"/>
                      </a:lnTo>
                      <a:lnTo>
                        <a:pt x="16" y="20"/>
                      </a:lnTo>
                      <a:lnTo>
                        <a:pt x="16" y="23"/>
                      </a:lnTo>
                      <a:lnTo>
                        <a:pt x="17" y="24"/>
                      </a:lnTo>
                      <a:lnTo>
                        <a:pt x="19" y="27"/>
                      </a:lnTo>
                      <a:lnTo>
                        <a:pt x="21" y="28"/>
                      </a:lnTo>
                      <a:lnTo>
                        <a:pt x="22" y="28"/>
                      </a:lnTo>
                      <a:lnTo>
                        <a:pt x="26" y="29"/>
                      </a:lnTo>
                      <a:lnTo>
                        <a:pt x="31" y="31"/>
                      </a:lnTo>
                      <a:lnTo>
                        <a:pt x="38" y="33"/>
                      </a:lnTo>
                      <a:lnTo>
                        <a:pt x="44" y="35"/>
                      </a:lnTo>
                      <a:lnTo>
                        <a:pt x="48" y="36"/>
                      </a:lnTo>
                      <a:lnTo>
                        <a:pt x="55" y="40"/>
                      </a:lnTo>
                      <a:lnTo>
                        <a:pt x="59" y="44"/>
                      </a:lnTo>
                      <a:lnTo>
                        <a:pt x="60" y="46"/>
                      </a:lnTo>
                      <a:lnTo>
                        <a:pt x="61" y="50"/>
                      </a:lnTo>
                      <a:lnTo>
                        <a:pt x="61" y="54"/>
                      </a:lnTo>
                      <a:lnTo>
                        <a:pt x="61" y="60"/>
                      </a:lnTo>
                      <a:lnTo>
                        <a:pt x="59" y="66"/>
                      </a:lnTo>
                      <a:lnTo>
                        <a:pt x="55" y="69"/>
                      </a:lnTo>
                      <a:lnTo>
                        <a:pt x="52" y="72"/>
                      </a:lnTo>
                      <a:lnTo>
                        <a:pt x="47" y="75"/>
                      </a:lnTo>
                      <a:lnTo>
                        <a:pt x="40" y="77"/>
                      </a:lnTo>
                      <a:lnTo>
                        <a:pt x="31" y="77"/>
                      </a:lnTo>
                      <a:lnTo>
                        <a:pt x="20" y="76"/>
                      </a:lnTo>
                      <a:lnTo>
                        <a:pt x="11" y="72"/>
                      </a:lnTo>
                      <a:lnTo>
                        <a:pt x="6" y="67"/>
                      </a:lnTo>
                      <a:lnTo>
                        <a:pt x="3" y="62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6" name="Freeform 481"/>
                <p:cNvSpPr>
                  <a:spLocks/>
                </p:cNvSpPr>
                <p:nvPr/>
              </p:nvSpPr>
              <p:spPr bwMode="auto">
                <a:xfrm>
                  <a:off x="3594" y="3983"/>
                  <a:ext cx="17" cy="65"/>
                </a:xfrm>
                <a:custGeom>
                  <a:avLst/>
                  <a:gdLst>
                    <a:gd name="T0" fmla="*/ 8 w 33"/>
                    <a:gd name="T1" fmla="*/ 130 h 130"/>
                    <a:gd name="T2" fmla="*/ 0 w 33"/>
                    <a:gd name="T3" fmla="*/ 130 h 130"/>
                    <a:gd name="T4" fmla="*/ 11 w 33"/>
                    <a:gd name="T5" fmla="*/ 108 h 130"/>
                    <a:gd name="T6" fmla="*/ 18 w 33"/>
                    <a:gd name="T7" fmla="*/ 86 h 130"/>
                    <a:gd name="T8" fmla="*/ 20 w 33"/>
                    <a:gd name="T9" fmla="*/ 64 h 130"/>
                    <a:gd name="T10" fmla="*/ 17 w 33"/>
                    <a:gd name="T11" fmla="*/ 40 h 130"/>
                    <a:gd name="T12" fmla="*/ 14 w 33"/>
                    <a:gd name="T13" fmla="*/ 30 h 130"/>
                    <a:gd name="T14" fmla="*/ 10 w 33"/>
                    <a:gd name="T15" fmla="*/ 19 h 130"/>
                    <a:gd name="T16" fmla="*/ 9 w 33"/>
                    <a:gd name="T17" fmla="*/ 17 h 130"/>
                    <a:gd name="T18" fmla="*/ 6 w 33"/>
                    <a:gd name="T19" fmla="*/ 11 h 130"/>
                    <a:gd name="T20" fmla="*/ 4 w 33"/>
                    <a:gd name="T21" fmla="*/ 6 h 130"/>
                    <a:gd name="T22" fmla="*/ 0 w 33"/>
                    <a:gd name="T23" fmla="*/ 0 h 130"/>
                    <a:gd name="T24" fmla="*/ 8 w 33"/>
                    <a:gd name="T25" fmla="*/ 0 h 130"/>
                    <a:gd name="T26" fmla="*/ 19 w 33"/>
                    <a:gd name="T27" fmla="*/ 17 h 130"/>
                    <a:gd name="T28" fmla="*/ 28 w 33"/>
                    <a:gd name="T29" fmla="*/ 33 h 130"/>
                    <a:gd name="T30" fmla="*/ 32 w 33"/>
                    <a:gd name="T31" fmla="*/ 49 h 130"/>
                    <a:gd name="T32" fmla="*/ 33 w 33"/>
                    <a:gd name="T33" fmla="*/ 64 h 130"/>
                    <a:gd name="T34" fmla="*/ 32 w 33"/>
                    <a:gd name="T35" fmla="*/ 82 h 130"/>
                    <a:gd name="T36" fmla="*/ 26 w 33"/>
                    <a:gd name="T37" fmla="*/ 101 h 130"/>
                    <a:gd name="T38" fmla="*/ 18 w 33"/>
                    <a:gd name="T39" fmla="*/ 116 h 130"/>
                    <a:gd name="T40" fmla="*/ 8 w 33"/>
                    <a:gd name="T41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3" h="130">
                      <a:moveTo>
                        <a:pt x="8" y="130"/>
                      </a:moveTo>
                      <a:lnTo>
                        <a:pt x="0" y="130"/>
                      </a:lnTo>
                      <a:lnTo>
                        <a:pt x="11" y="108"/>
                      </a:lnTo>
                      <a:lnTo>
                        <a:pt x="18" y="86"/>
                      </a:lnTo>
                      <a:lnTo>
                        <a:pt x="20" y="64"/>
                      </a:lnTo>
                      <a:lnTo>
                        <a:pt x="17" y="40"/>
                      </a:lnTo>
                      <a:lnTo>
                        <a:pt x="14" y="30"/>
                      </a:lnTo>
                      <a:lnTo>
                        <a:pt x="10" y="19"/>
                      </a:lnTo>
                      <a:lnTo>
                        <a:pt x="9" y="17"/>
                      </a:lnTo>
                      <a:lnTo>
                        <a:pt x="6" y="11"/>
                      </a:lnTo>
                      <a:lnTo>
                        <a:pt x="4" y="6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9" y="17"/>
                      </a:lnTo>
                      <a:lnTo>
                        <a:pt x="28" y="33"/>
                      </a:lnTo>
                      <a:lnTo>
                        <a:pt x="32" y="49"/>
                      </a:lnTo>
                      <a:lnTo>
                        <a:pt x="33" y="64"/>
                      </a:lnTo>
                      <a:lnTo>
                        <a:pt x="32" y="82"/>
                      </a:lnTo>
                      <a:lnTo>
                        <a:pt x="26" y="101"/>
                      </a:lnTo>
                      <a:lnTo>
                        <a:pt x="18" y="116"/>
                      </a:lnTo>
                      <a:lnTo>
                        <a:pt x="8" y="13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7" name="Line 482"/>
                <p:cNvSpPr>
                  <a:spLocks noChangeShapeType="1"/>
                </p:cNvSpPr>
                <p:nvPr/>
              </p:nvSpPr>
              <p:spPr bwMode="auto">
                <a:xfrm flipV="1">
                  <a:off x="2688" y="3011"/>
                  <a:ext cx="0" cy="859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8" name="Line 483"/>
                <p:cNvSpPr>
                  <a:spLocks noChangeShapeType="1"/>
                </p:cNvSpPr>
                <p:nvPr/>
              </p:nvSpPr>
              <p:spPr bwMode="auto">
                <a:xfrm>
                  <a:off x="2688" y="3870"/>
                  <a:ext cx="17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9" name="Line 484"/>
                <p:cNvSpPr>
                  <a:spLocks noChangeShapeType="1"/>
                </p:cNvSpPr>
                <p:nvPr/>
              </p:nvSpPr>
              <p:spPr bwMode="auto">
                <a:xfrm>
                  <a:off x="2688" y="3727"/>
                  <a:ext cx="17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0" name="Line 485"/>
                <p:cNvSpPr>
                  <a:spLocks noChangeShapeType="1"/>
                </p:cNvSpPr>
                <p:nvPr/>
              </p:nvSpPr>
              <p:spPr bwMode="auto">
                <a:xfrm>
                  <a:off x="2688" y="3583"/>
                  <a:ext cx="17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1" name="Line 486"/>
                <p:cNvSpPr>
                  <a:spLocks noChangeShapeType="1"/>
                </p:cNvSpPr>
                <p:nvPr/>
              </p:nvSpPr>
              <p:spPr bwMode="auto">
                <a:xfrm>
                  <a:off x="2688" y="3440"/>
                  <a:ext cx="17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2" name="Line 487"/>
                <p:cNvSpPr>
                  <a:spLocks noChangeShapeType="1"/>
                </p:cNvSpPr>
                <p:nvPr/>
              </p:nvSpPr>
              <p:spPr bwMode="auto">
                <a:xfrm>
                  <a:off x="2688" y="3297"/>
                  <a:ext cx="17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3" name="Line 488"/>
                <p:cNvSpPr>
                  <a:spLocks noChangeShapeType="1"/>
                </p:cNvSpPr>
                <p:nvPr/>
              </p:nvSpPr>
              <p:spPr bwMode="auto">
                <a:xfrm>
                  <a:off x="2688" y="3154"/>
                  <a:ext cx="17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4" name="Line 489"/>
                <p:cNvSpPr>
                  <a:spLocks noChangeShapeType="1"/>
                </p:cNvSpPr>
                <p:nvPr/>
              </p:nvSpPr>
              <p:spPr bwMode="auto">
                <a:xfrm>
                  <a:off x="2688" y="3011"/>
                  <a:ext cx="17" cy="0"/>
                </a:xfrm>
                <a:prstGeom prst="line">
                  <a:avLst/>
                </a:prstGeom>
                <a:noFill/>
                <a:ln w="1588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5" name="Rectangle 490"/>
                <p:cNvSpPr>
                  <a:spLocks noChangeArrowheads="1"/>
                </p:cNvSpPr>
                <p:nvPr/>
              </p:nvSpPr>
              <p:spPr bwMode="auto">
                <a:xfrm>
                  <a:off x="2608" y="3873"/>
                  <a:ext cx="18" cy="5"/>
                </a:xfrm>
                <a:prstGeom prst="rect">
                  <a:avLst/>
                </a:pr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6" name="Freeform 491"/>
                <p:cNvSpPr>
                  <a:spLocks/>
                </p:cNvSpPr>
                <p:nvPr/>
              </p:nvSpPr>
              <p:spPr bwMode="auto">
                <a:xfrm>
                  <a:off x="2631" y="3846"/>
                  <a:ext cx="30" cy="47"/>
                </a:xfrm>
                <a:custGeom>
                  <a:avLst/>
                  <a:gdLst>
                    <a:gd name="T0" fmla="*/ 11 w 61"/>
                    <a:gd name="T1" fmla="*/ 67 h 94"/>
                    <a:gd name="T2" fmla="*/ 15 w 61"/>
                    <a:gd name="T3" fmla="*/ 76 h 94"/>
                    <a:gd name="T4" fmla="*/ 20 w 61"/>
                    <a:gd name="T5" fmla="*/ 81 h 94"/>
                    <a:gd name="T6" fmla="*/ 30 w 61"/>
                    <a:gd name="T7" fmla="*/ 84 h 94"/>
                    <a:gd name="T8" fmla="*/ 39 w 61"/>
                    <a:gd name="T9" fmla="*/ 81 h 94"/>
                    <a:gd name="T10" fmla="*/ 46 w 61"/>
                    <a:gd name="T11" fmla="*/ 74 h 94"/>
                    <a:gd name="T12" fmla="*/ 48 w 61"/>
                    <a:gd name="T13" fmla="*/ 65 h 94"/>
                    <a:gd name="T14" fmla="*/ 46 w 61"/>
                    <a:gd name="T15" fmla="*/ 56 h 94"/>
                    <a:gd name="T16" fmla="*/ 40 w 61"/>
                    <a:gd name="T17" fmla="*/ 49 h 94"/>
                    <a:gd name="T18" fmla="*/ 31 w 61"/>
                    <a:gd name="T19" fmla="*/ 47 h 94"/>
                    <a:gd name="T20" fmla="*/ 22 w 61"/>
                    <a:gd name="T21" fmla="*/ 48 h 94"/>
                    <a:gd name="T22" fmla="*/ 26 w 61"/>
                    <a:gd name="T23" fmla="*/ 38 h 94"/>
                    <a:gd name="T24" fmla="*/ 37 w 61"/>
                    <a:gd name="T25" fmla="*/ 34 h 94"/>
                    <a:gd name="T26" fmla="*/ 42 w 61"/>
                    <a:gd name="T27" fmla="*/ 28 h 94"/>
                    <a:gd name="T28" fmla="*/ 42 w 61"/>
                    <a:gd name="T29" fmla="*/ 19 h 94"/>
                    <a:gd name="T30" fmla="*/ 39 w 61"/>
                    <a:gd name="T31" fmla="*/ 14 h 94"/>
                    <a:gd name="T32" fmla="*/ 32 w 61"/>
                    <a:gd name="T33" fmla="*/ 10 h 94"/>
                    <a:gd name="T34" fmla="*/ 24 w 61"/>
                    <a:gd name="T35" fmla="*/ 10 h 94"/>
                    <a:gd name="T36" fmla="*/ 18 w 61"/>
                    <a:gd name="T37" fmla="*/ 14 h 94"/>
                    <a:gd name="T38" fmla="*/ 14 w 61"/>
                    <a:gd name="T39" fmla="*/ 21 h 94"/>
                    <a:gd name="T40" fmla="*/ 1 w 61"/>
                    <a:gd name="T41" fmla="*/ 23 h 94"/>
                    <a:gd name="T42" fmla="*/ 6 w 61"/>
                    <a:gd name="T43" fmla="*/ 10 h 94"/>
                    <a:gd name="T44" fmla="*/ 15 w 61"/>
                    <a:gd name="T45" fmla="*/ 3 h 94"/>
                    <a:gd name="T46" fmla="*/ 28 w 61"/>
                    <a:gd name="T47" fmla="*/ 0 h 94"/>
                    <a:gd name="T48" fmla="*/ 42 w 61"/>
                    <a:gd name="T49" fmla="*/ 3 h 94"/>
                    <a:gd name="T50" fmla="*/ 49 w 61"/>
                    <a:gd name="T51" fmla="*/ 8 h 94"/>
                    <a:gd name="T52" fmla="*/ 54 w 61"/>
                    <a:gd name="T53" fmla="*/ 17 h 94"/>
                    <a:gd name="T54" fmla="*/ 54 w 61"/>
                    <a:gd name="T55" fmla="*/ 28 h 94"/>
                    <a:gd name="T56" fmla="*/ 48 w 61"/>
                    <a:gd name="T57" fmla="*/ 38 h 94"/>
                    <a:gd name="T58" fmla="*/ 48 w 61"/>
                    <a:gd name="T59" fmla="*/ 43 h 94"/>
                    <a:gd name="T60" fmla="*/ 55 w 61"/>
                    <a:gd name="T61" fmla="*/ 49 h 94"/>
                    <a:gd name="T62" fmla="*/ 59 w 61"/>
                    <a:gd name="T63" fmla="*/ 59 h 94"/>
                    <a:gd name="T64" fmla="*/ 58 w 61"/>
                    <a:gd name="T65" fmla="*/ 76 h 94"/>
                    <a:gd name="T66" fmla="*/ 41 w 61"/>
                    <a:gd name="T67" fmla="*/ 92 h 94"/>
                    <a:gd name="T68" fmla="*/ 22 w 61"/>
                    <a:gd name="T69" fmla="*/ 93 h 94"/>
                    <a:gd name="T70" fmla="*/ 9 w 61"/>
                    <a:gd name="T71" fmla="*/ 88 h 94"/>
                    <a:gd name="T72" fmla="*/ 1 w 61"/>
                    <a:gd name="T73" fmla="*/ 76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1" h="94">
                      <a:moveTo>
                        <a:pt x="0" y="69"/>
                      </a:moveTo>
                      <a:lnTo>
                        <a:pt x="11" y="67"/>
                      </a:lnTo>
                      <a:lnTo>
                        <a:pt x="13" y="72"/>
                      </a:lnTo>
                      <a:lnTo>
                        <a:pt x="15" y="76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4" y="83"/>
                      </a:lnTo>
                      <a:lnTo>
                        <a:pt x="30" y="84"/>
                      </a:lnTo>
                      <a:lnTo>
                        <a:pt x="35" y="83"/>
                      </a:lnTo>
                      <a:lnTo>
                        <a:pt x="39" y="81"/>
                      </a:lnTo>
                      <a:lnTo>
                        <a:pt x="42" y="78"/>
                      </a:lnTo>
                      <a:lnTo>
                        <a:pt x="46" y="74"/>
                      </a:lnTo>
                      <a:lnTo>
                        <a:pt x="48" y="70"/>
                      </a:lnTo>
                      <a:lnTo>
                        <a:pt x="48" y="65"/>
                      </a:lnTo>
                      <a:lnTo>
                        <a:pt x="48" y="59"/>
                      </a:lnTo>
                      <a:lnTo>
                        <a:pt x="46" y="56"/>
                      </a:lnTo>
                      <a:lnTo>
                        <a:pt x="42" y="52"/>
                      </a:lnTo>
                      <a:lnTo>
                        <a:pt x="40" y="49"/>
                      </a:lnTo>
                      <a:lnTo>
                        <a:pt x="35" y="48"/>
                      </a:lnTo>
                      <a:lnTo>
                        <a:pt x="31" y="47"/>
                      </a:lnTo>
                      <a:lnTo>
                        <a:pt x="27" y="48"/>
                      </a:lnTo>
                      <a:lnTo>
                        <a:pt x="22" y="48"/>
                      </a:lnTo>
                      <a:lnTo>
                        <a:pt x="23" y="38"/>
                      </a:lnTo>
                      <a:lnTo>
                        <a:pt x="26" y="38"/>
                      </a:lnTo>
                      <a:lnTo>
                        <a:pt x="32" y="36"/>
                      </a:lnTo>
                      <a:lnTo>
                        <a:pt x="37" y="34"/>
                      </a:lnTo>
                      <a:lnTo>
                        <a:pt x="40" y="31"/>
                      </a:lnTo>
                      <a:lnTo>
                        <a:pt x="42" y="28"/>
                      </a:lnTo>
                      <a:lnTo>
                        <a:pt x="42" y="23"/>
                      </a:lnTo>
                      <a:lnTo>
                        <a:pt x="42" y="19"/>
                      </a:lnTo>
                      <a:lnTo>
                        <a:pt x="41" y="17"/>
                      </a:lnTo>
                      <a:lnTo>
                        <a:pt x="39" y="14"/>
                      </a:lnTo>
                      <a:lnTo>
                        <a:pt x="36" y="12"/>
                      </a:lnTo>
                      <a:lnTo>
                        <a:pt x="32" y="10"/>
                      </a:lnTo>
                      <a:lnTo>
                        <a:pt x="28" y="10"/>
                      </a:lnTo>
                      <a:lnTo>
                        <a:pt x="24" y="10"/>
                      </a:lnTo>
                      <a:lnTo>
                        <a:pt x="22" y="12"/>
                      </a:lnTo>
                      <a:lnTo>
                        <a:pt x="18" y="14"/>
                      </a:lnTo>
                      <a:lnTo>
                        <a:pt x="15" y="17"/>
                      </a:lnTo>
                      <a:lnTo>
                        <a:pt x="14" y="21"/>
                      </a:lnTo>
                      <a:lnTo>
                        <a:pt x="13" y="26"/>
                      </a:lnTo>
                      <a:lnTo>
                        <a:pt x="1" y="23"/>
                      </a:lnTo>
                      <a:lnTo>
                        <a:pt x="2" y="17"/>
                      </a:lnTo>
                      <a:lnTo>
                        <a:pt x="6" y="10"/>
                      </a:lnTo>
                      <a:lnTo>
                        <a:pt x="10" y="7"/>
                      </a:lnTo>
                      <a:lnTo>
                        <a:pt x="15" y="3"/>
                      </a:lnTo>
                      <a:lnTo>
                        <a:pt x="22" y="0"/>
                      </a:lnTo>
                      <a:lnTo>
                        <a:pt x="28" y="0"/>
                      </a:lnTo>
                      <a:lnTo>
                        <a:pt x="35" y="0"/>
                      </a:lnTo>
                      <a:lnTo>
                        <a:pt x="42" y="3"/>
                      </a:lnTo>
                      <a:lnTo>
                        <a:pt x="46" y="5"/>
                      </a:lnTo>
                      <a:lnTo>
                        <a:pt x="49" y="8"/>
                      </a:lnTo>
                      <a:lnTo>
                        <a:pt x="51" y="12"/>
                      </a:lnTo>
                      <a:lnTo>
                        <a:pt x="54" y="17"/>
                      </a:lnTo>
                      <a:lnTo>
                        <a:pt x="55" y="23"/>
                      </a:lnTo>
                      <a:lnTo>
                        <a:pt x="54" y="28"/>
                      </a:lnTo>
                      <a:lnTo>
                        <a:pt x="51" y="34"/>
                      </a:lnTo>
                      <a:lnTo>
                        <a:pt x="48" y="38"/>
                      </a:lnTo>
                      <a:lnTo>
                        <a:pt x="42" y="41"/>
                      </a:lnTo>
                      <a:lnTo>
                        <a:pt x="48" y="43"/>
                      </a:lnTo>
                      <a:lnTo>
                        <a:pt x="51" y="47"/>
                      </a:lnTo>
                      <a:lnTo>
                        <a:pt x="55" y="49"/>
                      </a:lnTo>
                      <a:lnTo>
                        <a:pt x="58" y="54"/>
                      </a:lnTo>
                      <a:lnTo>
                        <a:pt x="59" y="59"/>
                      </a:lnTo>
                      <a:lnTo>
                        <a:pt x="61" y="65"/>
                      </a:lnTo>
                      <a:lnTo>
                        <a:pt x="58" y="76"/>
                      </a:lnTo>
                      <a:lnTo>
                        <a:pt x="51" y="85"/>
                      </a:lnTo>
                      <a:lnTo>
                        <a:pt x="41" y="92"/>
                      </a:lnTo>
                      <a:lnTo>
                        <a:pt x="30" y="94"/>
                      </a:lnTo>
                      <a:lnTo>
                        <a:pt x="22" y="93"/>
                      </a:lnTo>
                      <a:lnTo>
                        <a:pt x="14" y="92"/>
                      </a:lnTo>
                      <a:lnTo>
                        <a:pt x="9" y="88"/>
                      </a:lnTo>
                      <a:lnTo>
                        <a:pt x="4" y="81"/>
                      </a:lnTo>
                      <a:lnTo>
                        <a:pt x="1" y="76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7" name="Rectangle 492"/>
                <p:cNvSpPr>
                  <a:spLocks noChangeArrowheads="1"/>
                </p:cNvSpPr>
                <p:nvPr/>
              </p:nvSpPr>
              <p:spPr bwMode="auto">
                <a:xfrm>
                  <a:off x="2608" y="3730"/>
                  <a:ext cx="18" cy="5"/>
                </a:xfrm>
                <a:prstGeom prst="rect">
                  <a:avLst/>
                </a:pr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8" name="Freeform 493"/>
                <p:cNvSpPr>
                  <a:spLocks/>
                </p:cNvSpPr>
                <p:nvPr/>
              </p:nvSpPr>
              <p:spPr bwMode="auto">
                <a:xfrm>
                  <a:off x="2630" y="3703"/>
                  <a:ext cx="31" cy="46"/>
                </a:xfrm>
                <a:custGeom>
                  <a:avLst/>
                  <a:gdLst>
                    <a:gd name="T0" fmla="*/ 60 w 60"/>
                    <a:gd name="T1" fmla="*/ 82 h 93"/>
                    <a:gd name="T2" fmla="*/ 60 w 60"/>
                    <a:gd name="T3" fmla="*/ 93 h 93"/>
                    <a:gd name="T4" fmla="*/ 0 w 60"/>
                    <a:gd name="T5" fmla="*/ 93 h 93"/>
                    <a:gd name="T6" fmla="*/ 0 w 60"/>
                    <a:gd name="T7" fmla="*/ 90 h 93"/>
                    <a:gd name="T8" fmla="*/ 0 w 60"/>
                    <a:gd name="T9" fmla="*/ 86 h 93"/>
                    <a:gd name="T10" fmla="*/ 3 w 60"/>
                    <a:gd name="T11" fmla="*/ 79 h 93"/>
                    <a:gd name="T12" fmla="*/ 7 w 60"/>
                    <a:gd name="T13" fmla="*/ 73 h 93"/>
                    <a:gd name="T14" fmla="*/ 11 w 60"/>
                    <a:gd name="T15" fmla="*/ 68 h 93"/>
                    <a:gd name="T16" fmla="*/ 15 w 60"/>
                    <a:gd name="T17" fmla="*/ 64 h 93"/>
                    <a:gd name="T18" fmla="*/ 21 w 60"/>
                    <a:gd name="T19" fmla="*/ 59 h 93"/>
                    <a:gd name="T20" fmla="*/ 28 w 60"/>
                    <a:gd name="T21" fmla="*/ 52 h 93"/>
                    <a:gd name="T22" fmla="*/ 34 w 60"/>
                    <a:gd name="T23" fmla="*/ 47 h 93"/>
                    <a:gd name="T24" fmla="*/ 38 w 60"/>
                    <a:gd name="T25" fmla="*/ 43 h 93"/>
                    <a:gd name="T26" fmla="*/ 41 w 60"/>
                    <a:gd name="T27" fmla="*/ 39 h 93"/>
                    <a:gd name="T28" fmla="*/ 45 w 60"/>
                    <a:gd name="T29" fmla="*/ 35 h 93"/>
                    <a:gd name="T30" fmla="*/ 46 w 60"/>
                    <a:gd name="T31" fmla="*/ 30 h 93"/>
                    <a:gd name="T32" fmla="*/ 46 w 60"/>
                    <a:gd name="T33" fmla="*/ 26 h 93"/>
                    <a:gd name="T34" fmla="*/ 46 w 60"/>
                    <a:gd name="T35" fmla="*/ 22 h 93"/>
                    <a:gd name="T36" fmla="*/ 45 w 60"/>
                    <a:gd name="T37" fmla="*/ 18 h 93"/>
                    <a:gd name="T38" fmla="*/ 42 w 60"/>
                    <a:gd name="T39" fmla="*/ 16 h 93"/>
                    <a:gd name="T40" fmla="*/ 38 w 60"/>
                    <a:gd name="T41" fmla="*/ 13 h 93"/>
                    <a:gd name="T42" fmla="*/ 34 w 60"/>
                    <a:gd name="T43" fmla="*/ 12 h 93"/>
                    <a:gd name="T44" fmla="*/ 29 w 60"/>
                    <a:gd name="T45" fmla="*/ 11 h 93"/>
                    <a:gd name="T46" fmla="*/ 25 w 60"/>
                    <a:gd name="T47" fmla="*/ 12 h 93"/>
                    <a:gd name="T48" fmla="*/ 20 w 60"/>
                    <a:gd name="T49" fmla="*/ 13 h 93"/>
                    <a:gd name="T50" fmla="*/ 18 w 60"/>
                    <a:gd name="T51" fmla="*/ 16 h 93"/>
                    <a:gd name="T52" fmla="*/ 15 w 60"/>
                    <a:gd name="T53" fmla="*/ 18 h 93"/>
                    <a:gd name="T54" fmla="*/ 12 w 60"/>
                    <a:gd name="T55" fmla="*/ 22 h 93"/>
                    <a:gd name="T56" fmla="*/ 12 w 60"/>
                    <a:gd name="T57" fmla="*/ 28 h 93"/>
                    <a:gd name="T58" fmla="*/ 1 w 60"/>
                    <a:gd name="T59" fmla="*/ 26 h 93"/>
                    <a:gd name="T60" fmla="*/ 1 w 60"/>
                    <a:gd name="T61" fmla="*/ 20 h 93"/>
                    <a:gd name="T62" fmla="*/ 3 w 60"/>
                    <a:gd name="T63" fmla="*/ 15 h 93"/>
                    <a:gd name="T64" fmla="*/ 6 w 60"/>
                    <a:gd name="T65" fmla="*/ 11 h 93"/>
                    <a:gd name="T66" fmla="*/ 9 w 60"/>
                    <a:gd name="T67" fmla="*/ 7 h 93"/>
                    <a:gd name="T68" fmla="*/ 19 w 60"/>
                    <a:gd name="T69" fmla="*/ 2 h 93"/>
                    <a:gd name="T70" fmla="*/ 31 w 60"/>
                    <a:gd name="T71" fmla="*/ 0 h 93"/>
                    <a:gd name="T72" fmla="*/ 42 w 60"/>
                    <a:gd name="T73" fmla="*/ 2 h 93"/>
                    <a:gd name="T74" fmla="*/ 51 w 60"/>
                    <a:gd name="T75" fmla="*/ 8 h 93"/>
                    <a:gd name="T76" fmla="*/ 55 w 60"/>
                    <a:gd name="T77" fmla="*/ 13 h 93"/>
                    <a:gd name="T78" fmla="*/ 58 w 60"/>
                    <a:gd name="T79" fmla="*/ 18 h 93"/>
                    <a:gd name="T80" fmla="*/ 59 w 60"/>
                    <a:gd name="T81" fmla="*/ 26 h 93"/>
                    <a:gd name="T82" fmla="*/ 58 w 60"/>
                    <a:gd name="T83" fmla="*/ 31 h 93"/>
                    <a:gd name="T84" fmla="*/ 56 w 60"/>
                    <a:gd name="T85" fmla="*/ 37 h 93"/>
                    <a:gd name="T86" fmla="*/ 54 w 60"/>
                    <a:gd name="T87" fmla="*/ 43 h 93"/>
                    <a:gd name="T88" fmla="*/ 50 w 60"/>
                    <a:gd name="T89" fmla="*/ 48 h 93"/>
                    <a:gd name="T90" fmla="*/ 46 w 60"/>
                    <a:gd name="T91" fmla="*/ 52 h 93"/>
                    <a:gd name="T92" fmla="*/ 40 w 60"/>
                    <a:gd name="T93" fmla="*/ 59 h 93"/>
                    <a:gd name="T94" fmla="*/ 33 w 60"/>
                    <a:gd name="T95" fmla="*/ 64 h 93"/>
                    <a:gd name="T96" fmla="*/ 28 w 60"/>
                    <a:gd name="T97" fmla="*/ 68 h 93"/>
                    <a:gd name="T98" fmla="*/ 24 w 60"/>
                    <a:gd name="T99" fmla="*/ 71 h 93"/>
                    <a:gd name="T100" fmla="*/ 21 w 60"/>
                    <a:gd name="T101" fmla="*/ 74 h 93"/>
                    <a:gd name="T102" fmla="*/ 20 w 60"/>
                    <a:gd name="T103" fmla="*/ 75 h 93"/>
                    <a:gd name="T104" fmla="*/ 15 w 60"/>
                    <a:gd name="T105" fmla="*/ 82 h 93"/>
                    <a:gd name="T106" fmla="*/ 60 w 60"/>
                    <a:gd name="T107" fmla="*/ 82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0" h="93">
                      <a:moveTo>
                        <a:pt x="60" y="82"/>
                      </a:moveTo>
                      <a:lnTo>
                        <a:pt x="60" y="93"/>
                      </a:lnTo>
                      <a:lnTo>
                        <a:pt x="0" y="93"/>
                      </a:lnTo>
                      <a:lnTo>
                        <a:pt x="0" y="90"/>
                      </a:lnTo>
                      <a:lnTo>
                        <a:pt x="0" y="86"/>
                      </a:lnTo>
                      <a:lnTo>
                        <a:pt x="3" y="79"/>
                      </a:lnTo>
                      <a:lnTo>
                        <a:pt x="7" y="73"/>
                      </a:lnTo>
                      <a:lnTo>
                        <a:pt x="11" y="68"/>
                      </a:lnTo>
                      <a:lnTo>
                        <a:pt x="15" y="64"/>
                      </a:lnTo>
                      <a:lnTo>
                        <a:pt x="21" y="59"/>
                      </a:lnTo>
                      <a:lnTo>
                        <a:pt x="28" y="52"/>
                      </a:lnTo>
                      <a:lnTo>
                        <a:pt x="34" y="47"/>
                      </a:lnTo>
                      <a:lnTo>
                        <a:pt x="38" y="43"/>
                      </a:lnTo>
                      <a:lnTo>
                        <a:pt x="41" y="39"/>
                      </a:lnTo>
                      <a:lnTo>
                        <a:pt x="45" y="35"/>
                      </a:lnTo>
                      <a:lnTo>
                        <a:pt x="46" y="30"/>
                      </a:lnTo>
                      <a:lnTo>
                        <a:pt x="46" y="26"/>
                      </a:lnTo>
                      <a:lnTo>
                        <a:pt x="46" y="22"/>
                      </a:lnTo>
                      <a:lnTo>
                        <a:pt x="45" y="18"/>
                      </a:lnTo>
                      <a:lnTo>
                        <a:pt x="42" y="16"/>
                      </a:lnTo>
                      <a:lnTo>
                        <a:pt x="38" y="13"/>
                      </a:lnTo>
                      <a:lnTo>
                        <a:pt x="34" y="12"/>
                      </a:lnTo>
                      <a:lnTo>
                        <a:pt x="29" y="11"/>
                      </a:lnTo>
                      <a:lnTo>
                        <a:pt x="25" y="12"/>
                      </a:lnTo>
                      <a:lnTo>
                        <a:pt x="20" y="13"/>
                      </a:lnTo>
                      <a:lnTo>
                        <a:pt x="18" y="16"/>
                      </a:lnTo>
                      <a:lnTo>
                        <a:pt x="15" y="18"/>
                      </a:lnTo>
                      <a:lnTo>
                        <a:pt x="12" y="22"/>
                      </a:lnTo>
                      <a:lnTo>
                        <a:pt x="12" y="28"/>
                      </a:lnTo>
                      <a:lnTo>
                        <a:pt x="1" y="26"/>
                      </a:lnTo>
                      <a:lnTo>
                        <a:pt x="1" y="20"/>
                      </a:lnTo>
                      <a:lnTo>
                        <a:pt x="3" y="15"/>
                      </a:lnTo>
                      <a:lnTo>
                        <a:pt x="6" y="11"/>
                      </a:lnTo>
                      <a:lnTo>
                        <a:pt x="9" y="7"/>
                      </a:lnTo>
                      <a:lnTo>
                        <a:pt x="19" y="2"/>
                      </a:lnTo>
                      <a:lnTo>
                        <a:pt x="31" y="0"/>
                      </a:lnTo>
                      <a:lnTo>
                        <a:pt x="42" y="2"/>
                      </a:lnTo>
                      <a:lnTo>
                        <a:pt x="51" y="8"/>
                      </a:lnTo>
                      <a:lnTo>
                        <a:pt x="55" y="13"/>
                      </a:lnTo>
                      <a:lnTo>
                        <a:pt x="58" y="18"/>
                      </a:lnTo>
                      <a:lnTo>
                        <a:pt x="59" y="26"/>
                      </a:lnTo>
                      <a:lnTo>
                        <a:pt x="58" y="31"/>
                      </a:lnTo>
                      <a:lnTo>
                        <a:pt x="56" y="37"/>
                      </a:lnTo>
                      <a:lnTo>
                        <a:pt x="54" y="43"/>
                      </a:lnTo>
                      <a:lnTo>
                        <a:pt x="50" y="48"/>
                      </a:lnTo>
                      <a:lnTo>
                        <a:pt x="46" y="52"/>
                      </a:lnTo>
                      <a:lnTo>
                        <a:pt x="40" y="59"/>
                      </a:lnTo>
                      <a:lnTo>
                        <a:pt x="33" y="64"/>
                      </a:lnTo>
                      <a:lnTo>
                        <a:pt x="28" y="68"/>
                      </a:lnTo>
                      <a:lnTo>
                        <a:pt x="24" y="71"/>
                      </a:lnTo>
                      <a:lnTo>
                        <a:pt x="21" y="74"/>
                      </a:lnTo>
                      <a:lnTo>
                        <a:pt x="20" y="75"/>
                      </a:lnTo>
                      <a:lnTo>
                        <a:pt x="15" y="82"/>
                      </a:lnTo>
                      <a:lnTo>
                        <a:pt x="60" y="8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9" name="Rectangle 494"/>
                <p:cNvSpPr>
                  <a:spLocks noChangeArrowheads="1"/>
                </p:cNvSpPr>
                <p:nvPr/>
              </p:nvSpPr>
              <p:spPr bwMode="auto">
                <a:xfrm>
                  <a:off x="2608" y="3586"/>
                  <a:ext cx="18" cy="6"/>
                </a:xfrm>
                <a:prstGeom prst="rect">
                  <a:avLst/>
                </a:pr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0" name="Freeform 495"/>
                <p:cNvSpPr>
                  <a:spLocks/>
                </p:cNvSpPr>
                <p:nvPr/>
              </p:nvSpPr>
              <p:spPr bwMode="auto">
                <a:xfrm>
                  <a:off x="2635" y="3559"/>
                  <a:ext cx="17" cy="47"/>
                </a:xfrm>
                <a:custGeom>
                  <a:avLst/>
                  <a:gdLst>
                    <a:gd name="T0" fmla="*/ 33 w 33"/>
                    <a:gd name="T1" fmla="*/ 93 h 93"/>
                    <a:gd name="T2" fmla="*/ 22 w 33"/>
                    <a:gd name="T3" fmla="*/ 93 h 93"/>
                    <a:gd name="T4" fmla="*/ 22 w 33"/>
                    <a:gd name="T5" fmla="*/ 20 h 93"/>
                    <a:gd name="T6" fmla="*/ 16 w 33"/>
                    <a:gd name="T7" fmla="*/ 24 h 93"/>
                    <a:gd name="T8" fmla="*/ 11 w 33"/>
                    <a:gd name="T9" fmla="*/ 28 h 93"/>
                    <a:gd name="T10" fmla="*/ 5 w 33"/>
                    <a:gd name="T11" fmla="*/ 32 h 93"/>
                    <a:gd name="T12" fmla="*/ 0 w 33"/>
                    <a:gd name="T13" fmla="*/ 35 h 93"/>
                    <a:gd name="T14" fmla="*/ 0 w 33"/>
                    <a:gd name="T15" fmla="*/ 23 h 93"/>
                    <a:gd name="T16" fmla="*/ 9 w 33"/>
                    <a:gd name="T17" fmla="*/ 18 h 93"/>
                    <a:gd name="T18" fmla="*/ 15 w 33"/>
                    <a:gd name="T19" fmla="*/ 13 h 93"/>
                    <a:gd name="T20" fmla="*/ 22 w 33"/>
                    <a:gd name="T21" fmla="*/ 6 h 93"/>
                    <a:gd name="T22" fmla="*/ 25 w 33"/>
                    <a:gd name="T23" fmla="*/ 0 h 93"/>
                    <a:gd name="T24" fmla="*/ 33 w 33"/>
                    <a:gd name="T25" fmla="*/ 0 h 93"/>
                    <a:gd name="T26" fmla="*/ 33 w 33"/>
                    <a:gd name="T27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93">
                      <a:moveTo>
                        <a:pt x="33" y="93"/>
                      </a:moveTo>
                      <a:lnTo>
                        <a:pt x="22" y="93"/>
                      </a:lnTo>
                      <a:lnTo>
                        <a:pt x="22" y="20"/>
                      </a:lnTo>
                      <a:lnTo>
                        <a:pt x="16" y="24"/>
                      </a:lnTo>
                      <a:lnTo>
                        <a:pt x="11" y="28"/>
                      </a:lnTo>
                      <a:lnTo>
                        <a:pt x="5" y="32"/>
                      </a:lnTo>
                      <a:lnTo>
                        <a:pt x="0" y="35"/>
                      </a:lnTo>
                      <a:lnTo>
                        <a:pt x="0" y="23"/>
                      </a:lnTo>
                      <a:lnTo>
                        <a:pt x="9" y="18"/>
                      </a:lnTo>
                      <a:lnTo>
                        <a:pt x="15" y="13"/>
                      </a:lnTo>
                      <a:lnTo>
                        <a:pt x="22" y="6"/>
                      </a:lnTo>
                      <a:lnTo>
                        <a:pt x="25" y="0"/>
                      </a:lnTo>
                      <a:lnTo>
                        <a:pt x="33" y="0"/>
                      </a:lnTo>
                      <a:lnTo>
                        <a:pt x="33" y="93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1" name="Freeform 496"/>
                <p:cNvSpPr>
                  <a:spLocks noEditPoints="1"/>
                </p:cNvSpPr>
                <p:nvPr/>
              </p:nvSpPr>
              <p:spPr bwMode="auto">
                <a:xfrm>
                  <a:off x="2632" y="3416"/>
                  <a:ext cx="31" cy="48"/>
                </a:xfrm>
                <a:custGeom>
                  <a:avLst/>
                  <a:gdLst>
                    <a:gd name="T0" fmla="*/ 0 w 62"/>
                    <a:gd name="T1" fmla="*/ 48 h 96"/>
                    <a:gd name="T2" fmla="*/ 1 w 62"/>
                    <a:gd name="T3" fmla="*/ 32 h 96"/>
                    <a:gd name="T4" fmla="*/ 4 w 62"/>
                    <a:gd name="T5" fmla="*/ 21 h 96"/>
                    <a:gd name="T6" fmla="*/ 7 w 62"/>
                    <a:gd name="T7" fmla="*/ 14 h 96"/>
                    <a:gd name="T8" fmla="*/ 10 w 62"/>
                    <a:gd name="T9" fmla="*/ 9 h 96"/>
                    <a:gd name="T10" fmla="*/ 14 w 62"/>
                    <a:gd name="T11" fmla="*/ 5 h 96"/>
                    <a:gd name="T12" fmla="*/ 19 w 62"/>
                    <a:gd name="T13" fmla="*/ 3 h 96"/>
                    <a:gd name="T14" fmla="*/ 25 w 62"/>
                    <a:gd name="T15" fmla="*/ 1 h 96"/>
                    <a:gd name="T16" fmla="*/ 31 w 62"/>
                    <a:gd name="T17" fmla="*/ 0 h 96"/>
                    <a:gd name="T18" fmla="*/ 38 w 62"/>
                    <a:gd name="T19" fmla="*/ 1 h 96"/>
                    <a:gd name="T20" fmla="*/ 44 w 62"/>
                    <a:gd name="T21" fmla="*/ 4 h 96"/>
                    <a:gd name="T22" fmla="*/ 48 w 62"/>
                    <a:gd name="T23" fmla="*/ 5 h 96"/>
                    <a:gd name="T24" fmla="*/ 52 w 62"/>
                    <a:gd name="T25" fmla="*/ 9 h 96"/>
                    <a:gd name="T26" fmla="*/ 54 w 62"/>
                    <a:gd name="T27" fmla="*/ 12 h 96"/>
                    <a:gd name="T28" fmla="*/ 57 w 62"/>
                    <a:gd name="T29" fmla="*/ 18 h 96"/>
                    <a:gd name="T30" fmla="*/ 60 w 62"/>
                    <a:gd name="T31" fmla="*/ 26 h 96"/>
                    <a:gd name="T32" fmla="*/ 61 w 62"/>
                    <a:gd name="T33" fmla="*/ 35 h 96"/>
                    <a:gd name="T34" fmla="*/ 62 w 62"/>
                    <a:gd name="T35" fmla="*/ 48 h 96"/>
                    <a:gd name="T36" fmla="*/ 61 w 62"/>
                    <a:gd name="T37" fmla="*/ 63 h 96"/>
                    <a:gd name="T38" fmla="*/ 58 w 62"/>
                    <a:gd name="T39" fmla="*/ 75 h 96"/>
                    <a:gd name="T40" fmla="*/ 56 w 62"/>
                    <a:gd name="T41" fmla="*/ 81 h 96"/>
                    <a:gd name="T42" fmla="*/ 52 w 62"/>
                    <a:gd name="T43" fmla="*/ 87 h 96"/>
                    <a:gd name="T44" fmla="*/ 48 w 62"/>
                    <a:gd name="T45" fmla="*/ 90 h 96"/>
                    <a:gd name="T46" fmla="*/ 43 w 62"/>
                    <a:gd name="T47" fmla="*/ 93 h 96"/>
                    <a:gd name="T48" fmla="*/ 38 w 62"/>
                    <a:gd name="T49" fmla="*/ 94 h 96"/>
                    <a:gd name="T50" fmla="*/ 31 w 62"/>
                    <a:gd name="T51" fmla="*/ 96 h 96"/>
                    <a:gd name="T52" fmla="*/ 19 w 62"/>
                    <a:gd name="T53" fmla="*/ 93 h 96"/>
                    <a:gd name="T54" fmla="*/ 9 w 62"/>
                    <a:gd name="T55" fmla="*/ 87 h 96"/>
                    <a:gd name="T56" fmla="*/ 4 w 62"/>
                    <a:gd name="T57" fmla="*/ 76 h 96"/>
                    <a:gd name="T58" fmla="*/ 1 w 62"/>
                    <a:gd name="T59" fmla="*/ 63 h 96"/>
                    <a:gd name="T60" fmla="*/ 0 w 62"/>
                    <a:gd name="T61" fmla="*/ 48 h 96"/>
                    <a:gd name="T62" fmla="*/ 13 w 62"/>
                    <a:gd name="T63" fmla="*/ 48 h 96"/>
                    <a:gd name="T64" fmla="*/ 13 w 62"/>
                    <a:gd name="T65" fmla="*/ 61 h 96"/>
                    <a:gd name="T66" fmla="*/ 16 w 62"/>
                    <a:gd name="T67" fmla="*/ 71 h 96"/>
                    <a:gd name="T68" fmla="*/ 18 w 62"/>
                    <a:gd name="T69" fmla="*/ 78 h 96"/>
                    <a:gd name="T70" fmla="*/ 22 w 62"/>
                    <a:gd name="T71" fmla="*/ 81 h 96"/>
                    <a:gd name="T72" fmla="*/ 26 w 62"/>
                    <a:gd name="T73" fmla="*/ 84 h 96"/>
                    <a:gd name="T74" fmla="*/ 31 w 62"/>
                    <a:gd name="T75" fmla="*/ 84 h 96"/>
                    <a:gd name="T76" fmla="*/ 36 w 62"/>
                    <a:gd name="T77" fmla="*/ 84 h 96"/>
                    <a:gd name="T78" fmla="*/ 40 w 62"/>
                    <a:gd name="T79" fmla="*/ 81 h 96"/>
                    <a:gd name="T80" fmla="*/ 44 w 62"/>
                    <a:gd name="T81" fmla="*/ 78 h 96"/>
                    <a:gd name="T82" fmla="*/ 47 w 62"/>
                    <a:gd name="T83" fmla="*/ 71 h 96"/>
                    <a:gd name="T84" fmla="*/ 49 w 62"/>
                    <a:gd name="T85" fmla="*/ 61 h 96"/>
                    <a:gd name="T86" fmla="*/ 49 w 62"/>
                    <a:gd name="T87" fmla="*/ 48 h 96"/>
                    <a:gd name="T88" fmla="*/ 48 w 62"/>
                    <a:gd name="T89" fmla="*/ 30 h 96"/>
                    <a:gd name="T90" fmla="*/ 44 w 62"/>
                    <a:gd name="T91" fmla="*/ 18 h 96"/>
                    <a:gd name="T92" fmla="*/ 40 w 62"/>
                    <a:gd name="T93" fmla="*/ 14 h 96"/>
                    <a:gd name="T94" fmla="*/ 36 w 62"/>
                    <a:gd name="T95" fmla="*/ 12 h 96"/>
                    <a:gd name="T96" fmla="*/ 31 w 62"/>
                    <a:gd name="T97" fmla="*/ 12 h 96"/>
                    <a:gd name="T98" fmla="*/ 26 w 62"/>
                    <a:gd name="T99" fmla="*/ 12 h 96"/>
                    <a:gd name="T100" fmla="*/ 22 w 62"/>
                    <a:gd name="T101" fmla="*/ 14 h 96"/>
                    <a:gd name="T102" fmla="*/ 18 w 62"/>
                    <a:gd name="T103" fmla="*/ 18 h 96"/>
                    <a:gd name="T104" fmla="*/ 14 w 62"/>
                    <a:gd name="T105" fmla="*/ 30 h 96"/>
                    <a:gd name="T106" fmla="*/ 13 w 62"/>
                    <a:gd name="T107" fmla="*/ 48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96">
                      <a:moveTo>
                        <a:pt x="0" y="48"/>
                      </a:moveTo>
                      <a:lnTo>
                        <a:pt x="1" y="32"/>
                      </a:lnTo>
                      <a:lnTo>
                        <a:pt x="4" y="21"/>
                      </a:lnTo>
                      <a:lnTo>
                        <a:pt x="7" y="14"/>
                      </a:lnTo>
                      <a:lnTo>
                        <a:pt x="10" y="9"/>
                      </a:lnTo>
                      <a:lnTo>
                        <a:pt x="14" y="5"/>
                      </a:lnTo>
                      <a:lnTo>
                        <a:pt x="19" y="3"/>
                      </a:lnTo>
                      <a:lnTo>
                        <a:pt x="25" y="1"/>
                      </a:lnTo>
                      <a:lnTo>
                        <a:pt x="31" y="0"/>
                      </a:lnTo>
                      <a:lnTo>
                        <a:pt x="38" y="1"/>
                      </a:lnTo>
                      <a:lnTo>
                        <a:pt x="44" y="4"/>
                      </a:lnTo>
                      <a:lnTo>
                        <a:pt x="48" y="5"/>
                      </a:lnTo>
                      <a:lnTo>
                        <a:pt x="52" y="9"/>
                      </a:lnTo>
                      <a:lnTo>
                        <a:pt x="54" y="12"/>
                      </a:lnTo>
                      <a:lnTo>
                        <a:pt x="57" y="18"/>
                      </a:lnTo>
                      <a:lnTo>
                        <a:pt x="60" y="26"/>
                      </a:lnTo>
                      <a:lnTo>
                        <a:pt x="61" y="35"/>
                      </a:lnTo>
                      <a:lnTo>
                        <a:pt x="62" y="48"/>
                      </a:lnTo>
                      <a:lnTo>
                        <a:pt x="61" y="63"/>
                      </a:lnTo>
                      <a:lnTo>
                        <a:pt x="58" y="75"/>
                      </a:lnTo>
                      <a:lnTo>
                        <a:pt x="56" y="81"/>
                      </a:lnTo>
                      <a:lnTo>
                        <a:pt x="52" y="87"/>
                      </a:lnTo>
                      <a:lnTo>
                        <a:pt x="48" y="90"/>
                      </a:lnTo>
                      <a:lnTo>
                        <a:pt x="43" y="93"/>
                      </a:lnTo>
                      <a:lnTo>
                        <a:pt x="38" y="94"/>
                      </a:lnTo>
                      <a:lnTo>
                        <a:pt x="31" y="96"/>
                      </a:lnTo>
                      <a:lnTo>
                        <a:pt x="19" y="93"/>
                      </a:lnTo>
                      <a:lnTo>
                        <a:pt x="9" y="87"/>
                      </a:lnTo>
                      <a:lnTo>
                        <a:pt x="4" y="76"/>
                      </a:lnTo>
                      <a:lnTo>
                        <a:pt x="1" y="63"/>
                      </a:lnTo>
                      <a:lnTo>
                        <a:pt x="0" y="48"/>
                      </a:lnTo>
                      <a:close/>
                      <a:moveTo>
                        <a:pt x="13" y="48"/>
                      </a:moveTo>
                      <a:lnTo>
                        <a:pt x="13" y="61"/>
                      </a:lnTo>
                      <a:lnTo>
                        <a:pt x="16" y="71"/>
                      </a:lnTo>
                      <a:lnTo>
                        <a:pt x="18" y="78"/>
                      </a:lnTo>
                      <a:lnTo>
                        <a:pt x="22" y="81"/>
                      </a:lnTo>
                      <a:lnTo>
                        <a:pt x="26" y="84"/>
                      </a:lnTo>
                      <a:lnTo>
                        <a:pt x="31" y="84"/>
                      </a:lnTo>
                      <a:lnTo>
                        <a:pt x="36" y="84"/>
                      </a:lnTo>
                      <a:lnTo>
                        <a:pt x="40" y="81"/>
                      </a:lnTo>
                      <a:lnTo>
                        <a:pt x="44" y="78"/>
                      </a:lnTo>
                      <a:lnTo>
                        <a:pt x="47" y="71"/>
                      </a:lnTo>
                      <a:lnTo>
                        <a:pt x="49" y="61"/>
                      </a:lnTo>
                      <a:lnTo>
                        <a:pt x="49" y="48"/>
                      </a:lnTo>
                      <a:lnTo>
                        <a:pt x="48" y="30"/>
                      </a:lnTo>
                      <a:lnTo>
                        <a:pt x="44" y="18"/>
                      </a:lnTo>
                      <a:lnTo>
                        <a:pt x="40" y="14"/>
                      </a:lnTo>
                      <a:lnTo>
                        <a:pt x="36" y="12"/>
                      </a:lnTo>
                      <a:lnTo>
                        <a:pt x="31" y="12"/>
                      </a:lnTo>
                      <a:lnTo>
                        <a:pt x="26" y="12"/>
                      </a:lnTo>
                      <a:lnTo>
                        <a:pt x="22" y="14"/>
                      </a:lnTo>
                      <a:lnTo>
                        <a:pt x="18" y="18"/>
                      </a:lnTo>
                      <a:lnTo>
                        <a:pt x="14" y="30"/>
                      </a:lnTo>
                      <a:lnTo>
                        <a:pt x="13" y="48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2" name="Freeform 497"/>
                <p:cNvSpPr>
                  <a:spLocks/>
                </p:cNvSpPr>
                <p:nvPr/>
              </p:nvSpPr>
              <p:spPr bwMode="auto">
                <a:xfrm>
                  <a:off x="2636" y="3273"/>
                  <a:ext cx="17" cy="47"/>
                </a:xfrm>
                <a:custGeom>
                  <a:avLst/>
                  <a:gdLst>
                    <a:gd name="T0" fmla="*/ 34 w 34"/>
                    <a:gd name="T1" fmla="*/ 95 h 95"/>
                    <a:gd name="T2" fmla="*/ 21 w 34"/>
                    <a:gd name="T3" fmla="*/ 95 h 95"/>
                    <a:gd name="T4" fmla="*/ 21 w 34"/>
                    <a:gd name="T5" fmla="*/ 21 h 95"/>
                    <a:gd name="T6" fmla="*/ 17 w 34"/>
                    <a:gd name="T7" fmla="*/ 25 h 95"/>
                    <a:gd name="T8" fmla="*/ 10 w 34"/>
                    <a:gd name="T9" fmla="*/ 30 h 95"/>
                    <a:gd name="T10" fmla="*/ 5 w 34"/>
                    <a:gd name="T11" fmla="*/ 33 h 95"/>
                    <a:gd name="T12" fmla="*/ 0 w 34"/>
                    <a:gd name="T13" fmla="*/ 35 h 95"/>
                    <a:gd name="T14" fmla="*/ 0 w 34"/>
                    <a:gd name="T15" fmla="*/ 25 h 95"/>
                    <a:gd name="T16" fmla="*/ 8 w 34"/>
                    <a:gd name="T17" fmla="*/ 20 h 95"/>
                    <a:gd name="T18" fmla="*/ 16 w 34"/>
                    <a:gd name="T19" fmla="*/ 13 h 95"/>
                    <a:gd name="T20" fmla="*/ 22 w 34"/>
                    <a:gd name="T21" fmla="*/ 7 h 95"/>
                    <a:gd name="T22" fmla="*/ 26 w 34"/>
                    <a:gd name="T23" fmla="*/ 0 h 95"/>
                    <a:gd name="T24" fmla="*/ 34 w 34"/>
                    <a:gd name="T25" fmla="*/ 0 h 95"/>
                    <a:gd name="T26" fmla="*/ 34 w 34"/>
                    <a:gd name="T27" fmla="*/ 9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4" h="95">
                      <a:moveTo>
                        <a:pt x="34" y="95"/>
                      </a:moveTo>
                      <a:lnTo>
                        <a:pt x="21" y="95"/>
                      </a:lnTo>
                      <a:lnTo>
                        <a:pt x="21" y="21"/>
                      </a:lnTo>
                      <a:lnTo>
                        <a:pt x="17" y="25"/>
                      </a:lnTo>
                      <a:lnTo>
                        <a:pt x="10" y="30"/>
                      </a:lnTo>
                      <a:lnTo>
                        <a:pt x="5" y="33"/>
                      </a:lnTo>
                      <a:lnTo>
                        <a:pt x="0" y="35"/>
                      </a:lnTo>
                      <a:lnTo>
                        <a:pt x="0" y="25"/>
                      </a:lnTo>
                      <a:lnTo>
                        <a:pt x="8" y="20"/>
                      </a:lnTo>
                      <a:lnTo>
                        <a:pt x="16" y="13"/>
                      </a:lnTo>
                      <a:lnTo>
                        <a:pt x="22" y="7"/>
                      </a:lnTo>
                      <a:lnTo>
                        <a:pt x="26" y="0"/>
                      </a:lnTo>
                      <a:lnTo>
                        <a:pt x="34" y="0"/>
                      </a:lnTo>
                      <a:lnTo>
                        <a:pt x="34" y="95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3" name="Freeform 498"/>
                <p:cNvSpPr>
                  <a:spLocks/>
                </p:cNvSpPr>
                <p:nvPr/>
              </p:nvSpPr>
              <p:spPr bwMode="auto">
                <a:xfrm>
                  <a:off x="2631" y="3130"/>
                  <a:ext cx="30" cy="47"/>
                </a:xfrm>
                <a:custGeom>
                  <a:avLst/>
                  <a:gdLst>
                    <a:gd name="T0" fmla="*/ 61 w 61"/>
                    <a:gd name="T1" fmla="*/ 81 h 93"/>
                    <a:gd name="T2" fmla="*/ 61 w 61"/>
                    <a:gd name="T3" fmla="*/ 93 h 93"/>
                    <a:gd name="T4" fmla="*/ 0 w 61"/>
                    <a:gd name="T5" fmla="*/ 93 h 93"/>
                    <a:gd name="T6" fmla="*/ 0 w 61"/>
                    <a:gd name="T7" fmla="*/ 89 h 93"/>
                    <a:gd name="T8" fmla="*/ 1 w 61"/>
                    <a:gd name="T9" fmla="*/ 85 h 93"/>
                    <a:gd name="T10" fmla="*/ 4 w 61"/>
                    <a:gd name="T11" fmla="*/ 79 h 93"/>
                    <a:gd name="T12" fmla="*/ 8 w 61"/>
                    <a:gd name="T13" fmla="*/ 72 h 93"/>
                    <a:gd name="T14" fmla="*/ 11 w 61"/>
                    <a:gd name="T15" fmla="*/ 67 h 93"/>
                    <a:gd name="T16" fmla="*/ 17 w 61"/>
                    <a:gd name="T17" fmla="*/ 63 h 93"/>
                    <a:gd name="T18" fmla="*/ 23 w 61"/>
                    <a:gd name="T19" fmla="*/ 58 h 93"/>
                    <a:gd name="T20" fmla="*/ 30 w 61"/>
                    <a:gd name="T21" fmla="*/ 52 h 93"/>
                    <a:gd name="T22" fmla="*/ 35 w 61"/>
                    <a:gd name="T23" fmla="*/ 47 h 93"/>
                    <a:gd name="T24" fmla="*/ 40 w 61"/>
                    <a:gd name="T25" fmla="*/ 43 h 93"/>
                    <a:gd name="T26" fmla="*/ 42 w 61"/>
                    <a:gd name="T27" fmla="*/ 39 h 93"/>
                    <a:gd name="T28" fmla="*/ 45 w 61"/>
                    <a:gd name="T29" fmla="*/ 34 h 93"/>
                    <a:gd name="T30" fmla="*/ 48 w 61"/>
                    <a:gd name="T31" fmla="*/ 30 h 93"/>
                    <a:gd name="T32" fmla="*/ 48 w 61"/>
                    <a:gd name="T33" fmla="*/ 26 h 93"/>
                    <a:gd name="T34" fmla="*/ 48 w 61"/>
                    <a:gd name="T35" fmla="*/ 22 h 93"/>
                    <a:gd name="T36" fmla="*/ 45 w 61"/>
                    <a:gd name="T37" fmla="*/ 18 h 93"/>
                    <a:gd name="T38" fmla="*/ 42 w 61"/>
                    <a:gd name="T39" fmla="*/ 14 h 93"/>
                    <a:gd name="T40" fmla="*/ 40 w 61"/>
                    <a:gd name="T41" fmla="*/ 13 h 93"/>
                    <a:gd name="T42" fmla="*/ 36 w 61"/>
                    <a:gd name="T43" fmla="*/ 10 h 93"/>
                    <a:gd name="T44" fmla="*/ 31 w 61"/>
                    <a:gd name="T45" fmla="*/ 10 h 93"/>
                    <a:gd name="T46" fmla="*/ 26 w 61"/>
                    <a:gd name="T47" fmla="*/ 10 h 93"/>
                    <a:gd name="T48" fmla="*/ 22 w 61"/>
                    <a:gd name="T49" fmla="*/ 13 h 93"/>
                    <a:gd name="T50" fmla="*/ 18 w 61"/>
                    <a:gd name="T51" fmla="*/ 14 h 93"/>
                    <a:gd name="T52" fmla="*/ 15 w 61"/>
                    <a:gd name="T53" fmla="*/ 18 h 93"/>
                    <a:gd name="T54" fmla="*/ 14 w 61"/>
                    <a:gd name="T55" fmla="*/ 22 h 93"/>
                    <a:gd name="T56" fmla="*/ 14 w 61"/>
                    <a:gd name="T57" fmla="*/ 27 h 93"/>
                    <a:gd name="T58" fmla="*/ 1 w 61"/>
                    <a:gd name="T59" fmla="*/ 26 h 93"/>
                    <a:gd name="T60" fmla="*/ 2 w 61"/>
                    <a:gd name="T61" fmla="*/ 19 h 93"/>
                    <a:gd name="T62" fmla="*/ 4 w 61"/>
                    <a:gd name="T63" fmla="*/ 14 h 93"/>
                    <a:gd name="T64" fmla="*/ 6 w 61"/>
                    <a:gd name="T65" fmla="*/ 10 h 93"/>
                    <a:gd name="T66" fmla="*/ 10 w 61"/>
                    <a:gd name="T67" fmla="*/ 7 h 93"/>
                    <a:gd name="T68" fmla="*/ 19 w 61"/>
                    <a:gd name="T69" fmla="*/ 1 h 93"/>
                    <a:gd name="T70" fmla="*/ 31 w 61"/>
                    <a:gd name="T71" fmla="*/ 0 h 93"/>
                    <a:gd name="T72" fmla="*/ 42 w 61"/>
                    <a:gd name="T73" fmla="*/ 1 h 93"/>
                    <a:gd name="T74" fmla="*/ 51 w 61"/>
                    <a:gd name="T75" fmla="*/ 7 h 93"/>
                    <a:gd name="T76" fmla="*/ 57 w 61"/>
                    <a:gd name="T77" fmla="*/ 12 h 93"/>
                    <a:gd name="T78" fmla="*/ 59 w 61"/>
                    <a:gd name="T79" fmla="*/ 18 h 93"/>
                    <a:gd name="T80" fmla="*/ 59 w 61"/>
                    <a:gd name="T81" fmla="*/ 26 h 93"/>
                    <a:gd name="T82" fmla="*/ 59 w 61"/>
                    <a:gd name="T83" fmla="*/ 31 h 93"/>
                    <a:gd name="T84" fmla="*/ 58 w 61"/>
                    <a:gd name="T85" fmla="*/ 36 h 93"/>
                    <a:gd name="T86" fmla="*/ 55 w 61"/>
                    <a:gd name="T87" fmla="*/ 41 h 93"/>
                    <a:gd name="T88" fmla="*/ 50 w 61"/>
                    <a:gd name="T89" fmla="*/ 48 h 93"/>
                    <a:gd name="T90" fmla="*/ 46 w 61"/>
                    <a:gd name="T91" fmla="*/ 52 h 93"/>
                    <a:gd name="T92" fmla="*/ 41 w 61"/>
                    <a:gd name="T93" fmla="*/ 57 h 93"/>
                    <a:gd name="T94" fmla="*/ 35 w 61"/>
                    <a:gd name="T95" fmla="*/ 63 h 93"/>
                    <a:gd name="T96" fmla="*/ 30 w 61"/>
                    <a:gd name="T97" fmla="*/ 67 h 93"/>
                    <a:gd name="T98" fmla="*/ 26 w 61"/>
                    <a:gd name="T99" fmla="*/ 71 h 93"/>
                    <a:gd name="T100" fmla="*/ 23 w 61"/>
                    <a:gd name="T101" fmla="*/ 74 h 93"/>
                    <a:gd name="T102" fmla="*/ 20 w 61"/>
                    <a:gd name="T103" fmla="*/ 75 h 93"/>
                    <a:gd name="T104" fmla="*/ 15 w 61"/>
                    <a:gd name="T105" fmla="*/ 81 h 93"/>
                    <a:gd name="T106" fmla="*/ 61 w 61"/>
                    <a:gd name="T107" fmla="*/ 8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1" h="93">
                      <a:moveTo>
                        <a:pt x="61" y="81"/>
                      </a:moveTo>
                      <a:lnTo>
                        <a:pt x="61" y="93"/>
                      </a:lnTo>
                      <a:lnTo>
                        <a:pt x="0" y="93"/>
                      </a:lnTo>
                      <a:lnTo>
                        <a:pt x="0" y="89"/>
                      </a:lnTo>
                      <a:lnTo>
                        <a:pt x="1" y="85"/>
                      </a:lnTo>
                      <a:lnTo>
                        <a:pt x="4" y="79"/>
                      </a:lnTo>
                      <a:lnTo>
                        <a:pt x="8" y="72"/>
                      </a:lnTo>
                      <a:lnTo>
                        <a:pt x="11" y="67"/>
                      </a:lnTo>
                      <a:lnTo>
                        <a:pt x="17" y="63"/>
                      </a:lnTo>
                      <a:lnTo>
                        <a:pt x="23" y="58"/>
                      </a:lnTo>
                      <a:lnTo>
                        <a:pt x="30" y="52"/>
                      </a:lnTo>
                      <a:lnTo>
                        <a:pt x="35" y="47"/>
                      </a:lnTo>
                      <a:lnTo>
                        <a:pt x="40" y="43"/>
                      </a:lnTo>
                      <a:lnTo>
                        <a:pt x="42" y="39"/>
                      </a:lnTo>
                      <a:lnTo>
                        <a:pt x="45" y="34"/>
                      </a:lnTo>
                      <a:lnTo>
                        <a:pt x="48" y="30"/>
                      </a:lnTo>
                      <a:lnTo>
                        <a:pt x="48" y="26"/>
                      </a:lnTo>
                      <a:lnTo>
                        <a:pt x="48" y="22"/>
                      </a:lnTo>
                      <a:lnTo>
                        <a:pt x="45" y="18"/>
                      </a:lnTo>
                      <a:lnTo>
                        <a:pt x="42" y="14"/>
                      </a:lnTo>
                      <a:lnTo>
                        <a:pt x="40" y="13"/>
                      </a:lnTo>
                      <a:lnTo>
                        <a:pt x="36" y="10"/>
                      </a:lnTo>
                      <a:lnTo>
                        <a:pt x="31" y="10"/>
                      </a:lnTo>
                      <a:lnTo>
                        <a:pt x="26" y="10"/>
                      </a:lnTo>
                      <a:lnTo>
                        <a:pt x="22" y="13"/>
                      </a:lnTo>
                      <a:lnTo>
                        <a:pt x="18" y="14"/>
                      </a:lnTo>
                      <a:lnTo>
                        <a:pt x="15" y="18"/>
                      </a:lnTo>
                      <a:lnTo>
                        <a:pt x="14" y="22"/>
                      </a:lnTo>
                      <a:lnTo>
                        <a:pt x="14" y="27"/>
                      </a:lnTo>
                      <a:lnTo>
                        <a:pt x="1" y="26"/>
                      </a:lnTo>
                      <a:lnTo>
                        <a:pt x="2" y="19"/>
                      </a:lnTo>
                      <a:lnTo>
                        <a:pt x="4" y="14"/>
                      </a:lnTo>
                      <a:lnTo>
                        <a:pt x="6" y="10"/>
                      </a:lnTo>
                      <a:lnTo>
                        <a:pt x="10" y="7"/>
                      </a:lnTo>
                      <a:lnTo>
                        <a:pt x="19" y="1"/>
                      </a:lnTo>
                      <a:lnTo>
                        <a:pt x="31" y="0"/>
                      </a:lnTo>
                      <a:lnTo>
                        <a:pt x="42" y="1"/>
                      </a:lnTo>
                      <a:lnTo>
                        <a:pt x="51" y="7"/>
                      </a:lnTo>
                      <a:lnTo>
                        <a:pt x="57" y="12"/>
                      </a:lnTo>
                      <a:lnTo>
                        <a:pt x="59" y="18"/>
                      </a:lnTo>
                      <a:lnTo>
                        <a:pt x="59" y="26"/>
                      </a:lnTo>
                      <a:lnTo>
                        <a:pt x="59" y="31"/>
                      </a:lnTo>
                      <a:lnTo>
                        <a:pt x="58" y="36"/>
                      </a:lnTo>
                      <a:lnTo>
                        <a:pt x="55" y="41"/>
                      </a:lnTo>
                      <a:lnTo>
                        <a:pt x="50" y="48"/>
                      </a:lnTo>
                      <a:lnTo>
                        <a:pt x="46" y="52"/>
                      </a:lnTo>
                      <a:lnTo>
                        <a:pt x="41" y="57"/>
                      </a:lnTo>
                      <a:lnTo>
                        <a:pt x="35" y="63"/>
                      </a:lnTo>
                      <a:lnTo>
                        <a:pt x="30" y="67"/>
                      </a:lnTo>
                      <a:lnTo>
                        <a:pt x="26" y="71"/>
                      </a:lnTo>
                      <a:lnTo>
                        <a:pt x="23" y="74"/>
                      </a:lnTo>
                      <a:lnTo>
                        <a:pt x="20" y="75"/>
                      </a:lnTo>
                      <a:lnTo>
                        <a:pt x="15" y="81"/>
                      </a:lnTo>
                      <a:lnTo>
                        <a:pt x="61" y="8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4" name="Freeform 499"/>
                <p:cNvSpPr>
                  <a:spLocks/>
                </p:cNvSpPr>
                <p:nvPr/>
              </p:nvSpPr>
              <p:spPr bwMode="auto">
                <a:xfrm>
                  <a:off x="2632" y="2987"/>
                  <a:ext cx="31" cy="47"/>
                </a:xfrm>
                <a:custGeom>
                  <a:avLst/>
                  <a:gdLst>
                    <a:gd name="T0" fmla="*/ 13 w 62"/>
                    <a:gd name="T1" fmla="*/ 68 h 95"/>
                    <a:gd name="T2" fmla="*/ 17 w 62"/>
                    <a:gd name="T3" fmla="*/ 78 h 95"/>
                    <a:gd name="T4" fmla="*/ 22 w 62"/>
                    <a:gd name="T5" fmla="*/ 83 h 95"/>
                    <a:gd name="T6" fmla="*/ 31 w 62"/>
                    <a:gd name="T7" fmla="*/ 84 h 95"/>
                    <a:gd name="T8" fmla="*/ 40 w 62"/>
                    <a:gd name="T9" fmla="*/ 82 h 95"/>
                    <a:gd name="T10" fmla="*/ 47 w 62"/>
                    <a:gd name="T11" fmla="*/ 75 h 95"/>
                    <a:gd name="T12" fmla="*/ 49 w 62"/>
                    <a:gd name="T13" fmla="*/ 65 h 95"/>
                    <a:gd name="T14" fmla="*/ 47 w 62"/>
                    <a:gd name="T15" fmla="*/ 56 h 95"/>
                    <a:gd name="T16" fmla="*/ 40 w 62"/>
                    <a:gd name="T17" fmla="*/ 49 h 95"/>
                    <a:gd name="T18" fmla="*/ 31 w 62"/>
                    <a:gd name="T19" fmla="*/ 48 h 95"/>
                    <a:gd name="T20" fmla="*/ 23 w 62"/>
                    <a:gd name="T21" fmla="*/ 49 h 95"/>
                    <a:gd name="T22" fmla="*/ 26 w 62"/>
                    <a:gd name="T23" fmla="*/ 38 h 95"/>
                    <a:gd name="T24" fmla="*/ 39 w 62"/>
                    <a:gd name="T25" fmla="*/ 35 h 95"/>
                    <a:gd name="T26" fmla="*/ 43 w 62"/>
                    <a:gd name="T27" fmla="*/ 29 h 95"/>
                    <a:gd name="T28" fmla="*/ 44 w 62"/>
                    <a:gd name="T29" fmla="*/ 21 h 95"/>
                    <a:gd name="T30" fmla="*/ 40 w 62"/>
                    <a:gd name="T31" fmla="*/ 15 h 95"/>
                    <a:gd name="T32" fmla="*/ 34 w 62"/>
                    <a:gd name="T33" fmla="*/ 12 h 95"/>
                    <a:gd name="T34" fmla="*/ 26 w 62"/>
                    <a:gd name="T35" fmla="*/ 12 h 95"/>
                    <a:gd name="T36" fmla="*/ 19 w 62"/>
                    <a:gd name="T37" fmla="*/ 15 h 95"/>
                    <a:gd name="T38" fmla="*/ 16 w 62"/>
                    <a:gd name="T39" fmla="*/ 21 h 95"/>
                    <a:gd name="T40" fmla="*/ 1 w 62"/>
                    <a:gd name="T41" fmla="*/ 25 h 95"/>
                    <a:gd name="T42" fmla="*/ 7 w 62"/>
                    <a:gd name="T43" fmla="*/ 12 h 95"/>
                    <a:gd name="T44" fmla="*/ 17 w 62"/>
                    <a:gd name="T45" fmla="*/ 3 h 95"/>
                    <a:gd name="T46" fmla="*/ 30 w 62"/>
                    <a:gd name="T47" fmla="*/ 0 h 95"/>
                    <a:gd name="T48" fmla="*/ 43 w 62"/>
                    <a:gd name="T49" fmla="*/ 3 h 95"/>
                    <a:gd name="T50" fmla="*/ 50 w 62"/>
                    <a:gd name="T51" fmla="*/ 8 h 95"/>
                    <a:gd name="T52" fmla="*/ 56 w 62"/>
                    <a:gd name="T53" fmla="*/ 17 h 95"/>
                    <a:gd name="T54" fmla="*/ 56 w 62"/>
                    <a:gd name="T55" fmla="*/ 29 h 95"/>
                    <a:gd name="T56" fmla="*/ 49 w 62"/>
                    <a:gd name="T57" fmla="*/ 39 h 95"/>
                    <a:gd name="T58" fmla="*/ 48 w 62"/>
                    <a:gd name="T59" fmla="*/ 44 h 95"/>
                    <a:gd name="T60" fmla="*/ 57 w 62"/>
                    <a:gd name="T61" fmla="*/ 51 h 95"/>
                    <a:gd name="T62" fmla="*/ 61 w 62"/>
                    <a:gd name="T63" fmla="*/ 60 h 95"/>
                    <a:gd name="T64" fmla="*/ 60 w 62"/>
                    <a:gd name="T65" fmla="*/ 77 h 95"/>
                    <a:gd name="T66" fmla="*/ 43 w 62"/>
                    <a:gd name="T67" fmla="*/ 93 h 95"/>
                    <a:gd name="T68" fmla="*/ 22 w 62"/>
                    <a:gd name="T69" fmla="*/ 95 h 95"/>
                    <a:gd name="T70" fmla="*/ 9 w 62"/>
                    <a:gd name="T71" fmla="*/ 88 h 95"/>
                    <a:gd name="T72" fmla="*/ 1 w 62"/>
                    <a:gd name="T73" fmla="*/ 77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2" h="95">
                      <a:moveTo>
                        <a:pt x="0" y="69"/>
                      </a:moveTo>
                      <a:lnTo>
                        <a:pt x="13" y="68"/>
                      </a:lnTo>
                      <a:lnTo>
                        <a:pt x="14" y="73"/>
                      </a:lnTo>
                      <a:lnTo>
                        <a:pt x="17" y="78"/>
                      </a:lnTo>
                      <a:lnTo>
                        <a:pt x="19" y="80"/>
                      </a:lnTo>
                      <a:lnTo>
                        <a:pt x="22" y="83"/>
                      </a:lnTo>
                      <a:lnTo>
                        <a:pt x="26" y="84"/>
                      </a:lnTo>
                      <a:lnTo>
                        <a:pt x="31" y="84"/>
                      </a:lnTo>
                      <a:lnTo>
                        <a:pt x="36" y="83"/>
                      </a:lnTo>
                      <a:lnTo>
                        <a:pt x="40" y="82"/>
                      </a:lnTo>
                      <a:lnTo>
                        <a:pt x="44" y="79"/>
                      </a:lnTo>
                      <a:lnTo>
                        <a:pt x="47" y="75"/>
                      </a:lnTo>
                      <a:lnTo>
                        <a:pt x="49" y="70"/>
                      </a:lnTo>
                      <a:lnTo>
                        <a:pt x="49" y="65"/>
                      </a:lnTo>
                      <a:lnTo>
                        <a:pt x="49" y="61"/>
                      </a:lnTo>
                      <a:lnTo>
                        <a:pt x="47" y="56"/>
                      </a:lnTo>
                      <a:lnTo>
                        <a:pt x="44" y="53"/>
                      </a:lnTo>
                      <a:lnTo>
                        <a:pt x="40" y="49"/>
                      </a:lnTo>
                      <a:lnTo>
                        <a:pt x="36" y="48"/>
                      </a:lnTo>
                      <a:lnTo>
                        <a:pt x="31" y="48"/>
                      </a:lnTo>
                      <a:lnTo>
                        <a:pt x="27" y="48"/>
                      </a:lnTo>
                      <a:lnTo>
                        <a:pt x="23" y="49"/>
                      </a:lnTo>
                      <a:lnTo>
                        <a:pt x="25" y="38"/>
                      </a:lnTo>
                      <a:lnTo>
                        <a:pt x="26" y="38"/>
                      </a:lnTo>
                      <a:lnTo>
                        <a:pt x="32" y="38"/>
                      </a:lnTo>
                      <a:lnTo>
                        <a:pt x="39" y="35"/>
                      </a:lnTo>
                      <a:lnTo>
                        <a:pt x="41" y="33"/>
                      </a:lnTo>
                      <a:lnTo>
                        <a:pt x="43" y="29"/>
                      </a:lnTo>
                      <a:lnTo>
                        <a:pt x="44" y="24"/>
                      </a:lnTo>
                      <a:lnTo>
                        <a:pt x="44" y="21"/>
                      </a:lnTo>
                      <a:lnTo>
                        <a:pt x="41" y="17"/>
                      </a:lnTo>
                      <a:lnTo>
                        <a:pt x="40" y="15"/>
                      </a:lnTo>
                      <a:lnTo>
                        <a:pt x="38" y="13"/>
                      </a:lnTo>
                      <a:lnTo>
                        <a:pt x="34" y="12"/>
                      </a:lnTo>
                      <a:lnTo>
                        <a:pt x="30" y="11"/>
                      </a:lnTo>
                      <a:lnTo>
                        <a:pt x="26" y="12"/>
                      </a:lnTo>
                      <a:lnTo>
                        <a:pt x="22" y="13"/>
                      </a:lnTo>
                      <a:lnTo>
                        <a:pt x="19" y="15"/>
                      </a:lnTo>
                      <a:lnTo>
                        <a:pt x="17" y="17"/>
                      </a:lnTo>
                      <a:lnTo>
                        <a:pt x="16" y="21"/>
                      </a:lnTo>
                      <a:lnTo>
                        <a:pt x="14" y="26"/>
                      </a:lnTo>
                      <a:lnTo>
                        <a:pt x="1" y="25"/>
                      </a:lnTo>
                      <a:lnTo>
                        <a:pt x="4" y="17"/>
                      </a:lnTo>
                      <a:lnTo>
                        <a:pt x="7" y="12"/>
                      </a:lnTo>
                      <a:lnTo>
                        <a:pt x="12" y="7"/>
                      </a:lnTo>
                      <a:lnTo>
                        <a:pt x="17" y="3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36" y="0"/>
                      </a:lnTo>
                      <a:lnTo>
                        <a:pt x="43" y="3"/>
                      </a:lnTo>
                      <a:lnTo>
                        <a:pt x="47" y="6"/>
                      </a:lnTo>
                      <a:lnTo>
                        <a:pt x="50" y="8"/>
                      </a:lnTo>
                      <a:lnTo>
                        <a:pt x="53" y="12"/>
                      </a:lnTo>
                      <a:lnTo>
                        <a:pt x="56" y="17"/>
                      </a:lnTo>
                      <a:lnTo>
                        <a:pt x="56" y="24"/>
                      </a:lnTo>
                      <a:lnTo>
                        <a:pt x="56" y="29"/>
                      </a:lnTo>
                      <a:lnTo>
                        <a:pt x="53" y="34"/>
                      </a:lnTo>
                      <a:lnTo>
                        <a:pt x="49" y="39"/>
                      </a:lnTo>
                      <a:lnTo>
                        <a:pt x="43" y="42"/>
                      </a:lnTo>
                      <a:lnTo>
                        <a:pt x="48" y="44"/>
                      </a:lnTo>
                      <a:lnTo>
                        <a:pt x="53" y="47"/>
                      </a:lnTo>
                      <a:lnTo>
                        <a:pt x="57" y="51"/>
                      </a:lnTo>
                      <a:lnTo>
                        <a:pt x="60" y="55"/>
                      </a:lnTo>
                      <a:lnTo>
                        <a:pt x="61" y="60"/>
                      </a:lnTo>
                      <a:lnTo>
                        <a:pt x="62" y="65"/>
                      </a:lnTo>
                      <a:lnTo>
                        <a:pt x="60" y="77"/>
                      </a:lnTo>
                      <a:lnTo>
                        <a:pt x="53" y="87"/>
                      </a:lnTo>
                      <a:lnTo>
                        <a:pt x="43" y="93"/>
                      </a:lnTo>
                      <a:lnTo>
                        <a:pt x="30" y="95"/>
                      </a:lnTo>
                      <a:lnTo>
                        <a:pt x="22" y="95"/>
                      </a:lnTo>
                      <a:lnTo>
                        <a:pt x="16" y="92"/>
                      </a:lnTo>
                      <a:lnTo>
                        <a:pt x="9" y="88"/>
                      </a:lnTo>
                      <a:lnTo>
                        <a:pt x="5" y="83"/>
                      </a:lnTo>
                      <a:lnTo>
                        <a:pt x="1" y="77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5" name="Freeform 500"/>
                <p:cNvSpPr>
                  <a:spLocks noEditPoints="1"/>
                </p:cNvSpPr>
                <p:nvPr/>
              </p:nvSpPr>
              <p:spPr bwMode="auto">
                <a:xfrm>
                  <a:off x="2530" y="3717"/>
                  <a:ext cx="67" cy="15"/>
                </a:xfrm>
                <a:custGeom>
                  <a:avLst/>
                  <a:gdLst>
                    <a:gd name="T0" fmla="*/ 15 w 133"/>
                    <a:gd name="T1" fmla="*/ 14 h 30"/>
                    <a:gd name="T2" fmla="*/ 0 w 133"/>
                    <a:gd name="T3" fmla="*/ 14 h 30"/>
                    <a:gd name="T4" fmla="*/ 0 w 133"/>
                    <a:gd name="T5" fmla="*/ 0 h 30"/>
                    <a:gd name="T6" fmla="*/ 15 w 133"/>
                    <a:gd name="T7" fmla="*/ 0 h 30"/>
                    <a:gd name="T8" fmla="*/ 15 w 133"/>
                    <a:gd name="T9" fmla="*/ 14 h 30"/>
                    <a:gd name="T10" fmla="*/ 132 w 133"/>
                    <a:gd name="T11" fmla="*/ 30 h 30"/>
                    <a:gd name="T12" fmla="*/ 120 w 133"/>
                    <a:gd name="T13" fmla="*/ 27 h 30"/>
                    <a:gd name="T14" fmla="*/ 122 w 133"/>
                    <a:gd name="T15" fmla="*/ 23 h 30"/>
                    <a:gd name="T16" fmla="*/ 122 w 133"/>
                    <a:gd name="T17" fmla="*/ 20 h 30"/>
                    <a:gd name="T18" fmla="*/ 120 w 133"/>
                    <a:gd name="T19" fmla="*/ 18 h 30"/>
                    <a:gd name="T20" fmla="*/ 119 w 133"/>
                    <a:gd name="T21" fmla="*/ 15 h 30"/>
                    <a:gd name="T22" fmla="*/ 117 w 133"/>
                    <a:gd name="T23" fmla="*/ 14 h 30"/>
                    <a:gd name="T24" fmla="*/ 113 w 133"/>
                    <a:gd name="T25" fmla="*/ 14 h 30"/>
                    <a:gd name="T26" fmla="*/ 106 w 133"/>
                    <a:gd name="T27" fmla="*/ 14 h 30"/>
                    <a:gd name="T28" fmla="*/ 29 w 133"/>
                    <a:gd name="T29" fmla="*/ 14 h 30"/>
                    <a:gd name="T30" fmla="*/ 29 w 133"/>
                    <a:gd name="T31" fmla="*/ 0 h 30"/>
                    <a:gd name="T32" fmla="*/ 108 w 133"/>
                    <a:gd name="T33" fmla="*/ 0 h 30"/>
                    <a:gd name="T34" fmla="*/ 114 w 133"/>
                    <a:gd name="T35" fmla="*/ 0 h 30"/>
                    <a:gd name="T36" fmla="*/ 119 w 133"/>
                    <a:gd name="T37" fmla="*/ 1 h 30"/>
                    <a:gd name="T38" fmla="*/ 123 w 133"/>
                    <a:gd name="T39" fmla="*/ 2 h 30"/>
                    <a:gd name="T40" fmla="*/ 127 w 133"/>
                    <a:gd name="T41" fmla="*/ 4 h 30"/>
                    <a:gd name="T42" fmla="*/ 129 w 133"/>
                    <a:gd name="T43" fmla="*/ 6 h 30"/>
                    <a:gd name="T44" fmla="*/ 132 w 133"/>
                    <a:gd name="T45" fmla="*/ 10 h 30"/>
                    <a:gd name="T46" fmla="*/ 133 w 133"/>
                    <a:gd name="T47" fmla="*/ 14 h 30"/>
                    <a:gd name="T48" fmla="*/ 133 w 133"/>
                    <a:gd name="T49" fmla="*/ 19 h 30"/>
                    <a:gd name="T50" fmla="*/ 133 w 133"/>
                    <a:gd name="T51" fmla="*/ 24 h 30"/>
                    <a:gd name="T52" fmla="*/ 132 w 133"/>
                    <a:gd name="T53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33" h="30">
                      <a:moveTo>
                        <a:pt x="15" y="14"/>
                      </a:move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15" y="14"/>
                      </a:lnTo>
                      <a:close/>
                      <a:moveTo>
                        <a:pt x="132" y="30"/>
                      </a:moveTo>
                      <a:lnTo>
                        <a:pt x="120" y="27"/>
                      </a:lnTo>
                      <a:lnTo>
                        <a:pt x="122" y="23"/>
                      </a:lnTo>
                      <a:lnTo>
                        <a:pt x="122" y="20"/>
                      </a:lnTo>
                      <a:lnTo>
                        <a:pt x="120" y="18"/>
                      </a:lnTo>
                      <a:lnTo>
                        <a:pt x="119" y="15"/>
                      </a:lnTo>
                      <a:lnTo>
                        <a:pt x="117" y="14"/>
                      </a:lnTo>
                      <a:lnTo>
                        <a:pt x="113" y="14"/>
                      </a:lnTo>
                      <a:lnTo>
                        <a:pt x="106" y="14"/>
                      </a:lnTo>
                      <a:lnTo>
                        <a:pt x="29" y="14"/>
                      </a:lnTo>
                      <a:lnTo>
                        <a:pt x="29" y="0"/>
                      </a:lnTo>
                      <a:lnTo>
                        <a:pt x="108" y="0"/>
                      </a:lnTo>
                      <a:lnTo>
                        <a:pt x="114" y="0"/>
                      </a:lnTo>
                      <a:lnTo>
                        <a:pt x="119" y="1"/>
                      </a:lnTo>
                      <a:lnTo>
                        <a:pt x="123" y="2"/>
                      </a:lnTo>
                      <a:lnTo>
                        <a:pt x="127" y="4"/>
                      </a:lnTo>
                      <a:lnTo>
                        <a:pt x="129" y="6"/>
                      </a:lnTo>
                      <a:lnTo>
                        <a:pt x="132" y="10"/>
                      </a:lnTo>
                      <a:lnTo>
                        <a:pt x="133" y="14"/>
                      </a:lnTo>
                      <a:lnTo>
                        <a:pt x="133" y="19"/>
                      </a:lnTo>
                      <a:lnTo>
                        <a:pt x="133" y="24"/>
                      </a:lnTo>
                      <a:lnTo>
                        <a:pt x="132" y="30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6" name="Freeform 501"/>
                <p:cNvSpPr>
                  <a:spLocks noEditPoints="1"/>
                </p:cNvSpPr>
                <p:nvPr/>
              </p:nvSpPr>
              <p:spPr bwMode="auto">
                <a:xfrm>
                  <a:off x="2544" y="3675"/>
                  <a:ext cx="38" cy="34"/>
                </a:xfrm>
                <a:custGeom>
                  <a:avLst/>
                  <a:gdLst>
                    <a:gd name="T0" fmla="*/ 39 w 78"/>
                    <a:gd name="T1" fmla="*/ 67 h 67"/>
                    <a:gd name="T2" fmla="*/ 26 w 78"/>
                    <a:gd name="T3" fmla="*/ 67 h 67"/>
                    <a:gd name="T4" fmla="*/ 16 w 78"/>
                    <a:gd name="T5" fmla="*/ 63 h 67"/>
                    <a:gd name="T6" fmla="*/ 8 w 78"/>
                    <a:gd name="T7" fmla="*/ 57 h 67"/>
                    <a:gd name="T8" fmla="*/ 3 w 78"/>
                    <a:gd name="T9" fmla="*/ 46 h 67"/>
                    <a:gd name="T10" fmla="*/ 0 w 78"/>
                    <a:gd name="T11" fmla="*/ 33 h 67"/>
                    <a:gd name="T12" fmla="*/ 3 w 78"/>
                    <a:gd name="T13" fmla="*/ 21 h 67"/>
                    <a:gd name="T14" fmla="*/ 11 w 78"/>
                    <a:gd name="T15" fmla="*/ 10 h 67"/>
                    <a:gd name="T16" fmla="*/ 22 w 78"/>
                    <a:gd name="T17" fmla="*/ 2 h 67"/>
                    <a:gd name="T18" fmla="*/ 38 w 78"/>
                    <a:gd name="T19" fmla="*/ 0 h 67"/>
                    <a:gd name="T20" fmla="*/ 51 w 78"/>
                    <a:gd name="T21" fmla="*/ 1 h 67"/>
                    <a:gd name="T22" fmla="*/ 61 w 78"/>
                    <a:gd name="T23" fmla="*/ 5 h 67"/>
                    <a:gd name="T24" fmla="*/ 66 w 78"/>
                    <a:gd name="T25" fmla="*/ 8 h 67"/>
                    <a:gd name="T26" fmla="*/ 70 w 78"/>
                    <a:gd name="T27" fmla="*/ 12 h 67"/>
                    <a:gd name="T28" fmla="*/ 74 w 78"/>
                    <a:gd name="T29" fmla="*/ 17 h 67"/>
                    <a:gd name="T30" fmla="*/ 77 w 78"/>
                    <a:gd name="T31" fmla="*/ 22 h 67"/>
                    <a:gd name="T32" fmla="*/ 78 w 78"/>
                    <a:gd name="T33" fmla="*/ 28 h 67"/>
                    <a:gd name="T34" fmla="*/ 78 w 78"/>
                    <a:gd name="T35" fmla="*/ 33 h 67"/>
                    <a:gd name="T36" fmla="*/ 75 w 78"/>
                    <a:gd name="T37" fmla="*/ 48 h 67"/>
                    <a:gd name="T38" fmla="*/ 68 w 78"/>
                    <a:gd name="T39" fmla="*/ 58 h 67"/>
                    <a:gd name="T40" fmla="*/ 56 w 78"/>
                    <a:gd name="T41" fmla="*/ 66 h 67"/>
                    <a:gd name="T42" fmla="*/ 39 w 78"/>
                    <a:gd name="T43" fmla="*/ 67 h 67"/>
                    <a:gd name="T44" fmla="*/ 39 w 78"/>
                    <a:gd name="T45" fmla="*/ 54 h 67"/>
                    <a:gd name="T46" fmla="*/ 46 w 78"/>
                    <a:gd name="T47" fmla="*/ 54 h 67"/>
                    <a:gd name="T48" fmla="*/ 51 w 78"/>
                    <a:gd name="T49" fmla="*/ 53 h 67"/>
                    <a:gd name="T50" fmla="*/ 56 w 78"/>
                    <a:gd name="T51" fmla="*/ 52 h 67"/>
                    <a:gd name="T52" fmla="*/ 60 w 78"/>
                    <a:gd name="T53" fmla="*/ 49 h 67"/>
                    <a:gd name="T54" fmla="*/ 64 w 78"/>
                    <a:gd name="T55" fmla="*/ 44 h 67"/>
                    <a:gd name="T56" fmla="*/ 65 w 78"/>
                    <a:gd name="T57" fmla="*/ 40 h 67"/>
                    <a:gd name="T58" fmla="*/ 66 w 78"/>
                    <a:gd name="T59" fmla="*/ 33 h 67"/>
                    <a:gd name="T60" fmla="*/ 65 w 78"/>
                    <a:gd name="T61" fmla="*/ 28 h 67"/>
                    <a:gd name="T62" fmla="*/ 64 w 78"/>
                    <a:gd name="T63" fmla="*/ 24 h 67"/>
                    <a:gd name="T64" fmla="*/ 60 w 78"/>
                    <a:gd name="T65" fmla="*/ 19 h 67"/>
                    <a:gd name="T66" fmla="*/ 56 w 78"/>
                    <a:gd name="T67" fmla="*/ 17 h 67"/>
                    <a:gd name="T68" fmla="*/ 51 w 78"/>
                    <a:gd name="T69" fmla="*/ 15 h 67"/>
                    <a:gd name="T70" fmla="*/ 46 w 78"/>
                    <a:gd name="T71" fmla="*/ 14 h 67"/>
                    <a:gd name="T72" fmla="*/ 39 w 78"/>
                    <a:gd name="T73" fmla="*/ 14 h 67"/>
                    <a:gd name="T74" fmla="*/ 33 w 78"/>
                    <a:gd name="T75" fmla="*/ 14 h 67"/>
                    <a:gd name="T76" fmla="*/ 28 w 78"/>
                    <a:gd name="T77" fmla="*/ 15 h 67"/>
                    <a:gd name="T78" fmla="*/ 22 w 78"/>
                    <a:gd name="T79" fmla="*/ 17 h 67"/>
                    <a:gd name="T80" fmla="*/ 19 w 78"/>
                    <a:gd name="T81" fmla="*/ 19 h 67"/>
                    <a:gd name="T82" fmla="*/ 16 w 78"/>
                    <a:gd name="T83" fmla="*/ 24 h 67"/>
                    <a:gd name="T84" fmla="*/ 13 w 78"/>
                    <a:gd name="T85" fmla="*/ 28 h 67"/>
                    <a:gd name="T86" fmla="*/ 12 w 78"/>
                    <a:gd name="T87" fmla="*/ 33 h 67"/>
                    <a:gd name="T88" fmla="*/ 13 w 78"/>
                    <a:gd name="T89" fmla="*/ 40 h 67"/>
                    <a:gd name="T90" fmla="*/ 16 w 78"/>
                    <a:gd name="T91" fmla="*/ 44 h 67"/>
                    <a:gd name="T92" fmla="*/ 19 w 78"/>
                    <a:gd name="T93" fmla="*/ 49 h 67"/>
                    <a:gd name="T94" fmla="*/ 22 w 78"/>
                    <a:gd name="T95" fmla="*/ 52 h 67"/>
                    <a:gd name="T96" fmla="*/ 28 w 78"/>
                    <a:gd name="T97" fmla="*/ 53 h 67"/>
                    <a:gd name="T98" fmla="*/ 33 w 78"/>
                    <a:gd name="T99" fmla="*/ 54 h 67"/>
                    <a:gd name="T100" fmla="*/ 39 w 78"/>
                    <a:gd name="T101" fmla="*/ 54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8" h="67">
                      <a:moveTo>
                        <a:pt x="39" y="67"/>
                      </a:moveTo>
                      <a:lnTo>
                        <a:pt x="26" y="67"/>
                      </a:lnTo>
                      <a:lnTo>
                        <a:pt x="16" y="63"/>
                      </a:lnTo>
                      <a:lnTo>
                        <a:pt x="8" y="57"/>
                      </a:lnTo>
                      <a:lnTo>
                        <a:pt x="3" y="46"/>
                      </a:lnTo>
                      <a:lnTo>
                        <a:pt x="0" y="33"/>
                      </a:lnTo>
                      <a:lnTo>
                        <a:pt x="3" y="21"/>
                      </a:lnTo>
                      <a:lnTo>
                        <a:pt x="11" y="10"/>
                      </a:lnTo>
                      <a:lnTo>
                        <a:pt x="22" y="2"/>
                      </a:lnTo>
                      <a:lnTo>
                        <a:pt x="38" y="0"/>
                      </a:lnTo>
                      <a:lnTo>
                        <a:pt x="51" y="1"/>
                      </a:lnTo>
                      <a:lnTo>
                        <a:pt x="61" y="5"/>
                      </a:lnTo>
                      <a:lnTo>
                        <a:pt x="66" y="8"/>
                      </a:lnTo>
                      <a:lnTo>
                        <a:pt x="70" y="12"/>
                      </a:lnTo>
                      <a:lnTo>
                        <a:pt x="74" y="17"/>
                      </a:lnTo>
                      <a:lnTo>
                        <a:pt x="77" y="22"/>
                      </a:lnTo>
                      <a:lnTo>
                        <a:pt x="78" y="28"/>
                      </a:lnTo>
                      <a:lnTo>
                        <a:pt x="78" y="33"/>
                      </a:lnTo>
                      <a:lnTo>
                        <a:pt x="75" y="48"/>
                      </a:lnTo>
                      <a:lnTo>
                        <a:pt x="68" y="58"/>
                      </a:lnTo>
                      <a:lnTo>
                        <a:pt x="56" y="66"/>
                      </a:lnTo>
                      <a:lnTo>
                        <a:pt x="39" y="67"/>
                      </a:lnTo>
                      <a:close/>
                      <a:moveTo>
                        <a:pt x="39" y="54"/>
                      </a:moveTo>
                      <a:lnTo>
                        <a:pt x="46" y="54"/>
                      </a:lnTo>
                      <a:lnTo>
                        <a:pt x="51" y="53"/>
                      </a:lnTo>
                      <a:lnTo>
                        <a:pt x="56" y="52"/>
                      </a:lnTo>
                      <a:lnTo>
                        <a:pt x="60" y="49"/>
                      </a:lnTo>
                      <a:lnTo>
                        <a:pt x="64" y="44"/>
                      </a:lnTo>
                      <a:lnTo>
                        <a:pt x="65" y="40"/>
                      </a:lnTo>
                      <a:lnTo>
                        <a:pt x="66" y="33"/>
                      </a:lnTo>
                      <a:lnTo>
                        <a:pt x="65" y="28"/>
                      </a:lnTo>
                      <a:lnTo>
                        <a:pt x="64" y="24"/>
                      </a:lnTo>
                      <a:lnTo>
                        <a:pt x="60" y="19"/>
                      </a:lnTo>
                      <a:lnTo>
                        <a:pt x="56" y="17"/>
                      </a:lnTo>
                      <a:lnTo>
                        <a:pt x="51" y="15"/>
                      </a:lnTo>
                      <a:lnTo>
                        <a:pt x="46" y="14"/>
                      </a:lnTo>
                      <a:lnTo>
                        <a:pt x="39" y="14"/>
                      </a:lnTo>
                      <a:lnTo>
                        <a:pt x="33" y="14"/>
                      </a:lnTo>
                      <a:lnTo>
                        <a:pt x="28" y="15"/>
                      </a:lnTo>
                      <a:lnTo>
                        <a:pt x="22" y="17"/>
                      </a:lnTo>
                      <a:lnTo>
                        <a:pt x="19" y="19"/>
                      </a:lnTo>
                      <a:lnTo>
                        <a:pt x="16" y="24"/>
                      </a:lnTo>
                      <a:lnTo>
                        <a:pt x="13" y="28"/>
                      </a:lnTo>
                      <a:lnTo>
                        <a:pt x="12" y="33"/>
                      </a:lnTo>
                      <a:lnTo>
                        <a:pt x="13" y="40"/>
                      </a:lnTo>
                      <a:lnTo>
                        <a:pt x="16" y="44"/>
                      </a:lnTo>
                      <a:lnTo>
                        <a:pt x="19" y="49"/>
                      </a:lnTo>
                      <a:lnTo>
                        <a:pt x="22" y="52"/>
                      </a:lnTo>
                      <a:lnTo>
                        <a:pt x="28" y="53"/>
                      </a:lnTo>
                      <a:lnTo>
                        <a:pt x="33" y="54"/>
                      </a:lnTo>
                      <a:lnTo>
                        <a:pt x="39" y="5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7" name="Freeform 502"/>
                <p:cNvSpPr>
                  <a:spLocks noEditPoints="1"/>
                </p:cNvSpPr>
                <p:nvPr/>
              </p:nvSpPr>
              <p:spPr bwMode="auto">
                <a:xfrm>
                  <a:off x="2530" y="3660"/>
                  <a:ext cx="52" cy="7"/>
                </a:xfrm>
                <a:custGeom>
                  <a:avLst/>
                  <a:gdLst>
                    <a:gd name="T0" fmla="*/ 15 w 104"/>
                    <a:gd name="T1" fmla="*/ 14 h 14"/>
                    <a:gd name="T2" fmla="*/ 0 w 104"/>
                    <a:gd name="T3" fmla="*/ 14 h 14"/>
                    <a:gd name="T4" fmla="*/ 0 w 104"/>
                    <a:gd name="T5" fmla="*/ 0 h 14"/>
                    <a:gd name="T6" fmla="*/ 15 w 104"/>
                    <a:gd name="T7" fmla="*/ 0 h 14"/>
                    <a:gd name="T8" fmla="*/ 15 w 104"/>
                    <a:gd name="T9" fmla="*/ 14 h 14"/>
                    <a:gd name="T10" fmla="*/ 104 w 104"/>
                    <a:gd name="T11" fmla="*/ 14 h 14"/>
                    <a:gd name="T12" fmla="*/ 29 w 104"/>
                    <a:gd name="T13" fmla="*/ 14 h 14"/>
                    <a:gd name="T14" fmla="*/ 29 w 104"/>
                    <a:gd name="T15" fmla="*/ 0 h 14"/>
                    <a:gd name="T16" fmla="*/ 104 w 104"/>
                    <a:gd name="T17" fmla="*/ 0 h 14"/>
                    <a:gd name="T18" fmla="*/ 104 w 104"/>
                    <a:gd name="T1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4" h="14">
                      <a:moveTo>
                        <a:pt x="15" y="14"/>
                      </a:move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15" y="14"/>
                      </a:lnTo>
                      <a:close/>
                      <a:moveTo>
                        <a:pt x="104" y="14"/>
                      </a:moveTo>
                      <a:lnTo>
                        <a:pt x="29" y="14"/>
                      </a:lnTo>
                      <a:lnTo>
                        <a:pt x="29" y="0"/>
                      </a:lnTo>
                      <a:lnTo>
                        <a:pt x="104" y="0"/>
                      </a:lnTo>
                      <a:lnTo>
                        <a:pt x="104" y="14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8" name="Freeform 503"/>
                <p:cNvSpPr>
                  <a:spLocks/>
                </p:cNvSpPr>
                <p:nvPr/>
              </p:nvSpPr>
              <p:spPr bwMode="auto">
                <a:xfrm>
                  <a:off x="2544" y="3622"/>
                  <a:ext cx="38" cy="30"/>
                </a:xfrm>
                <a:custGeom>
                  <a:avLst/>
                  <a:gdLst>
                    <a:gd name="T0" fmla="*/ 77 w 77"/>
                    <a:gd name="T1" fmla="*/ 59 h 59"/>
                    <a:gd name="T2" fmla="*/ 2 w 77"/>
                    <a:gd name="T3" fmla="*/ 59 h 59"/>
                    <a:gd name="T4" fmla="*/ 2 w 77"/>
                    <a:gd name="T5" fmla="*/ 45 h 59"/>
                    <a:gd name="T6" fmla="*/ 12 w 77"/>
                    <a:gd name="T7" fmla="*/ 45 h 59"/>
                    <a:gd name="T8" fmla="*/ 3 w 77"/>
                    <a:gd name="T9" fmla="*/ 36 h 59"/>
                    <a:gd name="T10" fmla="*/ 0 w 77"/>
                    <a:gd name="T11" fmla="*/ 23 h 59"/>
                    <a:gd name="T12" fmla="*/ 2 w 77"/>
                    <a:gd name="T13" fmla="*/ 18 h 59"/>
                    <a:gd name="T14" fmla="*/ 3 w 77"/>
                    <a:gd name="T15" fmla="*/ 13 h 59"/>
                    <a:gd name="T16" fmla="*/ 6 w 77"/>
                    <a:gd name="T17" fmla="*/ 8 h 59"/>
                    <a:gd name="T18" fmla="*/ 10 w 77"/>
                    <a:gd name="T19" fmla="*/ 5 h 59"/>
                    <a:gd name="T20" fmla="*/ 13 w 77"/>
                    <a:gd name="T21" fmla="*/ 3 h 59"/>
                    <a:gd name="T22" fmla="*/ 19 w 77"/>
                    <a:gd name="T23" fmla="*/ 1 h 59"/>
                    <a:gd name="T24" fmla="*/ 21 w 77"/>
                    <a:gd name="T25" fmla="*/ 1 h 59"/>
                    <a:gd name="T26" fmla="*/ 25 w 77"/>
                    <a:gd name="T27" fmla="*/ 1 h 59"/>
                    <a:gd name="T28" fmla="*/ 31 w 77"/>
                    <a:gd name="T29" fmla="*/ 0 h 59"/>
                    <a:gd name="T30" fmla="*/ 77 w 77"/>
                    <a:gd name="T31" fmla="*/ 0 h 59"/>
                    <a:gd name="T32" fmla="*/ 77 w 77"/>
                    <a:gd name="T33" fmla="*/ 14 h 59"/>
                    <a:gd name="T34" fmla="*/ 31 w 77"/>
                    <a:gd name="T35" fmla="*/ 14 h 59"/>
                    <a:gd name="T36" fmla="*/ 25 w 77"/>
                    <a:gd name="T37" fmla="*/ 14 h 59"/>
                    <a:gd name="T38" fmla="*/ 21 w 77"/>
                    <a:gd name="T39" fmla="*/ 16 h 59"/>
                    <a:gd name="T40" fmla="*/ 17 w 77"/>
                    <a:gd name="T41" fmla="*/ 17 h 59"/>
                    <a:gd name="T42" fmla="*/ 15 w 77"/>
                    <a:gd name="T43" fmla="*/ 19 h 59"/>
                    <a:gd name="T44" fmla="*/ 13 w 77"/>
                    <a:gd name="T45" fmla="*/ 23 h 59"/>
                    <a:gd name="T46" fmla="*/ 12 w 77"/>
                    <a:gd name="T47" fmla="*/ 28 h 59"/>
                    <a:gd name="T48" fmla="*/ 13 w 77"/>
                    <a:gd name="T49" fmla="*/ 32 h 59"/>
                    <a:gd name="T50" fmla="*/ 15 w 77"/>
                    <a:gd name="T51" fmla="*/ 36 h 59"/>
                    <a:gd name="T52" fmla="*/ 17 w 77"/>
                    <a:gd name="T53" fmla="*/ 40 h 59"/>
                    <a:gd name="T54" fmla="*/ 21 w 77"/>
                    <a:gd name="T55" fmla="*/ 43 h 59"/>
                    <a:gd name="T56" fmla="*/ 25 w 77"/>
                    <a:gd name="T57" fmla="*/ 44 h 59"/>
                    <a:gd name="T58" fmla="*/ 30 w 77"/>
                    <a:gd name="T59" fmla="*/ 45 h 59"/>
                    <a:gd name="T60" fmla="*/ 37 w 77"/>
                    <a:gd name="T61" fmla="*/ 45 h 59"/>
                    <a:gd name="T62" fmla="*/ 77 w 77"/>
                    <a:gd name="T63" fmla="*/ 45 h 59"/>
                    <a:gd name="T64" fmla="*/ 77 w 77"/>
                    <a:gd name="T65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7" h="59">
                      <a:moveTo>
                        <a:pt x="77" y="59"/>
                      </a:moveTo>
                      <a:lnTo>
                        <a:pt x="2" y="59"/>
                      </a:lnTo>
                      <a:lnTo>
                        <a:pt x="2" y="45"/>
                      </a:lnTo>
                      <a:lnTo>
                        <a:pt x="12" y="45"/>
                      </a:lnTo>
                      <a:lnTo>
                        <a:pt x="3" y="36"/>
                      </a:lnTo>
                      <a:lnTo>
                        <a:pt x="0" y="23"/>
                      </a:lnTo>
                      <a:lnTo>
                        <a:pt x="2" y="18"/>
                      </a:lnTo>
                      <a:lnTo>
                        <a:pt x="3" y="13"/>
                      </a:lnTo>
                      <a:lnTo>
                        <a:pt x="6" y="8"/>
                      </a:lnTo>
                      <a:lnTo>
                        <a:pt x="10" y="5"/>
                      </a:lnTo>
                      <a:lnTo>
                        <a:pt x="13" y="3"/>
                      </a:lnTo>
                      <a:lnTo>
                        <a:pt x="19" y="1"/>
                      </a:lnTo>
                      <a:lnTo>
                        <a:pt x="21" y="1"/>
                      </a:lnTo>
                      <a:lnTo>
                        <a:pt x="25" y="1"/>
                      </a:lnTo>
                      <a:lnTo>
                        <a:pt x="31" y="0"/>
                      </a:lnTo>
                      <a:lnTo>
                        <a:pt x="77" y="0"/>
                      </a:lnTo>
                      <a:lnTo>
                        <a:pt x="77" y="14"/>
                      </a:lnTo>
                      <a:lnTo>
                        <a:pt x="31" y="14"/>
                      </a:lnTo>
                      <a:lnTo>
                        <a:pt x="25" y="14"/>
                      </a:lnTo>
                      <a:lnTo>
                        <a:pt x="21" y="16"/>
                      </a:lnTo>
                      <a:lnTo>
                        <a:pt x="17" y="17"/>
                      </a:lnTo>
                      <a:lnTo>
                        <a:pt x="15" y="19"/>
                      </a:lnTo>
                      <a:lnTo>
                        <a:pt x="13" y="23"/>
                      </a:lnTo>
                      <a:lnTo>
                        <a:pt x="12" y="28"/>
                      </a:lnTo>
                      <a:lnTo>
                        <a:pt x="13" y="32"/>
                      </a:lnTo>
                      <a:lnTo>
                        <a:pt x="15" y="36"/>
                      </a:lnTo>
                      <a:lnTo>
                        <a:pt x="17" y="40"/>
                      </a:lnTo>
                      <a:lnTo>
                        <a:pt x="21" y="43"/>
                      </a:lnTo>
                      <a:lnTo>
                        <a:pt x="25" y="44"/>
                      </a:lnTo>
                      <a:lnTo>
                        <a:pt x="30" y="45"/>
                      </a:lnTo>
                      <a:lnTo>
                        <a:pt x="37" y="45"/>
                      </a:lnTo>
                      <a:lnTo>
                        <a:pt x="77" y="45"/>
                      </a:lnTo>
                      <a:lnTo>
                        <a:pt x="77" y="5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9" name="Freeform 504"/>
                <p:cNvSpPr>
                  <a:spLocks/>
                </p:cNvSpPr>
                <p:nvPr/>
              </p:nvSpPr>
              <p:spPr bwMode="auto">
                <a:xfrm>
                  <a:off x="2531" y="3597"/>
                  <a:ext cx="51" cy="19"/>
                </a:xfrm>
                <a:custGeom>
                  <a:avLst/>
                  <a:gdLst>
                    <a:gd name="T0" fmla="*/ 90 w 102"/>
                    <a:gd name="T1" fmla="*/ 1 h 36"/>
                    <a:gd name="T2" fmla="*/ 101 w 102"/>
                    <a:gd name="T3" fmla="*/ 0 h 36"/>
                    <a:gd name="T4" fmla="*/ 102 w 102"/>
                    <a:gd name="T5" fmla="*/ 5 h 36"/>
                    <a:gd name="T6" fmla="*/ 102 w 102"/>
                    <a:gd name="T7" fmla="*/ 10 h 36"/>
                    <a:gd name="T8" fmla="*/ 102 w 102"/>
                    <a:gd name="T9" fmla="*/ 15 h 36"/>
                    <a:gd name="T10" fmla="*/ 99 w 102"/>
                    <a:gd name="T11" fmla="*/ 21 h 36"/>
                    <a:gd name="T12" fmla="*/ 98 w 102"/>
                    <a:gd name="T13" fmla="*/ 23 h 36"/>
                    <a:gd name="T14" fmla="*/ 94 w 102"/>
                    <a:gd name="T15" fmla="*/ 26 h 36"/>
                    <a:gd name="T16" fmla="*/ 92 w 102"/>
                    <a:gd name="T17" fmla="*/ 27 h 36"/>
                    <a:gd name="T18" fmla="*/ 86 w 102"/>
                    <a:gd name="T19" fmla="*/ 27 h 36"/>
                    <a:gd name="T20" fmla="*/ 80 w 102"/>
                    <a:gd name="T21" fmla="*/ 27 h 36"/>
                    <a:gd name="T22" fmla="*/ 37 w 102"/>
                    <a:gd name="T23" fmla="*/ 27 h 36"/>
                    <a:gd name="T24" fmla="*/ 37 w 102"/>
                    <a:gd name="T25" fmla="*/ 36 h 36"/>
                    <a:gd name="T26" fmla="*/ 26 w 102"/>
                    <a:gd name="T27" fmla="*/ 36 h 36"/>
                    <a:gd name="T28" fmla="*/ 26 w 102"/>
                    <a:gd name="T29" fmla="*/ 27 h 36"/>
                    <a:gd name="T30" fmla="*/ 8 w 102"/>
                    <a:gd name="T31" fmla="*/ 27 h 36"/>
                    <a:gd name="T32" fmla="*/ 0 w 102"/>
                    <a:gd name="T33" fmla="*/ 14 h 36"/>
                    <a:gd name="T34" fmla="*/ 26 w 102"/>
                    <a:gd name="T35" fmla="*/ 14 h 36"/>
                    <a:gd name="T36" fmla="*/ 26 w 102"/>
                    <a:gd name="T37" fmla="*/ 1 h 36"/>
                    <a:gd name="T38" fmla="*/ 37 w 102"/>
                    <a:gd name="T39" fmla="*/ 1 h 36"/>
                    <a:gd name="T40" fmla="*/ 37 w 102"/>
                    <a:gd name="T41" fmla="*/ 14 h 36"/>
                    <a:gd name="T42" fmla="*/ 80 w 102"/>
                    <a:gd name="T43" fmla="*/ 14 h 36"/>
                    <a:gd name="T44" fmla="*/ 84 w 102"/>
                    <a:gd name="T45" fmla="*/ 14 h 36"/>
                    <a:gd name="T46" fmla="*/ 86 w 102"/>
                    <a:gd name="T47" fmla="*/ 13 h 36"/>
                    <a:gd name="T48" fmla="*/ 88 w 102"/>
                    <a:gd name="T49" fmla="*/ 13 h 36"/>
                    <a:gd name="T50" fmla="*/ 89 w 102"/>
                    <a:gd name="T51" fmla="*/ 12 h 36"/>
                    <a:gd name="T52" fmla="*/ 90 w 102"/>
                    <a:gd name="T53" fmla="*/ 9 h 36"/>
                    <a:gd name="T54" fmla="*/ 90 w 102"/>
                    <a:gd name="T55" fmla="*/ 8 h 36"/>
                    <a:gd name="T56" fmla="*/ 90 w 102"/>
                    <a:gd name="T57" fmla="*/ 5 h 36"/>
                    <a:gd name="T58" fmla="*/ 90 w 102"/>
                    <a:gd name="T59" fmla="*/ 1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02" h="36">
                      <a:moveTo>
                        <a:pt x="90" y="1"/>
                      </a:moveTo>
                      <a:lnTo>
                        <a:pt x="101" y="0"/>
                      </a:lnTo>
                      <a:lnTo>
                        <a:pt x="102" y="5"/>
                      </a:lnTo>
                      <a:lnTo>
                        <a:pt x="102" y="10"/>
                      </a:lnTo>
                      <a:lnTo>
                        <a:pt x="102" y="15"/>
                      </a:lnTo>
                      <a:lnTo>
                        <a:pt x="99" y="21"/>
                      </a:lnTo>
                      <a:lnTo>
                        <a:pt x="98" y="23"/>
                      </a:lnTo>
                      <a:lnTo>
                        <a:pt x="94" y="26"/>
                      </a:lnTo>
                      <a:lnTo>
                        <a:pt x="92" y="27"/>
                      </a:lnTo>
                      <a:lnTo>
                        <a:pt x="86" y="27"/>
                      </a:lnTo>
                      <a:lnTo>
                        <a:pt x="80" y="27"/>
                      </a:lnTo>
                      <a:lnTo>
                        <a:pt x="37" y="27"/>
                      </a:lnTo>
                      <a:lnTo>
                        <a:pt x="37" y="36"/>
                      </a:lnTo>
                      <a:lnTo>
                        <a:pt x="26" y="36"/>
                      </a:lnTo>
                      <a:lnTo>
                        <a:pt x="26" y="27"/>
                      </a:lnTo>
                      <a:lnTo>
                        <a:pt x="8" y="27"/>
                      </a:lnTo>
                      <a:lnTo>
                        <a:pt x="0" y="14"/>
                      </a:lnTo>
                      <a:lnTo>
                        <a:pt x="26" y="14"/>
                      </a:lnTo>
                      <a:lnTo>
                        <a:pt x="26" y="1"/>
                      </a:lnTo>
                      <a:lnTo>
                        <a:pt x="37" y="1"/>
                      </a:lnTo>
                      <a:lnTo>
                        <a:pt x="37" y="14"/>
                      </a:lnTo>
                      <a:lnTo>
                        <a:pt x="80" y="14"/>
                      </a:lnTo>
                      <a:lnTo>
                        <a:pt x="84" y="14"/>
                      </a:lnTo>
                      <a:lnTo>
                        <a:pt x="86" y="13"/>
                      </a:lnTo>
                      <a:lnTo>
                        <a:pt x="88" y="13"/>
                      </a:lnTo>
                      <a:lnTo>
                        <a:pt x="89" y="12"/>
                      </a:lnTo>
                      <a:lnTo>
                        <a:pt x="90" y="9"/>
                      </a:lnTo>
                      <a:lnTo>
                        <a:pt x="90" y="8"/>
                      </a:lnTo>
                      <a:lnTo>
                        <a:pt x="90" y="5"/>
                      </a:lnTo>
                      <a:lnTo>
                        <a:pt x="90" y="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0" name="Freeform 505"/>
                <p:cNvSpPr>
                  <a:spLocks noEditPoints="1"/>
                </p:cNvSpPr>
                <p:nvPr/>
              </p:nvSpPr>
              <p:spPr bwMode="auto">
                <a:xfrm>
                  <a:off x="2544" y="3540"/>
                  <a:ext cx="38" cy="34"/>
                </a:xfrm>
                <a:custGeom>
                  <a:avLst/>
                  <a:gdLst>
                    <a:gd name="T0" fmla="*/ 73 w 78"/>
                    <a:gd name="T1" fmla="*/ 25 h 67"/>
                    <a:gd name="T2" fmla="*/ 78 w 78"/>
                    <a:gd name="T3" fmla="*/ 37 h 67"/>
                    <a:gd name="T4" fmla="*/ 78 w 78"/>
                    <a:gd name="T5" fmla="*/ 52 h 67"/>
                    <a:gd name="T6" fmla="*/ 72 w 78"/>
                    <a:gd name="T7" fmla="*/ 62 h 67"/>
                    <a:gd name="T8" fmla="*/ 62 w 78"/>
                    <a:gd name="T9" fmla="*/ 67 h 67"/>
                    <a:gd name="T10" fmla="*/ 51 w 78"/>
                    <a:gd name="T11" fmla="*/ 67 h 67"/>
                    <a:gd name="T12" fmla="*/ 43 w 78"/>
                    <a:gd name="T13" fmla="*/ 63 h 67"/>
                    <a:gd name="T14" fmla="*/ 37 w 78"/>
                    <a:gd name="T15" fmla="*/ 56 h 67"/>
                    <a:gd name="T16" fmla="*/ 34 w 78"/>
                    <a:gd name="T17" fmla="*/ 46 h 67"/>
                    <a:gd name="T18" fmla="*/ 31 w 78"/>
                    <a:gd name="T19" fmla="*/ 28 h 67"/>
                    <a:gd name="T20" fmla="*/ 28 w 78"/>
                    <a:gd name="T21" fmla="*/ 19 h 67"/>
                    <a:gd name="T22" fmla="*/ 22 w 78"/>
                    <a:gd name="T23" fmla="*/ 21 h 67"/>
                    <a:gd name="T24" fmla="*/ 16 w 78"/>
                    <a:gd name="T25" fmla="*/ 23 h 67"/>
                    <a:gd name="T26" fmla="*/ 13 w 78"/>
                    <a:gd name="T27" fmla="*/ 31 h 67"/>
                    <a:gd name="T28" fmla="*/ 13 w 78"/>
                    <a:gd name="T29" fmla="*/ 40 h 67"/>
                    <a:gd name="T30" fmla="*/ 15 w 78"/>
                    <a:gd name="T31" fmla="*/ 48 h 67"/>
                    <a:gd name="T32" fmla="*/ 20 w 78"/>
                    <a:gd name="T33" fmla="*/ 52 h 67"/>
                    <a:gd name="T34" fmla="*/ 22 w 78"/>
                    <a:gd name="T35" fmla="*/ 66 h 67"/>
                    <a:gd name="T36" fmla="*/ 11 w 78"/>
                    <a:gd name="T37" fmla="*/ 61 h 67"/>
                    <a:gd name="T38" fmla="*/ 6 w 78"/>
                    <a:gd name="T39" fmla="*/ 54 h 67"/>
                    <a:gd name="T40" fmla="*/ 2 w 78"/>
                    <a:gd name="T41" fmla="*/ 43 h 67"/>
                    <a:gd name="T42" fmla="*/ 0 w 78"/>
                    <a:gd name="T43" fmla="*/ 27 h 67"/>
                    <a:gd name="T44" fmla="*/ 3 w 78"/>
                    <a:gd name="T45" fmla="*/ 18 h 67"/>
                    <a:gd name="T46" fmla="*/ 8 w 78"/>
                    <a:gd name="T47" fmla="*/ 9 h 67"/>
                    <a:gd name="T48" fmla="*/ 17 w 78"/>
                    <a:gd name="T49" fmla="*/ 5 h 67"/>
                    <a:gd name="T50" fmla="*/ 24 w 78"/>
                    <a:gd name="T51" fmla="*/ 5 h 67"/>
                    <a:gd name="T52" fmla="*/ 44 w 78"/>
                    <a:gd name="T53" fmla="*/ 5 h 67"/>
                    <a:gd name="T54" fmla="*/ 66 w 78"/>
                    <a:gd name="T55" fmla="*/ 4 h 67"/>
                    <a:gd name="T56" fmla="*/ 77 w 78"/>
                    <a:gd name="T57" fmla="*/ 0 h 67"/>
                    <a:gd name="T58" fmla="*/ 73 w 78"/>
                    <a:gd name="T59" fmla="*/ 17 h 67"/>
                    <a:gd name="T60" fmla="*/ 41 w 78"/>
                    <a:gd name="T61" fmla="*/ 19 h 67"/>
                    <a:gd name="T62" fmla="*/ 44 w 78"/>
                    <a:gd name="T63" fmla="*/ 31 h 67"/>
                    <a:gd name="T64" fmla="*/ 46 w 78"/>
                    <a:gd name="T65" fmla="*/ 44 h 67"/>
                    <a:gd name="T66" fmla="*/ 48 w 78"/>
                    <a:gd name="T67" fmla="*/ 50 h 67"/>
                    <a:gd name="T68" fmla="*/ 53 w 78"/>
                    <a:gd name="T69" fmla="*/ 54 h 67"/>
                    <a:gd name="T70" fmla="*/ 60 w 78"/>
                    <a:gd name="T71" fmla="*/ 53 h 67"/>
                    <a:gd name="T72" fmla="*/ 65 w 78"/>
                    <a:gd name="T73" fmla="*/ 48 h 67"/>
                    <a:gd name="T74" fmla="*/ 66 w 78"/>
                    <a:gd name="T75" fmla="*/ 41 h 67"/>
                    <a:gd name="T76" fmla="*/ 62 w 78"/>
                    <a:gd name="T77" fmla="*/ 30 h 67"/>
                    <a:gd name="T78" fmla="*/ 55 w 78"/>
                    <a:gd name="T79" fmla="*/ 22 h 67"/>
                    <a:gd name="T80" fmla="*/ 50 w 78"/>
                    <a:gd name="T81" fmla="*/ 21 h 67"/>
                    <a:gd name="T82" fmla="*/ 41 w 78"/>
                    <a:gd name="T83" fmla="*/ 19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78" h="67">
                      <a:moveTo>
                        <a:pt x="68" y="18"/>
                      </a:moveTo>
                      <a:lnTo>
                        <a:pt x="73" y="25"/>
                      </a:lnTo>
                      <a:lnTo>
                        <a:pt x="75" y="31"/>
                      </a:lnTo>
                      <a:lnTo>
                        <a:pt x="78" y="37"/>
                      </a:lnTo>
                      <a:lnTo>
                        <a:pt x="78" y="44"/>
                      </a:lnTo>
                      <a:lnTo>
                        <a:pt x="78" y="52"/>
                      </a:lnTo>
                      <a:lnTo>
                        <a:pt x="75" y="57"/>
                      </a:lnTo>
                      <a:lnTo>
                        <a:pt x="72" y="62"/>
                      </a:lnTo>
                      <a:lnTo>
                        <a:pt x="68" y="65"/>
                      </a:lnTo>
                      <a:lnTo>
                        <a:pt x="62" y="67"/>
                      </a:lnTo>
                      <a:lnTo>
                        <a:pt x="57" y="67"/>
                      </a:lnTo>
                      <a:lnTo>
                        <a:pt x="51" y="67"/>
                      </a:lnTo>
                      <a:lnTo>
                        <a:pt x="47" y="66"/>
                      </a:lnTo>
                      <a:lnTo>
                        <a:pt x="43" y="63"/>
                      </a:lnTo>
                      <a:lnTo>
                        <a:pt x="39" y="59"/>
                      </a:lnTo>
                      <a:lnTo>
                        <a:pt x="37" y="56"/>
                      </a:lnTo>
                      <a:lnTo>
                        <a:pt x="35" y="50"/>
                      </a:lnTo>
                      <a:lnTo>
                        <a:pt x="34" y="46"/>
                      </a:lnTo>
                      <a:lnTo>
                        <a:pt x="33" y="40"/>
                      </a:lnTo>
                      <a:lnTo>
                        <a:pt x="31" y="28"/>
                      </a:lnTo>
                      <a:lnTo>
                        <a:pt x="29" y="19"/>
                      </a:lnTo>
                      <a:lnTo>
                        <a:pt x="28" y="19"/>
                      </a:lnTo>
                      <a:lnTo>
                        <a:pt x="26" y="19"/>
                      </a:lnTo>
                      <a:lnTo>
                        <a:pt x="22" y="21"/>
                      </a:lnTo>
                      <a:lnTo>
                        <a:pt x="19" y="21"/>
                      </a:lnTo>
                      <a:lnTo>
                        <a:pt x="16" y="23"/>
                      </a:lnTo>
                      <a:lnTo>
                        <a:pt x="15" y="26"/>
                      </a:lnTo>
                      <a:lnTo>
                        <a:pt x="13" y="31"/>
                      </a:lnTo>
                      <a:lnTo>
                        <a:pt x="12" y="36"/>
                      </a:lnTo>
                      <a:lnTo>
                        <a:pt x="13" y="40"/>
                      </a:lnTo>
                      <a:lnTo>
                        <a:pt x="13" y="44"/>
                      </a:lnTo>
                      <a:lnTo>
                        <a:pt x="15" y="48"/>
                      </a:lnTo>
                      <a:lnTo>
                        <a:pt x="17" y="49"/>
                      </a:lnTo>
                      <a:lnTo>
                        <a:pt x="20" y="52"/>
                      </a:lnTo>
                      <a:lnTo>
                        <a:pt x="25" y="53"/>
                      </a:lnTo>
                      <a:lnTo>
                        <a:pt x="22" y="66"/>
                      </a:lnTo>
                      <a:lnTo>
                        <a:pt x="16" y="65"/>
                      </a:lnTo>
                      <a:lnTo>
                        <a:pt x="11" y="61"/>
                      </a:lnTo>
                      <a:lnTo>
                        <a:pt x="7" y="58"/>
                      </a:lnTo>
                      <a:lnTo>
                        <a:pt x="6" y="54"/>
                      </a:lnTo>
                      <a:lnTo>
                        <a:pt x="3" y="50"/>
                      </a:lnTo>
                      <a:lnTo>
                        <a:pt x="2" y="43"/>
                      </a:lnTo>
                      <a:lnTo>
                        <a:pt x="0" y="34"/>
                      </a:lnTo>
                      <a:lnTo>
                        <a:pt x="0" y="27"/>
                      </a:lnTo>
                      <a:lnTo>
                        <a:pt x="2" y="22"/>
                      </a:lnTo>
                      <a:lnTo>
                        <a:pt x="3" y="18"/>
                      </a:lnTo>
                      <a:lnTo>
                        <a:pt x="6" y="13"/>
                      </a:lnTo>
                      <a:lnTo>
                        <a:pt x="8" y="9"/>
                      </a:lnTo>
                      <a:lnTo>
                        <a:pt x="12" y="8"/>
                      </a:lnTo>
                      <a:lnTo>
                        <a:pt x="17" y="5"/>
                      </a:lnTo>
                      <a:lnTo>
                        <a:pt x="20" y="5"/>
                      </a:lnTo>
                      <a:lnTo>
                        <a:pt x="24" y="5"/>
                      </a:lnTo>
                      <a:lnTo>
                        <a:pt x="28" y="5"/>
                      </a:lnTo>
                      <a:lnTo>
                        <a:pt x="44" y="5"/>
                      </a:lnTo>
                      <a:lnTo>
                        <a:pt x="59" y="5"/>
                      </a:lnTo>
                      <a:lnTo>
                        <a:pt x="66" y="4"/>
                      </a:lnTo>
                      <a:lnTo>
                        <a:pt x="72" y="3"/>
                      </a:lnTo>
                      <a:lnTo>
                        <a:pt x="77" y="0"/>
                      </a:lnTo>
                      <a:lnTo>
                        <a:pt x="77" y="14"/>
                      </a:lnTo>
                      <a:lnTo>
                        <a:pt x="73" y="17"/>
                      </a:lnTo>
                      <a:lnTo>
                        <a:pt x="68" y="18"/>
                      </a:lnTo>
                      <a:close/>
                      <a:moveTo>
                        <a:pt x="41" y="19"/>
                      </a:moveTo>
                      <a:lnTo>
                        <a:pt x="42" y="25"/>
                      </a:lnTo>
                      <a:lnTo>
                        <a:pt x="44" y="31"/>
                      </a:lnTo>
                      <a:lnTo>
                        <a:pt x="44" y="39"/>
                      </a:lnTo>
                      <a:lnTo>
                        <a:pt x="46" y="44"/>
                      </a:lnTo>
                      <a:lnTo>
                        <a:pt x="47" y="48"/>
                      </a:lnTo>
                      <a:lnTo>
                        <a:pt x="48" y="50"/>
                      </a:lnTo>
                      <a:lnTo>
                        <a:pt x="51" y="53"/>
                      </a:lnTo>
                      <a:lnTo>
                        <a:pt x="53" y="54"/>
                      </a:lnTo>
                      <a:lnTo>
                        <a:pt x="56" y="54"/>
                      </a:lnTo>
                      <a:lnTo>
                        <a:pt x="60" y="53"/>
                      </a:lnTo>
                      <a:lnTo>
                        <a:pt x="64" y="50"/>
                      </a:lnTo>
                      <a:lnTo>
                        <a:pt x="65" y="48"/>
                      </a:lnTo>
                      <a:lnTo>
                        <a:pt x="66" y="45"/>
                      </a:lnTo>
                      <a:lnTo>
                        <a:pt x="66" y="41"/>
                      </a:lnTo>
                      <a:lnTo>
                        <a:pt x="65" y="35"/>
                      </a:lnTo>
                      <a:lnTo>
                        <a:pt x="62" y="30"/>
                      </a:lnTo>
                      <a:lnTo>
                        <a:pt x="60" y="25"/>
                      </a:lnTo>
                      <a:lnTo>
                        <a:pt x="55" y="22"/>
                      </a:lnTo>
                      <a:lnTo>
                        <a:pt x="52" y="21"/>
                      </a:lnTo>
                      <a:lnTo>
                        <a:pt x="50" y="21"/>
                      </a:lnTo>
                      <a:lnTo>
                        <a:pt x="44" y="19"/>
                      </a:lnTo>
                      <a:lnTo>
                        <a:pt x="41" y="1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1" name="Freeform 506"/>
                <p:cNvSpPr>
                  <a:spLocks/>
                </p:cNvSpPr>
                <p:nvPr/>
              </p:nvSpPr>
              <p:spPr bwMode="auto">
                <a:xfrm>
                  <a:off x="2544" y="3503"/>
                  <a:ext cx="38" cy="29"/>
                </a:xfrm>
                <a:custGeom>
                  <a:avLst/>
                  <a:gdLst>
                    <a:gd name="T0" fmla="*/ 77 w 77"/>
                    <a:gd name="T1" fmla="*/ 59 h 59"/>
                    <a:gd name="T2" fmla="*/ 2 w 77"/>
                    <a:gd name="T3" fmla="*/ 59 h 59"/>
                    <a:gd name="T4" fmla="*/ 2 w 77"/>
                    <a:gd name="T5" fmla="*/ 44 h 59"/>
                    <a:gd name="T6" fmla="*/ 12 w 77"/>
                    <a:gd name="T7" fmla="*/ 44 h 59"/>
                    <a:gd name="T8" fmla="*/ 3 w 77"/>
                    <a:gd name="T9" fmla="*/ 35 h 59"/>
                    <a:gd name="T10" fmla="*/ 0 w 77"/>
                    <a:gd name="T11" fmla="*/ 24 h 59"/>
                    <a:gd name="T12" fmla="*/ 2 w 77"/>
                    <a:gd name="T13" fmla="*/ 17 h 59"/>
                    <a:gd name="T14" fmla="*/ 3 w 77"/>
                    <a:gd name="T15" fmla="*/ 12 h 59"/>
                    <a:gd name="T16" fmla="*/ 6 w 77"/>
                    <a:gd name="T17" fmla="*/ 7 h 59"/>
                    <a:gd name="T18" fmla="*/ 10 w 77"/>
                    <a:gd name="T19" fmla="*/ 4 h 59"/>
                    <a:gd name="T20" fmla="*/ 13 w 77"/>
                    <a:gd name="T21" fmla="*/ 2 h 59"/>
                    <a:gd name="T22" fmla="*/ 19 w 77"/>
                    <a:gd name="T23" fmla="*/ 0 h 59"/>
                    <a:gd name="T24" fmla="*/ 21 w 77"/>
                    <a:gd name="T25" fmla="*/ 0 h 59"/>
                    <a:gd name="T26" fmla="*/ 25 w 77"/>
                    <a:gd name="T27" fmla="*/ 0 h 59"/>
                    <a:gd name="T28" fmla="*/ 31 w 77"/>
                    <a:gd name="T29" fmla="*/ 0 h 59"/>
                    <a:gd name="T30" fmla="*/ 77 w 77"/>
                    <a:gd name="T31" fmla="*/ 0 h 59"/>
                    <a:gd name="T32" fmla="*/ 77 w 77"/>
                    <a:gd name="T33" fmla="*/ 13 h 59"/>
                    <a:gd name="T34" fmla="*/ 31 w 77"/>
                    <a:gd name="T35" fmla="*/ 13 h 59"/>
                    <a:gd name="T36" fmla="*/ 25 w 77"/>
                    <a:gd name="T37" fmla="*/ 13 h 59"/>
                    <a:gd name="T38" fmla="*/ 21 w 77"/>
                    <a:gd name="T39" fmla="*/ 15 h 59"/>
                    <a:gd name="T40" fmla="*/ 17 w 77"/>
                    <a:gd name="T41" fmla="*/ 16 h 59"/>
                    <a:gd name="T42" fmla="*/ 15 w 77"/>
                    <a:gd name="T43" fmla="*/ 20 h 59"/>
                    <a:gd name="T44" fmla="*/ 13 w 77"/>
                    <a:gd name="T45" fmla="*/ 22 h 59"/>
                    <a:gd name="T46" fmla="*/ 12 w 77"/>
                    <a:gd name="T47" fmla="*/ 28 h 59"/>
                    <a:gd name="T48" fmla="*/ 13 w 77"/>
                    <a:gd name="T49" fmla="*/ 31 h 59"/>
                    <a:gd name="T50" fmla="*/ 15 w 77"/>
                    <a:gd name="T51" fmla="*/ 35 h 59"/>
                    <a:gd name="T52" fmla="*/ 17 w 77"/>
                    <a:gd name="T53" fmla="*/ 39 h 59"/>
                    <a:gd name="T54" fmla="*/ 21 w 77"/>
                    <a:gd name="T55" fmla="*/ 42 h 59"/>
                    <a:gd name="T56" fmla="*/ 25 w 77"/>
                    <a:gd name="T57" fmla="*/ 43 h 59"/>
                    <a:gd name="T58" fmla="*/ 30 w 77"/>
                    <a:gd name="T59" fmla="*/ 44 h 59"/>
                    <a:gd name="T60" fmla="*/ 37 w 77"/>
                    <a:gd name="T61" fmla="*/ 44 h 59"/>
                    <a:gd name="T62" fmla="*/ 77 w 77"/>
                    <a:gd name="T63" fmla="*/ 44 h 59"/>
                    <a:gd name="T64" fmla="*/ 77 w 77"/>
                    <a:gd name="T65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7" h="59">
                      <a:moveTo>
                        <a:pt x="77" y="59"/>
                      </a:moveTo>
                      <a:lnTo>
                        <a:pt x="2" y="59"/>
                      </a:lnTo>
                      <a:lnTo>
                        <a:pt x="2" y="44"/>
                      </a:lnTo>
                      <a:lnTo>
                        <a:pt x="12" y="44"/>
                      </a:lnTo>
                      <a:lnTo>
                        <a:pt x="3" y="35"/>
                      </a:lnTo>
                      <a:lnTo>
                        <a:pt x="0" y="24"/>
                      </a:lnTo>
                      <a:lnTo>
                        <a:pt x="2" y="17"/>
                      </a:lnTo>
                      <a:lnTo>
                        <a:pt x="3" y="12"/>
                      </a:lnTo>
                      <a:lnTo>
                        <a:pt x="6" y="7"/>
                      </a:lnTo>
                      <a:lnTo>
                        <a:pt x="10" y="4"/>
                      </a:lnTo>
                      <a:lnTo>
                        <a:pt x="13" y="2"/>
                      </a:lnTo>
                      <a:lnTo>
                        <a:pt x="19" y="0"/>
                      </a:lnTo>
                      <a:lnTo>
                        <a:pt x="21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77" y="0"/>
                      </a:lnTo>
                      <a:lnTo>
                        <a:pt x="77" y="13"/>
                      </a:lnTo>
                      <a:lnTo>
                        <a:pt x="31" y="13"/>
                      </a:lnTo>
                      <a:lnTo>
                        <a:pt x="25" y="13"/>
                      </a:lnTo>
                      <a:lnTo>
                        <a:pt x="21" y="15"/>
                      </a:lnTo>
                      <a:lnTo>
                        <a:pt x="17" y="16"/>
                      </a:lnTo>
                      <a:lnTo>
                        <a:pt x="15" y="20"/>
                      </a:lnTo>
                      <a:lnTo>
                        <a:pt x="13" y="22"/>
                      </a:lnTo>
                      <a:lnTo>
                        <a:pt x="12" y="28"/>
                      </a:lnTo>
                      <a:lnTo>
                        <a:pt x="13" y="31"/>
                      </a:lnTo>
                      <a:lnTo>
                        <a:pt x="15" y="35"/>
                      </a:lnTo>
                      <a:lnTo>
                        <a:pt x="17" y="39"/>
                      </a:lnTo>
                      <a:lnTo>
                        <a:pt x="21" y="42"/>
                      </a:lnTo>
                      <a:lnTo>
                        <a:pt x="25" y="43"/>
                      </a:lnTo>
                      <a:lnTo>
                        <a:pt x="30" y="44"/>
                      </a:lnTo>
                      <a:lnTo>
                        <a:pt x="37" y="44"/>
                      </a:lnTo>
                      <a:lnTo>
                        <a:pt x="77" y="44"/>
                      </a:lnTo>
                      <a:lnTo>
                        <a:pt x="77" y="5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2" name="Freeform 507"/>
                <p:cNvSpPr>
                  <a:spLocks noEditPoints="1"/>
                </p:cNvSpPr>
                <p:nvPr/>
              </p:nvSpPr>
              <p:spPr bwMode="auto">
                <a:xfrm>
                  <a:off x="2544" y="3463"/>
                  <a:ext cx="53" cy="32"/>
                </a:xfrm>
                <a:custGeom>
                  <a:avLst/>
                  <a:gdLst>
                    <a:gd name="T0" fmla="*/ 84 w 106"/>
                    <a:gd name="T1" fmla="*/ 51 h 65"/>
                    <a:gd name="T2" fmla="*/ 90 w 106"/>
                    <a:gd name="T3" fmla="*/ 48 h 65"/>
                    <a:gd name="T4" fmla="*/ 93 w 106"/>
                    <a:gd name="T5" fmla="*/ 43 h 65"/>
                    <a:gd name="T6" fmla="*/ 95 w 106"/>
                    <a:gd name="T7" fmla="*/ 34 h 65"/>
                    <a:gd name="T8" fmla="*/ 93 w 106"/>
                    <a:gd name="T9" fmla="*/ 25 h 65"/>
                    <a:gd name="T10" fmla="*/ 88 w 106"/>
                    <a:gd name="T11" fmla="*/ 18 h 65"/>
                    <a:gd name="T12" fmla="*/ 82 w 106"/>
                    <a:gd name="T13" fmla="*/ 15 h 65"/>
                    <a:gd name="T14" fmla="*/ 74 w 106"/>
                    <a:gd name="T15" fmla="*/ 15 h 65"/>
                    <a:gd name="T16" fmla="*/ 72 w 106"/>
                    <a:gd name="T17" fmla="*/ 18 h 65"/>
                    <a:gd name="T18" fmla="*/ 77 w 106"/>
                    <a:gd name="T19" fmla="*/ 29 h 65"/>
                    <a:gd name="T20" fmla="*/ 74 w 106"/>
                    <a:gd name="T21" fmla="*/ 47 h 65"/>
                    <a:gd name="T22" fmla="*/ 53 w 106"/>
                    <a:gd name="T23" fmla="*/ 64 h 65"/>
                    <a:gd name="T24" fmla="*/ 31 w 106"/>
                    <a:gd name="T25" fmla="*/ 65 h 65"/>
                    <a:gd name="T26" fmla="*/ 20 w 106"/>
                    <a:gd name="T27" fmla="*/ 61 h 65"/>
                    <a:gd name="T28" fmla="*/ 10 w 106"/>
                    <a:gd name="T29" fmla="*/ 55 h 65"/>
                    <a:gd name="T30" fmla="*/ 3 w 106"/>
                    <a:gd name="T31" fmla="*/ 46 h 65"/>
                    <a:gd name="T32" fmla="*/ 0 w 106"/>
                    <a:gd name="T33" fmla="*/ 35 h 65"/>
                    <a:gd name="T34" fmla="*/ 3 w 106"/>
                    <a:gd name="T35" fmla="*/ 24 h 65"/>
                    <a:gd name="T36" fmla="*/ 11 w 106"/>
                    <a:gd name="T37" fmla="*/ 15 h 65"/>
                    <a:gd name="T38" fmla="*/ 2 w 106"/>
                    <a:gd name="T39" fmla="*/ 0 h 65"/>
                    <a:gd name="T40" fmla="*/ 81 w 106"/>
                    <a:gd name="T41" fmla="*/ 2 h 65"/>
                    <a:gd name="T42" fmla="*/ 95 w 106"/>
                    <a:gd name="T43" fmla="*/ 7 h 65"/>
                    <a:gd name="T44" fmla="*/ 102 w 106"/>
                    <a:gd name="T45" fmla="*/ 16 h 65"/>
                    <a:gd name="T46" fmla="*/ 106 w 106"/>
                    <a:gd name="T47" fmla="*/ 27 h 65"/>
                    <a:gd name="T48" fmla="*/ 105 w 106"/>
                    <a:gd name="T49" fmla="*/ 47 h 65"/>
                    <a:gd name="T50" fmla="*/ 97 w 106"/>
                    <a:gd name="T51" fmla="*/ 60 h 65"/>
                    <a:gd name="T52" fmla="*/ 88 w 106"/>
                    <a:gd name="T53" fmla="*/ 64 h 65"/>
                    <a:gd name="T54" fmla="*/ 38 w 106"/>
                    <a:gd name="T55" fmla="*/ 51 h 65"/>
                    <a:gd name="T56" fmla="*/ 50 w 106"/>
                    <a:gd name="T57" fmla="*/ 51 h 65"/>
                    <a:gd name="T58" fmla="*/ 59 w 106"/>
                    <a:gd name="T59" fmla="*/ 47 h 65"/>
                    <a:gd name="T60" fmla="*/ 64 w 106"/>
                    <a:gd name="T61" fmla="*/ 38 h 65"/>
                    <a:gd name="T62" fmla="*/ 64 w 106"/>
                    <a:gd name="T63" fmla="*/ 27 h 65"/>
                    <a:gd name="T64" fmla="*/ 59 w 106"/>
                    <a:gd name="T65" fmla="*/ 20 h 65"/>
                    <a:gd name="T66" fmla="*/ 51 w 106"/>
                    <a:gd name="T67" fmla="*/ 16 h 65"/>
                    <a:gd name="T68" fmla="*/ 38 w 106"/>
                    <a:gd name="T69" fmla="*/ 15 h 65"/>
                    <a:gd name="T70" fmla="*/ 28 w 106"/>
                    <a:gd name="T71" fmla="*/ 16 h 65"/>
                    <a:gd name="T72" fmla="*/ 19 w 106"/>
                    <a:gd name="T73" fmla="*/ 20 h 65"/>
                    <a:gd name="T74" fmla="*/ 13 w 106"/>
                    <a:gd name="T75" fmla="*/ 29 h 65"/>
                    <a:gd name="T76" fmla="*/ 13 w 106"/>
                    <a:gd name="T77" fmla="*/ 38 h 65"/>
                    <a:gd name="T78" fmla="*/ 19 w 106"/>
                    <a:gd name="T79" fmla="*/ 47 h 65"/>
                    <a:gd name="T80" fmla="*/ 26 w 106"/>
                    <a:gd name="T81" fmla="*/ 51 h 65"/>
                    <a:gd name="T82" fmla="*/ 38 w 106"/>
                    <a:gd name="T83" fmla="*/ 5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6" h="65">
                      <a:moveTo>
                        <a:pt x="83" y="64"/>
                      </a:moveTo>
                      <a:lnTo>
                        <a:pt x="84" y="51"/>
                      </a:lnTo>
                      <a:lnTo>
                        <a:pt x="87" y="49"/>
                      </a:lnTo>
                      <a:lnTo>
                        <a:pt x="90" y="48"/>
                      </a:lnTo>
                      <a:lnTo>
                        <a:pt x="91" y="46"/>
                      </a:lnTo>
                      <a:lnTo>
                        <a:pt x="93" y="43"/>
                      </a:lnTo>
                      <a:lnTo>
                        <a:pt x="95" y="39"/>
                      </a:lnTo>
                      <a:lnTo>
                        <a:pt x="95" y="34"/>
                      </a:lnTo>
                      <a:lnTo>
                        <a:pt x="95" y="29"/>
                      </a:lnTo>
                      <a:lnTo>
                        <a:pt x="93" y="25"/>
                      </a:lnTo>
                      <a:lnTo>
                        <a:pt x="91" y="21"/>
                      </a:lnTo>
                      <a:lnTo>
                        <a:pt x="88" y="18"/>
                      </a:lnTo>
                      <a:lnTo>
                        <a:pt x="86" y="17"/>
                      </a:lnTo>
                      <a:lnTo>
                        <a:pt x="82" y="15"/>
                      </a:lnTo>
                      <a:lnTo>
                        <a:pt x="79" y="15"/>
                      </a:lnTo>
                      <a:lnTo>
                        <a:pt x="74" y="15"/>
                      </a:lnTo>
                      <a:lnTo>
                        <a:pt x="68" y="15"/>
                      </a:lnTo>
                      <a:lnTo>
                        <a:pt x="72" y="18"/>
                      </a:lnTo>
                      <a:lnTo>
                        <a:pt x="74" y="24"/>
                      </a:lnTo>
                      <a:lnTo>
                        <a:pt x="77" y="29"/>
                      </a:lnTo>
                      <a:lnTo>
                        <a:pt x="77" y="34"/>
                      </a:lnTo>
                      <a:lnTo>
                        <a:pt x="74" y="47"/>
                      </a:lnTo>
                      <a:lnTo>
                        <a:pt x="65" y="57"/>
                      </a:lnTo>
                      <a:lnTo>
                        <a:pt x="53" y="64"/>
                      </a:lnTo>
                      <a:lnTo>
                        <a:pt x="39" y="65"/>
                      </a:lnTo>
                      <a:lnTo>
                        <a:pt x="31" y="65"/>
                      </a:lnTo>
                      <a:lnTo>
                        <a:pt x="25" y="64"/>
                      </a:lnTo>
                      <a:lnTo>
                        <a:pt x="20" y="61"/>
                      </a:lnTo>
                      <a:lnTo>
                        <a:pt x="13" y="58"/>
                      </a:lnTo>
                      <a:lnTo>
                        <a:pt x="10" y="55"/>
                      </a:lnTo>
                      <a:lnTo>
                        <a:pt x="6" y="51"/>
                      </a:lnTo>
                      <a:lnTo>
                        <a:pt x="3" y="46"/>
                      </a:lnTo>
                      <a:lnTo>
                        <a:pt x="0" y="40"/>
                      </a:lnTo>
                      <a:lnTo>
                        <a:pt x="0" y="35"/>
                      </a:lnTo>
                      <a:lnTo>
                        <a:pt x="2" y="29"/>
                      </a:lnTo>
                      <a:lnTo>
                        <a:pt x="3" y="24"/>
                      </a:lnTo>
                      <a:lnTo>
                        <a:pt x="7" y="18"/>
                      </a:lnTo>
                      <a:lnTo>
                        <a:pt x="11" y="15"/>
                      </a:lnTo>
                      <a:lnTo>
                        <a:pt x="2" y="15"/>
                      </a:lnTo>
                      <a:lnTo>
                        <a:pt x="2" y="0"/>
                      </a:lnTo>
                      <a:lnTo>
                        <a:pt x="66" y="0"/>
                      </a:lnTo>
                      <a:lnTo>
                        <a:pt x="81" y="2"/>
                      </a:lnTo>
                      <a:lnTo>
                        <a:pt x="91" y="4"/>
                      </a:lnTo>
                      <a:lnTo>
                        <a:pt x="95" y="7"/>
                      </a:lnTo>
                      <a:lnTo>
                        <a:pt x="99" y="11"/>
                      </a:lnTo>
                      <a:lnTo>
                        <a:pt x="102" y="16"/>
                      </a:lnTo>
                      <a:lnTo>
                        <a:pt x="105" y="21"/>
                      </a:lnTo>
                      <a:lnTo>
                        <a:pt x="106" y="27"/>
                      </a:lnTo>
                      <a:lnTo>
                        <a:pt x="106" y="34"/>
                      </a:lnTo>
                      <a:lnTo>
                        <a:pt x="105" y="47"/>
                      </a:lnTo>
                      <a:lnTo>
                        <a:pt x="100" y="56"/>
                      </a:lnTo>
                      <a:lnTo>
                        <a:pt x="97" y="60"/>
                      </a:lnTo>
                      <a:lnTo>
                        <a:pt x="93" y="62"/>
                      </a:lnTo>
                      <a:lnTo>
                        <a:pt x="88" y="64"/>
                      </a:lnTo>
                      <a:lnTo>
                        <a:pt x="83" y="64"/>
                      </a:lnTo>
                      <a:close/>
                      <a:moveTo>
                        <a:pt x="38" y="51"/>
                      </a:moveTo>
                      <a:lnTo>
                        <a:pt x="44" y="51"/>
                      </a:lnTo>
                      <a:lnTo>
                        <a:pt x="50" y="51"/>
                      </a:lnTo>
                      <a:lnTo>
                        <a:pt x="55" y="48"/>
                      </a:lnTo>
                      <a:lnTo>
                        <a:pt x="59" y="47"/>
                      </a:lnTo>
                      <a:lnTo>
                        <a:pt x="62" y="43"/>
                      </a:lnTo>
                      <a:lnTo>
                        <a:pt x="64" y="38"/>
                      </a:lnTo>
                      <a:lnTo>
                        <a:pt x="65" y="33"/>
                      </a:lnTo>
                      <a:lnTo>
                        <a:pt x="64" y="27"/>
                      </a:lnTo>
                      <a:lnTo>
                        <a:pt x="62" y="24"/>
                      </a:lnTo>
                      <a:lnTo>
                        <a:pt x="59" y="20"/>
                      </a:lnTo>
                      <a:lnTo>
                        <a:pt x="55" y="17"/>
                      </a:lnTo>
                      <a:lnTo>
                        <a:pt x="51" y="16"/>
                      </a:lnTo>
                      <a:lnTo>
                        <a:pt x="44" y="15"/>
                      </a:lnTo>
                      <a:lnTo>
                        <a:pt x="38" y="15"/>
                      </a:lnTo>
                      <a:lnTo>
                        <a:pt x="33" y="15"/>
                      </a:lnTo>
                      <a:lnTo>
                        <a:pt x="28" y="16"/>
                      </a:lnTo>
                      <a:lnTo>
                        <a:pt x="22" y="17"/>
                      </a:lnTo>
                      <a:lnTo>
                        <a:pt x="19" y="20"/>
                      </a:lnTo>
                      <a:lnTo>
                        <a:pt x="16" y="24"/>
                      </a:lnTo>
                      <a:lnTo>
                        <a:pt x="13" y="29"/>
                      </a:lnTo>
                      <a:lnTo>
                        <a:pt x="12" y="33"/>
                      </a:lnTo>
                      <a:lnTo>
                        <a:pt x="13" y="38"/>
                      </a:lnTo>
                      <a:lnTo>
                        <a:pt x="16" y="43"/>
                      </a:lnTo>
                      <a:lnTo>
                        <a:pt x="19" y="47"/>
                      </a:lnTo>
                      <a:lnTo>
                        <a:pt x="22" y="48"/>
                      </a:lnTo>
                      <a:lnTo>
                        <a:pt x="26" y="51"/>
                      </a:lnTo>
                      <a:lnTo>
                        <a:pt x="33" y="51"/>
                      </a:lnTo>
                      <a:lnTo>
                        <a:pt x="38" y="51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3" name="Rectangle 508"/>
                <p:cNvSpPr>
                  <a:spLocks noChangeArrowheads="1"/>
                </p:cNvSpPr>
                <p:nvPr/>
              </p:nvSpPr>
              <p:spPr bwMode="auto">
                <a:xfrm>
                  <a:off x="2530" y="3446"/>
                  <a:ext cx="52" cy="7"/>
                </a:xfrm>
                <a:prstGeom prst="rect">
                  <a:avLst/>
                </a:pr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4" name="Freeform 509"/>
                <p:cNvSpPr>
                  <a:spLocks noEditPoints="1"/>
                </p:cNvSpPr>
                <p:nvPr/>
              </p:nvSpPr>
              <p:spPr bwMode="auto">
                <a:xfrm>
                  <a:off x="2544" y="3406"/>
                  <a:ext cx="38" cy="35"/>
                </a:xfrm>
                <a:custGeom>
                  <a:avLst/>
                  <a:gdLst>
                    <a:gd name="T0" fmla="*/ 55 w 78"/>
                    <a:gd name="T1" fmla="*/ 15 h 70"/>
                    <a:gd name="T2" fmla="*/ 56 w 78"/>
                    <a:gd name="T3" fmla="*/ 2 h 70"/>
                    <a:gd name="T4" fmla="*/ 62 w 78"/>
                    <a:gd name="T5" fmla="*/ 4 h 70"/>
                    <a:gd name="T6" fmla="*/ 68 w 78"/>
                    <a:gd name="T7" fmla="*/ 8 h 70"/>
                    <a:gd name="T8" fmla="*/ 73 w 78"/>
                    <a:gd name="T9" fmla="*/ 13 h 70"/>
                    <a:gd name="T10" fmla="*/ 77 w 78"/>
                    <a:gd name="T11" fmla="*/ 22 h 70"/>
                    <a:gd name="T12" fmla="*/ 78 w 78"/>
                    <a:gd name="T13" fmla="*/ 34 h 70"/>
                    <a:gd name="T14" fmla="*/ 75 w 78"/>
                    <a:gd name="T15" fmla="*/ 48 h 70"/>
                    <a:gd name="T16" fmla="*/ 68 w 78"/>
                    <a:gd name="T17" fmla="*/ 60 h 70"/>
                    <a:gd name="T18" fmla="*/ 56 w 78"/>
                    <a:gd name="T19" fmla="*/ 68 h 70"/>
                    <a:gd name="T20" fmla="*/ 41 w 78"/>
                    <a:gd name="T21" fmla="*/ 70 h 70"/>
                    <a:gd name="T22" fmla="*/ 24 w 78"/>
                    <a:gd name="T23" fmla="*/ 68 h 70"/>
                    <a:gd name="T24" fmla="*/ 11 w 78"/>
                    <a:gd name="T25" fmla="*/ 60 h 70"/>
                    <a:gd name="T26" fmla="*/ 3 w 78"/>
                    <a:gd name="T27" fmla="*/ 49 h 70"/>
                    <a:gd name="T28" fmla="*/ 0 w 78"/>
                    <a:gd name="T29" fmla="*/ 35 h 70"/>
                    <a:gd name="T30" fmla="*/ 3 w 78"/>
                    <a:gd name="T31" fmla="*/ 21 h 70"/>
                    <a:gd name="T32" fmla="*/ 11 w 78"/>
                    <a:gd name="T33" fmla="*/ 11 h 70"/>
                    <a:gd name="T34" fmla="*/ 22 w 78"/>
                    <a:gd name="T35" fmla="*/ 3 h 70"/>
                    <a:gd name="T36" fmla="*/ 39 w 78"/>
                    <a:gd name="T37" fmla="*/ 0 h 70"/>
                    <a:gd name="T38" fmla="*/ 42 w 78"/>
                    <a:gd name="T39" fmla="*/ 2 h 70"/>
                    <a:gd name="T40" fmla="*/ 42 w 78"/>
                    <a:gd name="T41" fmla="*/ 56 h 70"/>
                    <a:gd name="T42" fmla="*/ 50 w 78"/>
                    <a:gd name="T43" fmla="*/ 55 h 70"/>
                    <a:gd name="T44" fmla="*/ 55 w 78"/>
                    <a:gd name="T45" fmla="*/ 53 h 70"/>
                    <a:gd name="T46" fmla="*/ 60 w 78"/>
                    <a:gd name="T47" fmla="*/ 49 h 70"/>
                    <a:gd name="T48" fmla="*/ 64 w 78"/>
                    <a:gd name="T49" fmla="*/ 44 h 70"/>
                    <a:gd name="T50" fmla="*/ 65 w 78"/>
                    <a:gd name="T51" fmla="*/ 39 h 70"/>
                    <a:gd name="T52" fmla="*/ 66 w 78"/>
                    <a:gd name="T53" fmla="*/ 34 h 70"/>
                    <a:gd name="T54" fmla="*/ 65 w 78"/>
                    <a:gd name="T55" fmla="*/ 28 h 70"/>
                    <a:gd name="T56" fmla="*/ 64 w 78"/>
                    <a:gd name="T57" fmla="*/ 22 h 70"/>
                    <a:gd name="T58" fmla="*/ 61 w 78"/>
                    <a:gd name="T59" fmla="*/ 20 h 70"/>
                    <a:gd name="T60" fmla="*/ 59 w 78"/>
                    <a:gd name="T61" fmla="*/ 17 h 70"/>
                    <a:gd name="T62" fmla="*/ 55 w 78"/>
                    <a:gd name="T63" fmla="*/ 15 h 70"/>
                    <a:gd name="T64" fmla="*/ 30 w 78"/>
                    <a:gd name="T65" fmla="*/ 56 h 70"/>
                    <a:gd name="T66" fmla="*/ 30 w 78"/>
                    <a:gd name="T67" fmla="*/ 15 h 70"/>
                    <a:gd name="T68" fmla="*/ 25 w 78"/>
                    <a:gd name="T69" fmla="*/ 16 h 70"/>
                    <a:gd name="T70" fmla="*/ 21 w 78"/>
                    <a:gd name="T71" fmla="*/ 17 h 70"/>
                    <a:gd name="T72" fmla="*/ 19 w 78"/>
                    <a:gd name="T73" fmla="*/ 20 h 70"/>
                    <a:gd name="T74" fmla="*/ 15 w 78"/>
                    <a:gd name="T75" fmla="*/ 24 h 70"/>
                    <a:gd name="T76" fmla="*/ 13 w 78"/>
                    <a:gd name="T77" fmla="*/ 29 h 70"/>
                    <a:gd name="T78" fmla="*/ 12 w 78"/>
                    <a:gd name="T79" fmla="*/ 35 h 70"/>
                    <a:gd name="T80" fmla="*/ 13 w 78"/>
                    <a:gd name="T81" fmla="*/ 40 h 70"/>
                    <a:gd name="T82" fmla="*/ 15 w 78"/>
                    <a:gd name="T83" fmla="*/ 46 h 70"/>
                    <a:gd name="T84" fmla="*/ 17 w 78"/>
                    <a:gd name="T85" fmla="*/ 49 h 70"/>
                    <a:gd name="T86" fmla="*/ 21 w 78"/>
                    <a:gd name="T87" fmla="*/ 53 h 70"/>
                    <a:gd name="T88" fmla="*/ 25 w 78"/>
                    <a:gd name="T89" fmla="*/ 55 h 70"/>
                    <a:gd name="T90" fmla="*/ 30 w 78"/>
                    <a:gd name="T91" fmla="*/ 5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8" h="70">
                      <a:moveTo>
                        <a:pt x="55" y="15"/>
                      </a:moveTo>
                      <a:lnTo>
                        <a:pt x="56" y="2"/>
                      </a:lnTo>
                      <a:lnTo>
                        <a:pt x="62" y="4"/>
                      </a:lnTo>
                      <a:lnTo>
                        <a:pt x="68" y="8"/>
                      </a:lnTo>
                      <a:lnTo>
                        <a:pt x="73" y="13"/>
                      </a:lnTo>
                      <a:lnTo>
                        <a:pt x="77" y="22"/>
                      </a:lnTo>
                      <a:lnTo>
                        <a:pt x="78" y="34"/>
                      </a:lnTo>
                      <a:lnTo>
                        <a:pt x="75" y="48"/>
                      </a:lnTo>
                      <a:lnTo>
                        <a:pt x="68" y="60"/>
                      </a:lnTo>
                      <a:lnTo>
                        <a:pt x="56" y="68"/>
                      </a:lnTo>
                      <a:lnTo>
                        <a:pt x="41" y="70"/>
                      </a:lnTo>
                      <a:lnTo>
                        <a:pt x="24" y="68"/>
                      </a:lnTo>
                      <a:lnTo>
                        <a:pt x="11" y="60"/>
                      </a:lnTo>
                      <a:lnTo>
                        <a:pt x="3" y="49"/>
                      </a:lnTo>
                      <a:lnTo>
                        <a:pt x="0" y="35"/>
                      </a:lnTo>
                      <a:lnTo>
                        <a:pt x="3" y="21"/>
                      </a:lnTo>
                      <a:lnTo>
                        <a:pt x="11" y="11"/>
                      </a:lnTo>
                      <a:lnTo>
                        <a:pt x="22" y="3"/>
                      </a:lnTo>
                      <a:lnTo>
                        <a:pt x="39" y="0"/>
                      </a:lnTo>
                      <a:lnTo>
                        <a:pt x="42" y="2"/>
                      </a:lnTo>
                      <a:lnTo>
                        <a:pt x="42" y="56"/>
                      </a:lnTo>
                      <a:lnTo>
                        <a:pt x="50" y="55"/>
                      </a:lnTo>
                      <a:lnTo>
                        <a:pt x="55" y="53"/>
                      </a:lnTo>
                      <a:lnTo>
                        <a:pt x="60" y="49"/>
                      </a:lnTo>
                      <a:lnTo>
                        <a:pt x="64" y="44"/>
                      </a:lnTo>
                      <a:lnTo>
                        <a:pt x="65" y="39"/>
                      </a:lnTo>
                      <a:lnTo>
                        <a:pt x="66" y="34"/>
                      </a:lnTo>
                      <a:lnTo>
                        <a:pt x="65" y="28"/>
                      </a:lnTo>
                      <a:lnTo>
                        <a:pt x="64" y="22"/>
                      </a:lnTo>
                      <a:lnTo>
                        <a:pt x="61" y="20"/>
                      </a:lnTo>
                      <a:lnTo>
                        <a:pt x="59" y="17"/>
                      </a:lnTo>
                      <a:lnTo>
                        <a:pt x="55" y="15"/>
                      </a:lnTo>
                      <a:close/>
                      <a:moveTo>
                        <a:pt x="30" y="56"/>
                      </a:moveTo>
                      <a:lnTo>
                        <a:pt x="30" y="15"/>
                      </a:lnTo>
                      <a:lnTo>
                        <a:pt x="25" y="16"/>
                      </a:lnTo>
                      <a:lnTo>
                        <a:pt x="21" y="17"/>
                      </a:lnTo>
                      <a:lnTo>
                        <a:pt x="19" y="20"/>
                      </a:lnTo>
                      <a:lnTo>
                        <a:pt x="15" y="24"/>
                      </a:lnTo>
                      <a:lnTo>
                        <a:pt x="13" y="29"/>
                      </a:lnTo>
                      <a:lnTo>
                        <a:pt x="12" y="35"/>
                      </a:lnTo>
                      <a:lnTo>
                        <a:pt x="13" y="40"/>
                      </a:lnTo>
                      <a:lnTo>
                        <a:pt x="15" y="46"/>
                      </a:lnTo>
                      <a:lnTo>
                        <a:pt x="17" y="49"/>
                      </a:lnTo>
                      <a:lnTo>
                        <a:pt x="21" y="53"/>
                      </a:lnTo>
                      <a:lnTo>
                        <a:pt x="25" y="55"/>
                      </a:lnTo>
                      <a:lnTo>
                        <a:pt x="30" y="5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5" name="Freeform 510"/>
                <p:cNvSpPr>
                  <a:spLocks/>
                </p:cNvSpPr>
                <p:nvPr/>
              </p:nvSpPr>
              <p:spPr bwMode="auto">
                <a:xfrm>
                  <a:off x="2530" y="3361"/>
                  <a:ext cx="66" cy="18"/>
                </a:xfrm>
                <a:custGeom>
                  <a:avLst/>
                  <a:gdLst>
                    <a:gd name="T0" fmla="*/ 132 w 132"/>
                    <a:gd name="T1" fmla="*/ 9 h 35"/>
                    <a:gd name="T2" fmla="*/ 118 w 132"/>
                    <a:gd name="T3" fmla="*/ 20 h 35"/>
                    <a:gd name="T4" fmla="*/ 102 w 132"/>
                    <a:gd name="T5" fmla="*/ 27 h 35"/>
                    <a:gd name="T6" fmla="*/ 84 w 132"/>
                    <a:gd name="T7" fmla="*/ 33 h 35"/>
                    <a:gd name="T8" fmla="*/ 66 w 132"/>
                    <a:gd name="T9" fmla="*/ 35 h 35"/>
                    <a:gd name="T10" fmla="*/ 51 w 132"/>
                    <a:gd name="T11" fmla="*/ 34 h 35"/>
                    <a:gd name="T12" fmla="*/ 35 w 132"/>
                    <a:gd name="T13" fmla="*/ 29 h 35"/>
                    <a:gd name="T14" fmla="*/ 18 w 132"/>
                    <a:gd name="T15" fmla="*/ 21 h 35"/>
                    <a:gd name="T16" fmla="*/ 0 w 132"/>
                    <a:gd name="T17" fmla="*/ 9 h 35"/>
                    <a:gd name="T18" fmla="*/ 0 w 132"/>
                    <a:gd name="T19" fmla="*/ 0 h 35"/>
                    <a:gd name="T20" fmla="*/ 7 w 132"/>
                    <a:gd name="T21" fmla="*/ 4 h 35"/>
                    <a:gd name="T22" fmla="*/ 13 w 132"/>
                    <a:gd name="T23" fmla="*/ 8 h 35"/>
                    <a:gd name="T24" fmla="*/ 17 w 132"/>
                    <a:gd name="T25" fmla="*/ 9 h 35"/>
                    <a:gd name="T26" fmla="*/ 21 w 132"/>
                    <a:gd name="T27" fmla="*/ 12 h 35"/>
                    <a:gd name="T28" fmla="*/ 30 w 132"/>
                    <a:gd name="T29" fmla="*/ 16 h 35"/>
                    <a:gd name="T30" fmla="*/ 40 w 132"/>
                    <a:gd name="T31" fmla="*/ 18 h 35"/>
                    <a:gd name="T32" fmla="*/ 66 w 132"/>
                    <a:gd name="T33" fmla="*/ 21 h 35"/>
                    <a:gd name="T34" fmla="*/ 88 w 132"/>
                    <a:gd name="T35" fmla="*/ 20 h 35"/>
                    <a:gd name="T36" fmla="*/ 110 w 132"/>
                    <a:gd name="T37" fmla="*/ 12 h 35"/>
                    <a:gd name="T38" fmla="*/ 132 w 132"/>
                    <a:gd name="T39" fmla="*/ 0 h 35"/>
                    <a:gd name="T40" fmla="*/ 132 w 132"/>
                    <a:gd name="T41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2" h="35">
                      <a:moveTo>
                        <a:pt x="132" y="9"/>
                      </a:moveTo>
                      <a:lnTo>
                        <a:pt x="118" y="20"/>
                      </a:lnTo>
                      <a:lnTo>
                        <a:pt x="102" y="27"/>
                      </a:lnTo>
                      <a:lnTo>
                        <a:pt x="84" y="33"/>
                      </a:lnTo>
                      <a:lnTo>
                        <a:pt x="66" y="35"/>
                      </a:lnTo>
                      <a:lnTo>
                        <a:pt x="51" y="34"/>
                      </a:lnTo>
                      <a:lnTo>
                        <a:pt x="35" y="29"/>
                      </a:lnTo>
                      <a:lnTo>
                        <a:pt x="18" y="21"/>
                      </a:lnTo>
                      <a:lnTo>
                        <a:pt x="0" y="9"/>
                      </a:lnTo>
                      <a:lnTo>
                        <a:pt x="0" y="0"/>
                      </a:lnTo>
                      <a:lnTo>
                        <a:pt x="7" y="4"/>
                      </a:lnTo>
                      <a:lnTo>
                        <a:pt x="13" y="8"/>
                      </a:lnTo>
                      <a:lnTo>
                        <a:pt x="17" y="9"/>
                      </a:lnTo>
                      <a:lnTo>
                        <a:pt x="21" y="12"/>
                      </a:lnTo>
                      <a:lnTo>
                        <a:pt x="30" y="16"/>
                      </a:lnTo>
                      <a:lnTo>
                        <a:pt x="40" y="18"/>
                      </a:lnTo>
                      <a:lnTo>
                        <a:pt x="66" y="21"/>
                      </a:lnTo>
                      <a:lnTo>
                        <a:pt x="88" y="20"/>
                      </a:lnTo>
                      <a:lnTo>
                        <a:pt x="110" y="12"/>
                      </a:lnTo>
                      <a:lnTo>
                        <a:pt x="132" y="0"/>
                      </a:lnTo>
                      <a:lnTo>
                        <a:pt x="132" y="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6" name="Freeform 511"/>
                <p:cNvSpPr>
                  <a:spLocks/>
                </p:cNvSpPr>
                <p:nvPr/>
              </p:nvSpPr>
              <p:spPr bwMode="auto">
                <a:xfrm>
                  <a:off x="2544" y="3335"/>
                  <a:ext cx="38" cy="19"/>
                </a:xfrm>
                <a:custGeom>
                  <a:avLst/>
                  <a:gdLst>
                    <a:gd name="T0" fmla="*/ 77 w 77"/>
                    <a:gd name="T1" fmla="*/ 39 h 39"/>
                    <a:gd name="T2" fmla="*/ 2 w 77"/>
                    <a:gd name="T3" fmla="*/ 39 h 39"/>
                    <a:gd name="T4" fmla="*/ 2 w 77"/>
                    <a:gd name="T5" fmla="*/ 26 h 39"/>
                    <a:gd name="T6" fmla="*/ 12 w 77"/>
                    <a:gd name="T7" fmla="*/ 26 h 39"/>
                    <a:gd name="T8" fmla="*/ 8 w 77"/>
                    <a:gd name="T9" fmla="*/ 24 h 39"/>
                    <a:gd name="T10" fmla="*/ 4 w 77"/>
                    <a:gd name="T11" fmla="*/ 21 h 39"/>
                    <a:gd name="T12" fmla="*/ 3 w 77"/>
                    <a:gd name="T13" fmla="*/ 20 h 39"/>
                    <a:gd name="T14" fmla="*/ 0 w 77"/>
                    <a:gd name="T15" fmla="*/ 16 h 39"/>
                    <a:gd name="T16" fmla="*/ 0 w 77"/>
                    <a:gd name="T17" fmla="*/ 12 h 39"/>
                    <a:gd name="T18" fmla="*/ 2 w 77"/>
                    <a:gd name="T19" fmla="*/ 6 h 39"/>
                    <a:gd name="T20" fmla="*/ 4 w 77"/>
                    <a:gd name="T21" fmla="*/ 0 h 39"/>
                    <a:gd name="T22" fmla="*/ 16 w 77"/>
                    <a:gd name="T23" fmla="*/ 4 h 39"/>
                    <a:gd name="T24" fmla="*/ 13 w 77"/>
                    <a:gd name="T25" fmla="*/ 8 h 39"/>
                    <a:gd name="T26" fmla="*/ 12 w 77"/>
                    <a:gd name="T27" fmla="*/ 12 h 39"/>
                    <a:gd name="T28" fmla="*/ 13 w 77"/>
                    <a:gd name="T29" fmla="*/ 16 h 39"/>
                    <a:gd name="T30" fmla="*/ 15 w 77"/>
                    <a:gd name="T31" fmla="*/ 18 h 39"/>
                    <a:gd name="T32" fmla="*/ 19 w 77"/>
                    <a:gd name="T33" fmla="*/ 21 h 39"/>
                    <a:gd name="T34" fmla="*/ 22 w 77"/>
                    <a:gd name="T35" fmla="*/ 24 h 39"/>
                    <a:gd name="T36" fmla="*/ 29 w 77"/>
                    <a:gd name="T37" fmla="*/ 25 h 39"/>
                    <a:gd name="T38" fmla="*/ 37 w 77"/>
                    <a:gd name="T39" fmla="*/ 25 h 39"/>
                    <a:gd name="T40" fmla="*/ 77 w 77"/>
                    <a:gd name="T41" fmla="*/ 25 h 39"/>
                    <a:gd name="T42" fmla="*/ 77 w 77"/>
                    <a:gd name="T43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7" h="39">
                      <a:moveTo>
                        <a:pt x="77" y="39"/>
                      </a:moveTo>
                      <a:lnTo>
                        <a:pt x="2" y="39"/>
                      </a:lnTo>
                      <a:lnTo>
                        <a:pt x="2" y="26"/>
                      </a:lnTo>
                      <a:lnTo>
                        <a:pt x="12" y="26"/>
                      </a:lnTo>
                      <a:lnTo>
                        <a:pt x="8" y="24"/>
                      </a:lnTo>
                      <a:lnTo>
                        <a:pt x="4" y="21"/>
                      </a:lnTo>
                      <a:lnTo>
                        <a:pt x="3" y="20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2" y="6"/>
                      </a:lnTo>
                      <a:lnTo>
                        <a:pt x="4" y="0"/>
                      </a:lnTo>
                      <a:lnTo>
                        <a:pt x="16" y="4"/>
                      </a:lnTo>
                      <a:lnTo>
                        <a:pt x="13" y="8"/>
                      </a:lnTo>
                      <a:lnTo>
                        <a:pt x="12" y="12"/>
                      </a:lnTo>
                      <a:lnTo>
                        <a:pt x="13" y="16"/>
                      </a:lnTo>
                      <a:lnTo>
                        <a:pt x="15" y="18"/>
                      </a:lnTo>
                      <a:lnTo>
                        <a:pt x="19" y="21"/>
                      </a:lnTo>
                      <a:lnTo>
                        <a:pt x="22" y="24"/>
                      </a:lnTo>
                      <a:lnTo>
                        <a:pt x="29" y="25"/>
                      </a:lnTo>
                      <a:lnTo>
                        <a:pt x="37" y="25"/>
                      </a:lnTo>
                      <a:lnTo>
                        <a:pt x="77" y="25"/>
                      </a:lnTo>
                      <a:lnTo>
                        <a:pt x="77" y="3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7" name="Freeform 512"/>
                <p:cNvSpPr>
                  <a:spLocks noEditPoints="1"/>
                </p:cNvSpPr>
                <p:nvPr/>
              </p:nvSpPr>
              <p:spPr bwMode="auto">
                <a:xfrm>
                  <a:off x="2544" y="3299"/>
                  <a:ext cx="38" cy="33"/>
                </a:xfrm>
                <a:custGeom>
                  <a:avLst/>
                  <a:gdLst>
                    <a:gd name="T0" fmla="*/ 73 w 78"/>
                    <a:gd name="T1" fmla="*/ 25 h 67"/>
                    <a:gd name="T2" fmla="*/ 78 w 78"/>
                    <a:gd name="T3" fmla="*/ 38 h 67"/>
                    <a:gd name="T4" fmla="*/ 78 w 78"/>
                    <a:gd name="T5" fmla="*/ 50 h 67"/>
                    <a:gd name="T6" fmla="*/ 72 w 78"/>
                    <a:gd name="T7" fmla="*/ 61 h 67"/>
                    <a:gd name="T8" fmla="*/ 62 w 78"/>
                    <a:gd name="T9" fmla="*/ 67 h 67"/>
                    <a:gd name="T10" fmla="*/ 51 w 78"/>
                    <a:gd name="T11" fmla="*/ 67 h 67"/>
                    <a:gd name="T12" fmla="*/ 43 w 78"/>
                    <a:gd name="T13" fmla="*/ 62 h 67"/>
                    <a:gd name="T14" fmla="*/ 37 w 78"/>
                    <a:gd name="T15" fmla="*/ 56 h 67"/>
                    <a:gd name="T16" fmla="*/ 34 w 78"/>
                    <a:gd name="T17" fmla="*/ 47 h 67"/>
                    <a:gd name="T18" fmla="*/ 31 w 78"/>
                    <a:gd name="T19" fmla="*/ 28 h 67"/>
                    <a:gd name="T20" fmla="*/ 28 w 78"/>
                    <a:gd name="T21" fmla="*/ 19 h 67"/>
                    <a:gd name="T22" fmla="*/ 22 w 78"/>
                    <a:gd name="T23" fmla="*/ 19 h 67"/>
                    <a:gd name="T24" fmla="*/ 16 w 78"/>
                    <a:gd name="T25" fmla="*/ 23 h 67"/>
                    <a:gd name="T26" fmla="*/ 13 w 78"/>
                    <a:gd name="T27" fmla="*/ 30 h 67"/>
                    <a:gd name="T28" fmla="*/ 13 w 78"/>
                    <a:gd name="T29" fmla="*/ 40 h 67"/>
                    <a:gd name="T30" fmla="*/ 15 w 78"/>
                    <a:gd name="T31" fmla="*/ 47 h 67"/>
                    <a:gd name="T32" fmla="*/ 20 w 78"/>
                    <a:gd name="T33" fmla="*/ 50 h 67"/>
                    <a:gd name="T34" fmla="*/ 22 w 78"/>
                    <a:gd name="T35" fmla="*/ 66 h 67"/>
                    <a:gd name="T36" fmla="*/ 11 w 78"/>
                    <a:gd name="T37" fmla="*/ 61 h 67"/>
                    <a:gd name="T38" fmla="*/ 6 w 78"/>
                    <a:gd name="T39" fmla="*/ 54 h 67"/>
                    <a:gd name="T40" fmla="*/ 2 w 78"/>
                    <a:gd name="T41" fmla="*/ 41 h 67"/>
                    <a:gd name="T42" fmla="*/ 0 w 78"/>
                    <a:gd name="T43" fmla="*/ 27 h 67"/>
                    <a:gd name="T44" fmla="*/ 3 w 78"/>
                    <a:gd name="T45" fmla="*/ 18 h 67"/>
                    <a:gd name="T46" fmla="*/ 8 w 78"/>
                    <a:gd name="T47" fmla="*/ 9 h 67"/>
                    <a:gd name="T48" fmla="*/ 17 w 78"/>
                    <a:gd name="T49" fmla="*/ 5 h 67"/>
                    <a:gd name="T50" fmla="*/ 24 w 78"/>
                    <a:gd name="T51" fmla="*/ 5 h 67"/>
                    <a:gd name="T52" fmla="*/ 44 w 78"/>
                    <a:gd name="T53" fmla="*/ 5 h 67"/>
                    <a:gd name="T54" fmla="*/ 66 w 78"/>
                    <a:gd name="T55" fmla="*/ 4 h 67"/>
                    <a:gd name="T56" fmla="*/ 77 w 78"/>
                    <a:gd name="T57" fmla="*/ 0 h 67"/>
                    <a:gd name="T58" fmla="*/ 73 w 78"/>
                    <a:gd name="T59" fmla="*/ 17 h 67"/>
                    <a:gd name="T60" fmla="*/ 41 w 78"/>
                    <a:gd name="T61" fmla="*/ 19 h 67"/>
                    <a:gd name="T62" fmla="*/ 44 w 78"/>
                    <a:gd name="T63" fmla="*/ 31 h 67"/>
                    <a:gd name="T64" fmla="*/ 46 w 78"/>
                    <a:gd name="T65" fmla="*/ 44 h 67"/>
                    <a:gd name="T66" fmla="*/ 48 w 78"/>
                    <a:gd name="T67" fmla="*/ 50 h 67"/>
                    <a:gd name="T68" fmla="*/ 53 w 78"/>
                    <a:gd name="T69" fmla="*/ 53 h 67"/>
                    <a:gd name="T70" fmla="*/ 60 w 78"/>
                    <a:gd name="T71" fmla="*/ 53 h 67"/>
                    <a:gd name="T72" fmla="*/ 65 w 78"/>
                    <a:gd name="T73" fmla="*/ 48 h 67"/>
                    <a:gd name="T74" fmla="*/ 66 w 78"/>
                    <a:gd name="T75" fmla="*/ 40 h 67"/>
                    <a:gd name="T76" fmla="*/ 62 w 78"/>
                    <a:gd name="T77" fmla="*/ 28 h 67"/>
                    <a:gd name="T78" fmla="*/ 55 w 78"/>
                    <a:gd name="T79" fmla="*/ 22 h 67"/>
                    <a:gd name="T80" fmla="*/ 50 w 78"/>
                    <a:gd name="T81" fmla="*/ 19 h 67"/>
                    <a:gd name="T82" fmla="*/ 41 w 78"/>
                    <a:gd name="T83" fmla="*/ 19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78" h="67">
                      <a:moveTo>
                        <a:pt x="68" y="18"/>
                      </a:moveTo>
                      <a:lnTo>
                        <a:pt x="73" y="25"/>
                      </a:lnTo>
                      <a:lnTo>
                        <a:pt x="75" y="31"/>
                      </a:lnTo>
                      <a:lnTo>
                        <a:pt x="78" y="38"/>
                      </a:lnTo>
                      <a:lnTo>
                        <a:pt x="78" y="44"/>
                      </a:lnTo>
                      <a:lnTo>
                        <a:pt x="78" y="50"/>
                      </a:lnTo>
                      <a:lnTo>
                        <a:pt x="75" y="57"/>
                      </a:lnTo>
                      <a:lnTo>
                        <a:pt x="72" y="61"/>
                      </a:lnTo>
                      <a:lnTo>
                        <a:pt x="68" y="65"/>
                      </a:lnTo>
                      <a:lnTo>
                        <a:pt x="62" y="67"/>
                      </a:lnTo>
                      <a:lnTo>
                        <a:pt x="57" y="67"/>
                      </a:lnTo>
                      <a:lnTo>
                        <a:pt x="51" y="67"/>
                      </a:lnTo>
                      <a:lnTo>
                        <a:pt x="47" y="65"/>
                      </a:lnTo>
                      <a:lnTo>
                        <a:pt x="43" y="62"/>
                      </a:lnTo>
                      <a:lnTo>
                        <a:pt x="39" y="59"/>
                      </a:lnTo>
                      <a:lnTo>
                        <a:pt x="37" y="56"/>
                      </a:lnTo>
                      <a:lnTo>
                        <a:pt x="35" y="50"/>
                      </a:lnTo>
                      <a:lnTo>
                        <a:pt x="34" y="47"/>
                      </a:lnTo>
                      <a:lnTo>
                        <a:pt x="33" y="40"/>
                      </a:lnTo>
                      <a:lnTo>
                        <a:pt x="31" y="28"/>
                      </a:lnTo>
                      <a:lnTo>
                        <a:pt x="29" y="19"/>
                      </a:lnTo>
                      <a:lnTo>
                        <a:pt x="28" y="19"/>
                      </a:lnTo>
                      <a:lnTo>
                        <a:pt x="26" y="19"/>
                      </a:lnTo>
                      <a:lnTo>
                        <a:pt x="22" y="19"/>
                      </a:lnTo>
                      <a:lnTo>
                        <a:pt x="19" y="21"/>
                      </a:lnTo>
                      <a:lnTo>
                        <a:pt x="16" y="23"/>
                      </a:lnTo>
                      <a:lnTo>
                        <a:pt x="15" y="26"/>
                      </a:lnTo>
                      <a:lnTo>
                        <a:pt x="13" y="30"/>
                      </a:lnTo>
                      <a:lnTo>
                        <a:pt x="12" y="35"/>
                      </a:lnTo>
                      <a:lnTo>
                        <a:pt x="13" y="40"/>
                      </a:lnTo>
                      <a:lnTo>
                        <a:pt x="13" y="44"/>
                      </a:lnTo>
                      <a:lnTo>
                        <a:pt x="15" y="47"/>
                      </a:lnTo>
                      <a:lnTo>
                        <a:pt x="17" y="49"/>
                      </a:lnTo>
                      <a:lnTo>
                        <a:pt x="20" y="50"/>
                      </a:lnTo>
                      <a:lnTo>
                        <a:pt x="25" y="53"/>
                      </a:lnTo>
                      <a:lnTo>
                        <a:pt x="22" y="66"/>
                      </a:lnTo>
                      <a:lnTo>
                        <a:pt x="16" y="63"/>
                      </a:lnTo>
                      <a:lnTo>
                        <a:pt x="11" y="61"/>
                      </a:lnTo>
                      <a:lnTo>
                        <a:pt x="7" y="57"/>
                      </a:lnTo>
                      <a:lnTo>
                        <a:pt x="6" y="54"/>
                      </a:lnTo>
                      <a:lnTo>
                        <a:pt x="3" y="49"/>
                      </a:lnTo>
                      <a:lnTo>
                        <a:pt x="2" y="41"/>
                      </a:lnTo>
                      <a:lnTo>
                        <a:pt x="0" y="32"/>
                      </a:lnTo>
                      <a:lnTo>
                        <a:pt x="0" y="27"/>
                      </a:lnTo>
                      <a:lnTo>
                        <a:pt x="2" y="22"/>
                      </a:lnTo>
                      <a:lnTo>
                        <a:pt x="3" y="18"/>
                      </a:lnTo>
                      <a:lnTo>
                        <a:pt x="6" y="13"/>
                      </a:lnTo>
                      <a:lnTo>
                        <a:pt x="8" y="9"/>
                      </a:lnTo>
                      <a:lnTo>
                        <a:pt x="12" y="7"/>
                      </a:lnTo>
                      <a:lnTo>
                        <a:pt x="17" y="5"/>
                      </a:lnTo>
                      <a:lnTo>
                        <a:pt x="20" y="5"/>
                      </a:lnTo>
                      <a:lnTo>
                        <a:pt x="24" y="5"/>
                      </a:lnTo>
                      <a:lnTo>
                        <a:pt x="28" y="5"/>
                      </a:lnTo>
                      <a:lnTo>
                        <a:pt x="44" y="5"/>
                      </a:lnTo>
                      <a:lnTo>
                        <a:pt x="59" y="4"/>
                      </a:lnTo>
                      <a:lnTo>
                        <a:pt x="66" y="4"/>
                      </a:lnTo>
                      <a:lnTo>
                        <a:pt x="72" y="3"/>
                      </a:lnTo>
                      <a:lnTo>
                        <a:pt x="77" y="0"/>
                      </a:lnTo>
                      <a:lnTo>
                        <a:pt x="77" y="14"/>
                      </a:lnTo>
                      <a:lnTo>
                        <a:pt x="73" y="17"/>
                      </a:lnTo>
                      <a:lnTo>
                        <a:pt x="68" y="18"/>
                      </a:lnTo>
                      <a:close/>
                      <a:moveTo>
                        <a:pt x="41" y="19"/>
                      </a:moveTo>
                      <a:lnTo>
                        <a:pt x="42" y="25"/>
                      </a:lnTo>
                      <a:lnTo>
                        <a:pt x="44" y="31"/>
                      </a:lnTo>
                      <a:lnTo>
                        <a:pt x="44" y="38"/>
                      </a:lnTo>
                      <a:lnTo>
                        <a:pt x="46" y="44"/>
                      </a:lnTo>
                      <a:lnTo>
                        <a:pt x="47" y="48"/>
                      </a:lnTo>
                      <a:lnTo>
                        <a:pt x="48" y="50"/>
                      </a:lnTo>
                      <a:lnTo>
                        <a:pt x="51" y="52"/>
                      </a:lnTo>
                      <a:lnTo>
                        <a:pt x="53" y="53"/>
                      </a:lnTo>
                      <a:lnTo>
                        <a:pt x="56" y="54"/>
                      </a:lnTo>
                      <a:lnTo>
                        <a:pt x="60" y="53"/>
                      </a:lnTo>
                      <a:lnTo>
                        <a:pt x="64" y="50"/>
                      </a:lnTo>
                      <a:lnTo>
                        <a:pt x="65" y="48"/>
                      </a:lnTo>
                      <a:lnTo>
                        <a:pt x="66" y="44"/>
                      </a:lnTo>
                      <a:lnTo>
                        <a:pt x="66" y="40"/>
                      </a:lnTo>
                      <a:lnTo>
                        <a:pt x="65" y="35"/>
                      </a:lnTo>
                      <a:lnTo>
                        <a:pt x="62" y="28"/>
                      </a:lnTo>
                      <a:lnTo>
                        <a:pt x="60" y="25"/>
                      </a:lnTo>
                      <a:lnTo>
                        <a:pt x="55" y="22"/>
                      </a:lnTo>
                      <a:lnTo>
                        <a:pt x="52" y="21"/>
                      </a:lnTo>
                      <a:lnTo>
                        <a:pt x="50" y="19"/>
                      </a:lnTo>
                      <a:lnTo>
                        <a:pt x="44" y="19"/>
                      </a:lnTo>
                      <a:lnTo>
                        <a:pt x="41" y="19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8" name="Freeform 513"/>
                <p:cNvSpPr>
                  <a:spLocks noEditPoints="1"/>
                </p:cNvSpPr>
                <p:nvPr/>
              </p:nvSpPr>
              <p:spPr bwMode="auto">
                <a:xfrm>
                  <a:off x="2530" y="3261"/>
                  <a:ext cx="52" cy="32"/>
                </a:xfrm>
                <a:custGeom>
                  <a:avLst/>
                  <a:gdLst>
                    <a:gd name="T0" fmla="*/ 104 w 105"/>
                    <a:gd name="T1" fmla="*/ 14 h 65"/>
                    <a:gd name="T2" fmla="*/ 92 w 105"/>
                    <a:gd name="T3" fmla="*/ 14 h 65"/>
                    <a:gd name="T4" fmla="*/ 99 w 105"/>
                    <a:gd name="T5" fmla="*/ 18 h 65"/>
                    <a:gd name="T6" fmla="*/ 102 w 105"/>
                    <a:gd name="T7" fmla="*/ 22 h 65"/>
                    <a:gd name="T8" fmla="*/ 104 w 105"/>
                    <a:gd name="T9" fmla="*/ 27 h 65"/>
                    <a:gd name="T10" fmla="*/ 105 w 105"/>
                    <a:gd name="T11" fmla="*/ 34 h 65"/>
                    <a:gd name="T12" fmla="*/ 105 w 105"/>
                    <a:gd name="T13" fmla="*/ 40 h 65"/>
                    <a:gd name="T14" fmla="*/ 102 w 105"/>
                    <a:gd name="T15" fmla="*/ 45 h 65"/>
                    <a:gd name="T16" fmla="*/ 100 w 105"/>
                    <a:gd name="T17" fmla="*/ 49 h 65"/>
                    <a:gd name="T18" fmla="*/ 96 w 105"/>
                    <a:gd name="T19" fmla="*/ 54 h 65"/>
                    <a:gd name="T20" fmla="*/ 92 w 105"/>
                    <a:gd name="T21" fmla="*/ 58 h 65"/>
                    <a:gd name="T22" fmla="*/ 87 w 105"/>
                    <a:gd name="T23" fmla="*/ 61 h 65"/>
                    <a:gd name="T24" fmla="*/ 80 w 105"/>
                    <a:gd name="T25" fmla="*/ 63 h 65"/>
                    <a:gd name="T26" fmla="*/ 74 w 105"/>
                    <a:gd name="T27" fmla="*/ 65 h 65"/>
                    <a:gd name="T28" fmla="*/ 66 w 105"/>
                    <a:gd name="T29" fmla="*/ 65 h 65"/>
                    <a:gd name="T30" fmla="*/ 60 w 105"/>
                    <a:gd name="T31" fmla="*/ 65 h 65"/>
                    <a:gd name="T32" fmla="*/ 52 w 105"/>
                    <a:gd name="T33" fmla="*/ 63 h 65"/>
                    <a:gd name="T34" fmla="*/ 47 w 105"/>
                    <a:gd name="T35" fmla="*/ 61 h 65"/>
                    <a:gd name="T36" fmla="*/ 40 w 105"/>
                    <a:gd name="T37" fmla="*/ 58 h 65"/>
                    <a:gd name="T38" fmla="*/ 37 w 105"/>
                    <a:gd name="T39" fmla="*/ 54 h 65"/>
                    <a:gd name="T40" fmla="*/ 33 w 105"/>
                    <a:gd name="T41" fmla="*/ 51 h 65"/>
                    <a:gd name="T42" fmla="*/ 30 w 105"/>
                    <a:gd name="T43" fmla="*/ 45 h 65"/>
                    <a:gd name="T44" fmla="*/ 27 w 105"/>
                    <a:gd name="T45" fmla="*/ 40 h 65"/>
                    <a:gd name="T46" fmla="*/ 27 w 105"/>
                    <a:gd name="T47" fmla="*/ 34 h 65"/>
                    <a:gd name="T48" fmla="*/ 29 w 105"/>
                    <a:gd name="T49" fmla="*/ 27 h 65"/>
                    <a:gd name="T50" fmla="*/ 31 w 105"/>
                    <a:gd name="T51" fmla="*/ 22 h 65"/>
                    <a:gd name="T52" fmla="*/ 34 w 105"/>
                    <a:gd name="T53" fmla="*/ 18 h 65"/>
                    <a:gd name="T54" fmla="*/ 39 w 105"/>
                    <a:gd name="T55" fmla="*/ 14 h 65"/>
                    <a:gd name="T56" fmla="*/ 0 w 105"/>
                    <a:gd name="T57" fmla="*/ 14 h 65"/>
                    <a:gd name="T58" fmla="*/ 0 w 105"/>
                    <a:gd name="T59" fmla="*/ 0 h 65"/>
                    <a:gd name="T60" fmla="*/ 104 w 105"/>
                    <a:gd name="T61" fmla="*/ 0 h 65"/>
                    <a:gd name="T62" fmla="*/ 104 w 105"/>
                    <a:gd name="T63" fmla="*/ 14 h 65"/>
                    <a:gd name="T64" fmla="*/ 66 w 105"/>
                    <a:gd name="T65" fmla="*/ 52 h 65"/>
                    <a:gd name="T66" fmla="*/ 73 w 105"/>
                    <a:gd name="T67" fmla="*/ 51 h 65"/>
                    <a:gd name="T68" fmla="*/ 78 w 105"/>
                    <a:gd name="T69" fmla="*/ 51 h 65"/>
                    <a:gd name="T70" fmla="*/ 83 w 105"/>
                    <a:gd name="T71" fmla="*/ 48 h 65"/>
                    <a:gd name="T72" fmla="*/ 87 w 105"/>
                    <a:gd name="T73" fmla="*/ 45 h 65"/>
                    <a:gd name="T74" fmla="*/ 91 w 105"/>
                    <a:gd name="T75" fmla="*/ 41 h 65"/>
                    <a:gd name="T76" fmla="*/ 92 w 105"/>
                    <a:gd name="T77" fmla="*/ 38 h 65"/>
                    <a:gd name="T78" fmla="*/ 93 w 105"/>
                    <a:gd name="T79" fmla="*/ 32 h 65"/>
                    <a:gd name="T80" fmla="*/ 92 w 105"/>
                    <a:gd name="T81" fmla="*/ 27 h 65"/>
                    <a:gd name="T82" fmla="*/ 91 w 105"/>
                    <a:gd name="T83" fmla="*/ 23 h 65"/>
                    <a:gd name="T84" fmla="*/ 87 w 105"/>
                    <a:gd name="T85" fmla="*/ 20 h 65"/>
                    <a:gd name="T86" fmla="*/ 83 w 105"/>
                    <a:gd name="T87" fmla="*/ 17 h 65"/>
                    <a:gd name="T88" fmla="*/ 79 w 105"/>
                    <a:gd name="T89" fmla="*/ 16 h 65"/>
                    <a:gd name="T90" fmla="*/ 74 w 105"/>
                    <a:gd name="T91" fmla="*/ 14 h 65"/>
                    <a:gd name="T92" fmla="*/ 68 w 105"/>
                    <a:gd name="T93" fmla="*/ 14 h 65"/>
                    <a:gd name="T94" fmla="*/ 55 w 105"/>
                    <a:gd name="T95" fmla="*/ 16 h 65"/>
                    <a:gd name="T96" fmla="*/ 47 w 105"/>
                    <a:gd name="T97" fmla="*/ 20 h 65"/>
                    <a:gd name="T98" fmla="*/ 43 w 105"/>
                    <a:gd name="T99" fmla="*/ 23 h 65"/>
                    <a:gd name="T100" fmla="*/ 40 w 105"/>
                    <a:gd name="T101" fmla="*/ 29 h 65"/>
                    <a:gd name="T102" fmla="*/ 39 w 105"/>
                    <a:gd name="T103" fmla="*/ 32 h 65"/>
                    <a:gd name="T104" fmla="*/ 40 w 105"/>
                    <a:gd name="T105" fmla="*/ 38 h 65"/>
                    <a:gd name="T106" fmla="*/ 43 w 105"/>
                    <a:gd name="T107" fmla="*/ 43 h 65"/>
                    <a:gd name="T108" fmla="*/ 46 w 105"/>
                    <a:gd name="T109" fmla="*/ 47 h 65"/>
                    <a:gd name="T110" fmla="*/ 49 w 105"/>
                    <a:gd name="T111" fmla="*/ 48 h 65"/>
                    <a:gd name="T112" fmla="*/ 55 w 105"/>
                    <a:gd name="T113" fmla="*/ 51 h 65"/>
                    <a:gd name="T114" fmla="*/ 60 w 105"/>
                    <a:gd name="T115" fmla="*/ 51 h 65"/>
                    <a:gd name="T116" fmla="*/ 66 w 105"/>
                    <a:gd name="T117" fmla="*/ 52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05" h="65">
                      <a:moveTo>
                        <a:pt x="104" y="14"/>
                      </a:moveTo>
                      <a:lnTo>
                        <a:pt x="92" y="14"/>
                      </a:lnTo>
                      <a:lnTo>
                        <a:pt x="99" y="18"/>
                      </a:lnTo>
                      <a:lnTo>
                        <a:pt x="102" y="22"/>
                      </a:lnTo>
                      <a:lnTo>
                        <a:pt x="104" y="27"/>
                      </a:lnTo>
                      <a:lnTo>
                        <a:pt x="105" y="34"/>
                      </a:lnTo>
                      <a:lnTo>
                        <a:pt x="105" y="40"/>
                      </a:lnTo>
                      <a:lnTo>
                        <a:pt x="102" y="45"/>
                      </a:lnTo>
                      <a:lnTo>
                        <a:pt x="100" y="49"/>
                      </a:lnTo>
                      <a:lnTo>
                        <a:pt x="96" y="54"/>
                      </a:lnTo>
                      <a:lnTo>
                        <a:pt x="92" y="58"/>
                      </a:lnTo>
                      <a:lnTo>
                        <a:pt x="87" y="61"/>
                      </a:lnTo>
                      <a:lnTo>
                        <a:pt x="80" y="63"/>
                      </a:lnTo>
                      <a:lnTo>
                        <a:pt x="74" y="65"/>
                      </a:lnTo>
                      <a:lnTo>
                        <a:pt x="66" y="65"/>
                      </a:lnTo>
                      <a:lnTo>
                        <a:pt x="60" y="65"/>
                      </a:lnTo>
                      <a:lnTo>
                        <a:pt x="52" y="63"/>
                      </a:lnTo>
                      <a:lnTo>
                        <a:pt x="47" y="61"/>
                      </a:lnTo>
                      <a:lnTo>
                        <a:pt x="40" y="58"/>
                      </a:lnTo>
                      <a:lnTo>
                        <a:pt x="37" y="54"/>
                      </a:lnTo>
                      <a:lnTo>
                        <a:pt x="33" y="51"/>
                      </a:lnTo>
                      <a:lnTo>
                        <a:pt x="30" y="45"/>
                      </a:lnTo>
                      <a:lnTo>
                        <a:pt x="27" y="40"/>
                      </a:lnTo>
                      <a:lnTo>
                        <a:pt x="27" y="34"/>
                      </a:lnTo>
                      <a:lnTo>
                        <a:pt x="29" y="27"/>
                      </a:lnTo>
                      <a:lnTo>
                        <a:pt x="31" y="22"/>
                      </a:lnTo>
                      <a:lnTo>
                        <a:pt x="34" y="18"/>
                      </a:lnTo>
                      <a:lnTo>
                        <a:pt x="39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104" y="0"/>
                      </a:lnTo>
                      <a:lnTo>
                        <a:pt x="104" y="14"/>
                      </a:lnTo>
                      <a:close/>
                      <a:moveTo>
                        <a:pt x="66" y="52"/>
                      </a:moveTo>
                      <a:lnTo>
                        <a:pt x="73" y="51"/>
                      </a:lnTo>
                      <a:lnTo>
                        <a:pt x="78" y="51"/>
                      </a:lnTo>
                      <a:lnTo>
                        <a:pt x="83" y="48"/>
                      </a:lnTo>
                      <a:lnTo>
                        <a:pt x="87" y="45"/>
                      </a:lnTo>
                      <a:lnTo>
                        <a:pt x="91" y="41"/>
                      </a:lnTo>
                      <a:lnTo>
                        <a:pt x="92" y="38"/>
                      </a:lnTo>
                      <a:lnTo>
                        <a:pt x="93" y="32"/>
                      </a:lnTo>
                      <a:lnTo>
                        <a:pt x="92" y="27"/>
                      </a:lnTo>
                      <a:lnTo>
                        <a:pt x="91" y="23"/>
                      </a:lnTo>
                      <a:lnTo>
                        <a:pt x="87" y="20"/>
                      </a:lnTo>
                      <a:lnTo>
                        <a:pt x="83" y="17"/>
                      </a:lnTo>
                      <a:lnTo>
                        <a:pt x="79" y="16"/>
                      </a:lnTo>
                      <a:lnTo>
                        <a:pt x="74" y="14"/>
                      </a:lnTo>
                      <a:lnTo>
                        <a:pt x="68" y="14"/>
                      </a:lnTo>
                      <a:lnTo>
                        <a:pt x="55" y="16"/>
                      </a:lnTo>
                      <a:lnTo>
                        <a:pt x="47" y="20"/>
                      </a:lnTo>
                      <a:lnTo>
                        <a:pt x="43" y="23"/>
                      </a:lnTo>
                      <a:lnTo>
                        <a:pt x="40" y="29"/>
                      </a:lnTo>
                      <a:lnTo>
                        <a:pt x="39" y="32"/>
                      </a:lnTo>
                      <a:lnTo>
                        <a:pt x="40" y="38"/>
                      </a:lnTo>
                      <a:lnTo>
                        <a:pt x="43" y="43"/>
                      </a:lnTo>
                      <a:lnTo>
                        <a:pt x="46" y="47"/>
                      </a:lnTo>
                      <a:lnTo>
                        <a:pt x="49" y="48"/>
                      </a:lnTo>
                      <a:lnTo>
                        <a:pt x="55" y="51"/>
                      </a:lnTo>
                      <a:lnTo>
                        <a:pt x="60" y="51"/>
                      </a:lnTo>
                      <a:lnTo>
                        <a:pt x="66" y="52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9" name="Freeform 514"/>
                <p:cNvSpPr>
                  <a:spLocks/>
                </p:cNvSpPr>
                <p:nvPr/>
              </p:nvSpPr>
              <p:spPr bwMode="auto">
                <a:xfrm>
                  <a:off x="2530" y="3237"/>
                  <a:ext cx="66" cy="17"/>
                </a:xfrm>
                <a:custGeom>
                  <a:avLst/>
                  <a:gdLst>
                    <a:gd name="T0" fmla="*/ 132 w 132"/>
                    <a:gd name="T1" fmla="*/ 26 h 35"/>
                    <a:gd name="T2" fmla="*/ 132 w 132"/>
                    <a:gd name="T3" fmla="*/ 35 h 35"/>
                    <a:gd name="T4" fmla="*/ 110 w 132"/>
                    <a:gd name="T5" fmla="*/ 23 h 35"/>
                    <a:gd name="T6" fmla="*/ 88 w 132"/>
                    <a:gd name="T7" fmla="*/ 16 h 35"/>
                    <a:gd name="T8" fmla="*/ 66 w 132"/>
                    <a:gd name="T9" fmla="*/ 14 h 35"/>
                    <a:gd name="T10" fmla="*/ 40 w 132"/>
                    <a:gd name="T11" fmla="*/ 17 h 35"/>
                    <a:gd name="T12" fmla="*/ 31 w 132"/>
                    <a:gd name="T13" fmla="*/ 19 h 35"/>
                    <a:gd name="T14" fmla="*/ 21 w 132"/>
                    <a:gd name="T15" fmla="*/ 23 h 35"/>
                    <a:gd name="T16" fmla="*/ 17 w 132"/>
                    <a:gd name="T17" fmla="*/ 25 h 35"/>
                    <a:gd name="T18" fmla="*/ 13 w 132"/>
                    <a:gd name="T19" fmla="*/ 27 h 35"/>
                    <a:gd name="T20" fmla="*/ 7 w 132"/>
                    <a:gd name="T21" fmla="*/ 31 h 35"/>
                    <a:gd name="T22" fmla="*/ 0 w 132"/>
                    <a:gd name="T23" fmla="*/ 35 h 35"/>
                    <a:gd name="T24" fmla="*/ 0 w 132"/>
                    <a:gd name="T25" fmla="*/ 26 h 35"/>
                    <a:gd name="T26" fmla="*/ 18 w 132"/>
                    <a:gd name="T27" fmla="*/ 14 h 35"/>
                    <a:gd name="T28" fmla="*/ 35 w 132"/>
                    <a:gd name="T29" fmla="*/ 5 h 35"/>
                    <a:gd name="T30" fmla="*/ 51 w 132"/>
                    <a:gd name="T31" fmla="*/ 1 h 35"/>
                    <a:gd name="T32" fmla="*/ 66 w 132"/>
                    <a:gd name="T33" fmla="*/ 0 h 35"/>
                    <a:gd name="T34" fmla="*/ 84 w 132"/>
                    <a:gd name="T35" fmla="*/ 3 h 35"/>
                    <a:gd name="T36" fmla="*/ 102 w 132"/>
                    <a:gd name="T37" fmla="*/ 8 h 35"/>
                    <a:gd name="T38" fmla="*/ 118 w 132"/>
                    <a:gd name="T39" fmla="*/ 16 h 35"/>
                    <a:gd name="T40" fmla="*/ 132 w 132"/>
                    <a:gd name="T41" fmla="*/ 2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32" h="35">
                      <a:moveTo>
                        <a:pt x="132" y="26"/>
                      </a:moveTo>
                      <a:lnTo>
                        <a:pt x="132" y="35"/>
                      </a:lnTo>
                      <a:lnTo>
                        <a:pt x="110" y="23"/>
                      </a:lnTo>
                      <a:lnTo>
                        <a:pt x="88" y="16"/>
                      </a:lnTo>
                      <a:lnTo>
                        <a:pt x="66" y="14"/>
                      </a:lnTo>
                      <a:lnTo>
                        <a:pt x="40" y="17"/>
                      </a:lnTo>
                      <a:lnTo>
                        <a:pt x="31" y="19"/>
                      </a:lnTo>
                      <a:lnTo>
                        <a:pt x="21" y="23"/>
                      </a:lnTo>
                      <a:lnTo>
                        <a:pt x="17" y="25"/>
                      </a:lnTo>
                      <a:lnTo>
                        <a:pt x="13" y="27"/>
                      </a:lnTo>
                      <a:lnTo>
                        <a:pt x="7" y="31"/>
                      </a:lnTo>
                      <a:lnTo>
                        <a:pt x="0" y="35"/>
                      </a:lnTo>
                      <a:lnTo>
                        <a:pt x="0" y="26"/>
                      </a:lnTo>
                      <a:lnTo>
                        <a:pt x="18" y="14"/>
                      </a:lnTo>
                      <a:lnTo>
                        <a:pt x="35" y="5"/>
                      </a:lnTo>
                      <a:lnTo>
                        <a:pt x="51" y="1"/>
                      </a:lnTo>
                      <a:lnTo>
                        <a:pt x="66" y="0"/>
                      </a:lnTo>
                      <a:lnTo>
                        <a:pt x="84" y="3"/>
                      </a:lnTo>
                      <a:lnTo>
                        <a:pt x="102" y="8"/>
                      </a:lnTo>
                      <a:lnTo>
                        <a:pt x="118" y="16"/>
                      </a:lnTo>
                      <a:lnTo>
                        <a:pt x="132" y="26"/>
                      </a:lnTo>
                      <a:close/>
                    </a:path>
                  </a:pathLst>
                </a:custGeom>
                <a:solidFill>
                  <a:srgbClr val="262626"/>
                </a:solidFill>
                <a:ln w="0">
                  <a:solidFill>
                    <a:srgbClr val="262626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0" name="Freeform 515"/>
                <p:cNvSpPr>
                  <a:spLocks/>
                </p:cNvSpPr>
                <p:nvPr/>
              </p:nvSpPr>
              <p:spPr bwMode="auto">
                <a:xfrm>
                  <a:off x="2687" y="3146"/>
                  <a:ext cx="1656" cy="589"/>
                </a:xfrm>
                <a:custGeom>
                  <a:avLst/>
                  <a:gdLst>
                    <a:gd name="T0" fmla="*/ 97 w 3313"/>
                    <a:gd name="T1" fmla="*/ 833 h 1178"/>
                    <a:gd name="T2" fmla="*/ 196 w 3313"/>
                    <a:gd name="T3" fmla="*/ 877 h 1178"/>
                    <a:gd name="T4" fmla="*/ 295 w 3313"/>
                    <a:gd name="T5" fmla="*/ 896 h 1178"/>
                    <a:gd name="T6" fmla="*/ 394 w 3313"/>
                    <a:gd name="T7" fmla="*/ 904 h 1178"/>
                    <a:gd name="T8" fmla="*/ 492 w 3313"/>
                    <a:gd name="T9" fmla="*/ 925 h 1178"/>
                    <a:gd name="T10" fmla="*/ 589 w 3313"/>
                    <a:gd name="T11" fmla="*/ 947 h 1178"/>
                    <a:gd name="T12" fmla="*/ 678 w 3313"/>
                    <a:gd name="T13" fmla="*/ 952 h 1178"/>
                    <a:gd name="T14" fmla="*/ 776 w 3313"/>
                    <a:gd name="T15" fmla="*/ 918 h 1178"/>
                    <a:gd name="T16" fmla="*/ 866 w 3313"/>
                    <a:gd name="T17" fmla="*/ 829 h 1178"/>
                    <a:gd name="T18" fmla="*/ 961 w 3313"/>
                    <a:gd name="T19" fmla="*/ 731 h 1178"/>
                    <a:gd name="T20" fmla="*/ 1062 w 3313"/>
                    <a:gd name="T21" fmla="*/ 632 h 1178"/>
                    <a:gd name="T22" fmla="*/ 1156 w 3313"/>
                    <a:gd name="T23" fmla="*/ 118 h 1178"/>
                    <a:gd name="T24" fmla="*/ 1256 w 3313"/>
                    <a:gd name="T25" fmla="*/ 943 h 1178"/>
                    <a:gd name="T26" fmla="*/ 1347 w 3313"/>
                    <a:gd name="T27" fmla="*/ 470 h 1178"/>
                    <a:gd name="T28" fmla="*/ 1453 w 3313"/>
                    <a:gd name="T29" fmla="*/ 359 h 1178"/>
                    <a:gd name="T30" fmla="*/ 1544 w 3313"/>
                    <a:gd name="T31" fmla="*/ 1064 h 1178"/>
                    <a:gd name="T32" fmla="*/ 1649 w 3313"/>
                    <a:gd name="T33" fmla="*/ 78 h 1178"/>
                    <a:gd name="T34" fmla="*/ 1745 w 3313"/>
                    <a:gd name="T35" fmla="*/ 1054 h 1178"/>
                    <a:gd name="T36" fmla="*/ 1839 w 3313"/>
                    <a:gd name="T37" fmla="*/ 250 h 1178"/>
                    <a:gd name="T38" fmla="*/ 1941 w 3313"/>
                    <a:gd name="T39" fmla="*/ 623 h 1178"/>
                    <a:gd name="T40" fmla="*/ 2028 w 3313"/>
                    <a:gd name="T41" fmla="*/ 837 h 1178"/>
                    <a:gd name="T42" fmla="*/ 2136 w 3313"/>
                    <a:gd name="T43" fmla="*/ 110 h 1178"/>
                    <a:gd name="T44" fmla="*/ 2225 w 3313"/>
                    <a:gd name="T45" fmla="*/ 1103 h 1178"/>
                    <a:gd name="T46" fmla="*/ 2327 w 3313"/>
                    <a:gd name="T47" fmla="*/ 35 h 1178"/>
                    <a:gd name="T48" fmla="*/ 2433 w 3313"/>
                    <a:gd name="T49" fmla="*/ 1130 h 1178"/>
                    <a:gd name="T50" fmla="*/ 2537 w 3313"/>
                    <a:gd name="T51" fmla="*/ 60 h 1178"/>
                    <a:gd name="T52" fmla="*/ 2645 w 3313"/>
                    <a:gd name="T53" fmla="*/ 1121 h 1178"/>
                    <a:gd name="T54" fmla="*/ 2758 w 3313"/>
                    <a:gd name="T55" fmla="*/ 128 h 1178"/>
                    <a:gd name="T56" fmla="*/ 2852 w 3313"/>
                    <a:gd name="T57" fmla="*/ 871 h 1178"/>
                    <a:gd name="T58" fmla="*/ 2964 w 3313"/>
                    <a:gd name="T59" fmla="*/ 491 h 1178"/>
                    <a:gd name="T60" fmla="*/ 3064 w 3313"/>
                    <a:gd name="T61" fmla="*/ 610 h 1178"/>
                    <a:gd name="T62" fmla="*/ 3179 w 3313"/>
                    <a:gd name="T63" fmla="*/ 720 h 1178"/>
                    <a:gd name="T64" fmla="*/ 3282 w 3313"/>
                    <a:gd name="T65" fmla="*/ 390 h 1178"/>
                    <a:gd name="T66" fmla="*/ 3212 w 3313"/>
                    <a:gd name="T67" fmla="*/ 22 h 1178"/>
                    <a:gd name="T68" fmla="*/ 3106 w 3313"/>
                    <a:gd name="T69" fmla="*/ 1150 h 1178"/>
                    <a:gd name="T70" fmla="*/ 2985 w 3313"/>
                    <a:gd name="T71" fmla="*/ 33 h 1178"/>
                    <a:gd name="T72" fmla="*/ 2883 w 3313"/>
                    <a:gd name="T73" fmla="*/ 1148 h 1178"/>
                    <a:gd name="T74" fmla="*/ 2764 w 3313"/>
                    <a:gd name="T75" fmla="*/ 24 h 1178"/>
                    <a:gd name="T76" fmla="*/ 2659 w 3313"/>
                    <a:gd name="T77" fmla="*/ 1144 h 1178"/>
                    <a:gd name="T78" fmla="*/ 2537 w 3313"/>
                    <a:gd name="T79" fmla="*/ 64 h 1178"/>
                    <a:gd name="T80" fmla="*/ 2430 w 3313"/>
                    <a:gd name="T81" fmla="*/ 1097 h 1178"/>
                    <a:gd name="T82" fmla="*/ 2311 w 3313"/>
                    <a:gd name="T83" fmla="*/ 87 h 1178"/>
                    <a:gd name="T84" fmla="*/ 2207 w 3313"/>
                    <a:gd name="T85" fmla="*/ 938 h 1178"/>
                    <a:gd name="T86" fmla="*/ 2095 w 3313"/>
                    <a:gd name="T87" fmla="*/ 809 h 1178"/>
                    <a:gd name="T88" fmla="*/ 1993 w 3313"/>
                    <a:gd name="T89" fmla="*/ 82 h 1178"/>
                    <a:gd name="T90" fmla="*/ 1890 w 3313"/>
                    <a:gd name="T91" fmla="*/ 1079 h 1178"/>
                    <a:gd name="T92" fmla="*/ 1777 w 3313"/>
                    <a:gd name="T93" fmla="*/ 349 h 1178"/>
                    <a:gd name="T94" fmla="*/ 1683 w 3313"/>
                    <a:gd name="T95" fmla="*/ 343 h 1178"/>
                    <a:gd name="T96" fmla="*/ 1568 w 3313"/>
                    <a:gd name="T97" fmla="*/ 1103 h 1178"/>
                    <a:gd name="T98" fmla="*/ 1461 w 3313"/>
                    <a:gd name="T99" fmla="*/ 113 h 1178"/>
                    <a:gd name="T100" fmla="*/ 1367 w 3313"/>
                    <a:gd name="T101" fmla="*/ 735 h 1178"/>
                    <a:gd name="T102" fmla="*/ 1254 w 3313"/>
                    <a:gd name="T103" fmla="*/ 974 h 1178"/>
                    <a:gd name="T104" fmla="*/ 1155 w 3313"/>
                    <a:gd name="T105" fmla="*/ 102 h 1178"/>
                    <a:gd name="T106" fmla="*/ 1051 w 3313"/>
                    <a:gd name="T107" fmla="*/ 327 h 1178"/>
                    <a:gd name="T108" fmla="*/ 940 w 3313"/>
                    <a:gd name="T109" fmla="*/ 253 h 1178"/>
                    <a:gd name="T110" fmla="*/ 841 w 3313"/>
                    <a:gd name="T111" fmla="*/ 230 h 1178"/>
                    <a:gd name="T112" fmla="*/ 736 w 3313"/>
                    <a:gd name="T113" fmla="*/ 224 h 1178"/>
                    <a:gd name="T114" fmla="*/ 630 w 3313"/>
                    <a:gd name="T115" fmla="*/ 231 h 1178"/>
                    <a:gd name="T116" fmla="*/ 525 w 3313"/>
                    <a:gd name="T117" fmla="*/ 260 h 1178"/>
                    <a:gd name="T118" fmla="*/ 416 w 3313"/>
                    <a:gd name="T119" fmla="*/ 359 h 1178"/>
                    <a:gd name="T120" fmla="*/ 305 w 3313"/>
                    <a:gd name="T121" fmla="*/ 513 h 1178"/>
                    <a:gd name="T122" fmla="*/ 199 w 3313"/>
                    <a:gd name="T123" fmla="*/ 739 h 1178"/>
                    <a:gd name="T124" fmla="*/ 94 w 3313"/>
                    <a:gd name="T125" fmla="*/ 884 h 1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313" h="1178">
                      <a:moveTo>
                        <a:pt x="3" y="584"/>
                      </a:moveTo>
                      <a:lnTo>
                        <a:pt x="3" y="593"/>
                      </a:lnTo>
                      <a:lnTo>
                        <a:pt x="4" y="593"/>
                      </a:lnTo>
                      <a:lnTo>
                        <a:pt x="4" y="592"/>
                      </a:lnTo>
                      <a:lnTo>
                        <a:pt x="7" y="590"/>
                      </a:lnTo>
                      <a:lnTo>
                        <a:pt x="9" y="588"/>
                      </a:lnTo>
                      <a:lnTo>
                        <a:pt x="9" y="587"/>
                      </a:lnTo>
                      <a:lnTo>
                        <a:pt x="4" y="587"/>
                      </a:lnTo>
                      <a:lnTo>
                        <a:pt x="8" y="588"/>
                      </a:lnTo>
                      <a:lnTo>
                        <a:pt x="9" y="587"/>
                      </a:lnTo>
                      <a:lnTo>
                        <a:pt x="4" y="587"/>
                      </a:lnTo>
                      <a:lnTo>
                        <a:pt x="8" y="588"/>
                      </a:lnTo>
                      <a:lnTo>
                        <a:pt x="9" y="584"/>
                      </a:lnTo>
                      <a:lnTo>
                        <a:pt x="11" y="583"/>
                      </a:lnTo>
                      <a:lnTo>
                        <a:pt x="11" y="579"/>
                      </a:lnTo>
                      <a:lnTo>
                        <a:pt x="5" y="579"/>
                      </a:lnTo>
                      <a:lnTo>
                        <a:pt x="9" y="580"/>
                      </a:lnTo>
                      <a:lnTo>
                        <a:pt x="11" y="579"/>
                      </a:lnTo>
                      <a:lnTo>
                        <a:pt x="5" y="579"/>
                      </a:lnTo>
                      <a:lnTo>
                        <a:pt x="9" y="580"/>
                      </a:lnTo>
                      <a:lnTo>
                        <a:pt x="11" y="574"/>
                      </a:lnTo>
                      <a:lnTo>
                        <a:pt x="12" y="572"/>
                      </a:lnTo>
                      <a:lnTo>
                        <a:pt x="12" y="559"/>
                      </a:lnTo>
                      <a:lnTo>
                        <a:pt x="7" y="559"/>
                      </a:lnTo>
                      <a:lnTo>
                        <a:pt x="12" y="561"/>
                      </a:lnTo>
                      <a:lnTo>
                        <a:pt x="12" y="559"/>
                      </a:lnTo>
                      <a:lnTo>
                        <a:pt x="7" y="559"/>
                      </a:lnTo>
                      <a:lnTo>
                        <a:pt x="12" y="561"/>
                      </a:lnTo>
                      <a:lnTo>
                        <a:pt x="13" y="553"/>
                      </a:lnTo>
                      <a:lnTo>
                        <a:pt x="13" y="544"/>
                      </a:lnTo>
                      <a:lnTo>
                        <a:pt x="8" y="544"/>
                      </a:lnTo>
                      <a:lnTo>
                        <a:pt x="13" y="545"/>
                      </a:lnTo>
                      <a:lnTo>
                        <a:pt x="13" y="544"/>
                      </a:lnTo>
                      <a:lnTo>
                        <a:pt x="8" y="544"/>
                      </a:lnTo>
                      <a:lnTo>
                        <a:pt x="13" y="545"/>
                      </a:lnTo>
                      <a:lnTo>
                        <a:pt x="14" y="536"/>
                      </a:lnTo>
                      <a:lnTo>
                        <a:pt x="14" y="527"/>
                      </a:lnTo>
                      <a:lnTo>
                        <a:pt x="9" y="527"/>
                      </a:lnTo>
                      <a:lnTo>
                        <a:pt x="14" y="528"/>
                      </a:lnTo>
                      <a:lnTo>
                        <a:pt x="14" y="527"/>
                      </a:lnTo>
                      <a:lnTo>
                        <a:pt x="9" y="527"/>
                      </a:lnTo>
                      <a:lnTo>
                        <a:pt x="14" y="528"/>
                      </a:lnTo>
                      <a:lnTo>
                        <a:pt x="16" y="519"/>
                      </a:lnTo>
                      <a:lnTo>
                        <a:pt x="16" y="503"/>
                      </a:lnTo>
                      <a:lnTo>
                        <a:pt x="11" y="503"/>
                      </a:lnTo>
                      <a:lnTo>
                        <a:pt x="16" y="504"/>
                      </a:lnTo>
                      <a:lnTo>
                        <a:pt x="16" y="503"/>
                      </a:lnTo>
                      <a:lnTo>
                        <a:pt x="11" y="503"/>
                      </a:lnTo>
                      <a:lnTo>
                        <a:pt x="16" y="504"/>
                      </a:lnTo>
                      <a:lnTo>
                        <a:pt x="17" y="496"/>
                      </a:lnTo>
                      <a:lnTo>
                        <a:pt x="17" y="488"/>
                      </a:lnTo>
                      <a:lnTo>
                        <a:pt x="12" y="488"/>
                      </a:lnTo>
                      <a:lnTo>
                        <a:pt x="16" y="490"/>
                      </a:lnTo>
                      <a:lnTo>
                        <a:pt x="17" y="488"/>
                      </a:lnTo>
                      <a:lnTo>
                        <a:pt x="12" y="488"/>
                      </a:lnTo>
                      <a:lnTo>
                        <a:pt x="16" y="490"/>
                      </a:lnTo>
                      <a:lnTo>
                        <a:pt x="17" y="483"/>
                      </a:lnTo>
                      <a:lnTo>
                        <a:pt x="18" y="482"/>
                      </a:lnTo>
                      <a:lnTo>
                        <a:pt x="18" y="476"/>
                      </a:lnTo>
                      <a:lnTo>
                        <a:pt x="13" y="476"/>
                      </a:lnTo>
                      <a:lnTo>
                        <a:pt x="17" y="477"/>
                      </a:lnTo>
                      <a:lnTo>
                        <a:pt x="18" y="476"/>
                      </a:lnTo>
                      <a:lnTo>
                        <a:pt x="13" y="476"/>
                      </a:lnTo>
                      <a:lnTo>
                        <a:pt x="17" y="477"/>
                      </a:lnTo>
                      <a:lnTo>
                        <a:pt x="18" y="470"/>
                      </a:lnTo>
                      <a:lnTo>
                        <a:pt x="20" y="469"/>
                      </a:lnTo>
                      <a:lnTo>
                        <a:pt x="20" y="460"/>
                      </a:lnTo>
                      <a:lnTo>
                        <a:pt x="14" y="460"/>
                      </a:lnTo>
                      <a:lnTo>
                        <a:pt x="18" y="461"/>
                      </a:lnTo>
                      <a:lnTo>
                        <a:pt x="20" y="460"/>
                      </a:lnTo>
                      <a:lnTo>
                        <a:pt x="14" y="460"/>
                      </a:lnTo>
                      <a:lnTo>
                        <a:pt x="18" y="461"/>
                      </a:lnTo>
                      <a:lnTo>
                        <a:pt x="20" y="456"/>
                      </a:lnTo>
                      <a:lnTo>
                        <a:pt x="21" y="455"/>
                      </a:lnTo>
                      <a:lnTo>
                        <a:pt x="21" y="452"/>
                      </a:lnTo>
                      <a:lnTo>
                        <a:pt x="16" y="452"/>
                      </a:lnTo>
                      <a:lnTo>
                        <a:pt x="20" y="454"/>
                      </a:lnTo>
                      <a:lnTo>
                        <a:pt x="21" y="452"/>
                      </a:lnTo>
                      <a:lnTo>
                        <a:pt x="16" y="452"/>
                      </a:lnTo>
                      <a:lnTo>
                        <a:pt x="20" y="454"/>
                      </a:lnTo>
                      <a:lnTo>
                        <a:pt x="21" y="450"/>
                      </a:lnTo>
                      <a:lnTo>
                        <a:pt x="22" y="448"/>
                      </a:lnTo>
                      <a:lnTo>
                        <a:pt x="22" y="446"/>
                      </a:lnTo>
                      <a:lnTo>
                        <a:pt x="17" y="446"/>
                      </a:lnTo>
                      <a:lnTo>
                        <a:pt x="21" y="450"/>
                      </a:lnTo>
                      <a:lnTo>
                        <a:pt x="20" y="448"/>
                      </a:lnTo>
                      <a:lnTo>
                        <a:pt x="22" y="446"/>
                      </a:lnTo>
                      <a:lnTo>
                        <a:pt x="17" y="446"/>
                      </a:lnTo>
                      <a:lnTo>
                        <a:pt x="21" y="450"/>
                      </a:lnTo>
                      <a:lnTo>
                        <a:pt x="22" y="448"/>
                      </a:lnTo>
                      <a:lnTo>
                        <a:pt x="21" y="447"/>
                      </a:lnTo>
                      <a:lnTo>
                        <a:pt x="23" y="445"/>
                      </a:lnTo>
                      <a:lnTo>
                        <a:pt x="23" y="442"/>
                      </a:lnTo>
                      <a:lnTo>
                        <a:pt x="18" y="442"/>
                      </a:lnTo>
                      <a:lnTo>
                        <a:pt x="18" y="447"/>
                      </a:lnTo>
                      <a:lnTo>
                        <a:pt x="18" y="446"/>
                      </a:lnTo>
                      <a:lnTo>
                        <a:pt x="21" y="445"/>
                      </a:lnTo>
                      <a:lnTo>
                        <a:pt x="23" y="442"/>
                      </a:lnTo>
                      <a:lnTo>
                        <a:pt x="18" y="442"/>
                      </a:lnTo>
                      <a:lnTo>
                        <a:pt x="18" y="447"/>
                      </a:lnTo>
                      <a:lnTo>
                        <a:pt x="20" y="447"/>
                      </a:lnTo>
                      <a:lnTo>
                        <a:pt x="20" y="442"/>
                      </a:lnTo>
                      <a:lnTo>
                        <a:pt x="17" y="446"/>
                      </a:lnTo>
                      <a:lnTo>
                        <a:pt x="20" y="447"/>
                      </a:lnTo>
                      <a:lnTo>
                        <a:pt x="20" y="442"/>
                      </a:lnTo>
                      <a:lnTo>
                        <a:pt x="17" y="446"/>
                      </a:lnTo>
                      <a:lnTo>
                        <a:pt x="18" y="447"/>
                      </a:lnTo>
                      <a:lnTo>
                        <a:pt x="21" y="443"/>
                      </a:lnTo>
                      <a:lnTo>
                        <a:pt x="17" y="443"/>
                      </a:lnTo>
                      <a:lnTo>
                        <a:pt x="18" y="447"/>
                      </a:lnTo>
                      <a:lnTo>
                        <a:pt x="21" y="443"/>
                      </a:lnTo>
                      <a:lnTo>
                        <a:pt x="17" y="443"/>
                      </a:lnTo>
                      <a:lnTo>
                        <a:pt x="17" y="447"/>
                      </a:lnTo>
                      <a:lnTo>
                        <a:pt x="18" y="450"/>
                      </a:lnTo>
                      <a:lnTo>
                        <a:pt x="22" y="447"/>
                      </a:lnTo>
                      <a:lnTo>
                        <a:pt x="18" y="447"/>
                      </a:lnTo>
                      <a:lnTo>
                        <a:pt x="18" y="450"/>
                      </a:lnTo>
                      <a:lnTo>
                        <a:pt x="22" y="447"/>
                      </a:lnTo>
                      <a:lnTo>
                        <a:pt x="18" y="447"/>
                      </a:lnTo>
                      <a:lnTo>
                        <a:pt x="18" y="455"/>
                      </a:lnTo>
                      <a:lnTo>
                        <a:pt x="20" y="459"/>
                      </a:lnTo>
                      <a:lnTo>
                        <a:pt x="23" y="457"/>
                      </a:lnTo>
                      <a:lnTo>
                        <a:pt x="20" y="457"/>
                      </a:lnTo>
                      <a:lnTo>
                        <a:pt x="20" y="459"/>
                      </a:lnTo>
                      <a:lnTo>
                        <a:pt x="23" y="457"/>
                      </a:lnTo>
                      <a:lnTo>
                        <a:pt x="20" y="457"/>
                      </a:lnTo>
                      <a:lnTo>
                        <a:pt x="20" y="463"/>
                      </a:lnTo>
                      <a:lnTo>
                        <a:pt x="21" y="468"/>
                      </a:lnTo>
                      <a:lnTo>
                        <a:pt x="25" y="466"/>
                      </a:lnTo>
                      <a:lnTo>
                        <a:pt x="21" y="466"/>
                      </a:lnTo>
                      <a:lnTo>
                        <a:pt x="21" y="468"/>
                      </a:lnTo>
                      <a:lnTo>
                        <a:pt x="25" y="466"/>
                      </a:lnTo>
                      <a:lnTo>
                        <a:pt x="21" y="466"/>
                      </a:lnTo>
                      <a:lnTo>
                        <a:pt x="21" y="473"/>
                      </a:lnTo>
                      <a:lnTo>
                        <a:pt x="22" y="479"/>
                      </a:lnTo>
                      <a:lnTo>
                        <a:pt x="26" y="478"/>
                      </a:lnTo>
                      <a:lnTo>
                        <a:pt x="22" y="478"/>
                      </a:lnTo>
                      <a:lnTo>
                        <a:pt x="22" y="479"/>
                      </a:lnTo>
                      <a:lnTo>
                        <a:pt x="26" y="478"/>
                      </a:lnTo>
                      <a:lnTo>
                        <a:pt x="22" y="478"/>
                      </a:lnTo>
                      <a:lnTo>
                        <a:pt x="22" y="492"/>
                      </a:lnTo>
                      <a:lnTo>
                        <a:pt x="23" y="500"/>
                      </a:lnTo>
                      <a:lnTo>
                        <a:pt x="27" y="499"/>
                      </a:lnTo>
                      <a:lnTo>
                        <a:pt x="23" y="499"/>
                      </a:lnTo>
                      <a:lnTo>
                        <a:pt x="23" y="500"/>
                      </a:lnTo>
                      <a:lnTo>
                        <a:pt x="27" y="499"/>
                      </a:lnTo>
                      <a:lnTo>
                        <a:pt x="23" y="499"/>
                      </a:lnTo>
                      <a:lnTo>
                        <a:pt x="23" y="508"/>
                      </a:lnTo>
                      <a:lnTo>
                        <a:pt x="25" y="517"/>
                      </a:lnTo>
                      <a:lnTo>
                        <a:pt x="29" y="516"/>
                      </a:lnTo>
                      <a:lnTo>
                        <a:pt x="25" y="516"/>
                      </a:lnTo>
                      <a:lnTo>
                        <a:pt x="25" y="517"/>
                      </a:lnTo>
                      <a:lnTo>
                        <a:pt x="29" y="516"/>
                      </a:lnTo>
                      <a:lnTo>
                        <a:pt x="25" y="516"/>
                      </a:lnTo>
                      <a:lnTo>
                        <a:pt x="25" y="526"/>
                      </a:lnTo>
                      <a:lnTo>
                        <a:pt x="26" y="535"/>
                      </a:lnTo>
                      <a:lnTo>
                        <a:pt x="30" y="534"/>
                      </a:lnTo>
                      <a:lnTo>
                        <a:pt x="26" y="534"/>
                      </a:lnTo>
                      <a:lnTo>
                        <a:pt x="26" y="535"/>
                      </a:lnTo>
                      <a:lnTo>
                        <a:pt x="30" y="534"/>
                      </a:lnTo>
                      <a:lnTo>
                        <a:pt x="26" y="534"/>
                      </a:lnTo>
                      <a:lnTo>
                        <a:pt x="26" y="554"/>
                      </a:lnTo>
                      <a:lnTo>
                        <a:pt x="27" y="565"/>
                      </a:lnTo>
                      <a:lnTo>
                        <a:pt x="31" y="563"/>
                      </a:lnTo>
                      <a:lnTo>
                        <a:pt x="27" y="563"/>
                      </a:lnTo>
                      <a:lnTo>
                        <a:pt x="27" y="565"/>
                      </a:lnTo>
                      <a:lnTo>
                        <a:pt x="31" y="563"/>
                      </a:lnTo>
                      <a:lnTo>
                        <a:pt x="27" y="563"/>
                      </a:lnTo>
                      <a:lnTo>
                        <a:pt x="27" y="576"/>
                      </a:lnTo>
                      <a:lnTo>
                        <a:pt x="29" y="587"/>
                      </a:lnTo>
                      <a:lnTo>
                        <a:pt x="32" y="585"/>
                      </a:lnTo>
                      <a:lnTo>
                        <a:pt x="29" y="585"/>
                      </a:lnTo>
                      <a:lnTo>
                        <a:pt x="29" y="587"/>
                      </a:lnTo>
                      <a:lnTo>
                        <a:pt x="32" y="585"/>
                      </a:lnTo>
                      <a:lnTo>
                        <a:pt x="29" y="585"/>
                      </a:lnTo>
                      <a:lnTo>
                        <a:pt x="29" y="610"/>
                      </a:lnTo>
                      <a:lnTo>
                        <a:pt x="30" y="623"/>
                      </a:lnTo>
                      <a:lnTo>
                        <a:pt x="34" y="621"/>
                      </a:lnTo>
                      <a:lnTo>
                        <a:pt x="30" y="621"/>
                      </a:lnTo>
                      <a:lnTo>
                        <a:pt x="30" y="623"/>
                      </a:lnTo>
                      <a:lnTo>
                        <a:pt x="34" y="621"/>
                      </a:lnTo>
                      <a:lnTo>
                        <a:pt x="30" y="621"/>
                      </a:lnTo>
                      <a:lnTo>
                        <a:pt x="30" y="634"/>
                      </a:lnTo>
                      <a:lnTo>
                        <a:pt x="31" y="647"/>
                      </a:lnTo>
                      <a:lnTo>
                        <a:pt x="35" y="646"/>
                      </a:lnTo>
                      <a:lnTo>
                        <a:pt x="31" y="646"/>
                      </a:lnTo>
                      <a:lnTo>
                        <a:pt x="31" y="647"/>
                      </a:lnTo>
                      <a:lnTo>
                        <a:pt x="35" y="646"/>
                      </a:lnTo>
                      <a:lnTo>
                        <a:pt x="31" y="646"/>
                      </a:lnTo>
                      <a:lnTo>
                        <a:pt x="31" y="660"/>
                      </a:lnTo>
                      <a:lnTo>
                        <a:pt x="32" y="672"/>
                      </a:lnTo>
                      <a:lnTo>
                        <a:pt x="36" y="671"/>
                      </a:lnTo>
                      <a:lnTo>
                        <a:pt x="32" y="671"/>
                      </a:lnTo>
                      <a:lnTo>
                        <a:pt x="32" y="672"/>
                      </a:lnTo>
                      <a:lnTo>
                        <a:pt x="36" y="671"/>
                      </a:lnTo>
                      <a:lnTo>
                        <a:pt x="32" y="671"/>
                      </a:lnTo>
                      <a:lnTo>
                        <a:pt x="32" y="699"/>
                      </a:lnTo>
                      <a:lnTo>
                        <a:pt x="34" y="712"/>
                      </a:lnTo>
                      <a:lnTo>
                        <a:pt x="38" y="711"/>
                      </a:lnTo>
                      <a:lnTo>
                        <a:pt x="34" y="711"/>
                      </a:lnTo>
                      <a:lnTo>
                        <a:pt x="34" y="712"/>
                      </a:lnTo>
                      <a:lnTo>
                        <a:pt x="38" y="711"/>
                      </a:lnTo>
                      <a:lnTo>
                        <a:pt x="34" y="711"/>
                      </a:lnTo>
                      <a:lnTo>
                        <a:pt x="34" y="725"/>
                      </a:lnTo>
                      <a:lnTo>
                        <a:pt x="35" y="738"/>
                      </a:lnTo>
                      <a:lnTo>
                        <a:pt x="39" y="736"/>
                      </a:lnTo>
                      <a:lnTo>
                        <a:pt x="35" y="736"/>
                      </a:lnTo>
                      <a:lnTo>
                        <a:pt x="35" y="738"/>
                      </a:lnTo>
                      <a:lnTo>
                        <a:pt x="39" y="736"/>
                      </a:lnTo>
                      <a:lnTo>
                        <a:pt x="35" y="736"/>
                      </a:lnTo>
                      <a:lnTo>
                        <a:pt x="35" y="752"/>
                      </a:lnTo>
                      <a:lnTo>
                        <a:pt x="36" y="765"/>
                      </a:lnTo>
                      <a:lnTo>
                        <a:pt x="40" y="763"/>
                      </a:lnTo>
                      <a:lnTo>
                        <a:pt x="36" y="763"/>
                      </a:lnTo>
                      <a:lnTo>
                        <a:pt x="36" y="765"/>
                      </a:lnTo>
                      <a:lnTo>
                        <a:pt x="40" y="763"/>
                      </a:lnTo>
                      <a:lnTo>
                        <a:pt x="36" y="763"/>
                      </a:lnTo>
                      <a:lnTo>
                        <a:pt x="36" y="791"/>
                      </a:lnTo>
                      <a:lnTo>
                        <a:pt x="38" y="802"/>
                      </a:lnTo>
                      <a:lnTo>
                        <a:pt x="42" y="801"/>
                      </a:lnTo>
                      <a:lnTo>
                        <a:pt x="38" y="801"/>
                      </a:lnTo>
                      <a:lnTo>
                        <a:pt x="38" y="802"/>
                      </a:lnTo>
                      <a:lnTo>
                        <a:pt x="42" y="801"/>
                      </a:lnTo>
                      <a:lnTo>
                        <a:pt x="38" y="801"/>
                      </a:lnTo>
                      <a:lnTo>
                        <a:pt x="38" y="815"/>
                      </a:lnTo>
                      <a:lnTo>
                        <a:pt x="39" y="827"/>
                      </a:lnTo>
                      <a:lnTo>
                        <a:pt x="43" y="825"/>
                      </a:lnTo>
                      <a:lnTo>
                        <a:pt x="39" y="825"/>
                      </a:lnTo>
                      <a:lnTo>
                        <a:pt x="39" y="827"/>
                      </a:lnTo>
                      <a:lnTo>
                        <a:pt x="43" y="825"/>
                      </a:lnTo>
                      <a:lnTo>
                        <a:pt x="39" y="825"/>
                      </a:lnTo>
                      <a:lnTo>
                        <a:pt x="39" y="838"/>
                      </a:lnTo>
                      <a:lnTo>
                        <a:pt x="40" y="850"/>
                      </a:lnTo>
                      <a:lnTo>
                        <a:pt x="44" y="849"/>
                      </a:lnTo>
                      <a:lnTo>
                        <a:pt x="40" y="849"/>
                      </a:lnTo>
                      <a:lnTo>
                        <a:pt x="40" y="850"/>
                      </a:lnTo>
                      <a:lnTo>
                        <a:pt x="44" y="849"/>
                      </a:lnTo>
                      <a:lnTo>
                        <a:pt x="40" y="849"/>
                      </a:lnTo>
                      <a:lnTo>
                        <a:pt x="40" y="872"/>
                      </a:lnTo>
                      <a:lnTo>
                        <a:pt x="42" y="881"/>
                      </a:lnTo>
                      <a:lnTo>
                        <a:pt x="45" y="880"/>
                      </a:lnTo>
                      <a:lnTo>
                        <a:pt x="42" y="880"/>
                      </a:lnTo>
                      <a:lnTo>
                        <a:pt x="42" y="881"/>
                      </a:lnTo>
                      <a:lnTo>
                        <a:pt x="45" y="880"/>
                      </a:lnTo>
                      <a:lnTo>
                        <a:pt x="42" y="880"/>
                      </a:lnTo>
                      <a:lnTo>
                        <a:pt x="42" y="891"/>
                      </a:lnTo>
                      <a:lnTo>
                        <a:pt x="43" y="900"/>
                      </a:lnTo>
                      <a:lnTo>
                        <a:pt x="47" y="899"/>
                      </a:lnTo>
                      <a:lnTo>
                        <a:pt x="43" y="899"/>
                      </a:lnTo>
                      <a:lnTo>
                        <a:pt x="43" y="900"/>
                      </a:lnTo>
                      <a:lnTo>
                        <a:pt x="47" y="899"/>
                      </a:lnTo>
                      <a:lnTo>
                        <a:pt x="43" y="899"/>
                      </a:lnTo>
                      <a:lnTo>
                        <a:pt x="43" y="908"/>
                      </a:lnTo>
                      <a:lnTo>
                        <a:pt x="44" y="916"/>
                      </a:lnTo>
                      <a:lnTo>
                        <a:pt x="48" y="915"/>
                      </a:lnTo>
                      <a:lnTo>
                        <a:pt x="44" y="915"/>
                      </a:lnTo>
                      <a:lnTo>
                        <a:pt x="44" y="916"/>
                      </a:lnTo>
                      <a:lnTo>
                        <a:pt x="48" y="915"/>
                      </a:lnTo>
                      <a:lnTo>
                        <a:pt x="44" y="915"/>
                      </a:lnTo>
                      <a:lnTo>
                        <a:pt x="44" y="930"/>
                      </a:lnTo>
                      <a:lnTo>
                        <a:pt x="45" y="937"/>
                      </a:lnTo>
                      <a:lnTo>
                        <a:pt x="49" y="935"/>
                      </a:lnTo>
                      <a:lnTo>
                        <a:pt x="45" y="935"/>
                      </a:lnTo>
                      <a:lnTo>
                        <a:pt x="45" y="937"/>
                      </a:lnTo>
                      <a:lnTo>
                        <a:pt x="49" y="935"/>
                      </a:lnTo>
                      <a:lnTo>
                        <a:pt x="45" y="935"/>
                      </a:lnTo>
                      <a:lnTo>
                        <a:pt x="45" y="943"/>
                      </a:lnTo>
                      <a:lnTo>
                        <a:pt x="47" y="948"/>
                      </a:lnTo>
                      <a:lnTo>
                        <a:pt x="51" y="947"/>
                      </a:lnTo>
                      <a:lnTo>
                        <a:pt x="47" y="947"/>
                      </a:lnTo>
                      <a:lnTo>
                        <a:pt x="47" y="948"/>
                      </a:lnTo>
                      <a:lnTo>
                        <a:pt x="51" y="947"/>
                      </a:lnTo>
                      <a:lnTo>
                        <a:pt x="47" y="947"/>
                      </a:lnTo>
                      <a:lnTo>
                        <a:pt x="47" y="953"/>
                      </a:lnTo>
                      <a:lnTo>
                        <a:pt x="48" y="958"/>
                      </a:lnTo>
                      <a:lnTo>
                        <a:pt x="52" y="957"/>
                      </a:lnTo>
                      <a:lnTo>
                        <a:pt x="48" y="957"/>
                      </a:lnTo>
                      <a:lnTo>
                        <a:pt x="48" y="958"/>
                      </a:lnTo>
                      <a:lnTo>
                        <a:pt x="52" y="957"/>
                      </a:lnTo>
                      <a:lnTo>
                        <a:pt x="48" y="957"/>
                      </a:lnTo>
                      <a:lnTo>
                        <a:pt x="48" y="968"/>
                      </a:lnTo>
                      <a:lnTo>
                        <a:pt x="49" y="971"/>
                      </a:lnTo>
                      <a:lnTo>
                        <a:pt x="53" y="970"/>
                      </a:lnTo>
                      <a:lnTo>
                        <a:pt x="49" y="970"/>
                      </a:lnTo>
                      <a:lnTo>
                        <a:pt x="49" y="971"/>
                      </a:lnTo>
                      <a:lnTo>
                        <a:pt x="53" y="970"/>
                      </a:lnTo>
                      <a:lnTo>
                        <a:pt x="49" y="970"/>
                      </a:lnTo>
                      <a:lnTo>
                        <a:pt x="49" y="975"/>
                      </a:lnTo>
                      <a:lnTo>
                        <a:pt x="51" y="979"/>
                      </a:lnTo>
                      <a:lnTo>
                        <a:pt x="54" y="978"/>
                      </a:lnTo>
                      <a:lnTo>
                        <a:pt x="51" y="978"/>
                      </a:lnTo>
                      <a:lnTo>
                        <a:pt x="51" y="979"/>
                      </a:lnTo>
                      <a:lnTo>
                        <a:pt x="54" y="978"/>
                      </a:lnTo>
                      <a:lnTo>
                        <a:pt x="51" y="978"/>
                      </a:lnTo>
                      <a:lnTo>
                        <a:pt x="51" y="984"/>
                      </a:lnTo>
                      <a:lnTo>
                        <a:pt x="52" y="987"/>
                      </a:lnTo>
                      <a:lnTo>
                        <a:pt x="56" y="984"/>
                      </a:lnTo>
                      <a:lnTo>
                        <a:pt x="52" y="984"/>
                      </a:lnTo>
                      <a:lnTo>
                        <a:pt x="52" y="987"/>
                      </a:lnTo>
                      <a:lnTo>
                        <a:pt x="56" y="984"/>
                      </a:lnTo>
                      <a:lnTo>
                        <a:pt x="52" y="984"/>
                      </a:lnTo>
                      <a:lnTo>
                        <a:pt x="52" y="993"/>
                      </a:lnTo>
                      <a:lnTo>
                        <a:pt x="53" y="996"/>
                      </a:lnTo>
                      <a:lnTo>
                        <a:pt x="57" y="993"/>
                      </a:lnTo>
                      <a:lnTo>
                        <a:pt x="53" y="993"/>
                      </a:lnTo>
                      <a:lnTo>
                        <a:pt x="53" y="996"/>
                      </a:lnTo>
                      <a:lnTo>
                        <a:pt x="57" y="993"/>
                      </a:lnTo>
                      <a:lnTo>
                        <a:pt x="53" y="993"/>
                      </a:lnTo>
                      <a:lnTo>
                        <a:pt x="53" y="996"/>
                      </a:lnTo>
                      <a:lnTo>
                        <a:pt x="54" y="1000"/>
                      </a:lnTo>
                      <a:lnTo>
                        <a:pt x="56" y="1001"/>
                      </a:lnTo>
                      <a:lnTo>
                        <a:pt x="58" y="997"/>
                      </a:lnTo>
                      <a:lnTo>
                        <a:pt x="54" y="997"/>
                      </a:lnTo>
                      <a:lnTo>
                        <a:pt x="56" y="1001"/>
                      </a:lnTo>
                      <a:lnTo>
                        <a:pt x="58" y="997"/>
                      </a:lnTo>
                      <a:lnTo>
                        <a:pt x="54" y="997"/>
                      </a:lnTo>
                      <a:lnTo>
                        <a:pt x="54" y="1002"/>
                      </a:lnTo>
                      <a:lnTo>
                        <a:pt x="56" y="1005"/>
                      </a:lnTo>
                      <a:lnTo>
                        <a:pt x="60" y="1002"/>
                      </a:lnTo>
                      <a:lnTo>
                        <a:pt x="56" y="1002"/>
                      </a:lnTo>
                      <a:lnTo>
                        <a:pt x="56" y="1005"/>
                      </a:lnTo>
                      <a:lnTo>
                        <a:pt x="60" y="1002"/>
                      </a:lnTo>
                      <a:lnTo>
                        <a:pt x="56" y="1002"/>
                      </a:lnTo>
                      <a:lnTo>
                        <a:pt x="56" y="1008"/>
                      </a:lnTo>
                      <a:lnTo>
                        <a:pt x="57" y="1010"/>
                      </a:lnTo>
                      <a:lnTo>
                        <a:pt x="61" y="1008"/>
                      </a:lnTo>
                      <a:lnTo>
                        <a:pt x="57" y="1008"/>
                      </a:lnTo>
                      <a:lnTo>
                        <a:pt x="57" y="1010"/>
                      </a:lnTo>
                      <a:lnTo>
                        <a:pt x="61" y="1008"/>
                      </a:lnTo>
                      <a:lnTo>
                        <a:pt x="57" y="1008"/>
                      </a:lnTo>
                      <a:lnTo>
                        <a:pt x="57" y="1009"/>
                      </a:lnTo>
                      <a:lnTo>
                        <a:pt x="58" y="1013"/>
                      </a:lnTo>
                      <a:lnTo>
                        <a:pt x="60" y="1014"/>
                      </a:lnTo>
                      <a:lnTo>
                        <a:pt x="62" y="1010"/>
                      </a:lnTo>
                      <a:lnTo>
                        <a:pt x="58" y="1010"/>
                      </a:lnTo>
                      <a:lnTo>
                        <a:pt x="60" y="1014"/>
                      </a:lnTo>
                      <a:lnTo>
                        <a:pt x="62" y="1010"/>
                      </a:lnTo>
                      <a:lnTo>
                        <a:pt x="58" y="1010"/>
                      </a:lnTo>
                      <a:lnTo>
                        <a:pt x="58" y="1011"/>
                      </a:lnTo>
                      <a:lnTo>
                        <a:pt x="60" y="1015"/>
                      </a:lnTo>
                      <a:lnTo>
                        <a:pt x="61" y="1017"/>
                      </a:lnTo>
                      <a:lnTo>
                        <a:pt x="63" y="1013"/>
                      </a:lnTo>
                      <a:lnTo>
                        <a:pt x="60" y="1013"/>
                      </a:lnTo>
                      <a:lnTo>
                        <a:pt x="61" y="1017"/>
                      </a:lnTo>
                      <a:lnTo>
                        <a:pt x="63" y="1013"/>
                      </a:lnTo>
                      <a:lnTo>
                        <a:pt x="60" y="1013"/>
                      </a:lnTo>
                      <a:lnTo>
                        <a:pt x="60" y="1015"/>
                      </a:lnTo>
                      <a:lnTo>
                        <a:pt x="61" y="1019"/>
                      </a:lnTo>
                      <a:lnTo>
                        <a:pt x="62" y="1020"/>
                      </a:lnTo>
                      <a:lnTo>
                        <a:pt x="65" y="1017"/>
                      </a:lnTo>
                      <a:lnTo>
                        <a:pt x="61" y="1017"/>
                      </a:lnTo>
                      <a:lnTo>
                        <a:pt x="62" y="1020"/>
                      </a:lnTo>
                      <a:lnTo>
                        <a:pt x="65" y="1017"/>
                      </a:lnTo>
                      <a:lnTo>
                        <a:pt x="61" y="1017"/>
                      </a:lnTo>
                      <a:lnTo>
                        <a:pt x="61" y="1018"/>
                      </a:lnTo>
                      <a:lnTo>
                        <a:pt x="62" y="1020"/>
                      </a:lnTo>
                      <a:lnTo>
                        <a:pt x="65" y="1023"/>
                      </a:lnTo>
                      <a:lnTo>
                        <a:pt x="66" y="1023"/>
                      </a:lnTo>
                      <a:lnTo>
                        <a:pt x="66" y="1018"/>
                      </a:lnTo>
                      <a:lnTo>
                        <a:pt x="62" y="1018"/>
                      </a:lnTo>
                      <a:lnTo>
                        <a:pt x="63" y="1020"/>
                      </a:lnTo>
                      <a:lnTo>
                        <a:pt x="66" y="1023"/>
                      </a:lnTo>
                      <a:lnTo>
                        <a:pt x="66" y="1018"/>
                      </a:lnTo>
                      <a:lnTo>
                        <a:pt x="62" y="1018"/>
                      </a:lnTo>
                      <a:lnTo>
                        <a:pt x="62" y="1020"/>
                      </a:lnTo>
                      <a:lnTo>
                        <a:pt x="63" y="1023"/>
                      </a:lnTo>
                      <a:lnTo>
                        <a:pt x="66" y="1026"/>
                      </a:lnTo>
                      <a:lnTo>
                        <a:pt x="67" y="1026"/>
                      </a:lnTo>
                      <a:lnTo>
                        <a:pt x="67" y="1020"/>
                      </a:lnTo>
                      <a:lnTo>
                        <a:pt x="63" y="1020"/>
                      </a:lnTo>
                      <a:lnTo>
                        <a:pt x="65" y="1023"/>
                      </a:lnTo>
                      <a:lnTo>
                        <a:pt x="67" y="1026"/>
                      </a:lnTo>
                      <a:lnTo>
                        <a:pt x="67" y="1020"/>
                      </a:lnTo>
                      <a:lnTo>
                        <a:pt x="63" y="1020"/>
                      </a:lnTo>
                      <a:lnTo>
                        <a:pt x="63" y="1022"/>
                      </a:lnTo>
                      <a:lnTo>
                        <a:pt x="65" y="1024"/>
                      </a:lnTo>
                      <a:lnTo>
                        <a:pt x="67" y="1027"/>
                      </a:lnTo>
                      <a:lnTo>
                        <a:pt x="69" y="1027"/>
                      </a:lnTo>
                      <a:lnTo>
                        <a:pt x="69" y="1022"/>
                      </a:lnTo>
                      <a:lnTo>
                        <a:pt x="65" y="1022"/>
                      </a:lnTo>
                      <a:lnTo>
                        <a:pt x="66" y="1024"/>
                      </a:lnTo>
                      <a:lnTo>
                        <a:pt x="69" y="1027"/>
                      </a:lnTo>
                      <a:lnTo>
                        <a:pt x="69" y="1022"/>
                      </a:lnTo>
                      <a:lnTo>
                        <a:pt x="65" y="1022"/>
                      </a:lnTo>
                      <a:lnTo>
                        <a:pt x="65" y="1023"/>
                      </a:lnTo>
                      <a:lnTo>
                        <a:pt x="66" y="1026"/>
                      </a:lnTo>
                      <a:lnTo>
                        <a:pt x="69" y="1028"/>
                      </a:lnTo>
                      <a:lnTo>
                        <a:pt x="70" y="1028"/>
                      </a:lnTo>
                      <a:lnTo>
                        <a:pt x="70" y="1023"/>
                      </a:lnTo>
                      <a:lnTo>
                        <a:pt x="66" y="1023"/>
                      </a:lnTo>
                      <a:lnTo>
                        <a:pt x="67" y="1026"/>
                      </a:lnTo>
                      <a:lnTo>
                        <a:pt x="70" y="1028"/>
                      </a:lnTo>
                      <a:lnTo>
                        <a:pt x="70" y="1023"/>
                      </a:lnTo>
                      <a:lnTo>
                        <a:pt x="66" y="1023"/>
                      </a:lnTo>
                      <a:lnTo>
                        <a:pt x="66" y="1024"/>
                      </a:lnTo>
                      <a:lnTo>
                        <a:pt x="67" y="1027"/>
                      </a:lnTo>
                      <a:lnTo>
                        <a:pt x="70" y="1029"/>
                      </a:lnTo>
                      <a:lnTo>
                        <a:pt x="71" y="1029"/>
                      </a:lnTo>
                      <a:lnTo>
                        <a:pt x="71" y="1024"/>
                      </a:lnTo>
                      <a:lnTo>
                        <a:pt x="67" y="1024"/>
                      </a:lnTo>
                      <a:lnTo>
                        <a:pt x="69" y="1027"/>
                      </a:lnTo>
                      <a:lnTo>
                        <a:pt x="71" y="1029"/>
                      </a:lnTo>
                      <a:lnTo>
                        <a:pt x="71" y="1024"/>
                      </a:lnTo>
                      <a:lnTo>
                        <a:pt x="67" y="1024"/>
                      </a:lnTo>
                      <a:lnTo>
                        <a:pt x="67" y="1026"/>
                      </a:lnTo>
                      <a:lnTo>
                        <a:pt x="69" y="1028"/>
                      </a:lnTo>
                      <a:lnTo>
                        <a:pt x="71" y="1031"/>
                      </a:lnTo>
                      <a:lnTo>
                        <a:pt x="73" y="1031"/>
                      </a:lnTo>
                      <a:lnTo>
                        <a:pt x="73" y="1026"/>
                      </a:lnTo>
                      <a:lnTo>
                        <a:pt x="70" y="1029"/>
                      </a:lnTo>
                      <a:lnTo>
                        <a:pt x="73" y="1031"/>
                      </a:lnTo>
                      <a:lnTo>
                        <a:pt x="73" y="1026"/>
                      </a:lnTo>
                      <a:lnTo>
                        <a:pt x="70" y="1029"/>
                      </a:lnTo>
                      <a:lnTo>
                        <a:pt x="71" y="1031"/>
                      </a:lnTo>
                      <a:lnTo>
                        <a:pt x="71" y="1029"/>
                      </a:lnTo>
                      <a:lnTo>
                        <a:pt x="74" y="1032"/>
                      </a:lnTo>
                      <a:lnTo>
                        <a:pt x="75" y="1032"/>
                      </a:lnTo>
                      <a:lnTo>
                        <a:pt x="75" y="1031"/>
                      </a:lnTo>
                      <a:lnTo>
                        <a:pt x="79" y="1031"/>
                      </a:lnTo>
                      <a:lnTo>
                        <a:pt x="82" y="1028"/>
                      </a:lnTo>
                      <a:lnTo>
                        <a:pt x="80" y="1027"/>
                      </a:lnTo>
                      <a:lnTo>
                        <a:pt x="83" y="1024"/>
                      </a:lnTo>
                      <a:lnTo>
                        <a:pt x="83" y="1022"/>
                      </a:lnTo>
                      <a:lnTo>
                        <a:pt x="78" y="1022"/>
                      </a:lnTo>
                      <a:lnTo>
                        <a:pt x="82" y="1026"/>
                      </a:lnTo>
                      <a:lnTo>
                        <a:pt x="80" y="1024"/>
                      </a:lnTo>
                      <a:lnTo>
                        <a:pt x="83" y="1022"/>
                      </a:lnTo>
                      <a:lnTo>
                        <a:pt x="78" y="1022"/>
                      </a:lnTo>
                      <a:lnTo>
                        <a:pt x="82" y="1026"/>
                      </a:lnTo>
                      <a:lnTo>
                        <a:pt x="83" y="1024"/>
                      </a:lnTo>
                      <a:lnTo>
                        <a:pt x="82" y="1023"/>
                      </a:lnTo>
                      <a:lnTo>
                        <a:pt x="84" y="1020"/>
                      </a:lnTo>
                      <a:lnTo>
                        <a:pt x="84" y="1019"/>
                      </a:lnTo>
                      <a:lnTo>
                        <a:pt x="79" y="1019"/>
                      </a:lnTo>
                      <a:lnTo>
                        <a:pt x="83" y="1022"/>
                      </a:lnTo>
                      <a:lnTo>
                        <a:pt x="84" y="1019"/>
                      </a:lnTo>
                      <a:lnTo>
                        <a:pt x="79" y="1019"/>
                      </a:lnTo>
                      <a:lnTo>
                        <a:pt x="83" y="1022"/>
                      </a:lnTo>
                      <a:lnTo>
                        <a:pt x="85" y="1017"/>
                      </a:lnTo>
                      <a:lnTo>
                        <a:pt x="85" y="1015"/>
                      </a:lnTo>
                      <a:lnTo>
                        <a:pt x="80" y="1015"/>
                      </a:lnTo>
                      <a:lnTo>
                        <a:pt x="84" y="1018"/>
                      </a:lnTo>
                      <a:lnTo>
                        <a:pt x="85" y="1015"/>
                      </a:lnTo>
                      <a:lnTo>
                        <a:pt x="80" y="1015"/>
                      </a:lnTo>
                      <a:lnTo>
                        <a:pt x="84" y="1018"/>
                      </a:lnTo>
                      <a:lnTo>
                        <a:pt x="87" y="1013"/>
                      </a:lnTo>
                      <a:lnTo>
                        <a:pt x="87" y="1008"/>
                      </a:lnTo>
                      <a:lnTo>
                        <a:pt x="82" y="1008"/>
                      </a:lnTo>
                      <a:lnTo>
                        <a:pt x="85" y="1009"/>
                      </a:lnTo>
                      <a:lnTo>
                        <a:pt x="87" y="1008"/>
                      </a:lnTo>
                      <a:lnTo>
                        <a:pt x="82" y="1008"/>
                      </a:lnTo>
                      <a:lnTo>
                        <a:pt x="85" y="1009"/>
                      </a:lnTo>
                      <a:lnTo>
                        <a:pt x="87" y="1005"/>
                      </a:lnTo>
                      <a:lnTo>
                        <a:pt x="88" y="1004"/>
                      </a:lnTo>
                      <a:lnTo>
                        <a:pt x="88" y="1001"/>
                      </a:lnTo>
                      <a:lnTo>
                        <a:pt x="83" y="1001"/>
                      </a:lnTo>
                      <a:lnTo>
                        <a:pt x="87" y="1002"/>
                      </a:lnTo>
                      <a:lnTo>
                        <a:pt x="88" y="1001"/>
                      </a:lnTo>
                      <a:lnTo>
                        <a:pt x="83" y="1001"/>
                      </a:lnTo>
                      <a:lnTo>
                        <a:pt x="87" y="1002"/>
                      </a:lnTo>
                      <a:lnTo>
                        <a:pt x="88" y="998"/>
                      </a:lnTo>
                      <a:lnTo>
                        <a:pt x="89" y="997"/>
                      </a:lnTo>
                      <a:lnTo>
                        <a:pt x="89" y="993"/>
                      </a:lnTo>
                      <a:lnTo>
                        <a:pt x="84" y="993"/>
                      </a:lnTo>
                      <a:lnTo>
                        <a:pt x="88" y="995"/>
                      </a:lnTo>
                      <a:lnTo>
                        <a:pt x="89" y="993"/>
                      </a:lnTo>
                      <a:lnTo>
                        <a:pt x="84" y="993"/>
                      </a:lnTo>
                      <a:lnTo>
                        <a:pt x="88" y="995"/>
                      </a:lnTo>
                      <a:lnTo>
                        <a:pt x="89" y="989"/>
                      </a:lnTo>
                      <a:lnTo>
                        <a:pt x="91" y="988"/>
                      </a:lnTo>
                      <a:lnTo>
                        <a:pt x="91" y="979"/>
                      </a:lnTo>
                      <a:lnTo>
                        <a:pt x="85" y="979"/>
                      </a:lnTo>
                      <a:lnTo>
                        <a:pt x="89" y="980"/>
                      </a:lnTo>
                      <a:lnTo>
                        <a:pt x="91" y="979"/>
                      </a:lnTo>
                      <a:lnTo>
                        <a:pt x="85" y="979"/>
                      </a:lnTo>
                      <a:lnTo>
                        <a:pt x="89" y="980"/>
                      </a:lnTo>
                      <a:lnTo>
                        <a:pt x="91" y="977"/>
                      </a:lnTo>
                      <a:lnTo>
                        <a:pt x="92" y="975"/>
                      </a:lnTo>
                      <a:lnTo>
                        <a:pt x="92" y="970"/>
                      </a:lnTo>
                      <a:lnTo>
                        <a:pt x="87" y="970"/>
                      </a:lnTo>
                      <a:lnTo>
                        <a:pt x="91" y="971"/>
                      </a:lnTo>
                      <a:lnTo>
                        <a:pt x="92" y="970"/>
                      </a:lnTo>
                      <a:lnTo>
                        <a:pt x="87" y="970"/>
                      </a:lnTo>
                      <a:lnTo>
                        <a:pt x="91" y="971"/>
                      </a:lnTo>
                      <a:lnTo>
                        <a:pt x="92" y="965"/>
                      </a:lnTo>
                      <a:lnTo>
                        <a:pt x="93" y="964"/>
                      </a:lnTo>
                      <a:lnTo>
                        <a:pt x="93" y="958"/>
                      </a:lnTo>
                      <a:lnTo>
                        <a:pt x="88" y="958"/>
                      </a:lnTo>
                      <a:lnTo>
                        <a:pt x="92" y="960"/>
                      </a:lnTo>
                      <a:lnTo>
                        <a:pt x="93" y="958"/>
                      </a:lnTo>
                      <a:lnTo>
                        <a:pt x="88" y="958"/>
                      </a:lnTo>
                      <a:lnTo>
                        <a:pt x="92" y="960"/>
                      </a:lnTo>
                      <a:lnTo>
                        <a:pt x="93" y="955"/>
                      </a:lnTo>
                      <a:lnTo>
                        <a:pt x="94" y="953"/>
                      </a:lnTo>
                      <a:lnTo>
                        <a:pt x="94" y="940"/>
                      </a:lnTo>
                      <a:lnTo>
                        <a:pt x="89" y="940"/>
                      </a:lnTo>
                      <a:lnTo>
                        <a:pt x="93" y="942"/>
                      </a:lnTo>
                      <a:lnTo>
                        <a:pt x="94" y="940"/>
                      </a:lnTo>
                      <a:lnTo>
                        <a:pt x="89" y="940"/>
                      </a:lnTo>
                      <a:lnTo>
                        <a:pt x="93" y="942"/>
                      </a:lnTo>
                      <a:lnTo>
                        <a:pt x="94" y="935"/>
                      </a:lnTo>
                      <a:lnTo>
                        <a:pt x="96" y="934"/>
                      </a:lnTo>
                      <a:lnTo>
                        <a:pt x="96" y="927"/>
                      </a:lnTo>
                      <a:lnTo>
                        <a:pt x="91" y="927"/>
                      </a:lnTo>
                      <a:lnTo>
                        <a:pt x="96" y="929"/>
                      </a:lnTo>
                      <a:lnTo>
                        <a:pt x="96" y="927"/>
                      </a:lnTo>
                      <a:lnTo>
                        <a:pt x="91" y="927"/>
                      </a:lnTo>
                      <a:lnTo>
                        <a:pt x="96" y="929"/>
                      </a:lnTo>
                      <a:lnTo>
                        <a:pt x="97" y="921"/>
                      </a:lnTo>
                      <a:lnTo>
                        <a:pt x="97" y="913"/>
                      </a:lnTo>
                      <a:lnTo>
                        <a:pt x="92" y="913"/>
                      </a:lnTo>
                      <a:lnTo>
                        <a:pt x="97" y="915"/>
                      </a:lnTo>
                      <a:lnTo>
                        <a:pt x="97" y="913"/>
                      </a:lnTo>
                      <a:lnTo>
                        <a:pt x="92" y="913"/>
                      </a:lnTo>
                      <a:lnTo>
                        <a:pt x="97" y="915"/>
                      </a:lnTo>
                      <a:lnTo>
                        <a:pt x="98" y="907"/>
                      </a:lnTo>
                      <a:lnTo>
                        <a:pt x="98" y="891"/>
                      </a:lnTo>
                      <a:lnTo>
                        <a:pt x="93" y="891"/>
                      </a:lnTo>
                      <a:lnTo>
                        <a:pt x="98" y="893"/>
                      </a:lnTo>
                      <a:lnTo>
                        <a:pt x="98" y="891"/>
                      </a:lnTo>
                      <a:lnTo>
                        <a:pt x="93" y="891"/>
                      </a:lnTo>
                      <a:lnTo>
                        <a:pt x="98" y="893"/>
                      </a:lnTo>
                      <a:lnTo>
                        <a:pt x="100" y="885"/>
                      </a:lnTo>
                      <a:lnTo>
                        <a:pt x="100" y="875"/>
                      </a:lnTo>
                      <a:lnTo>
                        <a:pt x="94" y="875"/>
                      </a:lnTo>
                      <a:lnTo>
                        <a:pt x="100" y="876"/>
                      </a:lnTo>
                      <a:lnTo>
                        <a:pt x="100" y="875"/>
                      </a:lnTo>
                      <a:lnTo>
                        <a:pt x="94" y="875"/>
                      </a:lnTo>
                      <a:lnTo>
                        <a:pt x="100" y="876"/>
                      </a:lnTo>
                      <a:lnTo>
                        <a:pt x="101" y="868"/>
                      </a:lnTo>
                      <a:lnTo>
                        <a:pt x="101" y="859"/>
                      </a:lnTo>
                      <a:lnTo>
                        <a:pt x="96" y="859"/>
                      </a:lnTo>
                      <a:lnTo>
                        <a:pt x="101" y="860"/>
                      </a:lnTo>
                      <a:lnTo>
                        <a:pt x="101" y="859"/>
                      </a:lnTo>
                      <a:lnTo>
                        <a:pt x="96" y="859"/>
                      </a:lnTo>
                      <a:lnTo>
                        <a:pt x="101" y="860"/>
                      </a:lnTo>
                      <a:lnTo>
                        <a:pt x="102" y="851"/>
                      </a:lnTo>
                      <a:lnTo>
                        <a:pt x="102" y="833"/>
                      </a:lnTo>
                      <a:lnTo>
                        <a:pt x="97" y="833"/>
                      </a:lnTo>
                      <a:lnTo>
                        <a:pt x="102" y="834"/>
                      </a:lnTo>
                      <a:lnTo>
                        <a:pt x="102" y="833"/>
                      </a:lnTo>
                      <a:lnTo>
                        <a:pt x="97" y="833"/>
                      </a:lnTo>
                      <a:lnTo>
                        <a:pt x="102" y="834"/>
                      </a:lnTo>
                      <a:lnTo>
                        <a:pt x="104" y="825"/>
                      </a:lnTo>
                      <a:lnTo>
                        <a:pt x="104" y="815"/>
                      </a:lnTo>
                      <a:lnTo>
                        <a:pt x="98" y="815"/>
                      </a:lnTo>
                      <a:lnTo>
                        <a:pt x="104" y="816"/>
                      </a:lnTo>
                      <a:lnTo>
                        <a:pt x="104" y="815"/>
                      </a:lnTo>
                      <a:lnTo>
                        <a:pt x="98" y="815"/>
                      </a:lnTo>
                      <a:lnTo>
                        <a:pt x="104" y="816"/>
                      </a:lnTo>
                      <a:lnTo>
                        <a:pt x="105" y="807"/>
                      </a:lnTo>
                      <a:lnTo>
                        <a:pt x="105" y="797"/>
                      </a:lnTo>
                      <a:lnTo>
                        <a:pt x="100" y="797"/>
                      </a:lnTo>
                      <a:lnTo>
                        <a:pt x="105" y="798"/>
                      </a:lnTo>
                      <a:lnTo>
                        <a:pt x="105" y="797"/>
                      </a:lnTo>
                      <a:lnTo>
                        <a:pt x="100" y="797"/>
                      </a:lnTo>
                      <a:lnTo>
                        <a:pt x="105" y="798"/>
                      </a:lnTo>
                      <a:lnTo>
                        <a:pt x="106" y="789"/>
                      </a:lnTo>
                      <a:lnTo>
                        <a:pt x="106" y="769"/>
                      </a:lnTo>
                      <a:lnTo>
                        <a:pt x="101" y="769"/>
                      </a:lnTo>
                      <a:lnTo>
                        <a:pt x="106" y="770"/>
                      </a:lnTo>
                      <a:lnTo>
                        <a:pt x="106" y="769"/>
                      </a:lnTo>
                      <a:lnTo>
                        <a:pt x="101" y="769"/>
                      </a:lnTo>
                      <a:lnTo>
                        <a:pt x="106" y="770"/>
                      </a:lnTo>
                      <a:lnTo>
                        <a:pt x="107" y="761"/>
                      </a:lnTo>
                      <a:lnTo>
                        <a:pt x="107" y="749"/>
                      </a:lnTo>
                      <a:lnTo>
                        <a:pt x="102" y="749"/>
                      </a:lnTo>
                      <a:lnTo>
                        <a:pt x="107" y="751"/>
                      </a:lnTo>
                      <a:lnTo>
                        <a:pt x="107" y="749"/>
                      </a:lnTo>
                      <a:lnTo>
                        <a:pt x="102" y="749"/>
                      </a:lnTo>
                      <a:lnTo>
                        <a:pt x="107" y="751"/>
                      </a:lnTo>
                      <a:lnTo>
                        <a:pt x="109" y="742"/>
                      </a:lnTo>
                      <a:lnTo>
                        <a:pt x="109" y="720"/>
                      </a:lnTo>
                      <a:lnTo>
                        <a:pt x="104" y="720"/>
                      </a:lnTo>
                      <a:lnTo>
                        <a:pt x="109" y="721"/>
                      </a:lnTo>
                      <a:lnTo>
                        <a:pt x="109" y="720"/>
                      </a:lnTo>
                      <a:lnTo>
                        <a:pt x="104" y="720"/>
                      </a:lnTo>
                      <a:lnTo>
                        <a:pt x="109" y="721"/>
                      </a:lnTo>
                      <a:lnTo>
                        <a:pt x="110" y="712"/>
                      </a:lnTo>
                      <a:lnTo>
                        <a:pt x="110" y="700"/>
                      </a:lnTo>
                      <a:lnTo>
                        <a:pt x="105" y="700"/>
                      </a:lnTo>
                      <a:lnTo>
                        <a:pt x="110" y="701"/>
                      </a:lnTo>
                      <a:lnTo>
                        <a:pt x="110" y="700"/>
                      </a:lnTo>
                      <a:lnTo>
                        <a:pt x="105" y="700"/>
                      </a:lnTo>
                      <a:lnTo>
                        <a:pt x="110" y="701"/>
                      </a:lnTo>
                      <a:lnTo>
                        <a:pt x="111" y="691"/>
                      </a:lnTo>
                      <a:lnTo>
                        <a:pt x="111" y="680"/>
                      </a:lnTo>
                      <a:lnTo>
                        <a:pt x="106" y="680"/>
                      </a:lnTo>
                      <a:lnTo>
                        <a:pt x="111" y="681"/>
                      </a:lnTo>
                      <a:lnTo>
                        <a:pt x="111" y="680"/>
                      </a:lnTo>
                      <a:lnTo>
                        <a:pt x="106" y="680"/>
                      </a:lnTo>
                      <a:lnTo>
                        <a:pt x="111" y="681"/>
                      </a:lnTo>
                      <a:lnTo>
                        <a:pt x="113" y="672"/>
                      </a:lnTo>
                      <a:lnTo>
                        <a:pt x="113" y="650"/>
                      </a:lnTo>
                      <a:lnTo>
                        <a:pt x="107" y="650"/>
                      </a:lnTo>
                      <a:lnTo>
                        <a:pt x="113" y="651"/>
                      </a:lnTo>
                      <a:lnTo>
                        <a:pt x="113" y="650"/>
                      </a:lnTo>
                      <a:lnTo>
                        <a:pt x="107" y="650"/>
                      </a:lnTo>
                      <a:lnTo>
                        <a:pt x="113" y="651"/>
                      </a:lnTo>
                      <a:lnTo>
                        <a:pt x="114" y="641"/>
                      </a:lnTo>
                      <a:lnTo>
                        <a:pt x="114" y="629"/>
                      </a:lnTo>
                      <a:lnTo>
                        <a:pt x="109" y="629"/>
                      </a:lnTo>
                      <a:lnTo>
                        <a:pt x="114" y="630"/>
                      </a:lnTo>
                      <a:lnTo>
                        <a:pt x="114" y="629"/>
                      </a:lnTo>
                      <a:lnTo>
                        <a:pt x="109" y="629"/>
                      </a:lnTo>
                      <a:lnTo>
                        <a:pt x="114" y="630"/>
                      </a:lnTo>
                      <a:lnTo>
                        <a:pt x="115" y="620"/>
                      </a:lnTo>
                      <a:lnTo>
                        <a:pt x="115" y="609"/>
                      </a:lnTo>
                      <a:lnTo>
                        <a:pt x="110" y="609"/>
                      </a:lnTo>
                      <a:lnTo>
                        <a:pt x="115" y="610"/>
                      </a:lnTo>
                      <a:lnTo>
                        <a:pt x="115" y="609"/>
                      </a:lnTo>
                      <a:lnTo>
                        <a:pt x="110" y="609"/>
                      </a:lnTo>
                      <a:lnTo>
                        <a:pt x="115" y="610"/>
                      </a:lnTo>
                      <a:lnTo>
                        <a:pt x="116" y="599"/>
                      </a:lnTo>
                      <a:lnTo>
                        <a:pt x="116" y="578"/>
                      </a:lnTo>
                      <a:lnTo>
                        <a:pt x="111" y="578"/>
                      </a:lnTo>
                      <a:lnTo>
                        <a:pt x="116" y="579"/>
                      </a:lnTo>
                      <a:lnTo>
                        <a:pt x="116" y="578"/>
                      </a:lnTo>
                      <a:lnTo>
                        <a:pt x="111" y="578"/>
                      </a:lnTo>
                      <a:lnTo>
                        <a:pt x="116" y="579"/>
                      </a:lnTo>
                      <a:lnTo>
                        <a:pt x="118" y="570"/>
                      </a:lnTo>
                      <a:lnTo>
                        <a:pt x="118" y="558"/>
                      </a:lnTo>
                      <a:lnTo>
                        <a:pt x="113" y="558"/>
                      </a:lnTo>
                      <a:lnTo>
                        <a:pt x="118" y="559"/>
                      </a:lnTo>
                      <a:lnTo>
                        <a:pt x="118" y="558"/>
                      </a:lnTo>
                      <a:lnTo>
                        <a:pt x="113" y="558"/>
                      </a:lnTo>
                      <a:lnTo>
                        <a:pt x="118" y="559"/>
                      </a:lnTo>
                      <a:lnTo>
                        <a:pt x="119" y="549"/>
                      </a:lnTo>
                      <a:lnTo>
                        <a:pt x="119" y="538"/>
                      </a:lnTo>
                      <a:lnTo>
                        <a:pt x="114" y="538"/>
                      </a:lnTo>
                      <a:lnTo>
                        <a:pt x="119" y="539"/>
                      </a:lnTo>
                      <a:lnTo>
                        <a:pt x="119" y="538"/>
                      </a:lnTo>
                      <a:lnTo>
                        <a:pt x="114" y="538"/>
                      </a:lnTo>
                      <a:lnTo>
                        <a:pt x="119" y="539"/>
                      </a:lnTo>
                      <a:lnTo>
                        <a:pt x="120" y="528"/>
                      </a:lnTo>
                      <a:lnTo>
                        <a:pt x="120" y="507"/>
                      </a:lnTo>
                      <a:lnTo>
                        <a:pt x="115" y="507"/>
                      </a:lnTo>
                      <a:lnTo>
                        <a:pt x="120" y="508"/>
                      </a:lnTo>
                      <a:lnTo>
                        <a:pt x="120" y="507"/>
                      </a:lnTo>
                      <a:lnTo>
                        <a:pt x="115" y="507"/>
                      </a:lnTo>
                      <a:lnTo>
                        <a:pt x="120" y="508"/>
                      </a:lnTo>
                      <a:lnTo>
                        <a:pt x="122" y="499"/>
                      </a:lnTo>
                      <a:lnTo>
                        <a:pt x="122" y="487"/>
                      </a:lnTo>
                      <a:lnTo>
                        <a:pt x="116" y="487"/>
                      </a:lnTo>
                      <a:lnTo>
                        <a:pt x="122" y="488"/>
                      </a:lnTo>
                      <a:lnTo>
                        <a:pt x="122" y="487"/>
                      </a:lnTo>
                      <a:lnTo>
                        <a:pt x="116" y="487"/>
                      </a:lnTo>
                      <a:lnTo>
                        <a:pt x="122" y="488"/>
                      </a:lnTo>
                      <a:lnTo>
                        <a:pt x="123" y="478"/>
                      </a:lnTo>
                      <a:lnTo>
                        <a:pt x="123" y="468"/>
                      </a:lnTo>
                      <a:lnTo>
                        <a:pt x="118" y="468"/>
                      </a:lnTo>
                      <a:lnTo>
                        <a:pt x="123" y="469"/>
                      </a:lnTo>
                      <a:lnTo>
                        <a:pt x="123" y="468"/>
                      </a:lnTo>
                      <a:lnTo>
                        <a:pt x="118" y="468"/>
                      </a:lnTo>
                      <a:lnTo>
                        <a:pt x="123" y="469"/>
                      </a:lnTo>
                      <a:lnTo>
                        <a:pt x="124" y="460"/>
                      </a:lnTo>
                      <a:lnTo>
                        <a:pt x="124" y="441"/>
                      </a:lnTo>
                      <a:lnTo>
                        <a:pt x="119" y="441"/>
                      </a:lnTo>
                      <a:lnTo>
                        <a:pt x="124" y="442"/>
                      </a:lnTo>
                      <a:lnTo>
                        <a:pt x="124" y="441"/>
                      </a:lnTo>
                      <a:lnTo>
                        <a:pt x="119" y="441"/>
                      </a:lnTo>
                      <a:lnTo>
                        <a:pt x="124" y="442"/>
                      </a:lnTo>
                      <a:lnTo>
                        <a:pt x="125" y="433"/>
                      </a:lnTo>
                      <a:lnTo>
                        <a:pt x="125" y="424"/>
                      </a:lnTo>
                      <a:lnTo>
                        <a:pt x="120" y="424"/>
                      </a:lnTo>
                      <a:lnTo>
                        <a:pt x="125" y="425"/>
                      </a:lnTo>
                      <a:lnTo>
                        <a:pt x="125" y="424"/>
                      </a:lnTo>
                      <a:lnTo>
                        <a:pt x="120" y="424"/>
                      </a:lnTo>
                      <a:lnTo>
                        <a:pt x="125" y="425"/>
                      </a:lnTo>
                      <a:lnTo>
                        <a:pt x="127" y="416"/>
                      </a:lnTo>
                      <a:lnTo>
                        <a:pt x="127" y="407"/>
                      </a:lnTo>
                      <a:lnTo>
                        <a:pt x="122" y="407"/>
                      </a:lnTo>
                      <a:lnTo>
                        <a:pt x="127" y="408"/>
                      </a:lnTo>
                      <a:lnTo>
                        <a:pt x="127" y="407"/>
                      </a:lnTo>
                      <a:lnTo>
                        <a:pt x="122" y="407"/>
                      </a:lnTo>
                      <a:lnTo>
                        <a:pt x="127" y="408"/>
                      </a:lnTo>
                      <a:lnTo>
                        <a:pt x="128" y="401"/>
                      </a:lnTo>
                      <a:lnTo>
                        <a:pt x="128" y="386"/>
                      </a:lnTo>
                      <a:lnTo>
                        <a:pt x="123" y="386"/>
                      </a:lnTo>
                      <a:lnTo>
                        <a:pt x="127" y="388"/>
                      </a:lnTo>
                      <a:lnTo>
                        <a:pt x="128" y="386"/>
                      </a:lnTo>
                      <a:lnTo>
                        <a:pt x="123" y="386"/>
                      </a:lnTo>
                      <a:lnTo>
                        <a:pt x="127" y="388"/>
                      </a:lnTo>
                      <a:lnTo>
                        <a:pt x="128" y="381"/>
                      </a:lnTo>
                      <a:lnTo>
                        <a:pt x="129" y="380"/>
                      </a:lnTo>
                      <a:lnTo>
                        <a:pt x="129" y="374"/>
                      </a:lnTo>
                      <a:lnTo>
                        <a:pt x="124" y="374"/>
                      </a:lnTo>
                      <a:lnTo>
                        <a:pt x="128" y="375"/>
                      </a:lnTo>
                      <a:lnTo>
                        <a:pt x="129" y="374"/>
                      </a:lnTo>
                      <a:lnTo>
                        <a:pt x="124" y="374"/>
                      </a:lnTo>
                      <a:lnTo>
                        <a:pt x="128" y="375"/>
                      </a:lnTo>
                      <a:lnTo>
                        <a:pt x="129" y="370"/>
                      </a:lnTo>
                      <a:lnTo>
                        <a:pt x="131" y="368"/>
                      </a:lnTo>
                      <a:lnTo>
                        <a:pt x="131" y="363"/>
                      </a:lnTo>
                      <a:lnTo>
                        <a:pt x="125" y="363"/>
                      </a:lnTo>
                      <a:lnTo>
                        <a:pt x="129" y="364"/>
                      </a:lnTo>
                      <a:lnTo>
                        <a:pt x="131" y="363"/>
                      </a:lnTo>
                      <a:lnTo>
                        <a:pt x="125" y="363"/>
                      </a:lnTo>
                      <a:lnTo>
                        <a:pt x="129" y="364"/>
                      </a:lnTo>
                      <a:lnTo>
                        <a:pt x="131" y="359"/>
                      </a:lnTo>
                      <a:lnTo>
                        <a:pt x="132" y="358"/>
                      </a:lnTo>
                      <a:lnTo>
                        <a:pt x="132" y="349"/>
                      </a:lnTo>
                      <a:lnTo>
                        <a:pt x="127" y="349"/>
                      </a:lnTo>
                      <a:lnTo>
                        <a:pt x="131" y="350"/>
                      </a:lnTo>
                      <a:lnTo>
                        <a:pt x="132" y="349"/>
                      </a:lnTo>
                      <a:lnTo>
                        <a:pt x="127" y="349"/>
                      </a:lnTo>
                      <a:lnTo>
                        <a:pt x="131" y="350"/>
                      </a:lnTo>
                      <a:lnTo>
                        <a:pt x="132" y="346"/>
                      </a:lnTo>
                      <a:lnTo>
                        <a:pt x="133" y="345"/>
                      </a:lnTo>
                      <a:lnTo>
                        <a:pt x="133" y="341"/>
                      </a:lnTo>
                      <a:lnTo>
                        <a:pt x="128" y="341"/>
                      </a:lnTo>
                      <a:lnTo>
                        <a:pt x="132" y="343"/>
                      </a:lnTo>
                      <a:lnTo>
                        <a:pt x="133" y="341"/>
                      </a:lnTo>
                      <a:lnTo>
                        <a:pt x="128" y="341"/>
                      </a:lnTo>
                      <a:lnTo>
                        <a:pt x="132" y="343"/>
                      </a:lnTo>
                      <a:lnTo>
                        <a:pt x="133" y="339"/>
                      </a:lnTo>
                      <a:lnTo>
                        <a:pt x="135" y="337"/>
                      </a:lnTo>
                      <a:lnTo>
                        <a:pt x="135" y="335"/>
                      </a:lnTo>
                      <a:lnTo>
                        <a:pt x="129" y="335"/>
                      </a:lnTo>
                      <a:lnTo>
                        <a:pt x="133" y="336"/>
                      </a:lnTo>
                      <a:lnTo>
                        <a:pt x="135" y="335"/>
                      </a:lnTo>
                      <a:lnTo>
                        <a:pt x="129" y="335"/>
                      </a:lnTo>
                      <a:lnTo>
                        <a:pt x="133" y="336"/>
                      </a:lnTo>
                      <a:lnTo>
                        <a:pt x="135" y="332"/>
                      </a:lnTo>
                      <a:lnTo>
                        <a:pt x="136" y="331"/>
                      </a:lnTo>
                      <a:lnTo>
                        <a:pt x="136" y="327"/>
                      </a:lnTo>
                      <a:lnTo>
                        <a:pt x="131" y="327"/>
                      </a:lnTo>
                      <a:lnTo>
                        <a:pt x="135" y="330"/>
                      </a:lnTo>
                      <a:lnTo>
                        <a:pt x="136" y="327"/>
                      </a:lnTo>
                      <a:lnTo>
                        <a:pt x="131" y="327"/>
                      </a:lnTo>
                      <a:lnTo>
                        <a:pt x="135" y="330"/>
                      </a:lnTo>
                      <a:lnTo>
                        <a:pt x="137" y="324"/>
                      </a:lnTo>
                      <a:lnTo>
                        <a:pt x="137" y="323"/>
                      </a:lnTo>
                      <a:lnTo>
                        <a:pt x="132" y="323"/>
                      </a:lnTo>
                      <a:lnTo>
                        <a:pt x="132" y="328"/>
                      </a:lnTo>
                      <a:lnTo>
                        <a:pt x="132" y="327"/>
                      </a:lnTo>
                      <a:lnTo>
                        <a:pt x="135" y="326"/>
                      </a:lnTo>
                      <a:lnTo>
                        <a:pt x="137" y="323"/>
                      </a:lnTo>
                      <a:lnTo>
                        <a:pt x="132" y="323"/>
                      </a:lnTo>
                      <a:lnTo>
                        <a:pt x="132" y="328"/>
                      </a:lnTo>
                      <a:lnTo>
                        <a:pt x="133" y="328"/>
                      </a:lnTo>
                      <a:lnTo>
                        <a:pt x="133" y="327"/>
                      </a:lnTo>
                      <a:lnTo>
                        <a:pt x="136" y="326"/>
                      </a:lnTo>
                      <a:lnTo>
                        <a:pt x="138" y="323"/>
                      </a:lnTo>
                      <a:lnTo>
                        <a:pt x="138" y="322"/>
                      </a:lnTo>
                      <a:lnTo>
                        <a:pt x="133" y="322"/>
                      </a:lnTo>
                      <a:lnTo>
                        <a:pt x="133" y="327"/>
                      </a:lnTo>
                      <a:lnTo>
                        <a:pt x="133" y="326"/>
                      </a:lnTo>
                      <a:lnTo>
                        <a:pt x="136" y="324"/>
                      </a:lnTo>
                      <a:lnTo>
                        <a:pt x="138" y="322"/>
                      </a:lnTo>
                      <a:lnTo>
                        <a:pt x="133" y="322"/>
                      </a:lnTo>
                      <a:lnTo>
                        <a:pt x="133" y="327"/>
                      </a:lnTo>
                      <a:lnTo>
                        <a:pt x="135" y="327"/>
                      </a:lnTo>
                      <a:lnTo>
                        <a:pt x="135" y="322"/>
                      </a:lnTo>
                      <a:lnTo>
                        <a:pt x="131" y="322"/>
                      </a:lnTo>
                      <a:lnTo>
                        <a:pt x="132" y="324"/>
                      </a:lnTo>
                      <a:lnTo>
                        <a:pt x="135" y="327"/>
                      </a:lnTo>
                      <a:lnTo>
                        <a:pt x="135" y="322"/>
                      </a:lnTo>
                      <a:lnTo>
                        <a:pt x="131" y="322"/>
                      </a:lnTo>
                      <a:lnTo>
                        <a:pt x="131" y="326"/>
                      </a:lnTo>
                      <a:lnTo>
                        <a:pt x="132" y="328"/>
                      </a:lnTo>
                      <a:lnTo>
                        <a:pt x="136" y="326"/>
                      </a:lnTo>
                      <a:lnTo>
                        <a:pt x="132" y="326"/>
                      </a:lnTo>
                      <a:lnTo>
                        <a:pt x="132" y="328"/>
                      </a:lnTo>
                      <a:lnTo>
                        <a:pt x="136" y="326"/>
                      </a:lnTo>
                      <a:lnTo>
                        <a:pt x="132" y="326"/>
                      </a:lnTo>
                      <a:lnTo>
                        <a:pt x="132" y="330"/>
                      </a:lnTo>
                      <a:lnTo>
                        <a:pt x="133" y="332"/>
                      </a:lnTo>
                      <a:lnTo>
                        <a:pt x="137" y="330"/>
                      </a:lnTo>
                      <a:lnTo>
                        <a:pt x="133" y="330"/>
                      </a:lnTo>
                      <a:lnTo>
                        <a:pt x="133" y="332"/>
                      </a:lnTo>
                      <a:lnTo>
                        <a:pt x="137" y="330"/>
                      </a:lnTo>
                      <a:lnTo>
                        <a:pt x="133" y="330"/>
                      </a:lnTo>
                      <a:lnTo>
                        <a:pt x="133" y="337"/>
                      </a:lnTo>
                      <a:lnTo>
                        <a:pt x="135" y="341"/>
                      </a:lnTo>
                      <a:lnTo>
                        <a:pt x="138" y="340"/>
                      </a:lnTo>
                      <a:lnTo>
                        <a:pt x="135" y="340"/>
                      </a:lnTo>
                      <a:lnTo>
                        <a:pt x="135" y="341"/>
                      </a:lnTo>
                      <a:lnTo>
                        <a:pt x="138" y="340"/>
                      </a:lnTo>
                      <a:lnTo>
                        <a:pt x="135" y="340"/>
                      </a:lnTo>
                      <a:lnTo>
                        <a:pt x="135" y="345"/>
                      </a:lnTo>
                      <a:lnTo>
                        <a:pt x="136" y="350"/>
                      </a:lnTo>
                      <a:lnTo>
                        <a:pt x="140" y="349"/>
                      </a:lnTo>
                      <a:lnTo>
                        <a:pt x="136" y="349"/>
                      </a:lnTo>
                      <a:lnTo>
                        <a:pt x="136" y="350"/>
                      </a:lnTo>
                      <a:lnTo>
                        <a:pt x="140" y="349"/>
                      </a:lnTo>
                      <a:lnTo>
                        <a:pt x="136" y="349"/>
                      </a:lnTo>
                      <a:lnTo>
                        <a:pt x="136" y="355"/>
                      </a:lnTo>
                      <a:lnTo>
                        <a:pt x="137" y="362"/>
                      </a:lnTo>
                      <a:lnTo>
                        <a:pt x="141" y="361"/>
                      </a:lnTo>
                      <a:lnTo>
                        <a:pt x="137" y="361"/>
                      </a:lnTo>
                      <a:lnTo>
                        <a:pt x="137" y="362"/>
                      </a:lnTo>
                      <a:lnTo>
                        <a:pt x="141" y="361"/>
                      </a:lnTo>
                      <a:lnTo>
                        <a:pt x="137" y="361"/>
                      </a:lnTo>
                      <a:lnTo>
                        <a:pt x="137" y="375"/>
                      </a:lnTo>
                      <a:lnTo>
                        <a:pt x="138" y="381"/>
                      </a:lnTo>
                      <a:lnTo>
                        <a:pt x="142" y="380"/>
                      </a:lnTo>
                      <a:lnTo>
                        <a:pt x="138" y="380"/>
                      </a:lnTo>
                      <a:lnTo>
                        <a:pt x="138" y="381"/>
                      </a:lnTo>
                      <a:lnTo>
                        <a:pt x="142" y="380"/>
                      </a:lnTo>
                      <a:lnTo>
                        <a:pt x="138" y="380"/>
                      </a:lnTo>
                      <a:lnTo>
                        <a:pt x="138" y="389"/>
                      </a:lnTo>
                      <a:lnTo>
                        <a:pt x="140" y="397"/>
                      </a:lnTo>
                      <a:lnTo>
                        <a:pt x="144" y="395"/>
                      </a:lnTo>
                      <a:lnTo>
                        <a:pt x="140" y="395"/>
                      </a:lnTo>
                      <a:lnTo>
                        <a:pt x="140" y="397"/>
                      </a:lnTo>
                      <a:lnTo>
                        <a:pt x="144" y="395"/>
                      </a:lnTo>
                      <a:lnTo>
                        <a:pt x="140" y="395"/>
                      </a:lnTo>
                      <a:lnTo>
                        <a:pt x="140" y="406"/>
                      </a:lnTo>
                      <a:lnTo>
                        <a:pt x="141" y="415"/>
                      </a:lnTo>
                      <a:lnTo>
                        <a:pt x="145" y="414"/>
                      </a:lnTo>
                      <a:lnTo>
                        <a:pt x="141" y="414"/>
                      </a:lnTo>
                      <a:lnTo>
                        <a:pt x="141" y="415"/>
                      </a:lnTo>
                      <a:lnTo>
                        <a:pt x="145" y="414"/>
                      </a:lnTo>
                      <a:lnTo>
                        <a:pt x="141" y="414"/>
                      </a:lnTo>
                      <a:lnTo>
                        <a:pt x="141" y="433"/>
                      </a:lnTo>
                      <a:lnTo>
                        <a:pt x="142" y="443"/>
                      </a:lnTo>
                      <a:lnTo>
                        <a:pt x="146" y="442"/>
                      </a:lnTo>
                      <a:lnTo>
                        <a:pt x="142" y="442"/>
                      </a:lnTo>
                      <a:lnTo>
                        <a:pt x="142" y="443"/>
                      </a:lnTo>
                      <a:lnTo>
                        <a:pt x="146" y="442"/>
                      </a:lnTo>
                      <a:lnTo>
                        <a:pt x="142" y="442"/>
                      </a:lnTo>
                      <a:lnTo>
                        <a:pt x="142" y="454"/>
                      </a:lnTo>
                      <a:lnTo>
                        <a:pt x="144" y="464"/>
                      </a:lnTo>
                      <a:lnTo>
                        <a:pt x="147" y="463"/>
                      </a:lnTo>
                      <a:lnTo>
                        <a:pt x="144" y="463"/>
                      </a:lnTo>
                      <a:lnTo>
                        <a:pt x="144" y="464"/>
                      </a:lnTo>
                      <a:lnTo>
                        <a:pt x="147" y="463"/>
                      </a:lnTo>
                      <a:lnTo>
                        <a:pt x="144" y="463"/>
                      </a:lnTo>
                      <a:lnTo>
                        <a:pt x="144" y="474"/>
                      </a:lnTo>
                      <a:lnTo>
                        <a:pt x="145" y="486"/>
                      </a:lnTo>
                      <a:lnTo>
                        <a:pt x="149" y="485"/>
                      </a:lnTo>
                      <a:lnTo>
                        <a:pt x="145" y="485"/>
                      </a:lnTo>
                      <a:lnTo>
                        <a:pt x="145" y="486"/>
                      </a:lnTo>
                      <a:lnTo>
                        <a:pt x="149" y="485"/>
                      </a:lnTo>
                      <a:lnTo>
                        <a:pt x="145" y="485"/>
                      </a:lnTo>
                      <a:lnTo>
                        <a:pt x="145" y="508"/>
                      </a:lnTo>
                      <a:lnTo>
                        <a:pt x="146" y="519"/>
                      </a:lnTo>
                      <a:lnTo>
                        <a:pt x="150" y="518"/>
                      </a:lnTo>
                      <a:lnTo>
                        <a:pt x="146" y="518"/>
                      </a:lnTo>
                      <a:lnTo>
                        <a:pt x="146" y="519"/>
                      </a:lnTo>
                      <a:lnTo>
                        <a:pt x="150" y="518"/>
                      </a:lnTo>
                      <a:lnTo>
                        <a:pt x="146" y="518"/>
                      </a:lnTo>
                      <a:lnTo>
                        <a:pt x="146" y="532"/>
                      </a:lnTo>
                      <a:lnTo>
                        <a:pt x="147" y="544"/>
                      </a:lnTo>
                      <a:lnTo>
                        <a:pt x="151" y="543"/>
                      </a:lnTo>
                      <a:lnTo>
                        <a:pt x="147" y="543"/>
                      </a:lnTo>
                      <a:lnTo>
                        <a:pt x="147" y="544"/>
                      </a:lnTo>
                      <a:lnTo>
                        <a:pt x="151" y="543"/>
                      </a:lnTo>
                      <a:lnTo>
                        <a:pt x="147" y="543"/>
                      </a:lnTo>
                      <a:lnTo>
                        <a:pt x="147" y="557"/>
                      </a:lnTo>
                      <a:lnTo>
                        <a:pt x="149" y="570"/>
                      </a:lnTo>
                      <a:lnTo>
                        <a:pt x="153" y="568"/>
                      </a:lnTo>
                      <a:lnTo>
                        <a:pt x="149" y="568"/>
                      </a:lnTo>
                      <a:lnTo>
                        <a:pt x="149" y="570"/>
                      </a:lnTo>
                      <a:lnTo>
                        <a:pt x="153" y="568"/>
                      </a:lnTo>
                      <a:lnTo>
                        <a:pt x="149" y="568"/>
                      </a:lnTo>
                      <a:lnTo>
                        <a:pt x="149" y="596"/>
                      </a:lnTo>
                      <a:lnTo>
                        <a:pt x="150" y="609"/>
                      </a:lnTo>
                      <a:lnTo>
                        <a:pt x="154" y="607"/>
                      </a:lnTo>
                      <a:lnTo>
                        <a:pt x="150" y="607"/>
                      </a:lnTo>
                      <a:lnTo>
                        <a:pt x="150" y="609"/>
                      </a:lnTo>
                      <a:lnTo>
                        <a:pt x="154" y="607"/>
                      </a:lnTo>
                      <a:lnTo>
                        <a:pt x="150" y="607"/>
                      </a:lnTo>
                      <a:lnTo>
                        <a:pt x="150" y="621"/>
                      </a:lnTo>
                      <a:lnTo>
                        <a:pt x="151" y="636"/>
                      </a:lnTo>
                      <a:lnTo>
                        <a:pt x="155" y="634"/>
                      </a:lnTo>
                      <a:lnTo>
                        <a:pt x="151" y="634"/>
                      </a:lnTo>
                      <a:lnTo>
                        <a:pt x="151" y="636"/>
                      </a:lnTo>
                      <a:lnTo>
                        <a:pt x="155" y="634"/>
                      </a:lnTo>
                      <a:lnTo>
                        <a:pt x="151" y="634"/>
                      </a:lnTo>
                      <a:lnTo>
                        <a:pt x="151" y="649"/>
                      </a:lnTo>
                      <a:lnTo>
                        <a:pt x="153" y="663"/>
                      </a:lnTo>
                      <a:lnTo>
                        <a:pt x="156" y="661"/>
                      </a:lnTo>
                      <a:lnTo>
                        <a:pt x="153" y="661"/>
                      </a:lnTo>
                      <a:lnTo>
                        <a:pt x="153" y="663"/>
                      </a:lnTo>
                      <a:lnTo>
                        <a:pt x="156" y="661"/>
                      </a:lnTo>
                      <a:lnTo>
                        <a:pt x="153" y="661"/>
                      </a:lnTo>
                      <a:lnTo>
                        <a:pt x="153" y="690"/>
                      </a:lnTo>
                      <a:lnTo>
                        <a:pt x="154" y="703"/>
                      </a:lnTo>
                      <a:lnTo>
                        <a:pt x="158" y="701"/>
                      </a:lnTo>
                      <a:lnTo>
                        <a:pt x="154" y="701"/>
                      </a:lnTo>
                      <a:lnTo>
                        <a:pt x="154" y="703"/>
                      </a:lnTo>
                      <a:lnTo>
                        <a:pt x="158" y="701"/>
                      </a:lnTo>
                      <a:lnTo>
                        <a:pt x="154" y="701"/>
                      </a:lnTo>
                      <a:lnTo>
                        <a:pt x="154" y="717"/>
                      </a:lnTo>
                      <a:lnTo>
                        <a:pt x="155" y="730"/>
                      </a:lnTo>
                      <a:lnTo>
                        <a:pt x="159" y="729"/>
                      </a:lnTo>
                      <a:lnTo>
                        <a:pt x="155" y="729"/>
                      </a:lnTo>
                      <a:lnTo>
                        <a:pt x="155" y="730"/>
                      </a:lnTo>
                      <a:lnTo>
                        <a:pt x="159" y="729"/>
                      </a:lnTo>
                      <a:lnTo>
                        <a:pt x="155" y="729"/>
                      </a:lnTo>
                      <a:lnTo>
                        <a:pt x="155" y="743"/>
                      </a:lnTo>
                      <a:lnTo>
                        <a:pt x="156" y="757"/>
                      </a:lnTo>
                      <a:lnTo>
                        <a:pt x="160" y="756"/>
                      </a:lnTo>
                      <a:lnTo>
                        <a:pt x="156" y="756"/>
                      </a:lnTo>
                      <a:lnTo>
                        <a:pt x="156" y="757"/>
                      </a:lnTo>
                      <a:lnTo>
                        <a:pt x="160" y="756"/>
                      </a:lnTo>
                      <a:lnTo>
                        <a:pt x="156" y="756"/>
                      </a:lnTo>
                      <a:lnTo>
                        <a:pt x="156" y="783"/>
                      </a:lnTo>
                      <a:lnTo>
                        <a:pt x="158" y="794"/>
                      </a:lnTo>
                      <a:lnTo>
                        <a:pt x="162" y="793"/>
                      </a:lnTo>
                      <a:lnTo>
                        <a:pt x="158" y="793"/>
                      </a:lnTo>
                      <a:lnTo>
                        <a:pt x="158" y="794"/>
                      </a:lnTo>
                      <a:lnTo>
                        <a:pt x="162" y="793"/>
                      </a:lnTo>
                      <a:lnTo>
                        <a:pt x="158" y="793"/>
                      </a:lnTo>
                      <a:lnTo>
                        <a:pt x="158" y="807"/>
                      </a:lnTo>
                      <a:lnTo>
                        <a:pt x="159" y="819"/>
                      </a:lnTo>
                      <a:lnTo>
                        <a:pt x="163" y="818"/>
                      </a:lnTo>
                      <a:lnTo>
                        <a:pt x="159" y="818"/>
                      </a:lnTo>
                      <a:lnTo>
                        <a:pt x="159" y="819"/>
                      </a:lnTo>
                      <a:lnTo>
                        <a:pt x="163" y="818"/>
                      </a:lnTo>
                      <a:lnTo>
                        <a:pt x="159" y="818"/>
                      </a:lnTo>
                      <a:lnTo>
                        <a:pt x="159" y="831"/>
                      </a:lnTo>
                      <a:lnTo>
                        <a:pt x="160" y="841"/>
                      </a:lnTo>
                      <a:lnTo>
                        <a:pt x="164" y="840"/>
                      </a:lnTo>
                      <a:lnTo>
                        <a:pt x="160" y="840"/>
                      </a:lnTo>
                      <a:lnTo>
                        <a:pt x="160" y="841"/>
                      </a:lnTo>
                      <a:lnTo>
                        <a:pt x="164" y="840"/>
                      </a:lnTo>
                      <a:lnTo>
                        <a:pt x="160" y="840"/>
                      </a:lnTo>
                      <a:lnTo>
                        <a:pt x="160" y="862"/>
                      </a:lnTo>
                      <a:lnTo>
                        <a:pt x="162" y="872"/>
                      </a:lnTo>
                      <a:lnTo>
                        <a:pt x="165" y="871"/>
                      </a:lnTo>
                      <a:lnTo>
                        <a:pt x="162" y="871"/>
                      </a:lnTo>
                      <a:lnTo>
                        <a:pt x="162" y="872"/>
                      </a:lnTo>
                      <a:lnTo>
                        <a:pt x="165" y="871"/>
                      </a:lnTo>
                      <a:lnTo>
                        <a:pt x="162" y="871"/>
                      </a:lnTo>
                      <a:lnTo>
                        <a:pt x="162" y="880"/>
                      </a:lnTo>
                      <a:lnTo>
                        <a:pt x="163" y="889"/>
                      </a:lnTo>
                      <a:lnTo>
                        <a:pt x="167" y="887"/>
                      </a:lnTo>
                      <a:lnTo>
                        <a:pt x="163" y="887"/>
                      </a:lnTo>
                      <a:lnTo>
                        <a:pt x="163" y="889"/>
                      </a:lnTo>
                      <a:lnTo>
                        <a:pt x="167" y="887"/>
                      </a:lnTo>
                      <a:lnTo>
                        <a:pt x="163" y="887"/>
                      </a:lnTo>
                      <a:lnTo>
                        <a:pt x="163" y="896"/>
                      </a:lnTo>
                      <a:lnTo>
                        <a:pt x="164" y="904"/>
                      </a:lnTo>
                      <a:lnTo>
                        <a:pt x="168" y="903"/>
                      </a:lnTo>
                      <a:lnTo>
                        <a:pt x="164" y="903"/>
                      </a:lnTo>
                      <a:lnTo>
                        <a:pt x="164" y="904"/>
                      </a:lnTo>
                      <a:lnTo>
                        <a:pt x="168" y="903"/>
                      </a:lnTo>
                      <a:lnTo>
                        <a:pt x="164" y="903"/>
                      </a:lnTo>
                      <a:lnTo>
                        <a:pt x="164" y="917"/>
                      </a:lnTo>
                      <a:lnTo>
                        <a:pt x="165" y="924"/>
                      </a:lnTo>
                      <a:lnTo>
                        <a:pt x="169" y="922"/>
                      </a:lnTo>
                      <a:lnTo>
                        <a:pt x="165" y="922"/>
                      </a:lnTo>
                      <a:lnTo>
                        <a:pt x="165" y="924"/>
                      </a:lnTo>
                      <a:lnTo>
                        <a:pt x="169" y="922"/>
                      </a:lnTo>
                      <a:lnTo>
                        <a:pt x="165" y="922"/>
                      </a:lnTo>
                      <a:lnTo>
                        <a:pt x="165" y="929"/>
                      </a:lnTo>
                      <a:lnTo>
                        <a:pt x="167" y="935"/>
                      </a:lnTo>
                      <a:lnTo>
                        <a:pt x="171" y="934"/>
                      </a:lnTo>
                      <a:lnTo>
                        <a:pt x="167" y="934"/>
                      </a:lnTo>
                      <a:lnTo>
                        <a:pt x="167" y="935"/>
                      </a:lnTo>
                      <a:lnTo>
                        <a:pt x="171" y="934"/>
                      </a:lnTo>
                      <a:lnTo>
                        <a:pt x="167" y="934"/>
                      </a:lnTo>
                      <a:lnTo>
                        <a:pt x="167" y="939"/>
                      </a:lnTo>
                      <a:lnTo>
                        <a:pt x="168" y="944"/>
                      </a:lnTo>
                      <a:lnTo>
                        <a:pt x="172" y="943"/>
                      </a:lnTo>
                      <a:lnTo>
                        <a:pt x="168" y="943"/>
                      </a:lnTo>
                      <a:lnTo>
                        <a:pt x="168" y="944"/>
                      </a:lnTo>
                      <a:lnTo>
                        <a:pt x="172" y="943"/>
                      </a:lnTo>
                      <a:lnTo>
                        <a:pt x="168" y="943"/>
                      </a:lnTo>
                      <a:lnTo>
                        <a:pt x="168" y="953"/>
                      </a:lnTo>
                      <a:lnTo>
                        <a:pt x="169" y="957"/>
                      </a:lnTo>
                      <a:lnTo>
                        <a:pt x="173" y="956"/>
                      </a:lnTo>
                      <a:lnTo>
                        <a:pt x="169" y="956"/>
                      </a:lnTo>
                      <a:lnTo>
                        <a:pt x="169" y="957"/>
                      </a:lnTo>
                      <a:lnTo>
                        <a:pt x="173" y="956"/>
                      </a:lnTo>
                      <a:lnTo>
                        <a:pt x="169" y="956"/>
                      </a:lnTo>
                      <a:lnTo>
                        <a:pt x="169" y="962"/>
                      </a:lnTo>
                      <a:lnTo>
                        <a:pt x="171" y="965"/>
                      </a:lnTo>
                      <a:lnTo>
                        <a:pt x="175" y="962"/>
                      </a:lnTo>
                      <a:lnTo>
                        <a:pt x="171" y="962"/>
                      </a:lnTo>
                      <a:lnTo>
                        <a:pt x="171" y="965"/>
                      </a:lnTo>
                      <a:lnTo>
                        <a:pt x="175" y="962"/>
                      </a:lnTo>
                      <a:lnTo>
                        <a:pt x="171" y="962"/>
                      </a:lnTo>
                      <a:lnTo>
                        <a:pt x="171" y="971"/>
                      </a:lnTo>
                      <a:lnTo>
                        <a:pt x="172" y="974"/>
                      </a:lnTo>
                      <a:lnTo>
                        <a:pt x="176" y="971"/>
                      </a:lnTo>
                      <a:lnTo>
                        <a:pt x="172" y="971"/>
                      </a:lnTo>
                      <a:lnTo>
                        <a:pt x="172" y="974"/>
                      </a:lnTo>
                      <a:lnTo>
                        <a:pt x="176" y="971"/>
                      </a:lnTo>
                      <a:lnTo>
                        <a:pt x="172" y="971"/>
                      </a:lnTo>
                      <a:lnTo>
                        <a:pt x="172" y="974"/>
                      </a:lnTo>
                      <a:lnTo>
                        <a:pt x="173" y="978"/>
                      </a:lnTo>
                      <a:lnTo>
                        <a:pt x="175" y="979"/>
                      </a:lnTo>
                      <a:lnTo>
                        <a:pt x="177" y="975"/>
                      </a:lnTo>
                      <a:lnTo>
                        <a:pt x="173" y="975"/>
                      </a:lnTo>
                      <a:lnTo>
                        <a:pt x="175" y="979"/>
                      </a:lnTo>
                      <a:lnTo>
                        <a:pt x="177" y="975"/>
                      </a:lnTo>
                      <a:lnTo>
                        <a:pt x="173" y="975"/>
                      </a:lnTo>
                      <a:lnTo>
                        <a:pt x="173" y="978"/>
                      </a:lnTo>
                      <a:lnTo>
                        <a:pt x="175" y="982"/>
                      </a:lnTo>
                      <a:lnTo>
                        <a:pt x="176" y="983"/>
                      </a:lnTo>
                      <a:lnTo>
                        <a:pt x="178" y="979"/>
                      </a:lnTo>
                      <a:lnTo>
                        <a:pt x="175" y="979"/>
                      </a:lnTo>
                      <a:lnTo>
                        <a:pt x="176" y="983"/>
                      </a:lnTo>
                      <a:lnTo>
                        <a:pt x="178" y="979"/>
                      </a:lnTo>
                      <a:lnTo>
                        <a:pt x="175" y="979"/>
                      </a:lnTo>
                      <a:lnTo>
                        <a:pt x="175" y="980"/>
                      </a:lnTo>
                      <a:lnTo>
                        <a:pt x="176" y="983"/>
                      </a:lnTo>
                      <a:lnTo>
                        <a:pt x="178" y="986"/>
                      </a:lnTo>
                      <a:lnTo>
                        <a:pt x="180" y="986"/>
                      </a:lnTo>
                      <a:lnTo>
                        <a:pt x="180" y="984"/>
                      </a:lnTo>
                      <a:lnTo>
                        <a:pt x="184" y="984"/>
                      </a:lnTo>
                      <a:lnTo>
                        <a:pt x="185" y="983"/>
                      </a:lnTo>
                      <a:lnTo>
                        <a:pt x="184" y="982"/>
                      </a:lnTo>
                      <a:lnTo>
                        <a:pt x="186" y="979"/>
                      </a:lnTo>
                      <a:lnTo>
                        <a:pt x="186" y="978"/>
                      </a:lnTo>
                      <a:lnTo>
                        <a:pt x="181" y="978"/>
                      </a:lnTo>
                      <a:lnTo>
                        <a:pt x="185" y="982"/>
                      </a:lnTo>
                      <a:lnTo>
                        <a:pt x="184" y="980"/>
                      </a:lnTo>
                      <a:lnTo>
                        <a:pt x="186" y="978"/>
                      </a:lnTo>
                      <a:lnTo>
                        <a:pt x="181" y="978"/>
                      </a:lnTo>
                      <a:lnTo>
                        <a:pt x="185" y="982"/>
                      </a:lnTo>
                      <a:lnTo>
                        <a:pt x="186" y="980"/>
                      </a:lnTo>
                      <a:lnTo>
                        <a:pt x="185" y="979"/>
                      </a:lnTo>
                      <a:lnTo>
                        <a:pt x="187" y="977"/>
                      </a:lnTo>
                      <a:lnTo>
                        <a:pt x="187" y="971"/>
                      </a:lnTo>
                      <a:lnTo>
                        <a:pt x="182" y="971"/>
                      </a:lnTo>
                      <a:lnTo>
                        <a:pt x="186" y="974"/>
                      </a:lnTo>
                      <a:lnTo>
                        <a:pt x="187" y="971"/>
                      </a:lnTo>
                      <a:lnTo>
                        <a:pt x="182" y="971"/>
                      </a:lnTo>
                      <a:lnTo>
                        <a:pt x="186" y="974"/>
                      </a:lnTo>
                      <a:lnTo>
                        <a:pt x="189" y="969"/>
                      </a:lnTo>
                      <a:lnTo>
                        <a:pt x="189" y="965"/>
                      </a:lnTo>
                      <a:lnTo>
                        <a:pt x="184" y="965"/>
                      </a:lnTo>
                      <a:lnTo>
                        <a:pt x="187" y="966"/>
                      </a:lnTo>
                      <a:lnTo>
                        <a:pt x="189" y="965"/>
                      </a:lnTo>
                      <a:lnTo>
                        <a:pt x="184" y="965"/>
                      </a:lnTo>
                      <a:lnTo>
                        <a:pt x="187" y="966"/>
                      </a:lnTo>
                      <a:lnTo>
                        <a:pt x="189" y="962"/>
                      </a:lnTo>
                      <a:lnTo>
                        <a:pt x="190" y="961"/>
                      </a:lnTo>
                      <a:lnTo>
                        <a:pt x="190" y="957"/>
                      </a:lnTo>
                      <a:lnTo>
                        <a:pt x="185" y="957"/>
                      </a:lnTo>
                      <a:lnTo>
                        <a:pt x="189" y="958"/>
                      </a:lnTo>
                      <a:lnTo>
                        <a:pt x="190" y="957"/>
                      </a:lnTo>
                      <a:lnTo>
                        <a:pt x="185" y="957"/>
                      </a:lnTo>
                      <a:lnTo>
                        <a:pt x="189" y="958"/>
                      </a:lnTo>
                      <a:lnTo>
                        <a:pt x="190" y="953"/>
                      </a:lnTo>
                      <a:lnTo>
                        <a:pt x="191" y="952"/>
                      </a:lnTo>
                      <a:lnTo>
                        <a:pt x="191" y="942"/>
                      </a:lnTo>
                      <a:lnTo>
                        <a:pt x="186" y="942"/>
                      </a:lnTo>
                      <a:lnTo>
                        <a:pt x="190" y="943"/>
                      </a:lnTo>
                      <a:lnTo>
                        <a:pt x="191" y="942"/>
                      </a:lnTo>
                      <a:lnTo>
                        <a:pt x="186" y="942"/>
                      </a:lnTo>
                      <a:lnTo>
                        <a:pt x="190" y="943"/>
                      </a:lnTo>
                      <a:lnTo>
                        <a:pt x="191" y="938"/>
                      </a:lnTo>
                      <a:lnTo>
                        <a:pt x="193" y="937"/>
                      </a:lnTo>
                      <a:lnTo>
                        <a:pt x="193" y="930"/>
                      </a:lnTo>
                      <a:lnTo>
                        <a:pt x="187" y="930"/>
                      </a:lnTo>
                      <a:lnTo>
                        <a:pt x="191" y="931"/>
                      </a:lnTo>
                      <a:lnTo>
                        <a:pt x="193" y="930"/>
                      </a:lnTo>
                      <a:lnTo>
                        <a:pt x="187" y="930"/>
                      </a:lnTo>
                      <a:lnTo>
                        <a:pt x="191" y="931"/>
                      </a:lnTo>
                      <a:lnTo>
                        <a:pt x="193" y="925"/>
                      </a:lnTo>
                      <a:lnTo>
                        <a:pt x="194" y="924"/>
                      </a:lnTo>
                      <a:lnTo>
                        <a:pt x="194" y="916"/>
                      </a:lnTo>
                      <a:lnTo>
                        <a:pt x="189" y="916"/>
                      </a:lnTo>
                      <a:lnTo>
                        <a:pt x="193" y="917"/>
                      </a:lnTo>
                      <a:lnTo>
                        <a:pt x="194" y="916"/>
                      </a:lnTo>
                      <a:lnTo>
                        <a:pt x="189" y="916"/>
                      </a:lnTo>
                      <a:lnTo>
                        <a:pt x="193" y="917"/>
                      </a:lnTo>
                      <a:lnTo>
                        <a:pt x="194" y="911"/>
                      </a:lnTo>
                      <a:lnTo>
                        <a:pt x="195" y="909"/>
                      </a:lnTo>
                      <a:lnTo>
                        <a:pt x="195" y="893"/>
                      </a:lnTo>
                      <a:lnTo>
                        <a:pt x="190" y="893"/>
                      </a:lnTo>
                      <a:lnTo>
                        <a:pt x="195" y="894"/>
                      </a:lnTo>
                      <a:lnTo>
                        <a:pt x="195" y="893"/>
                      </a:lnTo>
                      <a:lnTo>
                        <a:pt x="190" y="893"/>
                      </a:lnTo>
                      <a:lnTo>
                        <a:pt x="195" y="894"/>
                      </a:lnTo>
                      <a:lnTo>
                        <a:pt x="196" y="886"/>
                      </a:lnTo>
                      <a:lnTo>
                        <a:pt x="196" y="876"/>
                      </a:lnTo>
                      <a:lnTo>
                        <a:pt x="191" y="876"/>
                      </a:lnTo>
                      <a:lnTo>
                        <a:pt x="196" y="877"/>
                      </a:lnTo>
                      <a:lnTo>
                        <a:pt x="196" y="876"/>
                      </a:lnTo>
                      <a:lnTo>
                        <a:pt x="191" y="876"/>
                      </a:lnTo>
                      <a:lnTo>
                        <a:pt x="196" y="877"/>
                      </a:lnTo>
                      <a:lnTo>
                        <a:pt x="198" y="868"/>
                      </a:lnTo>
                      <a:lnTo>
                        <a:pt x="198" y="858"/>
                      </a:lnTo>
                      <a:lnTo>
                        <a:pt x="193" y="858"/>
                      </a:lnTo>
                      <a:lnTo>
                        <a:pt x="198" y="859"/>
                      </a:lnTo>
                      <a:lnTo>
                        <a:pt x="198" y="858"/>
                      </a:lnTo>
                      <a:lnTo>
                        <a:pt x="193" y="858"/>
                      </a:lnTo>
                      <a:lnTo>
                        <a:pt x="198" y="859"/>
                      </a:lnTo>
                      <a:lnTo>
                        <a:pt x="199" y="849"/>
                      </a:lnTo>
                      <a:lnTo>
                        <a:pt x="199" y="828"/>
                      </a:lnTo>
                      <a:lnTo>
                        <a:pt x="194" y="828"/>
                      </a:lnTo>
                      <a:lnTo>
                        <a:pt x="199" y="829"/>
                      </a:lnTo>
                      <a:lnTo>
                        <a:pt x="199" y="828"/>
                      </a:lnTo>
                      <a:lnTo>
                        <a:pt x="194" y="828"/>
                      </a:lnTo>
                      <a:lnTo>
                        <a:pt x="199" y="829"/>
                      </a:lnTo>
                      <a:lnTo>
                        <a:pt x="200" y="819"/>
                      </a:lnTo>
                      <a:lnTo>
                        <a:pt x="200" y="807"/>
                      </a:lnTo>
                      <a:lnTo>
                        <a:pt x="195" y="807"/>
                      </a:lnTo>
                      <a:lnTo>
                        <a:pt x="200" y="809"/>
                      </a:lnTo>
                      <a:lnTo>
                        <a:pt x="200" y="807"/>
                      </a:lnTo>
                      <a:lnTo>
                        <a:pt x="195" y="807"/>
                      </a:lnTo>
                      <a:lnTo>
                        <a:pt x="200" y="809"/>
                      </a:lnTo>
                      <a:lnTo>
                        <a:pt x="202" y="797"/>
                      </a:lnTo>
                      <a:lnTo>
                        <a:pt x="202" y="785"/>
                      </a:lnTo>
                      <a:lnTo>
                        <a:pt x="196" y="785"/>
                      </a:lnTo>
                      <a:lnTo>
                        <a:pt x="202" y="787"/>
                      </a:lnTo>
                      <a:lnTo>
                        <a:pt x="202" y="785"/>
                      </a:lnTo>
                      <a:lnTo>
                        <a:pt x="196" y="785"/>
                      </a:lnTo>
                      <a:lnTo>
                        <a:pt x="202" y="787"/>
                      </a:lnTo>
                      <a:lnTo>
                        <a:pt x="203" y="775"/>
                      </a:lnTo>
                      <a:lnTo>
                        <a:pt x="203" y="751"/>
                      </a:lnTo>
                      <a:lnTo>
                        <a:pt x="198" y="751"/>
                      </a:lnTo>
                      <a:lnTo>
                        <a:pt x="203" y="752"/>
                      </a:lnTo>
                      <a:lnTo>
                        <a:pt x="203" y="751"/>
                      </a:lnTo>
                      <a:lnTo>
                        <a:pt x="198" y="751"/>
                      </a:lnTo>
                      <a:lnTo>
                        <a:pt x="203" y="752"/>
                      </a:lnTo>
                      <a:lnTo>
                        <a:pt x="204" y="740"/>
                      </a:lnTo>
                      <a:lnTo>
                        <a:pt x="204" y="727"/>
                      </a:lnTo>
                      <a:lnTo>
                        <a:pt x="199" y="727"/>
                      </a:lnTo>
                      <a:lnTo>
                        <a:pt x="204" y="729"/>
                      </a:lnTo>
                      <a:lnTo>
                        <a:pt x="204" y="727"/>
                      </a:lnTo>
                      <a:lnTo>
                        <a:pt x="199" y="727"/>
                      </a:lnTo>
                      <a:lnTo>
                        <a:pt x="204" y="729"/>
                      </a:lnTo>
                      <a:lnTo>
                        <a:pt x="206" y="717"/>
                      </a:lnTo>
                      <a:lnTo>
                        <a:pt x="206" y="703"/>
                      </a:lnTo>
                      <a:lnTo>
                        <a:pt x="200" y="703"/>
                      </a:lnTo>
                      <a:lnTo>
                        <a:pt x="206" y="704"/>
                      </a:lnTo>
                      <a:lnTo>
                        <a:pt x="206" y="703"/>
                      </a:lnTo>
                      <a:lnTo>
                        <a:pt x="200" y="703"/>
                      </a:lnTo>
                      <a:lnTo>
                        <a:pt x="206" y="704"/>
                      </a:lnTo>
                      <a:lnTo>
                        <a:pt x="207" y="692"/>
                      </a:lnTo>
                      <a:lnTo>
                        <a:pt x="207" y="665"/>
                      </a:lnTo>
                      <a:lnTo>
                        <a:pt x="202" y="665"/>
                      </a:lnTo>
                      <a:lnTo>
                        <a:pt x="207" y="667"/>
                      </a:lnTo>
                      <a:lnTo>
                        <a:pt x="207" y="665"/>
                      </a:lnTo>
                      <a:lnTo>
                        <a:pt x="202" y="665"/>
                      </a:lnTo>
                      <a:lnTo>
                        <a:pt x="207" y="667"/>
                      </a:lnTo>
                      <a:lnTo>
                        <a:pt x="208" y="655"/>
                      </a:lnTo>
                      <a:lnTo>
                        <a:pt x="208" y="641"/>
                      </a:lnTo>
                      <a:lnTo>
                        <a:pt x="203" y="641"/>
                      </a:lnTo>
                      <a:lnTo>
                        <a:pt x="208" y="642"/>
                      </a:lnTo>
                      <a:lnTo>
                        <a:pt x="208" y="641"/>
                      </a:lnTo>
                      <a:lnTo>
                        <a:pt x="203" y="641"/>
                      </a:lnTo>
                      <a:lnTo>
                        <a:pt x="208" y="642"/>
                      </a:lnTo>
                      <a:lnTo>
                        <a:pt x="209" y="629"/>
                      </a:lnTo>
                      <a:lnTo>
                        <a:pt x="209" y="615"/>
                      </a:lnTo>
                      <a:lnTo>
                        <a:pt x="204" y="615"/>
                      </a:lnTo>
                      <a:lnTo>
                        <a:pt x="209" y="616"/>
                      </a:lnTo>
                      <a:lnTo>
                        <a:pt x="209" y="615"/>
                      </a:lnTo>
                      <a:lnTo>
                        <a:pt x="204" y="615"/>
                      </a:lnTo>
                      <a:lnTo>
                        <a:pt x="209" y="616"/>
                      </a:lnTo>
                      <a:lnTo>
                        <a:pt x="211" y="603"/>
                      </a:lnTo>
                      <a:lnTo>
                        <a:pt x="211" y="576"/>
                      </a:lnTo>
                      <a:lnTo>
                        <a:pt x="206" y="576"/>
                      </a:lnTo>
                      <a:lnTo>
                        <a:pt x="211" y="578"/>
                      </a:lnTo>
                      <a:lnTo>
                        <a:pt x="211" y="576"/>
                      </a:lnTo>
                      <a:lnTo>
                        <a:pt x="206" y="576"/>
                      </a:lnTo>
                      <a:lnTo>
                        <a:pt x="211" y="578"/>
                      </a:lnTo>
                      <a:lnTo>
                        <a:pt x="212" y="565"/>
                      </a:lnTo>
                      <a:lnTo>
                        <a:pt x="212" y="550"/>
                      </a:lnTo>
                      <a:lnTo>
                        <a:pt x="207" y="550"/>
                      </a:lnTo>
                      <a:lnTo>
                        <a:pt x="212" y="552"/>
                      </a:lnTo>
                      <a:lnTo>
                        <a:pt x="212" y="550"/>
                      </a:lnTo>
                      <a:lnTo>
                        <a:pt x="207" y="550"/>
                      </a:lnTo>
                      <a:lnTo>
                        <a:pt x="212" y="552"/>
                      </a:lnTo>
                      <a:lnTo>
                        <a:pt x="213" y="539"/>
                      </a:lnTo>
                      <a:lnTo>
                        <a:pt x="213" y="512"/>
                      </a:lnTo>
                      <a:lnTo>
                        <a:pt x="208" y="512"/>
                      </a:lnTo>
                      <a:lnTo>
                        <a:pt x="213" y="513"/>
                      </a:lnTo>
                      <a:lnTo>
                        <a:pt x="213" y="512"/>
                      </a:lnTo>
                      <a:lnTo>
                        <a:pt x="208" y="512"/>
                      </a:lnTo>
                      <a:lnTo>
                        <a:pt x="213" y="513"/>
                      </a:lnTo>
                      <a:lnTo>
                        <a:pt x="215" y="500"/>
                      </a:lnTo>
                      <a:lnTo>
                        <a:pt x="215" y="487"/>
                      </a:lnTo>
                      <a:lnTo>
                        <a:pt x="209" y="487"/>
                      </a:lnTo>
                      <a:lnTo>
                        <a:pt x="215" y="488"/>
                      </a:lnTo>
                      <a:lnTo>
                        <a:pt x="215" y="487"/>
                      </a:lnTo>
                      <a:lnTo>
                        <a:pt x="209" y="487"/>
                      </a:lnTo>
                      <a:lnTo>
                        <a:pt x="215" y="488"/>
                      </a:lnTo>
                      <a:lnTo>
                        <a:pt x="216" y="476"/>
                      </a:lnTo>
                      <a:lnTo>
                        <a:pt x="216" y="461"/>
                      </a:lnTo>
                      <a:lnTo>
                        <a:pt x="211" y="461"/>
                      </a:lnTo>
                      <a:lnTo>
                        <a:pt x="216" y="463"/>
                      </a:lnTo>
                      <a:lnTo>
                        <a:pt x="216" y="461"/>
                      </a:lnTo>
                      <a:lnTo>
                        <a:pt x="211" y="461"/>
                      </a:lnTo>
                      <a:lnTo>
                        <a:pt x="216" y="463"/>
                      </a:lnTo>
                      <a:lnTo>
                        <a:pt x="217" y="451"/>
                      </a:lnTo>
                      <a:lnTo>
                        <a:pt x="217" y="425"/>
                      </a:lnTo>
                      <a:lnTo>
                        <a:pt x="212" y="425"/>
                      </a:lnTo>
                      <a:lnTo>
                        <a:pt x="217" y="426"/>
                      </a:lnTo>
                      <a:lnTo>
                        <a:pt x="217" y="425"/>
                      </a:lnTo>
                      <a:lnTo>
                        <a:pt x="212" y="425"/>
                      </a:lnTo>
                      <a:lnTo>
                        <a:pt x="217" y="426"/>
                      </a:lnTo>
                      <a:lnTo>
                        <a:pt x="218" y="415"/>
                      </a:lnTo>
                      <a:lnTo>
                        <a:pt x="218" y="402"/>
                      </a:lnTo>
                      <a:lnTo>
                        <a:pt x="213" y="402"/>
                      </a:lnTo>
                      <a:lnTo>
                        <a:pt x="218" y="403"/>
                      </a:lnTo>
                      <a:lnTo>
                        <a:pt x="218" y="402"/>
                      </a:lnTo>
                      <a:lnTo>
                        <a:pt x="213" y="402"/>
                      </a:lnTo>
                      <a:lnTo>
                        <a:pt x="218" y="403"/>
                      </a:lnTo>
                      <a:lnTo>
                        <a:pt x="220" y="393"/>
                      </a:lnTo>
                      <a:lnTo>
                        <a:pt x="220" y="381"/>
                      </a:lnTo>
                      <a:lnTo>
                        <a:pt x="215" y="381"/>
                      </a:lnTo>
                      <a:lnTo>
                        <a:pt x="220" y="383"/>
                      </a:lnTo>
                      <a:lnTo>
                        <a:pt x="220" y="381"/>
                      </a:lnTo>
                      <a:lnTo>
                        <a:pt x="215" y="381"/>
                      </a:lnTo>
                      <a:lnTo>
                        <a:pt x="220" y="383"/>
                      </a:lnTo>
                      <a:lnTo>
                        <a:pt x="221" y="372"/>
                      </a:lnTo>
                      <a:lnTo>
                        <a:pt x="221" y="352"/>
                      </a:lnTo>
                      <a:lnTo>
                        <a:pt x="216" y="352"/>
                      </a:lnTo>
                      <a:lnTo>
                        <a:pt x="221" y="353"/>
                      </a:lnTo>
                      <a:lnTo>
                        <a:pt x="221" y="352"/>
                      </a:lnTo>
                      <a:lnTo>
                        <a:pt x="216" y="352"/>
                      </a:lnTo>
                      <a:lnTo>
                        <a:pt x="221" y="353"/>
                      </a:lnTo>
                      <a:lnTo>
                        <a:pt x="222" y="344"/>
                      </a:lnTo>
                      <a:lnTo>
                        <a:pt x="222" y="335"/>
                      </a:lnTo>
                      <a:lnTo>
                        <a:pt x="217" y="335"/>
                      </a:lnTo>
                      <a:lnTo>
                        <a:pt x="222" y="336"/>
                      </a:lnTo>
                      <a:lnTo>
                        <a:pt x="222" y="335"/>
                      </a:lnTo>
                      <a:lnTo>
                        <a:pt x="217" y="335"/>
                      </a:lnTo>
                      <a:lnTo>
                        <a:pt x="222" y="336"/>
                      </a:lnTo>
                      <a:lnTo>
                        <a:pt x="224" y="328"/>
                      </a:lnTo>
                      <a:lnTo>
                        <a:pt x="224" y="319"/>
                      </a:lnTo>
                      <a:lnTo>
                        <a:pt x="218" y="319"/>
                      </a:lnTo>
                      <a:lnTo>
                        <a:pt x="222" y="321"/>
                      </a:lnTo>
                      <a:lnTo>
                        <a:pt x="224" y="319"/>
                      </a:lnTo>
                      <a:lnTo>
                        <a:pt x="218" y="319"/>
                      </a:lnTo>
                      <a:lnTo>
                        <a:pt x="222" y="321"/>
                      </a:lnTo>
                      <a:lnTo>
                        <a:pt x="224" y="314"/>
                      </a:lnTo>
                      <a:lnTo>
                        <a:pt x="225" y="313"/>
                      </a:lnTo>
                      <a:lnTo>
                        <a:pt x="225" y="300"/>
                      </a:lnTo>
                      <a:lnTo>
                        <a:pt x="220" y="300"/>
                      </a:lnTo>
                      <a:lnTo>
                        <a:pt x="224" y="301"/>
                      </a:lnTo>
                      <a:lnTo>
                        <a:pt x="225" y="300"/>
                      </a:lnTo>
                      <a:lnTo>
                        <a:pt x="220" y="300"/>
                      </a:lnTo>
                      <a:lnTo>
                        <a:pt x="224" y="301"/>
                      </a:lnTo>
                      <a:lnTo>
                        <a:pt x="225" y="296"/>
                      </a:lnTo>
                      <a:lnTo>
                        <a:pt x="226" y="295"/>
                      </a:lnTo>
                      <a:lnTo>
                        <a:pt x="226" y="290"/>
                      </a:lnTo>
                      <a:lnTo>
                        <a:pt x="221" y="290"/>
                      </a:lnTo>
                      <a:lnTo>
                        <a:pt x="225" y="291"/>
                      </a:lnTo>
                      <a:lnTo>
                        <a:pt x="226" y="290"/>
                      </a:lnTo>
                      <a:lnTo>
                        <a:pt x="221" y="290"/>
                      </a:lnTo>
                      <a:lnTo>
                        <a:pt x="225" y="291"/>
                      </a:lnTo>
                      <a:lnTo>
                        <a:pt x="226" y="286"/>
                      </a:lnTo>
                      <a:lnTo>
                        <a:pt x="227" y="284"/>
                      </a:lnTo>
                      <a:lnTo>
                        <a:pt x="227" y="279"/>
                      </a:lnTo>
                      <a:lnTo>
                        <a:pt x="222" y="279"/>
                      </a:lnTo>
                      <a:lnTo>
                        <a:pt x="226" y="281"/>
                      </a:lnTo>
                      <a:lnTo>
                        <a:pt x="227" y="279"/>
                      </a:lnTo>
                      <a:lnTo>
                        <a:pt x="222" y="279"/>
                      </a:lnTo>
                      <a:lnTo>
                        <a:pt x="226" y="281"/>
                      </a:lnTo>
                      <a:lnTo>
                        <a:pt x="227" y="277"/>
                      </a:lnTo>
                      <a:lnTo>
                        <a:pt x="229" y="275"/>
                      </a:lnTo>
                      <a:lnTo>
                        <a:pt x="229" y="268"/>
                      </a:lnTo>
                      <a:lnTo>
                        <a:pt x="224" y="268"/>
                      </a:lnTo>
                      <a:lnTo>
                        <a:pt x="227" y="269"/>
                      </a:lnTo>
                      <a:lnTo>
                        <a:pt x="229" y="268"/>
                      </a:lnTo>
                      <a:lnTo>
                        <a:pt x="224" y="268"/>
                      </a:lnTo>
                      <a:lnTo>
                        <a:pt x="227" y="269"/>
                      </a:lnTo>
                      <a:lnTo>
                        <a:pt x="229" y="265"/>
                      </a:lnTo>
                      <a:lnTo>
                        <a:pt x="230" y="264"/>
                      </a:lnTo>
                      <a:lnTo>
                        <a:pt x="230" y="260"/>
                      </a:lnTo>
                      <a:lnTo>
                        <a:pt x="225" y="260"/>
                      </a:lnTo>
                      <a:lnTo>
                        <a:pt x="229" y="262"/>
                      </a:lnTo>
                      <a:lnTo>
                        <a:pt x="230" y="260"/>
                      </a:lnTo>
                      <a:lnTo>
                        <a:pt x="225" y="260"/>
                      </a:lnTo>
                      <a:lnTo>
                        <a:pt x="229" y="262"/>
                      </a:lnTo>
                      <a:lnTo>
                        <a:pt x="231" y="257"/>
                      </a:lnTo>
                      <a:lnTo>
                        <a:pt x="231" y="255"/>
                      </a:lnTo>
                      <a:lnTo>
                        <a:pt x="226" y="255"/>
                      </a:lnTo>
                      <a:lnTo>
                        <a:pt x="230" y="256"/>
                      </a:lnTo>
                      <a:lnTo>
                        <a:pt x="231" y="255"/>
                      </a:lnTo>
                      <a:lnTo>
                        <a:pt x="226" y="255"/>
                      </a:lnTo>
                      <a:lnTo>
                        <a:pt x="230" y="256"/>
                      </a:lnTo>
                      <a:lnTo>
                        <a:pt x="231" y="252"/>
                      </a:lnTo>
                      <a:lnTo>
                        <a:pt x="233" y="251"/>
                      </a:lnTo>
                      <a:lnTo>
                        <a:pt x="233" y="247"/>
                      </a:lnTo>
                      <a:lnTo>
                        <a:pt x="227" y="247"/>
                      </a:lnTo>
                      <a:lnTo>
                        <a:pt x="231" y="250"/>
                      </a:lnTo>
                      <a:lnTo>
                        <a:pt x="233" y="247"/>
                      </a:lnTo>
                      <a:lnTo>
                        <a:pt x="227" y="247"/>
                      </a:lnTo>
                      <a:lnTo>
                        <a:pt x="231" y="250"/>
                      </a:lnTo>
                      <a:lnTo>
                        <a:pt x="234" y="244"/>
                      </a:lnTo>
                      <a:lnTo>
                        <a:pt x="234" y="243"/>
                      </a:lnTo>
                      <a:lnTo>
                        <a:pt x="229" y="243"/>
                      </a:lnTo>
                      <a:lnTo>
                        <a:pt x="233" y="247"/>
                      </a:lnTo>
                      <a:lnTo>
                        <a:pt x="231" y="246"/>
                      </a:lnTo>
                      <a:lnTo>
                        <a:pt x="234" y="243"/>
                      </a:lnTo>
                      <a:lnTo>
                        <a:pt x="229" y="243"/>
                      </a:lnTo>
                      <a:lnTo>
                        <a:pt x="233" y="247"/>
                      </a:lnTo>
                      <a:lnTo>
                        <a:pt x="234" y="246"/>
                      </a:lnTo>
                      <a:lnTo>
                        <a:pt x="230" y="242"/>
                      </a:lnTo>
                      <a:lnTo>
                        <a:pt x="230" y="247"/>
                      </a:lnTo>
                      <a:lnTo>
                        <a:pt x="234" y="246"/>
                      </a:lnTo>
                      <a:lnTo>
                        <a:pt x="230" y="242"/>
                      </a:lnTo>
                      <a:lnTo>
                        <a:pt x="230" y="247"/>
                      </a:lnTo>
                      <a:lnTo>
                        <a:pt x="231" y="247"/>
                      </a:lnTo>
                      <a:lnTo>
                        <a:pt x="231" y="242"/>
                      </a:lnTo>
                      <a:lnTo>
                        <a:pt x="229" y="246"/>
                      </a:lnTo>
                      <a:lnTo>
                        <a:pt x="231" y="247"/>
                      </a:lnTo>
                      <a:lnTo>
                        <a:pt x="231" y="242"/>
                      </a:lnTo>
                      <a:lnTo>
                        <a:pt x="229" y="246"/>
                      </a:lnTo>
                      <a:lnTo>
                        <a:pt x="230" y="247"/>
                      </a:lnTo>
                      <a:lnTo>
                        <a:pt x="233" y="243"/>
                      </a:lnTo>
                      <a:lnTo>
                        <a:pt x="229" y="243"/>
                      </a:lnTo>
                      <a:lnTo>
                        <a:pt x="230" y="247"/>
                      </a:lnTo>
                      <a:lnTo>
                        <a:pt x="233" y="243"/>
                      </a:lnTo>
                      <a:lnTo>
                        <a:pt x="229" y="243"/>
                      </a:lnTo>
                      <a:lnTo>
                        <a:pt x="229" y="244"/>
                      </a:lnTo>
                      <a:lnTo>
                        <a:pt x="230" y="248"/>
                      </a:lnTo>
                      <a:lnTo>
                        <a:pt x="231" y="250"/>
                      </a:lnTo>
                      <a:lnTo>
                        <a:pt x="234" y="246"/>
                      </a:lnTo>
                      <a:lnTo>
                        <a:pt x="230" y="246"/>
                      </a:lnTo>
                      <a:lnTo>
                        <a:pt x="231" y="250"/>
                      </a:lnTo>
                      <a:lnTo>
                        <a:pt x="234" y="246"/>
                      </a:lnTo>
                      <a:lnTo>
                        <a:pt x="230" y="246"/>
                      </a:lnTo>
                      <a:lnTo>
                        <a:pt x="230" y="251"/>
                      </a:lnTo>
                      <a:lnTo>
                        <a:pt x="231" y="253"/>
                      </a:lnTo>
                      <a:lnTo>
                        <a:pt x="235" y="251"/>
                      </a:lnTo>
                      <a:lnTo>
                        <a:pt x="231" y="251"/>
                      </a:lnTo>
                      <a:lnTo>
                        <a:pt x="231" y="253"/>
                      </a:lnTo>
                      <a:lnTo>
                        <a:pt x="235" y="251"/>
                      </a:lnTo>
                      <a:lnTo>
                        <a:pt x="231" y="251"/>
                      </a:lnTo>
                      <a:lnTo>
                        <a:pt x="231" y="260"/>
                      </a:lnTo>
                      <a:lnTo>
                        <a:pt x="233" y="264"/>
                      </a:lnTo>
                      <a:lnTo>
                        <a:pt x="237" y="262"/>
                      </a:lnTo>
                      <a:lnTo>
                        <a:pt x="233" y="262"/>
                      </a:lnTo>
                      <a:lnTo>
                        <a:pt x="233" y="264"/>
                      </a:lnTo>
                      <a:lnTo>
                        <a:pt x="237" y="262"/>
                      </a:lnTo>
                      <a:lnTo>
                        <a:pt x="233" y="262"/>
                      </a:lnTo>
                      <a:lnTo>
                        <a:pt x="233" y="268"/>
                      </a:lnTo>
                      <a:lnTo>
                        <a:pt x="234" y="273"/>
                      </a:lnTo>
                      <a:lnTo>
                        <a:pt x="238" y="271"/>
                      </a:lnTo>
                      <a:lnTo>
                        <a:pt x="234" y="271"/>
                      </a:lnTo>
                      <a:lnTo>
                        <a:pt x="234" y="273"/>
                      </a:lnTo>
                      <a:lnTo>
                        <a:pt x="238" y="271"/>
                      </a:lnTo>
                      <a:lnTo>
                        <a:pt x="234" y="271"/>
                      </a:lnTo>
                      <a:lnTo>
                        <a:pt x="234" y="279"/>
                      </a:lnTo>
                      <a:lnTo>
                        <a:pt x="235" y="284"/>
                      </a:lnTo>
                      <a:lnTo>
                        <a:pt x="239" y="283"/>
                      </a:lnTo>
                      <a:lnTo>
                        <a:pt x="235" y="283"/>
                      </a:lnTo>
                      <a:lnTo>
                        <a:pt x="235" y="284"/>
                      </a:lnTo>
                      <a:lnTo>
                        <a:pt x="239" y="283"/>
                      </a:lnTo>
                      <a:lnTo>
                        <a:pt x="235" y="283"/>
                      </a:lnTo>
                      <a:lnTo>
                        <a:pt x="235" y="297"/>
                      </a:lnTo>
                      <a:lnTo>
                        <a:pt x="237" y="305"/>
                      </a:lnTo>
                      <a:lnTo>
                        <a:pt x="240" y="304"/>
                      </a:lnTo>
                      <a:lnTo>
                        <a:pt x="237" y="304"/>
                      </a:lnTo>
                      <a:lnTo>
                        <a:pt x="237" y="305"/>
                      </a:lnTo>
                      <a:lnTo>
                        <a:pt x="240" y="304"/>
                      </a:lnTo>
                      <a:lnTo>
                        <a:pt x="237" y="304"/>
                      </a:lnTo>
                      <a:lnTo>
                        <a:pt x="237" y="312"/>
                      </a:lnTo>
                      <a:lnTo>
                        <a:pt x="238" y="321"/>
                      </a:lnTo>
                      <a:lnTo>
                        <a:pt x="242" y="319"/>
                      </a:lnTo>
                      <a:lnTo>
                        <a:pt x="238" y="319"/>
                      </a:lnTo>
                      <a:lnTo>
                        <a:pt x="238" y="321"/>
                      </a:lnTo>
                      <a:lnTo>
                        <a:pt x="242" y="319"/>
                      </a:lnTo>
                      <a:lnTo>
                        <a:pt x="238" y="319"/>
                      </a:lnTo>
                      <a:lnTo>
                        <a:pt x="238" y="328"/>
                      </a:lnTo>
                      <a:lnTo>
                        <a:pt x="239" y="337"/>
                      </a:lnTo>
                      <a:lnTo>
                        <a:pt x="243" y="336"/>
                      </a:lnTo>
                      <a:lnTo>
                        <a:pt x="239" y="336"/>
                      </a:lnTo>
                      <a:lnTo>
                        <a:pt x="239" y="337"/>
                      </a:lnTo>
                      <a:lnTo>
                        <a:pt x="243" y="336"/>
                      </a:lnTo>
                      <a:lnTo>
                        <a:pt x="239" y="336"/>
                      </a:lnTo>
                      <a:lnTo>
                        <a:pt x="239" y="355"/>
                      </a:lnTo>
                      <a:lnTo>
                        <a:pt x="240" y="364"/>
                      </a:lnTo>
                      <a:lnTo>
                        <a:pt x="244" y="363"/>
                      </a:lnTo>
                      <a:lnTo>
                        <a:pt x="240" y="363"/>
                      </a:lnTo>
                      <a:lnTo>
                        <a:pt x="240" y="364"/>
                      </a:lnTo>
                      <a:lnTo>
                        <a:pt x="244" y="363"/>
                      </a:lnTo>
                      <a:lnTo>
                        <a:pt x="240" y="363"/>
                      </a:lnTo>
                      <a:lnTo>
                        <a:pt x="240" y="375"/>
                      </a:lnTo>
                      <a:lnTo>
                        <a:pt x="242" y="384"/>
                      </a:lnTo>
                      <a:lnTo>
                        <a:pt x="246" y="383"/>
                      </a:lnTo>
                      <a:lnTo>
                        <a:pt x="242" y="383"/>
                      </a:lnTo>
                      <a:lnTo>
                        <a:pt x="242" y="384"/>
                      </a:lnTo>
                      <a:lnTo>
                        <a:pt x="246" y="383"/>
                      </a:lnTo>
                      <a:lnTo>
                        <a:pt x="242" y="383"/>
                      </a:lnTo>
                      <a:lnTo>
                        <a:pt x="242" y="406"/>
                      </a:lnTo>
                      <a:lnTo>
                        <a:pt x="243" y="416"/>
                      </a:lnTo>
                      <a:lnTo>
                        <a:pt x="247" y="415"/>
                      </a:lnTo>
                      <a:lnTo>
                        <a:pt x="243" y="415"/>
                      </a:lnTo>
                      <a:lnTo>
                        <a:pt x="243" y="416"/>
                      </a:lnTo>
                      <a:lnTo>
                        <a:pt x="247" y="415"/>
                      </a:lnTo>
                      <a:lnTo>
                        <a:pt x="243" y="415"/>
                      </a:lnTo>
                      <a:lnTo>
                        <a:pt x="243" y="428"/>
                      </a:lnTo>
                      <a:lnTo>
                        <a:pt x="244" y="439"/>
                      </a:lnTo>
                      <a:lnTo>
                        <a:pt x="248" y="438"/>
                      </a:lnTo>
                      <a:lnTo>
                        <a:pt x="244" y="438"/>
                      </a:lnTo>
                      <a:lnTo>
                        <a:pt x="244" y="439"/>
                      </a:lnTo>
                      <a:lnTo>
                        <a:pt x="248" y="438"/>
                      </a:lnTo>
                      <a:lnTo>
                        <a:pt x="244" y="438"/>
                      </a:lnTo>
                      <a:lnTo>
                        <a:pt x="244" y="451"/>
                      </a:lnTo>
                      <a:lnTo>
                        <a:pt x="246" y="463"/>
                      </a:lnTo>
                      <a:lnTo>
                        <a:pt x="249" y="461"/>
                      </a:lnTo>
                      <a:lnTo>
                        <a:pt x="246" y="461"/>
                      </a:lnTo>
                      <a:lnTo>
                        <a:pt x="246" y="463"/>
                      </a:lnTo>
                      <a:lnTo>
                        <a:pt x="249" y="461"/>
                      </a:lnTo>
                      <a:lnTo>
                        <a:pt x="246" y="461"/>
                      </a:lnTo>
                      <a:lnTo>
                        <a:pt x="246" y="486"/>
                      </a:lnTo>
                      <a:lnTo>
                        <a:pt x="247" y="499"/>
                      </a:lnTo>
                      <a:lnTo>
                        <a:pt x="251" y="497"/>
                      </a:lnTo>
                      <a:lnTo>
                        <a:pt x="247" y="497"/>
                      </a:lnTo>
                      <a:lnTo>
                        <a:pt x="247" y="499"/>
                      </a:lnTo>
                      <a:lnTo>
                        <a:pt x="251" y="497"/>
                      </a:lnTo>
                      <a:lnTo>
                        <a:pt x="247" y="497"/>
                      </a:lnTo>
                      <a:lnTo>
                        <a:pt x="247" y="512"/>
                      </a:lnTo>
                      <a:lnTo>
                        <a:pt x="248" y="523"/>
                      </a:lnTo>
                      <a:lnTo>
                        <a:pt x="252" y="522"/>
                      </a:lnTo>
                      <a:lnTo>
                        <a:pt x="248" y="522"/>
                      </a:lnTo>
                      <a:lnTo>
                        <a:pt x="248" y="523"/>
                      </a:lnTo>
                      <a:lnTo>
                        <a:pt x="252" y="522"/>
                      </a:lnTo>
                      <a:lnTo>
                        <a:pt x="248" y="522"/>
                      </a:lnTo>
                      <a:lnTo>
                        <a:pt x="248" y="536"/>
                      </a:lnTo>
                      <a:lnTo>
                        <a:pt x="249" y="549"/>
                      </a:lnTo>
                      <a:lnTo>
                        <a:pt x="253" y="548"/>
                      </a:lnTo>
                      <a:lnTo>
                        <a:pt x="249" y="548"/>
                      </a:lnTo>
                      <a:lnTo>
                        <a:pt x="249" y="549"/>
                      </a:lnTo>
                      <a:lnTo>
                        <a:pt x="253" y="548"/>
                      </a:lnTo>
                      <a:lnTo>
                        <a:pt x="249" y="548"/>
                      </a:lnTo>
                      <a:lnTo>
                        <a:pt x="249" y="575"/>
                      </a:lnTo>
                      <a:lnTo>
                        <a:pt x="251" y="588"/>
                      </a:lnTo>
                      <a:lnTo>
                        <a:pt x="255" y="587"/>
                      </a:lnTo>
                      <a:lnTo>
                        <a:pt x="251" y="587"/>
                      </a:lnTo>
                      <a:lnTo>
                        <a:pt x="251" y="588"/>
                      </a:lnTo>
                      <a:lnTo>
                        <a:pt x="255" y="587"/>
                      </a:lnTo>
                      <a:lnTo>
                        <a:pt x="251" y="587"/>
                      </a:lnTo>
                      <a:lnTo>
                        <a:pt x="251" y="602"/>
                      </a:lnTo>
                      <a:lnTo>
                        <a:pt x="252" y="615"/>
                      </a:lnTo>
                      <a:lnTo>
                        <a:pt x="256" y="614"/>
                      </a:lnTo>
                      <a:lnTo>
                        <a:pt x="252" y="614"/>
                      </a:lnTo>
                      <a:lnTo>
                        <a:pt x="252" y="615"/>
                      </a:lnTo>
                      <a:lnTo>
                        <a:pt x="256" y="614"/>
                      </a:lnTo>
                      <a:lnTo>
                        <a:pt x="252" y="614"/>
                      </a:lnTo>
                      <a:lnTo>
                        <a:pt x="252" y="628"/>
                      </a:lnTo>
                      <a:lnTo>
                        <a:pt x="253" y="642"/>
                      </a:lnTo>
                      <a:lnTo>
                        <a:pt x="257" y="641"/>
                      </a:lnTo>
                      <a:lnTo>
                        <a:pt x="253" y="641"/>
                      </a:lnTo>
                      <a:lnTo>
                        <a:pt x="253" y="642"/>
                      </a:lnTo>
                      <a:lnTo>
                        <a:pt x="257" y="641"/>
                      </a:lnTo>
                      <a:lnTo>
                        <a:pt x="253" y="641"/>
                      </a:lnTo>
                      <a:lnTo>
                        <a:pt x="253" y="668"/>
                      </a:lnTo>
                      <a:lnTo>
                        <a:pt x="255" y="681"/>
                      </a:lnTo>
                      <a:lnTo>
                        <a:pt x="258" y="680"/>
                      </a:lnTo>
                      <a:lnTo>
                        <a:pt x="255" y="680"/>
                      </a:lnTo>
                      <a:lnTo>
                        <a:pt x="255" y="681"/>
                      </a:lnTo>
                      <a:lnTo>
                        <a:pt x="258" y="680"/>
                      </a:lnTo>
                      <a:lnTo>
                        <a:pt x="255" y="680"/>
                      </a:lnTo>
                      <a:lnTo>
                        <a:pt x="255" y="695"/>
                      </a:lnTo>
                      <a:lnTo>
                        <a:pt x="256" y="708"/>
                      </a:lnTo>
                      <a:lnTo>
                        <a:pt x="260" y="707"/>
                      </a:lnTo>
                      <a:lnTo>
                        <a:pt x="256" y="707"/>
                      </a:lnTo>
                      <a:lnTo>
                        <a:pt x="256" y="708"/>
                      </a:lnTo>
                      <a:lnTo>
                        <a:pt x="260" y="707"/>
                      </a:lnTo>
                      <a:lnTo>
                        <a:pt x="256" y="707"/>
                      </a:lnTo>
                      <a:lnTo>
                        <a:pt x="256" y="721"/>
                      </a:lnTo>
                      <a:lnTo>
                        <a:pt x="257" y="734"/>
                      </a:lnTo>
                      <a:lnTo>
                        <a:pt x="261" y="732"/>
                      </a:lnTo>
                      <a:lnTo>
                        <a:pt x="257" y="732"/>
                      </a:lnTo>
                      <a:lnTo>
                        <a:pt x="257" y="734"/>
                      </a:lnTo>
                      <a:lnTo>
                        <a:pt x="261" y="732"/>
                      </a:lnTo>
                      <a:lnTo>
                        <a:pt x="257" y="732"/>
                      </a:lnTo>
                      <a:lnTo>
                        <a:pt x="257" y="758"/>
                      </a:lnTo>
                      <a:lnTo>
                        <a:pt x="258" y="771"/>
                      </a:lnTo>
                      <a:lnTo>
                        <a:pt x="262" y="770"/>
                      </a:lnTo>
                      <a:lnTo>
                        <a:pt x="258" y="770"/>
                      </a:lnTo>
                      <a:lnTo>
                        <a:pt x="258" y="771"/>
                      </a:lnTo>
                      <a:lnTo>
                        <a:pt x="262" y="770"/>
                      </a:lnTo>
                      <a:lnTo>
                        <a:pt x="258" y="770"/>
                      </a:lnTo>
                      <a:lnTo>
                        <a:pt x="258" y="783"/>
                      </a:lnTo>
                      <a:lnTo>
                        <a:pt x="260" y="794"/>
                      </a:lnTo>
                      <a:lnTo>
                        <a:pt x="264" y="793"/>
                      </a:lnTo>
                      <a:lnTo>
                        <a:pt x="260" y="793"/>
                      </a:lnTo>
                      <a:lnTo>
                        <a:pt x="260" y="794"/>
                      </a:lnTo>
                      <a:lnTo>
                        <a:pt x="264" y="793"/>
                      </a:lnTo>
                      <a:lnTo>
                        <a:pt x="260" y="793"/>
                      </a:lnTo>
                      <a:lnTo>
                        <a:pt x="260" y="806"/>
                      </a:lnTo>
                      <a:lnTo>
                        <a:pt x="261" y="816"/>
                      </a:lnTo>
                      <a:lnTo>
                        <a:pt x="265" y="815"/>
                      </a:lnTo>
                      <a:lnTo>
                        <a:pt x="261" y="815"/>
                      </a:lnTo>
                      <a:lnTo>
                        <a:pt x="261" y="816"/>
                      </a:lnTo>
                      <a:lnTo>
                        <a:pt x="265" y="815"/>
                      </a:lnTo>
                      <a:lnTo>
                        <a:pt x="261" y="815"/>
                      </a:lnTo>
                      <a:lnTo>
                        <a:pt x="261" y="837"/>
                      </a:lnTo>
                      <a:lnTo>
                        <a:pt x="262" y="846"/>
                      </a:lnTo>
                      <a:lnTo>
                        <a:pt x="266" y="845"/>
                      </a:lnTo>
                      <a:lnTo>
                        <a:pt x="262" y="845"/>
                      </a:lnTo>
                      <a:lnTo>
                        <a:pt x="262" y="846"/>
                      </a:lnTo>
                      <a:lnTo>
                        <a:pt x="266" y="845"/>
                      </a:lnTo>
                      <a:lnTo>
                        <a:pt x="262" y="845"/>
                      </a:lnTo>
                      <a:lnTo>
                        <a:pt x="262" y="855"/>
                      </a:lnTo>
                      <a:lnTo>
                        <a:pt x="264" y="864"/>
                      </a:lnTo>
                      <a:lnTo>
                        <a:pt x="268" y="863"/>
                      </a:lnTo>
                      <a:lnTo>
                        <a:pt x="264" y="863"/>
                      </a:lnTo>
                      <a:lnTo>
                        <a:pt x="264" y="864"/>
                      </a:lnTo>
                      <a:lnTo>
                        <a:pt x="268" y="863"/>
                      </a:lnTo>
                      <a:lnTo>
                        <a:pt x="264" y="863"/>
                      </a:lnTo>
                      <a:lnTo>
                        <a:pt x="264" y="872"/>
                      </a:lnTo>
                      <a:lnTo>
                        <a:pt x="265" y="878"/>
                      </a:lnTo>
                      <a:lnTo>
                        <a:pt x="269" y="877"/>
                      </a:lnTo>
                      <a:lnTo>
                        <a:pt x="265" y="877"/>
                      </a:lnTo>
                      <a:lnTo>
                        <a:pt x="265" y="878"/>
                      </a:lnTo>
                      <a:lnTo>
                        <a:pt x="269" y="877"/>
                      </a:lnTo>
                      <a:lnTo>
                        <a:pt x="265" y="877"/>
                      </a:lnTo>
                      <a:lnTo>
                        <a:pt x="265" y="893"/>
                      </a:lnTo>
                      <a:lnTo>
                        <a:pt x="266" y="898"/>
                      </a:lnTo>
                      <a:lnTo>
                        <a:pt x="270" y="896"/>
                      </a:lnTo>
                      <a:lnTo>
                        <a:pt x="266" y="896"/>
                      </a:lnTo>
                      <a:lnTo>
                        <a:pt x="266" y="898"/>
                      </a:lnTo>
                      <a:lnTo>
                        <a:pt x="270" y="896"/>
                      </a:lnTo>
                      <a:lnTo>
                        <a:pt x="266" y="896"/>
                      </a:lnTo>
                      <a:lnTo>
                        <a:pt x="266" y="904"/>
                      </a:lnTo>
                      <a:lnTo>
                        <a:pt x="268" y="909"/>
                      </a:lnTo>
                      <a:lnTo>
                        <a:pt x="271" y="908"/>
                      </a:lnTo>
                      <a:lnTo>
                        <a:pt x="268" y="908"/>
                      </a:lnTo>
                      <a:lnTo>
                        <a:pt x="268" y="909"/>
                      </a:lnTo>
                      <a:lnTo>
                        <a:pt x="271" y="908"/>
                      </a:lnTo>
                      <a:lnTo>
                        <a:pt x="268" y="908"/>
                      </a:lnTo>
                      <a:lnTo>
                        <a:pt x="268" y="915"/>
                      </a:lnTo>
                      <a:lnTo>
                        <a:pt x="269" y="920"/>
                      </a:lnTo>
                      <a:lnTo>
                        <a:pt x="273" y="918"/>
                      </a:lnTo>
                      <a:lnTo>
                        <a:pt x="269" y="918"/>
                      </a:lnTo>
                      <a:lnTo>
                        <a:pt x="269" y="920"/>
                      </a:lnTo>
                      <a:lnTo>
                        <a:pt x="273" y="918"/>
                      </a:lnTo>
                      <a:lnTo>
                        <a:pt x="269" y="918"/>
                      </a:lnTo>
                      <a:lnTo>
                        <a:pt x="269" y="927"/>
                      </a:lnTo>
                      <a:lnTo>
                        <a:pt x="270" y="931"/>
                      </a:lnTo>
                      <a:lnTo>
                        <a:pt x="274" y="930"/>
                      </a:lnTo>
                      <a:lnTo>
                        <a:pt x="270" y="930"/>
                      </a:lnTo>
                      <a:lnTo>
                        <a:pt x="270" y="931"/>
                      </a:lnTo>
                      <a:lnTo>
                        <a:pt x="274" y="930"/>
                      </a:lnTo>
                      <a:lnTo>
                        <a:pt x="270" y="930"/>
                      </a:lnTo>
                      <a:lnTo>
                        <a:pt x="270" y="935"/>
                      </a:lnTo>
                      <a:lnTo>
                        <a:pt x="271" y="939"/>
                      </a:lnTo>
                      <a:lnTo>
                        <a:pt x="275" y="938"/>
                      </a:lnTo>
                      <a:lnTo>
                        <a:pt x="271" y="938"/>
                      </a:lnTo>
                      <a:lnTo>
                        <a:pt x="271" y="939"/>
                      </a:lnTo>
                      <a:lnTo>
                        <a:pt x="275" y="938"/>
                      </a:lnTo>
                      <a:lnTo>
                        <a:pt x="271" y="938"/>
                      </a:lnTo>
                      <a:lnTo>
                        <a:pt x="271" y="943"/>
                      </a:lnTo>
                      <a:lnTo>
                        <a:pt x="273" y="946"/>
                      </a:lnTo>
                      <a:lnTo>
                        <a:pt x="277" y="943"/>
                      </a:lnTo>
                      <a:lnTo>
                        <a:pt x="273" y="943"/>
                      </a:lnTo>
                      <a:lnTo>
                        <a:pt x="273" y="946"/>
                      </a:lnTo>
                      <a:lnTo>
                        <a:pt x="277" y="943"/>
                      </a:lnTo>
                      <a:lnTo>
                        <a:pt x="273" y="943"/>
                      </a:lnTo>
                      <a:lnTo>
                        <a:pt x="273" y="951"/>
                      </a:lnTo>
                      <a:lnTo>
                        <a:pt x="274" y="953"/>
                      </a:lnTo>
                      <a:lnTo>
                        <a:pt x="278" y="951"/>
                      </a:lnTo>
                      <a:lnTo>
                        <a:pt x="274" y="951"/>
                      </a:lnTo>
                      <a:lnTo>
                        <a:pt x="274" y="953"/>
                      </a:lnTo>
                      <a:lnTo>
                        <a:pt x="278" y="951"/>
                      </a:lnTo>
                      <a:lnTo>
                        <a:pt x="274" y="951"/>
                      </a:lnTo>
                      <a:lnTo>
                        <a:pt x="274" y="953"/>
                      </a:lnTo>
                      <a:lnTo>
                        <a:pt x="275" y="957"/>
                      </a:lnTo>
                      <a:lnTo>
                        <a:pt x="277" y="958"/>
                      </a:lnTo>
                      <a:lnTo>
                        <a:pt x="279" y="955"/>
                      </a:lnTo>
                      <a:lnTo>
                        <a:pt x="275" y="955"/>
                      </a:lnTo>
                      <a:lnTo>
                        <a:pt x="277" y="958"/>
                      </a:lnTo>
                      <a:lnTo>
                        <a:pt x="279" y="955"/>
                      </a:lnTo>
                      <a:lnTo>
                        <a:pt x="275" y="955"/>
                      </a:lnTo>
                      <a:lnTo>
                        <a:pt x="275" y="956"/>
                      </a:lnTo>
                      <a:lnTo>
                        <a:pt x="277" y="958"/>
                      </a:lnTo>
                      <a:lnTo>
                        <a:pt x="279" y="961"/>
                      </a:lnTo>
                      <a:lnTo>
                        <a:pt x="282" y="961"/>
                      </a:lnTo>
                      <a:lnTo>
                        <a:pt x="282" y="960"/>
                      </a:lnTo>
                      <a:lnTo>
                        <a:pt x="284" y="958"/>
                      </a:lnTo>
                      <a:lnTo>
                        <a:pt x="287" y="956"/>
                      </a:lnTo>
                      <a:lnTo>
                        <a:pt x="287" y="955"/>
                      </a:lnTo>
                      <a:lnTo>
                        <a:pt x="282" y="955"/>
                      </a:lnTo>
                      <a:lnTo>
                        <a:pt x="286" y="958"/>
                      </a:lnTo>
                      <a:lnTo>
                        <a:pt x="284" y="957"/>
                      </a:lnTo>
                      <a:lnTo>
                        <a:pt x="287" y="955"/>
                      </a:lnTo>
                      <a:lnTo>
                        <a:pt x="282" y="955"/>
                      </a:lnTo>
                      <a:lnTo>
                        <a:pt x="286" y="958"/>
                      </a:lnTo>
                      <a:lnTo>
                        <a:pt x="287" y="957"/>
                      </a:lnTo>
                      <a:lnTo>
                        <a:pt x="286" y="956"/>
                      </a:lnTo>
                      <a:lnTo>
                        <a:pt x="288" y="953"/>
                      </a:lnTo>
                      <a:lnTo>
                        <a:pt x="288" y="949"/>
                      </a:lnTo>
                      <a:lnTo>
                        <a:pt x="283" y="949"/>
                      </a:lnTo>
                      <a:lnTo>
                        <a:pt x="287" y="952"/>
                      </a:lnTo>
                      <a:lnTo>
                        <a:pt x="288" y="949"/>
                      </a:lnTo>
                      <a:lnTo>
                        <a:pt x="283" y="949"/>
                      </a:lnTo>
                      <a:lnTo>
                        <a:pt x="287" y="952"/>
                      </a:lnTo>
                      <a:lnTo>
                        <a:pt x="289" y="947"/>
                      </a:lnTo>
                      <a:lnTo>
                        <a:pt x="289" y="944"/>
                      </a:lnTo>
                      <a:lnTo>
                        <a:pt x="284" y="944"/>
                      </a:lnTo>
                      <a:lnTo>
                        <a:pt x="288" y="946"/>
                      </a:lnTo>
                      <a:lnTo>
                        <a:pt x="289" y="944"/>
                      </a:lnTo>
                      <a:lnTo>
                        <a:pt x="284" y="944"/>
                      </a:lnTo>
                      <a:lnTo>
                        <a:pt x="288" y="946"/>
                      </a:lnTo>
                      <a:lnTo>
                        <a:pt x="289" y="942"/>
                      </a:lnTo>
                      <a:lnTo>
                        <a:pt x="291" y="940"/>
                      </a:lnTo>
                      <a:lnTo>
                        <a:pt x="291" y="937"/>
                      </a:lnTo>
                      <a:lnTo>
                        <a:pt x="286" y="937"/>
                      </a:lnTo>
                      <a:lnTo>
                        <a:pt x="289" y="938"/>
                      </a:lnTo>
                      <a:lnTo>
                        <a:pt x="291" y="937"/>
                      </a:lnTo>
                      <a:lnTo>
                        <a:pt x="286" y="937"/>
                      </a:lnTo>
                      <a:lnTo>
                        <a:pt x="289" y="938"/>
                      </a:lnTo>
                      <a:lnTo>
                        <a:pt x="291" y="933"/>
                      </a:lnTo>
                      <a:lnTo>
                        <a:pt x="292" y="931"/>
                      </a:lnTo>
                      <a:lnTo>
                        <a:pt x="292" y="921"/>
                      </a:lnTo>
                      <a:lnTo>
                        <a:pt x="287" y="921"/>
                      </a:lnTo>
                      <a:lnTo>
                        <a:pt x="291" y="922"/>
                      </a:lnTo>
                      <a:lnTo>
                        <a:pt x="292" y="921"/>
                      </a:lnTo>
                      <a:lnTo>
                        <a:pt x="287" y="921"/>
                      </a:lnTo>
                      <a:lnTo>
                        <a:pt x="291" y="922"/>
                      </a:lnTo>
                      <a:lnTo>
                        <a:pt x="292" y="917"/>
                      </a:lnTo>
                      <a:lnTo>
                        <a:pt x="293" y="916"/>
                      </a:lnTo>
                      <a:lnTo>
                        <a:pt x="293" y="909"/>
                      </a:lnTo>
                      <a:lnTo>
                        <a:pt x="288" y="909"/>
                      </a:lnTo>
                      <a:lnTo>
                        <a:pt x="292" y="911"/>
                      </a:lnTo>
                      <a:lnTo>
                        <a:pt x="293" y="909"/>
                      </a:lnTo>
                      <a:lnTo>
                        <a:pt x="288" y="909"/>
                      </a:lnTo>
                      <a:lnTo>
                        <a:pt x="292" y="911"/>
                      </a:lnTo>
                      <a:lnTo>
                        <a:pt x="293" y="904"/>
                      </a:lnTo>
                      <a:lnTo>
                        <a:pt x="295" y="903"/>
                      </a:lnTo>
                      <a:lnTo>
                        <a:pt x="295" y="896"/>
                      </a:lnTo>
                      <a:lnTo>
                        <a:pt x="289" y="896"/>
                      </a:lnTo>
                      <a:lnTo>
                        <a:pt x="295" y="898"/>
                      </a:lnTo>
                      <a:lnTo>
                        <a:pt x="295" y="896"/>
                      </a:lnTo>
                      <a:lnTo>
                        <a:pt x="289" y="896"/>
                      </a:lnTo>
                      <a:lnTo>
                        <a:pt x="295" y="898"/>
                      </a:lnTo>
                      <a:lnTo>
                        <a:pt x="296" y="890"/>
                      </a:lnTo>
                      <a:lnTo>
                        <a:pt x="296" y="873"/>
                      </a:lnTo>
                      <a:lnTo>
                        <a:pt x="291" y="873"/>
                      </a:lnTo>
                      <a:lnTo>
                        <a:pt x="296" y="875"/>
                      </a:lnTo>
                      <a:lnTo>
                        <a:pt x="296" y="873"/>
                      </a:lnTo>
                      <a:lnTo>
                        <a:pt x="291" y="873"/>
                      </a:lnTo>
                      <a:lnTo>
                        <a:pt x="296" y="875"/>
                      </a:lnTo>
                      <a:lnTo>
                        <a:pt x="297" y="867"/>
                      </a:lnTo>
                      <a:lnTo>
                        <a:pt x="297" y="856"/>
                      </a:lnTo>
                      <a:lnTo>
                        <a:pt x="292" y="856"/>
                      </a:lnTo>
                      <a:lnTo>
                        <a:pt x="297" y="858"/>
                      </a:lnTo>
                      <a:lnTo>
                        <a:pt x="297" y="856"/>
                      </a:lnTo>
                      <a:lnTo>
                        <a:pt x="292" y="856"/>
                      </a:lnTo>
                      <a:lnTo>
                        <a:pt x="297" y="858"/>
                      </a:lnTo>
                      <a:lnTo>
                        <a:pt x="299" y="849"/>
                      </a:lnTo>
                      <a:lnTo>
                        <a:pt x="299" y="838"/>
                      </a:lnTo>
                      <a:lnTo>
                        <a:pt x="293" y="838"/>
                      </a:lnTo>
                      <a:lnTo>
                        <a:pt x="299" y="840"/>
                      </a:lnTo>
                      <a:lnTo>
                        <a:pt x="299" y="838"/>
                      </a:lnTo>
                      <a:lnTo>
                        <a:pt x="293" y="838"/>
                      </a:lnTo>
                      <a:lnTo>
                        <a:pt x="299" y="840"/>
                      </a:lnTo>
                      <a:lnTo>
                        <a:pt x="300" y="829"/>
                      </a:lnTo>
                      <a:lnTo>
                        <a:pt x="300" y="809"/>
                      </a:lnTo>
                      <a:lnTo>
                        <a:pt x="295" y="809"/>
                      </a:lnTo>
                      <a:lnTo>
                        <a:pt x="300" y="810"/>
                      </a:lnTo>
                      <a:lnTo>
                        <a:pt x="300" y="809"/>
                      </a:lnTo>
                      <a:lnTo>
                        <a:pt x="295" y="809"/>
                      </a:lnTo>
                      <a:lnTo>
                        <a:pt x="300" y="810"/>
                      </a:lnTo>
                      <a:lnTo>
                        <a:pt x="301" y="798"/>
                      </a:lnTo>
                      <a:lnTo>
                        <a:pt x="301" y="787"/>
                      </a:lnTo>
                      <a:lnTo>
                        <a:pt x="296" y="787"/>
                      </a:lnTo>
                      <a:lnTo>
                        <a:pt x="301" y="788"/>
                      </a:lnTo>
                      <a:lnTo>
                        <a:pt x="301" y="787"/>
                      </a:lnTo>
                      <a:lnTo>
                        <a:pt x="296" y="787"/>
                      </a:lnTo>
                      <a:lnTo>
                        <a:pt x="301" y="788"/>
                      </a:lnTo>
                      <a:lnTo>
                        <a:pt x="302" y="778"/>
                      </a:lnTo>
                      <a:lnTo>
                        <a:pt x="302" y="765"/>
                      </a:lnTo>
                      <a:lnTo>
                        <a:pt x="297" y="765"/>
                      </a:lnTo>
                      <a:lnTo>
                        <a:pt x="302" y="766"/>
                      </a:lnTo>
                      <a:lnTo>
                        <a:pt x="302" y="765"/>
                      </a:lnTo>
                      <a:lnTo>
                        <a:pt x="297" y="765"/>
                      </a:lnTo>
                      <a:lnTo>
                        <a:pt x="302" y="766"/>
                      </a:lnTo>
                      <a:lnTo>
                        <a:pt x="304" y="754"/>
                      </a:lnTo>
                      <a:lnTo>
                        <a:pt x="304" y="730"/>
                      </a:lnTo>
                      <a:lnTo>
                        <a:pt x="299" y="730"/>
                      </a:lnTo>
                      <a:lnTo>
                        <a:pt x="304" y="731"/>
                      </a:lnTo>
                      <a:lnTo>
                        <a:pt x="304" y="730"/>
                      </a:lnTo>
                      <a:lnTo>
                        <a:pt x="299" y="730"/>
                      </a:lnTo>
                      <a:lnTo>
                        <a:pt x="304" y="731"/>
                      </a:lnTo>
                      <a:lnTo>
                        <a:pt x="305" y="720"/>
                      </a:lnTo>
                      <a:lnTo>
                        <a:pt x="305" y="707"/>
                      </a:lnTo>
                      <a:lnTo>
                        <a:pt x="300" y="707"/>
                      </a:lnTo>
                      <a:lnTo>
                        <a:pt x="305" y="708"/>
                      </a:lnTo>
                      <a:lnTo>
                        <a:pt x="305" y="707"/>
                      </a:lnTo>
                      <a:lnTo>
                        <a:pt x="300" y="707"/>
                      </a:lnTo>
                      <a:lnTo>
                        <a:pt x="305" y="708"/>
                      </a:lnTo>
                      <a:lnTo>
                        <a:pt x="306" y="695"/>
                      </a:lnTo>
                      <a:lnTo>
                        <a:pt x="306" y="682"/>
                      </a:lnTo>
                      <a:lnTo>
                        <a:pt x="301" y="682"/>
                      </a:lnTo>
                      <a:lnTo>
                        <a:pt x="306" y="683"/>
                      </a:lnTo>
                      <a:lnTo>
                        <a:pt x="306" y="682"/>
                      </a:lnTo>
                      <a:lnTo>
                        <a:pt x="301" y="682"/>
                      </a:lnTo>
                      <a:lnTo>
                        <a:pt x="306" y="683"/>
                      </a:lnTo>
                      <a:lnTo>
                        <a:pt x="308" y="671"/>
                      </a:lnTo>
                      <a:lnTo>
                        <a:pt x="308" y="643"/>
                      </a:lnTo>
                      <a:lnTo>
                        <a:pt x="302" y="643"/>
                      </a:lnTo>
                      <a:lnTo>
                        <a:pt x="308" y="645"/>
                      </a:lnTo>
                      <a:lnTo>
                        <a:pt x="308" y="643"/>
                      </a:lnTo>
                      <a:lnTo>
                        <a:pt x="302" y="643"/>
                      </a:lnTo>
                      <a:lnTo>
                        <a:pt x="308" y="645"/>
                      </a:lnTo>
                      <a:lnTo>
                        <a:pt x="309" y="632"/>
                      </a:lnTo>
                      <a:lnTo>
                        <a:pt x="309" y="618"/>
                      </a:lnTo>
                      <a:lnTo>
                        <a:pt x="304" y="618"/>
                      </a:lnTo>
                      <a:lnTo>
                        <a:pt x="309" y="619"/>
                      </a:lnTo>
                      <a:lnTo>
                        <a:pt x="309" y="618"/>
                      </a:lnTo>
                      <a:lnTo>
                        <a:pt x="304" y="618"/>
                      </a:lnTo>
                      <a:lnTo>
                        <a:pt x="309" y="619"/>
                      </a:lnTo>
                      <a:lnTo>
                        <a:pt x="310" y="606"/>
                      </a:lnTo>
                      <a:lnTo>
                        <a:pt x="310" y="592"/>
                      </a:lnTo>
                      <a:lnTo>
                        <a:pt x="305" y="592"/>
                      </a:lnTo>
                      <a:lnTo>
                        <a:pt x="310" y="593"/>
                      </a:lnTo>
                      <a:lnTo>
                        <a:pt x="310" y="592"/>
                      </a:lnTo>
                      <a:lnTo>
                        <a:pt x="305" y="592"/>
                      </a:lnTo>
                      <a:lnTo>
                        <a:pt x="310" y="593"/>
                      </a:lnTo>
                      <a:lnTo>
                        <a:pt x="311" y="580"/>
                      </a:lnTo>
                      <a:lnTo>
                        <a:pt x="311" y="553"/>
                      </a:lnTo>
                      <a:lnTo>
                        <a:pt x="313" y="526"/>
                      </a:lnTo>
                      <a:lnTo>
                        <a:pt x="308" y="526"/>
                      </a:lnTo>
                      <a:lnTo>
                        <a:pt x="313" y="527"/>
                      </a:lnTo>
                      <a:lnTo>
                        <a:pt x="313" y="526"/>
                      </a:lnTo>
                      <a:lnTo>
                        <a:pt x="308" y="526"/>
                      </a:lnTo>
                      <a:lnTo>
                        <a:pt x="313" y="527"/>
                      </a:lnTo>
                      <a:lnTo>
                        <a:pt x="314" y="514"/>
                      </a:lnTo>
                      <a:lnTo>
                        <a:pt x="314" y="500"/>
                      </a:lnTo>
                      <a:lnTo>
                        <a:pt x="309" y="500"/>
                      </a:lnTo>
                      <a:lnTo>
                        <a:pt x="314" y="501"/>
                      </a:lnTo>
                      <a:lnTo>
                        <a:pt x="314" y="500"/>
                      </a:lnTo>
                      <a:lnTo>
                        <a:pt x="309" y="500"/>
                      </a:lnTo>
                      <a:lnTo>
                        <a:pt x="314" y="501"/>
                      </a:lnTo>
                      <a:lnTo>
                        <a:pt x="315" y="488"/>
                      </a:lnTo>
                      <a:lnTo>
                        <a:pt x="315" y="461"/>
                      </a:lnTo>
                      <a:lnTo>
                        <a:pt x="310" y="461"/>
                      </a:lnTo>
                      <a:lnTo>
                        <a:pt x="315" y="463"/>
                      </a:lnTo>
                      <a:lnTo>
                        <a:pt x="315" y="461"/>
                      </a:lnTo>
                      <a:lnTo>
                        <a:pt x="310" y="461"/>
                      </a:lnTo>
                      <a:lnTo>
                        <a:pt x="315" y="463"/>
                      </a:lnTo>
                      <a:lnTo>
                        <a:pt x="317" y="450"/>
                      </a:lnTo>
                      <a:lnTo>
                        <a:pt x="317" y="435"/>
                      </a:lnTo>
                      <a:lnTo>
                        <a:pt x="311" y="435"/>
                      </a:lnTo>
                      <a:lnTo>
                        <a:pt x="317" y="437"/>
                      </a:lnTo>
                      <a:lnTo>
                        <a:pt x="317" y="435"/>
                      </a:lnTo>
                      <a:lnTo>
                        <a:pt x="311" y="435"/>
                      </a:lnTo>
                      <a:lnTo>
                        <a:pt x="317" y="437"/>
                      </a:lnTo>
                      <a:lnTo>
                        <a:pt x="318" y="425"/>
                      </a:lnTo>
                      <a:lnTo>
                        <a:pt x="318" y="412"/>
                      </a:lnTo>
                      <a:lnTo>
                        <a:pt x="313" y="412"/>
                      </a:lnTo>
                      <a:lnTo>
                        <a:pt x="318" y="414"/>
                      </a:lnTo>
                      <a:lnTo>
                        <a:pt x="318" y="412"/>
                      </a:lnTo>
                      <a:lnTo>
                        <a:pt x="313" y="412"/>
                      </a:lnTo>
                      <a:lnTo>
                        <a:pt x="318" y="414"/>
                      </a:lnTo>
                      <a:lnTo>
                        <a:pt x="319" y="402"/>
                      </a:lnTo>
                      <a:lnTo>
                        <a:pt x="319" y="377"/>
                      </a:lnTo>
                      <a:lnTo>
                        <a:pt x="314" y="377"/>
                      </a:lnTo>
                      <a:lnTo>
                        <a:pt x="319" y="379"/>
                      </a:lnTo>
                      <a:lnTo>
                        <a:pt x="319" y="377"/>
                      </a:lnTo>
                      <a:lnTo>
                        <a:pt x="314" y="377"/>
                      </a:lnTo>
                      <a:lnTo>
                        <a:pt x="319" y="379"/>
                      </a:lnTo>
                      <a:lnTo>
                        <a:pt x="320" y="368"/>
                      </a:lnTo>
                      <a:lnTo>
                        <a:pt x="320" y="357"/>
                      </a:lnTo>
                      <a:lnTo>
                        <a:pt x="315" y="357"/>
                      </a:lnTo>
                      <a:lnTo>
                        <a:pt x="320" y="358"/>
                      </a:lnTo>
                      <a:lnTo>
                        <a:pt x="320" y="357"/>
                      </a:lnTo>
                      <a:lnTo>
                        <a:pt x="315" y="357"/>
                      </a:lnTo>
                      <a:lnTo>
                        <a:pt x="320" y="358"/>
                      </a:lnTo>
                      <a:lnTo>
                        <a:pt x="322" y="349"/>
                      </a:lnTo>
                      <a:lnTo>
                        <a:pt x="322" y="330"/>
                      </a:lnTo>
                      <a:lnTo>
                        <a:pt x="317" y="330"/>
                      </a:lnTo>
                      <a:lnTo>
                        <a:pt x="322" y="331"/>
                      </a:lnTo>
                      <a:lnTo>
                        <a:pt x="322" y="330"/>
                      </a:lnTo>
                      <a:lnTo>
                        <a:pt x="317" y="330"/>
                      </a:lnTo>
                      <a:lnTo>
                        <a:pt x="322" y="331"/>
                      </a:lnTo>
                      <a:lnTo>
                        <a:pt x="323" y="322"/>
                      </a:lnTo>
                      <a:lnTo>
                        <a:pt x="323" y="313"/>
                      </a:lnTo>
                      <a:lnTo>
                        <a:pt x="318" y="313"/>
                      </a:lnTo>
                      <a:lnTo>
                        <a:pt x="322" y="314"/>
                      </a:lnTo>
                      <a:lnTo>
                        <a:pt x="323" y="313"/>
                      </a:lnTo>
                      <a:lnTo>
                        <a:pt x="318" y="313"/>
                      </a:lnTo>
                      <a:lnTo>
                        <a:pt x="322" y="314"/>
                      </a:lnTo>
                      <a:lnTo>
                        <a:pt x="323" y="308"/>
                      </a:lnTo>
                      <a:lnTo>
                        <a:pt x="324" y="306"/>
                      </a:lnTo>
                      <a:lnTo>
                        <a:pt x="324" y="299"/>
                      </a:lnTo>
                      <a:lnTo>
                        <a:pt x="319" y="299"/>
                      </a:lnTo>
                      <a:lnTo>
                        <a:pt x="323" y="300"/>
                      </a:lnTo>
                      <a:lnTo>
                        <a:pt x="324" y="299"/>
                      </a:lnTo>
                      <a:lnTo>
                        <a:pt x="319" y="299"/>
                      </a:lnTo>
                      <a:lnTo>
                        <a:pt x="323" y="300"/>
                      </a:lnTo>
                      <a:lnTo>
                        <a:pt x="324" y="293"/>
                      </a:lnTo>
                      <a:lnTo>
                        <a:pt x="326" y="292"/>
                      </a:lnTo>
                      <a:lnTo>
                        <a:pt x="326" y="281"/>
                      </a:lnTo>
                      <a:lnTo>
                        <a:pt x="320" y="281"/>
                      </a:lnTo>
                      <a:lnTo>
                        <a:pt x="324" y="282"/>
                      </a:lnTo>
                      <a:lnTo>
                        <a:pt x="326" y="281"/>
                      </a:lnTo>
                      <a:lnTo>
                        <a:pt x="320" y="281"/>
                      </a:lnTo>
                      <a:lnTo>
                        <a:pt x="324" y="282"/>
                      </a:lnTo>
                      <a:lnTo>
                        <a:pt x="326" y="277"/>
                      </a:lnTo>
                      <a:lnTo>
                        <a:pt x="327" y="275"/>
                      </a:lnTo>
                      <a:lnTo>
                        <a:pt x="327" y="271"/>
                      </a:lnTo>
                      <a:lnTo>
                        <a:pt x="322" y="271"/>
                      </a:lnTo>
                      <a:lnTo>
                        <a:pt x="326" y="273"/>
                      </a:lnTo>
                      <a:lnTo>
                        <a:pt x="327" y="271"/>
                      </a:lnTo>
                      <a:lnTo>
                        <a:pt x="322" y="271"/>
                      </a:lnTo>
                      <a:lnTo>
                        <a:pt x="326" y="273"/>
                      </a:lnTo>
                      <a:lnTo>
                        <a:pt x="327" y="268"/>
                      </a:lnTo>
                      <a:lnTo>
                        <a:pt x="328" y="266"/>
                      </a:lnTo>
                      <a:lnTo>
                        <a:pt x="328" y="262"/>
                      </a:lnTo>
                      <a:lnTo>
                        <a:pt x="323" y="262"/>
                      </a:lnTo>
                      <a:lnTo>
                        <a:pt x="327" y="264"/>
                      </a:lnTo>
                      <a:lnTo>
                        <a:pt x="328" y="262"/>
                      </a:lnTo>
                      <a:lnTo>
                        <a:pt x="323" y="262"/>
                      </a:lnTo>
                      <a:lnTo>
                        <a:pt x="327" y="264"/>
                      </a:lnTo>
                      <a:lnTo>
                        <a:pt x="328" y="260"/>
                      </a:lnTo>
                      <a:lnTo>
                        <a:pt x="330" y="259"/>
                      </a:lnTo>
                      <a:lnTo>
                        <a:pt x="330" y="251"/>
                      </a:lnTo>
                      <a:lnTo>
                        <a:pt x="324" y="251"/>
                      </a:lnTo>
                      <a:lnTo>
                        <a:pt x="328" y="252"/>
                      </a:lnTo>
                      <a:lnTo>
                        <a:pt x="330" y="251"/>
                      </a:lnTo>
                      <a:lnTo>
                        <a:pt x="324" y="251"/>
                      </a:lnTo>
                      <a:lnTo>
                        <a:pt x="328" y="252"/>
                      </a:lnTo>
                      <a:lnTo>
                        <a:pt x="330" y="248"/>
                      </a:lnTo>
                      <a:lnTo>
                        <a:pt x="331" y="247"/>
                      </a:lnTo>
                      <a:lnTo>
                        <a:pt x="331" y="244"/>
                      </a:lnTo>
                      <a:lnTo>
                        <a:pt x="326" y="244"/>
                      </a:lnTo>
                      <a:lnTo>
                        <a:pt x="330" y="247"/>
                      </a:lnTo>
                      <a:lnTo>
                        <a:pt x="331" y="244"/>
                      </a:lnTo>
                      <a:lnTo>
                        <a:pt x="326" y="244"/>
                      </a:lnTo>
                      <a:lnTo>
                        <a:pt x="330" y="247"/>
                      </a:lnTo>
                      <a:lnTo>
                        <a:pt x="332" y="242"/>
                      </a:lnTo>
                      <a:lnTo>
                        <a:pt x="332" y="238"/>
                      </a:lnTo>
                      <a:lnTo>
                        <a:pt x="327" y="238"/>
                      </a:lnTo>
                      <a:lnTo>
                        <a:pt x="331" y="242"/>
                      </a:lnTo>
                      <a:lnTo>
                        <a:pt x="330" y="241"/>
                      </a:lnTo>
                      <a:lnTo>
                        <a:pt x="332" y="238"/>
                      </a:lnTo>
                      <a:lnTo>
                        <a:pt x="327" y="238"/>
                      </a:lnTo>
                      <a:lnTo>
                        <a:pt x="331" y="242"/>
                      </a:lnTo>
                      <a:lnTo>
                        <a:pt x="332" y="241"/>
                      </a:lnTo>
                      <a:lnTo>
                        <a:pt x="331" y="239"/>
                      </a:lnTo>
                      <a:lnTo>
                        <a:pt x="333" y="237"/>
                      </a:lnTo>
                      <a:lnTo>
                        <a:pt x="333" y="233"/>
                      </a:lnTo>
                      <a:lnTo>
                        <a:pt x="328" y="233"/>
                      </a:lnTo>
                      <a:lnTo>
                        <a:pt x="332" y="235"/>
                      </a:lnTo>
                      <a:lnTo>
                        <a:pt x="333" y="233"/>
                      </a:lnTo>
                      <a:lnTo>
                        <a:pt x="328" y="233"/>
                      </a:lnTo>
                      <a:lnTo>
                        <a:pt x="332" y="235"/>
                      </a:lnTo>
                      <a:lnTo>
                        <a:pt x="333" y="233"/>
                      </a:lnTo>
                      <a:lnTo>
                        <a:pt x="330" y="230"/>
                      </a:lnTo>
                      <a:lnTo>
                        <a:pt x="333" y="234"/>
                      </a:lnTo>
                      <a:lnTo>
                        <a:pt x="333" y="233"/>
                      </a:lnTo>
                      <a:lnTo>
                        <a:pt x="330" y="230"/>
                      </a:lnTo>
                      <a:lnTo>
                        <a:pt x="333" y="234"/>
                      </a:lnTo>
                      <a:lnTo>
                        <a:pt x="335" y="233"/>
                      </a:lnTo>
                      <a:lnTo>
                        <a:pt x="331" y="229"/>
                      </a:lnTo>
                      <a:lnTo>
                        <a:pt x="331" y="234"/>
                      </a:lnTo>
                      <a:lnTo>
                        <a:pt x="335" y="233"/>
                      </a:lnTo>
                      <a:lnTo>
                        <a:pt x="331" y="229"/>
                      </a:lnTo>
                      <a:lnTo>
                        <a:pt x="331" y="234"/>
                      </a:lnTo>
                      <a:lnTo>
                        <a:pt x="332" y="234"/>
                      </a:lnTo>
                      <a:lnTo>
                        <a:pt x="332" y="229"/>
                      </a:lnTo>
                      <a:lnTo>
                        <a:pt x="328" y="229"/>
                      </a:lnTo>
                      <a:lnTo>
                        <a:pt x="330" y="231"/>
                      </a:lnTo>
                      <a:lnTo>
                        <a:pt x="332" y="234"/>
                      </a:lnTo>
                      <a:lnTo>
                        <a:pt x="332" y="229"/>
                      </a:lnTo>
                      <a:lnTo>
                        <a:pt x="328" y="229"/>
                      </a:lnTo>
                      <a:lnTo>
                        <a:pt x="328" y="230"/>
                      </a:lnTo>
                      <a:lnTo>
                        <a:pt x="330" y="234"/>
                      </a:lnTo>
                      <a:lnTo>
                        <a:pt x="331" y="235"/>
                      </a:lnTo>
                      <a:lnTo>
                        <a:pt x="333" y="231"/>
                      </a:lnTo>
                      <a:lnTo>
                        <a:pt x="330" y="231"/>
                      </a:lnTo>
                      <a:lnTo>
                        <a:pt x="331" y="235"/>
                      </a:lnTo>
                      <a:lnTo>
                        <a:pt x="333" y="231"/>
                      </a:lnTo>
                      <a:lnTo>
                        <a:pt x="330" y="231"/>
                      </a:lnTo>
                      <a:lnTo>
                        <a:pt x="330" y="237"/>
                      </a:lnTo>
                      <a:lnTo>
                        <a:pt x="331" y="239"/>
                      </a:lnTo>
                      <a:lnTo>
                        <a:pt x="335" y="237"/>
                      </a:lnTo>
                      <a:lnTo>
                        <a:pt x="331" y="237"/>
                      </a:lnTo>
                      <a:lnTo>
                        <a:pt x="331" y="239"/>
                      </a:lnTo>
                      <a:lnTo>
                        <a:pt x="335" y="237"/>
                      </a:lnTo>
                      <a:lnTo>
                        <a:pt x="331" y="237"/>
                      </a:lnTo>
                      <a:lnTo>
                        <a:pt x="331" y="242"/>
                      </a:lnTo>
                      <a:lnTo>
                        <a:pt x="332" y="244"/>
                      </a:lnTo>
                      <a:lnTo>
                        <a:pt x="336" y="242"/>
                      </a:lnTo>
                      <a:lnTo>
                        <a:pt x="332" y="242"/>
                      </a:lnTo>
                      <a:lnTo>
                        <a:pt x="332" y="244"/>
                      </a:lnTo>
                      <a:lnTo>
                        <a:pt x="336" y="242"/>
                      </a:lnTo>
                      <a:lnTo>
                        <a:pt x="332" y="242"/>
                      </a:lnTo>
                      <a:lnTo>
                        <a:pt x="332" y="251"/>
                      </a:lnTo>
                      <a:lnTo>
                        <a:pt x="333" y="256"/>
                      </a:lnTo>
                      <a:lnTo>
                        <a:pt x="337" y="255"/>
                      </a:lnTo>
                      <a:lnTo>
                        <a:pt x="333" y="255"/>
                      </a:lnTo>
                      <a:lnTo>
                        <a:pt x="333" y="256"/>
                      </a:lnTo>
                      <a:lnTo>
                        <a:pt x="337" y="255"/>
                      </a:lnTo>
                      <a:lnTo>
                        <a:pt x="333" y="255"/>
                      </a:lnTo>
                      <a:lnTo>
                        <a:pt x="333" y="261"/>
                      </a:lnTo>
                      <a:lnTo>
                        <a:pt x="335" y="266"/>
                      </a:lnTo>
                      <a:lnTo>
                        <a:pt x="339" y="265"/>
                      </a:lnTo>
                      <a:lnTo>
                        <a:pt x="335" y="265"/>
                      </a:lnTo>
                      <a:lnTo>
                        <a:pt x="335" y="266"/>
                      </a:lnTo>
                      <a:lnTo>
                        <a:pt x="339" y="265"/>
                      </a:lnTo>
                      <a:lnTo>
                        <a:pt x="335" y="265"/>
                      </a:lnTo>
                      <a:lnTo>
                        <a:pt x="335" y="273"/>
                      </a:lnTo>
                      <a:lnTo>
                        <a:pt x="336" y="278"/>
                      </a:lnTo>
                      <a:lnTo>
                        <a:pt x="340" y="277"/>
                      </a:lnTo>
                      <a:lnTo>
                        <a:pt x="336" y="277"/>
                      </a:lnTo>
                      <a:lnTo>
                        <a:pt x="336" y="278"/>
                      </a:lnTo>
                      <a:lnTo>
                        <a:pt x="340" y="277"/>
                      </a:lnTo>
                      <a:lnTo>
                        <a:pt x="336" y="277"/>
                      </a:lnTo>
                      <a:lnTo>
                        <a:pt x="336" y="292"/>
                      </a:lnTo>
                      <a:lnTo>
                        <a:pt x="337" y="300"/>
                      </a:lnTo>
                      <a:lnTo>
                        <a:pt x="341" y="299"/>
                      </a:lnTo>
                      <a:lnTo>
                        <a:pt x="337" y="299"/>
                      </a:lnTo>
                      <a:lnTo>
                        <a:pt x="337" y="300"/>
                      </a:lnTo>
                      <a:lnTo>
                        <a:pt x="341" y="299"/>
                      </a:lnTo>
                      <a:lnTo>
                        <a:pt x="337" y="299"/>
                      </a:lnTo>
                      <a:lnTo>
                        <a:pt x="337" y="308"/>
                      </a:lnTo>
                      <a:lnTo>
                        <a:pt x="339" y="315"/>
                      </a:lnTo>
                      <a:lnTo>
                        <a:pt x="342" y="314"/>
                      </a:lnTo>
                      <a:lnTo>
                        <a:pt x="339" y="314"/>
                      </a:lnTo>
                      <a:lnTo>
                        <a:pt x="339" y="315"/>
                      </a:lnTo>
                      <a:lnTo>
                        <a:pt x="342" y="314"/>
                      </a:lnTo>
                      <a:lnTo>
                        <a:pt x="339" y="314"/>
                      </a:lnTo>
                      <a:lnTo>
                        <a:pt x="339" y="324"/>
                      </a:lnTo>
                      <a:lnTo>
                        <a:pt x="340" y="333"/>
                      </a:lnTo>
                      <a:lnTo>
                        <a:pt x="344" y="332"/>
                      </a:lnTo>
                      <a:lnTo>
                        <a:pt x="340" y="332"/>
                      </a:lnTo>
                      <a:lnTo>
                        <a:pt x="340" y="333"/>
                      </a:lnTo>
                      <a:lnTo>
                        <a:pt x="344" y="332"/>
                      </a:lnTo>
                      <a:lnTo>
                        <a:pt x="340" y="332"/>
                      </a:lnTo>
                      <a:lnTo>
                        <a:pt x="340" y="352"/>
                      </a:lnTo>
                      <a:lnTo>
                        <a:pt x="341" y="362"/>
                      </a:lnTo>
                      <a:lnTo>
                        <a:pt x="345" y="361"/>
                      </a:lnTo>
                      <a:lnTo>
                        <a:pt x="341" y="361"/>
                      </a:lnTo>
                      <a:lnTo>
                        <a:pt x="341" y="362"/>
                      </a:lnTo>
                      <a:lnTo>
                        <a:pt x="345" y="361"/>
                      </a:lnTo>
                      <a:lnTo>
                        <a:pt x="341" y="361"/>
                      </a:lnTo>
                      <a:lnTo>
                        <a:pt x="341" y="371"/>
                      </a:lnTo>
                      <a:lnTo>
                        <a:pt x="342" y="381"/>
                      </a:lnTo>
                      <a:lnTo>
                        <a:pt x="346" y="380"/>
                      </a:lnTo>
                      <a:lnTo>
                        <a:pt x="342" y="380"/>
                      </a:lnTo>
                      <a:lnTo>
                        <a:pt x="342" y="381"/>
                      </a:lnTo>
                      <a:lnTo>
                        <a:pt x="346" y="380"/>
                      </a:lnTo>
                      <a:lnTo>
                        <a:pt x="342" y="380"/>
                      </a:lnTo>
                      <a:lnTo>
                        <a:pt x="342" y="393"/>
                      </a:lnTo>
                      <a:lnTo>
                        <a:pt x="344" y="403"/>
                      </a:lnTo>
                      <a:lnTo>
                        <a:pt x="348" y="402"/>
                      </a:lnTo>
                      <a:lnTo>
                        <a:pt x="344" y="402"/>
                      </a:lnTo>
                      <a:lnTo>
                        <a:pt x="344" y="403"/>
                      </a:lnTo>
                      <a:lnTo>
                        <a:pt x="348" y="402"/>
                      </a:lnTo>
                      <a:lnTo>
                        <a:pt x="344" y="402"/>
                      </a:lnTo>
                      <a:lnTo>
                        <a:pt x="344" y="425"/>
                      </a:lnTo>
                      <a:lnTo>
                        <a:pt x="345" y="437"/>
                      </a:lnTo>
                      <a:lnTo>
                        <a:pt x="349" y="435"/>
                      </a:lnTo>
                      <a:lnTo>
                        <a:pt x="345" y="435"/>
                      </a:lnTo>
                      <a:lnTo>
                        <a:pt x="345" y="437"/>
                      </a:lnTo>
                      <a:lnTo>
                        <a:pt x="349" y="435"/>
                      </a:lnTo>
                      <a:lnTo>
                        <a:pt x="345" y="435"/>
                      </a:lnTo>
                      <a:lnTo>
                        <a:pt x="345" y="448"/>
                      </a:lnTo>
                      <a:lnTo>
                        <a:pt x="346" y="460"/>
                      </a:lnTo>
                      <a:lnTo>
                        <a:pt x="350" y="459"/>
                      </a:lnTo>
                      <a:lnTo>
                        <a:pt x="346" y="459"/>
                      </a:lnTo>
                      <a:lnTo>
                        <a:pt x="346" y="460"/>
                      </a:lnTo>
                      <a:lnTo>
                        <a:pt x="350" y="459"/>
                      </a:lnTo>
                      <a:lnTo>
                        <a:pt x="346" y="459"/>
                      </a:lnTo>
                      <a:lnTo>
                        <a:pt x="346" y="485"/>
                      </a:lnTo>
                      <a:lnTo>
                        <a:pt x="348" y="497"/>
                      </a:lnTo>
                      <a:lnTo>
                        <a:pt x="351" y="496"/>
                      </a:lnTo>
                      <a:lnTo>
                        <a:pt x="348" y="496"/>
                      </a:lnTo>
                      <a:lnTo>
                        <a:pt x="348" y="497"/>
                      </a:lnTo>
                      <a:lnTo>
                        <a:pt x="351" y="496"/>
                      </a:lnTo>
                      <a:lnTo>
                        <a:pt x="348" y="496"/>
                      </a:lnTo>
                      <a:lnTo>
                        <a:pt x="348" y="510"/>
                      </a:lnTo>
                      <a:lnTo>
                        <a:pt x="349" y="522"/>
                      </a:lnTo>
                      <a:lnTo>
                        <a:pt x="353" y="521"/>
                      </a:lnTo>
                      <a:lnTo>
                        <a:pt x="349" y="521"/>
                      </a:lnTo>
                      <a:lnTo>
                        <a:pt x="349" y="522"/>
                      </a:lnTo>
                      <a:lnTo>
                        <a:pt x="353" y="521"/>
                      </a:lnTo>
                      <a:lnTo>
                        <a:pt x="349" y="521"/>
                      </a:lnTo>
                      <a:lnTo>
                        <a:pt x="349" y="535"/>
                      </a:lnTo>
                      <a:lnTo>
                        <a:pt x="350" y="548"/>
                      </a:lnTo>
                      <a:lnTo>
                        <a:pt x="354" y="547"/>
                      </a:lnTo>
                      <a:lnTo>
                        <a:pt x="350" y="547"/>
                      </a:lnTo>
                      <a:lnTo>
                        <a:pt x="350" y="548"/>
                      </a:lnTo>
                      <a:lnTo>
                        <a:pt x="354" y="547"/>
                      </a:lnTo>
                      <a:lnTo>
                        <a:pt x="350" y="547"/>
                      </a:lnTo>
                      <a:lnTo>
                        <a:pt x="350" y="574"/>
                      </a:lnTo>
                      <a:lnTo>
                        <a:pt x="351" y="587"/>
                      </a:lnTo>
                      <a:lnTo>
                        <a:pt x="355" y="585"/>
                      </a:lnTo>
                      <a:lnTo>
                        <a:pt x="351" y="585"/>
                      </a:lnTo>
                      <a:lnTo>
                        <a:pt x="351" y="587"/>
                      </a:lnTo>
                      <a:lnTo>
                        <a:pt x="355" y="585"/>
                      </a:lnTo>
                      <a:lnTo>
                        <a:pt x="351" y="585"/>
                      </a:lnTo>
                      <a:lnTo>
                        <a:pt x="351" y="599"/>
                      </a:lnTo>
                      <a:lnTo>
                        <a:pt x="353" y="614"/>
                      </a:lnTo>
                      <a:lnTo>
                        <a:pt x="357" y="612"/>
                      </a:lnTo>
                      <a:lnTo>
                        <a:pt x="353" y="612"/>
                      </a:lnTo>
                      <a:lnTo>
                        <a:pt x="353" y="614"/>
                      </a:lnTo>
                      <a:lnTo>
                        <a:pt x="357" y="612"/>
                      </a:lnTo>
                      <a:lnTo>
                        <a:pt x="353" y="612"/>
                      </a:lnTo>
                      <a:lnTo>
                        <a:pt x="353" y="627"/>
                      </a:lnTo>
                      <a:lnTo>
                        <a:pt x="354" y="640"/>
                      </a:lnTo>
                      <a:lnTo>
                        <a:pt x="358" y="638"/>
                      </a:lnTo>
                      <a:lnTo>
                        <a:pt x="354" y="638"/>
                      </a:lnTo>
                      <a:lnTo>
                        <a:pt x="354" y="640"/>
                      </a:lnTo>
                      <a:lnTo>
                        <a:pt x="358" y="638"/>
                      </a:lnTo>
                      <a:lnTo>
                        <a:pt x="354" y="638"/>
                      </a:lnTo>
                      <a:lnTo>
                        <a:pt x="354" y="667"/>
                      </a:lnTo>
                      <a:lnTo>
                        <a:pt x="355" y="680"/>
                      </a:lnTo>
                      <a:lnTo>
                        <a:pt x="359" y="678"/>
                      </a:lnTo>
                      <a:lnTo>
                        <a:pt x="355" y="678"/>
                      </a:lnTo>
                      <a:lnTo>
                        <a:pt x="355" y="680"/>
                      </a:lnTo>
                      <a:lnTo>
                        <a:pt x="359" y="678"/>
                      </a:lnTo>
                      <a:lnTo>
                        <a:pt x="355" y="678"/>
                      </a:lnTo>
                      <a:lnTo>
                        <a:pt x="355" y="692"/>
                      </a:lnTo>
                      <a:lnTo>
                        <a:pt x="357" y="705"/>
                      </a:lnTo>
                      <a:lnTo>
                        <a:pt x="361" y="704"/>
                      </a:lnTo>
                      <a:lnTo>
                        <a:pt x="357" y="704"/>
                      </a:lnTo>
                      <a:lnTo>
                        <a:pt x="357" y="705"/>
                      </a:lnTo>
                      <a:lnTo>
                        <a:pt x="361" y="704"/>
                      </a:lnTo>
                      <a:lnTo>
                        <a:pt x="357" y="704"/>
                      </a:lnTo>
                      <a:lnTo>
                        <a:pt x="357" y="718"/>
                      </a:lnTo>
                      <a:lnTo>
                        <a:pt x="358" y="731"/>
                      </a:lnTo>
                      <a:lnTo>
                        <a:pt x="362" y="730"/>
                      </a:lnTo>
                      <a:lnTo>
                        <a:pt x="358" y="730"/>
                      </a:lnTo>
                      <a:lnTo>
                        <a:pt x="358" y="731"/>
                      </a:lnTo>
                      <a:lnTo>
                        <a:pt x="362" y="730"/>
                      </a:lnTo>
                      <a:lnTo>
                        <a:pt x="358" y="730"/>
                      </a:lnTo>
                      <a:lnTo>
                        <a:pt x="358" y="756"/>
                      </a:lnTo>
                      <a:lnTo>
                        <a:pt x="359" y="769"/>
                      </a:lnTo>
                      <a:lnTo>
                        <a:pt x="363" y="767"/>
                      </a:lnTo>
                      <a:lnTo>
                        <a:pt x="359" y="767"/>
                      </a:lnTo>
                      <a:lnTo>
                        <a:pt x="359" y="769"/>
                      </a:lnTo>
                      <a:lnTo>
                        <a:pt x="363" y="767"/>
                      </a:lnTo>
                      <a:lnTo>
                        <a:pt x="359" y="767"/>
                      </a:lnTo>
                      <a:lnTo>
                        <a:pt x="359" y="780"/>
                      </a:lnTo>
                      <a:lnTo>
                        <a:pt x="361" y="792"/>
                      </a:lnTo>
                      <a:lnTo>
                        <a:pt x="364" y="791"/>
                      </a:lnTo>
                      <a:lnTo>
                        <a:pt x="361" y="791"/>
                      </a:lnTo>
                      <a:lnTo>
                        <a:pt x="361" y="792"/>
                      </a:lnTo>
                      <a:lnTo>
                        <a:pt x="364" y="791"/>
                      </a:lnTo>
                      <a:lnTo>
                        <a:pt x="361" y="791"/>
                      </a:lnTo>
                      <a:lnTo>
                        <a:pt x="361" y="802"/>
                      </a:lnTo>
                      <a:lnTo>
                        <a:pt x="362" y="814"/>
                      </a:lnTo>
                      <a:lnTo>
                        <a:pt x="366" y="813"/>
                      </a:lnTo>
                      <a:lnTo>
                        <a:pt x="362" y="813"/>
                      </a:lnTo>
                      <a:lnTo>
                        <a:pt x="362" y="814"/>
                      </a:lnTo>
                      <a:lnTo>
                        <a:pt x="366" y="813"/>
                      </a:lnTo>
                      <a:lnTo>
                        <a:pt x="362" y="813"/>
                      </a:lnTo>
                      <a:lnTo>
                        <a:pt x="362" y="833"/>
                      </a:lnTo>
                      <a:lnTo>
                        <a:pt x="363" y="842"/>
                      </a:lnTo>
                      <a:lnTo>
                        <a:pt x="367" y="841"/>
                      </a:lnTo>
                      <a:lnTo>
                        <a:pt x="363" y="841"/>
                      </a:lnTo>
                      <a:lnTo>
                        <a:pt x="363" y="842"/>
                      </a:lnTo>
                      <a:lnTo>
                        <a:pt x="367" y="841"/>
                      </a:lnTo>
                      <a:lnTo>
                        <a:pt x="363" y="841"/>
                      </a:lnTo>
                      <a:lnTo>
                        <a:pt x="363" y="851"/>
                      </a:lnTo>
                      <a:lnTo>
                        <a:pt x="364" y="860"/>
                      </a:lnTo>
                      <a:lnTo>
                        <a:pt x="368" y="859"/>
                      </a:lnTo>
                      <a:lnTo>
                        <a:pt x="364" y="859"/>
                      </a:lnTo>
                      <a:lnTo>
                        <a:pt x="364" y="860"/>
                      </a:lnTo>
                      <a:lnTo>
                        <a:pt x="368" y="859"/>
                      </a:lnTo>
                      <a:lnTo>
                        <a:pt x="364" y="859"/>
                      </a:lnTo>
                      <a:lnTo>
                        <a:pt x="364" y="868"/>
                      </a:lnTo>
                      <a:lnTo>
                        <a:pt x="366" y="875"/>
                      </a:lnTo>
                      <a:lnTo>
                        <a:pt x="370" y="873"/>
                      </a:lnTo>
                      <a:lnTo>
                        <a:pt x="366" y="873"/>
                      </a:lnTo>
                      <a:lnTo>
                        <a:pt x="366" y="875"/>
                      </a:lnTo>
                      <a:lnTo>
                        <a:pt x="370" y="873"/>
                      </a:lnTo>
                      <a:lnTo>
                        <a:pt x="366" y="873"/>
                      </a:lnTo>
                      <a:lnTo>
                        <a:pt x="366" y="889"/>
                      </a:lnTo>
                      <a:lnTo>
                        <a:pt x="367" y="894"/>
                      </a:lnTo>
                      <a:lnTo>
                        <a:pt x="371" y="893"/>
                      </a:lnTo>
                      <a:lnTo>
                        <a:pt x="367" y="893"/>
                      </a:lnTo>
                      <a:lnTo>
                        <a:pt x="367" y="894"/>
                      </a:lnTo>
                      <a:lnTo>
                        <a:pt x="371" y="893"/>
                      </a:lnTo>
                      <a:lnTo>
                        <a:pt x="367" y="893"/>
                      </a:lnTo>
                      <a:lnTo>
                        <a:pt x="367" y="900"/>
                      </a:lnTo>
                      <a:lnTo>
                        <a:pt x="368" y="906"/>
                      </a:lnTo>
                      <a:lnTo>
                        <a:pt x="372" y="904"/>
                      </a:lnTo>
                      <a:lnTo>
                        <a:pt x="368" y="904"/>
                      </a:lnTo>
                      <a:lnTo>
                        <a:pt x="368" y="906"/>
                      </a:lnTo>
                      <a:lnTo>
                        <a:pt x="372" y="904"/>
                      </a:lnTo>
                      <a:lnTo>
                        <a:pt x="368" y="904"/>
                      </a:lnTo>
                      <a:lnTo>
                        <a:pt x="368" y="911"/>
                      </a:lnTo>
                      <a:lnTo>
                        <a:pt x="370" y="915"/>
                      </a:lnTo>
                      <a:lnTo>
                        <a:pt x="373" y="913"/>
                      </a:lnTo>
                      <a:lnTo>
                        <a:pt x="370" y="913"/>
                      </a:lnTo>
                      <a:lnTo>
                        <a:pt x="370" y="915"/>
                      </a:lnTo>
                      <a:lnTo>
                        <a:pt x="373" y="913"/>
                      </a:lnTo>
                      <a:lnTo>
                        <a:pt x="370" y="913"/>
                      </a:lnTo>
                      <a:lnTo>
                        <a:pt x="370" y="924"/>
                      </a:lnTo>
                      <a:lnTo>
                        <a:pt x="371" y="927"/>
                      </a:lnTo>
                      <a:lnTo>
                        <a:pt x="375" y="926"/>
                      </a:lnTo>
                      <a:lnTo>
                        <a:pt x="371" y="926"/>
                      </a:lnTo>
                      <a:lnTo>
                        <a:pt x="371" y="927"/>
                      </a:lnTo>
                      <a:lnTo>
                        <a:pt x="375" y="926"/>
                      </a:lnTo>
                      <a:lnTo>
                        <a:pt x="371" y="926"/>
                      </a:lnTo>
                      <a:lnTo>
                        <a:pt x="371" y="933"/>
                      </a:lnTo>
                      <a:lnTo>
                        <a:pt x="372" y="935"/>
                      </a:lnTo>
                      <a:lnTo>
                        <a:pt x="376" y="933"/>
                      </a:lnTo>
                      <a:lnTo>
                        <a:pt x="372" y="933"/>
                      </a:lnTo>
                      <a:lnTo>
                        <a:pt x="372" y="935"/>
                      </a:lnTo>
                      <a:lnTo>
                        <a:pt x="376" y="933"/>
                      </a:lnTo>
                      <a:lnTo>
                        <a:pt x="372" y="933"/>
                      </a:lnTo>
                      <a:lnTo>
                        <a:pt x="372" y="939"/>
                      </a:lnTo>
                      <a:lnTo>
                        <a:pt x="373" y="942"/>
                      </a:lnTo>
                      <a:lnTo>
                        <a:pt x="377" y="939"/>
                      </a:lnTo>
                      <a:lnTo>
                        <a:pt x="373" y="939"/>
                      </a:lnTo>
                      <a:lnTo>
                        <a:pt x="373" y="942"/>
                      </a:lnTo>
                      <a:lnTo>
                        <a:pt x="377" y="939"/>
                      </a:lnTo>
                      <a:lnTo>
                        <a:pt x="373" y="939"/>
                      </a:lnTo>
                      <a:lnTo>
                        <a:pt x="373" y="947"/>
                      </a:lnTo>
                      <a:lnTo>
                        <a:pt x="375" y="949"/>
                      </a:lnTo>
                      <a:lnTo>
                        <a:pt x="379" y="947"/>
                      </a:lnTo>
                      <a:lnTo>
                        <a:pt x="375" y="947"/>
                      </a:lnTo>
                      <a:lnTo>
                        <a:pt x="375" y="949"/>
                      </a:lnTo>
                      <a:lnTo>
                        <a:pt x="379" y="947"/>
                      </a:lnTo>
                      <a:lnTo>
                        <a:pt x="375" y="947"/>
                      </a:lnTo>
                      <a:lnTo>
                        <a:pt x="375" y="948"/>
                      </a:lnTo>
                      <a:lnTo>
                        <a:pt x="376" y="952"/>
                      </a:lnTo>
                      <a:lnTo>
                        <a:pt x="377" y="953"/>
                      </a:lnTo>
                      <a:lnTo>
                        <a:pt x="380" y="949"/>
                      </a:lnTo>
                      <a:lnTo>
                        <a:pt x="376" y="949"/>
                      </a:lnTo>
                      <a:lnTo>
                        <a:pt x="377" y="953"/>
                      </a:lnTo>
                      <a:lnTo>
                        <a:pt x="380" y="949"/>
                      </a:lnTo>
                      <a:lnTo>
                        <a:pt x="376" y="949"/>
                      </a:lnTo>
                      <a:lnTo>
                        <a:pt x="376" y="951"/>
                      </a:lnTo>
                      <a:lnTo>
                        <a:pt x="377" y="955"/>
                      </a:lnTo>
                      <a:lnTo>
                        <a:pt x="379" y="956"/>
                      </a:lnTo>
                      <a:lnTo>
                        <a:pt x="379" y="955"/>
                      </a:lnTo>
                      <a:lnTo>
                        <a:pt x="381" y="956"/>
                      </a:lnTo>
                      <a:lnTo>
                        <a:pt x="385" y="956"/>
                      </a:lnTo>
                      <a:lnTo>
                        <a:pt x="386" y="955"/>
                      </a:lnTo>
                      <a:lnTo>
                        <a:pt x="386" y="953"/>
                      </a:lnTo>
                      <a:lnTo>
                        <a:pt x="389" y="948"/>
                      </a:lnTo>
                      <a:lnTo>
                        <a:pt x="389" y="947"/>
                      </a:lnTo>
                      <a:lnTo>
                        <a:pt x="384" y="947"/>
                      </a:lnTo>
                      <a:lnTo>
                        <a:pt x="388" y="949"/>
                      </a:lnTo>
                      <a:lnTo>
                        <a:pt x="389" y="947"/>
                      </a:lnTo>
                      <a:lnTo>
                        <a:pt x="384" y="947"/>
                      </a:lnTo>
                      <a:lnTo>
                        <a:pt x="388" y="949"/>
                      </a:lnTo>
                      <a:lnTo>
                        <a:pt x="390" y="944"/>
                      </a:lnTo>
                      <a:lnTo>
                        <a:pt x="390" y="939"/>
                      </a:lnTo>
                      <a:lnTo>
                        <a:pt x="385" y="939"/>
                      </a:lnTo>
                      <a:lnTo>
                        <a:pt x="389" y="940"/>
                      </a:lnTo>
                      <a:lnTo>
                        <a:pt x="390" y="939"/>
                      </a:lnTo>
                      <a:lnTo>
                        <a:pt x="385" y="939"/>
                      </a:lnTo>
                      <a:lnTo>
                        <a:pt x="389" y="940"/>
                      </a:lnTo>
                      <a:lnTo>
                        <a:pt x="390" y="937"/>
                      </a:lnTo>
                      <a:lnTo>
                        <a:pt x="392" y="935"/>
                      </a:lnTo>
                      <a:lnTo>
                        <a:pt x="392" y="931"/>
                      </a:lnTo>
                      <a:lnTo>
                        <a:pt x="386" y="931"/>
                      </a:lnTo>
                      <a:lnTo>
                        <a:pt x="390" y="933"/>
                      </a:lnTo>
                      <a:lnTo>
                        <a:pt x="392" y="931"/>
                      </a:lnTo>
                      <a:lnTo>
                        <a:pt x="386" y="931"/>
                      </a:lnTo>
                      <a:lnTo>
                        <a:pt x="390" y="933"/>
                      </a:lnTo>
                      <a:lnTo>
                        <a:pt x="392" y="927"/>
                      </a:lnTo>
                      <a:lnTo>
                        <a:pt x="393" y="926"/>
                      </a:lnTo>
                      <a:lnTo>
                        <a:pt x="393" y="916"/>
                      </a:lnTo>
                      <a:lnTo>
                        <a:pt x="388" y="916"/>
                      </a:lnTo>
                      <a:lnTo>
                        <a:pt x="392" y="917"/>
                      </a:lnTo>
                      <a:lnTo>
                        <a:pt x="393" y="916"/>
                      </a:lnTo>
                      <a:lnTo>
                        <a:pt x="388" y="916"/>
                      </a:lnTo>
                      <a:lnTo>
                        <a:pt x="392" y="917"/>
                      </a:lnTo>
                      <a:lnTo>
                        <a:pt x="393" y="912"/>
                      </a:lnTo>
                      <a:lnTo>
                        <a:pt x="394" y="911"/>
                      </a:lnTo>
                      <a:lnTo>
                        <a:pt x="394" y="904"/>
                      </a:lnTo>
                      <a:lnTo>
                        <a:pt x="389" y="904"/>
                      </a:lnTo>
                      <a:lnTo>
                        <a:pt x="393" y="906"/>
                      </a:lnTo>
                      <a:lnTo>
                        <a:pt x="394" y="904"/>
                      </a:lnTo>
                      <a:lnTo>
                        <a:pt x="389" y="904"/>
                      </a:lnTo>
                      <a:lnTo>
                        <a:pt x="393" y="906"/>
                      </a:lnTo>
                      <a:lnTo>
                        <a:pt x="394" y="899"/>
                      </a:lnTo>
                      <a:lnTo>
                        <a:pt x="395" y="898"/>
                      </a:lnTo>
                      <a:lnTo>
                        <a:pt x="395" y="890"/>
                      </a:lnTo>
                      <a:lnTo>
                        <a:pt x="390" y="890"/>
                      </a:lnTo>
                      <a:lnTo>
                        <a:pt x="394" y="891"/>
                      </a:lnTo>
                      <a:lnTo>
                        <a:pt x="395" y="890"/>
                      </a:lnTo>
                      <a:lnTo>
                        <a:pt x="390" y="890"/>
                      </a:lnTo>
                      <a:lnTo>
                        <a:pt x="394" y="891"/>
                      </a:lnTo>
                      <a:lnTo>
                        <a:pt x="395" y="885"/>
                      </a:lnTo>
                      <a:lnTo>
                        <a:pt x="397" y="884"/>
                      </a:lnTo>
                      <a:lnTo>
                        <a:pt x="397" y="867"/>
                      </a:lnTo>
                      <a:lnTo>
                        <a:pt x="392" y="867"/>
                      </a:lnTo>
                      <a:lnTo>
                        <a:pt x="397" y="868"/>
                      </a:lnTo>
                      <a:lnTo>
                        <a:pt x="397" y="867"/>
                      </a:lnTo>
                      <a:lnTo>
                        <a:pt x="392" y="867"/>
                      </a:lnTo>
                      <a:lnTo>
                        <a:pt x="397" y="868"/>
                      </a:lnTo>
                      <a:lnTo>
                        <a:pt x="398" y="860"/>
                      </a:lnTo>
                      <a:lnTo>
                        <a:pt x="398" y="850"/>
                      </a:lnTo>
                      <a:lnTo>
                        <a:pt x="393" y="850"/>
                      </a:lnTo>
                      <a:lnTo>
                        <a:pt x="398" y="851"/>
                      </a:lnTo>
                      <a:lnTo>
                        <a:pt x="398" y="850"/>
                      </a:lnTo>
                      <a:lnTo>
                        <a:pt x="393" y="850"/>
                      </a:lnTo>
                      <a:lnTo>
                        <a:pt x="398" y="851"/>
                      </a:lnTo>
                      <a:lnTo>
                        <a:pt x="399" y="842"/>
                      </a:lnTo>
                      <a:lnTo>
                        <a:pt x="399" y="832"/>
                      </a:lnTo>
                      <a:lnTo>
                        <a:pt x="394" y="832"/>
                      </a:lnTo>
                      <a:lnTo>
                        <a:pt x="399" y="833"/>
                      </a:lnTo>
                      <a:lnTo>
                        <a:pt x="399" y="832"/>
                      </a:lnTo>
                      <a:lnTo>
                        <a:pt x="394" y="832"/>
                      </a:lnTo>
                      <a:lnTo>
                        <a:pt x="399" y="833"/>
                      </a:lnTo>
                      <a:lnTo>
                        <a:pt x="401" y="823"/>
                      </a:lnTo>
                      <a:lnTo>
                        <a:pt x="401" y="801"/>
                      </a:lnTo>
                      <a:lnTo>
                        <a:pt x="395" y="801"/>
                      </a:lnTo>
                      <a:lnTo>
                        <a:pt x="401" y="802"/>
                      </a:lnTo>
                      <a:lnTo>
                        <a:pt x="401" y="801"/>
                      </a:lnTo>
                      <a:lnTo>
                        <a:pt x="395" y="801"/>
                      </a:lnTo>
                      <a:lnTo>
                        <a:pt x="401" y="802"/>
                      </a:lnTo>
                      <a:lnTo>
                        <a:pt x="402" y="792"/>
                      </a:lnTo>
                      <a:lnTo>
                        <a:pt x="402" y="780"/>
                      </a:lnTo>
                      <a:lnTo>
                        <a:pt x="397" y="780"/>
                      </a:lnTo>
                      <a:lnTo>
                        <a:pt x="402" y="782"/>
                      </a:lnTo>
                      <a:lnTo>
                        <a:pt x="402" y="780"/>
                      </a:lnTo>
                      <a:lnTo>
                        <a:pt x="397" y="780"/>
                      </a:lnTo>
                      <a:lnTo>
                        <a:pt x="402" y="782"/>
                      </a:lnTo>
                      <a:lnTo>
                        <a:pt x="403" y="770"/>
                      </a:lnTo>
                      <a:lnTo>
                        <a:pt x="403" y="758"/>
                      </a:lnTo>
                      <a:lnTo>
                        <a:pt x="398" y="758"/>
                      </a:lnTo>
                      <a:lnTo>
                        <a:pt x="403" y="760"/>
                      </a:lnTo>
                      <a:lnTo>
                        <a:pt x="403" y="758"/>
                      </a:lnTo>
                      <a:lnTo>
                        <a:pt x="398" y="758"/>
                      </a:lnTo>
                      <a:lnTo>
                        <a:pt x="403" y="760"/>
                      </a:lnTo>
                      <a:lnTo>
                        <a:pt x="404" y="748"/>
                      </a:lnTo>
                      <a:lnTo>
                        <a:pt x="404" y="723"/>
                      </a:lnTo>
                      <a:lnTo>
                        <a:pt x="399" y="723"/>
                      </a:lnTo>
                      <a:lnTo>
                        <a:pt x="404" y="725"/>
                      </a:lnTo>
                      <a:lnTo>
                        <a:pt x="404" y="723"/>
                      </a:lnTo>
                      <a:lnTo>
                        <a:pt x="399" y="723"/>
                      </a:lnTo>
                      <a:lnTo>
                        <a:pt x="404" y="725"/>
                      </a:lnTo>
                      <a:lnTo>
                        <a:pt x="406" y="712"/>
                      </a:lnTo>
                      <a:lnTo>
                        <a:pt x="406" y="699"/>
                      </a:lnTo>
                      <a:lnTo>
                        <a:pt x="401" y="699"/>
                      </a:lnTo>
                      <a:lnTo>
                        <a:pt x="406" y="700"/>
                      </a:lnTo>
                      <a:lnTo>
                        <a:pt x="406" y="699"/>
                      </a:lnTo>
                      <a:lnTo>
                        <a:pt x="401" y="699"/>
                      </a:lnTo>
                      <a:lnTo>
                        <a:pt x="406" y="700"/>
                      </a:lnTo>
                      <a:lnTo>
                        <a:pt x="407" y="687"/>
                      </a:lnTo>
                      <a:lnTo>
                        <a:pt x="407" y="674"/>
                      </a:lnTo>
                      <a:lnTo>
                        <a:pt x="402" y="674"/>
                      </a:lnTo>
                      <a:lnTo>
                        <a:pt x="407" y="676"/>
                      </a:lnTo>
                      <a:lnTo>
                        <a:pt x="407" y="674"/>
                      </a:lnTo>
                      <a:lnTo>
                        <a:pt x="402" y="674"/>
                      </a:lnTo>
                      <a:lnTo>
                        <a:pt x="407" y="676"/>
                      </a:lnTo>
                      <a:lnTo>
                        <a:pt x="408" y="663"/>
                      </a:lnTo>
                      <a:lnTo>
                        <a:pt x="408" y="636"/>
                      </a:lnTo>
                      <a:lnTo>
                        <a:pt x="403" y="636"/>
                      </a:lnTo>
                      <a:lnTo>
                        <a:pt x="408" y="637"/>
                      </a:lnTo>
                      <a:lnTo>
                        <a:pt x="408" y="636"/>
                      </a:lnTo>
                      <a:lnTo>
                        <a:pt x="403" y="636"/>
                      </a:lnTo>
                      <a:lnTo>
                        <a:pt x="408" y="637"/>
                      </a:lnTo>
                      <a:lnTo>
                        <a:pt x="410" y="624"/>
                      </a:lnTo>
                      <a:lnTo>
                        <a:pt x="410" y="610"/>
                      </a:lnTo>
                      <a:lnTo>
                        <a:pt x="404" y="610"/>
                      </a:lnTo>
                      <a:lnTo>
                        <a:pt x="410" y="611"/>
                      </a:lnTo>
                      <a:lnTo>
                        <a:pt x="410" y="610"/>
                      </a:lnTo>
                      <a:lnTo>
                        <a:pt x="404" y="610"/>
                      </a:lnTo>
                      <a:lnTo>
                        <a:pt x="410" y="611"/>
                      </a:lnTo>
                      <a:lnTo>
                        <a:pt x="411" y="598"/>
                      </a:lnTo>
                      <a:lnTo>
                        <a:pt x="411" y="584"/>
                      </a:lnTo>
                      <a:lnTo>
                        <a:pt x="406" y="584"/>
                      </a:lnTo>
                      <a:lnTo>
                        <a:pt x="411" y="585"/>
                      </a:lnTo>
                      <a:lnTo>
                        <a:pt x="411" y="584"/>
                      </a:lnTo>
                      <a:lnTo>
                        <a:pt x="406" y="584"/>
                      </a:lnTo>
                      <a:lnTo>
                        <a:pt x="411" y="585"/>
                      </a:lnTo>
                      <a:lnTo>
                        <a:pt x="412" y="572"/>
                      </a:lnTo>
                      <a:lnTo>
                        <a:pt x="412" y="545"/>
                      </a:lnTo>
                      <a:lnTo>
                        <a:pt x="407" y="545"/>
                      </a:lnTo>
                      <a:lnTo>
                        <a:pt x="412" y="547"/>
                      </a:lnTo>
                      <a:lnTo>
                        <a:pt x="412" y="545"/>
                      </a:lnTo>
                      <a:lnTo>
                        <a:pt x="407" y="545"/>
                      </a:lnTo>
                      <a:lnTo>
                        <a:pt x="412" y="547"/>
                      </a:lnTo>
                      <a:lnTo>
                        <a:pt x="413" y="532"/>
                      </a:lnTo>
                      <a:lnTo>
                        <a:pt x="413" y="518"/>
                      </a:lnTo>
                      <a:lnTo>
                        <a:pt x="408" y="518"/>
                      </a:lnTo>
                      <a:lnTo>
                        <a:pt x="413" y="519"/>
                      </a:lnTo>
                      <a:lnTo>
                        <a:pt x="413" y="518"/>
                      </a:lnTo>
                      <a:lnTo>
                        <a:pt x="408" y="518"/>
                      </a:lnTo>
                      <a:lnTo>
                        <a:pt x="413" y="519"/>
                      </a:lnTo>
                      <a:lnTo>
                        <a:pt x="415" y="507"/>
                      </a:lnTo>
                      <a:lnTo>
                        <a:pt x="415" y="492"/>
                      </a:lnTo>
                      <a:lnTo>
                        <a:pt x="410" y="492"/>
                      </a:lnTo>
                      <a:lnTo>
                        <a:pt x="415" y="494"/>
                      </a:lnTo>
                      <a:lnTo>
                        <a:pt x="415" y="492"/>
                      </a:lnTo>
                      <a:lnTo>
                        <a:pt x="410" y="492"/>
                      </a:lnTo>
                      <a:lnTo>
                        <a:pt x="415" y="494"/>
                      </a:lnTo>
                      <a:lnTo>
                        <a:pt x="416" y="481"/>
                      </a:lnTo>
                      <a:lnTo>
                        <a:pt x="416" y="454"/>
                      </a:lnTo>
                      <a:lnTo>
                        <a:pt x="411" y="454"/>
                      </a:lnTo>
                      <a:lnTo>
                        <a:pt x="416" y="455"/>
                      </a:lnTo>
                      <a:lnTo>
                        <a:pt x="416" y="454"/>
                      </a:lnTo>
                      <a:lnTo>
                        <a:pt x="411" y="454"/>
                      </a:lnTo>
                      <a:lnTo>
                        <a:pt x="416" y="455"/>
                      </a:lnTo>
                      <a:lnTo>
                        <a:pt x="417" y="442"/>
                      </a:lnTo>
                      <a:lnTo>
                        <a:pt x="417" y="428"/>
                      </a:lnTo>
                      <a:lnTo>
                        <a:pt x="412" y="428"/>
                      </a:lnTo>
                      <a:lnTo>
                        <a:pt x="417" y="429"/>
                      </a:lnTo>
                      <a:lnTo>
                        <a:pt x="417" y="428"/>
                      </a:lnTo>
                      <a:lnTo>
                        <a:pt x="412" y="428"/>
                      </a:lnTo>
                      <a:lnTo>
                        <a:pt x="417" y="429"/>
                      </a:lnTo>
                      <a:lnTo>
                        <a:pt x="419" y="417"/>
                      </a:lnTo>
                      <a:lnTo>
                        <a:pt x="419" y="405"/>
                      </a:lnTo>
                      <a:lnTo>
                        <a:pt x="413" y="405"/>
                      </a:lnTo>
                      <a:lnTo>
                        <a:pt x="419" y="406"/>
                      </a:lnTo>
                      <a:lnTo>
                        <a:pt x="419" y="405"/>
                      </a:lnTo>
                      <a:lnTo>
                        <a:pt x="413" y="405"/>
                      </a:lnTo>
                      <a:lnTo>
                        <a:pt x="419" y="406"/>
                      </a:lnTo>
                      <a:lnTo>
                        <a:pt x="420" y="394"/>
                      </a:lnTo>
                      <a:lnTo>
                        <a:pt x="420" y="371"/>
                      </a:lnTo>
                      <a:lnTo>
                        <a:pt x="415" y="371"/>
                      </a:lnTo>
                      <a:lnTo>
                        <a:pt x="420" y="372"/>
                      </a:lnTo>
                      <a:lnTo>
                        <a:pt x="420" y="371"/>
                      </a:lnTo>
                      <a:lnTo>
                        <a:pt x="415" y="371"/>
                      </a:lnTo>
                      <a:lnTo>
                        <a:pt x="420" y="372"/>
                      </a:lnTo>
                      <a:lnTo>
                        <a:pt x="421" y="361"/>
                      </a:lnTo>
                      <a:lnTo>
                        <a:pt x="421" y="350"/>
                      </a:lnTo>
                      <a:lnTo>
                        <a:pt x="416" y="350"/>
                      </a:lnTo>
                      <a:lnTo>
                        <a:pt x="421" y="352"/>
                      </a:lnTo>
                      <a:lnTo>
                        <a:pt x="421" y="350"/>
                      </a:lnTo>
                      <a:lnTo>
                        <a:pt x="416" y="350"/>
                      </a:lnTo>
                      <a:lnTo>
                        <a:pt x="421" y="352"/>
                      </a:lnTo>
                      <a:lnTo>
                        <a:pt x="423" y="341"/>
                      </a:lnTo>
                      <a:lnTo>
                        <a:pt x="423" y="331"/>
                      </a:lnTo>
                      <a:lnTo>
                        <a:pt x="417" y="331"/>
                      </a:lnTo>
                      <a:lnTo>
                        <a:pt x="423" y="332"/>
                      </a:lnTo>
                      <a:lnTo>
                        <a:pt x="423" y="331"/>
                      </a:lnTo>
                      <a:lnTo>
                        <a:pt x="417" y="331"/>
                      </a:lnTo>
                      <a:lnTo>
                        <a:pt x="423" y="332"/>
                      </a:lnTo>
                      <a:lnTo>
                        <a:pt x="424" y="324"/>
                      </a:lnTo>
                      <a:lnTo>
                        <a:pt x="424" y="308"/>
                      </a:lnTo>
                      <a:lnTo>
                        <a:pt x="419" y="308"/>
                      </a:lnTo>
                      <a:lnTo>
                        <a:pt x="424" y="309"/>
                      </a:lnTo>
                      <a:lnTo>
                        <a:pt x="424" y="308"/>
                      </a:lnTo>
                      <a:lnTo>
                        <a:pt x="419" y="308"/>
                      </a:lnTo>
                      <a:lnTo>
                        <a:pt x="424" y="309"/>
                      </a:lnTo>
                      <a:lnTo>
                        <a:pt x="425" y="301"/>
                      </a:lnTo>
                      <a:lnTo>
                        <a:pt x="425" y="293"/>
                      </a:lnTo>
                      <a:lnTo>
                        <a:pt x="420" y="293"/>
                      </a:lnTo>
                      <a:lnTo>
                        <a:pt x="424" y="295"/>
                      </a:lnTo>
                      <a:lnTo>
                        <a:pt x="425" y="293"/>
                      </a:lnTo>
                      <a:lnTo>
                        <a:pt x="420" y="293"/>
                      </a:lnTo>
                      <a:lnTo>
                        <a:pt x="424" y="295"/>
                      </a:lnTo>
                      <a:lnTo>
                        <a:pt x="425" y="288"/>
                      </a:lnTo>
                      <a:lnTo>
                        <a:pt x="426" y="287"/>
                      </a:lnTo>
                      <a:lnTo>
                        <a:pt x="426" y="277"/>
                      </a:lnTo>
                      <a:lnTo>
                        <a:pt x="421" y="277"/>
                      </a:lnTo>
                      <a:lnTo>
                        <a:pt x="425" y="278"/>
                      </a:lnTo>
                      <a:lnTo>
                        <a:pt x="426" y="277"/>
                      </a:lnTo>
                      <a:lnTo>
                        <a:pt x="421" y="277"/>
                      </a:lnTo>
                      <a:lnTo>
                        <a:pt x="425" y="278"/>
                      </a:lnTo>
                      <a:lnTo>
                        <a:pt x="426" y="273"/>
                      </a:lnTo>
                      <a:lnTo>
                        <a:pt x="428" y="271"/>
                      </a:lnTo>
                      <a:lnTo>
                        <a:pt x="428" y="266"/>
                      </a:lnTo>
                      <a:lnTo>
                        <a:pt x="423" y="266"/>
                      </a:lnTo>
                      <a:lnTo>
                        <a:pt x="426" y="268"/>
                      </a:lnTo>
                      <a:lnTo>
                        <a:pt x="428" y="266"/>
                      </a:lnTo>
                      <a:lnTo>
                        <a:pt x="423" y="266"/>
                      </a:lnTo>
                      <a:lnTo>
                        <a:pt x="426" y="268"/>
                      </a:lnTo>
                      <a:lnTo>
                        <a:pt x="428" y="264"/>
                      </a:lnTo>
                      <a:lnTo>
                        <a:pt x="429" y="262"/>
                      </a:lnTo>
                      <a:lnTo>
                        <a:pt x="429" y="257"/>
                      </a:lnTo>
                      <a:lnTo>
                        <a:pt x="424" y="257"/>
                      </a:lnTo>
                      <a:lnTo>
                        <a:pt x="428" y="259"/>
                      </a:lnTo>
                      <a:lnTo>
                        <a:pt x="429" y="257"/>
                      </a:lnTo>
                      <a:lnTo>
                        <a:pt x="424" y="257"/>
                      </a:lnTo>
                      <a:lnTo>
                        <a:pt x="428" y="259"/>
                      </a:lnTo>
                      <a:lnTo>
                        <a:pt x="429" y="255"/>
                      </a:lnTo>
                      <a:lnTo>
                        <a:pt x="430" y="253"/>
                      </a:lnTo>
                      <a:lnTo>
                        <a:pt x="430" y="247"/>
                      </a:lnTo>
                      <a:lnTo>
                        <a:pt x="425" y="247"/>
                      </a:lnTo>
                      <a:lnTo>
                        <a:pt x="429" y="248"/>
                      </a:lnTo>
                      <a:lnTo>
                        <a:pt x="430" y="247"/>
                      </a:lnTo>
                      <a:lnTo>
                        <a:pt x="425" y="247"/>
                      </a:lnTo>
                      <a:lnTo>
                        <a:pt x="429" y="248"/>
                      </a:lnTo>
                      <a:lnTo>
                        <a:pt x="430" y="244"/>
                      </a:lnTo>
                      <a:lnTo>
                        <a:pt x="432" y="243"/>
                      </a:lnTo>
                      <a:lnTo>
                        <a:pt x="432" y="241"/>
                      </a:lnTo>
                      <a:lnTo>
                        <a:pt x="426" y="241"/>
                      </a:lnTo>
                      <a:lnTo>
                        <a:pt x="430" y="243"/>
                      </a:lnTo>
                      <a:lnTo>
                        <a:pt x="432" y="241"/>
                      </a:lnTo>
                      <a:lnTo>
                        <a:pt x="426" y="241"/>
                      </a:lnTo>
                      <a:lnTo>
                        <a:pt x="430" y="243"/>
                      </a:lnTo>
                      <a:lnTo>
                        <a:pt x="433" y="238"/>
                      </a:lnTo>
                      <a:lnTo>
                        <a:pt x="433" y="235"/>
                      </a:lnTo>
                      <a:lnTo>
                        <a:pt x="428" y="235"/>
                      </a:lnTo>
                      <a:lnTo>
                        <a:pt x="432" y="238"/>
                      </a:lnTo>
                      <a:lnTo>
                        <a:pt x="433" y="235"/>
                      </a:lnTo>
                      <a:lnTo>
                        <a:pt x="428" y="235"/>
                      </a:lnTo>
                      <a:lnTo>
                        <a:pt x="432" y="238"/>
                      </a:lnTo>
                      <a:lnTo>
                        <a:pt x="434" y="233"/>
                      </a:lnTo>
                      <a:lnTo>
                        <a:pt x="434" y="229"/>
                      </a:lnTo>
                      <a:lnTo>
                        <a:pt x="429" y="229"/>
                      </a:lnTo>
                      <a:lnTo>
                        <a:pt x="433" y="233"/>
                      </a:lnTo>
                      <a:lnTo>
                        <a:pt x="432" y="231"/>
                      </a:lnTo>
                      <a:lnTo>
                        <a:pt x="434" y="229"/>
                      </a:lnTo>
                      <a:lnTo>
                        <a:pt x="429" y="229"/>
                      </a:lnTo>
                      <a:lnTo>
                        <a:pt x="433" y="233"/>
                      </a:lnTo>
                      <a:lnTo>
                        <a:pt x="435" y="230"/>
                      </a:lnTo>
                      <a:lnTo>
                        <a:pt x="432" y="226"/>
                      </a:lnTo>
                      <a:lnTo>
                        <a:pt x="429" y="230"/>
                      </a:lnTo>
                      <a:lnTo>
                        <a:pt x="429" y="229"/>
                      </a:lnTo>
                      <a:lnTo>
                        <a:pt x="432" y="230"/>
                      </a:lnTo>
                      <a:lnTo>
                        <a:pt x="435" y="230"/>
                      </a:lnTo>
                      <a:lnTo>
                        <a:pt x="432" y="226"/>
                      </a:lnTo>
                      <a:lnTo>
                        <a:pt x="429" y="230"/>
                      </a:lnTo>
                      <a:lnTo>
                        <a:pt x="430" y="231"/>
                      </a:lnTo>
                      <a:lnTo>
                        <a:pt x="433" y="228"/>
                      </a:lnTo>
                      <a:lnTo>
                        <a:pt x="429" y="228"/>
                      </a:lnTo>
                      <a:lnTo>
                        <a:pt x="430" y="231"/>
                      </a:lnTo>
                      <a:lnTo>
                        <a:pt x="433" y="228"/>
                      </a:lnTo>
                      <a:lnTo>
                        <a:pt x="429" y="228"/>
                      </a:lnTo>
                      <a:lnTo>
                        <a:pt x="429" y="229"/>
                      </a:lnTo>
                      <a:lnTo>
                        <a:pt x="430" y="233"/>
                      </a:lnTo>
                      <a:lnTo>
                        <a:pt x="432" y="234"/>
                      </a:lnTo>
                      <a:lnTo>
                        <a:pt x="434" y="230"/>
                      </a:lnTo>
                      <a:lnTo>
                        <a:pt x="430" y="230"/>
                      </a:lnTo>
                      <a:lnTo>
                        <a:pt x="432" y="234"/>
                      </a:lnTo>
                      <a:lnTo>
                        <a:pt x="434" y="230"/>
                      </a:lnTo>
                      <a:lnTo>
                        <a:pt x="430" y="230"/>
                      </a:lnTo>
                      <a:lnTo>
                        <a:pt x="430" y="235"/>
                      </a:lnTo>
                      <a:lnTo>
                        <a:pt x="432" y="238"/>
                      </a:lnTo>
                      <a:lnTo>
                        <a:pt x="435" y="235"/>
                      </a:lnTo>
                      <a:lnTo>
                        <a:pt x="432" y="235"/>
                      </a:lnTo>
                      <a:lnTo>
                        <a:pt x="432" y="238"/>
                      </a:lnTo>
                      <a:lnTo>
                        <a:pt x="435" y="235"/>
                      </a:lnTo>
                      <a:lnTo>
                        <a:pt x="432" y="235"/>
                      </a:lnTo>
                      <a:lnTo>
                        <a:pt x="432" y="239"/>
                      </a:lnTo>
                      <a:lnTo>
                        <a:pt x="433" y="243"/>
                      </a:lnTo>
                      <a:lnTo>
                        <a:pt x="437" y="242"/>
                      </a:lnTo>
                      <a:lnTo>
                        <a:pt x="433" y="242"/>
                      </a:lnTo>
                      <a:lnTo>
                        <a:pt x="433" y="243"/>
                      </a:lnTo>
                      <a:lnTo>
                        <a:pt x="437" y="242"/>
                      </a:lnTo>
                      <a:lnTo>
                        <a:pt x="433" y="242"/>
                      </a:lnTo>
                      <a:lnTo>
                        <a:pt x="433" y="251"/>
                      </a:lnTo>
                      <a:lnTo>
                        <a:pt x="434" y="256"/>
                      </a:lnTo>
                      <a:lnTo>
                        <a:pt x="438" y="255"/>
                      </a:lnTo>
                      <a:lnTo>
                        <a:pt x="434" y="255"/>
                      </a:lnTo>
                      <a:lnTo>
                        <a:pt x="434" y="256"/>
                      </a:lnTo>
                      <a:lnTo>
                        <a:pt x="438" y="255"/>
                      </a:lnTo>
                      <a:lnTo>
                        <a:pt x="434" y="255"/>
                      </a:lnTo>
                      <a:lnTo>
                        <a:pt x="434" y="261"/>
                      </a:lnTo>
                      <a:lnTo>
                        <a:pt x="435" y="268"/>
                      </a:lnTo>
                      <a:lnTo>
                        <a:pt x="439" y="266"/>
                      </a:lnTo>
                      <a:lnTo>
                        <a:pt x="435" y="266"/>
                      </a:lnTo>
                      <a:lnTo>
                        <a:pt x="435" y="268"/>
                      </a:lnTo>
                      <a:lnTo>
                        <a:pt x="439" y="266"/>
                      </a:lnTo>
                      <a:lnTo>
                        <a:pt x="435" y="266"/>
                      </a:lnTo>
                      <a:lnTo>
                        <a:pt x="435" y="273"/>
                      </a:lnTo>
                      <a:lnTo>
                        <a:pt x="437" y="279"/>
                      </a:lnTo>
                      <a:lnTo>
                        <a:pt x="441" y="278"/>
                      </a:lnTo>
                      <a:lnTo>
                        <a:pt x="437" y="278"/>
                      </a:lnTo>
                      <a:lnTo>
                        <a:pt x="437" y="279"/>
                      </a:lnTo>
                      <a:lnTo>
                        <a:pt x="441" y="278"/>
                      </a:lnTo>
                      <a:lnTo>
                        <a:pt x="437" y="278"/>
                      </a:lnTo>
                      <a:lnTo>
                        <a:pt x="437" y="293"/>
                      </a:lnTo>
                      <a:lnTo>
                        <a:pt x="438" y="301"/>
                      </a:lnTo>
                      <a:lnTo>
                        <a:pt x="442" y="300"/>
                      </a:lnTo>
                      <a:lnTo>
                        <a:pt x="438" y="300"/>
                      </a:lnTo>
                      <a:lnTo>
                        <a:pt x="438" y="301"/>
                      </a:lnTo>
                      <a:lnTo>
                        <a:pt x="442" y="300"/>
                      </a:lnTo>
                      <a:lnTo>
                        <a:pt x="438" y="300"/>
                      </a:lnTo>
                      <a:lnTo>
                        <a:pt x="438" y="309"/>
                      </a:lnTo>
                      <a:lnTo>
                        <a:pt x="439" y="318"/>
                      </a:lnTo>
                      <a:lnTo>
                        <a:pt x="443" y="317"/>
                      </a:lnTo>
                      <a:lnTo>
                        <a:pt x="439" y="317"/>
                      </a:lnTo>
                      <a:lnTo>
                        <a:pt x="439" y="318"/>
                      </a:lnTo>
                      <a:lnTo>
                        <a:pt x="443" y="317"/>
                      </a:lnTo>
                      <a:lnTo>
                        <a:pt x="439" y="317"/>
                      </a:lnTo>
                      <a:lnTo>
                        <a:pt x="439" y="326"/>
                      </a:lnTo>
                      <a:lnTo>
                        <a:pt x="441" y="335"/>
                      </a:lnTo>
                      <a:lnTo>
                        <a:pt x="444" y="333"/>
                      </a:lnTo>
                      <a:lnTo>
                        <a:pt x="441" y="333"/>
                      </a:lnTo>
                      <a:lnTo>
                        <a:pt x="441" y="335"/>
                      </a:lnTo>
                      <a:lnTo>
                        <a:pt x="444" y="333"/>
                      </a:lnTo>
                      <a:lnTo>
                        <a:pt x="441" y="333"/>
                      </a:lnTo>
                      <a:lnTo>
                        <a:pt x="441" y="354"/>
                      </a:lnTo>
                      <a:lnTo>
                        <a:pt x="442" y="364"/>
                      </a:lnTo>
                      <a:lnTo>
                        <a:pt x="446" y="363"/>
                      </a:lnTo>
                      <a:lnTo>
                        <a:pt x="442" y="363"/>
                      </a:lnTo>
                      <a:lnTo>
                        <a:pt x="442" y="364"/>
                      </a:lnTo>
                      <a:lnTo>
                        <a:pt x="446" y="363"/>
                      </a:lnTo>
                      <a:lnTo>
                        <a:pt x="442" y="363"/>
                      </a:lnTo>
                      <a:lnTo>
                        <a:pt x="442" y="374"/>
                      </a:lnTo>
                      <a:lnTo>
                        <a:pt x="443" y="385"/>
                      </a:lnTo>
                      <a:lnTo>
                        <a:pt x="447" y="384"/>
                      </a:lnTo>
                      <a:lnTo>
                        <a:pt x="443" y="384"/>
                      </a:lnTo>
                      <a:lnTo>
                        <a:pt x="443" y="385"/>
                      </a:lnTo>
                      <a:lnTo>
                        <a:pt x="447" y="384"/>
                      </a:lnTo>
                      <a:lnTo>
                        <a:pt x="443" y="384"/>
                      </a:lnTo>
                      <a:lnTo>
                        <a:pt x="443" y="395"/>
                      </a:lnTo>
                      <a:lnTo>
                        <a:pt x="444" y="406"/>
                      </a:lnTo>
                      <a:lnTo>
                        <a:pt x="448" y="405"/>
                      </a:lnTo>
                      <a:lnTo>
                        <a:pt x="444" y="405"/>
                      </a:lnTo>
                      <a:lnTo>
                        <a:pt x="444" y="406"/>
                      </a:lnTo>
                      <a:lnTo>
                        <a:pt x="448" y="405"/>
                      </a:lnTo>
                      <a:lnTo>
                        <a:pt x="444" y="405"/>
                      </a:lnTo>
                      <a:lnTo>
                        <a:pt x="444" y="429"/>
                      </a:lnTo>
                      <a:lnTo>
                        <a:pt x="446" y="441"/>
                      </a:lnTo>
                      <a:lnTo>
                        <a:pt x="450" y="439"/>
                      </a:lnTo>
                      <a:lnTo>
                        <a:pt x="446" y="439"/>
                      </a:lnTo>
                      <a:lnTo>
                        <a:pt x="446" y="441"/>
                      </a:lnTo>
                      <a:lnTo>
                        <a:pt x="450" y="439"/>
                      </a:lnTo>
                      <a:lnTo>
                        <a:pt x="446" y="439"/>
                      </a:lnTo>
                      <a:lnTo>
                        <a:pt x="446" y="452"/>
                      </a:lnTo>
                      <a:lnTo>
                        <a:pt x="447" y="464"/>
                      </a:lnTo>
                      <a:lnTo>
                        <a:pt x="451" y="463"/>
                      </a:lnTo>
                      <a:lnTo>
                        <a:pt x="447" y="463"/>
                      </a:lnTo>
                      <a:lnTo>
                        <a:pt x="447" y="464"/>
                      </a:lnTo>
                      <a:lnTo>
                        <a:pt x="451" y="463"/>
                      </a:lnTo>
                      <a:lnTo>
                        <a:pt x="447" y="463"/>
                      </a:lnTo>
                      <a:lnTo>
                        <a:pt x="447" y="476"/>
                      </a:lnTo>
                      <a:lnTo>
                        <a:pt x="448" y="488"/>
                      </a:lnTo>
                      <a:lnTo>
                        <a:pt x="452" y="487"/>
                      </a:lnTo>
                      <a:lnTo>
                        <a:pt x="448" y="487"/>
                      </a:lnTo>
                      <a:lnTo>
                        <a:pt x="448" y="488"/>
                      </a:lnTo>
                      <a:lnTo>
                        <a:pt x="452" y="487"/>
                      </a:lnTo>
                      <a:lnTo>
                        <a:pt x="448" y="487"/>
                      </a:lnTo>
                      <a:lnTo>
                        <a:pt x="448" y="513"/>
                      </a:lnTo>
                      <a:lnTo>
                        <a:pt x="450" y="526"/>
                      </a:lnTo>
                      <a:lnTo>
                        <a:pt x="454" y="525"/>
                      </a:lnTo>
                      <a:lnTo>
                        <a:pt x="450" y="525"/>
                      </a:lnTo>
                      <a:lnTo>
                        <a:pt x="450" y="526"/>
                      </a:lnTo>
                      <a:lnTo>
                        <a:pt x="454" y="525"/>
                      </a:lnTo>
                      <a:lnTo>
                        <a:pt x="450" y="525"/>
                      </a:lnTo>
                      <a:lnTo>
                        <a:pt x="450" y="539"/>
                      </a:lnTo>
                      <a:lnTo>
                        <a:pt x="451" y="552"/>
                      </a:lnTo>
                      <a:lnTo>
                        <a:pt x="455" y="550"/>
                      </a:lnTo>
                      <a:lnTo>
                        <a:pt x="451" y="550"/>
                      </a:lnTo>
                      <a:lnTo>
                        <a:pt x="451" y="552"/>
                      </a:lnTo>
                      <a:lnTo>
                        <a:pt x="455" y="550"/>
                      </a:lnTo>
                      <a:lnTo>
                        <a:pt x="451" y="550"/>
                      </a:lnTo>
                      <a:lnTo>
                        <a:pt x="451" y="565"/>
                      </a:lnTo>
                      <a:lnTo>
                        <a:pt x="452" y="578"/>
                      </a:lnTo>
                      <a:lnTo>
                        <a:pt x="456" y="576"/>
                      </a:lnTo>
                      <a:lnTo>
                        <a:pt x="452" y="576"/>
                      </a:lnTo>
                      <a:lnTo>
                        <a:pt x="452" y="578"/>
                      </a:lnTo>
                      <a:lnTo>
                        <a:pt x="456" y="576"/>
                      </a:lnTo>
                      <a:lnTo>
                        <a:pt x="452" y="576"/>
                      </a:lnTo>
                      <a:lnTo>
                        <a:pt x="452" y="603"/>
                      </a:lnTo>
                      <a:lnTo>
                        <a:pt x="454" y="616"/>
                      </a:lnTo>
                      <a:lnTo>
                        <a:pt x="457" y="615"/>
                      </a:lnTo>
                      <a:lnTo>
                        <a:pt x="454" y="615"/>
                      </a:lnTo>
                      <a:lnTo>
                        <a:pt x="454" y="616"/>
                      </a:lnTo>
                      <a:lnTo>
                        <a:pt x="457" y="615"/>
                      </a:lnTo>
                      <a:lnTo>
                        <a:pt x="454" y="615"/>
                      </a:lnTo>
                      <a:lnTo>
                        <a:pt x="454" y="630"/>
                      </a:lnTo>
                      <a:lnTo>
                        <a:pt x="455" y="643"/>
                      </a:lnTo>
                      <a:lnTo>
                        <a:pt x="459" y="642"/>
                      </a:lnTo>
                      <a:lnTo>
                        <a:pt x="455" y="642"/>
                      </a:lnTo>
                      <a:lnTo>
                        <a:pt x="455" y="643"/>
                      </a:lnTo>
                      <a:lnTo>
                        <a:pt x="459" y="642"/>
                      </a:lnTo>
                      <a:lnTo>
                        <a:pt x="455" y="642"/>
                      </a:lnTo>
                      <a:lnTo>
                        <a:pt x="455" y="669"/>
                      </a:lnTo>
                      <a:lnTo>
                        <a:pt x="456" y="683"/>
                      </a:lnTo>
                      <a:lnTo>
                        <a:pt x="460" y="682"/>
                      </a:lnTo>
                      <a:lnTo>
                        <a:pt x="456" y="682"/>
                      </a:lnTo>
                      <a:lnTo>
                        <a:pt x="456" y="683"/>
                      </a:lnTo>
                      <a:lnTo>
                        <a:pt x="460" y="682"/>
                      </a:lnTo>
                      <a:lnTo>
                        <a:pt x="456" y="682"/>
                      </a:lnTo>
                      <a:lnTo>
                        <a:pt x="456" y="696"/>
                      </a:lnTo>
                      <a:lnTo>
                        <a:pt x="457" y="709"/>
                      </a:lnTo>
                      <a:lnTo>
                        <a:pt x="461" y="708"/>
                      </a:lnTo>
                      <a:lnTo>
                        <a:pt x="457" y="708"/>
                      </a:lnTo>
                      <a:lnTo>
                        <a:pt x="457" y="709"/>
                      </a:lnTo>
                      <a:lnTo>
                        <a:pt x="461" y="708"/>
                      </a:lnTo>
                      <a:lnTo>
                        <a:pt x="457" y="708"/>
                      </a:lnTo>
                      <a:lnTo>
                        <a:pt x="457" y="722"/>
                      </a:lnTo>
                      <a:lnTo>
                        <a:pt x="459" y="735"/>
                      </a:lnTo>
                      <a:lnTo>
                        <a:pt x="463" y="734"/>
                      </a:lnTo>
                      <a:lnTo>
                        <a:pt x="459" y="734"/>
                      </a:lnTo>
                      <a:lnTo>
                        <a:pt x="459" y="735"/>
                      </a:lnTo>
                      <a:lnTo>
                        <a:pt x="463" y="734"/>
                      </a:lnTo>
                      <a:lnTo>
                        <a:pt x="459" y="734"/>
                      </a:lnTo>
                      <a:lnTo>
                        <a:pt x="459" y="760"/>
                      </a:lnTo>
                      <a:lnTo>
                        <a:pt x="460" y="771"/>
                      </a:lnTo>
                      <a:lnTo>
                        <a:pt x="464" y="770"/>
                      </a:lnTo>
                      <a:lnTo>
                        <a:pt x="460" y="770"/>
                      </a:lnTo>
                      <a:lnTo>
                        <a:pt x="460" y="771"/>
                      </a:lnTo>
                      <a:lnTo>
                        <a:pt x="464" y="770"/>
                      </a:lnTo>
                      <a:lnTo>
                        <a:pt x="460" y="770"/>
                      </a:lnTo>
                      <a:lnTo>
                        <a:pt x="460" y="783"/>
                      </a:lnTo>
                      <a:lnTo>
                        <a:pt x="461" y="794"/>
                      </a:lnTo>
                      <a:lnTo>
                        <a:pt x="465" y="793"/>
                      </a:lnTo>
                      <a:lnTo>
                        <a:pt x="461" y="793"/>
                      </a:lnTo>
                      <a:lnTo>
                        <a:pt x="461" y="794"/>
                      </a:lnTo>
                      <a:lnTo>
                        <a:pt x="465" y="793"/>
                      </a:lnTo>
                      <a:lnTo>
                        <a:pt x="461" y="793"/>
                      </a:lnTo>
                      <a:lnTo>
                        <a:pt x="461" y="805"/>
                      </a:lnTo>
                      <a:lnTo>
                        <a:pt x="463" y="816"/>
                      </a:lnTo>
                      <a:lnTo>
                        <a:pt x="466" y="815"/>
                      </a:lnTo>
                      <a:lnTo>
                        <a:pt x="463" y="815"/>
                      </a:lnTo>
                      <a:lnTo>
                        <a:pt x="463" y="816"/>
                      </a:lnTo>
                      <a:lnTo>
                        <a:pt x="466" y="815"/>
                      </a:lnTo>
                      <a:lnTo>
                        <a:pt x="463" y="815"/>
                      </a:lnTo>
                      <a:lnTo>
                        <a:pt x="463" y="836"/>
                      </a:lnTo>
                      <a:lnTo>
                        <a:pt x="464" y="845"/>
                      </a:lnTo>
                      <a:lnTo>
                        <a:pt x="468" y="844"/>
                      </a:lnTo>
                      <a:lnTo>
                        <a:pt x="464" y="844"/>
                      </a:lnTo>
                      <a:lnTo>
                        <a:pt x="464" y="845"/>
                      </a:lnTo>
                      <a:lnTo>
                        <a:pt x="468" y="844"/>
                      </a:lnTo>
                      <a:lnTo>
                        <a:pt x="464" y="844"/>
                      </a:lnTo>
                      <a:lnTo>
                        <a:pt x="464" y="854"/>
                      </a:lnTo>
                      <a:lnTo>
                        <a:pt x="465" y="862"/>
                      </a:lnTo>
                      <a:lnTo>
                        <a:pt x="469" y="860"/>
                      </a:lnTo>
                      <a:lnTo>
                        <a:pt x="465" y="860"/>
                      </a:lnTo>
                      <a:lnTo>
                        <a:pt x="465" y="862"/>
                      </a:lnTo>
                      <a:lnTo>
                        <a:pt x="469" y="860"/>
                      </a:lnTo>
                      <a:lnTo>
                        <a:pt x="465" y="860"/>
                      </a:lnTo>
                      <a:lnTo>
                        <a:pt x="465" y="869"/>
                      </a:lnTo>
                      <a:lnTo>
                        <a:pt x="466" y="876"/>
                      </a:lnTo>
                      <a:lnTo>
                        <a:pt x="470" y="875"/>
                      </a:lnTo>
                      <a:lnTo>
                        <a:pt x="466" y="875"/>
                      </a:lnTo>
                      <a:lnTo>
                        <a:pt x="466" y="876"/>
                      </a:lnTo>
                      <a:lnTo>
                        <a:pt x="470" y="875"/>
                      </a:lnTo>
                      <a:lnTo>
                        <a:pt x="466" y="875"/>
                      </a:lnTo>
                      <a:lnTo>
                        <a:pt x="466" y="890"/>
                      </a:lnTo>
                      <a:lnTo>
                        <a:pt x="468" y="895"/>
                      </a:lnTo>
                      <a:lnTo>
                        <a:pt x="472" y="894"/>
                      </a:lnTo>
                      <a:lnTo>
                        <a:pt x="468" y="894"/>
                      </a:lnTo>
                      <a:lnTo>
                        <a:pt x="468" y="895"/>
                      </a:lnTo>
                      <a:lnTo>
                        <a:pt x="472" y="894"/>
                      </a:lnTo>
                      <a:lnTo>
                        <a:pt x="468" y="894"/>
                      </a:lnTo>
                      <a:lnTo>
                        <a:pt x="468" y="900"/>
                      </a:lnTo>
                      <a:lnTo>
                        <a:pt x="469" y="906"/>
                      </a:lnTo>
                      <a:lnTo>
                        <a:pt x="473" y="904"/>
                      </a:lnTo>
                      <a:lnTo>
                        <a:pt x="469" y="904"/>
                      </a:lnTo>
                      <a:lnTo>
                        <a:pt x="469" y="906"/>
                      </a:lnTo>
                      <a:lnTo>
                        <a:pt x="473" y="904"/>
                      </a:lnTo>
                      <a:lnTo>
                        <a:pt x="469" y="904"/>
                      </a:lnTo>
                      <a:lnTo>
                        <a:pt x="469" y="911"/>
                      </a:lnTo>
                      <a:lnTo>
                        <a:pt x="470" y="916"/>
                      </a:lnTo>
                      <a:lnTo>
                        <a:pt x="474" y="915"/>
                      </a:lnTo>
                      <a:lnTo>
                        <a:pt x="470" y="915"/>
                      </a:lnTo>
                      <a:lnTo>
                        <a:pt x="470" y="916"/>
                      </a:lnTo>
                      <a:lnTo>
                        <a:pt x="474" y="915"/>
                      </a:lnTo>
                      <a:lnTo>
                        <a:pt x="470" y="915"/>
                      </a:lnTo>
                      <a:lnTo>
                        <a:pt x="470" y="924"/>
                      </a:lnTo>
                      <a:lnTo>
                        <a:pt x="472" y="927"/>
                      </a:lnTo>
                      <a:lnTo>
                        <a:pt x="475" y="926"/>
                      </a:lnTo>
                      <a:lnTo>
                        <a:pt x="472" y="926"/>
                      </a:lnTo>
                      <a:lnTo>
                        <a:pt x="472" y="927"/>
                      </a:lnTo>
                      <a:lnTo>
                        <a:pt x="475" y="926"/>
                      </a:lnTo>
                      <a:lnTo>
                        <a:pt x="472" y="926"/>
                      </a:lnTo>
                      <a:lnTo>
                        <a:pt x="472" y="933"/>
                      </a:lnTo>
                      <a:lnTo>
                        <a:pt x="473" y="935"/>
                      </a:lnTo>
                      <a:lnTo>
                        <a:pt x="477" y="933"/>
                      </a:lnTo>
                      <a:lnTo>
                        <a:pt x="473" y="933"/>
                      </a:lnTo>
                      <a:lnTo>
                        <a:pt x="473" y="935"/>
                      </a:lnTo>
                      <a:lnTo>
                        <a:pt x="477" y="933"/>
                      </a:lnTo>
                      <a:lnTo>
                        <a:pt x="473" y="933"/>
                      </a:lnTo>
                      <a:lnTo>
                        <a:pt x="473" y="939"/>
                      </a:lnTo>
                      <a:lnTo>
                        <a:pt x="474" y="942"/>
                      </a:lnTo>
                      <a:lnTo>
                        <a:pt x="478" y="939"/>
                      </a:lnTo>
                      <a:lnTo>
                        <a:pt x="474" y="939"/>
                      </a:lnTo>
                      <a:lnTo>
                        <a:pt x="474" y="942"/>
                      </a:lnTo>
                      <a:lnTo>
                        <a:pt x="478" y="939"/>
                      </a:lnTo>
                      <a:lnTo>
                        <a:pt x="474" y="939"/>
                      </a:lnTo>
                      <a:lnTo>
                        <a:pt x="474" y="944"/>
                      </a:lnTo>
                      <a:lnTo>
                        <a:pt x="475" y="948"/>
                      </a:lnTo>
                      <a:lnTo>
                        <a:pt x="477" y="949"/>
                      </a:lnTo>
                      <a:lnTo>
                        <a:pt x="479" y="946"/>
                      </a:lnTo>
                      <a:lnTo>
                        <a:pt x="475" y="946"/>
                      </a:lnTo>
                      <a:lnTo>
                        <a:pt x="477" y="949"/>
                      </a:lnTo>
                      <a:lnTo>
                        <a:pt x="479" y="946"/>
                      </a:lnTo>
                      <a:lnTo>
                        <a:pt x="475" y="946"/>
                      </a:lnTo>
                      <a:lnTo>
                        <a:pt x="475" y="948"/>
                      </a:lnTo>
                      <a:lnTo>
                        <a:pt x="477" y="952"/>
                      </a:lnTo>
                      <a:lnTo>
                        <a:pt x="479" y="955"/>
                      </a:lnTo>
                      <a:lnTo>
                        <a:pt x="479" y="953"/>
                      </a:lnTo>
                      <a:lnTo>
                        <a:pt x="482" y="955"/>
                      </a:lnTo>
                      <a:lnTo>
                        <a:pt x="486" y="955"/>
                      </a:lnTo>
                      <a:lnTo>
                        <a:pt x="487" y="953"/>
                      </a:lnTo>
                      <a:lnTo>
                        <a:pt x="486" y="952"/>
                      </a:lnTo>
                      <a:lnTo>
                        <a:pt x="488" y="949"/>
                      </a:lnTo>
                      <a:lnTo>
                        <a:pt x="488" y="948"/>
                      </a:lnTo>
                      <a:lnTo>
                        <a:pt x="483" y="948"/>
                      </a:lnTo>
                      <a:lnTo>
                        <a:pt x="487" y="952"/>
                      </a:lnTo>
                      <a:lnTo>
                        <a:pt x="486" y="951"/>
                      </a:lnTo>
                      <a:lnTo>
                        <a:pt x="488" y="948"/>
                      </a:lnTo>
                      <a:lnTo>
                        <a:pt x="483" y="948"/>
                      </a:lnTo>
                      <a:lnTo>
                        <a:pt x="487" y="952"/>
                      </a:lnTo>
                      <a:lnTo>
                        <a:pt x="488" y="951"/>
                      </a:lnTo>
                      <a:lnTo>
                        <a:pt x="487" y="949"/>
                      </a:lnTo>
                      <a:lnTo>
                        <a:pt x="490" y="947"/>
                      </a:lnTo>
                      <a:lnTo>
                        <a:pt x="490" y="946"/>
                      </a:lnTo>
                      <a:lnTo>
                        <a:pt x="485" y="946"/>
                      </a:lnTo>
                      <a:lnTo>
                        <a:pt x="488" y="948"/>
                      </a:lnTo>
                      <a:lnTo>
                        <a:pt x="490" y="946"/>
                      </a:lnTo>
                      <a:lnTo>
                        <a:pt x="485" y="946"/>
                      </a:lnTo>
                      <a:lnTo>
                        <a:pt x="488" y="948"/>
                      </a:lnTo>
                      <a:lnTo>
                        <a:pt x="491" y="943"/>
                      </a:lnTo>
                      <a:lnTo>
                        <a:pt x="491" y="937"/>
                      </a:lnTo>
                      <a:lnTo>
                        <a:pt x="486" y="937"/>
                      </a:lnTo>
                      <a:lnTo>
                        <a:pt x="490" y="938"/>
                      </a:lnTo>
                      <a:lnTo>
                        <a:pt x="491" y="937"/>
                      </a:lnTo>
                      <a:lnTo>
                        <a:pt x="486" y="937"/>
                      </a:lnTo>
                      <a:lnTo>
                        <a:pt x="490" y="938"/>
                      </a:lnTo>
                      <a:lnTo>
                        <a:pt x="491" y="934"/>
                      </a:lnTo>
                      <a:lnTo>
                        <a:pt x="492" y="933"/>
                      </a:lnTo>
                      <a:lnTo>
                        <a:pt x="492" y="929"/>
                      </a:lnTo>
                      <a:lnTo>
                        <a:pt x="487" y="929"/>
                      </a:lnTo>
                      <a:lnTo>
                        <a:pt x="491" y="930"/>
                      </a:lnTo>
                      <a:lnTo>
                        <a:pt x="492" y="929"/>
                      </a:lnTo>
                      <a:lnTo>
                        <a:pt x="487" y="929"/>
                      </a:lnTo>
                      <a:lnTo>
                        <a:pt x="491" y="930"/>
                      </a:lnTo>
                      <a:lnTo>
                        <a:pt x="492" y="925"/>
                      </a:lnTo>
                      <a:lnTo>
                        <a:pt x="494" y="924"/>
                      </a:lnTo>
                      <a:lnTo>
                        <a:pt x="494" y="918"/>
                      </a:lnTo>
                      <a:lnTo>
                        <a:pt x="488" y="918"/>
                      </a:lnTo>
                      <a:lnTo>
                        <a:pt x="492" y="920"/>
                      </a:lnTo>
                      <a:lnTo>
                        <a:pt x="494" y="918"/>
                      </a:lnTo>
                      <a:lnTo>
                        <a:pt x="488" y="918"/>
                      </a:lnTo>
                      <a:lnTo>
                        <a:pt x="492" y="920"/>
                      </a:lnTo>
                      <a:lnTo>
                        <a:pt x="494" y="915"/>
                      </a:lnTo>
                      <a:lnTo>
                        <a:pt x="495" y="913"/>
                      </a:lnTo>
                      <a:lnTo>
                        <a:pt x="495" y="900"/>
                      </a:lnTo>
                      <a:lnTo>
                        <a:pt x="490" y="900"/>
                      </a:lnTo>
                      <a:lnTo>
                        <a:pt x="494" y="902"/>
                      </a:lnTo>
                      <a:lnTo>
                        <a:pt x="495" y="900"/>
                      </a:lnTo>
                      <a:lnTo>
                        <a:pt x="490" y="900"/>
                      </a:lnTo>
                      <a:lnTo>
                        <a:pt x="494" y="902"/>
                      </a:lnTo>
                      <a:lnTo>
                        <a:pt x="495" y="895"/>
                      </a:lnTo>
                      <a:lnTo>
                        <a:pt x="496" y="894"/>
                      </a:lnTo>
                      <a:lnTo>
                        <a:pt x="496" y="887"/>
                      </a:lnTo>
                      <a:lnTo>
                        <a:pt x="491" y="887"/>
                      </a:lnTo>
                      <a:lnTo>
                        <a:pt x="496" y="889"/>
                      </a:lnTo>
                      <a:lnTo>
                        <a:pt x="496" y="887"/>
                      </a:lnTo>
                      <a:lnTo>
                        <a:pt x="491" y="887"/>
                      </a:lnTo>
                      <a:lnTo>
                        <a:pt x="496" y="889"/>
                      </a:lnTo>
                      <a:lnTo>
                        <a:pt x="497" y="881"/>
                      </a:lnTo>
                      <a:lnTo>
                        <a:pt x="497" y="864"/>
                      </a:lnTo>
                      <a:lnTo>
                        <a:pt x="492" y="864"/>
                      </a:lnTo>
                      <a:lnTo>
                        <a:pt x="497" y="865"/>
                      </a:lnTo>
                      <a:lnTo>
                        <a:pt x="497" y="864"/>
                      </a:lnTo>
                      <a:lnTo>
                        <a:pt x="492" y="864"/>
                      </a:lnTo>
                      <a:lnTo>
                        <a:pt x="497" y="865"/>
                      </a:lnTo>
                      <a:lnTo>
                        <a:pt x="499" y="856"/>
                      </a:lnTo>
                      <a:lnTo>
                        <a:pt x="499" y="846"/>
                      </a:lnTo>
                      <a:lnTo>
                        <a:pt x="494" y="846"/>
                      </a:lnTo>
                      <a:lnTo>
                        <a:pt x="499" y="847"/>
                      </a:lnTo>
                      <a:lnTo>
                        <a:pt x="499" y="846"/>
                      </a:lnTo>
                      <a:lnTo>
                        <a:pt x="494" y="846"/>
                      </a:lnTo>
                      <a:lnTo>
                        <a:pt x="499" y="847"/>
                      </a:lnTo>
                      <a:lnTo>
                        <a:pt x="500" y="838"/>
                      </a:lnTo>
                      <a:lnTo>
                        <a:pt x="500" y="828"/>
                      </a:lnTo>
                      <a:lnTo>
                        <a:pt x="495" y="828"/>
                      </a:lnTo>
                      <a:lnTo>
                        <a:pt x="500" y="829"/>
                      </a:lnTo>
                      <a:lnTo>
                        <a:pt x="500" y="828"/>
                      </a:lnTo>
                      <a:lnTo>
                        <a:pt x="495" y="828"/>
                      </a:lnTo>
                      <a:lnTo>
                        <a:pt x="500" y="829"/>
                      </a:lnTo>
                      <a:lnTo>
                        <a:pt x="501" y="819"/>
                      </a:lnTo>
                      <a:lnTo>
                        <a:pt x="501" y="797"/>
                      </a:lnTo>
                      <a:lnTo>
                        <a:pt x="496" y="797"/>
                      </a:lnTo>
                      <a:lnTo>
                        <a:pt x="501" y="798"/>
                      </a:lnTo>
                      <a:lnTo>
                        <a:pt x="501" y="797"/>
                      </a:lnTo>
                      <a:lnTo>
                        <a:pt x="496" y="797"/>
                      </a:lnTo>
                      <a:lnTo>
                        <a:pt x="501" y="798"/>
                      </a:lnTo>
                      <a:lnTo>
                        <a:pt x="503" y="788"/>
                      </a:lnTo>
                      <a:lnTo>
                        <a:pt x="503" y="775"/>
                      </a:lnTo>
                      <a:lnTo>
                        <a:pt x="497" y="775"/>
                      </a:lnTo>
                      <a:lnTo>
                        <a:pt x="503" y="776"/>
                      </a:lnTo>
                      <a:lnTo>
                        <a:pt x="503" y="775"/>
                      </a:lnTo>
                      <a:lnTo>
                        <a:pt x="497" y="775"/>
                      </a:lnTo>
                      <a:lnTo>
                        <a:pt x="503" y="776"/>
                      </a:lnTo>
                      <a:lnTo>
                        <a:pt x="504" y="766"/>
                      </a:lnTo>
                      <a:lnTo>
                        <a:pt x="504" y="753"/>
                      </a:lnTo>
                      <a:lnTo>
                        <a:pt x="499" y="753"/>
                      </a:lnTo>
                      <a:lnTo>
                        <a:pt x="504" y="754"/>
                      </a:lnTo>
                      <a:lnTo>
                        <a:pt x="504" y="753"/>
                      </a:lnTo>
                      <a:lnTo>
                        <a:pt x="499" y="753"/>
                      </a:lnTo>
                      <a:lnTo>
                        <a:pt x="504" y="754"/>
                      </a:lnTo>
                      <a:lnTo>
                        <a:pt x="505" y="743"/>
                      </a:lnTo>
                      <a:lnTo>
                        <a:pt x="505" y="718"/>
                      </a:lnTo>
                      <a:lnTo>
                        <a:pt x="500" y="718"/>
                      </a:lnTo>
                      <a:lnTo>
                        <a:pt x="505" y="720"/>
                      </a:lnTo>
                      <a:lnTo>
                        <a:pt x="505" y="718"/>
                      </a:lnTo>
                      <a:lnTo>
                        <a:pt x="500" y="718"/>
                      </a:lnTo>
                      <a:lnTo>
                        <a:pt x="505" y="720"/>
                      </a:lnTo>
                      <a:lnTo>
                        <a:pt x="506" y="708"/>
                      </a:lnTo>
                      <a:lnTo>
                        <a:pt x="506" y="694"/>
                      </a:lnTo>
                      <a:lnTo>
                        <a:pt x="501" y="694"/>
                      </a:lnTo>
                      <a:lnTo>
                        <a:pt x="506" y="695"/>
                      </a:lnTo>
                      <a:lnTo>
                        <a:pt x="506" y="694"/>
                      </a:lnTo>
                      <a:lnTo>
                        <a:pt x="501" y="694"/>
                      </a:lnTo>
                      <a:lnTo>
                        <a:pt x="506" y="695"/>
                      </a:lnTo>
                      <a:lnTo>
                        <a:pt x="508" y="683"/>
                      </a:lnTo>
                      <a:lnTo>
                        <a:pt x="508" y="669"/>
                      </a:lnTo>
                      <a:lnTo>
                        <a:pt x="503" y="669"/>
                      </a:lnTo>
                      <a:lnTo>
                        <a:pt x="508" y="671"/>
                      </a:lnTo>
                      <a:lnTo>
                        <a:pt x="508" y="669"/>
                      </a:lnTo>
                      <a:lnTo>
                        <a:pt x="503" y="669"/>
                      </a:lnTo>
                      <a:lnTo>
                        <a:pt x="508" y="671"/>
                      </a:lnTo>
                      <a:lnTo>
                        <a:pt x="509" y="658"/>
                      </a:lnTo>
                      <a:lnTo>
                        <a:pt x="509" y="630"/>
                      </a:lnTo>
                      <a:lnTo>
                        <a:pt x="504" y="630"/>
                      </a:lnTo>
                      <a:lnTo>
                        <a:pt x="509" y="632"/>
                      </a:lnTo>
                      <a:lnTo>
                        <a:pt x="509" y="630"/>
                      </a:lnTo>
                      <a:lnTo>
                        <a:pt x="504" y="630"/>
                      </a:lnTo>
                      <a:lnTo>
                        <a:pt x="509" y="632"/>
                      </a:lnTo>
                      <a:lnTo>
                        <a:pt x="510" y="619"/>
                      </a:lnTo>
                      <a:lnTo>
                        <a:pt x="510" y="605"/>
                      </a:lnTo>
                      <a:lnTo>
                        <a:pt x="505" y="605"/>
                      </a:lnTo>
                      <a:lnTo>
                        <a:pt x="510" y="606"/>
                      </a:lnTo>
                      <a:lnTo>
                        <a:pt x="510" y="605"/>
                      </a:lnTo>
                      <a:lnTo>
                        <a:pt x="505" y="605"/>
                      </a:lnTo>
                      <a:lnTo>
                        <a:pt x="510" y="606"/>
                      </a:lnTo>
                      <a:lnTo>
                        <a:pt x="512" y="593"/>
                      </a:lnTo>
                      <a:lnTo>
                        <a:pt x="512" y="579"/>
                      </a:lnTo>
                      <a:lnTo>
                        <a:pt x="506" y="579"/>
                      </a:lnTo>
                      <a:lnTo>
                        <a:pt x="512" y="580"/>
                      </a:lnTo>
                      <a:lnTo>
                        <a:pt x="512" y="579"/>
                      </a:lnTo>
                      <a:lnTo>
                        <a:pt x="506" y="579"/>
                      </a:lnTo>
                      <a:lnTo>
                        <a:pt x="512" y="580"/>
                      </a:lnTo>
                      <a:lnTo>
                        <a:pt x="513" y="567"/>
                      </a:lnTo>
                      <a:lnTo>
                        <a:pt x="513" y="539"/>
                      </a:lnTo>
                      <a:lnTo>
                        <a:pt x="508" y="539"/>
                      </a:lnTo>
                      <a:lnTo>
                        <a:pt x="513" y="540"/>
                      </a:lnTo>
                      <a:lnTo>
                        <a:pt x="513" y="539"/>
                      </a:lnTo>
                      <a:lnTo>
                        <a:pt x="508" y="539"/>
                      </a:lnTo>
                      <a:lnTo>
                        <a:pt x="513" y="540"/>
                      </a:lnTo>
                      <a:lnTo>
                        <a:pt x="514" y="527"/>
                      </a:lnTo>
                      <a:lnTo>
                        <a:pt x="514" y="513"/>
                      </a:lnTo>
                      <a:lnTo>
                        <a:pt x="509" y="513"/>
                      </a:lnTo>
                      <a:lnTo>
                        <a:pt x="514" y="514"/>
                      </a:lnTo>
                      <a:lnTo>
                        <a:pt x="514" y="513"/>
                      </a:lnTo>
                      <a:lnTo>
                        <a:pt x="509" y="513"/>
                      </a:lnTo>
                      <a:lnTo>
                        <a:pt x="514" y="514"/>
                      </a:lnTo>
                      <a:lnTo>
                        <a:pt x="516" y="501"/>
                      </a:lnTo>
                      <a:lnTo>
                        <a:pt x="516" y="486"/>
                      </a:lnTo>
                      <a:lnTo>
                        <a:pt x="510" y="486"/>
                      </a:lnTo>
                      <a:lnTo>
                        <a:pt x="516" y="487"/>
                      </a:lnTo>
                      <a:lnTo>
                        <a:pt x="516" y="486"/>
                      </a:lnTo>
                      <a:lnTo>
                        <a:pt x="510" y="486"/>
                      </a:lnTo>
                      <a:lnTo>
                        <a:pt x="516" y="487"/>
                      </a:lnTo>
                      <a:lnTo>
                        <a:pt x="517" y="474"/>
                      </a:lnTo>
                      <a:lnTo>
                        <a:pt x="517" y="448"/>
                      </a:lnTo>
                      <a:lnTo>
                        <a:pt x="512" y="448"/>
                      </a:lnTo>
                      <a:lnTo>
                        <a:pt x="517" y="450"/>
                      </a:lnTo>
                      <a:lnTo>
                        <a:pt x="517" y="448"/>
                      </a:lnTo>
                      <a:lnTo>
                        <a:pt x="512" y="448"/>
                      </a:lnTo>
                      <a:lnTo>
                        <a:pt x="517" y="450"/>
                      </a:lnTo>
                      <a:lnTo>
                        <a:pt x="518" y="437"/>
                      </a:lnTo>
                      <a:lnTo>
                        <a:pt x="518" y="423"/>
                      </a:lnTo>
                      <a:lnTo>
                        <a:pt x="513" y="423"/>
                      </a:lnTo>
                      <a:lnTo>
                        <a:pt x="518" y="424"/>
                      </a:lnTo>
                      <a:lnTo>
                        <a:pt x="518" y="423"/>
                      </a:lnTo>
                      <a:lnTo>
                        <a:pt x="513" y="423"/>
                      </a:lnTo>
                      <a:lnTo>
                        <a:pt x="518" y="424"/>
                      </a:lnTo>
                      <a:lnTo>
                        <a:pt x="519" y="412"/>
                      </a:lnTo>
                      <a:lnTo>
                        <a:pt x="519" y="399"/>
                      </a:lnTo>
                      <a:lnTo>
                        <a:pt x="514" y="399"/>
                      </a:lnTo>
                      <a:lnTo>
                        <a:pt x="519" y="401"/>
                      </a:lnTo>
                      <a:lnTo>
                        <a:pt x="519" y="399"/>
                      </a:lnTo>
                      <a:lnTo>
                        <a:pt x="514" y="399"/>
                      </a:lnTo>
                      <a:lnTo>
                        <a:pt x="519" y="401"/>
                      </a:lnTo>
                      <a:lnTo>
                        <a:pt x="521" y="389"/>
                      </a:lnTo>
                      <a:lnTo>
                        <a:pt x="521" y="366"/>
                      </a:lnTo>
                      <a:lnTo>
                        <a:pt x="516" y="366"/>
                      </a:lnTo>
                      <a:lnTo>
                        <a:pt x="521" y="367"/>
                      </a:lnTo>
                      <a:lnTo>
                        <a:pt x="521" y="366"/>
                      </a:lnTo>
                      <a:lnTo>
                        <a:pt x="516" y="366"/>
                      </a:lnTo>
                      <a:lnTo>
                        <a:pt x="521" y="367"/>
                      </a:lnTo>
                      <a:lnTo>
                        <a:pt x="522" y="357"/>
                      </a:lnTo>
                      <a:lnTo>
                        <a:pt x="522" y="345"/>
                      </a:lnTo>
                      <a:lnTo>
                        <a:pt x="517" y="345"/>
                      </a:lnTo>
                      <a:lnTo>
                        <a:pt x="522" y="346"/>
                      </a:lnTo>
                      <a:lnTo>
                        <a:pt x="522" y="345"/>
                      </a:lnTo>
                      <a:lnTo>
                        <a:pt x="517" y="345"/>
                      </a:lnTo>
                      <a:lnTo>
                        <a:pt x="522" y="346"/>
                      </a:lnTo>
                      <a:lnTo>
                        <a:pt x="523" y="337"/>
                      </a:lnTo>
                      <a:lnTo>
                        <a:pt x="523" y="327"/>
                      </a:lnTo>
                      <a:lnTo>
                        <a:pt x="518" y="327"/>
                      </a:lnTo>
                      <a:lnTo>
                        <a:pt x="523" y="328"/>
                      </a:lnTo>
                      <a:lnTo>
                        <a:pt x="523" y="327"/>
                      </a:lnTo>
                      <a:lnTo>
                        <a:pt x="518" y="327"/>
                      </a:lnTo>
                      <a:lnTo>
                        <a:pt x="523" y="328"/>
                      </a:lnTo>
                      <a:lnTo>
                        <a:pt x="525" y="321"/>
                      </a:lnTo>
                      <a:lnTo>
                        <a:pt x="525" y="304"/>
                      </a:lnTo>
                      <a:lnTo>
                        <a:pt x="519" y="304"/>
                      </a:lnTo>
                      <a:lnTo>
                        <a:pt x="523" y="305"/>
                      </a:lnTo>
                      <a:lnTo>
                        <a:pt x="525" y="304"/>
                      </a:lnTo>
                      <a:lnTo>
                        <a:pt x="519" y="304"/>
                      </a:lnTo>
                      <a:lnTo>
                        <a:pt x="523" y="305"/>
                      </a:lnTo>
                      <a:lnTo>
                        <a:pt x="525" y="299"/>
                      </a:lnTo>
                      <a:lnTo>
                        <a:pt x="526" y="297"/>
                      </a:lnTo>
                      <a:lnTo>
                        <a:pt x="526" y="291"/>
                      </a:lnTo>
                      <a:lnTo>
                        <a:pt x="521" y="291"/>
                      </a:lnTo>
                      <a:lnTo>
                        <a:pt x="525" y="292"/>
                      </a:lnTo>
                      <a:lnTo>
                        <a:pt x="526" y="291"/>
                      </a:lnTo>
                      <a:lnTo>
                        <a:pt x="521" y="291"/>
                      </a:lnTo>
                      <a:lnTo>
                        <a:pt x="525" y="292"/>
                      </a:lnTo>
                      <a:lnTo>
                        <a:pt x="526" y="286"/>
                      </a:lnTo>
                      <a:lnTo>
                        <a:pt x="527" y="284"/>
                      </a:lnTo>
                      <a:lnTo>
                        <a:pt x="527" y="279"/>
                      </a:lnTo>
                      <a:lnTo>
                        <a:pt x="522" y="279"/>
                      </a:lnTo>
                      <a:lnTo>
                        <a:pt x="526" y="281"/>
                      </a:lnTo>
                      <a:lnTo>
                        <a:pt x="527" y="279"/>
                      </a:lnTo>
                      <a:lnTo>
                        <a:pt x="522" y="279"/>
                      </a:lnTo>
                      <a:lnTo>
                        <a:pt x="526" y="281"/>
                      </a:lnTo>
                      <a:lnTo>
                        <a:pt x="527" y="275"/>
                      </a:lnTo>
                      <a:lnTo>
                        <a:pt x="528" y="274"/>
                      </a:lnTo>
                      <a:lnTo>
                        <a:pt x="528" y="264"/>
                      </a:lnTo>
                      <a:lnTo>
                        <a:pt x="523" y="264"/>
                      </a:lnTo>
                      <a:lnTo>
                        <a:pt x="527" y="265"/>
                      </a:lnTo>
                      <a:lnTo>
                        <a:pt x="528" y="264"/>
                      </a:lnTo>
                      <a:lnTo>
                        <a:pt x="523" y="264"/>
                      </a:lnTo>
                      <a:lnTo>
                        <a:pt x="527" y="265"/>
                      </a:lnTo>
                      <a:lnTo>
                        <a:pt x="528" y="261"/>
                      </a:lnTo>
                      <a:lnTo>
                        <a:pt x="530" y="260"/>
                      </a:lnTo>
                      <a:lnTo>
                        <a:pt x="530" y="256"/>
                      </a:lnTo>
                      <a:lnTo>
                        <a:pt x="525" y="256"/>
                      </a:lnTo>
                      <a:lnTo>
                        <a:pt x="528" y="257"/>
                      </a:lnTo>
                      <a:lnTo>
                        <a:pt x="530" y="256"/>
                      </a:lnTo>
                      <a:lnTo>
                        <a:pt x="525" y="256"/>
                      </a:lnTo>
                      <a:lnTo>
                        <a:pt x="528" y="257"/>
                      </a:lnTo>
                      <a:lnTo>
                        <a:pt x="530" y="253"/>
                      </a:lnTo>
                      <a:lnTo>
                        <a:pt x="531" y="252"/>
                      </a:lnTo>
                      <a:lnTo>
                        <a:pt x="531" y="248"/>
                      </a:lnTo>
                      <a:lnTo>
                        <a:pt x="526" y="248"/>
                      </a:lnTo>
                      <a:lnTo>
                        <a:pt x="530" y="251"/>
                      </a:lnTo>
                      <a:lnTo>
                        <a:pt x="531" y="248"/>
                      </a:lnTo>
                      <a:lnTo>
                        <a:pt x="526" y="248"/>
                      </a:lnTo>
                      <a:lnTo>
                        <a:pt x="530" y="251"/>
                      </a:lnTo>
                      <a:lnTo>
                        <a:pt x="532" y="246"/>
                      </a:lnTo>
                      <a:lnTo>
                        <a:pt x="532" y="239"/>
                      </a:lnTo>
                      <a:lnTo>
                        <a:pt x="527" y="239"/>
                      </a:lnTo>
                      <a:lnTo>
                        <a:pt x="531" y="242"/>
                      </a:lnTo>
                      <a:lnTo>
                        <a:pt x="532" y="239"/>
                      </a:lnTo>
                      <a:lnTo>
                        <a:pt x="527" y="239"/>
                      </a:lnTo>
                      <a:lnTo>
                        <a:pt x="531" y="242"/>
                      </a:lnTo>
                      <a:lnTo>
                        <a:pt x="534" y="237"/>
                      </a:lnTo>
                      <a:lnTo>
                        <a:pt x="534" y="234"/>
                      </a:lnTo>
                      <a:lnTo>
                        <a:pt x="528" y="234"/>
                      </a:lnTo>
                      <a:lnTo>
                        <a:pt x="532" y="237"/>
                      </a:lnTo>
                      <a:lnTo>
                        <a:pt x="534" y="234"/>
                      </a:lnTo>
                      <a:lnTo>
                        <a:pt x="528" y="234"/>
                      </a:lnTo>
                      <a:lnTo>
                        <a:pt x="532" y="237"/>
                      </a:lnTo>
                      <a:lnTo>
                        <a:pt x="535" y="231"/>
                      </a:lnTo>
                      <a:lnTo>
                        <a:pt x="535" y="229"/>
                      </a:lnTo>
                      <a:lnTo>
                        <a:pt x="530" y="229"/>
                      </a:lnTo>
                      <a:lnTo>
                        <a:pt x="534" y="233"/>
                      </a:lnTo>
                      <a:lnTo>
                        <a:pt x="532" y="231"/>
                      </a:lnTo>
                      <a:lnTo>
                        <a:pt x="535" y="229"/>
                      </a:lnTo>
                      <a:lnTo>
                        <a:pt x="530" y="229"/>
                      </a:lnTo>
                      <a:lnTo>
                        <a:pt x="534" y="233"/>
                      </a:lnTo>
                      <a:lnTo>
                        <a:pt x="535" y="231"/>
                      </a:lnTo>
                      <a:lnTo>
                        <a:pt x="534" y="230"/>
                      </a:lnTo>
                      <a:lnTo>
                        <a:pt x="536" y="228"/>
                      </a:lnTo>
                      <a:lnTo>
                        <a:pt x="536" y="226"/>
                      </a:lnTo>
                      <a:lnTo>
                        <a:pt x="531" y="226"/>
                      </a:lnTo>
                      <a:lnTo>
                        <a:pt x="531" y="231"/>
                      </a:lnTo>
                      <a:lnTo>
                        <a:pt x="531" y="230"/>
                      </a:lnTo>
                      <a:lnTo>
                        <a:pt x="534" y="229"/>
                      </a:lnTo>
                      <a:lnTo>
                        <a:pt x="536" y="226"/>
                      </a:lnTo>
                      <a:lnTo>
                        <a:pt x="531" y="226"/>
                      </a:lnTo>
                      <a:lnTo>
                        <a:pt x="531" y="231"/>
                      </a:lnTo>
                      <a:lnTo>
                        <a:pt x="534" y="231"/>
                      </a:lnTo>
                      <a:lnTo>
                        <a:pt x="534" y="226"/>
                      </a:lnTo>
                      <a:lnTo>
                        <a:pt x="530" y="226"/>
                      </a:lnTo>
                      <a:lnTo>
                        <a:pt x="531" y="229"/>
                      </a:lnTo>
                      <a:lnTo>
                        <a:pt x="534" y="231"/>
                      </a:lnTo>
                      <a:lnTo>
                        <a:pt x="534" y="226"/>
                      </a:lnTo>
                      <a:lnTo>
                        <a:pt x="530" y="226"/>
                      </a:lnTo>
                      <a:lnTo>
                        <a:pt x="530" y="231"/>
                      </a:lnTo>
                      <a:lnTo>
                        <a:pt x="531" y="234"/>
                      </a:lnTo>
                      <a:lnTo>
                        <a:pt x="535" y="231"/>
                      </a:lnTo>
                      <a:lnTo>
                        <a:pt x="531" y="231"/>
                      </a:lnTo>
                      <a:lnTo>
                        <a:pt x="531" y="234"/>
                      </a:lnTo>
                      <a:lnTo>
                        <a:pt x="535" y="231"/>
                      </a:lnTo>
                      <a:lnTo>
                        <a:pt x="531" y="231"/>
                      </a:lnTo>
                      <a:lnTo>
                        <a:pt x="531" y="234"/>
                      </a:lnTo>
                      <a:lnTo>
                        <a:pt x="532" y="238"/>
                      </a:lnTo>
                      <a:lnTo>
                        <a:pt x="536" y="237"/>
                      </a:lnTo>
                      <a:lnTo>
                        <a:pt x="532" y="237"/>
                      </a:lnTo>
                      <a:lnTo>
                        <a:pt x="532" y="238"/>
                      </a:lnTo>
                      <a:lnTo>
                        <a:pt x="536" y="237"/>
                      </a:lnTo>
                      <a:lnTo>
                        <a:pt x="532" y="237"/>
                      </a:lnTo>
                      <a:lnTo>
                        <a:pt x="532" y="241"/>
                      </a:lnTo>
                      <a:lnTo>
                        <a:pt x="534" y="244"/>
                      </a:lnTo>
                      <a:lnTo>
                        <a:pt x="537" y="243"/>
                      </a:lnTo>
                      <a:lnTo>
                        <a:pt x="534" y="243"/>
                      </a:lnTo>
                      <a:lnTo>
                        <a:pt x="534" y="244"/>
                      </a:lnTo>
                      <a:lnTo>
                        <a:pt x="537" y="243"/>
                      </a:lnTo>
                      <a:lnTo>
                        <a:pt x="534" y="243"/>
                      </a:lnTo>
                      <a:lnTo>
                        <a:pt x="534" y="253"/>
                      </a:lnTo>
                      <a:lnTo>
                        <a:pt x="535" y="257"/>
                      </a:lnTo>
                      <a:lnTo>
                        <a:pt x="539" y="256"/>
                      </a:lnTo>
                      <a:lnTo>
                        <a:pt x="535" y="256"/>
                      </a:lnTo>
                      <a:lnTo>
                        <a:pt x="535" y="257"/>
                      </a:lnTo>
                      <a:lnTo>
                        <a:pt x="539" y="256"/>
                      </a:lnTo>
                      <a:lnTo>
                        <a:pt x="535" y="256"/>
                      </a:lnTo>
                      <a:lnTo>
                        <a:pt x="535" y="264"/>
                      </a:lnTo>
                      <a:lnTo>
                        <a:pt x="536" y="269"/>
                      </a:lnTo>
                      <a:lnTo>
                        <a:pt x="540" y="268"/>
                      </a:lnTo>
                      <a:lnTo>
                        <a:pt x="536" y="268"/>
                      </a:lnTo>
                      <a:lnTo>
                        <a:pt x="536" y="269"/>
                      </a:lnTo>
                      <a:lnTo>
                        <a:pt x="540" y="268"/>
                      </a:lnTo>
                      <a:lnTo>
                        <a:pt x="536" y="268"/>
                      </a:lnTo>
                      <a:lnTo>
                        <a:pt x="536" y="275"/>
                      </a:lnTo>
                      <a:lnTo>
                        <a:pt x="537" y="282"/>
                      </a:lnTo>
                      <a:lnTo>
                        <a:pt x="541" y="281"/>
                      </a:lnTo>
                      <a:lnTo>
                        <a:pt x="537" y="281"/>
                      </a:lnTo>
                      <a:lnTo>
                        <a:pt x="537" y="282"/>
                      </a:lnTo>
                      <a:lnTo>
                        <a:pt x="541" y="281"/>
                      </a:lnTo>
                      <a:lnTo>
                        <a:pt x="537" y="281"/>
                      </a:lnTo>
                      <a:lnTo>
                        <a:pt x="537" y="296"/>
                      </a:lnTo>
                      <a:lnTo>
                        <a:pt x="539" y="304"/>
                      </a:lnTo>
                      <a:lnTo>
                        <a:pt x="543" y="302"/>
                      </a:lnTo>
                      <a:lnTo>
                        <a:pt x="539" y="302"/>
                      </a:lnTo>
                      <a:lnTo>
                        <a:pt x="539" y="304"/>
                      </a:lnTo>
                      <a:lnTo>
                        <a:pt x="543" y="302"/>
                      </a:lnTo>
                      <a:lnTo>
                        <a:pt x="539" y="302"/>
                      </a:lnTo>
                      <a:lnTo>
                        <a:pt x="539" y="312"/>
                      </a:lnTo>
                      <a:lnTo>
                        <a:pt x="540" y="321"/>
                      </a:lnTo>
                      <a:lnTo>
                        <a:pt x="544" y="319"/>
                      </a:lnTo>
                      <a:lnTo>
                        <a:pt x="540" y="319"/>
                      </a:lnTo>
                      <a:lnTo>
                        <a:pt x="540" y="321"/>
                      </a:lnTo>
                      <a:lnTo>
                        <a:pt x="544" y="319"/>
                      </a:lnTo>
                      <a:lnTo>
                        <a:pt x="540" y="319"/>
                      </a:lnTo>
                      <a:lnTo>
                        <a:pt x="540" y="330"/>
                      </a:lnTo>
                      <a:lnTo>
                        <a:pt x="541" y="339"/>
                      </a:lnTo>
                      <a:lnTo>
                        <a:pt x="545" y="337"/>
                      </a:lnTo>
                      <a:lnTo>
                        <a:pt x="541" y="337"/>
                      </a:lnTo>
                      <a:lnTo>
                        <a:pt x="541" y="339"/>
                      </a:lnTo>
                      <a:lnTo>
                        <a:pt x="545" y="337"/>
                      </a:lnTo>
                      <a:lnTo>
                        <a:pt x="541" y="337"/>
                      </a:lnTo>
                      <a:lnTo>
                        <a:pt x="541" y="358"/>
                      </a:lnTo>
                      <a:lnTo>
                        <a:pt x="543" y="367"/>
                      </a:lnTo>
                      <a:lnTo>
                        <a:pt x="546" y="366"/>
                      </a:lnTo>
                      <a:lnTo>
                        <a:pt x="543" y="366"/>
                      </a:lnTo>
                      <a:lnTo>
                        <a:pt x="543" y="367"/>
                      </a:lnTo>
                      <a:lnTo>
                        <a:pt x="546" y="366"/>
                      </a:lnTo>
                      <a:lnTo>
                        <a:pt x="543" y="366"/>
                      </a:lnTo>
                      <a:lnTo>
                        <a:pt x="543" y="377"/>
                      </a:lnTo>
                      <a:lnTo>
                        <a:pt x="544" y="388"/>
                      </a:lnTo>
                      <a:lnTo>
                        <a:pt x="548" y="386"/>
                      </a:lnTo>
                      <a:lnTo>
                        <a:pt x="544" y="386"/>
                      </a:lnTo>
                      <a:lnTo>
                        <a:pt x="544" y="388"/>
                      </a:lnTo>
                      <a:lnTo>
                        <a:pt x="548" y="386"/>
                      </a:lnTo>
                      <a:lnTo>
                        <a:pt x="544" y="386"/>
                      </a:lnTo>
                      <a:lnTo>
                        <a:pt x="544" y="399"/>
                      </a:lnTo>
                      <a:lnTo>
                        <a:pt x="545" y="410"/>
                      </a:lnTo>
                      <a:lnTo>
                        <a:pt x="549" y="408"/>
                      </a:lnTo>
                      <a:lnTo>
                        <a:pt x="545" y="408"/>
                      </a:lnTo>
                      <a:lnTo>
                        <a:pt x="545" y="410"/>
                      </a:lnTo>
                      <a:lnTo>
                        <a:pt x="549" y="408"/>
                      </a:lnTo>
                      <a:lnTo>
                        <a:pt x="545" y="408"/>
                      </a:lnTo>
                      <a:lnTo>
                        <a:pt x="545" y="433"/>
                      </a:lnTo>
                      <a:lnTo>
                        <a:pt x="546" y="445"/>
                      </a:lnTo>
                      <a:lnTo>
                        <a:pt x="550" y="443"/>
                      </a:lnTo>
                      <a:lnTo>
                        <a:pt x="546" y="443"/>
                      </a:lnTo>
                      <a:lnTo>
                        <a:pt x="546" y="445"/>
                      </a:lnTo>
                      <a:lnTo>
                        <a:pt x="550" y="443"/>
                      </a:lnTo>
                      <a:lnTo>
                        <a:pt x="546" y="443"/>
                      </a:lnTo>
                      <a:lnTo>
                        <a:pt x="546" y="456"/>
                      </a:lnTo>
                      <a:lnTo>
                        <a:pt x="548" y="468"/>
                      </a:lnTo>
                      <a:lnTo>
                        <a:pt x="552" y="466"/>
                      </a:lnTo>
                      <a:lnTo>
                        <a:pt x="548" y="466"/>
                      </a:lnTo>
                      <a:lnTo>
                        <a:pt x="548" y="468"/>
                      </a:lnTo>
                      <a:lnTo>
                        <a:pt x="552" y="466"/>
                      </a:lnTo>
                      <a:lnTo>
                        <a:pt x="548" y="466"/>
                      </a:lnTo>
                      <a:lnTo>
                        <a:pt x="548" y="481"/>
                      </a:lnTo>
                      <a:lnTo>
                        <a:pt x="549" y="492"/>
                      </a:lnTo>
                      <a:lnTo>
                        <a:pt x="553" y="491"/>
                      </a:lnTo>
                      <a:lnTo>
                        <a:pt x="549" y="491"/>
                      </a:lnTo>
                      <a:lnTo>
                        <a:pt x="549" y="492"/>
                      </a:lnTo>
                      <a:lnTo>
                        <a:pt x="553" y="491"/>
                      </a:lnTo>
                      <a:lnTo>
                        <a:pt x="549" y="491"/>
                      </a:lnTo>
                      <a:lnTo>
                        <a:pt x="549" y="518"/>
                      </a:lnTo>
                      <a:lnTo>
                        <a:pt x="550" y="531"/>
                      </a:lnTo>
                      <a:lnTo>
                        <a:pt x="554" y="530"/>
                      </a:lnTo>
                      <a:lnTo>
                        <a:pt x="550" y="530"/>
                      </a:lnTo>
                      <a:lnTo>
                        <a:pt x="550" y="531"/>
                      </a:lnTo>
                      <a:lnTo>
                        <a:pt x="554" y="530"/>
                      </a:lnTo>
                      <a:lnTo>
                        <a:pt x="550" y="530"/>
                      </a:lnTo>
                      <a:lnTo>
                        <a:pt x="550" y="543"/>
                      </a:lnTo>
                      <a:lnTo>
                        <a:pt x="552" y="556"/>
                      </a:lnTo>
                      <a:lnTo>
                        <a:pt x="556" y="554"/>
                      </a:lnTo>
                      <a:lnTo>
                        <a:pt x="552" y="554"/>
                      </a:lnTo>
                      <a:lnTo>
                        <a:pt x="552" y="556"/>
                      </a:lnTo>
                      <a:lnTo>
                        <a:pt x="556" y="554"/>
                      </a:lnTo>
                      <a:lnTo>
                        <a:pt x="552" y="554"/>
                      </a:lnTo>
                      <a:lnTo>
                        <a:pt x="552" y="568"/>
                      </a:lnTo>
                      <a:lnTo>
                        <a:pt x="553" y="583"/>
                      </a:lnTo>
                      <a:lnTo>
                        <a:pt x="557" y="581"/>
                      </a:lnTo>
                      <a:lnTo>
                        <a:pt x="553" y="581"/>
                      </a:lnTo>
                      <a:lnTo>
                        <a:pt x="553" y="583"/>
                      </a:lnTo>
                      <a:lnTo>
                        <a:pt x="557" y="581"/>
                      </a:lnTo>
                      <a:lnTo>
                        <a:pt x="553" y="581"/>
                      </a:lnTo>
                      <a:lnTo>
                        <a:pt x="553" y="609"/>
                      </a:lnTo>
                      <a:lnTo>
                        <a:pt x="554" y="621"/>
                      </a:lnTo>
                      <a:lnTo>
                        <a:pt x="558" y="620"/>
                      </a:lnTo>
                      <a:lnTo>
                        <a:pt x="554" y="620"/>
                      </a:lnTo>
                      <a:lnTo>
                        <a:pt x="554" y="621"/>
                      </a:lnTo>
                      <a:lnTo>
                        <a:pt x="558" y="620"/>
                      </a:lnTo>
                      <a:lnTo>
                        <a:pt x="554" y="620"/>
                      </a:lnTo>
                      <a:lnTo>
                        <a:pt x="554" y="634"/>
                      </a:lnTo>
                      <a:lnTo>
                        <a:pt x="556" y="649"/>
                      </a:lnTo>
                      <a:lnTo>
                        <a:pt x="559" y="647"/>
                      </a:lnTo>
                      <a:lnTo>
                        <a:pt x="556" y="647"/>
                      </a:lnTo>
                      <a:lnTo>
                        <a:pt x="556" y="649"/>
                      </a:lnTo>
                      <a:lnTo>
                        <a:pt x="559" y="647"/>
                      </a:lnTo>
                      <a:lnTo>
                        <a:pt x="556" y="647"/>
                      </a:lnTo>
                      <a:lnTo>
                        <a:pt x="556" y="661"/>
                      </a:lnTo>
                      <a:lnTo>
                        <a:pt x="557" y="674"/>
                      </a:lnTo>
                      <a:lnTo>
                        <a:pt x="561" y="673"/>
                      </a:lnTo>
                      <a:lnTo>
                        <a:pt x="557" y="673"/>
                      </a:lnTo>
                      <a:lnTo>
                        <a:pt x="557" y="674"/>
                      </a:lnTo>
                      <a:lnTo>
                        <a:pt x="561" y="673"/>
                      </a:lnTo>
                      <a:lnTo>
                        <a:pt x="557" y="673"/>
                      </a:lnTo>
                      <a:lnTo>
                        <a:pt x="557" y="700"/>
                      </a:lnTo>
                      <a:lnTo>
                        <a:pt x="558" y="713"/>
                      </a:lnTo>
                      <a:lnTo>
                        <a:pt x="562" y="712"/>
                      </a:lnTo>
                      <a:lnTo>
                        <a:pt x="558" y="712"/>
                      </a:lnTo>
                      <a:lnTo>
                        <a:pt x="558" y="713"/>
                      </a:lnTo>
                      <a:lnTo>
                        <a:pt x="562" y="712"/>
                      </a:lnTo>
                      <a:lnTo>
                        <a:pt x="558" y="712"/>
                      </a:lnTo>
                      <a:lnTo>
                        <a:pt x="558" y="726"/>
                      </a:lnTo>
                      <a:lnTo>
                        <a:pt x="559" y="739"/>
                      </a:lnTo>
                      <a:lnTo>
                        <a:pt x="563" y="738"/>
                      </a:lnTo>
                      <a:lnTo>
                        <a:pt x="559" y="738"/>
                      </a:lnTo>
                      <a:lnTo>
                        <a:pt x="559" y="739"/>
                      </a:lnTo>
                      <a:lnTo>
                        <a:pt x="563" y="738"/>
                      </a:lnTo>
                      <a:lnTo>
                        <a:pt x="559" y="738"/>
                      </a:lnTo>
                      <a:lnTo>
                        <a:pt x="559" y="763"/>
                      </a:lnTo>
                      <a:lnTo>
                        <a:pt x="561" y="775"/>
                      </a:lnTo>
                      <a:lnTo>
                        <a:pt x="565" y="774"/>
                      </a:lnTo>
                      <a:lnTo>
                        <a:pt x="561" y="774"/>
                      </a:lnTo>
                      <a:lnTo>
                        <a:pt x="561" y="775"/>
                      </a:lnTo>
                      <a:lnTo>
                        <a:pt x="565" y="774"/>
                      </a:lnTo>
                      <a:lnTo>
                        <a:pt x="561" y="774"/>
                      </a:lnTo>
                      <a:lnTo>
                        <a:pt x="561" y="787"/>
                      </a:lnTo>
                      <a:lnTo>
                        <a:pt x="562" y="798"/>
                      </a:lnTo>
                      <a:lnTo>
                        <a:pt x="566" y="797"/>
                      </a:lnTo>
                      <a:lnTo>
                        <a:pt x="562" y="797"/>
                      </a:lnTo>
                      <a:lnTo>
                        <a:pt x="562" y="798"/>
                      </a:lnTo>
                      <a:lnTo>
                        <a:pt x="566" y="797"/>
                      </a:lnTo>
                      <a:lnTo>
                        <a:pt x="562" y="797"/>
                      </a:lnTo>
                      <a:lnTo>
                        <a:pt x="562" y="809"/>
                      </a:lnTo>
                      <a:lnTo>
                        <a:pt x="563" y="819"/>
                      </a:lnTo>
                      <a:lnTo>
                        <a:pt x="567" y="818"/>
                      </a:lnTo>
                      <a:lnTo>
                        <a:pt x="563" y="818"/>
                      </a:lnTo>
                      <a:lnTo>
                        <a:pt x="563" y="819"/>
                      </a:lnTo>
                      <a:lnTo>
                        <a:pt x="567" y="818"/>
                      </a:lnTo>
                      <a:lnTo>
                        <a:pt x="563" y="818"/>
                      </a:lnTo>
                      <a:lnTo>
                        <a:pt x="563" y="838"/>
                      </a:lnTo>
                      <a:lnTo>
                        <a:pt x="565" y="847"/>
                      </a:lnTo>
                      <a:lnTo>
                        <a:pt x="568" y="846"/>
                      </a:lnTo>
                      <a:lnTo>
                        <a:pt x="565" y="846"/>
                      </a:lnTo>
                      <a:lnTo>
                        <a:pt x="565" y="847"/>
                      </a:lnTo>
                      <a:lnTo>
                        <a:pt x="568" y="846"/>
                      </a:lnTo>
                      <a:lnTo>
                        <a:pt x="565" y="846"/>
                      </a:lnTo>
                      <a:lnTo>
                        <a:pt x="565" y="856"/>
                      </a:lnTo>
                      <a:lnTo>
                        <a:pt x="566" y="864"/>
                      </a:lnTo>
                      <a:lnTo>
                        <a:pt x="570" y="863"/>
                      </a:lnTo>
                      <a:lnTo>
                        <a:pt x="566" y="863"/>
                      </a:lnTo>
                      <a:lnTo>
                        <a:pt x="566" y="864"/>
                      </a:lnTo>
                      <a:lnTo>
                        <a:pt x="570" y="863"/>
                      </a:lnTo>
                      <a:lnTo>
                        <a:pt x="566" y="863"/>
                      </a:lnTo>
                      <a:lnTo>
                        <a:pt x="566" y="872"/>
                      </a:lnTo>
                      <a:lnTo>
                        <a:pt x="567" y="878"/>
                      </a:lnTo>
                      <a:lnTo>
                        <a:pt x="571" y="877"/>
                      </a:lnTo>
                      <a:lnTo>
                        <a:pt x="567" y="877"/>
                      </a:lnTo>
                      <a:lnTo>
                        <a:pt x="567" y="878"/>
                      </a:lnTo>
                      <a:lnTo>
                        <a:pt x="571" y="877"/>
                      </a:lnTo>
                      <a:lnTo>
                        <a:pt x="567" y="877"/>
                      </a:lnTo>
                      <a:lnTo>
                        <a:pt x="567" y="891"/>
                      </a:lnTo>
                      <a:lnTo>
                        <a:pt x="568" y="898"/>
                      </a:lnTo>
                      <a:lnTo>
                        <a:pt x="572" y="896"/>
                      </a:lnTo>
                      <a:lnTo>
                        <a:pt x="568" y="896"/>
                      </a:lnTo>
                      <a:lnTo>
                        <a:pt x="568" y="898"/>
                      </a:lnTo>
                      <a:lnTo>
                        <a:pt x="572" y="896"/>
                      </a:lnTo>
                      <a:lnTo>
                        <a:pt x="568" y="896"/>
                      </a:lnTo>
                      <a:lnTo>
                        <a:pt x="568" y="903"/>
                      </a:lnTo>
                      <a:lnTo>
                        <a:pt x="570" y="908"/>
                      </a:lnTo>
                      <a:lnTo>
                        <a:pt x="574" y="907"/>
                      </a:lnTo>
                      <a:lnTo>
                        <a:pt x="570" y="907"/>
                      </a:lnTo>
                      <a:lnTo>
                        <a:pt x="570" y="908"/>
                      </a:lnTo>
                      <a:lnTo>
                        <a:pt x="574" y="907"/>
                      </a:lnTo>
                      <a:lnTo>
                        <a:pt x="570" y="907"/>
                      </a:lnTo>
                      <a:lnTo>
                        <a:pt x="570" y="912"/>
                      </a:lnTo>
                      <a:lnTo>
                        <a:pt x="571" y="917"/>
                      </a:lnTo>
                      <a:lnTo>
                        <a:pt x="575" y="916"/>
                      </a:lnTo>
                      <a:lnTo>
                        <a:pt x="571" y="916"/>
                      </a:lnTo>
                      <a:lnTo>
                        <a:pt x="571" y="917"/>
                      </a:lnTo>
                      <a:lnTo>
                        <a:pt x="575" y="916"/>
                      </a:lnTo>
                      <a:lnTo>
                        <a:pt x="571" y="916"/>
                      </a:lnTo>
                      <a:lnTo>
                        <a:pt x="571" y="925"/>
                      </a:lnTo>
                      <a:lnTo>
                        <a:pt x="572" y="929"/>
                      </a:lnTo>
                      <a:lnTo>
                        <a:pt x="576" y="927"/>
                      </a:lnTo>
                      <a:lnTo>
                        <a:pt x="572" y="927"/>
                      </a:lnTo>
                      <a:lnTo>
                        <a:pt x="572" y="929"/>
                      </a:lnTo>
                      <a:lnTo>
                        <a:pt x="576" y="927"/>
                      </a:lnTo>
                      <a:lnTo>
                        <a:pt x="572" y="927"/>
                      </a:lnTo>
                      <a:lnTo>
                        <a:pt x="572" y="934"/>
                      </a:lnTo>
                      <a:lnTo>
                        <a:pt x="574" y="937"/>
                      </a:lnTo>
                      <a:lnTo>
                        <a:pt x="577" y="934"/>
                      </a:lnTo>
                      <a:lnTo>
                        <a:pt x="574" y="934"/>
                      </a:lnTo>
                      <a:lnTo>
                        <a:pt x="574" y="937"/>
                      </a:lnTo>
                      <a:lnTo>
                        <a:pt x="577" y="934"/>
                      </a:lnTo>
                      <a:lnTo>
                        <a:pt x="574" y="934"/>
                      </a:lnTo>
                      <a:lnTo>
                        <a:pt x="574" y="938"/>
                      </a:lnTo>
                      <a:lnTo>
                        <a:pt x="575" y="942"/>
                      </a:lnTo>
                      <a:lnTo>
                        <a:pt x="579" y="940"/>
                      </a:lnTo>
                      <a:lnTo>
                        <a:pt x="575" y="940"/>
                      </a:lnTo>
                      <a:lnTo>
                        <a:pt x="575" y="942"/>
                      </a:lnTo>
                      <a:lnTo>
                        <a:pt x="579" y="940"/>
                      </a:lnTo>
                      <a:lnTo>
                        <a:pt x="575" y="940"/>
                      </a:lnTo>
                      <a:lnTo>
                        <a:pt x="575" y="947"/>
                      </a:lnTo>
                      <a:lnTo>
                        <a:pt x="576" y="949"/>
                      </a:lnTo>
                      <a:lnTo>
                        <a:pt x="580" y="947"/>
                      </a:lnTo>
                      <a:lnTo>
                        <a:pt x="576" y="947"/>
                      </a:lnTo>
                      <a:lnTo>
                        <a:pt x="576" y="949"/>
                      </a:lnTo>
                      <a:lnTo>
                        <a:pt x="580" y="947"/>
                      </a:lnTo>
                      <a:lnTo>
                        <a:pt x="576" y="947"/>
                      </a:lnTo>
                      <a:lnTo>
                        <a:pt x="576" y="948"/>
                      </a:lnTo>
                      <a:lnTo>
                        <a:pt x="577" y="952"/>
                      </a:lnTo>
                      <a:lnTo>
                        <a:pt x="579" y="953"/>
                      </a:lnTo>
                      <a:lnTo>
                        <a:pt x="581" y="949"/>
                      </a:lnTo>
                      <a:lnTo>
                        <a:pt x="577" y="949"/>
                      </a:lnTo>
                      <a:lnTo>
                        <a:pt x="579" y="953"/>
                      </a:lnTo>
                      <a:lnTo>
                        <a:pt x="581" y="949"/>
                      </a:lnTo>
                      <a:lnTo>
                        <a:pt x="577" y="949"/>
                      </a:lnTo>
                      <a:lnTo>
                        <a:pt x="577" y="951"/>
                      </a:lnTo>
                      <a:lnTo>
                        <a:pt x="579" y="953"/>
                      </a:lnTo>
                      <a:lnTo>
                        <a:pt x="581" y="956"/>
                      </a:lnTo>
                      <a:lnTo>
                        <a:pt x="583" y="956"/>
                      </a:lnTo>
                      <a:lnTo>
                        <a:pt x="583" y="955"/>
                      </a:lnTo>
                      <a:lnTo>
                        <a:pt x="587" y="955"/>
                      </a:lnTo>
                      <a:lnTo>
                        <a:pt x="588" y="953"/>
                      </a:lnTo>
                      <a:lnTo>
                        <a:pt x="587" y="952"/>
                      </a:lnTo>
                      <a:lnTo>
                        <a:pt x="589" y="949"/>
                      </a:lnTo>
                      <a:lnTo>
                        <a:pt x="589" y="948"/>
                      </a:lnTo>
                      <a:lnTo>
                        <a:pt x="584" y="948"/>
                      </a:lnTo>
                      <a:lnTo>
                        <a:pt x="588" y="952"/>
                      </a:lnTo>
                      <a:lnTo>
                        <a:pt x="587" y="951"/>
                      </a:lnTo>
                      <a:lnTo>
                        <a:pt x="589" y="948"/>
                      </a:lnTo>
                      <a:lnTo>
                        <a:pt x="584" y="948"/>
                      </a:lnTo>
                      <a:lnTo>
                        <a:pt x="588" y="952"/>
                      </a:lnTo>
                      <a:lnTo>
                        <a:pt x="589" y="951"/>
                      </a:lnTo>
                      <a:lnTo>
                        <a:pt x="588" y="949"/>
                      </a:lnTo>
                      <a:lnTo>
                        <a:pt x="590" y="947"/>
                      </a:lnTo>
                      <a:lnTo>
                        <a:pt x="590" y="944"/>
                      </a:lnTo>
                      <a:lnTo>
                        <a:pt x="585" y="944"/>
                      </a:lnTo>
                      <a:lnTo>
                        <a:pt x="589" y="947"/>
                      </a:lnTo>
                      <a:lnTo>
                        <a:pt x="590" y="944"/>
                      </a:lnTo>
                      <a:lnTo>
                        <a:pt x="585" y="944"/>
                      </a:lnTo>
                      <a:lnTo>
                        <a:pt x="589" y="947"/>
                      </a:lnTo>
                      <a:lnTo>
                        <a:pt x="592" y="942"/>
                      </a:lnTo>
                      <a:lnTo>
                        <a:pt x="592" y="935"/>
                      </a:lnTo>
                      <a:lnTo>
                        <a:pt x="587" y="935"/>
                      </a:lnTo>
                      <a:lnTo>
                        <a:pt x="590" y="937"/>
                      </a:lnTo>
                      <a:lnTo>
                        <a:pt x="592" y="935"/>
                      </a:lnTo>
                      <a:lnTo>
                        <a:pt x="587" y="935"/>
                      </a:lnTo>
                      <a:lnTo>
                        <a:pt x="590" y="937"/>
                      </a:lnTo>
                      <a:lnTo>
                        <a:pt x="592" y="933"/>
                      </a:lnTo>
                      <a:lnTo>
                        <a:pt x="593" y="931"/>
                      </a:lnTo>
                      <a:lnTo>
                        <a:pt x="593" y="926"/>
                      </a:lnTo>
                      <a:lnTo>
                        <a:pt x="588" y="926"/>
                      </a:lnTo>
                      <a:lnTo>
                        <a:pt x="592" y="927"/>
                      </a:lnTo>
                      <a:lnTo>
                        <a:pt x="593" y="926"/>
                      </a:lnTo>
                      <a:lnTo>
                        <a:pt x="588" y="926"/>
                      </a:lnTo>
                      <a:lnTo>
                        <a:pt x="592" y="927"/>
                      </a:lnTo>
                      <a:lnTo>
                        <a:pt x="593" y="924"/>
                      </a:lnTo>
                      <a:lnTo>
                        <a:pt x="594" y="922"/>
                      </a:lnTo>
                      <a:lnTo>
                        <a:pt x="594" y="917"/>
                      </a:lnTo>
                      <a:lnTo>
                        <a:pt x="589" y="917"/>
                      </a:lnTo>
                      <a:lnTo>
                        <a:pt x="593" y="918"/>
                      </a:lnTo>
                      <a:lnTo>
                        <a:pt x="594" y="917"/>
                      </a:lnTo>
                      <a:lnTo>
                        <a:pt x="589" y="917"/>
                      </a:lnTo>
                      <a:lnTo>
                        <a:pt x="593" y="918"/>
                      </a:lnTo>
                      <a:lnTo>
                        <a:pt x="594" y="912"/>
                      </a:lnTo>
                      <a:lnTo>
                        <a:pt x="596" y="911"/>
                      </a:lnTo>
                      <a:lnTo>
                        <a:pt x="596" y="899"/>
                      </a:lnTo>
                      <a:lnTo>
                        <a:pt x="590" y="899"/>
                      </a:lnTo>
                      <a:lnTo>
                        <a:pt x="596" y="900"/>
                      </a:lnTo>
                      <a:lnTo>
                        <a:pt x="596" y="899"/>
                      </a:lnTo>
                      <a:lnTo>
                        <a:pt x="590" y="899"/>
                      </a:lnTo>
                      <a:lnTo>
                        <a:pt x="596" y="900"/>
                      </a:lnTo>
                      <a:lnTo>
                        <a:pt x="597" y="893"/>
                      </a:lnTo>
                      <a:lnTo>
                        <a:pt x="597" y="885"/>
                      </a:lnTo>
                      <a:lnTo>
                        <a:pt x="592" y="885"/>
                      </a:lnTo>
                      <a:lnTo>
                        <a:pt x="597" y="886"/>
                      </a:lnTo>
                      <a:lnTo>
                        <a:pt x="597" y="885"/>
                      </a:lnTo>
                      <a:lnTo>
                        <a:pt x="592" y="885"/>
                      </a:lnTo>
                      <a:lnTo>
                        <a:pt x="597" y="886"/>
                      </a:lnTo>
                      <a:lnTo>
                        <a:pt x="598" y="878"/>
                      </a:lnTo>
                      <a:lnTo>
                        <a:pt x="598" y="869"/>
                      </a:lnTo>
                      <a:lnTo>
                        <a:pt x="593" y="869"/>
                      </a:lnTo>
                      <a:lnTo>
                        <a:pt x="598" y="871"/>
                      </a:lnTo>
                      <a:lnTo>
                        <a:pt x="598" y="869"/>
                      </a:lnTo>
                      <a:lnTo>
                        <a:pt x="593" y="869"/>
                      </a:lnTo>
                      <a:lnTo>
                        <a:pt x="598" y="871"/>
                      </a:lnTo>
                      <a:lnTo>
                        <a:pt x="599" y="862"/>
                      </a:lnTo>
                      <a:lnTo>
                        <a:pt x="599" y="842"/>
                      </a:lnTo>
                      <a:lnTo>
                        <a:pt x="594" y="842"/>
                      </a:lnTo>
                      <a:lnTo>
                        <a:pt x="599" y="844"/>
                      </a:lnTo>
                      <a:lnTo>
                        <a:pt x="599" y="842"/>
                      </a:lnTo>
                      <a:lnTo>
                        <a:pt x="594" y="842"/>
                      </a:lnTo>
                      <a:lnTo>
                        <a:pt x="599" y="844"/>
                      </a:lnTo>
                      <a:lnTo>
                        <a:pt x="601" y="834"/>
                      </a:lnTo>
                      <a:lnTo>
                        <a:pt x="601" y="824"/>
                      </a:lnTo>
                      <a:lnTo>
                        <a:pt x="596" y="824"/>
                      </a:lnTo>
                      <a:lnTo>
                        <a:pt x="601" y="825"/>
                      </a:lnTo>
                      <a:lnTo>
                        <a:pt x="601" y="824"/>
                      </a:lnTo>
                      <a:lnTo>
                        <a:pt x="596" y="824"/>
                      </a:lnTo>
                      <a:lnTo>
                        <a:pt x="601" y="825"/>
                      </a:lnTo>
                      <a:lnTo>
                        <a:pt x="602" y="815"/>
                      </a:lnTo>
                      <a:lnTo>
                        <a:pt x="602" y="804"/>
                      </a:lnTo>
                      <a:lnTo>
                        <a:pt x="597" y="804"/>
                      </a:lnTo>
                      <a:lnTo>
                        <a:pt x="602" y="805"/>
                      </a:lnTo>
                      <a:lnTo>
                        <a:pt x="602" y="804"/>
                      </a:lnTo>
                      <a:lnTo>
                        <a:pt x="597" y="804"/>
                      </a:lnTo>
                      <a:lnTo>
                        <a:pt x="602" y="805"/>
                      </a:lnTo>
                      <a:lnTo>
                        <a:pt x="603" y="794"/>
                      </a:lnTo>
                      <a:lnTo>
                        <a:pt x="603" y="771"/>
                      </a:lnTo>
                      <a:lnTo>
                        <a:pt x="598" y="771"/>
                      </a:lnTo>
                      <a:lnTo>
                        <a:pt x="603" y="773"/>
                      </a:lnTo>
                      <a:lnTo>
                        <a:pt x="603" y="771"/>
                      </a:lnTo>
                      <a:lnTo>
                        <a:pt x="598" y="771"/>
                      </a:lnTo>
                      <a:lnTo>
                        <a:pt x="603" y="773"/>
                      </a:lnTo>
                      <a:lnTo>
                        <a:pt x="605" y="762"/>
                      </a:lnTo>
                      <a:lnTo>
                        <a:pt x="605" y="749"/>
                      </a:lnTo>
                      <a:lnTo>
                        <a:pt x="599" y="749"/>
                      </a:lnTo>
                      <a:lnTo>
                        <a:pt x="605" y="751"/>
                      </a:lnTo>
                      <a:lnTo>
                        <a:pt x="605" y="749"/>
                      </a:lnTo>
                      <a:lnTo>
                        <a:pt x="599" y="749"/>
                      </a:lnTo>
                      <a:lnTo>
                        <a:pt x="605" y="751"/>
                      </a:lnTo>
                      <a:lnTo>
                        <a:pt x="606" y="739"/>
                      </a:lnTo>
                      <a:lnTo>
                        <a:pt x="606" y="713"/>
                      </a:lnTo>
                      <a:lnTo>
                        <a:pt x="601" y="713"/>
                      </a:lnTo>
                      <a:lnTo>
                        <a:pt x="606" y="714"/>
                      </a:lnTo>
                      <a:lnTo>
                        <a:pt x="606" y="713"/>
                      </a:lnTo>
                      <a:lnTo>
                        <a:pt x="601" y="713"/>
                      </a:lnTo>
                      <a:lnTo>
                        <a:pt x="606" y="714"/>
                      </a:lnTo>
                      <a:lnTo>
                        <a:pt x="607" y="703"/>
                      </a:lnTo>
                      <a:lnTo>
                        <a:pt x="607" y="690"/>
                      </a:lnTo>
                      <a:lnTo>
                        <a:pt x="602" y="690"/>
                      </a:lnTo>
                      <a:lnTo>
                        <a:pt x="607" y="691"/>
                      </a:lnTo>
                      <a:lnTo>
                        <a:pt x="607" y="690"/>
                      </a:lnTo>
                      <a:lnTo>
                        <a:pt x="602" y="690"/>
                      </a:lnTo>
                      <a:lnTo>
                        <a:pt x="607" y="691"/>
                      </a:lnTo>
                      <a:lnTo>
                        <a:pt x="608" y="678"/>
                      </a:lnTo>
                      <a:lnTo>
                        <a:pt x="608" y="664"/>
                      </a:lnTo>
                      <a:lnTo>
                        <a:pt x="603" y="664"/>
                      </a:lnTo>
                      <a:lnTo>
                        <a:pt x="608" y="665"/>
                      </a:lnTo>
                      <a:lnTo>
                        <a:pt x="608" y="664"/>
                      </a:lnTo>
                      <a:lnTo>
                        <a:pt x="603" y="664"/>
                      </a:lnTo>
                      <a:lnTo>
                        <a:pt x="608" y="665"/>
                      </a:lnTo>
                      <a:lnTo>
                        <a:pt x="610" y="652"/>
                      </a:lnTo>
                      <a:lnTo>
                        <a:pt x="610" y="627"/>
                      </a:lnTo>
                      <a:lnTo>
                        <a:pt x="605" y="627"/>
                      </a:lnTo>
                      <a:lnTo>
                        <a:pt x="610" y="628"/>
                      </a:lnTo>
                      <a:lnTo>
                        <a:pt x="610" y="627"/>
                      </a:lnTo>
                      <a:lnTo>
                        <a:pt x="605" y="627"/>
                      </a:lnTo>
                      <a:lnTo>
                        <a:pt x="610" y="628"/>
                      </a:lnTo>
                      <a:lnTo>
                        <a:pt x="611" y="615"/>
                      </a:lnTo>
                      <a:lnTo>
                        <a:pt x="611" y="599"/>
                      </a:lnTo>
                      <a:lnTo>
                        <a:pt x="606" y="599"/>
                      </a:lnTo>
                      <a:lnTo>
                        <a:pt x="611" y="601"/>
                      </a:lnTo>
                      <a:lnTo>
                        <a:pt x="611" y="599"/>
                      </a:lnTo>
                      <a:lnTo>
                        <a:pt x="606" y="599"/>
                      </a:lnTo>
                      <a:lnTo>
                        <a:pt x="611" y="601"/>
                      </a:lnTo>
                      <a:lnTo>
                        <a:pt x="612" y="588"/>
                      </a:lnTo>
                      <a:lnTo>
                        <a:pt x="612" y="574"/>
                      </a:lnTo>
                      <a:lnTo>
                        <a:pt x="607" y="574"/>
                      </a:lnTo>
                      <a:lnTo>
                        <a:pt x="612" y="575"/>
                      </a:lnTo>
                      <a:lnTo>
                        <a:pt x="612" y="574"/>
                      </a:lnTo>
                      <a:lnTo>
                        <a:pt x="607" y="574"/>
                      </a:lnTo>
                      <a:lnTo>
                        <a:pt x="612" y="575"/>
                      </a:lnTo>
                      <a:lnTo>
                        <a:pt x="614" y="562"/>
                      </a:lnTo>
                      <a:lnTo>
                        <a:pt x="614" y="534"/>
                      </a:lnTo>
                      <a:lnTo>
                        <a:pt x="608" y="534"/>
                      </a:lnTo>
                      <a:lnTo>
                        <a:pt x="614" y="535"/>
                      </a:lnTo>
                      <a:lnTo>
                        <a:pt x="614" y="534"/>
                      </a:lnTo>
                      <a:lnTo>
                        <a:pt x="608" y="534"/>
                      </a:lnTo>
                      <a:lnTo>
                        <a:pt x="614" y="535"/>
                      </a:lnTo>
                      <a:lnTo>
                        <a:pt x="615" y="522"/>
                      </a:lnTo>
                      <a:lnTo>
                        <a:pt x="615" y="508"/>
                      </a:lnTo>
                      <a:lnTo>
                        <a:pt x="610" y="508"/>
                      </a:lnTo>
                      <a:lnTo>
                        <a:pt x="615" y="509"/>
                      </a:lnTo>
                      <a:lnTo>
                        <a:pt x="615" y="508"/>
                      </a:lnTo>
                      <a:lnTo>
                        <a:pt x="610" y="508"/>
                      </a:lnTo>
                      <a:lnTo>
                        <a:pt x="615" y="509"/>
                      </a:lnTo>
                      <a:lnTo>
                        <a:pt x="616" y="496"/>
                      </a:lnTo>
                      <a:lnTo>
                        <a:pt x="616" y="482"/>
                      </a:lnTo>
                      <a:lnTo>
                        <a:pt x="611" y="482"/>
                      </a:lnTo>
                      <a:lnTo>
                        <a:pt x="616" y="483"/>
                      </a:lnTo>
                      <a:lnTo>
                        <a:pt x="616" y="482"/>
                      </a:lnTo>
                      <a:lnTo>
                        <a:pt x="611" y="482"/>
                      </a:lnTo>
                      <a:lnTo>
                        <a:pt x="616" y="483"/>
                      </a:lnTo>
                      <a:lnTo>
                        <a:pt x="618" y="470"/>
                      </a:lnTo>
                      <a:lnTo>
                        <a:pt x="618" y="443"/>
                      </a:lnTo>
                      <a:lnTo>
                        <a:pt x="612" y="443"/>
                      </a:lnTo>
                      <a:lnTo>
                        <a:pt x="618" y="445"/>
                      </a:lnTo>
                      <a:lnTo>
                        <a:pt x="618" y="443"/>
                      </a:lnTo>
                      <a:lnTo>
                        <a:pt x="612" y="443"/>
                      </a:lnTo>
                      <a:lnTo>
                        <a:pt x="618" y="445"/>
                      </a:lnTo>
                      <a:lnTo>
                        <a:pt x="619" y="432"/>
                      </a:lnTo>
                      <a:lnTo>
                        <a:pt x="619" y="419"/>
                      </a:lnTo>
                      <a:lnTo>
                        <a:pt x="614" y="419"/>
                      </a:lnTo>
                      <a:lnTo>
                        <a:pt x="619" y="420"/>
                      </a:lnTo>
                      <a:lnTo>
                        <a:pt x="619" y="419"/>
                      </a:lnTo>
                      <a:lnTo>
                        <a:pt x="614" y="419"/>
                      </a:lnTo>
                      <a:lnTo>
                        <a:pt x="619" y="420"/>
                      </a:lnTo>
                      <a:lnTo>
                        <a:pt x="620" y="407"/>
                      </a:lnTo>
                      <a:lnTo>
                        <a:pt x="620" y="394"/>
                      </a:lnTo>
                      <a:lnTo>
                        <a:pt x="615" y="394"/>
                      </a:lnTo>
                      <a:lnTo>
                        <a:pt x="620" y="395"/>
                      </a:lnTo>
                      <a:lnTo>
                        <a:pt x="620" y="394"/>
                      </a:lnTo>
                      <a:lnTo>
                        <a:pt x="615" y="394"/>
                      </a:lnTo>
                      <a:lnTo>
                        <a:pt x="620" y="395"/>
                      </a:lnTo>
                      <a:lnTo>
                        <a:pt x="621" y="385"/>
                      </a:lnTo>
                      <a:lnTo>
                        <a:pt x="621" y="362"/>
                      </a:lnTo>
                      <a:lnTo>
                        <a:pt x="616" y="362"/>
                      </a:lnTo>
                      <a:lnTo>
                        <a:pt x="621" y="363"/>
                      </a:lnTo>
                      <a:lnTo>
                        <a:pt x="621" y="362"/>
                      </a:lnTo>
                      <a:lnTo>
                        <a:pt x="616" y="362"/>
                      </a:lnTo>
                      <a:lnTo>
                        <a:pt x="621" y="363"/>
                      </a:lnTo>
                      <a:lnTo>
                        <a:pt x="623" y="353"/>
                      </a:lnTo>
                      <a:lnTo>
                        <a:pt x="623" y="343"/>
                      </a:lnTo>
                      <a:lnTo>
                        <a:pt x="618" y="343"/>
                      </a:lnTo>
                      <a:lnTo>
                        <a:pt x="623" y="344"/>
                      </a:lnTo>
                      <a:lnTo>
                        <a:pt x="623" y="343"/>
                      </a:lnTo>
                      <a:lnTo>
                        <a:pt x="618" y="343"/>
                      </a:lnTo>
                      <a:lnTo>
                        <a:pt x="623" y="344"/>
                      </a:lnTo>
                      <a:lnTo>
                        <a:pt x="624" y="335"/>
                      </a:lnTo>
                      <a:lnTo>
                        <a:pt x="624" y="324"/>
                      </a:lnTo>
                      <a:lnTo>
                        <a:pt x="619" y="324"/>
                      </a:lnTo>
                      <a:lnTo>
                        <a:pt x="624" y="326"/>
                      </a:lnTo>
                      <a:lnTo>
                        <a:pt x="624" y="324"/>
                      </a:lnTo>
                      <a:lnTo>
                        <a:pt x="619" y="324"/>
                      </a:lnTo>
                      <a:lnTo>
                        <a:pt x="624" y="326"/>
                      </a:lnTo>
                      <a:lnTo>
                        <a:pt x="625" y="318"/>
                      </a:lnTo>
                      <a:lnTo>
                        <a:pt x="625" y="301"/>
                      </a:lnTo>
                      <a:lnTo>
                        <a:pt x="620" y="301"/>
                      </a:lnTo>
                      <a:lnTo>
                        <a:pt x="624" y="302"/>
                      </a:lnTo>
                      <a:lnTo>
                        <a:pt x="625" y="301"/>
                      </a:lnTo>
                      <a:lnTo>
                        <a:pt x="620" y="301"/>
                      </a:lnTo>
                      <a:lnTo>
                        <a:pt x="624" y="302"/>
                      </a:lnTo>
                      <a:lnTo>
                        <a:pt x="625" y="296"/>
                      </a:lnTo>
                      <a:lnTo>
                        <a:pt x="627" y="295"/>
                      </a:lnTo>
                      <a:lnTo>
                        <a:pt x="627" y="288"/>
                      </a:lnTo>
                      <a:lnTo>
                        <a:pt x="621" y="288"/>
                      </a:lnTo>
                      <a:lnTo>
                        <a:pt x="625" y="290"/>
                      </a:lnTo>
                      <a:lnTo>
                        <a:pt x="627" y="288"/>
                      </a:lnTo>
                      <a:lnTo>
                        <a:pt x="621" y="288"/>
                      </a:lnTo>
                      <a:lnTo>
                        <a:pt x="625" y="290"/>
                      </a:lnTo>
                      <a:lnTo>
                        <a:pt x="627" y="284"/>
                      </a:lnTo>
                      <a:lnTo>
                        <a:pt x="628" y="283"/>
                      </a:lnTo>
                      <a:lnTo>
                        <a:pt x="628" y="277"/>
                      </a:lnTo>
                      <a:lnTo>
                        <a:pt x="623" y="277"/>
                      </a:lnTo>
                      <a:lnTo>
                        <a:pt x="627" y="278"/>
                      </a:lnTo>
                      <a:lnTo>
                        <a:pt x="628" y="277"/>
                      </a:lnTo>
                      <a:lnTo>
                        <a:pt x="623" y="277"/>
                      </a:lnTo>
                      <a:lnTo>
                        <a:pt x="627" y="278"/>
                      </a:lnTo>
                      <a:lnTo>
                        <a:pt x="628" y="273"/>
                      </a:lnTo>
                      <a:lnTo>
                        <a:pt x="629" y="271"/>
                      </a:lnTo>
                      <a:lnTo>
                        <a:pt x="629" y="262"/>
                      </a:lnTo>
                      <a:lnTo>
                        <a:pt x="624" y="262"/>
                      </a:lnTo>
                      <a:lnTo>
                        <a:pt x="628" y="264"/>
                      </a:lnTo>
                      <a:lnTo>
                        <a:pt x="629" y="262"/>
                      </a:lnTo>
                      <a:lnTo>
                        <a:pt x="624" y="262"/>
                      </a:lnTo>
                      <a:lnTo>
                        <a:pt x="628" y="264"/>
                      </a:lnTo>
                      <a:lnTo>
                        <a:pt x="629" y="260"/>
                      </a:lnTo>
                      <a:lnTo>
                        <a:pt x="630" y="259"/>
                      </a:lnTo>
                      <a:lnTo>
                        <a:pt x="630" y="255"/>
                      </a:lnTo>
                      <a:lnTo>
                        <a:pt x="625" y="255"/>
                      </a:lnTo>
                      <a:lnTo>
                        <a:pt x="629" y="256"/>
                      </a:lnTo>
                      <a:lnTo>
                        <a:pt x="630" y="255"/>
                      </a:lnTo>
                      <a:lnTo>
                        <a:pt x="625" y="255"/>
                      </a:lnTo>
                      <a:lnTo>
                        <a:pt x="629" y="256"/>
                      </a:lnTo>
                      <a:lnTo>
                        <a:pt x="630" y="252"/>
                      </a:lnTo>
                      <a:lnTo>
                        <a:pt x="632" y="251"/>
                      </a:lnTo>
                      <a:lnTo>
                        <a:pt x="632" y="247"/>
                      </a:lnTo>
                      <a:lnTo>
                        <a:pt x="627" y="247"/>
                      </a:lnTo>
                      <a:lnTo>
                        <a:pt x="630" y="250"/>
                      </a:lnTo>
                      <a:lnTo>
                        <a:pt x="632" y="247"/>
                      </a:lnTo>
                      <a:lnTo>
                        <a:pt x="627" y="247"/>
                      </a:lnTo>
                      <a:lnTo>
                        <a:pt x="630" y="250"/>
                      </a:lnTo>
                      <a:lnTo>
                        <a:pt x="633" y="244"/>
                      </a:lnTo>
                      <a:lnTo>
                        <a:pt x="633" y="238"/>
                      </a:lnTo>
                      <a:lnTo>
                        <a:pt x="628" y="238"/>
                      </a:lnTo>
                      <a:lnTo>
                        <a:pt x="632" y="241"/>
                      </a:lnTo>
                      <a:lnTo>
                        <a:pt x="633" y="238"/>
                      </a:lnTo>
                      <a:lnTo>
                        <a:pt x="628" y="238"/>
                      </a:lnTo>
                      <a:lnTo>
                        <a:pt x="632" y="241"/>
                      </a:lnTo>
                      <a:lnTo>
                        <a:pt x="634" y="235"/>
                      </a:lnTo>
                      <a:lnTo>
                        <a:pt x="634" y="233"/>
                      </a:lnTo>
                      <a:lnTo>
                        <a:pt x="629" y="233"/>
                      </a:lnTo>
                      <a:lnTo>
                        <a:pt x="633" y="237"/>
                      </a:lnTo>
                      <a:lnTo>
                        <a:pt x="632" y="235"/>
                      </a:lnTo>
                      <a:lnTo>
                        <a:pt x="634" y="233"/>
                      </a:lnTo>
                      <a:lnTo>
                        <a:pt x="629" y="233"/>
                      </a:lnTo>
                      <a:lnTo>
                        <a:pt x="633" y="237"/>
                      </a:lnTo>
                      <a:lnTo>
                        <a:pt x="634" y="235"/>
                      </a:lnTo>
                      <a:lnTo>
                        <a:pt x="633" y="234"/>
                      </a:lnTo>
                      <a:lnTo>
                        <a:pt x="636" y="231"/>
                      </a:lnTo>
                      <a:lnTo>
                        <a:pt x="636" y="229"/>
                      </a:lnTo>
                      <a:lnTo>
                        <a:pt x="630" y="229"/>
                      </a:lnTo>
                      <a:lnTo>
                        <a:pt x="634" y="233"/>
                      </a:lnTo>
                      <a:lnTo>
                        <a:pt x="633" y="231"/>
                      </a:lnTo>
                      <a:lnTo>
                        <a:pt x="636" y="229"/>
                      </a:lnTo>
                      <a:lnTo>
                        <a:pt x="630" y="229"/>
                      </a:lnTo>
                      <a:lnTo>
                        <a:pt x="634" y="233"/>
                      </a:lnTo>
                      <a:lnTo>
                        <a:pt x="636" y="231"/>
                      </a:lnTo>
                      <a:lnTo>
                        <a:pt x="634" y="230"/>
                      </a:lnTo>
                      <a:lnTo>
                        <a:pt x="637" y="228"/>
                      </a:lnTo>
                      <a:lnTo>
                        <a:pt x="637" y="226"/>
                      </a:lnTo>
                      <a:lnTo>
                        <a:pt x="632" y="226"/>
                      </a:lnTo>
                      <a:lnTo>
                        <a:pt x="632" y="231"/>
                      </a:lnTo>
                      <a:lnTo>
                        <a:pt x="632" y="230"/>
                      </a:lnTo>
                      <a:lnTo>
                        <a:pt x="634" y="229"/>
                      </a:lnTo>
                      <a:lnTo>
                        <a:pt x="637" y="226"/>
                      </a:lnTo>
                      <a:lnTo>
                        <a:pt x="632" y="226"/>
                      </a:lnTo>
                      <a:lnTo>
                        <a:pt x="632" y="231"/>
                      </a:lnTo>
                      <a:lnTo>
                        <a:pt x="633" y="231"/>
                      </a:lnTo>
                      <a:lnTo>
                        <a:pt x="633" y="226"/>
                      </a:lnTo>
                      <a:lnTo>
                        <a:pt x="630" y="230"/>
                      </a:lnTo>
                      <a:lnTo>
                        <a:pt x="633" y="231"/>
                      </a:lnTo>
                      <a:lnTo>
                        <a:pt x="633" y="226"/>
                      </a:lnTo>
                      <a:lnTo>
                        <a:pt x="630" y="230"/>
                      </a:lnTo>
                      <a:lnTo>
                        <a:pt x="632" y="231"/>
                      </a:lnTo>
                      <a:lnTo>
                        <a:pt x="634" y="228"/>
                      </a:lnTo>
                      <a:lnTo>
                        <a:pt x="630" y="228"/>
                      </a:lnTo>
                      <a:lnTo>
                        <a:pt x="632" y="231"/>
                      </a:lnTo>
                      <a:lnTo>
                        <a:pt x="634" y="228"/>
                      </a:lnTo>
                      <a:lnTo>
                        <a:pt x="630" y="228"/>
                      </a:lnTo>
                      <a:lnTo>
                        <a:pt x="630" y="230"/>
                      </a:lnTo>
                      <a:lnTo>
                        <a:pt x="632" y="234"/>
                      </a:lnTo>
                      <a:lnTo>
                        <a:pt x="633" y="235"/>
                      </a:lnTo>
                      <a:lnTo>
                        <a:pt x="636" y="231"/>
                      </a:lnTo>
                      <a:lnTo>
                        <a:pt x="632" y="231"/>
                      </a:lnTo>
                      <a:lnTo>
                        <a:pt x="633" y="235"/>
                      </a:lnTo>
                      <a:lnTo>
                        <a:pt x="636" y="231"/>
                      </a:lnTo>
                      <a:lnTo>
                        <a:pt x="632" y="231"/>
                      </a:lnTo>
                      <a:lnTo>
                        <a:pt x="632" y="237"/>
                      </a:lnTo>
                      <a:lnTo>
                        <a:pt x="633" y="239"/>
                      </a:lnTo>
                      <a:lnTo>
                        <a:pt x="637" y="237"/>
                      </a:lnTo>
                      <a:lnTo>
                        <a:pt x="633" y="237"/>
                      </a:lnTo>
                      <a:lnTo>
                        <a:pt x="633" y="239"/>
                      </a:lnTo>
                      <a:lnTo>
                        <a:pt x="637" y="237"/>
                      </a:lnTo>
                      <a:lnTo>
                        <a:pt x="633" y="237"/>
                      </a:lnTo>
                      <a:lnTo>
                        <a:pt x="633" y="242"/>
                      </a:lnTo>
                      <a:lnTo>
                        <a:pt x="634" y="246"/>
                      </a:lnTo>
                      <a:lnTo>
                        <a:pt x="638" y="244"/>
                      </a:lnTo>
                      <a:lnTo>
                        <a:pt x="634" y="244"/>
                      </a:lnTo>
                      <a:lnTo>
                        <a:pt x="634" y="246"/>
                      </a:lnTo>
                      <a:lnTo>
                        <a:pt x="638" y="244"/>
                      </a:lnTo>
                      <a:lnTo>
                        <a:pt x="634" y="244"/>
                      </a:lnTo>
                      <a:lnTo>
                        <a:pt x="634" y="255"/>
                      </a:lnTo>
                      <a:lnTo>
                        <a:pt x="636" y="260"/>
                      </a:lnTo>
                      <a:lnTo>
                        <a:pt x="639" y="259"/>
                      </a:lnTo>
                      <a:lnTo>
                        <a:pt x="636" y="259"/>
                      </a:lnTo>
                      <a:lnTo>
                        <a:pt x="636" y="260"/>
                      </a:lnTo>
                      <a:lnTo>
                        <a:pt x="639" y="259"/>
                      </a:lnTo>
                      <a:lnTo>
                        <a:pt x="636" y="259"/>
                      </a:lnTo>
                      <a:lnTo>
                        <a:pt x="636" y="265"/>
                      </a:lnTo>
                      <a:lnTo>
                        <a:pt x="637" y="271"/>
                      </a:lnTo>
                      <a:lnTo>
                        <a:pt x="641" y="270"/>
                      </a:lnTo>
                      <a:lnTo>
                        <a:pt x="637" y="270"/>
                      </a:lnTo>
                      <a:lnTo>
                        <a:pt x="637" y="271"/>
                      </a:lnTo>
                      <a:lnTo>
                        <a:pt x="641" y="270"/>
                      </a:lnTo>
                      <a:lnTo>
                        <a:pt x="637" y="270"/>
                      </a:lnTo>
                      <a:lnTo>
                        <a:pt x="637" y="278"/>
                      </a:lnTo>
                      <a:lnTo>
                        <a:pt x="638" y="284"/>
                      </a:lnTo>
                      <a:lnTo>
                        <a:pt x="642" y="283"/>
                      </a:lnTo>
                      <a:lnTo>
                        <a:pt x="638" y="283"/>
                      </a:lnTo>
                      <a:lnTo>
                        <a:pt x="638" y="284"/>
                      </a:lnTo>
                      <a:lnTo>
                        <a:pt x="642" y="283"/>
                      </a:lnTo>
                      <a:lnTo>
                        <a:pt x="638" y="283"/>
                      </a:lnTo>
                      <a:lnTo>
                        <a:pt x="638" y="299"/>
                      </a:lnTo>
                      <a:lnTo>
                        <a:pt x="639" y="306"/>
                      </a:lnTo>
                      <a:lnTo>
                        <a:pt x="643" y="305"/>
                      </a:lnTo>
                      <a:lnTo>
                        <a:pt x="639" y="305"/>
                      </a:lnTo>
                      <a:lnTo>
                        <a:pt x="639" y="306"/>
                      </a:lnTo>
                      <a:lnTo>
                        <a:pt x="643" y="305"/>
                      </a:lnTo>
                      <a:lnTo>
                        <a:pt x="639" y="305"/>
                      </a:lnTo>
                      <a:lnTo>
                        <a:pt x="639" y="315"/>
                      </a:lnTo>
                      <a:lnTo>
                        <a:pt x="641" y="323"/>
                      </a:lnTo>
                      <a:lnTo>
                        <a:pt x="645" y="322"/>
                      </a:lnTo>
                      <a:lnTo>
                        <a:pt x="641" y="322"/>
                      </a:lnTo>
                      <a:lnTo>
                        <a:pt x="641" y="323"/>
                      </a:lnTo>
                      <a:lnTo>
                        <a:pt x="645" y="322"/>
                      </a:lnTo>
                      <a:lnTo>
                        <a:pt x="641" y="322"/>
                      </a:lnTo>
                      <a:lnTo>
                        <a:pt x="641" y="332"/>
                      </a:lnTo>
                      <a:lnTo>
                        <a:pt x="642" y="341"/>
                      </a:lnTo>
                      <a:lnTo>
                        <a:pt x="646" y="340"/>
                      </a:lnTo>
                      <a:lnTo>
                        <a:pt x="642" y="340"/>
                      </a:lnTo>
                      <a:lnTo>
                        <a:pt x="642" y="341"/>
                      </a:lnTo>
                      <a:lnTo>
                        <a:pt x="646" y="340"/>
                      </a:lnTo>
                      <a:lnTo>
                        <a:pt x="642" y="340"/>
                      </a:lnTo>
                      <a:lnTo>
                        <a:pt x="642" y="361"/>
                      </a:lnTo>
                      <a:lnTo>
                        <a:pt x="643" y="371"/>
                      </a:lnTo>
                      <a:lnTo>
                        <a:pt x="647" y="370"/>
                      </a:lnTo>
                      <a:lnTo>
                        <a:pt x="643" y="370"/>
                      </a:lnTo>
                      <a:lnTo>
                        <a:pt x="643" y="371"/>
                      </a:lnTo>
                      <a:lnTo>
                        <a:pt x="647" y="370"/>
                      </a:lnTo>
                      <a:lnTo>
                        <a:pt x="643" y="370"/>
                      </a:lnTo>
                      <a:lnTo>
                        <a:pt x="643" y="381"/>
                      </a:lnTo>
                      <a:lnTo>
                        <a:pt x="645" y="392"/>
                      </a:lnTo>
                      <a:lnTo>
                        <a:pt x="649" y="390"/>
                      </a:lnTo>
                      <a:lnTo>
                        <a:pt x="645" y="390"/>
                      </a:lnTo>
                      <a:lnTo>
                        <a:pt x="645" y="392"/>
                      </a:lnTo>
                      <a:lnTo>
                        <a:pt x="649" y="390"/>
                      </a:lnTo>
                      <a:lnTo>
                        <a:pt x="645" y="390"/>
                      </a:lnTo>
                      <a:lnTo>
                        <a:pt x="645" y="403"/>
                      </a:lnTo>
                      <a:lnTo>
                        <a:pt x="646" y="414"/>
                      </a:lnTo>
                      <a:lnTo>
                        <a:pt x="650" y="412"/>
                      </a:lnTo>
                      <a:lnTo>
                        <a:pt x="646" y="412"/>
                      </a:lnTo>
                      <a:lnTo>
                        <a:pt x="646" y="414"/>
                      </a:lnTo>
                      <a:lnTo>
                        <a:pt x="650" y="412"/>
                      </a:lnTo>
                      <a:lnTo>
                        <a:pt x="646" y="412"/>
                      </a:lnTo>
                      <a:lnTo>
                        <a:pt x="646" y="437"/>
                      </a:lnTo>
                      <a:lnTo>
                        <a:pt x="647" y="448"/>
                      </a:lnTo>
                      <a:lnTo>
                        <a:pt x="651" y="447"/>
                      </a:lnTo>
                      <a:lnTo>
                        <a:pt x="647" y="447"/>
                      </a:lnTo>
                      <a:lnTo>
                        <a:pt x="647" y="448"/>
                      </a:lnTo>
                      <a:lnTo>
                        <a:pt x="651" y="447"/>
                      </a:lnTo>
                      <a:lnTo>
                        <a:pt x="647" y="447"/>
                      </a:lnTo>
                      <a:lnTo>
                        <a:pt x="647" y="460"/>
                      </a:lnTo>
                      <a:lnTo>
                        <a:pt x="649" y="473"/>
                      </a:lnTo>
                      <a:lnTo>
                        <a:pt x="652" y="472"/>
                      </a:lnTo>
                      <a:lnTo>
                        <a:pt x="649" y="472"/>
                      </a:lnTo>
                      <a:lnTo>
                        <a:pt x="649" y="473"/>
                      </a:lnTo>
                      <a:lnTo>
                        <a:pt x="652" y="472"/>
                      </a:lnTo>
                      <a:lnTo>
                        <a:pt x="649" y="472"/>
                      </a:lnTo>
                      <a:lnTo>
                        <a:pt x="649" y="485"/>
                      </a:lnTo>
                      <a:lnTo>
                        <a:pt x="650" y="497"/>
                      </a:lnTo>
                      <a:lnTo>
                        <a:pt x="654" y="496"/>
                      </a:lnTo>
                      <a:lnTo>
                        <a:pt x="650" y="496"/>
                      </a:lnTo>
                      <a:lnTo>
                        <a:pt x="650" y="497"/>
                      </a:lnTo>
                      <a:lnTo>
                        <a:pt x="654" y="496"/>
                      </a:lnTo>
                      <a:lnTo>
                        <a:pt x="650" y="496"/>
                      </a:lnTo>
                      <a:lnTo>
                        <a:pt x="650" y="522"/>
                      </a:lnTo>
                      <a:lnTo>
                        <a:pt x="651" y="535"/>
                      </a:lnTo>
                      <a:lnTo>
                        <a:pt x="655" y="534"/>
                      </a:lnTo>
                      <a:lnTo>
                        <a:pt x="651" y="534"/>
                      </a:lnTo>
                      <a:lnTo>
                        <a:pt x="651" y="535"/>
                      </a:lnTo>
                      <a:lnTo>
                        <a:pt x="655" y="534"/>
                      </a:lnTo>
                      <a:lnTo>
                        <a:pt x="651" y="534"/>
                      </a:lnTo>
                      <a:lnTo>
                        <a:pt x="651" y="548"/>
                      </a:lnTo>
                      <a:lnTo>
                        <a:pt x="652" y="561"/>
                      </a:lnTo>
                      <a:lnTo>
                        <a:pt x="656" y="559"/>
                      </a:lnTo>
                      <a:lnTo>
                        <a:pt x="652" y="559"/>
                      </a:lnTo>
                      <a:lnTo>
                        <a:pt x="652" y="561"/>
                      </a:lnTo>
                      <a:lnTo>
                        <a:pt x="656" y="559"/>
                      </a:lnTo>
                      <a:lnTo>
                        <a:pt x="652" y="559"/>
                      </a:lnTo>
                      <a:lnTo>
                        <a:pt x="652" y="574"/>
                      </a:lnTo>
                      <a:lnTo>
                        <a:pt x="654" y="587"/>
                      </a:lnTo>
                      <a:lnTo>
                        <a:pt x="658" y="585"/>
                      </a:lnTo>
                      <a:lnTo>
                        <a:pt x="654" y="585"/>
                      </a:lnTo>
                      <a:lnTo>
                        <a:pt x="654" y="587"/>
                      </a:lnTo>
                      <a:lnTo>
                        <a:pt x="658" y="585"/>
                      </a:lnTo>
                      <a:lnTo>
                        <a:pt x="654" y="585"/>
                      </a:lnTo>
                      <a:lnTo>
                        <a:pt x="654" y="614"/>
                      </a:lnTo>
                      <a:lnTo>
                        <a:pt x="655" y="627"/>
                      </a:lnTo>
                      <a:lnTo>
                        <a:pt x="659" y="625"/>
                      </a:lnTo>
                      <a:lnTo>
                        <a:pt x="655" y="625"/>
                      </a:lnTo>
                      <a:lnTo>
                        <a:pt x="655" y="627"/>
                      </a:lnTo>
                      <a:lnTo>
                        <a:pt x="659" y="625"/>
                      </a:lnTo>
                      <a:lnTo>
                        <a:pt x="655" y="625"/>
                      </a:lnTo>
                      <a:lnTo>
                        <a:pt x="655" y="640"/>
                      </a:lnTo>
                      <a:lnTo>
                        <a:pt x="656" y="652"/>
                      </a:lnTo>
                      <a:lnTo>
                        <a:pt x="660" y="651"/>
                      </a:lnTo>
                      <a:lnTo>
                        <a:pt x="656" y="651"/>
                      </a:lnTo>
                      <a:lnTo>
                        <a:pt x="656" y="652"/>
                      </a:lnTo>
                      <a:lnTo>
                        <a:pt x="660" y="651"/>
                      </a:lnTo>
                      <a:lnTo>
                        <a:pt x="656" y="651"/>
                      </a:lnTo>
                      <a:lnTo>
                        <a:pt x="656" y="667"/>
                      </a:lnTo>
                      <a:lnTo>
                        <a:pt x="658" y="680"/>
                      </a:lnTo>
                      <a:lnTo>
                        <a:pt x="661" y="678"/>
                      </a:lnTo>
                      <a:lnTo>
                        <a:pt x="658" y="678"/>
                      </a:lnTo>
                      <a:lnTo>
                        <a:pt x="658" y="680"/>
                      </a:lnTo>
                      <a:lnTo>
                        <a:pt x="661" y="678"/>
                      </a:lnTo>
                      <a:lnTo>
                        <a:pt x="658" y="678"/>
                      </a:lnTo>
                      <a:lnTo>
                        <a:pt x="658" y="705"/>
                      </a:lnTo>
                      <a:lnTo>
                        <a:pt x="659" y="718"/>
                      </a:lnTo>
                      <a:lnTo>
                        <a:pt x="663" y="717"/>
                      </a:lnTo>
                      <a:lnTo>
                        <a:pt x="659" y="717"/>
                      </a:lnTo>
                      <a:lnTo>
                        <a:pt x="659" y="718"/>
                      </a:lnTo>
                      <a:lnTo>
                        <a:pt x="663" y="717"/>
                      </a:lnTo>
                      <a:lnTo>
                        <a:pt x="659" y="717"/>
                      </a:lnTo>
                      <a:lnTo>
                        <a:pt x="659" y="731"/>
                      </a:lnTo>
                      <a:lnTo>
                        <a:pt x="660" y="744"/>
                      </a:lnTo>
                      <a:lnTo>
                        <a:pt x="664" y="743"/>
                      </a:lnTo>
                      <a:lnTo>
                        <a:pt x="660" y="743"/>
                      </a:lnTo>
                      <a:lnTo>
                        <a:pt x="660" y="744"/>
                      </a:lnTo>
                      <a:lnTo>
                        <a:pt x="664" y="743"/>
                      </a:lnTo>
                      <a:lnTo>
                        <a:pt x="660" y="743"/>
                      </a:lnTo>
                      <a:lnTo>
                        <a:pt x="660" y="756"/>
                      </a:lnTo>
                      <a:lnTo>
                        <a:pt x="661" y="767"/>
                      </a:lnTo>
                      <a:lnTo>
                        <a:pt x="665" y="766"/>
                      </a:lnTo>
                      <a:lnTo>
                        <a:pt x="661" y="766"/>
                      </a:lnTo>
                      <a:lnTo>
                        <a:pt x="661" y="767"/>
                      </a:lnTo>
                      <a:lnTo>
                        <a:pt x="665" y="766"/>
                      </a:lnTo>
                      <a:lnTo>
                        <a:pt x="661" y="766"/>
                      </a:lnTo>
                      <a:lnTo>
                        <a:pt x="661" y="791"/>
                      </a:lnTo>
                      <a:lnTo>
                        <a:pt x="663" y="802"/>
                      </a:lnTo>
                      <a:lnTo>
                        <a:pt x="667" y="801"/>
                      </a:lnTo>
                      <a:lnTo>
                        <a:pt x="663" y="801"/>
                      </a:lnTo>
                      <a:lnTo>
                        <a:pt x="663" y="802"/>
                      </a:lnTo>
                      <a:lnTo>
                        <a:pt x="667" y="801"/>
                      </a:lnTo>
                      <a:lnTo>
                        <a:pt x="663" y="801"/>
                      </a:lnTo>
                      <a:lnTo>
                        <a:pt x="663" y="813"/>
                      </a:lnTo>
                      <a:lnTo>
                        <a:pt x="664" y="823"/>
                      </a:lnTo>
                      <a:lnTo>
                        <a:pt x="668" y="822"/>
                      </a:lnTo>
                      <a:lnTo>
                        <a:pt x="664" y="822"/>
                      </a:lnTo>
                      <a:lnTo>
                        <a:pt x="664" y="823"/>
                      </a:lnTo>
                      <a:lnTo>
                        <a:pt x="668" y="822"/>
                      </a:lnTo>
                      <a:lnTo>
                        <a:pt x="664" y="822"/>
                      </a:lnTo>
                      <a:lnTo>
                        <a:pt x="664" y="833"/>
                      </a:lnTo>
                      <a:lnTo>
                        <a:pt x="665" y="842"/>
                      </a:lnTo>
                      <a:lnTo>
                        <a:pt x="669" y="841"/>
                      </a:lnTo>
                      <a:lnTo>
                        <a:pt x="665" y="841"/>
                      </a:lnTo>
                      <a:lnTo>
                        <a:pt x="665" y="842"/>
                      </a:lnTo>
                      <a:lnTo>
                        <a:pt x="669" y="841"/>
                      </a:lnTo>
                      <a:lnTo>
                        <a:pt x="665" y="841"/>
                      </a:lnTo>
                      <a:lnTo>
                        <a:pt x="665" y="859"/>
                      </a:lnTo>
                      <a:lnTo>
                        <a:pt x="667" y="867"/>
                      </a:lnTo>
                      <a:lnTo>
                        <a:pt x="670" y="865"/>
                      </a:lnTo>
                      <a:lnTo>
                        <a:pt x="667" y="865"/>
                      </a:lnTo>
                      <a:lnTo>
                        <a:pt x="667" y="867"/>
                      </a:lnTo>
                      <a:lnTo>
                        <a:pt x="670" y="865"/>
                      </a:lnTo>
                      <a:lnTo>
                        <a:pt x="667" y="865"/>
                      </a:lnTo>
                      <a:lnTo>
                        <a:pt x="667" y="875"/>
                      </a:lnTo>
                      <a:lnTo>
                        <a:pt x="668" y="881"/>
                      </a:lnTo>
                      <a:lnTo>
                        <a:pt x="672" y="880"/>
                      </a:lnTo>
                      <a:lnTo>
                        <a:pt x="668" y="880"/>
                      </a:lnTo>
                      <a:lnTo>
                        <a:pt x="668" y="881"/>
                      </a:lnTo>
                      <a:lnTo>
                        <a:pt x="672" y="880"/>
                      </a:lnTo>
                      <a:lnTo>
                        <a:pt x="668" y="880"/>
                      </a:lnTo>
                      <a:lnTo>
                        <a:pt x="668" y="894"/>
                      </a:lnTo>
                      <a:lnTo>
                        <a:pt x="669" y="899"/>
                      </a:lnTo>
                      <a:lnTo>
                        <a:pt x="673" y="898"/>
                      </a:lnTo>
                      <a:lnTo>
                        <a:pt x="669" y="898"/>
                      </a:lnTo>
                      <a:lnTo>
                        <a:pt x="669" y="899"/>
                      </a:lnTo>
                      <a:lnTo>
                        <a:pt x="673" y="898"/>
                      </a:lnTo>
                      <a:lnTo>
                        <a:pt x="669" y="898"/>
                      </a:lnTo>
                      <a:lnTo>
                        <a:pt x="669" y="904"/>
                      </a:lnTo>
                      <a:lnTo>
                        <a:pt x="670" y="909"/>
                      </a:lnTo>
                      <a:lnTo>
                        <a:pt x="674" y="908"/>
                      </a:lnTo>
                      <a:lnTo>
                        <a:pt x="670" y="908"/>
                      </a:lnTo>
                      <a:lnTo>
                        <a:pt x="670" y="909"/>
                      </a:lnTo>
                      <a:lnTo>
                        <a:pt x="674" y="908"/>
                      </a:lnTo>
                      <a:lnTo>
                        <a:pt x="670" y="908"/>
                      </a:lnTo>
                      <a:lnTo>
                        <a:pt x="670" y="915"/>
                      </a:lnTo>
                      <a:lnTo>
                        <a:pt x="672" y="918"/>
                      </a:lnTo>
                      <a:lnTo>
                        <a:pt x="676" y="917"/>
                      </a:lnTo>
                      <a:lnTo>
                        <a:pt x="672" y="917"/>
                      </a:lnTo>
                      <a:lnTo>
                        <a:pt x="672" y="918"/>
                      </a:lnTo>
                      <a:lnTo>
                        <a:pt x="676" y="917"/>
                      </a:lnTo>
                      <a:lnTo>
                        <a:pt x="672" y="917"/>
                      </a:lnTo>
                      <a:lnTo>
                        <a:pt x="672" y="926"/>
                      </a:lnTo>
                      <a:lnTo>
                        <a:pt x="673" y="930"/>
                      </a:lnTo>
                      <a:lnTo>
                        <a:pt x="677" y="929"/>
                      </a:lnTo>
                      <a:lnTo>
                        <a:pt x="673" y="929"/>
                      </a:lnTo>
                      <a:lnTo>
                        <a:pt x="673" y="930"/>
                      </a:lnTo>
                      <a:lnTo>
                        <a:pt x="677" y="929"/>
                      </a:lnTo>
                      <a:lnTo>
                        <a:pt x="673" y="929"/>
                      </a:lnTo>
                      <a:lnTo>
                        <a:pt x="673" y="933"/>
                      </a:lnTo>
                      <a:lnTo>
                        <a:pt x="674" y="937"/>
                      </a:lnTo>
                      <a:lnTo>
                        <a:pt x="678" y="935"/>
                      </a:lnTo>
                      <a:lnTo>
                        <a:pt x="674" y="935"/>
                      </a:lnTo>
                      <a:lnTo>
                        <a:pt x="674" y="937"/>
                      </a:lnTo>
                      <a:lnTo>
                        <a:pt x="678" y="935"/>
                      </a:lnTo>
                      <a:lnTo>
                        <a:pt x="674" y="935"/>
                      </a:lnTo>
                      <a:lnTo>
                        <a:pt x="674" y="940"/>
                      </a:lnTo>
                      <a:lnTo>
                        <a:pt x="676" y="943"/>
                      </a:lnTo>
                      <a:lnTo>
                        <a:pt x="680" y="940"/>
                      </a:lnTo>
                      <a:lnTo>
                        <a:pt x="676" y="940"/>
                      </a:lnTo>
                      <a:lnTo>
                        <a:pt x="676" y="943"/>
                      </a:lnTo>
                      <a:lnTo>
                        <a:pt x="680" y="940"/>
                      </a:lnTo>
                      <a:lnTo>
                        <a:pt x="676" y="940"/>
                      </a:lnTo>
                      <a:lnTo>
                        <a:pt x="676" y="946"/>
                      </a:lnTo>
                      <a:lnTo>
                        <a:pt x="677" y="949"/>
                      </a:lnTo>
                      <a:lnTo>
                        <a:pt x="678" y="951"/>
                      </a:lnTo>
                      <a:lnTo>
                        <a:pt x="681" y="947"/>
                      </a:lnTo>
                      <a:lnTo>
                        <a:pt x="677" y="947"/>
                      </a:lnTo>
                      <a:lnTo>
                        <a:pt x="678" y="951"/>
                      </a:lnTo>
                      <a:lnTo>
                        <a:pt x="681" y="947"/>
                      </a:lnTo>
                      <a:lnTo>
                        <a:pt x="677" y="947"/>
                      </a:lnTo>
                      <a:lnTo>
                        <a:pt x="677" y="948"/>
                      </a:lnTo>
                      <a:lnTo>
                        <a:pt x="678" y="952"/>
                      </a:lnTo>
                      <a:lnTo>
                        <a:pt x="680" y="953"/>
                      </a:lnTo>
                      <a:lnTo>
                        <a:pt x="682" y="949"/>
                      </a:lnTo>
                      <a:lnTo>
                        <a:pt x="678" y="949"/>
                      </a:lnTo>
                      <a:lnTo>
                        <a:pt x="680" y="953"/>
                      </a:lnTo>
                      <a:lnTo>
                        <a:pt x="682" y="949"/>
                      </a:lnTo>
                      <a:lnTo>
                        <a:pt x="678" y="949"/>
                      </a:lnTo>
                      <a:lnTo>
                        <a:pt x="678" y="951"/>
                      </a:lnTo>
                      <a:lnTo>
                        <a:pt x="680" y="953"/>
                      </a:lnTo>
                      <a:lnTo>
                        <a:pt x="682" y="956"/>
                      </a:lnTo>
                      <a:lnTo>
                        <a:pt x="683" y="956"/>
                      </a:lnTo>
                      <a:lnTo>
                        <a:pt x="683" y="955"/>
                      </a:lnTo>
                      <a:lnTo>
                        <a:pt x="686" y="953"/>
                      </a:lnTo>
                      <a:lnTo>
                        <a:pt x="689" y="951"/>
                      </a:lnTo>
                      <a:lnTo>
                        <a:pt x="689" y="949"/>
                      </a:lnTo>
                      <a:lnTo>
                        <a:pt x="683" y="949"/>
                      </a:lnTo>
                      <a:lnTo>
                        <a:pt x="683" y="955"/>
                      </a:lnTo>
                      <a:lnTo>
                        <a:pt x="683" y="953"/>
                      </a:lnTo>
                      <a:lnTo>
                        <a:pt x="686" y="952"/>
                      </a:lnTo>
                      <a:lnTo>
                        <a:pt x="689" y="949"/>
                      </a:lnTo>
                      <a:lnTo>
                        <a:pt x="683" y="949"/>
                      </a:lnTo>
                      <a:lnTo>
                        <a:pt x="683" y="955"/>
                      </a:lnTo>
                      <a:lnTo>
                        <a:pt x="685" y="955"/>
                      </a:lnTo>
                      <a:lnTo>
                        <a:pt x="685" y="953"/>
                      </a:lnTo>
                      <a:lnTo>
                        <a:pt x="687" y="952"/>
                      </a:lnTo>
                      <a:lnTo>
                        <a:pt x="690" y="949"/>
                      </a:lnTo>
                      <a:lnTo>
                        <a:pt x="690" y="948"/>
                      </a:lnTo>
                      <a:lnTo>
                        <a:pt x="685" y="948"/>
                      </a:lnTo>
                      <a:lnTo>
                        <a:pt x="689" y="951"/>
                      </a:lnTo>
                      <a:lnTo>
                        <a:pt x="690" y="948"/>
                      </a:lnTo>
                      <a:lnTo>
                        <a:pt x="685" y="948"/>
                      </a:lnTo>
                      <a:lnTo>
                        <a:pt x="689" y="951"/>
                      </a:lnTo>
                      <a:lnTo>
                        <a:pt x="691" y="946"/>
                      </a:lnTo>
                      <a:lnTo>
                        <a:pt x="691" y="943"/>
                      </a:lnTo>
                      <a:lnTo>
                        <a:pt x="686" y="943"/>
                      </a:lnTo>
                      <a:lnTo>
                        <a:pt x="690" y="946"/>
                      </a:lnTo>
                      <a:lnTo>
                        <a:pt x="691" y="943"/>
                      </a:lnTo>
                      <a:lnTo>
                        <a:pt x="686" y="943"/>
                      </a:lnTo>
                      <a:lnTo>
                        <a:pt x="690" y="946"/>
                      </a:lnTo>
                      <a:lnTo>
                        <a:pt x="692" y="940"/>
                      </a:lnTo>
                      <a:lnTo>
                        <a:pt x="692" y="934"/>
                      </a:lnTo>
                      <a:lnTo>
                        <a:pt x="687" y="934"/>
                      </a:lnTo>
                      <a:lnTo>
                        <a:pt x="691" y="935"/>
                      </a:lnTo>
                      <a:lnTo>
                        <a:pt x="692" y="934"/>
                      </a:lnTo>
                      <a:lnTo>
                        <a:pt x="687" y="934"/>
                      </a:lnTo>
                      <a:lnTo>
                        <a:pt x="691" y="935"/>
                      </a:lnTo>
                      <a:lnTo>
                        <a:pt x="692" y="931"/>
                      </a:lnTo>
                      <a:lnTo>
                        <a:pt x="694" y="930"/>
                      </a:lnTo>
                      <a:lnTo>
                        <a:pt x="694" y="925"/>
                      </a:lnTo>
                      <a:lnTo>
                        <a:pt x="689" y="925"/>
                      </a:lnTo>
                      <a:lnTo>
                        <a:pt x="692" y="926"/>
                      </a:lnTo>
                      <a:lnTo>
                        <a:pt x="694" y="925"/>
                      </a:lnTo>
                      <a:lnTo>
                        <a:pt x="689" y="925"/>
                      </a:lnTo>
                      <a:lnTo>
                        <a:pt x="692" y="926"/>
                      </a:lnTo>
                      <a:lnTo>
                        <a:pt x="694" y="921"/>
                      </a:lnTo>
                      <a:lnTo>
                        <a:pt x="695" y="920"/>
                      </a:lnTo>
                      <a:lnTo>
                        <a:pt x="695" y="915"/>
                      </a:lnTo>
                      <a:lnTo>
                        <a:pt x="690" y="915"/>
                      </a:lnTo>
                      <a:lnTo>
                        <a:pt x="694" y="916"/>
                      </a:lnTo>
                      <a:lnTo>
                        <a:pt x="695" y="915"/>
                      </a:lnTo>
                      <a:lnTo>
                        <a:pt x="690" y="915"/>
                      </a:lnTo>
                      <a:lnTo>
                        <a:pt x="694" y="916"/>
                      </a:lnTo>
                      <a:lnTo>
                        <a:pt x="695" y="911"/>
                      </a:lnTo>
                      <a:lnTo>
                        <a:pt x="696" y="909"/>
                      </a:lnTo>
                      <a:lnTo>
                        <a:pt x="696" y="896"/>
                      </a:lnTo>
                      <a:lnTo>
                        <a:pt x="691" y="896"/>
                      </a:lnTo>
                      <a:lnTo>
                        <a:pt x="696" y="898"/>
                      </a:lnTo>
                      <a:lnTo>
                        <a:pt x="696" y="896"/>
                      </a:lnTo>
                      <a:lnTo>
                        <a:pt x="691" y="896"/>
                      </a:lnTo>
                      <a:lnTo>
                        <a:pt x="696" y="898"/>
                      </a:lnTo>
                      <a:lnTo>
                        <a:pt x="698" y="890"/>
                      </a:lnTo>
                      <a:lnTo>
                        <a:pt x="698" y="881"/>
                      </a:lnTo>
                      <a:lnTo>
                        <a:pt x="692" y="881"/>
                      </a:lnTo>
                      <a:lnTo>
                        <a:pt x="698" y="882"/>
                      </a:lnTo>
                      <a:lnTo>
                        <a:pt x="698" y="881"/>
                      </a:lnTo>
                      <a:lnTo>
                        <a:pt x="692" y="881"/>
                      </a:lnTo>
                      <a:lnTo>
                        <a:pt x="698" y="882"/>
                      </a:lnTo>
                      <a:lnTo>
                        <a:pt x="699" y="875"/>
                      </a:lnTo>
                      <a:lnTo>
                        <a:pt x="699" y="865"/>
                      </a:lnTo>
                      <a:lnTo>
                        <a:pt x="694" y="865"/>
                      </a:lnTo>
                      <a:lnTo>
                        <a:pt x="699" y="867"/>
                      </a:lnTo>
                      <a:lnTo>
                        <a:pt x="699" y="865"/>
                      </a:lnTo>
                      <a:lnTo>
                        <a:pt x="694" y="865"/>
                      </a:lnTo>
                      <a:lnTo>
                        <a:pt x="699" y="867"/>
                      </a:lnTo>
                      <a:lnTo>
                        <a:pt x="700" y="859"/>
                      </a:lnTo>
                      <a:lnTo>
                        <a:pt x="700" y="840"/>
                      </a:lnTo>
                      <a:lnTo>
                        <a:pt x="695" y="840"/>
                      </a:lnTo>
                      <a:lnTo>
                        <a:pt x="700" y="841"/>
                      </a:lnTo>
                      <a:lnTo>
                        <a:pt x="700" y="840"/>
                      </a:lnTo>
                      <a:lnTo>
                        <a:pt x="695" y="840"/>
                      </a:lnTo>
                      <a:lnTo>
                        <a:pt x="700" y="841"/>
                      </a:lnTo>
                      <a:lnTo>
                        <a:pt x="701" y="831"/>
                      </a:lnTo>
                      <a:lnTo>
                        <a:pt x="701" y="820"/>
                      </a:lnTo>
                      <a:lnTo>
                        <a:pt x="696" y="820"/>
                      </a:lnTo>
                      <a:lnTo>
                        <a:pt x="701" y="822"/>
                      </a:lnTo>
                      <a:lnTo>
                        <a:pt x="701" y="820"/>
                      </a:lnTo>
                      <a:lnTo>
                        <a:pt x="696" y="820"/>
                      </a:lnTo>
                      <a:lnTo>
                        <a:pt x="701" y="822"/>
                      </a:lnTo>
                      <a:lnTo>
                        <a:pt x="703" y="811"/>
                      </a:lnTo>
                      <a:lnTo>
                        <a:pt x="703" y="800"/>
                      </a:lnTo>
                      <a:lnTo>
                        <a:pt x="698" y="800"/>
                      </a:lnTo>
                      <a:lnTo>
                        <a:pt x="703" y="801"/>
                      </a:lnTo>
                      <a:lnTo>
                        <a:pt x="703" y="800"/>
                      </a:lnTo>
                      <a:lnTo>
                        <a:pt x="698" y="800"/>
                      </a:lnTo>
                      <a:lnTo>
                        <a:pt x="703" y="801"/>
                      </a:lnTo>
                      <a:lnTo>
                        <a:pt x="704" y="791"/>
                      </a:lnTo>
                      <a:lnTo>
                        <a:pt x="704" y="767"/>
                      </a:lnTo>
                      <a:lnTo>
                        <a:pt x="699" y="767"/>
                      </a:lnTo>
                      <a:lnTo>
                        <a:pt x="704" y="769"/>
                      </a:lnTo>
                      <a:lnTo>
                        <a:pt x="704" y="767"/>
                      </a:lnTo>
                      <a:lnTo>
                        <a:pt x="699" y="767"/>
                      </a:lnTo>
                      <a:lnTo>
                        <a:pt x="704" y="769"/>
                      </a:lnTo>
                      <a:lnTo>
                        <a:pt x="705" y="757"/>
                      </a:lnTo>
                      <a:lnTo>
                        <a:pt x="705" y="744"/>
                      </a:lnTo>
                      <a:lnTo>
                        <a:pt x="700" y="744"/>
                      </a:lnTo>
                      <a:lnTo>
                        <a:pt x="705" y="745"/>
                      </a:lnTo>
                      <a:lnTo>
                        <a:pt x="705" y="744"/>
                      </a:lnTo>
                      <a:lnTo>
                        <a:pt x="700" y="744"/>
                      </a:lnTo>
                      <a:lnTo>
                        <a:pt x="705" y="745"/>
                      </a:lnTo>
                      <a:lnTo>
                        <a:pt x="707" y="734"/>
                      </a:lnTo>
                      <a:lnTo>
                        <a:pt x="707" y="721"/>
                      </a:lnTo>
                      <a:lnTo>
                        <a:pt x="701" y="721"/>
                      </a:lnTo>
                      <a:lnTo>
                        <a:pt x="707" y="722"/>
                      </a:lnTo>
                      <a:lnTo>
                        <a:pt x="707" y="721"/>
                      </a:lnTo>
                      <a:lnTo>
                        <a:pt x="701" y="721"/>
                      </a:lnTo>
                      <a:lnTo>
                        <a:pt x="707" y="722"/>
                      </a:lnTo>
                      <a:lnTo>
                        <a:pt x="708" y="711"/>
                      </a:lnTo>
                      <a:lnTo>
                        <a:pt x="708" y="685"/>
                      </a:lnTo>
                      <a:lnTo>
                        <a:pt x="703" y="685"/>
                      </a:lnTo>
                      <a:lnTo>
                        <a:pt x="708" y="686"/>
                      </a:lnTo>
                      <a:lnTo>
                        <a:pt x="708" y="685"/>
                      </a:lnTo>
                      <a:lnTo>
                        <a:pt x="703" y="685"/>
                      </a:lnTo>
                      <a:lnTo>
                        <a:pt x="708" y="686"/>
                      </a:lnTo>
                      <a:lnTo>
                        <a:pt x="709" y="673"/>
                      </a:lnTo>
                      <a:lnTo>
                        <a:pt x="709" y="660"/>
                      </a:lnTo>
                      <a:lnTo>
                        <a:pt x="704" y="660"/>
                      </a:lnTo>
                      <a:lnTo>
                        <a:pt x="709" y="661"/>
                      </a:lnTo>
                      <a:lnTo>
                        <a:pt x="709" y="660"/>
                      </a:lnTo>
                      <a:lnTo>
                        <a:pt x="704" y="660"/>
                      </a:lnTo>
                      <a:lnTo>
                        <a:pt x="709" y="661"/>
                      </a:lnTo>
                      <a:lnTo>
                        <a:pt x="711" y="649"/>
                      </a:lnTo>
                      <a:lnTo>
                        <a:pt x="711" y="634"/>
                      </a:lnTo>
                      <a:lnTo>
                        <a:pt x="705" y="634"/>
                      </a:lnTo>
                      <a:lnTo>
                        <a:pt x="711" y="636"/>
                      </a:lnTo>
                      <a:lnTo>
                        <a:pt x="711" y="634"/>
                      </a:lnTo>
                      <a:lnTo>
                        <a:pt x="705" y="634"/>
                      </a:lnTo>
                      <a:lnTo>
                        <a:pt x="711" y="636"/>
                      </a:lnTo>
                      <a:lnTo>
                        <a:pt x="712" y="623"/>
                      </a:lnTo>
                      <a:lnTo>
                        <a:pt x="712" y="596"/>
                      </a:lnTo>
                      <a:lnTo>
                        <a:pt x="707" y="596"/>
                      </a:lnTo>
                      <a:lnTo>
                        <a:pt x="712" y="597"/>
                      </a:lnTo>
                      <a:lnTo>
                        <a:pt x="712" y="596"/>
                      </a:lnTo>
                      <a:lnTo>
                        <a:pt x="707" y="596"/>
                      </a:lnTo>
                      <a:lnTo>
                        <a:pt x="712" y="597"/>
                      </a:lnTo>
                      <a:lnTo>
                        <a:pt x="713" y="584"/>
                      </a:lnTo>
                      <a:lnTo>
                        <a:pt x="713" y="568"/>
                      </a:lnTo>
                      <a:lnTo>
                        <a:pt x="708" y="568"/>
                      </a:lnTo>
                      <a:lnTo>
                        <a:pt x="713" y="570"/>
                      </a:lnTo>
                      <a:lnTo>
                        <a:pt x="713" y="568"/>
                      </a:lnTo>
                      <a:lnTo>
                        <a:pt x="708" y="568"/>
                      </a:lnTo>
                      <a:lnTo>
                        <a:pt x="713" y="570"/>
                      </a:lnTo>
                      <a:lnTo>
                        <a:pt x="714" y="557"/>
                      </a:lnTo>
                      <a:lnTo>
                        <a:pt x="714" y="530"/>
                      </a:lnTo>
                      <a:lnTo>
                        <a:pt x="709" y="530"/>
                      </a:lnTo>
                      <a:lnTo>
                        <a:pt x="714" y="531"/>
                      </a:lnTo>
                      <a:lnTo>
                        <a:pt x="714" y="530"/>
                      </a:lnTo>
                      <a:lnTo>
                        <a:pt x="709" y="530"/>
                      </a:lnTo>
                      <a:lnTo>
                        <a:pt x="714" y="531"/>
                      </a:lnTo>
                      <a:lnTo>
                        <a:pt x="716" y="517"/>
                      </a:lnTo>
                      <a:lnTo>
                        <a:pt x="716" y="503"/>
                      </a:lnTo>
                      <a:lnTo>
                        <a:pt x="711" y="503"/>
                      </a:lnTo>
                      <a:lnTo>
                        <a:pt x="716" y="504"/>
                      </a:lnTo>
                      <a:lnTo>
                        <a:pt x="716" y="503"/>
                      </a:lnTo>
                      <a:lnTo>
                        <a:pt x="711" y="503"/>
                      </a:lnTo>
                      <a:lnTo>
                        <a:pt x="716" y="504"/>
                      </a:lnTo>
                      <a:lnTo>
                        <a:pt x="717" y="491"/>
                      </a:lnTo>
                      <a:lnTo>
                        <a:pt x="717" y="477"/>
                      </a:lnTo>
                      <a:lnTo>
                        <a:pt x="712" y="477"/>
                      </a:lnTo>
                      <a:lnTo>
                        <a:pt x="717" y="478"/>
                      </a:lnTo>
                      <a:lnTo>
                        <a:pt x="717" y="477"/>
                      </a:lnTo>
                      <a:lnTo>
                        <a:pt x="712" y="477"/>
                      </a:lnTo>
                      <a:lnTo>
                        <a:pt x="717" y="478"/>
                      </a:lnTo>
                      <a:lnTo>
                        <a:pt x="718" y="465"/>
                      </a:lnTo>
                      <a:lnTo>
                        <a:pt x="718" y="438"/>
                      </a:lnTo>
                      <a:lnTo>
                        <a:pt x="713" y="438"/>
                      </a:lnTo>
                      <a:lnTo>
                        <a:pt x="718" y="439"/>
                      </a:lnTo>
                      <a:lnTo>
                        <a:pt x="718" y="438"/>
                      </a:lnTo>
                      <a:lnTo>
                        <a:pt x="713" y="438"/>
                      </a:lnTo>
                      <a:lnTo>
                        <a:pt x="718" y="439"/>
                      </a:lnTo>
                      <a:lnTo>
                        <a:pt x="720" y="428"/>
                      </a:lnTo>
                      <a:lnTo>
                        <a:pt x="720" y="414"/>
                      </a:lnTo>
                      <a:lnTo>
                        <a:pt x="714" y="414"/>
                      </a:lnTo>
                      <a:lnTo>
                        <a:pt x="720" y="415"/>
                      </a:lnTo>
                      <a:lnTo>
                        <a:pt x="720" y="414"/>
                      </a:lnTo>
                      <a:lnTo>
                        <a:pt x="714" y="414"/>
                      </a:lnTo>
                      <a:lnTo>
                        <a:pt x="720" y="415"/>
                      </a:lnTo>
                      <a:lnTo>
                        <a:pt x="721" y="403"/>
                      </a:lnTo>
                      <a:lnTo>
                        <a:pt x="721" y="390"/>
                      </a:lnTo>
                      <a:lnTo>
                        <a:pt x="716" y="390"/>
                      </a:lnTo>
                      <a:lnTo>
                        <a:pt x="721" y="392"/>
                      </a:lnTo>
                      <a:lnTo>
                        <a:pt x="721" y="390"/>
                      </a:lnTo>
                      <a:lnTo>
                        <a:pt x="716" y="390"/>
                      </a:lnTo>
                      <a:lnTo>
                        <a:pt x="721" y="392"/>
                      </a:lnTo>
                      <a:lnTo>
                        <a:pt x="722" y="380"/>
                      </a:lnTo>
                      <a:lnTo>
                        <a:pt x="722" y="358"/>
                      </a:lnTo>
                      <a:lnTo>
                        <a:pt x="717" y="358"/>
                      </a:lnTo>
                      <a:lnTo>
                        <a:pt x="722" y="359"/>
                      </a:lnTo>
                      <a:lnTo>
                        <a:pt x="722" y="358"/>
                      </a:lnTo>
                      <a:lnTo>
                        <a:pt x="717" y="358"/>
                      </a:lnTo>
                      <a:lnTo>
                        <a:pt x="722" y="359"/>
                      </a:lnTo>
                      <a:lnTo>
                        <a:pt x="723" y="349"/>
                      </a:lnTo>
                      <a:lnTo>
                        <a:pt x="723" y="339"/>
                      </a:lnTo>
                      <a:lnTo>
                        <a:pt x="718" y="339"/>
                      </a:lnTo>
                      <a:lnTo>
                        <a:pt x="723" y="340"/>
                      </a:lnTo>
                      <a:lnTo>
                        <a:pt x="723" y="339"/>
                      </a:lnTo>
                      <a:lnTo>
                        <a:pt x="718" y="339"/>
                      </a:lnTo>
                      <a:lnTo>
                        <a:pt x="723" y="340"/>
                      </a:lnTo>
                      <a:lnTo>
                        <a:pt x="725" y="331"/>
                      </a:lnTo>
                      <a:lnTo>
                        <a:pt x="725" y="322"/>
                      </a:lnTo>
                      <a:lnTo>
                        <a:pt x="720" y="322"/>
                      </a:lnTo>
                      <a:lnTo>
                        <a:pt x="725" y="323"/>
                      </a:lnTo>
                      <a:lnTo>
                        <a:pt x="725" y="322"/>
                      </a:lnTo>
                      <a:lnTo>
                        <a:pt x="720" y="322"/>
                      </a:lnTo>
                      <a:lnTo>
                        <a:pt x="725" y="323"/>
                      </a:lnTo>
                      <a:lnTo>
                        <a:pt x="726" y="314"/>
                      </a:lnTo>
                      <a:lnTo>
                        <a:pt x="726" y="299"/>
                      </a:lnTo>
                      <a:lnTo>
                        <a:pt x="721" y="299"/>
                      </a:lnTo>
                      <a:lnTo>
                        <a:pt x="725" y="300"/>
                      </a:lnTo>
                      <a:lnTo>
                        <a:pt x="726" y="299"/>
                      </a:lnTo>
                      <a:lnTo>
                        <a:pt x="721" y="299"/>
                      </a:lnTo>
                      <a:lnTo>
                        <a:pt x="725" y="300"/>
                      </a:lnTo>
                      <a:lnTo>
                        <a:pt x="726" y="293"/>
                      </a:lnTo>
                      <a:lnTo>
                        <a:pt x="727" y="292"/>
                      </a:lnTo>
                      <a:lnTo>
                        <a:pt x="727" y="286"/>
                      </a:lnTo>
                      <a:lnTo>
                        <a:pt x="722" y="286"/>
                      </a:lnTo>
                      <a:lnTo>
                        <a:pt x="726" y="287"/>
                      </a:lnTo>
                      <a:lnTo>
                        <a:pt x="727" y="286"/>
                      </a:lnTo>
                      <a:lnTo>
                        <a:pt x="722" y="286"/>
                      </a:lnTo>
                      <a:lnTo>
                        <a:pt x="726" y="287"/>
                      </a:lnTo>
                      <a:lnTo>
                        <a:pt x="727" y="282"/>
                      </a:lnTo>
                      <a:lnTo>
                        <a:pt x="729" y="281"/>
                      </a:lnTo>
                      <a:lnTo>
                        <a:pt x="729" y="275"/>
                      </a:lnTo>
                      <a:lnTo>
                        <a:pt x="723" y="275"/>
                      </a:lnTo>
                      <a:lnTo>
                        <a:pt x="727" y="277"/>
                      </a:lnTo>
                      <a:lnTo>
                        <a:pt x="729" y="275"/>
                      </a:lnTo>
                      <a:lnTo>
                        <a:pt x="723" y="275"/>
                      </a:lnTo>
                      <a:lnTo>
                        <a:pt x="727" y="277"/>
                      </a:lnTo>
                      <a:lnTo>
                        <a:pt x="729" y="271"/>
                      </a:lnTo>
                      <a:lnTo>
                        <a:pt x="730" y="270"/>
                      </a:lnTo>
                      <a:lnTo>
                        <a:pt x="730" y="261"/>
                      </a:lnTo>
                      <a:lnTo>
                        <a:pt x="725" y="261"/>
                      </a:lnTo>
                      <a:lnTo>
                        <a:pt x="729" y="262"/>
                      </a:lnTo>
                      <a:lnTo>
                        <a:pt x="730" y="261"/>
                      </a:lnTo>
                      <a:lnTo>
                        <a:pt x="725" y="261"/>
                      </a:lnTo>
                      <a:lnTo>
                        <a:pt x="729" y="262"/>
                      </a:lnTo>
                      <a:lnTo>
                        <a:pt x="730" y="259"/>
                      </a:lnTo>
                      <a:lnTo>
                        <a:pt x="731" y="257"/>
                      </a:lnTo>
                      <a:lnTo>
                        <a:pt x="731" y="253"/>
                      </a:lnTo>
                      <a:lnTo>
                        <a:pt x="726" y="253"/>
                      </a:lnTo>
                      <a:lnTo>
                        <a:pt x="730" y="255"/>
                      </a:lnTo>
                      <a:lnTo>
                        <a:pt x="731" y="253"/>
                      </a:lnTo>
                      <a:lnTo>
                        <a:pt x="726" y="253"/>
                      </a:lnTo>
                      <a:lnTo>
                        <a:pt x="730" y="255"/>
                      </a:lnTo>
                      <a:lnTo>
                        <a:pt x="731" y="251"/>
                      </a:lnTo>
                      <a:lnTo>
                        <a:pt x="732" y="250"/>
                      </a:lnTo>
                      <a:lnTo>
                        <a:pt x="732" y="246"/>
                      </a:lnTo>
                      <a:lnTo>
                        <a:pt x="727" y="246"/>
                      </a:lnTo>
                      <a:lnTo>
                        <a:pt x="731" y="248"/>
                      </a:lnTo>
                      <a:lnTo>
                        <a:pt x="732" y="246"/>
                      </a:lnTo>
                      <a:lnTo>
                        <a:pt x="727" y="246"/>
                      </a:lnTo>
                      <a:lnTo>
                        <a:pt x="731" y="248"/>
                      </a:lnTo>
                      <a:lnTo>
                        <a:pt x="734" y="243"/>
                      </a:lnTo>
                      <a:lnTo>
                        <a:pt x="734" y="237"/>
                      </a:lnTo>
                      <a:lnTo>
                        <a:pt x="729" y="237"/>
                      </a:lnTo>
                      <a:lnTo>
                        <a:pt x="732" y="239"/>
                      </a:lnTo>
                      <a:lnTo>
                        <a:pt x="734" y="237"/>
                      </a:lnTo>
                      <a:lnTo>
                        <a:pt x="729" y="237"/>
                      </a:lnTo>
                      <a:lnTo>
                        <a:pt x="732" y="239"/>
                      </a:lnTo>
                      <a:lnTo>
                        <a:pt x="735" y="234"/>
                      </a:lnTo>
                      <a:lnTo>
                        <a:pt x="735" y="231"/>
                      </a:lnTo>
                      <a:lnTo>
                        <a:pt x="730" y="231"/>
                      </a:lnTo>
                      <a:lnTo>
                        <a:pt x="734" y="235"/>
                      </a:lnTo>
                      <a:lnTo>
                        <a:pt x="732" y="234"/>
                      </a:lnTo>
                      <a:lnTo>
                        <a:pt x="735" y="231"/>
                      </a:lnTo>
                      <a:lnTo>
                        <a:pt x="730" y="231"/>
                      </a:lnTo>
                      <a:lnTo>
                        <a:pt x="734" y="235"/>
                      </a:lnTo>
                      <a:lnTo>
                        <a:pt x="735" y="234"/>
                      </a:lnTo>
                      <a:lnTo>
                        <a:pt x="734" y="233"/>
                      </a:lnTo>
                      <a:lnTo>
                        <a:pt x="736" y="230"/>
                      </a:lnTo>
                      <a:lnTo>
                        <a:pt x="736" y="229"/>
                      </a:lnTo>
                      <a:lnTo>
                        <a:pt x="731" y="229"/>
                      </a:lnTo>
                      <a:lnTo>
                        <a:pt x="735" y="233"/>
                      </a:lnTo>
                      <a:lnTo>
                        <a:pt x="734" y="231"/>
                      </a:lnTo>
                      <a:lnTo>
                        <a:pt x="736" y="229"/>
                      </a:lnTo>
                      <a:lnTo>
                        <a:pt x="731" y="229"/>
                      </a:lnTo>
                      <a:lnTo>
                        <a:pt x="735" y="233"/>
                      </a:lnTo>
                      <a:lnTo>
                        <a:pt x="736" y="231"/>
                      </a:lnTo>
                      <a:lnTo>
                        <a:pt x="735" y="230"/>
                      </a:lnTo>
                      <a:lnTo>
                        <a:pt x="738" y="228"/>
                      </a:lnTo>
                      <a:lnTo>
                        <a:pt x="738" y="226"/>
                      </a:lnTo>
                      <a:lnTo>
                        <a:pt x="732" y="226"/>
                      </a:lnTo>
                      <a:lnTo>
                        <a:pt x="732" y="231"/>
                      </a:lnTo>
                      <a:lnTo>
                        <a:pt x="732" y="230"/>
                      </a:lnTo>
                      <a:lnTo>
                        <a:pt x="735" y="229"/>
                      </a:lnTo>
                      <a:lnTo>
                        <a:pt x="738" y="226"/>
                      </a:lnTo>
                      <a:lnTo>
                        <a:pt x="732" y="226"/>
                      </a:lnTo>
                      <a:lnTo>
                        <a:pt x="732" y="231"/>
                      </a:lnTo>
                      <a:lnTo>
                        <a:pt x="734" y="231"/>
                      </a:lnTo>
                      <a:lnTo>
                        <a:pt x="734" y="226"/>
                      </a:lnTo>
                      <a:lnTo>
                        <a:pt x="731" y="230"/>
                      </a:lnTo>
                      <a:lnTo>
                        <a:pt x="734" y="231"/>
                      </a:lnTo>
                      <a:lnTo>
                        <a:pt x="734" y="226"/>
                      </a:lnTo>
                      <a:lnTo>
                        <a:pt x="731" y="230"/>
                      </a:lnTo>
                      <a:lnTo>
                        <a:pt x="732" y="231"/>
                      </a:lnTo>
                      <a:lnTo>
                        <a:pt x="735" y="228"/>
                      </a:lnTo>
                      <a:lnTo>
                        <a:pt x="731" y="228"/>
                      </a:lnTo>
                      <a:lnTo>
                        <a:pt x="732" y="231"/>
                      </a:lnTo>
                      <a:lnTo>
                        <a:pt x="735" y="228"/>
                      </a:lnTo>
                      <a:lnTo>
                        <a:pt x="731" y="228"/>
                      </a:lnTo>
                      <a:lnTo>
                        <a:pt x="731" y="229"/>
                      </a:lnTo>
                      <a:lnTo>
                        <a:pt x="732" y="233"/>
                      </a:lnTo>
                      <a:lnTo>
                        <a:pt x="734" y="234"/>
                      </a:lnTo>
                      <a:lnTo>
                        <a:pt x="736" y="230"/>
                      </a:lnTo>
                      <a:lnTo>
                        <a:pt x="732" y="230"/>
                      </a:lnTo>
                      <a:lnTo>
                        <a:pt x="734" y="234"/>
                      </a:lnTo>
                      <a:lnTo>
                        <a:pt x="736" y="230"/>
                      </a:lnTo>
                      <a:lnTo>
                        <a:pt x="732" y="230"/>
                      </a:lnTo>
                      <a:lnTo>
                        <a:pt x="732" y="238"/>
                      </a:lnTo>
                      <a:lnTo>
                        <a:pt x="734" y="241"/>
                      </a:lnTo>
                      <a:lnTo>
                        <a:pt x="738" y="238"/>
                      </a:lnTo>
                      <a:lnTo>
                        <a:pt x="734" y="238"/>
                      </a:lnTo>
                      <a:lnTo>
                        <a:pt x="734" y="241"/>
                      </a:lnTo>
                      <a:lnTo>
                        <a:pt x="738" y="238"/>
                      </a:lnTo>
                      <a:lnTo>
                        <a:pt x="734" y="238"/>
                      </a:lnTo>
                      <a:lnTo>
                        <a:pt x="734" y="243"/>
                      </a:lnTo>
                      <a:lnTo>
                        <a:pt x="735" y="247"/>
                      </a:lnTo>
                      <a:lnTo>
                        <a:pt x="739" y="246"/>
                      </a:lnTo>
                      <a:lnTo>
                        <a:pt x="735" y="246"/>
                      </a:lnTo>
                      <a:lnTo>
                        <a:pt x="735" y="247"/>
                      </a:lnTo>
                      <a:lnTo>
                        <a:pt x="739" y="246"/>
                      </a:lnTo>
                      <a:lnTo>
                        <a:pt x="735" y="246"/>
                      </a:lnTo>
                      <a:lnTo>
                        <a:pt x="735" y="252"/>
                      </a:lnTo>
                      <a:lnTo>
                        <a:pt x="736" y="256"/>
                      </a:lnTo>
                      <a:lnTo>
                        <a:pt x="740" y="255"/>
                      </a:lnTo>
                      <a:lnTo>
                        <a:pt x="736" y="255"/>
                      </a:lnTo>
                      <a:lnTo>
                        <a:pt x="736" y="256"/>
                      </a:lnTo>
                      <a:lnTo>
                        <a:pt x="740" y="255"/>
                      </a:lnTo>
                      <a:lnTo>
                        <a:pt x="736" y="255"/>
                      </a:lnTo>
                      <a:lnTo>
                        <a:pt x="736" y="268"/>
                      </a:lnTo>
                      <a:lnTo>
                        <a:pt x="738" y="274"/>
                      </a:lnTo>
                      <a:lnTo>
                        <a:pt x="742" y="273"/>
                      </a:lnTo>
                      <a:lnTo>
                        <a:pt x="738" y="273"/>
                      </a:lnTo>
                      <a:lnTo>
                        <a:pt x="738" y="274"/>
                      </a:lnTo>
                      <a:lnTo>
                        <a:pt x="742" y="273"/>
                      </a:lnTo>
                      <a:lnTo>
                        <a:pt x="738" y="273"/>
                      </a:lnTo>
                      <a:lnTo>
                        <a:pt x="738" y="281"/>
                      </a:lnTo>
                      <a:lnTo>
                        <a:pt x="739" y="287"/>
                      </a:lnTo>
                      <a:lnTo>
                        <a:pt x="743" y="286"/>
                      </a:lnTo>
                      <a:lnTo>
                        <a:pt x="739" y="286"/>
                      </a:lnTo>
                      <a:lnTo>
                        <a:pt x="739" y="287"/>
                      </a:lnTo>
                      <a:lnTo>
                        <a:pt x="743" y="286"/>
                      </a:lnTo>
                      <a:lnTo>
                        <a:pt x="739" y="286"/>
                      </a:lnTo>
                      <a:lnTo>
                        <a:pt x="739" y="301"/>
                      </a:lnTo>
                      <a:lnTo>
                        <a:pt x="740" y="310"/>
                      </a:lnTo>
                      <a:lnTo>
                        <a:pt x="744" y="309"/>
                      </a:lnTo>
                      <a:lnTo>
                        <a:pt x="740" y="309"/>
                      </a:lnTo>
                      <a:lnTo>
                        <a:pt x="740" y="310"/>
                      </a:lnTo>
                      <a:lnTo>
                        <a:pt x="744" y="309"/>
                      </a:lnTo>
                      <a:lnTo>
                        <a:pt x="740" y="309"/>
                      </a:lnTo>
                      <a:lnTo>
                        <a:pt x="740" y="318"/>
                      </a:lnTo>
                      <a:lnTo>
                        <a:pt x="742" y="327"/>
                      </a:lnTo>
                      <a:lnTo>
                        <a:pt x="745" y="326"/>
                      </a:lnTo>
                      <a:lnTo>
                        <a:pt x="742" y="326"/>
                      </a:lnTo>
                      <a:lnTo>
                        <a:pt x="742" y="327"/>
                      </a:lnTo>
                      <a:lnTo>
                        <a:pt x="745" y="326"/>
                      </a:lnTo>
                      <a:lnTo>
                        <a:pt x="742" y="326"/>
                      </a:lnTo>
                      <a:lnTo>
                        <a:pt x="742" y="336"/>
                      </a:lnTo>
                      <a:lnTo>
                        <a:pt x="743" y="345"/>
                      </a:lnTo>
                      <a:lnTo>
                        <a:pt x="747" y="344"/>
                      </a:lnTo>
                      <a:lnTo>
                        <a:pt x="743" y="344"/>
                      </a:lnTo>
                      <a:lnTo>
                        <a:pt x="743" y="345"/>
                      </a:lnTo>
                      <a:lnTo>
                        <a:pt x="747" y="344"/>
                      </a:lnTo>
                      <a:lnTo>
                        <a:pt x="743" y="344"/>
                      </a:lnTo>
                      <a:lnTo>
                        <a:pt x="743" y="364"/>
                      </a:lnTo>
                      <a:lnTo>
                        <a:pt x="744" y="375"/>
                      </a:lnTo>
                      <a:lnTo>
                        <a:pt x="748" y="374"/>
                      </a:lnTo>
                      <a:lnTo>
                        <a:pt x="744" y="374"/>
                      </a:lnTo>
                      <a:lnTo>
                        <a:pt x="744" y="375"/>
                      </a:lnTo>
                      <a:lnTo>
                        <a:pt x="748" y="374"/>
                      </a:lnTo>
                      <a:lnTo>
                        <a:pt x="744" y="374"/>
                      </a:lnTo>
                      <a:lnTo>
                        <a:pt x="744" y="385"/>
                      </a:lnTo>
                      <a:lnTo>
                        <a:pt x="745" y="397"/>
                      </a:lnTo>
                      <a:lnTo>
                        <a:pt x="749" y="395"/>
                      </a:lnTo>
                      <a:lnTo>
                        <a:pt x="745" y="395"/>
                      </a:lnTo>
                      <a:lnTo>
                        <a:pt x="745" y="397"/>
                      </a:lnTo>
                      <a:lnTo>
                        <a:pt x="749" y="395"/>
                      </a:lnTo>
                      <a:lnTo>
                        <a:pt x="745" y="395"/>
                      </a:lnTo>
                      <a:lnTo>
                        <a:pt x="745" y="407"/>
                      </a:lnTo>
                      <a:lnTo>
                        <a:pt x="747" y="419"/>
                      </a:lnTo>
                      <a:lnTo>
                        <a:pt x="751" y="417"/>
                      </a:lnTo>
                      <a:lnTo>
                        <a:pt x="747" y="417"/>
                      </a:lnTo>
                      <a:lnTo>
                        <a:pt x="747" y="419"/>
                      </a:lnTo>
                      <a:lnTo>
                        <a:pt x="751" y="417"/>
                      </a:lnTo>
                      <a:lnTo>
                        <a:pt x="747" y="417"/>
                      </a:lnTo>
                      <a:lnTo>
                        <a:pt x="747" y="442"/>
                      </a:lnTo>
                      <a:lnTo>
                        <a:pt x="748" y="454"/>
                      </a:lnTo>
                      <a:lnTo>
                        <a:pt x="752" y="452"/>
                      </a:lnTo>
                      <a:lnTo>
                        <a:pt x="748" y="452"/>
                      </a:lnTo>
                      <a:lnTo>
                        <a:pt x="748" y="454"/>
                      </a:lnTo>
                      <a:lnTo>
                        <a:pt x="752" y="452"/>
                      </a:lnTo>
                      <a:lnTo>
                        <a:pt x="748" y="452"/>
                      </a:lnTo>
                      <a:lnTo>
                        <a:pt x="748" y="465"/>
                      </a:lnTo>
                      <a:lnTo>
                        <a:pt x="749" y="477"/>
                      </a:lnTo>
                      <a:lnTo>
                        <a:pt x="753" y="476"/>
                      </a:lnTo>
                      <a:lnTo>
                        <a:pt x="749" y="476"/>
                      </a:lnTo>
                      <a:lnTo>
                        <a:pt x="749" y="477"/>
                      </a:lnTo>
                      <a:lnTo>
                        <a:pt x="753" y="476"/>
                      </a:lnTo>
                      <a:lnTo>
                        <a:pt x="749" y="476"/>
                      </a:lnTo>
                      <a:lnTo>
                        <a:pt x="749" y="490"/>
                      </a:lnTo>
                      <a:lnTo>
                        <a:pt x="751" y="501"/>
                      </a:lnTo>
                      <a:lnTo>
                        <a:pt x="754" y="500"/>
                      </a:lnTo>
                      <a:lnTo>
                        <a:pt x="751" y="500"/>
                      </a:lnTo>
                      <a:lnTo>
                        <a:pt x="751" y="501"/>
                      </a:lnTo>
                      <a:lnTo>
                        <a:pt x="754" y="500"/>
                      </a:lnTo>
                      <a:lnTo>
                        <a:pt x="751" y="500"/>
                      </a:lnTo>
                      <a:lnTo>
                        <a:pt x="751" y="527"/>
                      </a:lnTo>
                      <a:lnTo>
                        <a:pt x="752" y="540"/>
                      </a:lnTo>
                      <a:lnTo>
                        <a:pt x="756" y="539"/>
                      </a:lnTo>
                      <a:lnTo>
                        <a:pt x="752" y="539"/>
                      </a:lnTo>
                      <a:lnTo>
                        <a:pt x="752" y="540"/>
                      </a:lnTo>
                      <a:lnTo>
                        <a:pt x="756" y="539"/>
                      </a:lnTo>
                      <a:lnTo>
                        <a:pt x="752" y="539"/>
                      </a:lnTo>
                      <a:lnTo>
                        <a:pt x="752" y="553"/>
                      </a:lnTo>
                      <a:lnTo>
                        <a:pt x="753" y="566"/>
                      </a:lnTo>
                      <a:lnTo>
                        <a:pt x="757" y="565"/>
                      </a:lnTo>
                      <a:lnTo>
                        <a:pt x="753" y="565"/>
                      </a:lnTo>
                      <a:lnTo>
                        <a:pt x="753" y="566"/>
                      </a:lnTo>
                      <a:lnTo>
                        <a:pt x="757" y="565"/>
                      </a:lnTo>
                      <a:lnTo>
                        <a:pt x="753" y="565"/>
                      </a:lnTo>
                      <a:lnTo>
                        <a:pt x="753" y="579"/>
                      </a:lnTo>
                      <a:lnTo>
                        <a:pt x="754" y="592"/>
                      </a:lnTo>
                      <a:lnTo>
                        <a:pt x="758" y="590"/>
                      </a:lnTo>
                      <a:lnTo>
                        <a:pt x="754" y="590"/>
                      </a:lnTo>
                      <a:lnTo>
                        <a:pt x="754" y="592"/>
                      </a:lnTo>
                      <a:lnTo>
                        <a:pt x="758" y="590"/>
                      </a:lnTo>
                      <a:lnTo>
                        <a:pt x="754" y="590"/>
                      </a:lnTo>
                      <a:lnTo>
                        <a:pt x="754" y="618"/>
                      </a:lnTo>
                      <a:lnTo>
                        <a:pt x="756" y="632"/>
                      </a:lnTo>
                      <a:lnTo>
                        <a:pt x="760" y="630"/>
                      </a:lnTo>
                      <a:lnTo>
                        <a:pt x="756" y="630"/>
                      </a:lnTo>
                      <a:lnTo>
                        <a:pt x="756" y="632"/>
                      </a:lnTo>
                      <a:lnTo>
                        <a:pt x="760" y="630"/>
                      </a:lnTo>
                      <a:lnTo>
                        <a:pt x="756" y="630"/>
                      </a:lnTo>
                      <a:lnTo>
                        <a:pt x="756" y="645"/>
                      </a:lnTo>
                      <a:lnTo>
                        <a:pt x="757" y="658"/>
                      </a:lnTo>
                      <a:lnTo>
                        <a:pt x="761" y="656"/>
                      </a:lnTo>
                      <a:lnTo>
                        <a:pt x="757" y="656"/>
                      </a:lnTo>
                      <a:lnTo>
                        <a:pt x="757" y="658"/>
                      </a:lnTo>
                      <a:lnTo>
                        <a:pt x="761" y="656"/>
                      </a:lnTo>
                      <a:lnTo>
                        <a:pt x="757" y="656"/>
                      </a:lnTo>
                      <a:lnTo>
                        <a:pt x="757" y="671"/>
                      </a:lnTo>
                      <a:lnTo>
                        <a:pt x="758" y="685"/>
                      </a:lnTo>
                      <a:lnTo>
                        <a:pt x="762" y="683"/>
                      </a:lnTo>
                      <a:lnTo>
                        <a:pt x="758" y="683"/>
                      </a:lnTo>
                      <a:lnTo>
                        <a:pt x="758" y="685"/>
                      </a:lnTo>
                      <a:lnTo>
                        <a:pt x="762" y="683"/>
                      </a:lnTo>
                      <a:lnTo>
                        <a:pt x="758" y="683"/>
                      </a:lnTo>
                      <a:lnTo>
                        <a:pt x="758" y="711"/>
                      </a:lnTo>
                      <a:lnTo>
                        <a:pt x="760" y="723"/>
                      </a:lnTo>
                      <a:lnTo>
                        <a:pt x="763" y="722"/>
                      </a:lnTo>
                      <a:lnTo>
                        <a:pt x="760" y="722"/>
                      </a:lnTo>
                      <a:lnTo>
                        <a:pt x="760" y="723"/>
                      </a:lnTo>
                      <a:lnTo>
                        <a:pt x="763" y="722"/>
                      </a:lnTo>
                      <a:lnTo>
                        <a:pt x="760" y="722"/>
                      </a:lnTo>
                      <a:lnTo>
                        <a:pt x="760" y="735"/>
                      </a:lnTo>
                      <a:lnTo>
                        <a:pt x="761" y="748"/>
                      </a:lnTo>
                      <a:lnTo>
                        <a:pt x="765" y="747"/>
                      </a:lnTo>
                      <a:lnTo>
                        <a:pt x="761" y="747"/>
                      </a:lnTo>
                      <a:lnTo>
                        <a:pt x="761" y="748"/>
                      </a:lnTo>
                      <a:lnTo>
                        <a:pt x="765" y="747"/>
                      </a:lnTo>
                      <a:lnTo>
                        <a:pt x="761" y="747"/>
                      </a:lnTo>
                      <a:lnTo>
                        <a:pt x="761" y="761"/>
                      </a:lnTo>
                      <a:lnTo>
                        <a:pt x="762" y="773"/>
                      </a:lnTo>
                      <a:lnTo>
                        <a:pt x="766" y="771"/>
                      </a:lnTo>
                      <a:lnTo>
                        <a:pt x="762" y="771"/>
                      </a:lnTo>
                      <a:lnTo>
                        <a:pt x="762" y="773"/>
                      </a:lnTo>
                      <a:lnTo>
                        <a:pt x="766" y="771"/>
                      </a:lnTo>
                      <a:lnTo>
                        <a:pt x="762" y="771"/>
                      </a:lnTo>
                      <a:lnTo>
                        <a:pt x="762" y="796"/>
                      </a:lnTo>
                      <a:lnTo>
                        <a:pt x="763" y="806"/>
                      </a:lnTo>
                      <a:lnTo>
                        <a:pt x="767" y="805"/>
                      </a:lnTo>
                      <a:lnTo>
                        <a:pt x="763" y="805"/>
                      </a:lnTo>
                      <a:lnTo>
                        <a:pt x="763" y="806"/>
                      </a:lnTo>
                      <a:lnTo>
                        <a:pt x="767" y="805"/>
                      </a:lnTo>
                      <a:lnTo>
                        <a:pt x="763" y="805"/>
                      </a:lnTo>
                      <a:lnTo>
                        <a:pt x="763" y="816"/>
                      </a:lnTo>
                      <a:lnTo>
                        <a:pt x="765" y="827"/>
                      </a:lnTo>
                      <a:lnTo>
                        <a:pt x="769" y="825"/>
                      </a:lnTo>
                      <a:lnTo>
                        <a:pt x="765" y="825"/>
                      </a:lnTo>
                      <a:lnTo>
                        <a:pt x="765" y="827"/>
                      </a:lnTo>
                      <a:lnTo>
                        <a:pt x="769" y="825"/>
                      </a:lnTo>
                      <a:lnTo>
                        <a:pt x="765" y="825"/>
                      </a:lnTo>
                      <a:lnTo>
                        <a:pt x="765" y="837"/>
                      </a:lnTo>
                      <a:lnTo>
                        <a:pt x="766" y="846"/>
                      </a:lnTo>
                      <a:lnTo>
                        <a:pt x="770" y="845"/>
                      </a:lnTo>
                      <a:lnTo>
                        <a:pt x="766" y="845"/>
                      </a:lnTo>
                      <a:lnTo>
                        <a:pt x="766" y="846"/>
                      </a:lnTo>
                      <a:lnTo>
                        <a:pt x="770" y="845"/>
                      </a:lnTo>
                      <a:lnTo>
                        <a:pt x="766" y="845"/>
                      </a:lnTo>
                      <a:lnTo>
                        <a:pt x="766" y="863"/>
                      </a:lnTo>
                      <a:lnTo>
                        <a:pt x="767" y="869"/>
                      </a:lnTo>
                      <a:lnTo>
                        <a:pt x="771" y="868"/>
                      </a:lnTo>
                      <a:lnTo>
                        <a:pt x="767" y="868"/>
                      </a:lnTo>
                      <a:lnTo>
                        <a:pt x="767" y="869"/>
                      </a:lnTo>
                      <a:lnTo>
                        <a:pt x="771" y="868"/>
                      </a:lnTo>
                      <a:lnTo>
                        <a:pt x="767" y="868"/>
                      </a:lnTo>
                      <a:lnTo>
                        <a:pt x="767" y="877"/>
                      </a:lnTo>
                      <a:lnTo>
                        <a:pt x="769" y="884"/>
                      </a:lnTo>
                      <a:lnTo>
                        <a:pt x="773" y="882"/>
                      </a:lnTo>
                      <a:lnTo>
                        <a:pt x="769" y="882"/>
                      </a:lnTo>
                      <a:lnTo>
                        <a:pt x="769" y="884"/>
                      </a:lnTo>
                      <a:lnTo>
                        <a:pt x="773" y="882"/>
                      </a:lnTo>
                      <a:lnTo>
                        <a:pt x="769" y="882"/>
                      </a:lnTo>
                      <a:lnTo>
                        <a:pt x="769" y="890"/>
                      </a:lnTo>
                      <a:lnTo>
                        <a:pt x="770" y="895"/>
                      </a:lnTo>
                      <a:lnTo>
                        <a:pt x="774" y="894"/>
                      </a:lnTo>
                      <a:lnTo>
                        <a:pt x="770" y="894"/>
                      </a:lnTo>
                      <a:lnTo>
                        <a:pt x="770" y="895"/>
                      </a:lnTo>
                      <a:lnTo>
                        <a:pt x="774" y="894"/>
                      </a:lnTo>
                      <a:lnTo>
                        <a:pt x="770" y="894"/>
                      </a:lnTo>
                      <a:lnTo>
                        <a:pt x="770" y="907"/>
                      </a:lnTo>
                      <a:lnTo>
                        <a:pt x="771" y="911"/>
                      </a:lnTo>
                      <a:lnTo>
                        <a:pt x="775" y="909"/>
                      </a:lnTo>
                      <a:lnTo>
                        <a:pt x="771" y="909"/>
                      </a:lnTo>
                      <a:lnTo>
                        <a:pt x="771" y="911"/>
                      </a:lnTo>
                      <a:lnTo>
                        <a:pt x="775" y="909"/>
                      </a:lnTo>
                      <a:lnTo>
                        <a:pt x="771" y="909"/>
                      </a:lnTo>
                      <a:lnTo>
                        <a:pt x="771" y="916"/>
                      </a:lnTo>
                      <a:lnTo>
                        <a:pt x="773" y="920"/>
                      </a:lnTo>
                      <a:lnTo>
                        <a:pt x="776" y="918"/>
                      </a:lnTo>
                      <a:lnTo>
                        <a:pt x="773" y="918"/>
                      </a:lnTo>
                      <a:lnTo>
                        <a:pt x="773" y="920"/>
                      </a:lnTo>
                      <a:lnTo>
                        <a:pt x="776" y="918"/>
                      </a:lnTo>
                      <a:lnTo>
                        <a:pt x="773" y="918"/>
                      </a:lnTo>
                      <a:lnTo>
                        <a:pt x="773" y="924"/>
                      </a:lnTo>
                      <a:lnTo>
                        <a:pt x="774" y="927"/>
                      </a:lnTo>
                      <a:lnTo>
                        <a:pt x="778" y="926"/>
                      </a:lnTo>
                      <a:lnTo>
                        <a:pt x="774" y="926"/>
                      </a:lnTo>
                      <a:lnTo>
                        <a:pt x="774" y="927"/>
                      </a:lnTo>
                      <a:lnTo>
                        <a:pt x="778" y="926"/>
                      </a:lnTo>
                      <a:lnTo>
                        <a:pt x="774" y="926"/>
                      </a:lnTo>
                      <a:lnTo>
                        <a:pt x="774" y="934"/>
                      </a:lnTo>
                      <a:lnTo>
                        <a:pt x="775" y="938"/>
                      </a:lnTo>
                      <a:lnTo>
                        <a:pt x="779" y="937"/>
                      </a:lnTo>
                      <a:lnTo>
                        <a:pt x="775" y="937"/>
                      </a:lnTo>
                      <a:lnTo>
                        <a:pt x="775" y="938"/>
                      </a:lnTo>
                      <a:lnTo>
                        <a:pt x="779" y="937"/>
                      </a:lnTo>
                      <a:lnTo>
                        <a:pt x="775" y="937"/>
                      </a:lnTo>
                      <a:lnTo>
                        <a:pt x="775" y="942"/>
                      </a:lnTo>
                      <a:lnTo>
                        <a:pt x="776" y="944"/>
                      </a:lnTo>
                      <a:lnTo>
                        <a:pt x="780" y="942"/>
                      </a:lnTo>
                      <a:lnTo>
                        <a:pt x="776" y="942"/>
                      </a:lnTo>
                      <a:lnTo>
                        <a:pt x="776" y="944"/>
                      </a:lnTo>
                      <a:lnTo>
                        <a:pt x="780" y="942"/>
                      </a:lnTo>
                      <a:lnTo>
                        <a:pt x="776" y="942"/>
                      </a:lnTo>
                      <a:lnTo>
                        <a:pt x="776" y="948"/>
                      </a:lnTo>
                      <a:lnTo>
                        <a:pt x="778" y="951"/>
                      </a:lnTo>
                      <a:lnTo>
                        <a:pt x="782" y="948"/>
                      </a:lnTo>
                      <a:lnTo>
                        <a:pt x="778" y="948"/>
                      </a:lnTo>
                      <a:lnTo>
                        <a:pt x="778" y="951"/>
                      </a:lnTo>
                      <a:lnTo>
                        <a:pt x="782" y="948"/>
                      </a:lnTo>
                      <a:lnTo>
                        <a:pt x="778" y="948"/>
                      </a:lnTo>
                      <a:lnTo>
                        <a:pt x="778" y="949"/>
                      </a:lnTo>
                      <a:lnTo>
                        <a:pt x="779" y="952"/>
                      </a:lnTo>
                      <a:lnTo>
                        <a:pt x="782" y="955"/>
                      </a:lnTo>
                      <a:lnTo>
                        <a:pt x="783" y="955"/>
                      </a:lnTo>
                      <a:lnTo>
                        <a:pt x="783" y="949"/>
                      </a:lnTo>
                      <a:lnTo>
                        <a:pt x="779" y="949"/>
                      </a:lnTo>
                      <a:lnTo>
                        <a:pt x="780" y="952"/>
                      </a:lnTo>
                      <a:lnTo>
                        <a:pt x="783" y="955"/>
                      </a:lnTo>
                      <a:lnTo>
                        <a:pt x="783" y="949"/>
                      </a:lnTo>
                      <a:lnTo>
                        <a:pt x="779" y="949"/>
                      </a:lnTo>
                      <a:lnTo>
                        <a:pt x="779" y="951"/>
                      </a:lnTo>
                      <a:lnTo>
                        <a:pt x="780" y="953"/>
                      </a:lnTo>
                      <a:lnTo>
                        <a:pt x="783" y="956"/>
                      </a:lnTo>
                      <a:lnTo>
                        <a:pt x="784" y="956"/>
                      </a:lnTo>
                      <a:lnTo>
                        <a:pt x="784" y="955"/>
                      </a:lnTo>
                      <a:lnTo>
                        <a:pt x="787" y="953"/>
                      </a:lnTo>
                      <a:lnTo>
                        <a:pt x="789" y="951"/>
                      </a:lnTo>
                      <a:lnTo>
                        <a:pt x="789" y="949"/>
                      </a:lnTo>
                      <a:lnTo>
                        <a:pt x="784" y="949"/>
                      </a:lnTo>
                      <a:lnTo>
                        <a:pt x="788" y="953"/>
                      </a:lnTo>
                      <a:lnTo>
                        <a:pt x="787" y="952"/>
                      </a:lnTo>
                      <a:lnTo>
                        <a:pt x="789" y="949"/>
                      </a:lnTo>
                      <a:lnTo>
                        <a:pt x="784" y="949"/>
                      </a:lnTo>
                      <a:lnTo>
                        <a:pt x="788" y="953"/>
                      </a:lnTo>
                      <a:lnTo>
                        <a:pt x="789" y="952"/>
                      </a:lnTo>
                      <a:lnTo>
                        <a:pt x="788" y="951"/>
                      </a:lnTo>
                      <a:lnTo>
                        <a:pt x="791" y="948"/>
                      </a:lnTo>
                      <a:lnTo>
                        <a:pt x="791" y="947"/>
                      </a:lnTo>
                      <a:lnTo>
                        <a:pt x="785" y="947"/>
                      </a:lnTo>
                      <a:lnTo>
                        <a:pt x="789" y="949"/>
                      </a:lnTo>
                      <a:lnTo>
                        <a:pt x="791" y="947"/>
                      </a:lnTo>
                      <a:lnTo>
                        <a:pt x="785" y="947"/>
                      </a:lnTo>
                      <a:lnTo>
                        <a:pt x="789" y="949"/>
                      </a:lnTo>
                      <a:lnTo>
                        <a:pt x="792" y="944"/>
                      </a:lnTo>
                      <a:lnTo>
                        <a:pt x="792" y="942"/>
                      </a:lnTo>
                      <a:lnTo>
                        <a:pt x="787" y="942"/>
                      </a:lnTo>
                      <a:lnTo>
                        <a:pt x="791" y="944"/>
                      </a:lnTo>
                      <a:lnTo>
                        <a:pt x="792" y="942"/>
                      </a:lnTo>
                      <a:lnTo>
                        <a:pt x="787" y="942"/>
                      </a:lnTo>
                      <a:lnTo>
                        <a:pt x="791" y="944"/>
                      </a:lnTo>
                      <a:lnTo>
                        <a:pt x="793" y="939"/>
                      </a:lnTo>
                      <a:lnTo>
                        <a:pt x="793" y="933"/>
                      </a:lnTo>
                      <a:lnTo>
                        <a:pt x="788" y="933"/>
                      </a:lnTo>
                      <a:lnTo>
                        <a:pt x="792" y="934"/>
                      </a:lnTo>
                      <a:lnTo>
                        <a:pt x="793" y="933"/>
                      </a:lnTo>
                      <a:lnTo>
                        <a:pt x="788" y="933"/>
                      </a:lnTo>
                      <a:lnTo>
                        <a:pt x="792" y="934"/>
                      </a:lnTo>
                      <a:lnTo>
                        <a:pt x="793" y="929"/>
                      </a:lnTo>
                      <a:lnTo>
                        <a:pt x="794" y="927"/>
                      </a:lnTo>
                      <a:lnTo>
                        <a:pt x="794" y="924"/>
                      </a:lnTo>
                      <a:lnTo>
                        <a:pt x="789" y="924"/>
                      </a:lnTo>
                      <a:lnTo>
                        <a:pt x="793" y="925"/>
                      </a:lnTo>
                      <a:lnTo>
                        <a:pt x="794" y="924"/>
                      </a:lnTo>
                      <a:lnTo>
                        <a:pt x="789" y="924"/>
                      </a:lnTo>
                      <a:lnTo>
                        <a:pt x="793" y="925"/>
                      </a:lnTo>
                      <a:lnTo>
                        <a:pt x="794" y="920"/>
                      </a:lnTo>
                      <a:lnTo>
                        <a:pt x="796" y="918"/>
                      </a:lnTo>
                      <a:lnTo>
                        <a:pt x="796" y="912"/>
                      </a:lnTo>
                      <a:lnTo>
                        <a:pt x="791" y="912"/>
                      </a:lnTo>
                      <a:lnTo>
                        <a:pt x="794" y="913"/>
                      </a:lnTo>
                      <a:lnTo>
                        <a:pt x="796" y="912"/>
                      </a:lnTo>
                      <a:lnTo>
                        <a:pt x="791" y="912"/>
                      </a:lnTo>
                      <a:lnTo>
                        <a:pt x="794" y="913"/>
                      </a:lnTo>
                      <a:lnTo>
                        <a:pt x="796" y="908"/>
                      </a:lnTo>
                      <a:lnTo>
                        <a:pt x="797" y="907"/>
                      </a:lnTo>
                      <a:lnTo>
                        <a:pt x="797" y="894"/>
                      </a:lnTo>
                      <a:lnTo>
                        <a:pt x="792" y="894"/>
                      </a:lnTo>
                      <a:lnTo>
                        <a:pt x="797" y="895"/>
                      </a:lnTo>
                      <a:lnTo>
                        <a:pt x="797" y="894"/>
                      </a:lnTo>
                      <a:lnTo>
                        <a:pt x="792" y="894"/>
                      </a:lnTo>
                      <a:lnTo>
                        <a:pt x="797" y="895"/>
                      </a:lnTo>
                      <a:lnTo>
                        <a:pt x="798" y="887"/>
                      </a:lnTo>
                      <a:lnTo>
                        <a:pt x="798" y="878"/>
                      </a:lnTo>
                      <a:lnTo>
                        <a:pt x="793" y="878"/>
                      </a:lnTo>
                      <a:lnTo>
                        <a:pt x="798" y="880"/>
                      </a:lnTo>
                      <a:lnTo>
                        <a:pt x="798" y="878"/>
                      </a:lnTo>
                      <a:lnTo>
                        <a:pt x="793" y="878"/>
                      </a:lnTo>
                      <a:lnTo>
                        <a:pt x="798" y="880"/>
                      </a:lnTo>
                      <a:lnTo>
                        <a:pt x="800" y="872"/>
                      </a:lnTo>
                      <a:lnTo>
                        <a:pt x="800" y="863"/>
                      </a:lnTo>
                      <a:lnTo>
                        <a:pt x="794" y="863"/>
                      </a:lnTo>
                      <a:lnTo>
                        <a:pt x="800" y="864"/>
                      </a:lnTo>
                      <a:lnTo>
                        <a:pt x="800" y="863"/>
                      </a:lnTo>
                      <a:lnTo>
                        <a:pt x="794" y="863"/>
                      </a:lnTo>
                      <a:lnTo>
                        <a:pt x="800" y="864"/>
                      </a:lnTo>
                      <a:lnTo>
                        <a:pt x="801" y="855"/>
                      </a:lnTo>
                      <a:lnTo>
                        <a:pt x="801" y="836"/>
                      </a:lnTo>
                      <a:lnTo>
                        <a:pt x="796" y="836"/>
                      </a:lnTo>
                      <a:lnTo>
                        <a:pt x="801" y="837"/>
                      </a:lnTo>
                      <a:lnTo>
                        <a:pt x="801" y="836"/>
                      </a:lnTo>
                      <a:lnTo>
                        <a:pt x="796" y="836"/>
                      </a:lnTo>
                      <a:lnTo>
                        <a:pt x="801" y="837"/>
                      </a:lnTo>
                      <a:lnTo>
                        <a:pt x="802" y="828"/>
                      </a:lnTo>
                      <a:lnTo>
                        <a:pt x="802" y="816"/>
                      </a:lnTo>
                      <a:lnTo>
                        <a:pt x="797" y="816"/>
                      </a:lnTo>
                      <a:lnTo>
                        <a:pt x="802" y="818"/>
                      </a:lnTo>
                      <a:lnTo>
                        <a:pt x="802" y="816"/>
                      </a:lnTo>
                      <a:lnTo>
                        <a:pt x="797" y="816"/>
                      </a:lnTo>
                      <a:lnTo>
                        <a:pt x="802" y="818"/>
                      </a:lnTo>
                      <a:lnTo>
                        <a:pt x="804" y="807"/>
                      </a:lnTo>
                      <a:lnTo>
                        <a:pt x="804" y="796"/>
                      </a:lnTo>
                      <a:lnTo>
                        <a:pt x="798" y="796"/>
                      </a:lnTo>
                      <a:lnTo>
                        <a:pt x="804" y="797"/>
                      </a:lnTo>
                      <a:lnTo>
                        <a:pt x="804" y="796"/>
                      </a:lnTo>
                      <a:lnTo>
                        <a:pt x="798" y="796"/>
                      </a:lnTo>
                      <a:lnTo>
                        <a:pt x="804" y="797"/>
                      </a:lnTo>
                      <a:lnTo>
                        <a:pt x="805" y="787"/>
                      </a:lnTo>
                      <a:lnTo>
                        <a:pt x="805" y="763"/>
                      </a:lnTo>
                      <a:lnTo>
                        <a:pt x="800" y="763"/>
                      </a:lnTo>
                      <a:lnTo>
                        <a:pt x="805" y="765"/>
                      </a:lnTo>
                      <a:lnTo>
                        <a:pt x="805" y="763"/>
                      </a:lnTo>
                      <a:lnTo>
                        <a:pt x="800" y="763"/>
                      </a:lnTo>
                      <a:lnTo>
                        <a:pt x="805" y="765"/>
                      </a:lnTo>
                      <a:lnTo>
                        <a:pt x="806" y="753"/>
                      </a:lnTo>
                      <a:lnTo>
                        <a:pt x="806" y="740"/>
                      </a:lnTo>
                      <a:lnTo>
                        <a:pt x="801" y="740"/>
                      </a:lnTo>
                      <a:lnTo>
                        <a:pt x="806" y="742"/>
                      </a:lnTo>
                      <a:lnTo>
                        <a:pt x="806" y="740"/>
                      </a:lnTo>
                      <a:lnTo>
                        <a:pt x="801" y="740"/>
                      </a:lnTo>
                      <a:lnTo>
                        <a:pt x="806" y="742"/>
                      </a:lnTo>
                      <a:lnTo>
                        <a:pt x="807" y="730"/>
                      </a:lnTo>
                      <a:lnTo>
                        <a:pt x="807" y="717"/>
                      </a:lnTo>
                      <a:lnTo>
                        <a:pt x="802" y="717"/>
                      </a:lnTo>
                      <a:lnTo>
                        <a:pt x="807" y="718"/>
                      </a:lnTo>
                      <a:lnTo>
                        <a:pt x="807" y="717"/>
                      </a:lnTo>
                      <a:lnTo>
                        <a:pt x="802" y="717"/>
                      </a:lnTo>
                      <a:lnTo>
                        <a:pt x="807" y="718"/>
                      </a:lnTo>
                      <a:lnTo>
                        <a:pt x="809" y="705"/>
                      </a:lnTo>
                      <a:lnTo>
                        <a:pt x="809" y="680"/>
                      </a:lnTo>
                      <a:lnTo>
                        <a:pt x="804" y="680"/>
                      </a:lnTo>
                      <a:lnTo>
                        <a:pt x="809" y="681"/>
                      </a:lnTo>
                      <a:lnTo>
                        <a:pt x="809" y="680"/>
                      </a:lnTo>
                      <a:lnTo>
                        <a:pt x="804" y="680"/>
                      </a:lnTo>
                      <a:lnTo>
                        <a:pt x="809" y="681"/>
                      </a:lnTo>
                      <a:lnTo>
                        <a:pt x="810" y="669"/>
                      </a:lnTo>
                      <a:lnTo>
                        <a:pt x="810" y="655"/>
                      </a:lnTo>
                      <a:lnTo>
                        <a:pt x="805" y="655"/>
                      </a:lnTo>
                      <a:lnTo>
                        <a:pt x="810" y="656"/>
                      </a:lnTo>
                      <a:lnTo>
                        <a:pt x="810" y="655"/>
                      </a:lnTo>
                      <a:lnTo>
                        <a:pt x="805" y="655"/>
                      </a:lnTo>
                      <a:lnTo>
                        <a:pt x="810" y="656"/>
                      </a:lnTo>
                      <a:lnTo>
                        <a:pt x="811" y="643"/>
                      </a:lnTo>
                      <a:lnTo>
                        <a:pt x="811" y="629"/>
                      </a:lnTo>
                      <a:lnTo>
                        <a:pt x="806" y="629"/>
                      </a:lnTo>
                      <a:lnTo>
                        <a:pt x="811" y="630"/>
                      </a:lnTo>
                      <a:lnTo>
                        <a:pt x="811" y="629"/>
                      </a:lnTo>
                      <a:lnTo>
                        <a:pt x="806" y="629"/>
                      </a:lnTo>
                      <a:lnTo>
                        <a:pt x="811" y="630"/>
                      </a:lnTo>
                      <a:lnTo>
                        <a:pt x="813" y="618"/>
                      </a:lnTo>
                      <a:lnTo>
                        <a:pt x="813" y="590"/>
                      </a:lnTo>
                      <a:lnTo>
                        <a:pt x="807" y="590"/>
                      </a:lnTo>
                      <a:lnTo>
                        <a:pt x="813" y="592"/>
                      </a:lnTo>
                      <a:lnTo>
                        <a:pt x="813" y="590"/>
                      </a:lnTo>
                      <a:lnTo>
                        <a:pt x="807" y="590"/>
                      </a:lnTo>
                      <a:lnTo>
                        <a:pt x="813" y="592"/>
                      </a:lnTo>
                      <a:lnTo>
                        <a:pt x="814" y="579"/>
                      </a:lnTo>
                      <a:lnTo>
                        <a:pt x="814" y="565"/>
                      </a:lnTo>
                      <a:lnTo>
                        <a:pt x="809" y="565"/>
                      </a:lnTo>
                      <a:lnTo>
                        <a:pt x="814" y="566"/>
                      </a:lnTo>
                      <a:lnTo>
                        <a:pt x="814" y="565"/>
                      </a:lnTo>
                      <a:lnTo>
                        <a:pt x="809" y="565"/>
                      </a:lnTo>
                      <a:lnTo>
                        <a:pt x="814" y="566"/>
                      </a:lnTo>
                      <a:lnTo>
                        <a:pt x="815" y="552"/>
                      </a:lnTo>
                      <a:lnTo>
                        <a:pt x="815" y="538"/>
                      </a:lnTo>
                      <a:lnTo>
                        <a:pt x="810" y="538"/>
                      </a:lnTo>
                      <a:lnTo>
                        <a:pt x="815" y="539"/>
                      </a:lnTo>
                      <a:lnTo>
                        <a:pt x="815" y="538"/>
                      </a:lnTo>
                      <a:lnTo>
                        <a:pt x="810" y="538"/>
                      </a:lnTo>
                      <a:lnTo>
                        <a:pt x="815" y="539"/>
                      </a:lnTo>
                      <a:lnTo>
                        <a:pt x="816" y="526"/>
                      </a:lnTo>
                      <a:lnTo>
                        <a:pt x="816" y="497"/>
                      </a:lnTo>
                      <a:lnTo>
                        <a:pt x="811" y="497"/>
                      </a:lnTo>
                      <a:lnTo>
                        <a:pt x="816" y="499"/>
                      </a:lnTo>
                      <a:lnTo>
                        <a:pt x="816" y="497"/>
                      </a:lnTo>
                      <a:lnTo>
                        <a:pt x="811" y="497"/>
                      </a:lnTo>
                      <a:lnTo>
                        <a:pt x="816" y="499"/>
                      </a:lnTo>
                      <a:lnTo>
                        <a:pt x="818" y="486"/>
                      </a:lnTo>
                      <a:lnTo>
                        <a:pt x="818" y="472"/>
                      </a:lnTo>
                      <a:lnTo>
                        <a:pt x="813" y="472"/>
                      </a:lnTo>
                      <a:lnTo>
                        <a:pt x="818" y="473"/>
                      </a:lnTo>
                      <a:lnTo>
                        <a:pt x="818" y="472"/>
                      </a:lnTo>
                      <a:lnTo>
                        <a:pt x="813" y="472"/>
                      </a:lnTo>
                      <a:lnTo>
                        <a:pt x="818" y="473"/>
                      </a:lnTo>
                      <a:lnTo>
                        <a:pt x="819" y="460"/>
                      </a:lnTo>
                      <a:lnTo>
                        <a:pt x="819" y="434"/>
                      </a:lnTo>
                      <a:lnTo>
                        <a:pt x="814" y="434"/>
                      </a:lnTo>
                      <a:lnTo>
                        <a:pt x="819" y="435"/>
                      </a:lnTo>
                      <a:lnTo>
                        <a:pt x="819" y="434"/>
                      </a:lnTo>
                      <a:lnTo>
                        <a:pt x="814" y="434"/>
                      </a:lnTo>
                      <a:lnTo>
                        <a:pt x="819" y="435"/>
                      </a:lnTo>
                      <a:lnTo>
                        <a:pt x="820" y="423"/>
                      </a:lnTo>
                      <a:lnTo>
                        <a:pt x="820" y="410"/>
                      </a:lnTo>
                      <a:lnTo>
                        <a:pt x="815" y="410"/>
                      </a:lnTo>
                      <a:lnTo>
                        <a:pt x="820" y="411"/>
                      </a:lnTo>
                      <a:lnTo>
                        <a:pt x="820" y="410"/>
                      </a:lnTo>
                      <a:lnTo>
                        <a:pt x="815" y="410"/>
                      </a:lnTo>
                      <a:lnTo>
                        <a:pt x="820" y="411"/>
                      </a:lnTo>
                      <a:lnTo>
                        <a:pt x="822" y="399"/>
                      </a:lnTo>
                      <a:lnTo>
                        <a:pt x="822" y="386"/>
                      </a:lnTo>
                      <a:lnTo>
                        <a:pt x="816" y="386"/>
                      </a:lnTo>
                      <a:lnTo>
                        <a:pt x="822" y="388"/>
                      </a:lnTo>
                      <a:lnTo>
                        <a:pt x="822" y="386"/>
                      </a:lnTo>
                      <a:lnTo>
                        <a:pt x="816" y="386"/>
                      </a:lnTo>
                      <a:lnTo>
                        <a:pt x="822" y="388"/>
                      </a:lnTo>
                      <a:lnTo>
                        <a:pt x="823" y="376"/>
                      </a:lnTo>
                      <a:lnTo>
                        <a:pt x="823" y="354"/>
                      </a:lnTo>
                      <a:lnTo>
                        <a:pt x="818" y="354"/>
                      </a:lnTo>
                      <a:lnTo>
                        <a:pt x="823" y="355"/>
                      </a:lnTo>
                      <a:lnTo>
                        <a:pt x="823" y="354"/>
                      </a:lnTo>
                      <a:lnTo>
                        <a:pt x="818" y="354"/>
                      </a:lnTo>
                      <a:lnTo>
                        <a:pt x="823" y="355"/>
                      </a:lnTo>
                      <a:lnTo>
                        <a:pt x="824" y="346"/>
                      </a:lnTo>
                      <a:lnTo>
                        <a:pt x="824" y="335"/>
                      </a:lnTo>
                      <a:lnTo>
                        <a:pt x="819" y="335"/>
                      </a:lnTo>
                      <a:lnTo>
                        <a:pt x="824" y="336"/>
                      </a:lnTo>
                      <a:lnTo>
                        <a:pt x="824" y="335"/>
                      </a:lnTo>
                      <a:lnTo>
                        <a:pt x="819" y="335"/>
                      </a:lnTo>
                      <a:lnTo>
                        <a:pt x="824" y="336"/>
                      </a:lnTo>
                      <a:lnTo>
                        <a:pt x="825" y="328"/>
                      </a:lnTo>
                      <a:lnTo>
                        <a:pt x="825" y="318"/>
                      </a:lnTo>
                      <a:lnTo>
                        <a:pt x="820" y="318"/>
                      </a:lnTo>
                      <a:lnTo>
                        <a:pt x="825" y="319"/>
                      </a:lnTo>
                      <a:lnTo>
                        <a:pt x="825" y="318"/>
                      </a:lnTo>
                      <a:lnTo>
                        <a:pt x="820" y="318"/>
                      </a:lnTo>
                      <a:lnTo>
                        <a:pt x="825" y="319"/>
                      </a:lnTo>
                      <a:lnTo>
                        <a:pt x="827" y="312"/>
                      </a:lnTo>
                      <a:lnTo>
                        <a:pt x="827" y="296"/>
                      </a:lnTo>
                      <a:lnTo>
                        <a:pt x="822" y="296"/>
                      </a:lnTo>
                      <a:lnTo>
                        <a:pt x="825" y="297"/>
                      </a:lnTo>
                      <a:lnTo>
                        <a:pt x="827" y="296"/>
                      </a:lnTo>
                      <a:lnTo>
                        <a:pt x="822" y="296"/>
                      </a:lnTo>
                      <a:lnTo>
                        <a:pt x="825" y="297"/>
                      </a:lnTo>
                      <a:lnTo>
                        <a:pt x="827" y="291"/>
                      </a:lnTo>
                      <a:lnTo>
                        <a:pt x="828" y="290"/>
                      </a:lnTo>
                      <a:lnTo>
                        <a:pt x="828" y="284"/>
                      </a:lnTo>
                      <a:lnTo>
                        <a:pt x="823" y="284"/>
                      </a:lnTo>
                      <a:lnTo>
                        <a:pt x="827" y="286"/>
                      </a:lnTo>
                      <a:lnTo>
                        <a:pt x="828" y="284"/>
                      </a:lnTo>
                      <a:lnTo>
                        <a:pt x="823" y="284"/>
                      </a:lnTo>
                      <a:lnTo>
                        <a:pt x="827" y="286"/>
                      </a:lnTo>
                      <a:lnTo>
                        <a:pt x="828" y="279"/>
                      </a:lnTo>
                      <a:lnTo>
                        <a:pt x="829" y="278"/>
                      </a:lnTo>
                      <a:lnTo>
                        <a:pt x="829" y="273"/>
                      </a:lnTo>
                      <a:lnTo>
                        <a:pt x="824" y="273"/>
                      </a:lnTo>
                      <a:lnTo>
                        <a:pt x="828" y="274"/>
                      </a:lnTo>
                      <a:lnTo>
                        <a:pt x="829" y="273"/>
                      </a:lnTo>
                      <a:lnTo>
                        <a:pt x="824" y="273"/>
                      </a:lnTo>
                      <a:lnTo>
                        <a:pt x="828" y="274"/>
                      </a:lnTo>
                      <a:lnTo>
                        <a:pt x="829" y="270"/>
                      </a:lnTo>
                      <a:lnTo>
                        <a:pt x="831" y="269"/>
                      </a:lnTo>
                      <a:lnTo>
                        <a:pt x="831" y="260"/>
                      </a:lnTo>
                      <a:lnTo>
                        <a:pt x="825" y="260"/>
                      </a:lnTo>
                      <a:lnTo>
                        <a:pt x="829" y="261"/>
                      </a:lnTo>
                      <a:lnTo>
                        <a:pt x="831" y="260"/>
                      </a:lnTo>
                      <a:lnTo>
                        <a:pt x="825" y="260"/>
                      </a:lnTo>
                      <a:lnTo>
                        <a:pt x="829" y="261"/>
                      </a:lnTo>
                      <a:lnTo>
                        <a:pt x="831" y="257"/>
                      </a:lnTo>
                      <a:lnTo>
                        <a:pt x="832" y="256"/>
                      </a:lnTo>
                      <a:lnTo>
                        <a:pt x="832" y="252"/>
                      </a:lnTo>
                      <a:lnTo>
                        <a:pt x="827" y="252"/>
                      </a:lnTo>
                      <a:lnTo>
                        <a:pt x="831" y="253"/>
                      </a:lnTo>
                      <a:lnTo>
                        <a:pt x="832" y="252"/>
                      </a:lnTo>
                      <a:lnTo>
                        <a:pt x="827" y="252"/>
                      </a:lnTo>
                      <a:lnTo>
                        <a:pt x="831" y="253"/>
                      </a:lnTo>
                      <a:lnTo>
                        <a:pt x="832" y="250"/>
                      </a:lnTo>
                      <a:lnTo>
                        <a:pt x="833" y="248"/>
                      </a:lnTo>
                      <a:lnTo>
                        <a:pt x="833" y="244"/>
                      </a:lnTo>
                      <a:lnTo>
                        <a:pt x="828" y="244"/>
                      </a:lnTo>
                      <a:lnTo>
                        <a:pt x="832" y="247"/>
                      </a:lnTo>
                      <a:lnTo>
                        <a:pt x="833" y="244"/>
                      </a:lnTo>
                      <a:lnTo>
                        <a:pt x="828" y="244"/>
                      </a:lnTo>
                      <a:lnTo>
                        <a:pt x="832" y="247"/>
                      </a:lnTo>
                      <a:lnTo>
                        <a:pt x="835" y="242"/>
                      </a:lnTo>
                      <a:lnTo>
                        <a:pt x="835" y="235"/>
                      </a:lnTo>
                      <a:lnTo>
                        <a:pt x="829" y="235"/>
                      </a:lnTo>
                      <a:lnTo>
                        <a:pt x="833" y="239"/>
                      </a:lnTo>
                      <a:lnTo>
                        <a:pt x="832" y="238"/>
                      </a:lnTo>
                      <a:lnTo>
                        <a:pt x="835" y="235"/>
                      </a:lnTo>
                      <a:lnTo>
                        <a:pt x="829" y="235"/>
                      </a:lnTo>
                      <a:lnTo>
                        <a:pt x="833" y="239"/>
                      </a:lnTo>
                      <a:lnTo>
                        <a:pt x="835" y="238"/>
                      </a:lnTo>
                      <a:lnTo>
                        <a:pt x="833" y="237"/>
                      </a:lnTo>
                      <a:lnTo>
                        <a:pt x="836" y="234"/>
                      </a:lnTo>
                      <a:lnTo>
                        <a:pt x="836" y="231"/>
                      </a:lnTo>
                      <a:lnTo>
                        <a:pt x="831" y="231"/>
                      </a:lnTo>
                      <a:lnTo>
                        <a:pt x="835" y="235"/>
                      </a:lnTo>
                      <a:lnTo>
                        <a:pt x="833" y="234"/>
                      </a:lnTo>
                      <a:lnTo>
                        <a:pt x="836" y="231"/>
                      </a:lnTo>
                      <a:lnTo>
                        <a:pt x="831" y="231"/>
                      </a:lnTo>
                      <a:lnTo>
                        <a:pt x="835" y="235"/>
                      </a:lnTo>
                      <a:lnTo>
                        <a:pt x="836" y="234"/>
                      </a:lnTo>
                      <a:lnTo>
                        <a:pt x="835" y="233"/>
                      </a:lnTo>
                      <a:lnTo>
                        <a:pt x="837" y="230"/>
                      </a:lnTo>
                      <a:lnTo>
                        <a:pt x="837" y="228"/>
                      </a:lnTo>
                      <a:lnTo>
                        <a:pt x="832" y="228"/>
                      </a:lnTo>
                      <a:lnTo>
                        <a:pt x="832" y="233"/>
                      </a:lnTo>
                      <a:lnTo>
                        <a:pt x="832" y="231"/>
                      </a:lnTo>
                      <a:lnTo>
                        <a:pt x="835" y="230"/>
                      </a:lnTo>
                      <a:lnTo>
                        <a:pt x="837" y="228"/>
                      </a:lnTo>
                      <a:lnTo>
                        <a:pt x="832" y="228"/>
                      </a:lnTo>
                      <a:lnTo>
                        <a:pt x="832" y="233"/>
                      </a:lnTo>
                      <a:lnTo>
                        <a:pt x="833" y="233"/>
                      </a:lnTo>
                      <a:lnTo>
                        <a:pt x="833" y="231"/>
                      </a:lnTo>
                      <a:lnTo>
                        <a:pt x="836" y="230"/>
                      </a:lnTo>
                      <a:lnTo>
                        <a:pt x="838" y="228"/>
                      </a:lnTo>
                      <a:lnTo>
                        <a:pt x="838" y="226"/>
                      </a:lnTo>
                      <a:lnTo>
                        <a:pt x="833" y="226"/>
                      </a:lnTo>
                      <a:lnTo>
                        <a:pt x="833" y="231"/>
                      </a:lnTo>
                      <a:lnTo>
                        <a:pt x="833" y="230"/>
                      </a:lnTo>
                      <a:lnTo>
                        <a:pt x="836" y="229"/>
                      </a:lnTo>
                      <a:lnTo>
                        <a:pt x="838" y="226"/>
                      </a:lnTo>
                      <a:lnTo>
                        <a:pt x="833" y="226"/>
                      </a:lnTo>
                      <a:lnTo>
                        <a:pt x="833" y="231"/>
                      </a:lnTo>
                      <a:lnTo>
                        <a:pt x="835" y="231"/>
                      </a:lnTo>
                      <a:lnTo>
                        <a:pt x="835" y="226"/>
                      </a:lnTo>
                      <a:lnTo>
                        <a:pt x="832" y="230"/>
                      </a:lnTo>
                      <a:lnTo>
                        <a:pt x="835" y="231"/>
                      </a:lnTo>
                      <a:lnTo>
                        <a:pt x="835" y="226"/>
                      </a:lnTo>
                      <a:lnTo>
                        <a:pt x="832" y="230"/>
                      </a:lnTo>
                      <a:lnTo>
                        <a:pt x="833" y="231"/>
                      </a:lnTo>
                      <a:lnTo>
                        <a:pt x="836" y="228"/>
                      </a:lnTo>
                      <a:lnTo>
                        <a:pt x="832" y="228"/>
                      </a:lnTo>
                      <a:lnTo>
                        <a:pt x="833" y="231"/>
                      </a:lnTo>
                      <a:lnTo>
                        <a:pt x="836" y="228"/>
                      </a:lnTo>
                      <a:lnTo>
                        <a:pt x="832" y="228"/>
                      </a:lnTo>
                      <a:lnTo>
                        <a:pt x="832" y="231"/>
                      </a:lnTo>
                      <a:lnTo>
                        <a:pt x="833" y="234"/>
                      </a:lnTo>
                      <a:lnTo>
                        <a:pt x="837" y="231"/>
                      </a:lnTo>
                      <a:lnTo>
                        <a:pt x="833" y="231"/>
                      </a:lnTo>
                      <a:lnTo>
                        <a:pt x="833" y="234"/>
                      </a:lnTo>
                      <a:lnTo>
                        <a:pt x="837" y="231"/>
                      </a:lnTo>
                      <a:lnTo>
                        <a:pt x="833" y="231"/>
                      </a:lnTo>
                      <a:lnTo>
                        <a:pt x="833" y="239"/>
                      </a:lnTo>
                      <a:lnTo>
                        <a:pt x="835" y="242"/>
                      </a:lnTo>
                      <a:lnTo>
                        <a:pt x="838" y="239"/>
                      </a:lnTo>
                      <a:lnTo>
                        <a:pt x="835" y="239"/>
                      </a:lnTo>
                      <a:lnTo>
                        <a:pt x="835" y="242"/>
                      </a:lnTo>
                      <a:lnTo>
                        <a:pt x="838" y="239"/>
                      </a:lnTo>
                      <a:lnTo>
                        <a:pt x="835" y="239"/>
                      </a:lnTo>
                      <a:lnTo>
                        <a:pt x="835" y="244"/>
                      </a:lnTo>
                      <a:lnTo>
                        <a:pt x="836" y="248"/>
                      </a:lnTo>
                      <a:lnTo>
                        <a:pt x="840" y="247"/>
                      </a:lnTo>
                      <a:lnTo>
                        <a:pt x="836" y="247"/>
                      </a:lnTo>
                      <a:lnTo>
                        <a:pt x="836" y="248"/>
                      </a:lnTo>
                      <a:lnTo>
                        <a:pt x="840" y="247"/>
                      </a:lnTo>
                      <a:lnTo>
                        <a:pt x="836" y="247"/>
                      </a:lnTo>
                      <a:lnTo>
                        <a:pt x="836" y="253"/>
                      </a:lnTo>
                      <a:lnTo>
                        <a:pt x="837" y="259"/>
                      </a:lnTo>
                      <a:lnTo>
                        <a:pt x="841" y="257"/>
                      </a:lnTo>
                      <a:lnTo>
                        <a:pt x="837" y="257"/>
                      </a:lnTo>
                      <a:lnTo>
                        <a:pt x="837" y="259"/>
                      </a:lnTo>
                      <a:lnTo>
                        <a:pt x="841" y="257"/>
                      </a:lnTo>
                      <a:lnTo>
                        <a:pt x="837" y="257"/>
                      </a:lnTo>
                      <a:lnTo>
                        <a:pt x="837" y="270"/>
                      </a:lnTo>
                      <a:lnTo>
                        <a:pt x="838" y="275"/>
                      </a:lnTo>
                      <a:lnTo>
                        <a:pt x="842" y="274"/>
                      </a:lnTo>
                      <a:lnTo>
                        <a:pt x="838" y="274"/>
                      </a:lnTo>
                      <a:lnTo>
                        <a:pt x="838" y="275"/>
                      </a:lnTo>
                      <a:lnTo>
                        <a:pt x="842" y="274"/>
                      </a:lnTo>
                      <a:lnTo>
                        <a:pt x="838" y="274"/>
                      </a:lnTo>
                      <a:lnTo>
                        <a:pt x="838" y="283"/>
                      </a:lnTo>
                      <a:lnTo>
                        <a:pt x="840" y="290"/>
                      </a:lnTo>
                      <a:lnTo>
                        <a:pt x="844" y="288"/>
                      </a:lnTo>
                      <a:lnTo>
                        <a:pt x="840" y="288"/>
                      </a:lnTo>
                      <a:lnTo>
                        <a:pt x="840" y="290"/>
                      </a:lnTo>
                      <a:lnTo>
                        <a:pt x="844" y="288"/>
                      </a:lnTo>
                      <a:lnTo>
                        <a:pt x="840" y="288"/>
                      </a:lnTo>
                      <a:lnTo>
                        <a:pt x="840" y="297"/>
                      </a:lnTo>
                      <a:lnTo>
                        <a:pt x="841" y="305"/>
                      </a:lnTo>
                      <a:lnTo>
                        <a:pt x="845" y="304"/>
                      </a:lnTo>
                      <a:lnTo>
                        <a:pt x="841" y="304"/>
                      </a:lnTo>
                      <a:lnTo>
                        <a:pt x="841" y="305"/>
                      </a:lnTo>
                      <a:lnTo>
                        <a:pt x="845" y="304"/>
                      </a:lnTo>
                      <a:lnTo>
                        <a:pt x="841" y="304"/>
                      </a:lnTo>
                      <a:lnTo>
                        <a:pt x="841" y="322"/>
                      </a:lnTo>
                      <a:lnTo>
                        <a:pt x="842" y="330"/>
                      </a:lnTo>
                      <a:lnTo>
                        <a:pt x="846" y="328"/>
                      </a:lnTo>
                      <a:lnTo>
                        <a:pt x="842" y="328"/>
                      </a:lnTo>
                      <a:lnTo>
                        <a:pt x="842" y="330"/>
                      </a:lnTo>
                      <a:lnTo>
                        <a:pt x="846" y="328"/>
                      </a:lnTo>
                      <a:lnTo>
                        <a:pt x="842" y="328"/>
                      </a:lnTo>
                      <a:lnTo>
                        <a:pt x="842" y="340"/>
                      </a:lnTo>
                      <a:lnTo>
                        <a:pt x="844" y="349"/>
                      </a:lnTo>
                      <a:lnTo>
                        <a:pt x="847" y="348"/>
                      </a:lnTo>
                      <a:lnTo>
                        <a:pt x="844" y="348"/>
                      </a:lnTo>
                      <a:lnTo>
                        <a:pt x="844" y="349"/>
                      </a:lnTo>
                      <a:lnTo>
                        <a:pt x="847" y="348"/>
                      </a:lnTo>
                      <a:lnTo>
                        <a:pt x="844" y="348"/>
                      </a:lnTo>
                      <a:lnTo>
                        <a:pt x="844" y="358"/>
                      </a:lnTo>
                      <a:lnTo>
                        <a:pt x="845" y="368"/>
                      </a:lnTo>
                      <a:lnTo>
                        <a:pt x="849" y="367"/>
                      </a:lnTo>
                      <a:lnTo>
                        <a:pt x="845" y="367"/>
                      </a:lnTo>
                      <a:lnTo>
                        <a:pt x="845" y="368"/>
                      </a:lnTo>
                      <a:lnTo>
                        <a:pt x="849" y="367"/>
                      </a:lnTo>
                      <a:lnTo>
                        <a:pt x="845" y="367"/>
                      </a:lnTo>
                      <a:lnTo>
                        <a:pt x="845" y="389"/>
                      </a:lnTo>
                      <a:lnTo>
                        <a:pt x="846" y="401"/>
                      </a:lnTo>
                      <a:lnTo>
                        <a:pt x="850" y="399"/>
                      </a:lnTo>
                      <a:lnTo>
                        <a:pt x="846" y="399"/>
                      </a:lnTo>
                      <a:lnTo>
                        <a:pt x="846" y="401"/>
                      </a:lnTo>
                      <a:lnTo>
                        <a:pt x="850" y="399"/>
                      </a:lnTo>
                      <a:lnTo>
                        <a:pt x="846" y="399"/>
                      </a:lnTo>
                      <a:lnTo>
                        <a:pt x="846" y="411"/>
                      </a:lnTo>
                      <a:lnTo>
                        <a:pt x="847" y="423"/>
                      </a:lnTo>
                      <a:lnTo>
                        <a:pt x="851" y="421"/>
                      </a:lnTo>
                      <a:lnTo>
                        <a:pt x="847" y="421"/>
                      </a:lnTo>
                      <a:lnTo>
                        <a:pt x="847" y="423"/>
                      </a:lnTo>
                      <a:lnTo>
                        <a:pt x="851" y="421"/>
                      </a:lnTo>
                      <a:lnTo>
                        <a:pt x="847" y="421"/>
                      </a:lnTo>
                      <a:lnTo>
                        <a:pt x="847" y="446"/>
                      </a:lnTo>
                      <a:lnTo>
                        <a:pt x="849" y="457"/>
                      </a:lnTo>
                      <a:lnTo>
                        <a:pt x="853" y="456"/>
                      </a:lnTo>
                      <a:lnTo>
                        <a:pt x="849" y="456"/>
                      </a:lnTo>
                      <a:lnTo>
                        <a:pt x="849" y="457"/>
                      </a:lnTo>
                      <a:lnTo>
                        <a:pt x="853" y="456"/>
                      </a:lnTo>
                      <a:lnTo>
                        <a:pt x="849" y="456"/>
                      </a:lnTo>
                      <a:lnTo>
                        <a:pt x="849" y="469"/>
                      </a:lnTo>
                      <a:lnTo>
                        <a:pt x="850" y="482"/>
                      </a:lnTo>
                      <a:lnTo>
                        <a:pt x="854" y="481"/>
                      </a:lnTo>
                      <a:lnTo>
                        <a:pt x="850" y="481"/>
                      </a:lnTo>
                      <a:lnTo>
                        <a:pt x="850" y="482"/>
                      </a:lnTo>
                      <a:lnTo>
                        <a:pt x="854" y="481"/>
                      </a:lnTo>
                      <a:lnTo>
                        <a:pt x="850" y="481"/>
                      </a:lnTo>
                      <a:lnTo>
                        <a:pt x="850" y="494"/>
                      </a:lnTo>
                      <a:lnTo>
                        <a:pt x="851" y="507"/>
                      </a:lnTo>
                      <a:lnTo>
                        <a:pt x="855" y="505"/>
                      </a:lnTo>
                      <a:lnTo>
                        <a:pt x="851" y="505"/>
                      </a:lnTo>
                      <a:lnTo>
                        <a:pt x="851" y="507"/>
                      </a:lnTo>
                      <a:lnTo>
                        <a:pt x="855" y="505"/>
                      </a:lnTo>
                      <a:lnTo>
                        <a:pt x="851" y="505"/>
                      </a:lnTo>
                      <a:lnTo>
                        <a:pt x="851" y="532"/>
                      </a:lnTo>
                      <a:lnTo>
                        <a:pt x="853" y="545"/>
                      </a:lnTo>
                      <a:lnTo>
                        <a:pt x="856" y="544"/>
                      </a:lnTo>
                      <a:lnTo>
                        <a:pt x="853" y="544"/>
                      </a:lnTo>
                      <a:lnTo>
                        <a:pt x="853" y="545"/>
                      </a:lnTo>
                      <a:lnTo>
                        <a:pt x="856" y="544"/>
                      </a:lnTo>
                      <a:lnTo>
                        <a:pt x="853" y="544"/>
                      </a:lnTo>
                      <a:lnTo>
                        <a:pt x="853" y="558"/>
                      </a:lnTo>
                      <a:lnTo>
                        <a:pt x="854" y="571"/>
                      </a:lnTo>
                      <a:lnTo>
                        <a:pt x="858" y="570"/>
                      </a:lnTo>
                      <a:lnTo>
                        <a:pt x="854" y="570"/>
                      </a:lnTo>
                      <a:lnTo>
                        <a:pt x="854" y="571"/>
                      </a:lnTo>
                      <a:lnTo>
                        <a:pt x="858" y="570"/>
                      </a:lnTo>
                      <a:lnTo>
                        <a:pt x="854" y="570"/>
                      </a:lnTo>
                      <a:lnTo>
                        <a:pt x="854" y="584"/>
                      </a:lnTo>
                      <a:lnTo>
                        <a:pt x="855" y="597"/>
                      </a:lnTo>
                      <a:lnTo>
                        <a:pt x="859" y="596"/>
                      </a:lnTo>
                      <a:lnTo>
                        <a:pt x="855" y="596"/>
                      </a:lnTo>
                      <a:lnTo>
                        <a:pt x="855" y="597"/>
                      </a:lnTo>
                      <a:lnTo>
                        <a:pt x="859" y="596"/>
                      </a:lnTo>
                      <a:lnTo>
                        <a:pt x="855" y="596"/>
                      </a:lnTo>
                      <a:lnTo>
                        <a:pt x="855" y="623"/>
                      </a:lnTo>
                      <a:lnTo>
                        <a:pt x="856" y="637"/>
                      </a:lnTo>
                      <a:lnTo>
                        <a:pt x="860" y="636"/>
                      </a:lnTo>
                      <a:lnTo>
                        <a:pt x="856" y="636"/>
                      </a:lnTo>
                      <a:lnTo>
                        <a:pt x="856" y="637"/>
                      </a:lnTo>
                      <a:lnTo>
                        <a:pt x="860" y="636"/>
                      </a:lnTo>
                      <a:lnTo>
                        <a:pt x="856" y="636"/>
                      </a:lnTo>
                      <a:lnTo>
                        <a:pt x="856" y="650"/>
                      </a:lnTo>
                      <a:lnTo>
                        <a:pt x="858" y="663"/>
                      </a:lnTo>
                      <a:lnTo>
                        <a:pt x="862" y="661"/>
                      </a:lnTo>
                      <a:lnTo>
                        <a:pt x="858" y="661"/>
                      </a:lnTo>
                      <a:lnTo>
                        <a:pt x="858" y="663"/>
                      </a:lnTo>
                      <a:lnTo>
                        <a:pt x="862" y="661"/>
                      </a:lnTo>
                      <a:lnTo>
                        <a:pt x="858" y="661"/>
                      </a:lnTo>
                      <a:lnTo>
                        <a:pt x="858" y="676"/>
                      </a:lnTo>
                      <a:lnTo>
                        <a:pt x="859" y="689"/>
                      </a:lnTo>
                      <a:lnTo>
                        <a:pt x="863" y="687"/>
                      </a:lnTo>
                      <a:lnTo>
                        <a:pt x="859" y="687"/>
                      </a:lnTo>
                      <a:lnTo>
                        <a:pt x="859" y="689"/>
                      </a:lnTo>
                      <a:lnTo>
                        <a:pt x="863" y="687"/>
                      </a:lnTo>
                      <a:lnTo>
                        <a:pt x="859" y="687"/>
                      </a:lnTo>
                      <a:lnTo>
                        <a:pt x="859" y="714"/>
                      </a:lnTo>
                      <a:lnTo>
                        <a:pt x="860" y="727"/>
                      </a:lnTo>
                      <a:lnTo>
                        <a:pt x="864" y="726"/>
                      </a:lnTo>
                      <a:lnTo>
                        <a:pt x="860" y="726"/>
                      </a:lnTo>
                      <a:lnTo>
                        <a:pt x="860" y="727"/>
                      </a:lnTo>
                      <a:lnTo>
                        <a:pt x="864" y="726"/>
                      </a:lnTo>
                      <a:lnTo>
                        <a:pt x="860" y="726"/>
                      </a:lnTo>
                      <a:lnTo>
                        <a:pt x="860" y="740"/>
                      </a:lnTo>
                      <a:lnTo>
                        <a:pt x="862" y="753"/>
                      </a:lnTo>
                      <a:lnTo>
                        <a:pt x="866" y="752"/>
                      </a:lnTo>
                      <a:lnTo>
                        <a:pt x="862" y="752"/>
                      </a:lnTo>
                      <a:lnTo>
                        <a:pt x="862" y="753"/>
                      </a:lnTo>
                      <a:lnTo>
                        <a:pt x="866" y="752"/>
                      </a:lnTo>
                      <a:lnTo>
                        <a:pt x="862" y="752"/>
                      </a:lnTo>
                      <a:lnTo>
                        <a:pt x="862" y="765"/>
                      </a:lnTo>
                      <a:lnTo>
                        <a:pt x="863" y="776"/>
                      </a:lnTo>
                      <a:lnTo>
                        <a:pt x="867" y="775"/>
                      </a:lnTo>
                      <a:lnTo>
                        <a:pt x="863" y="775"/>
                      </a:lnTo>
                      <a:lnTo>
                        <a:pt x="863" y="776"/>
                      </a:lnTo>
                      <a:lnTo>
                        <a:pt x="867" y="775"/>
                      </a:lnTo>
                      <a:lnTo>
                        <a:pt x="863" y="775"/>
                      </a:lnTo>
                      <a:lnTo>
                        <a:pt x="863" y="800"/>
                      </a:lnTo>
                      <a:lnTo>
                        <a:pt x="864" y="810"/>
                      </a:lnTo>
                      <a:lnTo>
                        <a:pt x="868" y="809"/>
                      </a:lnTo>
                      <a:lnTo>
                        <a:pt x="864" y="809"/>
                      </a:lnTo>
                      <a:lnTo>
                        <a:pt x="864" y="810"/>
                      </a:lnTo>
                      <a:lnTo>
                        <a:pt x="868" y="809"/>
                      </a:lnTo>
                      <a:lnTo>
                        <a:pt x="864" y="809"/>
                      </a:lnTo>
                      <a:lnTo>
                        <a:pt x="864" y="820"/>
                      </a:lnTo>
                      <a:lnTo>
                        <a:pt x="866" y="831"/>
                      </a:lnTo>
                      <a:lnTo>
                        <a:pt x="869" y="829"/>
                      </a:lnTo>
                      <a:lnTo>
                        <a:pt x="866" y="829"/>
                      </a:lnTo>
                      <a:lnTo>
                        <a:pt x="866" y="831"/>
                      </a:lnTo>
                      <a:lnTo>
                        <a:pt x="869" y="829"/>
                      </a:lnTo>
                      <a:lnTo>
                        <a:pt x="866" y="829"/>
                      </a:lnTo>
                      <a:lnTo>
                        <a:pt x="866" y="840"/>
                      </a:lnTo>
                      <a:lnTo>
                        <a:pt x="867" y="849"/>
                      </a:lnTo>
                      <a:lnTo>
                        <a:pt x="871" y="847"/>
                      </a:lnTo>
                      <a:lnTo>
                        <a:pt x="867" y="847"/>
                      </a:lnTo>
                      <a:lnTo>
                        <a:pt x="867" y="849"/>
                      </a:lnTo>
                      <a:lnTo>
                        <a:pt x="871" y="847"/>
                      </a:lnTo>
                      <a:lnTo>
                        <a:pt x="867" y="847"/>
                      </a:lnTo>
                      <a:lnTo>
                        <a:pt x="867" y="865"/>
                      </a:lnTo>
                      <a:lnTo>
                        <a:pt x="868" y="872"/>
                      </a:lnTo>
                      <a:lnTo>
                        <a:pt x="872" y="871"/>
                      </a:lnTo>
                      <a:lnTo>
                        <a:pt x="868" y="871"/>
                      </a:lnTo>
                      <a:lnTo>
                        <a:pt x="868" y="872"/>
                      </a:lnTo>
                      <a:lnTo>
                        <a:pt x="872" y="871"/>
                      </a:lnTo>
                      <a:lnTo>
                        <a:pt x="868" y="871"/>
                      </a:lnTo>
                      <a:lnTo>
                        <a:pt x="868" y="880"/>
                      </a:lnTo>
                      <a:lnTo>
                        <a:pt x="869" y="886"/>
                      </a:lnTo>
                      <a:lnTo>
                        <a:pt x="873" y="885"/>
                      </a:lnTo>
                      <a:lnTo>
                        <a:pt x="869" y="885"/>
                      </a:lnTo>
                      <a:lnTo>
                        <a:pt x="869" y="886"/>
                      </a:lnTo>
                      <a:lnTo>
                        <a:pt x="873" y="885"/>
                      </a:lnTo>
                      <a:lnTo>
                        <a:pt x="869" y="885"/>
                      </a:lnTo>
                      <a:lnTo>
                        <a:pt x="869" y="893"/>
                      </a:lnTo>
                      <a:lnTo>
                        <a:pt x="871" y="898"/>
                      </a:lnTo>
                      <a:lnTo>
                        <a:pt x="875" y="896"/>
                      </a:lnTo>
                      <a:lnTo>
                        <a:pt x="871" y="896"/>
                      </a:lnTo>
                      <a:lnTo>
                        <a:pt x="871" y="898"/>
                      </a:lnTo>
                      <a:lnTo>
                        <a:pt x="875" y="896"/>
                      </a:lnTo>
                      <a:lnTo>
                        <a:pt x="871" y="896"/>
                      </a:lnTo>
                      <a:lnTo>
                        <a:pt x="871" y="908"/>
                      </a:lnTo>
                      <a:lnTo>
                        <a:pt x="872" y="913"/>
                      </a:lnTo>
                      <a:lnTo>
                        <a:pt x="876" y="912"/>
                      </a:lnTo>
                      <a:lnTo>
                        <a:pt x="872" y="912"/>
                      </a:lnTo>
                      <a:lnTo>
                        <a:pt x="872" y="913"/>
                      </a:lnTo>
                      <a:lnTo>
                        <a:pt x="876" y="912"/>
                      </a:lnTo>
                      <a:lnTo>
                        <a:pt x="872" y="912"/>
                      </a:lnTo>
                      <a:lnTo>
                        <a:pt x="872" y="917"/>
                      </a:lnTo>
                      <a:lnTo>
                        <a:pt x="873" y="921"/>
                      </a:lnTo>
                      <a:lnTo>
                        <a:pt x="877" y="920"/>
                      </a:lnTo>
                      <a:lnTo>
                        <a:pt x="873" y="920"/>
                      </a:lnTo>
                      <a:lnTo>
                        <a:pt x="873" y="921"/>
                      </a:lnTo>
                      <a:lnTo>
                        <a:pt x="877" y="920"/>
                      </a:lnTo>
                      <a:lnTo>
                        <a:pt x="873" y="920"/>
                      </a:lnTo>
                      <a:lnTo>
                        <a:pt x="873" y="925"/>
                      </a:lnTo>
                      <a:lnTo>
                        <a:pt x="875" y="929"/>
                      </a:lnTo>
                      <a:lnTo>
                        <a:pt x="878" y="927"/>
                      </a:lnTo>
                      <a:lnTo>
                        <a:pt x="875" y="927"/>
                      </a:lnTo>
                      <a:lnTo>
                        <a:pt x="875" y="929"/>
                      </a:lnTo>
                      <a:lnTo>
                        <a:pt x="878" y="927"/>
                      </a:lnTo>
                      <a:lnTo>
                        <a:pt x="875" y="927"/>
                      </a:lnTo>
                      <a:lnTo>
                        <a:pt x="875" y="935"/>
                      </a:lnTo>
                      <a:lnTo>
                        <a:pt x="876" y="939"/>
                      </a:lnTo>
                      <a:lnTo>
                        <a:pt x="880" y="938"/>
                      </a:lnTo>
                      <a:lnTo>
                        <a:pt x="876" y="938"/>
                      </a:lnTo>
                      <a:lnTo>
                        <a:pt x="876" y="939"/>
                      </a:lnTo>
                      <a:lnTo>
                        <a:pt x="880" y="938"/>
                      </a:lnTo>
                      <a:lnTo>
                        <a:pt x="876" y="938"/>
                      </a:lnTo>
                      <a:lnTo>
                        <a:pt x="876" y="943"/>
                      </a:lnTo>
                      <a:lnTo>
                        <a:pt x="877" y="946"/>
                      </a:lnTo>
                      <a:lnTo>
                        <a:pt x="881" y="943"/>
                      </a:lnTo>
                      <a:lnTo>
                        <a:pt x="877" y="943"/>
                      </a:lnTo>
                      <a:lnTo>
                        <a:pt x="877" y="946"/>
                      </a:lnTo>
                      <a:lnTo>
                        <a:pt x="881" y="943"/>
                      </a:lnTo>
                      <a:lnTo>
                        <a:pt x="877" y="943"/>
                      </a:lnTo>
                      <a:lnTo>
                        <a:pt x="877" y="947"/>
                      </a:lnTo>
                      <a:lnTo>
                        <a:pt x="878" y="949"/>
                      </a:lnTo>
                      <a:lnTo>
                        <a:pt x="882" y="947"/>
                      </a:lnTo>
                      <a:lnTo>
                        <a:pt x="878" y="947"/>
                      </a:lnTo>
                      <a:lnTo>
                        <a:pt x="878" y="949"/>
                      </a:lnTo>
                      <a:lnTo>
                        <a:pt x="882" y="947"/>
                      </a:lnTo>
                      <a:lnTo>
                        <a:pt x="878" y="947"/>
                      </a:lnTo>
                      <a:lnTo>
                        <a:pt x="878" y="949"/>
                      </a:lnTo>
                      <a:lnTo>
                        <a:pt x="880" y="953"/>
                      </a:lnTo>
                      <a:lnTo>
                        <a:pt x="881" y="955"/>
                      </a:lnTo>
                      <a:lnTo>
                        <a:pt x="881" y="953"/>
                      </a:lnTo>
                      <a:lnTo>
                        <a:pt x="884" y="956"/>
                      </a:lnTo>
                      <a:lnTo>
                        <a:pt x="885" y="956"/>
                      </a:lnTo>
                      <a:lnTo>
                        <a:pt x="885" y="955"/>
                      </a:lnTo>
                      <a:lnTo>
                        <a:pt x="887" y="953"/>
                      </a:lnTo>
                      <a:lnTo>
                        <a:pt x="890" y="951"/>
                      </a:lnTo>
                      <a:lnTo>
                        <a:pt x="890" y="949"/>
                      </a:lnTo>
                      <a:lnTo>
                        <a:pt x="885" y="949"/>
                      </a:lnTo>
                      <a:lnTo>
                        <a:pt x="889" y="953"/>
                      </a:lnTo>
                      <a:lnTo>
                        <a:pt x="887" y="952"/>
                      </a:lnTo>
                      <a:lnTo>
                        <a:pt x="890" y="949"/>
                      </a:lnTo>
                      <a:lnTo>
                        <a:pt x="885" y="949"/>
                      </a:lnTo>
                      <a:lnTo>
                        <a:pt x="889" y="953"/>
                      </a:lnTo>
                      <a:lnTo>
                        <a:pt x="890" y="952"/>
                      </a:lnTo>
                      <a:lnTo>
                        <a:pt x="889" y="951"/>
                      </a:lnTo>
                      <a:lnTo>
                        <a:pt x="891" y="948"/>
                      </a:lnTo>
                      <a:lnTo>
                        <a:pt x="891" y="946"/>
                      </a:lnTo>
                      <a:lnTo>
                        <a:pt x="886" y="946"/>
                      </a:lnTo>
                      <a:lnTo>
                        <a:pt x="890" y="949"/>
                      </a:lnTo>
                      <a:lnTo>
                        <a:pt x="889" y="948"/>
                      </a:lnTo>
                      <a:lnTo>
                        <a:pt x="891" y="946"/>
                      </a:lnTo>
                      <a:lnTo>
                        <a:pt x="886" y="946"/>
                      </a:lnTo>
                      <a:lnTo>
                        <a:pt x="890" y="949"/>
                      </a:lnTo>
                      <a:lnTo>
                        <a:pt x="891" y="948"/>
                      </a:lnTo>
                      <a:lnTo>
                        <a:pt x="890" y="947"/>
                      </a:lnTo>
                      <a:lnTo>
                        <a:pt x="893" y="944"/>
                      </a:lnTo>
                      <a:lnTo>
                        <a:pt x="893" y="942"/>
                      </a:lnTo>
                      <a:lnTo>
                        <a:pt x="887" y="942"/>
                      </a:lnTo>
                      <a:lnTo>
                        <a:pt x="891" y="943"/>
                      </a:lnTo>
                      <a:lnTo>
                        <a:pt x="893" y="942"/>
                      </a:lnTo>
                      <a:lnTo>
                        <a:pt x="887" y="942"/>
                      </a:lnTo>
                      <a:lnTo>
                        <a:pt x="891" y="943"/>
                      </a:lnTo>
                      <a:lnTo>
                        <a:pt x="893" y="939"/>
                      </a:lnTo>
                      <a:lnTo>
                        <a:pt x="894" y="938"/>
                      </a:lnTo>
                      <a:lnTo>
                        <a:pt x="894" y="930"/>
                      </a:lnTo>
                      <a:lnTo>
                        <a:pt x="889" y="930"/>
                      </a:lnTo>
                      <a:lnTo>
                        <a:pt x="893" y="931"/>
                      </a:lnTo>
                      <a:lnTo>
                        <a:pt x="894" y="930"/>
                      </a:lnTo>
                      <a:lnTo>
                        <a:pt x="889" y="930"/>
                      </a:lnTo>
                      <a:lnTo>
                        <a:pt x="893" y="931"/>
                      </a:lnTo>
                      <a:lnTo>
                        <a:pt x="894" y="927"/>
                      </a:lnTo>
                      <a:lnTo>
                        <a:pt x="895" y="926"/>
                      </a:lnTo>
                      <a:lnTo>
                        <a:pt x="895" y="921"/>
                      </a:lnTo>
                      <a:lnTo>
                        <a:pt x="890" y="921"/>
                      </a:lnTo>
                      <a:lnTo>
                        <a:pt x="894" y="922"/>
                      </a:lnTo>
                      <a:lnTo>
                        <a:pt x="895" y="921"/>
                      </a:lnTo>
                      <a:lnTo>
                        <a:pt x="890" y="921"/>
                      </a:lnTo>
                      <a:lnTo>
                        <a:pt x="894" y="922"/>
                      </a:lnTo>
                      <a:lnTo>
                        <a:pt x="895" y="917"/>
                      </a:lnTo>
                      <a:lnTo>
                        <a:pt x="896" y="916"/>
                      </a:lnTo>
                      <a:lnTo>
                        <a:pt x="896" y="911"/>
                      </a:lnTo>
                      <a:lnTo>
                        <a:pt x="891" y="911"/>
                      </a:lnTo>
                      <a:lnTo>
                        <a:pt x="895" y="912"/>
                      </a:lnTo>
                      <a:lnTo>
                        <a:pt x="896" y="911"/>
                      </a:lnTo>
                      <a:lnTo>
                        <a:pt x="891" y="911"/>
                      </a:lnTo>
                      <a:lnTo>
                        <a:pt x="895" y="912"/>
                      </a:lnTo>
                      <a:lnTo>
                        <a:pt x="896" y="906"/>
                      </a:lnTo>
                      <a:lnTo>
                        <a:pt x="898" y="904"/>
                      </a:lnTo>
                      <a:lnTo>
                        <a:pt x="898" y="891"/>
                      </a:lnTo>
                      <a:lnTo>
                        <a:pt x="893" y="891"/>
                      </a:lnTo>
                      <a:lnTo>
                        <a:pt x="898" y="893"/>
                      </a:lnTo>
                      <a:lnTo>
                        <a:pt x="898" y="891"/>
                      </a:lnTo>
                      <a:lnTo>
                        <a:pt x="893" y="891"/>
                      </a:lnTo>
                      <a:lnTo>
                        <a:pt x="898" y="893"/>
                      </a:lnTo>
                      <a:lnTo>
                        <a:pt x="899" y="885"/>
                      </a:lnTo>
                      <a:lnTo>
                        <a:pt x="899" y="876"/>
                      </a:lnTo>
                      <a:lnTo>
                        <a:pt x="894" y="876"/>
                      </a:lnTo>
                      <a:lnTo>
                        <a:pt x="899" y="877"/>
                      </a:lnTo>
                      <a:lnTo>
                        <a:pt x="899" y="876"/>
                      </a:lnTo>
                      <a:lnTo>
                        <a:pt x="894" y="876"/>
                      </a:lnTo>
                      <a:lnTo>
                        <a:pt x="899" y="877"/>
                      </a:lnTo>
                      <a:lnTo>
                        <a:pt x="900" y="869"/>
                      </a:lnTo>
                      <a:lnTo>
                        <a:pt x="900" y="859"/>
                      </a:lnTo>
                      <a:lnTo>
                        <a:pt x="895" y="859"/>
                      </a:lnTo>
                      <a:lnTo>
                        <a:pt x="900" y="860"/>
                      </a:lnTo>
                      <a:lnTo>
                        <a:pt x="900" y="859"/>
                      </a:lnTo>
                      <a:lnTo>
                        <a:pt x="895" y="859"/>
                      </a:lnTo>
                      <a:lnTo>
                        <a:pt x="900" y="860"/>
                      </a:lnTo>
                      <a:lnTo>
                        <a:pt x="902" y="853"/>
                      </a:lnTo>
                      <a:lnTo>
                        <a:pt x="902" y="832"/>
                      </a:lnTo>
                      <a:lnTo>
                        <a:pt x="896" y="832"/>
                      </a:lnTo>
                      <a:lnTo>
                        <a:pt x="902" y="833"/>
                      </a:lnTo>
                      <a:lnTo>
                        <a:pt x="902" y="832"/>
                      </a:lnTo>
                      <a:lnTo>
                        <a:pt x="896" y="832"/>
                      </a:lnTo>
                      <a:lnTo>
                        <a:pt x="902" y="833"/>
                      </a:lnTo>
                      <a:lnTo>
                        <a:pt x="903" y="824"/>
                      </a:lnTo>
                      <a:lnTo>
                        <a:pt x="903" y="813"/>
                      </a:lnTo>
                      <a:lnTo>
                        <a:pt x="898" y="813"/>
                      </a:lnTo>
                      <a:lnTo>
                        <a:pt x="903" y="814"/>
                      </a:lnTo>
                      <a:lnTo>
                        <a:pt x="903" y="813"/>
                      </a:lnTo>
                      <a:lnTo>
                        <a:pt x="898" y="813"/>
                      </a:lnTo>
                      <a:lnTo>
                        <a:pt x="903" y="814"/>
                      </a:lnTo>
                      <a:lnTo>
                        <a:pt x="904" y="804"/>
                      </a:lnTo>
                      <a:lnTo>
                        <a:pt x="904" y="792"/>
                      </a:lnTo>
                      <a:lnTo>
                        <a:pt x="899" y="792"/>
                      </a:lnTo>
                      <a:lnTo>
                        <a:pt x="904" y="793"/>
                      </a:lnTo>
                      <a:lnTo>
                        <a:pt x="904" y="792"/>
                      </a:lnTo>
                      <a:lnTo>
                        <a:pt x="899" y="792"/>
                      </a:lnTo>
                      <a:lnTo>
                        <a:pt x="904" y="793"/>
                      </a:lnTo>
                      <a:lnTo>
                        <a:pt x="906" y="783"/>
                      </a:lnTo>
                      <a:lnTo>
                        <a:pt x="906" y="760"/>
                      </a:lnTo>
                      <a:lnTo>
                        <a:pt x="900" y="760"/>
                      </a:lnTo>
                      <a:lnTo>
                        <a:pt x="906" y="761"/>
                      </a:lnTo>
                      <a:lnTo>
                        <a:pt x="906" y="760"/>
                      </a:lnTo>
                      <a:lnTo>
                        <a:pt x="900" y="760"/>
                      </a:lnTo>
                      <a:lnTo>
                        <a:pt x="906" y="761"/>
                      </a:lnTo>
                      <a:lnTo>
                        <a:pt x="907" y="749"/>
                      </a:lnTo>
                      <a:lnTo>
                        <a:pt x="907" y="736"/>
                      </a:lnTo>
                      <a:lnTo>
                        <a:pt x="902" y="736"/>
                      </a:lnTo>
                      <a:lnTo>
                        <a:pt x="907" y="738"/>
                      </a:lnTo>
                      <a:lnTo>
                        <a:pt x="907" y="736"/>
                      </a:lnTo>
                      <a:lnTo>
                        <a:pt x="902" y="736"/>
                      </a:lnTo>
                      <a:lnTo>
                        <a:pt x="907" y="738"/>
                      </a:lnTo>
                      <a:lnTo>
                        <a:pt x="908" y="726"/>
                      </a:lnTo>
                      <a:lnTo>
                        <a:pt x="908" y="712"/>
                      </a:lnTo>
                      <a:lnTo>
                        <a:pt x="903" y="712"/>
                      </a:lnTo>
                      <a:lnTo>
                        <a:pt x="908" y="713"/>
                      </a:lnTo>
                      <a:lnTo>
                        <a:pt x="908" y="712"/>
                      </a:lnTo>
                      <a:lnTo>
                        <a:pt x="903" y="712"/>
                      </a:lnTo>
                      <a:lnTo>
                        <a:pt x="908" y="713"/>
                      </a:lnTo>
                      <a:lnTo>
                        <a:pt x="909" y="701"/>
                      </a:lnTo>
                      <a:lnTo>
                        <a:pt x="909" y="676"/>
                      </a:lnTo>
                      <a:lnTo>
                        <a:pt x="904" y="676"/>
                      </a:lnTo>
                      <a:lnTo>
                        <a:pt x="909" y="677"/>
                      </a:lnTo>
                      <a:lnTo>
                        <a:pt x="909" y="676"/>
                      </a:lnTo>
                      <a:lnTo>
                        <a:pt x="904" y="676"/>
                      </a:lnTo>
                      <a:lnTo>
                        <a:pt x="909" y="677"/>
                      </a:lnTo>
                      <a:lnTo>
                        <a:pt x="911" y="664"/>
                      </a:lnTo>
                      <a:lnTo>
                        <a:pt x="911" y="650"/>
                      </a:lnTo>
                      <a:lnTo>
                        <a:pt x="906" y="650"/>
                      </a:lnTo>
                      <a:lnTo>
                        <a:pt x="911" y="651"/>
                      </a:lnTo>
                      <a:lnTo>
                        <a:pt x="911" y="650"/>
                      </a:lnTo>
                      <a:lnTo>
                        <a:pt x="906" y="650"/>
                      </a:lnTo>
                      <a:lnTo>
                        <a:pt x="911" y="651"/>
                      </a:lnTo>
                      <a:lnTo>
                        <a:pt x="912" y="638"/>
                      </a:lnTo>
                      <a:lnTo>
                        <a:pt x="912" y="624"/>
                      </a:lnTo>
                      <a:lnTo>
                        <a:pt x="907" y="624"/>
                      </a:lnTo>
                      <a:lnTo>
                        <a:pt x="912" y="625"/>
                      </a:lnTo>
                      <a:lnTo>
                        <a:pt x="912" y="624"/>
                      </a:lnTo>
                      <a:lnTo>
                        <a:pt x="907" y="624"/>
                      </a:lnTo>
                      <a:lnTo>
                        <a:pt x="912" y="625"/>
                      </a:lnTo>
                      <a:lnTo>
                        <a:pt x="913" y="612"/>
                      </a:lnTo>
                      <a:lnTo>
                        <a:pt x="913" y="585"/>
                      </a:lnTo>
                      <a:lnTo>
                        <a:pt x="908" y="585"/>
                      </a:lnTo>
                      <a:lnTo>
                        <a:pt x="913" y="587"/>
                      </a:lnTo>
                      <a:lnTo>
                        <a:pt x="913" y="585"/>
                      </a:lnTo>
                      <a:lnTo>
                        <a:pt x="908" y="585"/>
                      </a:lnTo>
                      <a:lnTo>
                        <a:pt x="913" y="587"/>
                      </a:lnTo>
                      <a:lnTo>
                        <a:pt x="915" y="574"/>
                      </a:lnTo>
                      <a:lnTo>
                        <a:pt x="915" y="559"/>
                      </a:lnTo>
                      <a:lnTo>
                        <a:pt x="909" y="559"/>
                      </a:lnTo>
                      <a:lnTo>
                        <a:pt x="915" y="561"/>
                      </a:lnTo>
                      <a:lnTo>
                        <a:pt x="915" y="559"/>
                      </a:lnTo>
                      <a:lnTo>
                        <a:pt x="909" y="559"/>
                      </a:lnTo>
                      <a:lnTo>
                        <a:pt x="915" y="561"/>
                      </a:lnTo>
                      <a:lnTo>
                        <a:pt x="916" y="547"/>
                      </a:lnTo>
                      <a:lnTo>
                        <a:pt x="916" y="532"/>
                      </a:lnTo>
                      <a:lnTo>
                        <a:pt x="911" y="532"/>
                      </a:lnTo>
                      <a:lnTo>
                        <a:pt x="916" y="534"/>
                      </a:lnTo>
                      <a:lnTo>
                        <a:pt x="916" y="532"/>
                      </a:lnTo>
                      <a:lnTo>
                        <a:pt x="911" y="532"/>
                      </a:lnTo>
                      <a:lnTo>
                        <a:pt x="916" y="534"/>
                      </a:lnTo>
                      <a:lnTo>
                        <a:pt x="917" y="521"/>
                      </a:lnTo>
                      <a:lnTo>
                        <a:pt x="917" y="494"/>
                      </a:lnTo>
                      <a:lnTo>
                        <a:pt x="912" y="494"/>
                      </a:lnTo>
                      <a:lnTo>
                        <a:pt x="917" y="495"/>
                      </a:lnTo>
                      <a:lnTo>
                        <a:pt x="917" y="494"/>
                      </a:lnTo>
                      <a:lnTo>
                        <a:pt x="912" y="494"/>
                      </a:lnTo>
                      <a:lnTo>
                        <a:pt x="917" y="495"/>
                      </a:lnTo>
                      <a:lnTo>
                        <a:pt x="918" y="481"/>
                      </a:lnTo>
                      <a:lnTo>
                        <a:pt x="918" y="466"/>
                      </a:lnTo>
                      <a:lnTo>
                        <a:pt x="913" y="466"/>
                      </a:lnTo>
                      <a:lnTo>
                        <a:pt x="918" y="468"/>
                      </a:lnTo>
                      <a:lnTo>
                        <a:pt x="918" y="466"/>
                      </a:lnTo>
                      <a:lnTo>
                        <a:pt x="913" y="466"/>
                      </a:lnTo>
                      <a:lnTo>
                        <a:pt x="918" y="468"/>
                      </a:lnTo>
                      <a:lnTo>
                        <a:pt x="920" y="456"/>
                      </a:lnTo>
                      <a:lnTo>
                        <a:pt x="920" y="442"/>
                      </a:lnTo>
                      <a:lnTo>
                        <a:pt x="915" y="442"/>
                      </a:lnTo>
                      <a:lnTo>
                        <a:pt x="920" y="443"/>
                      </a:lnTo>
                      <a:lnTo>
                        <a:pt x="920" y="442"/>
                      </a:lnTo>
                      <a:lnTo>
                        <a:pt x="915" y="442"/>
                      </a:lnTo>
                      <a:lnTo>
                        <a:pt x="920" y="443"/>
                      </a:lnTo>
                      <a:lnTo>
                        <a:pt x="921" y="430"/>
                      </a:lnTo>
                      <a:lnTo>
                        <a:pt x="921" y="405"/>
                      </a:lnTo>
                      <a:lnTo>
                        <a:pt x="916" y="405"/>
                      </a:lnTo>
                      <a:lnTo>
                        <a:pt x="921" y="406"/>
                      </a:lnTo>
                      <a:lnTo>
                        <a:pt x="921" y="405"/>
                      </a:lnTo>
                      <a:lnTo>
                        <a:pt x="916" y="405"/>
                      </a:lnTo>
                      <a:lnTo>
                        <a:pt x="921" y="406"/>
                      </a:lnTo>
                      <a:lnTo>
                        <a:pt x="922" y="394"/>
                      </a:lnTo>
                      <a:lnTo>
                        <a:pt x="922" y="383"/>
                      </a:lnTo>
                      <a:lnTo>
                        <a:pt x="917" y="383"/>
                      </a:lnTo>
                      <a:lnTo>
                        <a:pt x="922" y="384"/>
                      </a:lnTo>
                      <a:lnTo>
                        <a:pt x="922" y="383"/>
                      </a:lnTo>
                      <a:lnTo>
                        <a:pt x="917" y="383"/>
                      </a:lnTo>
                      <a:lnTo>
                        <a:pt x="922" y="384"/>
                      </a:lnTo>
                      <a:lnTo>
                        <a:pt x="924" y="372"/>
                      </a:lnTo>
                      <a:lnTo>
                        <a:pt x="924" y="361"/>
                      </a:lnTo>
                      <a:lnTo>
                        <a:pt x="918" y="361"/>
                      </a:lnTo>
                      <a:lnTo>
                        <a:pt x="924" y="362"/>
                      </a:lnTo>
                      <a:lnTo>
                        <a:pt x="924" y="361"/>
                      </a:lnTo>
                      <a:lnTo>
                        <a:pt x="918" y="361"/>
                      </a:lnTo>
                      <a:lnTo>
                        <a:pt x="924" y="362"/>
                      </a:lnTo>
                      <a:lnTo>
                        <a:pt x="925" y="352"/>
                      </a:lnTo>
                      <a:lnTo>
                        <a:pt x="925" y="332"/>
                      </a:lnTo>
                      <a:lnTo>
                        <a:pt x="920" y="332"/>
                      </a:lnTo>
                      <a:lnTo>
                        <a:pt x="925" y="333"/>
                      </a:lnTo>
                      <a:lnTo>
                        <a:pt x="925" y="332"/>
                      </a:lnTo>
                      <a:lnTo>
                        <a:pt x="920" y="332"/>
                      </a:lnTo>
                      <a:lnTo>
                        <a:pt x="925" y="333"/>
                      </a:lnTo>
                      <a:lnTo>
                        <a:pt x="926" y="324"/>
                      </a:lnTo>
                      <a:lnTo>
                        <a:pt x="926" y="315"/>
                      </a:lnTo>
                      <a:lnTo>
                        <a:pt x="921" y="315"/>
                      </a:lnTo>
                      <a:lnTo>
                        <a:pt x="926" y="317"/>
                      </a:lnTo>
                      <a:lnTo>
                        <a:pt x="926" y="315"/>
                      </a:lnTo>
                      <a:lnTo>
                        <a:pt x="921" y="315"/>
                      </a:lnTo>
                      <a:lnTo>
                        <a:pt x="926" y="317"/>
                      </a:lnTo>
                      <a:lnTo>
                        <a:pt x="927" y="309"/>
                      </a:lnTo>
                      <a:lnTo>
                        <a:pt x="927" y="293"/>
                      </a:lnTo>
                      <a:lnTo>
                        <a:pt x="922" y="293"/>
                      </a:lnTo>
                      <a:lnTo>
                        <a:pt x="926" y="295"/>
                      </a:lnTo>
                      <a:lnTo>
                        <a:pt x="927" y="293"/>
                      </a:lnTo>
                      <a:lnTo>
                        <a:pt x="922" y="293"/>
                      </a:lnTo>
                      <a:lnTo>
                        <a:pt x="926" y="295"/>
                      </a:lnTo>
                      <a:lnTo>
                        <a:pt x="927" y="290"/>
                      </a:lnTo>
                      <a:lnTo>
                        <a:pt x="929" y="288"/>
                      </a:lnTo>
                      <a:lnTo>
                        <a:pt x="929" y="282"/>
                      </a:lnTo>
                      <a:lnTo>
                        <a:pt x="924" y="282"/>
                      </a:lnTo>
                      <a:lnTo>
                        <a:pt x="927" y="283"/>
                      </a:lnTo>
                      <a:lnTo>
                        <a:pt x="929" y="282"/>
                      </a:lnTo>
                      <a:lnTo>
                        <a:pt x="924" y="282"/>
                      </a:lnTo>
                      <a:lnTo>
                        <a:pt x="927" y="283"/>
                      </a:lnTo>
                      <a:lnTo>
                        <a:pt x="929" y="278"/>
                      </a:lnTo>
                      <a:lnTo>
                        <a:pt x="930" y="277"/>
                      </a:lnTo>
                      <a:lnTo>
                        <a:pt x="930" y="271"/>
                      </a:lnTo>
                      <a:lnTo>
                        <a:pt x="925" y="271"/>
                      </a:lnTo>
                      <a:lnTo>
                        <a:pt x="929" y="273"/>
                      </a:lnTo>
                      <a:lnTo>
                        <a:pt x="930" y="271"/>
                      </a:lnTo>
                      <a:lnTo>
                        <a:pt x="925" y="271"/>
                      </a:lnTo>
                      <a:lnTo>
                        <a:pt x="929" y="273"/>
                      </a:lnTo>
                      <a:lnTo>
                        <a:pt x="930" y="268"/>
                      </a:lnTo>
                      <a:lnTo>
                        <a:pt x="931" y="266"/>
                      </a:lnTo>
                      <a:lnTo>
                        <a:pt x="931" y="257"/>
                      </a:lnTo>
                      <a:lnTo>
                        <a:pt x="926" y="257"/>
                      </a:lnTo>
                      <a:lnTo>
                        <a:pt x="930" y="259"/>
                      </a:lnTo>
                      <a:lnTo>
                        <a:pt x="931" y="257"/>
                      </a:lnTo>
                      <a:lnTo>
                        <a:pt x="926" y="257"/>
                      </a:lnTo>
                      <a:lnTo>
                        <a:pt x="930" y="259"/>
                      </a:lnTo>
                      <a:lnTo>
                        <a:pt x="931" y="255"/>
                      </a:lnTo>
                      <a:lnTo>
                        <a:pt x="933" y="253"/>
                      </a:lnTo>
                      <a:lnTo>
                        <a:pt x="933" y="251"/>
                      </a:lnTo>
                      <a:lnTo>
                        <a:pt x="927" y="251"/>
                      </a:lnTo>
                      <a:lnTo>
                        <a:pt x="931" y="252"/>
                      </a:lnTo>
                      <a:lnTo>
                        <a:pt x="933" y="251"/>
                      </a:lnTo>
                      <a:lnTo>
                        <a:pt x="927" y="251"/>
                      </a:lnTo>
                      <a:lnTo>
                        <a:pt x="931" y="252"/>
                      </a:lnTo>
                      <a:lnTo>
                        <a:pt x="933" y="248"/>
                      </a:lnTo>
                      <a:lnTo>
                        <a:pt x="934" y="247"/>
                      </a:lnTo>
                      <a:lnTo>
                        <a:pt x="934" y="243"/>
                      </a:lnTo>
                      <a:lnTo>
                        <a:pt x="929" y="243"/>
                      </a:lnTo>
                      <a:lnTo>
                        <a:pt x="933" y="246"/>
                      </a:lnTo>
                      <a:lnTo>
                        <a:pt x="934" y="243"/>
                      </a:lnTo>
                      <a:lnTo>
                        <a:pt x="929" y="243"/>
                      </a:lnTo>
                      <a:lnTo>
                        <a:pt x="933" y="246"/>
                      </a:lnTo>
                      <a:lnTo>
                        <a:pt x="935" y="241"/>
                      </a:lnTo>
                      <a:lnTo>
                        <a:pt x="935" y="235"/>
                      </a:lnTo>
                      <a:lnTo>
                        <a:pt x="930" y="235"/>
                      </a:lnTo>
                      <a:lnTo>
                        <a:pt x="934" y="238"/>
                      </a:lnTo>
                      <a:lnTo>
                        <a:pt x="935" y="235"/>
                      </a:lnTo>
                      <a:lnTo>
                        <a:pt x="930" y="235"/>
                      </a:lnTo>
                      <a:lnTo>
                        <a:pt x="934" y="238"/>
                      </a:lnTo>
                      <a:lnTo>
                        <a:pt x="937" y="233"/>
                      </a:lnTo>
                      <a:lnTo>
                        <a:pt x="937" y="230"/>
                      </a:lnTo>
                      <a:lnTo>
                        <a:pt x="931" y="230"/>
                      </a:lnTo>
                      <a:lnTo>
                        <a:pt x="935" y="234"/>
                      </a:lnTo>
                      <a:lnTo>
                        <a:pt x="934" y="233"/>
                      </a:lnTo>
                      <a:lnTo>
                        <a:pt x="937" y="230"/>
                      </a:lnTo>
                      <a:lnTo>
                        <a:pt x="931" y="230"/>
                      </a:lnTo>
                      <a:lnTo>
                        <a:pt x="935" y="234"/>
                      </a:lnTo>
                      <a:lnTo>
                        <a:pt x="937" y="233"/>
                      </a:lnTo>
                      <a:lnTo>
                        <a:pt x="935" y="231"/>
                      </a:lnTo>
                      <a:lnTo>
                        <a:pt x="938" y="229"/>
                      </a:lnTo>
                      <a:lnTo>
                        <a:pt x="938" y="228"/>
                      </a:lnTo>
                      <a:lnTo>
                        <a:pt x="933" y="228"/>
                      </a:lnTo>
                      <a:lnTo>
                        <a:pt x="937" y="231"/>
                      </a:lnTo>
                      <a:lnTo>
                        <a:pt x="935" y="230"/>
                      </a:lnTo>
                      <a:lnTo>
                        <a:pt x="938" y="228"/>
                      </a:lnTo>
                      <a:lnTo>
                        <a:pt x="933" y="228"/>
                      </a:lnTo>
                      <a:lnTo>
                        <a:pt x="937" y="231"/>
                      </a:lnTo>
                      <a:lnTo>
                        <a:pt x="938" y="230"/>
                      </a:lnTo>
                      <a:lnTo>
                        <a:pt x="934" y="226"/>
                      </a:lnTo>
                      <a:lnTo>
                        <a:pt x="934" y="231"/>
                      </a:lnTo>
                      <a:lnTo>
                        <a:pt x="938" y="230"/>
                      </a:lnTo>
                      <a:lnTo>
                        <a:pt x="934" y="226"/>
                      </a:lnTo>
                      <a:lnTo>
                        <a:pt x="934" y="231"/>
                      </a:lnTo>
                      <a:lnTo>
                        <a:pt x="935" y="231"/>
                      </a:lnTo>
                      <a:lnTo>
                        <a:pt x="935" y="226"/>
                      </a:lnTo>
                      <a:lnTo>
                        <a:pt x="931" y="226"/>
                      </a:lnTo>
                      <a:lnTo>
                        <a:pt x="933" y="229"/>
                      </a:lnTo>
                      <a:lnTo>
                        <a:pt x="935" y="231"/>
                      </a:lnTo>
                      <a:lnTo>
                        <a:pt x="935" y="226"/>
                      </a:lnTo>
                      <a:lnTo>
                        <a:pt x="931" y="226"/>
                      </a:lnTo>
                      <a:lnTo>
                        <a:pt x="931" y="228"/>
                      </a:lnTo>
                      <a:lnTo>
                        <a:pt x="933" y="231"/>
                      </a:lnTo>
                      <a:lnTo>
                        <a:pt x="934" y="233"/>
                      </a:lnTo>
                      <a:lnTo>
                        <a:pt x="937" y="229"/>
                      </a:lnTo>
                      <a:lnTo>
                        <a:pt x="933" y="229"/>
                      </a:lnTo>
                      <a:lnTo>
                        <a:pt x="934" y="233"/>
                      </a:lnTo>
                      <a:lnTo>
                        <a:pt x="937" y="229"/>
                      </a:lnTo>
                      <a:lnTo>
                        <a:pt x="933" y="229"/>
                      </a:lnTo>
                      <a:lnTo>
                        <a:pt x="933" y="230"/>
                      </a:lnTo>
                      <a:lnTo>
                        <a:pt x="934" y="234"/>
                      </a:lnTo>
                      <a:lnTo>
                        <a:pt x="935" y="235"/>
                      </a:lnTo>
                      <a:lnTo>
                        <a:pt x="938" y="231"/>
                      </a:lnTo>
                      <a:lnTo>
                        <a:pt x="934" y="231"/>
                      </a:lnTo>
                      <a:lnTo>
                        <a:pt x="935" y="235"/>
                      </a:lnTo>
                      <a:lnTo>
                        <a:pt x="938" y="231"/>
                      </a:lnTo>
                      <a:lnTo>
                        <a:pt x="934" y="231"/>
                      </a:lnTo>
                      <a:lnTo>
                        <a:pt x="934" y="241"/>
                      </a:lnTo>
                      <a:lnTo>
                        <a:pt x="935" y="243"/>
                      </a:lnTo>
                      <a:lnTo>
                        <a:pt x="939" y="241"/>
                      </a:lnTo>
                      <a:lnTo>
                        <a:pt x="935" y="241"/>
                      </a:lnTo>
                      <a:lnTo>
                        <a:pt x="935" y="243"/>
                      </a:lnTo>
                      <a:lnTo>
                        <a:pt x="939" y="241"/>
                      </a:lnTo>
                      <a:lnTo>
                        <a:pt x="935" y="241"/>
                      </a:lnTo>
                      <a:lnTo>
                        <a:pt x="935" y="246"/>
                      </a:lnTo>
                      <a:lnTo>
                        <a:pt x="937" y="251"/>
                      </a:lnTo>
                      <a:lnTo>
                        <a:pt x="940" y="250"/>
                      </a:lnTo>
                      <a:lnTo>
                        <a:pt x="937" y="250"/>
                      </a:lnTo>
                      <a:lnTo>
                        <a:pt x="937" y="251"/>
                      </a:lnTo>
                      <a:lnTo>
                        <a:pt x="940" y="250"/>
                      </a:lnTo>
                      <a:lnTo>
                        <a:pt x="937" y="250"/>
                      </a:lnTo>
                      <a:lnTo>
                        <a:pt x="937" y="255"/>
                      </a:lnTo>
                      <a:lnTo>
                        <a:pt x="938" y="260"/>
                      </a:lnTo>
                      <a:lnTo>
                        <a:pt x="942" y="259"/>
                      </a:lnTo>
                      <a:lnTo>
                        <a:pt x="938" y="259"/>
                      </a:lnTo>
                      <a:lnTo>
                        <a:pt x="938" y="260"/>
                      </a:lnTo>
                      <a:lnTo>
                        <a:pt x="942" y="259"/>
                      </a:lnTo>
                      <a:lnTo>
                        <a:pt x="938" y="259"/>
                      </a:lnTo>
                      <a:lnTo>
                        <a:pt x="938" y="271"/>
                      </a:lnTo>
                      <a:lnTo>
                        <a:pt x="939" y="278"/>
                      </a:lnTo>
                      <a:lnTo>
                        <a:pt x="943" y="277"/>
                      </a:lnTo>
                      <a:lnTo>
                        <a:pt x="939" y="277"/>
                      </a:lnTo>
                      <a:lnTo>
                        <a:pt x="939" y="278"/>
                      </a:lnTo>
                      <a:lnTo>
                        <a:pt x="943" y="277"/>
                      </a:lnTo>
                      <a:lnTo>
                        <a:pt x="939" y="277"/>
                      </a:lnTo>
                      <a:lnTo>
                        <a:pt x="939" y="286"/>
                      </a:lnTo>
                      <a:lnTo>
                        <a:pt x="940" y="292"/>
                      </a:lnTo>
                      <a:lnTo>
                        <a:pt x="944" y="291"/>
                      </a:lnTo>
                      <a:lnTo>
                        <a:pt x="940" y="291"/>
                      </a:lnTo>
                      <a:lnTo>
                        <a:pt x="940" y="292"/>
                      </a:lnTo>
                      <a:lnTo>
                        <a:pt x="944" y="291"/>
                      </a:lnTo>
                      <a:lnTo>
                        <a:pt x="940" y="291"/>
                      </a:lnTo>
                      <a:lnTo>
                        <a:pt x="940" y="300"/>
                      </a:lnTo>
                      <a:lnTo>
                        <a:pt x="942" y="308"/>
                      </a:lnTo>
                      <a:lnTo>
                        <a:pt x="946" y="306"/>
                      </a:lnTo>
                      <a:lnTo>
                        <a:pt x="942" y="306"/>
                      </a:lnTo>
                      <a:lnTo>
                        <a:pt x="942" y="308"/>
                      </a:lnTo>
                      <a:lnTo>
                        <a:pt x="946" y="306"/>
                      </a:lnTo>
                      <a:lnTo>
                        <a:pt x="942" y="306"/>
                      </a:lnTo>
                      <a:lnTo>
                        <a:pt x="942" y="324"/>
                      </a:lnTo>
                      <a:lnTo>
                        <a:pt x="943" y="333"/>
                      </a:lnTo>
                      <a:lnTo>
                        <a:pt x="947" y="332"/>
                      </a:lnTo>
                      <a:lnTo>
                        <a:pt x="943" y="332"/>
                      </a:lnTo>
                      <a:lnTo>
                        <a:pt x="943" y="333"/>
                      </a:lnTo>
                      <a:lnTo>
                        <a:pt x="947" y="332"/>
                      </a:lnTo>
                      <a:lnTo>
                        <a:pt x="943" y="332"/>
                      </a:lnTo>
                      <a:lnTo>
                        <a:pt x="943" y="343"/>
                      </a:lnTo>
                      <a:lnTo>
                        <a:pt x="944" y="353"/>
                      </a:lnTo>
                      <a:lnTo>
                        <a:pt x="948" y="352"/>
                      </a:lnTo>
                      <a:lnTo>
                        <a:pt x="944" y="352"/>
                      </a:lnTo>
                      <a:lnTo>
                        <a:pt x="944" y="353"/>
                      </a:lnTo>
                      <a:lnTo>
                        <a:pt x="948" y="352"/>
                      </a:lnTo>
                      <a:lnTo>
                        <a:pt x="944" y="352"/>
                      </a:lnTo>
                      <a:lnTo>
                        <a:pt x="944" y="362"/>
                      </a:lnTo>
                      <a:lnTo>
                        <a:pt x="946" y="372"/>
                      </a:lnTo>
                      <a:lnTo>
                        <a:pt x="949" y="371"/>
                      </a:lnTo>
                      <a:lnTo>
                        <a:pt x="946" y="371"/>
                      </a:lnTo>
                      <a:lnTo>
                        <a:pt x="946" y="372"/>
                      </a:lnTo>
                      <a:lnTo>
                        <a:pt x="949" y="371"/>
                      </a:lnTo>
                      <a:lnTo>
                        <a:pt x="946" y="371"/>
                      </a:lnTo>
                      <a:lnTo>
                        <a:pt x="946" y="393"/>
                      </a:lnTo>
                      <a:lnTo>
                        <a:pt x="947" y="405"/>
                      </a:lnTo>
                      <a:lnTo>
                        <a:pt x="951" y="403"/>
                      </a:lnTo>
                      <a:lnTo>
                        <a:pt x="947" y="403"/>
                      </a:lnTo>
                      <a:lnTo>
                        <a:pt x="947" y="405"/>
                      </a:lnTo>
                      <a:lnTo>
                        <a:pt x="951" y="403"/>
                      </a:lnTo>
                      <a:lnTo>
                        <a:pt x="947" y="403"/>
                      </a:lnTo>
                      <a:lnTo>
                        <a:pt x="947" y="415"/>
                      </a:lnTo>
                      <a:lnTo>
                        <a:pt x="948" y="426"/>
                      </a:lnTo>
                      <a:lnTo>
                        <a:pt x="952" y="425"/>
                      </a:lnTo>
                      <a:lnTo>
                        <a:pt x="948" y="425"/>
                      </a:lnTo>
                      <a:lnTo>
                        <a:pt x="948" y="426"/>
                      </a:lnTo>
                      <a:lnTo>
                        <a:pt x="952" y="425"/>
                      </a:lnTo>
                      <a:lnTo>
                        <a:pt x="948" y="425"/>
                      </a:lnTo>
                      <a:lnTo>
                        <a:pt x="948" y="438"/>
                      </a:lnTo>
                      <a:lnTo>
                        <a:pt x="949" y="450"/>
                      </a:lnTo>
                      <a:lnTo>
                        <a:pt x="953" y="448"/>
                      </a:lnTo>
                      <a:lnTo>
                        <a:pt x="949" y="448"/>
                      </a:lnTo>
                      <a:lnTo>
                        <a:pt x="949" y="450"/>
                      </a:lnTo>
                      <a:lnTo>
                        <a:pt x="953" y="448"/>
                      </a:lnTo>
                      <a:lnTo>
                        <a:pt x="949" y="448"/>
                      </a:lnTo>
                      <a:lnTo>
                        <a:pt x="949" y="474"/>
                      </a:lnTo>
                      <a:lnTo>
                        <a:pt x="951" y="486"/>
                      </a:lnTo>
                      <a:lnTo>
                        <a:pt x="955" y="485"/>
                      </a:lnTo>
                      <a:lnTo>
                        <a:pt x="951" y="485"/>
                      </a:lnTo>
                      <a:lnTo>
                        <a:pt x="951" y="486"/>
                      </a:lnTo>
                      <a:lnTo>
                        <a:pt x="955" y="485"/>
                      </a:lnTo>
                      <a:lnTo>
                        <a:pt x="951" y="485"/>
                      </a:lnTo>
                      <a:lnTo>
                        <a:pt x="951" y="499"/>
                      </a:lnTo>
                      <a:lnTo>
                        <a:pt x="952" y="512"/>
                      </a:lnTo>
                      <a:lnTo>
                        <a:pt x="956" y="510"/>
                      </a:lnTo>
                      <a:lnTo>
                        <a:pt x="952" y="510"/>
                      </a:lnTo>
                      <a:lnTo>
                        <a:pt x="952" y="512"/>
                      </a:lnTo>
                      <a:lnTo>
                        <a:pt x="956" y="510"/>
                      </a:lnTo>
                      <a:lnTo>
                        <a:pt x="952" y="510"/>
                      </a:lnTo>
                      <a:lnTo>
                        <a:pt x="952" y="536"/>
                      </a:lnTo>
                      <a:lnTo>
                        <a:pt x="953" y="549"/>
                      </a:lnTo>
                      <a:lnTo>
                        <a:pt x="957" y="548"/>
                      </a:lnTo>
                      <a:lnTo>
                        <a:pt x="953" y="548"/>
                      </a:lnTo>
                      <a:lnTo>
                        <a:pt x="953" y="549"/>
                      </a:lnTo>
                      <a:lnTo>
                        <a:pt x="957" y="548"/>
                      </a:lnTo>
                      <a:lnTo>
                        <a:pt x="953" y="548"/>
                      </a:lnTo>
                      <a:lnTo>
                        <a:pt x="953" y="562"/>
                      </a:lnTo>
                      <a:lnTo>
                        <a:pt x="955" y="575"/>
                      </a:lnTo>
                      <a:lnTo>
                        <a:pt x="958" y="574"/>
                      </a:lnTo>
                      <a:lnTo>
                        <a:pt x="955" y="574"/>
                      </a:lnTo>
                      <a:lnTo>
                        <a:pt x="955" y="575"/>
                      </a:lnTo>
                      <a:lnTo>
                        <a:pt x="958" y="574"/>
                      </a:lnTo>
                      <a:lnTo>
                        <a:pt x="955" y="574"/>
                      </a:lnTo>
                      <a:lnTo>
                        <a:pt x="955" y="588"/>
                      </a:lnTo>
                      <a:lnTo>
                        <a:pt x="956" y="602"/>
                      </a:lnTo>
                      <a:lnTo>
                        <a:pt x="960" y="601"/>
                      </a:lnTo>
                      <a:lnTo>
                        <a:pt x="956" y="601"/>
                      </a:lnTo>
                      <a:lnTo>
                        <a:pt x="956" y="602"/>
                      </a:lnTo>
                      <a:lnTo>
                        <a:pt x="960" y="601"/>
                      </a:lnTo>
                      <a:lnTo>
                        <a:pt x="956" y="601"/>
                      </a:lnTo>
                      <a:lnTo>
                        <a:pt x="956" y="628"/>
                      </a:lnTo>
                      <a:lnTo>
                        <a:pt x="957" y="641"/>
                      </a:lnTo>
                      <a:lnTo>
                        <a:pt x="961" y="640"/>
                      </a:lnTo>
                      <a:lnTo>
                        <a:pt x="957" y="640"/>
                      </a:lnTo>
                      <a:lnTo>
                        <a:pt x="957" y="641"/>
                      </a:lnTo>
                      <a:lnTo>
                        <a:pt x="961" y="640"/>
                      </a:lnTo>
                      <a:lnTo>
                        <a:pt x="957" y="640"/>
                      </a:lnTo>
                      <a:lnTo>
                        <a:pt x="957" y="655"/>
                      </a:lnTo>
                      <a:lnTo>
                        <a:pt x="958" y="668"/>
                      </a:lnTo>
                      <a:lnTo>
                        <a:pt x="962" y="667"/>
                      </a:lnTo>
                      <a:lnTo>
                        <a:pt x="958" y="667"/>
                      </a:lnTo>
                      <a:lnTo>
                        <a:pt x="958" y="668"/>
                      </a:lnTo>
                      <a:lnTo>
                        <a:pt x="962" y="667"/>
                      </a:lnTo>
                      <a:lnTo>
                        <a:pt x="958" y="667"/>
                      </a:lnTo>
                      <a:lnTo>
                        <a:pt x="958" y="681"/>
                      </a:lnTo>
                      <a:lnTo>
                        <a:pt x="960" y="694"/>
                      </a:lnTo>
                      <a:lnTo>
                        <a:pt x="964" y="692"/>
                      </a:lnTo>
                      <a:lnTo>
                        <a:pt x="960" y="692"/>
                      </a:lnTo>
                      <a:lnTo>
                        <a:pt x="960" y="694"/>
                      </a:lnTo>
                      <a:lnTo>
                        <a:pt x="964" y="692"/>
                      </a:lnTo>
                      <a:lnTo>
                        <a:pt x="960" y="692"/>
                      </a:lnTo>
                      <a:lnTo>
                        <a:pt x="960" y="720"/>
                      </a:lnTo>
                      <a:lnTo>
                        <a:pt x="961" y="732"/>
                      </a:lnTo>
                      <a:lnTo>
                        <a:pt x="965" y="731"/>
                      </a:lnTo>
                      <a:lnTo>
                        <a:pt x="961" y="731"/>
                      </a:lnTo>
                      <a:lnTo>
                        <a:pt x="961" y="732"/>
                      </a:lnTo>
                      <a:lnTo>
                        <a:pt x="965" y="731"/>
                      </a:lnTo>
                      <a:lnTo>
                        <a:pt x="961" y="731"/>
                      </a:lnTo>
                      <a:lnTo>
                        <a:pt x="961" y="745"/>
                      </a:lnTo>
                      <a:lnTo>
                        <a:pt x="962" y="757"/>
                      </a:lnTo>
                      <a:lnTo>
                        <a:pt x="966" y="756"/>
                      </a:lnTo>
                      <a:lnTo>
                        <a:pt x="962" y="756"/>
                      </a:lnTo>
                      <a:lnTo>
                        <a:pt x="962" y="757"/>
                      </a:lnTo>
                      <a:lnTo>
                        <a:pt x="966" y="756"/>
                      </a:lnTo>
                      <a:lnTo>
                        <a:pt x="962" y="756"/>
                      </a:lnTo>
                      <a:lnTo>
                        <a:pt x="962" y="769"/>
                      </a:lnTo>
                      <a:lnTo>
                        <a:pt x="964" y="782"/>
                      </a:lnTo>
                      <a:lnTo>
                        <a:pt x="968" y="780"/>
                      </a:lnTo>
                      <a:lnTo>
                        <a:pt x="964" y="780"/>
                      </a:lnTo>
                      <a:lnTo>
                        <a:pt x="964" y="782"/>
                      </a:lnTo>
                      <a:lnTo>
                        <a:pt x="968" y="780"/>
                      </a:lnTo>
                      <a:lnTo>
                        <a:pt x="964" y="780"/>
                      </a:lnTo>
                      <a:lnTo>
                        <a:pt x="964" y="804"/>
                      </a:lnTo>
                      <a:lnTo>
                        <a:pt x="965" y="814"/>
                      </a:lnTo>
                      <a:lnTo>
                        <a:pt x="969" y="813"/>
                      </a:lnTo>
                      <a:lnTo>
                        <a:pt x="965" y="813"/>
                      </a:lnTo>
                      <a:lnTo>
                        <a:pt x="965" y="814"/>
                      </a:lnTo>
                      <a:lnTo>
                        <a:pt x="969" y="813"/>
                      </a:lnTo>
                      <a:lnTo>
                        <a:pt x="965" y="813"/>
                      </a:lnTo>
                      <a:lnTo>
                        <a:pt x="965" y="824"/>
                      </a:lnTo>
                      <a:lnTo>
                        <a:pt x="966" y="834"/>
                      </a:lnTo>
                      <a:lnTo>
                        <a:pt x="970" y="833"/>
                      </a:lnTo>
                      <a:lnTo>
                        <a:pt x="966" y="833"/>
                      </a:lnTo>
                      <a:lnTo>
                        <a:pt x="966" y="834"/>
                      </a:lnTo>
                      <a:lnTo>
                        <a:pt x="970" y="833"/>
                      </a:lnTo>
                      <a:lnTo>
                        <a:pt x="966" y="833"/>
                      </a:lnTo>
                      <a:lnTo>
                        <a:pt x="966" y="844"/>
                      </a:lnTo>
                      <a:lnTo>
                        <a:pt x="968" y="853"/>
                      </a:lnTo>
                      <a:lnTo>
                        <a:pt x="971" y="851"/>
                      </a:lnTo>
                      <a:lnTo>
                        <a:pt x="968" y="851"/>
                      </a:lnTo>
                      <a:lnTo>
                        <a:pt x="968" y="853"/>
                      </a:lnTo>
                      <a:lnTo>
                        <a:pt x="971" y="851"/>
                      </a:lnTo>
                      <a:lnTo>
                        <a:pt x="968" y="851"/>
                      </a:lnTo>
                      <a:lnTo>
                        <a:pt x="968" y="868"/>
                      </a:lnTo>
                      <a:lnTo>
                        <a:pt x="969" y="876"/>
                      </a:lnTo>
                      <a:lnTo>
                        <a:pt x="973" y="875"/>
                      </a:lnTo>
                      <a:lnTo>
                        <a:pt x="969" y="875"/>
                      </a:lnTo>
                      <a:lnTo>
                        <a:pt x="969" y="876"/>
                      </a:lnTo>
                      <a:lnTo>
                        <a:pt x="973" y="875"/>
                      </a:lnTo>
                      <a:lnTo>
                        <a:pt x="969" y="875"/>
                      </a:lnTo>
                      <a:lnTo>
                        <a:pt x="969" y="882"/>
                      </a:lnTo>
                      <a:lnTo>
                        <a:pt x="970" y="889"/>
                      </a:lnTo>
                      <a:lnTo>
                        <a:pt x="974" y="887"/>
                      </a:lnTo>
                      <a:lnTo>
                        <a:pt x="970" y="887"/>
                      </a:lnTo>
                      <a:lnTo>
                        <a:pt x="970" y="889"/>
                      </a:lnTo>
                      <a:lnTo>
                        <a:pt x="974" y="887"/>
                      </a:lnTo>
                      <a:lnTo>
                        <a:pt x="970" y="887"/>
                      </a:lnTo>
                      <a:lnTo>
                        <a:pt x="970" y="894"/>
                      </a:lnTo>
                      <a:lnTo>
                        <a:pt x="971" y="900"/>
                      </a:lnTo>
                      <a:lnTo>
                        <a:pt x="975" y="899"/>
                      </a:lnTo>
                      <a:lnTo>
                        <a:pt x="971" y="899"/>
                      </a:lnTo>
                      <a:lnTo>
                        <a:pt x="971" y="900"/>
                      </a:lnTo>
                      <a:lnTo>
                        <a:pt x="975" y="899"/>
                      </a:lnTo>
                      <a:lnTo>
                        <a:pt x="971" y="899"/>
                      </a:lnTo>
                      <a:lnTo>
                        <a:pt x="971" y="909"/>
                      </a:lnTo>
                      <a:lnTo>
                        <a:pt x="973" y="915"/>
                      </a:lnTo>
                      <a:lnTo>
                        <a:pt x="977" y="913"/>
                      </a:lnTo>
                      <a:lnTo>
                        <a:pt x="973" y="913"/>
                      </a:lnTo>
                      <a:lnTo>
                        <a:pt x="973" y="915"/>
                      </a:lnTo>
                      <a:lnTo>
                        <a:pt x="977" y="913"/>
                      </a:lnTo>
                      <a:lnTo>
                        <a:pt x="973" y="913"/>
                      </a:lnTo>
                      <a:lnTo>
                        <a:pt x="973" y="918"/>
                      </a:lnTo>
                      <a:lnTo>
                        <a:pt x="974" y="922"/>
                      </a:lnTo>
                      <a:lnTo>
                        <a:pt x="978" y="921"/>
                      </a:lnTo>
                      <a:lnTo>
                        <a:pt x="974" y="921"/>
                      </a:lnTo>
                      <a:lnTo>
                        <a:pt x="974" y="922"/>
                      </a:lnTo>
                      <a:lnTo>
                        <a:pt x="978" y="921"/>
                      </a:lnTo>
                      <a:lnTo>
                        <a:pt x="974" y="921"/>
                      </a:lnTo>
                      <a:lnTo>
                        <a:pt x="974" y="926"/>
                      </a:lnTo>
                      <a:lnTo>
                        <a:pt x="975" y="930"/>
                      </a:lnTo>
                      <a:lnTo>
                        <a:pt x="979" y="929"/>
                      </a:lnTo>
                      <a:lnTo>
                        <a:pt x="975" y="929"/>
                      </a:lnTo>
                      <a:lnTo>
                        <a:pt x="975" y="930"/>
                      </a:lnTo>
                      <a:lnTo>
                        <a:pt x="979" y="929"/>
                      </a:lnTo>
                      <a:lnTo>
                        <a:pt x="975" y="929"/>
                      </a:lnTo>
                      <a:lnTo>
                        <a:pt x="975" y="938"/>
                      </a:lnTo>
                      <a:lnTo>
                        <a:pt x="977" y="940"/>
                      </a:lnTo>
                      <a:lnTo>
                        <a:pt x="980" y="938"/>
                      </a:lnTo>
                      <a:lnTo>
                        <a:pt x="977" y="938"/>
                      </a:lnTo>
                      <a:lnTo>
                        <a:pt x="977" y="940"/>
                      </a:lnTo>
                      <a:lnTo>
                        <a:pt x="980" y="938"/>
                      </a:lnTo>
                      <a:lnTo>
                        <a:pt x="977" y="938"/>
                      </a:lnTo>
                      <a:lnTo>
                        <a:pt x="977" y="943"/>
                      </a:lnTo>
                      <a:lnTo>
                        <a:pt x="978" y="946"/>
                      </a:lnTo>
                      <a:lnTo>
                        <a:pt x="982" y="943"/>
                      </a:lnTo>
                      <a:lnTo>
                        <a:pt x="978" y="943"/>
                      </a:lnTo>
                      <a:lnTo>
                        <a:pt x="978" y="946"/>
                      </a:lnTo>
                      <a:lnTo>
                        <a:pt x="982" y="943"/>
                      </a:lnTo>
                      <a:lnTo>
                        <a:pt x="978" y="943"/>
                      </a:lnTo>
                      <a:lnTo>
                        <a:pt x="978" y="946"/>
                      </a:lnTo>
                      <a:lnTo>
                        <a:pt x="979" y="949"/>
                      </a:lnTo>
                      <a:lnTo>
                        <a:pt x="980" y="951"/>
                      </a:lnTo>
                      <a:lnTo>
                        <a:pt x="983" y="947"/>
                      </a:lnTo>
                      <a:lnTo>
                        <a:pt x="979" y="947"/>
                      </a:lnTo>
                      <a:lnTo>
                        <a:pt x="980" y="951"/>
                      </a:lnTo>
                      <a:lnTo>
                        <a:pt x="983" y="947"/>
                      </a:lnTo>
                      <a:lnTo>
                        <a:pt x="979" y="947"/>
                      </a:lnTo>
                      <a:lnTo>
                        <a:pt x="979" y="949"/>
                      </a:lnTo>
                      <a:lnTo>
                        <a:pt x="980" y="953"/>
                      </a:lnTo>
                      <a:lnTo>
                        <a:pt x="982" y="955"/>
                      </a:lnTo>
                      <a:lnTo>
                        <a:pt x="982" y="953"/>
                      </a:lnTo>
                      <a:lnTo>
                        <a:pt x="984" y="956"/>
                      </a:lnTo>
                      <a:lnTo>
                        <a:pt x="986" y="956"/>
                      </a:lnTo>
                      <a:lnTo>
                        <a:pt x="986" y="955"/>
                      </a:lnTo>
                      <a:lnTo>
                        <a:pt x="988" y="953"/>
                      </a:lnTo>
                      <a:lnTo>
                        <a:pt x="991" y="951"/>
                      </a:lnTo>
                      <a:lnTo>
                        <a:pt x="991" y="949"/>
                      </a:lnTo>
                      <a:lnTo>
                        <a:pt x="986" y="949"/>
                      </a:lnTo>
                      <a:lnTo>
                        <a:pt x="989" y="953"/>
                      </a:lnTo>
                      <a:lnTo>
                        <a:pt x="988" y="952"/>
                      </a:lnTo>
                      <a:lnTo>
                        <a:pt x="991" y="949"/>
                      </a:lnTo>
                      <a:lnTo>
                        <a:pt x="986" y="949"/>
                      </a:lnTo>
                      <a:lnTo>
                        <a:pt x="989" y="953"/>
                      </a:lnTo>
                      <a:lnTo>
                        <a:pt x="991" y="952"/>
                      </a:lnTo>
                      <a:lnTo>
                        <a:pt x="989" y="951"/>
                      </a:lnTo>
                      <a:lnTo>
                        <a:pt x="992" y="948"/>
                      </a:lnTo>
                      <a:lnTo>
                        <a:pt x="992" y="946"/>
                      </a:lnTo>
                      <a:lnTo>
                        <a:pt x="987" y="946"/>
                      </a:lnTo>
                      <a:lnTo>
                        <a:pt x="991" y="948"/>
                      </a:lnTo>
                      <a:lnTo>
                        <a:pt x="992" y="946"/>
                      </a:lnTo>
                      <a:lnTo>
                        <a:pt x="987" y="946"/>
                      </a:lnTo>
                      <a:lnTo>
                        <a:pt x="991" y="948"/>
                      </a:lnTo>
                      <a:lnTo>
                        <a:pt x="993" y="943"/>
                      </a:lnTo>
                      <a:lnTo>
                        <a:pt x="993" y="940"/>
                      </a:lnTo>
                      <a:lnTo>
                        <a:pt x="988" y="940"/>
                      </a:lnTo>
                      <a:lnTo>
                        <a:pt x="992" y="942"/>
                      </a:lnTo>
                      <a:lnTo>
                        <a:pt x="993" y="940"/>
                      </a:lnTo>
                      <a:lnTo>
                        <a:pt x="988" y="940"/>
                      </a:lnTo>
                      <a:lnTo>
                        <a:pt x="992" y="942"/>
                      </a:lnTo>
                      <a:lnTo>
                        <a:pt x="993" y="938"/>
                      </a:lnTo>
                      <a:lnTo>
                        <a:pt x="995" y="937"/>
                      </a:lnTo>
                      <a:lnTo>
                        <a:pt x="995" y="933"/>
                      </a:lnTo>
                      <a:lnTo>
                        <a:pt x="989" y="933"/>
                      </a:lnTo>
                      <a:lnTo>
                        <a:pt x="993" y="934"/>
                      </a:lnTo>
                      <a:lnTo>
                        <a:pt x="995" y="933"/>
                      </a:lnTo>
                      <a:lnTo>
                        <a:pt x="989" y="933"/>
                      </a:lnTo>
                      <a:lnTo>
                        <a:pt x="993" y="934"/>
                      </a:lnTo>
                      <a:lnTo>
                        <a:pt x="995" y="930"/>
                      </a:lnTo>
                      <a:lnTo>
                        <a:pt x="996" y="929"/>
                      </a:lnTo>
                      <a:lnTo>
                        <a:pt x="996" y="920"/>
                      </a:lnTo>
                      <a:lnTo>
                        <a:pt x="991" y="920"/>
                      </a:lnTo>
                      <a:lnTo>
                        <a:pt x="995" y="921"/>
                      </a:lnTo>
                      <a:lnTo>
                        <a:pt x="996" y="920"/>
                      </a:lnTo>
                      <a:lnTo>
                        <a:pt x="991" y="920"/>
                      </a:lnTo>
                      <a:lnTo>
                        <a:pt x="995" y="921"/>
                      </a:lnTo>
                      <a:lnTo>
                        <a:pt x="996" y="915"/>
                      </a:lnTo>
                      <a:lnTo>
                        <a:pt x="997" y="913"/>
                      </a:lnTo>
                      <a:lnTo>
                        <a:pt x="997" y="908"/>
                      </a:lnTo>
                      <a:lnTo>
                        <a:pt x="992" y="908"/>
                      </a:lnTo>
                      <a:lnTo>
                        <a:pt x="996" y="909"/>
                      </a:lnTo>
                      <a:lnTo>
                        <a:pt x="997" y="908"/>
                      </a:lnTo>
                      <a:lnTo>
                        <a:pt x="992" y="908"/>
                      </a:lnTo>
                      <a:lnTo>
                        <a:pt x="996" y="909"/>
                      </a:lnTo>
                      <a:lnTo>
                        <a:pt x="997" y="903"/>
                      </a:lnTo>
                      <a:lnTo>
                        <a:pt x="999" y="902"/>
                      </a:lnTo>
                      <a:lnTo>
                        <a:pt x="999" y="887"/>
                      </a:lnTo>
                      <a:lnTo>
                        <a:pt x="993" y="887"/>
                      </a:lnTo>
                      <a:lnTo>
                        <a:pt x="997" y="889"/>
                      </a:lnTo>
                      <a:lnTo>
                        <a:pt x="999" y="887"/>
                      </a:lnTo>
                      <a:lnTo>
                        <a:pt x="993" y="887"/>
                      </a:lnTo>
                      <a:lnTo>
                        <a:pt x="997" y="889"/>
                      </a:lnTo>
                      <a:lnTo>
                        <a:pt x="999" y="882"/>
                      </a:lnTo>
                      <a:lnTo>
                        <a:pt x="1000" y="881"/>
                      </a:lnTo>
                      <a:lnTo>
                        <a:pt x="1000" y="873"/>
                      </a:lnTo>
                      <a:lnTo>
                        <a:pt x="995" y="873"/>
                      </a:lnTo>
                      <a:lnTo>
                        <a:pt x="1000" y="875"/>
                      </a:lnTo>
                      <a:lnTo>
                        <a:pt x="1000" y="873"/>
                      </a:lnTo>
                      <a:lnTo>
                        <a:pt x="995" y="873"/>
                      </a:lnTo>
                      <a:lnTo>
                        <a:pt x="1000" y="875"/>
                      </a:lnTo>
                      <a:lnTo>
                        <a:pt x="1001" y="865"/>
                      </a:lnTo>
                      <a:lnTo>
                        <a:pt x="1001" y="856"/>
                      </a:lnTo>
                      <a:lnTo>
                        <a:pt x="996" y="856"/>
                      </a:lnTo>
                      <a:lnTo>
                        <a:pt x="1001" y="858"/>
                      </a:lnTo>
                      <a:lnTo>
                        <a:pt x="1001" y="856"/>
                      </a:lnTo>
                      <a:lnTo>
                        <a:pt x="996" y="856"/>
                      </a:lnTo>
                      <a:lnTo>
                        <a:pt x="1001" y="858"/>
                      </a:lnTo>
                      <a:lnTo>
                        <a:pt x="1002" y="849"/>
                      </a:lnTo>
                      <a:lnTo>
                        <a:pt x="1002" y="828"/>
                      </a:lnTo>
                      <a:lnTo>
                        <a:pt x="997" y="828"/>
                      </a:lnTo>
                      <a:lnTo>
                        <a:pt x="1002" y="829"/>
                      </a:lnTo>
                      <a:lnTo>
                        <a:pt x="1002" y="828"/>
                      </a:lnTo>
                      <a:lnTo>
                        <a:pt x="997" y="828"/>
                      </a:lnTo>
                      <a:lnTo>
                        <a:pt x="1002" y="829"/>
                      </a:lnTo>
                      <a:lnTo>
                        <a:pt x="1004" y="820"/>
                      </a:lnTo>
                      <a:lnTo>
                        <a:pt x="1004" y="809"/>
                      </a:lnTo>
                      <a:lnTo>
                        <a:pt x="999" y="809"/>
                      </a:lnTo>
                      <a:lnTo>
                        <a:pt x="1004" y="810"/>
                      </a:lnTo>
                      <a:lnTo>
                        <a:pt x="1004" y="809"/>
                      </a:lnTo>
                      <a:lnTo>
                        <a:pt x="999" y="809"/>
                      </a:lnTo>
                      <a:lnTo>
                        <a:pt x="1004" y="810"/>
                      </a:lnTo>
                      <a:lnTo>
                        <a:pt x="1005" y="800"/>
                      </a:lnTo>
                      <a:lnTo>
                        <a:pt x="1005" y="788"/>
                      </a:lnTo>
                      <a:lnTo>
                        <a:pt x="1000" y="788"/>
                      </a:lnTo>
                      <a:lnTo>
                        <a:pt x="1005" y="789"/>
                      </a:lnTo>
                      <a:lnTo>
                        <a:pt x="1005" y="788"/>
                      </a:lnTo>
                      <a:lnTo>
                        <a:pt x="1000" y="788"/>
                      </a:lnTo>
                      <a:lnTo>
                        <a:pt x="1005" y="789"/>
                      </a:lnTo>
                      <a:lnTo>
                        <a:pt x="1006" y="779"/>
                      </a:lnTo>
                      <a:lnTo>
                        <a:pt x="1006" y="754"/>
                      </a:lnTo>
                      <a:lnTo>
                        <a:pt x="1001" y="754"/>
                      </a:lnTo>
                      <a:lnTo>
                        <a:pt x="1006" y="756"/>
                      </a:lnTo>
                      <a:lnTo>
                        <a:pt x="1006" y="754"/>
                      </a:lnTo>
                      <a:lnTo>
                        <a:pt x="1001" y="754"/>
                      </a:lnTo>
                      <a:lnTo>
                        <a:pt x="1006" y="756"/>
                      </a:lnTo>
                      <a:lnTo>
                        <a:pt x="1008" y="744"/>
                      </a:lnTo>
                      <a:lnTo>
                        <a:pt x="1008" y="731"/>
                      </a:lnTo>
                      <a:lnTo>
                        <a:pt x="1002" y="731"/>
                      </a:lnTo>
                      <a:lnTo>
                        <a:pt x="1008" y="732"/>
                      </a:lnTo>
                      <a:lnTo>
                        <a:pt x="1008" y="731"/>
                      </a:lnTo>
                      <a:lnTo>
                        <a:pt x="1002" y="731"/>
                      </a:lnTo>
                      <a:lnTo>
                        <a:pt x="1008" y="732"/>
                      </a:lnTo>
                      <a:lnTo>
                        <a:pt x="1009" y="721"/>
                      </a:lnTo>
                      <a:lnTo>
                        <a:pt x="1009" y="708"/>
                      </a:lnTo>
                      <a:lnTo>
                        <a:pt x="1004" y="708"/>
                      </a:lnTo>
                      <a:lnTo>
                        <a:pt x="1009" y="709"/>
                      </a:lnTo>
                      <a:lnTo>
                        <a:pt x="1009" y="708"/>
                      </a:lnTo>
                      <a:lnTo>
                        <a:pt x="1004" y="708"/>
                      </a:lnTo>
                      <a:lnTo>
                        <a:pt x="1009" y="709"/>
                      </a:lnTo>
                      <a:lnTo>
                        <a:pt x="1010" y="696"/>
                      </a:lnTo>
                      <a:lnTo>
                        <a:pt x="1010" y="671"/>
                      </a:lnTo>
                      <a:lnTo>
                        <a:pt x="1005" y="671"/>
                      </a:lnTo>
                      <a:lnTo>
                        <a:pt x="1010" y="672"/>
                      </a:lnTo>
                      <a:lnTo>
                        <a:pt x="1010" y="671"/>
                      </a:lnTo>
                      <a:lnTo>
                        <a:pt x="1005" y="671"/>
                      </a:lnTo>
                      <a:lnTo>
                        <a:pt x="1010" y="672"/>
                      </a:lnTo>
                      <a:lnTo>
                        <a:pt x="1011" y="659"/>
                      </a:lnTo>
                      <a:lnTo>
                        <a:pt x="1011" y="646"/>
                      </a:lnTo>
                      <a:lnTo>
                        <a:pt x="1006" y="646"/>
                      </a:lnTo>
                      <a:lnTo>
                        <a:pt x="1011" y="647"/>
                      </a:lnTo>
                      <a:lnTo>
                        <a:pt x="1011" y="646"/>
                      </a:lnTo>
                      <a:lnTo>
                        <a:pt x="1006" y="646"/>
                      </a:lnTo>
                      <a:lnTo>
                        <a:pt x="1011" y="647"/>
                      </a:lnTo>
                      <a:lnTo>
                        <a:pt x="1013" y="634"/>
                      </a:lnTo>
                      <a:lnTo>
                        <a:pt x="1013" y="620"/>
                      </a:lnTo>
                      <a:lnTo>
                        <a:pt x="1008" y="620"/>
                      </a:lnTo>
                      <a:lnTo>
                        <a:pt x="1013" y="621"/>
                      </a:lnTo>
                      <a:lnTo>
                        <a:pt x="1013" y="620"/>
                      </a:lnTo>
                      <a:lnTo>
                        <a:pt x="1008" y="620"/>
                      </a:lnTo>
                      <a:lnTo>
                        <a:pt x="1013" y="621"/>
                      </a:lnTo>
                      <a:lnTo>
                        <a:pt x="1014" y="609"/>
                      </a:lnTo>
                      <a:lnTo>
                        <a:pt x="1014" y="580"/>
                      </a:lnTo>
                      <a:lnTo>
                        <a:pt x="1009" y="580"/>
                      </a:lnTo>
                      <a:lnTo>
                        <a:pt x="1014" y="581"/>
                      </a:lnTo>
                      <a:lnTo>
                        <a:pt x="1014" y="580"/>
                      </a:lnTo>
                      <a:lnTo>
                        <a:pt x="1009" y="580"/>
                      </a:lnTo>
                      <a:lnTo>
                        <a:pt x="1014" y="581"/>
                      </a:lnTo>
                      <a:lnTo>
                        <a:pt x="1015" y="568"/>
                      </a:lnTo>
                      <a:lnTo>
                        <a:pt x="1015" y="554"/>
                      </a:lnTo>
                      <a:lnTo>
                        <a:pt x="1010" y="554"/>
                      </a:lnTo>
                      <a:lnTo>
                        <a:pt x="1015" y="556"/>
                      </a:lnTo>
                      <a:lnTo>
                        <a:pt x="1015" y="554"/>
                      </a:lnTo>
                      <a:lnTo>
                        <a:pt x="1010" y="554"/>
                      </a:lnTo>
                      <a:lnTo>
                        <a:pt x="1015" y="556"/>
                      </a:lnTo>
                      <a:lnTo>
                        <a:pt x="1017" y="543"/>
                      </a:lnTo>
                      <a:lnTo>
                        <a:pt x="1017" y="527"/>
                      </a:lnTo>
                      <a:lnTo>
                        <a:pt x="1011" y="527"/>
                      </a:lnTo>
                      <a:lnTo>
                        <a:pt x="1017" y="528"/>
                      </a:lnTo>
                      <a:lnTo>
                        <a:pt x="1017" y="527"/>
                      </a:lnTo>
                      <a:lnTo>
                        <a:pt x="1011" y="527"/>
                      </a:lnTo>
                      <a:lnTo>
                        <a:pt x="1017" y="528"/>
                      </a:lnTo>
                      <a:lnTo>
                        <a:pt x="1018" y="516"/>
                      </a:lnTo>
                      <a:lnTo>
                        <a:pt x="1018" y="488"/>
                      </a:lnTo>
                      <a:lnTo>
                        <a:pt x="1013" y="488"/>
                      </a:lnTo>
                      <a:lnTo>
                        <a:pt x="1018" y="490"/>
                      </a:lnTo>
                      <a:lnTo>
                        <a:pt x="1018" y="488"/>
                      </a:lnTo>
                      <a:lnTo>
                        <a:pt x="1013" y="488"/>
                      </a:lnTo>
                      <a:lnTo>
                        <a:pt x="1018" y="490"/>
                      </a:lnTo>
                      <a:lnTo>
                        <a:pt x="1019" y="477"/>
                      </a:lnTo>
                      <a:lnTo>
                        <a:pt x="1019" y="463"/>
                      </a:lnTo>
                      <a:lnTo>
                        <a:pt x="1014" y="463"/>
                      </a:lnTo>
                      <a:lnTo>
                        <a:pt x="1019" y="464"/>
                      </a:lnTo>
                      <a:lnTo>
                        <a:pt x="1019" y="463"/>
                      </a:lnTo>
                      <a:lnTo>
                        <a:pt x="1014" y="463"/>
                      </a:lnTo>
                      <a:lnTo>
                        <a:pt x="1019" y="464"/>
                      </a:lnTo>
                      <a:lnTo>
                        <a:pt x="1020" y="451"/>
                      </a:lnTo>
                      <a:lnTo>
                        <a:pt x="1020" y="437"/>
                      </a:lnTo>
                      <a:lnTo>
                        <a:pt x="1015" y="437"/>
                      </a:lnTo>
                      <a:lnTo>
                        <a:pt x="1020" y="438"/>
                      </a:lnTo>
                      <a:lnTo>
                        <a:pt x="1020" y="437"/>
                      </a:lnTo>
                      <a:lnTo>
                        <a:pt x="1015" y="437"/>
                      </a:lnTo>
                      <a:lnTo>
                        <a:pt x="1020" y="438"/>
                      </a:lnTo>
                      <a:lnTo>
                        <a:pt x="1022" y="426"/>
                      </a:lnTo>
                      <a:lnTo>
                        <a:pt x="1022" y="401"/>
                      </a:lnTo>
                      <a:lnTo>
                        <a:pt x="1017" y="401"/>
                      </a:lnTo>
                      <a:lnTo>
                        <a:pt x="1022" y="402"/>
                      </a:lnTo>
                      <a:lnTo>
                        <a:pt x="1022" y="401"/>
                      </a:lnTo>
                      <a:lnTo>
                        <a:pt x="1017" y="401"/>
                      </a:lnTo>
                      <a:lnTo>
                        <a:pt x="1022" y="402"/>
                      </a:lnTo>
                      <a:lnTo>
                        <a:pt x="1023" y="390"/>
                      </a:lnTo>
                      <a:lnTo>
                        <a:pt x="1023" y="377"/>
                      </a:lnTo>
                      <a:lnTo>
                        <a:pt x="1018" y="377"/>
                      </a:lnTo>
                      <a:lnTo>
                        <a:pt x="1023" y="379"/>
                      </a:lnTo>
                      <a:lnTo>
                        <a:pt x="1023" y="377"/>
                      </a:lnTo>
                      <a:lnTo>
                        <a:pt x="1018" y="377"/>
                      </a:lnTo>
                      <a:lnTo>
                        <a:pt x="1023" y="379"/>
                      </a:lnTo>
                      <a:lnTo>
                        <a:pt x="1024" y="368"/>
                      </a:lnTo>
                      <a:lnTo>
                        <a:pt x="1024" y="357"/>
                      </a:lnTo>
                      <a:lnTo>
                        <a:pt x="1019" y="357"/>
                      </a:lnTo>
                      <a:lnTo>
                        <a:pt x="1024" y="358"/>
                      </a:lnTo>
                      <a:lnTo>
                        <a:pt x="1024" y="357"/>
                      </a:lnTo>
                      <a:lnTo>
                        <a:pt x="1019" y="357"/>
                      </a:lnTo>
                      <a:lnTo>
                        <a:pt x="1024" y="358"/>
                      </a:lnTo>
                      <a:lnTo>
                        <a:pt x="1026" y="348"/>
                      </a:lnTo>
                      <a:lnTo>
                        <a:pt x="1026" y="328"/>
                      </a:lnTo>
                      <a:lnTo>
                        <a:pt x="1020" y="328"/>
                      </a:lnTo>
                      <a:lnTo>
                        <a:pt x="1026" y="330"/>
                      </a:lnTo>
                      <a:lnTo>
                        <a:pt x="1026" y="328"/>
                      </a:lnTo>
                      <a:lnTo>
                        <a:pt x="1020" y="328"/>
                      </a:lnTo>
                      <a:lnTo>
                        <a:pt x="1026" y="330"/>
                      </a:lnTo>
                      <a:lnTo>
                        <a:pt x="1027" y="322"/>
                      </a:lnTo>
                      <a:lnTo>
                        <a:pt x="1027" y="313"/>
                      </a:lnTo>
                      <a:lnTo>
                        <a:pt x="1022" y="313"/>
                      </a:lnTo>
                      <a:lnTo>
                        <a:pt x="1027" y="314"/>
                      </a:lnTo>
                      <a:lnTo>
                        <a:pt x="1027" y="313"/>
                      </a:lnTo>
                      <a:lnTo>
                        <a:pt x="1022" y="313"/>
                      </a:lnTo>
                      <a:lnTo>
                        <a:pt x="1027" y="314"/>
                      </a:lnTo>
                      <a:lnTo>
                        <a:pt x="1028" y="306"/>
                      </a:lnTo>
                      <a:lnTo>
                        <a:pt x="1028" y="299"/>
                      </a:lnTo>
                      <a:lnTo>
                        <a:pt x="1023" y="299"/>
                      </a:lnTo>
                      <a:lnTo>
                        <a:pt x="1027" y="300"/>
                      </a:lnTo>
                      <a:lnTo>
                        <a:pt x="1028" y="299"/>
                      </a:lnTo>
                      <a:lnTo>
                        <a:pt x="1023" y="299"/>
                      </a:lnTo>
                      <a:lnTo>
                        <a:pt x="1027" y="300"/>
                      </a:lnTo>
                      <a:lnTo>
                        <a:pt x="1028" y="293"/>
                      </a:lnTo>
                      <a:lnTo>
                        <a:pt x="1030" y="292"/>
                      </a:lnTo>
                      <a:lnTo>
                        <a:pt x="1030" y="281"/>
                      </a:lnTo>
                      <a:lnTo>
                        <a:pt x="1024" y="281"/>
                      </a:lnTo>
                      <a:lnTo>
                        <a:pt x="1028" y="282"/>
                      </a:lnTo>
                      <a:lnTo>
                        <a:pt x="1030" y="281"/>
                      </a:lnTo>
                      <a:lnTo>
                        <a:pt x="1024" y="281"/>
                      </a:lnTo>
                      <a:lnTo>
                        <a:pt x="1028" y="282"/>
                      </a:lnTo>
                      <a:lnTo>
                        <a:pt x="1030" y="275"/>
                      </a:lnTo>
                      <a:lnTo>
                        <a:pt x="1031" y="274"/>
                      </a:lnTo>
                      <a:lnTo>
                        <a:pt x="1031" y="269"/>
                      </a:lnTo>
                      <a:lnTo>
                        <a:pt x="1026" y="269"/>
                      </a:lnTo>
                      <a:lnTo>
                        <a:pt x="1030" y="270"/>
                      </a:lnTo>
                      <a:lnTo>
                        <a:pt x="1031" y="269"/>
                      </a:lnTo>
                      <a:lnTo>
                        <a:pt x="1026" y="269"/>
                      </a:lnTo>
                      <a:lnTo>
                        <a:pt x="1030" y="270"/>
                      </a:lnTo>
                      <a:lnTo>
                        <a:pt x="1031" y="266"/>
                      </a:lnTo>
                      <a:lnTo>
                        <a:pt x="1032" y="265"/>
                      </a:lnTo>
                      <a:lnTo>
                        <a:pt x="1032" y="256"/>
                      </a:lnTo>
                      <a:lnTo>
                        <a:pt x="1027" y="256"/>
                      </a:lnTo>
                      <a:lnTo>
                        <a:pt x="1031" y="257"/>
                      </a:lnTo>
                      <a:lnTo>
                        <a:pt x="1032" y="256"/>
                      </a:lnTo>
                      <a:lnTo>
                        <a:pt x="1027" y="256"/>
                      </a:lnTo>
                      <a:lnTo>
                        <a:pt x="1031" y="257"/>
                      </a:lnTo>
                      <a:lnTo>
                        <a:pt x="1032" y="253"/>
                      </a:lnTo>
                      <a:lnTo>
                        <a:pt x="1033" y="252"/>
                      </a:lnTo>
                      <a:lnTo>
                        <a:pt x="1033" y="248"/>
                      </a:lnTo>
                      <a:lnTo>
                        <a:pt x="1028" y="248"/>
                      </a:lnTo>
                      <a:lnTo>
                        <a:pt x="1032" y="251"/>
                      </a:lnTo>
                      <a:lnTo>
                        <a:pt x="1033" y="248"/>
                      </a:lnTo>
                      <a:lnTo>
                        <a:pt x="1028" y="248"/>
                      </a:lnTo>
                      <a:lnTo>
                        <a:pt x="1032" y="251"/>
                      </a:lnTo>
                      <a:lnTo>
                        <a:pt x="1035" y="246"/>
                      </a:lnTo>
                      <a:lnTo>
                        <a:pt x="1035" y="242"/>
                      </a:lnTo>
                      <a:lnTo>
                        <a:pt x="1030" y="242"/>
                      </a:lnTo>
                      <a:lnTo>
                        <a:pt x="1033" y="244"/>
                      </a:lnTo>
                      <a:lnTo>
                        <a:pt x="1035" y="242"/>
                      </a:lnTo>
                      <a:lnTo>
                        <a:pt x="1030" y="242"/>
                      </a:lnTo>
                      <a:lnTo>
                        <a:pt x="1033" y="244"/>
                      </a:lnTo>
                      <a:lnTo>
                        <a:pt x="1036" y="239"/>
                      </a:lnTo>
                      <a:lnTo>
                        <a:pt x="1036" y="234"/>
                      </a:lnTo>
                      <a:lnTo>
                        <a:pt x="1031" y="234"/>
                      </a:lnTo>
                      <a:lnTo>
                        <a:pt x="1035" y="237"/>
                      </a:lnTo>
                      <a:lnTo>
                        <a:pt x="1036" y="234"/>
                      </a:lnTo>
                      <a:lnTo>
                        <a:pt x="1031" y="234"/>
                      </a:lnTo>
                      <a:lnTo>
                        <a:pt x="1035" y="237"/>
                      </a:lnTo>
                      <a:lnTo>
                        <a:pt x="1037" y="231"/>
                      </a:lnTo>
                      <a:lnTo>
                        <a:pt x="1037" y="230"/>
                      </a:lnTo>
                      <a:lnTo>
                        <a:pt x="1032" y="230"/>
                      </a:lnTo>
                      <a:lnTo>
                        <a:pt x="1036" y="234"/>
                      </a:lnTo>
                      <a:lnTo>
                        <a:pt x="1035" y="233"/>
                      </a:lnTo>
                      <a:lnTo>
                        <a:pt x="1037" y="230"/>
                      </a:lnTo>
                      <a:lnTo>
                        <a:pt x="1032" y="230"/>
                      </a:lnTo>
                      <a:lnTo>
                        <a:pt x="1036" y="234"/>
                      </a:lnTo>
                      <a:lnTo>
                        <a:pt x="1037" y="233"/>
                      </a:lnTo>
                      <a:lnTo>
                        <a:pt x="1036" y="231"/>
                      </a:lnTo>
                      <a:lnTo>
                        <a:pt x="1039" y="229"/>
                      </a:lnTo>
                      <a:lnTo>
                        <a:pt x="1039" y="228"/>
                      </a:lnTo>
                      <a:lnTo>
                        <a:pt x="1033" y="228"/>
                      </a:lnTo>
                      <a:lnTo>
                        <a:pt x="1037" y="231"/>
                      </a:lnTo>
                      <a:lnTo>
                        <a:pt x="1036" y="230"/>
                      </a:lnTo>
                      <a:lnTo>
                        <a:pt x="1039" y="228"/>
                      </a:lnTo>
                      <a:lnTo>
                        <a:pt x="1033" y="228"/>
                      </a:lnTo>
                      <a:lnTo>
                        <a:pt x="1037" y="231"/>
                      </a:lnTo>
                      <a:lnTo>
                        <a:pt x="1039" y="230"/>
                      </a:lnTo>
                      <a:lnTo>
                        <a:pt x="1035" y="226"/>
                      </a:lnTo>
                      <a:lnTo>
                        <a:pt x="1035" y="231"/>
                      </a:lnTo>
                      <a:lnTo>
                        <a:pt x="1039" y="230"/>
                      </a:lnTo>
                      <a:lnTo>
                        <a:pt x="1035" y="226"/>
                      </a:lnTo>
                      <a:lnTo>
                        <a:pt x="1035" y="231"/>
                      </a:lnTo>
                      <a:lnTo>
                        <a:pt x="1036" y="231"/>
                      </a:lnTo>
                      <a:lnTo>
                        <a:pt x="1036" y="226"/>
                      </a:lnTo>
                      <a:lnTo>
                        <a:pt x="1032" y="226"/>
                      </a:lnTo>
                      <a:lnTo>
                        <a:pt x="1033" y="229"/>
                      </a:lnTo>
                      <a:lnTo>
                        <a:pt x="1036" y="231"/>
                      </a:lnTo>
                      <a:lnTo>
                        <a:pt x="1036" y="226"/>
                      </a:lnTo>
                      <a:lnTo>
                        <a:pt x="1032" y="226"/>
                      </a:lnTo>
                      <a:lnTo>
                        <a:pt x="1032" y="228"/>
                      </a:lnTo>
                      <a:lnTo>
                        <a:pt x="1033" y="231"/>
                      </a:lnTo>
                      <a:lnTo>
                        <a:pt x="1035" y="233"/>
                      </a:lnTo>
                      <a:lnTo>
                        <a:pt x="1037" y="229"/>
                      </a:lnTo>
                      <a:lnTo>
                        <a:pt x="1033" y="229"/>
                      </a:lnTo>
                      <a:lnTo>
                        <a:pt x="1035" y="233"/>
                      </a:lnTo>
                      <a:lnTo>
                        <a:pt x="1037" y="229"/>
                      </a:lnTo>
                      <a:lnTo>
                        <a:pt x="1033" y="229"/>
                      </a:lnTo>
                      <a:lnTo>
                        <a:pt x="1033" y="233"/>
                      </a:lnTo>
                      <a:lnTo>
                        <a:pt x="1035" y="235"/>
                      </a:lnTo>
                      <a:lnTo>
                        <a:pt x="1039" y="233"/>
                      </a:lnTo>
                      <a:lnTo>
                        <a:pt x="1035" y="233"/>
                      </a:lnTo>
                      <a:lnTo>
                        <a:pt x="1035" y="235"/>
                      </a:lnTo>
                      <a:lnTo>
                        <a:pt x="1039" y="233"/>
                      </a:lnTo>
                      <a:lnTo>
                        <a:pt x="1035" y="233"/>
                      </a:lnTo>
                      <a:lnTo>
                        <a:pt x="1035" y="242"/>
                      </a:lnTo>
                      <a:lnTo>
                        <a:pt x="1036" y="244"/>
                      </a:lnTo>
                      <a:lnTo>
                        <a:pt x="1040" y="242"/>
                      </a:lnTo>
                      <a:lnTo>
                        <a:pt x="1036" y="242"/>
                      </a:lnTo>
                      <a:lnTo>
                        <a:pt x="1036" y="244"/>
                      </a:lnTo>
                      <a:lnTo>
                        <a:pt x="1040" y="242"/>
                      </a:lnTo>
                      <a:lnTo>
                        <a:pt x="1036" y="242"/>
                      </a:lnTo>
                      <a:lnTo>
                        <a:pt x="1036" y="248"/>
                      </a:lnTo>
                      <a:lnTo>
                        <a:pt x="1037" y="252"/>
                      </a:lnTo>
                      <a:lnTo>
                        <a:pt x="1041" y="251"/>
                      </a:lnTo>
                      <a:lnTo>
                        <a:pt x="1037" y="251"/>
                      </a:lnTo>
                      <a:lnTo>
                        <a:pt x="1037" y="252"/>
                      </a:lnTo>
                      <a:lnTo>
                        <a:pt x="1041" y="251"/>
                      </a:lnTo>
                      <a:lnTo>
                        <a:pt x="1037" y="251"/>
                      </a:lnTo>
                      <a:lnTo>
                        <a:pt x="1037" y="257"/>
                      </a:lnTo>
                      <a:lnTo>
                        <a:pt x="1039" y="262"/>
                      </a:lnTo>
                      <a:lnTo>
                        <a:pt x="1042" y="261"/>
                      </a:lnTo>
                      <a:lnTo>
                        <a:pt x="1039" y="261"/>
                      </a:lnTo>
                      <a:lnTo>
                        <a:pt x="1039" y="262"/>
                      </a:lnTo>
                      <a:lnTo>
                        <a:pt x="1042" y="261"/>
                      </a:lnTo>
                      <a:lnTo>
                        <a:pt x="1039" y="261"/>
                      </a:lnTo>
                      <a:lnTo>
                        <a:pt x="1039" y="274"/>
                      </a:lnTo>
                      <a:lnTo>
                        <a:pt x="1040" y="281"/>
                      </a:lnTo>
                      <a:lnTo>
                        <a:pt x="1044" y="279"/>
                      </a:lnTo>
                      <a:lnTo>
                        <a:pt x="1040" y="279"/>
                      </a:lnTo>
                      <a:lnTo>
                        <a:pt x="1040" y="281"/>
                      </a:lnTo>
                      <a:lnTo>
                        <a:pt x="1044" y="279"/>
                      </a:lnTo>
                      <a:lnTo>
                        <a:pt x="1040" y="279"/>
                      </a:lnTo>
                      <a:lnTo>
                        <a:pt x="1040" y="288"/>
                      </a:lnTo>
                      <a:lnTo>
                        <a:pt x="1041" y="295"/>
                      </a:lnTo>
                      <a:lnTo>
                        <a:pt x="1045" y="293"/>
                      </a:lnTo>
                      <a:lnTo>
                        <a:pt x="1041" y="293"/>
                      </a:lnTo>
                      <a:lnTo>
                        <a:pt x="1041" y="295"/>
                      </a:lnTo>
                      <a:lnTo>
                        <a:pt x="1045" y="293"/>
                      </a:lnTo>
                      <a:lnTo>
                        <a:pt x="1041" y="293"/>
                      </a:lnTo>
                      <a:lnTo>
                        <a:pt x="1041" y="302"/>
                      </a:lnTo>
                      <a:lnTo>
                        <a:pt x="1042" y="310"/>
                      </a:lnTo>
                      <a:lnTo>
                        <a:pt x="1046" y="309"/>
                      </a:lnTo>
                      <a:lnTo>
                        <a:pt x="1042" y="309"/>
                      </a:lnTo>
                      <a:lnTo>
                        <a:pt x="1042" y="310"/>
                      </a:lnTo>
                      <a:lnTo>
                        <a:pt x="1046" y="309"/>
                      </a:lnTo>
                      <a:lnTo>
                        <a:pt x="1042" y="309"/>
                      </a:lnTo>
                      <a:lnTo>
                        <a:pt x="1042" y="328"/>
                      </a:lnTo>
                      <a:lnTo>
                        <a:pt x="1044" y="337"/>
                      </a:lnTo>
                      <a:lnTo>
                        <a:pt x="1048" y="336"/>
                      </a:lnTo>
                      <a:lnTo>
                        <a:pt x="1044" y="336"/>
                      </a:lnTo>
                      <a:lnTo>
                        <a:pt x="1044" y="337"/>
                      </a:lnTo>
                      <a:lnTo>
                        <a:pt x="1048" y="336"/>
                      </a:lnTo>
                      <a:lnTo>
                        <a:pt x="1044" y="336"/>
                      </a:lnTo>
                      <a:lnTo>
                        <a:pt x="1044" y="346"/>
                      </a:lnTo>
                      <a:lnTo>
                        <a:pt x="1045" y="355"/>
                      </a:lnTo>
                      <a:lnTo>
                        <a:pt x="1049" y="354"/>
                      </a:lnTo>
                      <a:lnTo>
                        <a:pt x="1045" y="354"/>
                      </a:lnTo>
                      <a:lnTo>
                        <a:pt x="1045" y="355"/>
                      </a:lnTo>
                      <a:lnTo>
                        <a:pt x="1049" y="354"/>
                      </a:lnTo>
                      <a:lnTo>
                        <a:pt x="1045" y="354"/>
                      </a:lnTo>
                      <a:lnTo>
                        <a:pt x="1045" y="366"/>
                      </a:lnTo>
                      <a:lnTo>
                        <a:pt x="1046" y="376"/>
                      </a:lnTo>
                      <a:lnTo>
                        <a:pt x="1050" y="375"/>
                      </a:lnTo>
                      <a:lnTo>
                        <a:pt x="1046" y="375"/>
                      </a:lnTo>
                      <a:lnTo>
                        <a:pt x="1046" y="376"/>
                      </a:lnTo>
                      <a:lnTo>
                        <a:pt x="1050" y="375"/>
                      </a:lnTo>
                      <a:lnTo>
                        <a:pt x="1046" y="375"/>
                      </a:lnTo>
                      <a:lnTo>
                        <a:pt x="1046" y="398"/>
                      </a:lnTo>
                      <a:lnTo>
                        <a:pt x="1048" y="408"/>
                      </a:lnTo>
                      <a:lnTo>
                        <a:pt x="1051" y="407"/>
                      </a:lnTo>
                      <a:lnTo>
                        <a:pt x="1048" y="407"/>
                      </a:lnTo>
                      <a:lnTo>
                        <a:pt x="1048" y="408"/>
                      </a:lnTo>
                      <a:lnTo>
                        <a:pt x="1051" y="407"/>
                      </a:lnTo>
                      <a:lnTo>
                        <a:pt x="1048" y="407"/>
                      </a:lnTo>
                      <a:lnTo>
                        <a:pt x="1048" y="420"/>
                      </a:lnTo>
                      <a:lnTo>
                        <a:pt x="1049" y="432"/>
                      </a:lnTo>
                      <a:lnTo>
                        <a:pt x="1053" y="430"/>
                      </a:lnTo>
                      <a:lnTo>
                        <a:pt x="1049" y="430"/>
                      </a:lnTo>
                      <a:lnTo>
                        <a:pt x="1049" y="432"/>
                      </a:lnTo>
                      <a:lnTo>
                        <a:pt x="1053" y="430"/>
                      </a:lnTo>
                      <a:lnTo>
                        <a:pt x="1049" y="430"/>
                      </a:lnTo>
                      <a:lnTo>
                        <a:pt x="1049" y="443"/>
                      </a:lnTo>
                      <a:lnTo>
                        <a:pt x="1050" y="455"/>
                      </a:lnTo>
                      <a:lnTo>
                        <a:pt x="1054" y="454"/>
                      </a:lnTo>
                      <a:lnTo>
                        <a:pt x="1050" y="454"/>
                      </a:lnTo>
                      <a:lnTo>
                        <a:pt x="1050" y="455"/>
                      </a:lnTo>
                      <a:lnTo>
                        <a:pt x="1054" y="454"/>
                      </a:lnTo>
                      <a:lnTo>
                        <a:pt x="1050" y="454"/>
                      </a:lnTo>
                      <a:lnTo>
                        <a:pt x="1050" y="478"/>
                      </a:lnTo>
                      <a:lnTo>
                        <a:pt x="1051" y="491"/>
                      </a:lnTo>
                      <a:lnTo>
                        <a:pt x="1055" y="490"/>
                      </a:lnTo>
                      <a:lnTo>
                        <a:pt x="1051" y="490"/>
                      </a:lnTo>
                      <a:lnTo>
                        <a:pt x="1051" y="491"/>
                      </a:lnTo>
                      <a:lnTo>
                        <a:pt x="1055" y="490"/>
                      </a:lnTo>
                      <a:lnTo>
                        <a:pt x="1051" y="490"/>
                      </a:lnTo>
                      <a:lnTo>
                        <a:pt x="1051" y="504"/>
                      </a:lnTo>
                      <a:lnTo>
                        <a:pt x="1053" y="516"/>
                      </a:lnTo>
                      <a:lnTo>
                        <a:pt x="1057" y="514"/>
                      </a:lnTo>
                      <a:lnTo>
                        <a:pt x="1053" y="514"/>
                      </a:lnTo>
                      <a:lnTo>
                        <a:pt x="1053" y="516"/>
                      </a:lnTo>
                      <a:lnTo>
                        <a:pt x="1057" y="514"/>
                      </a:lnTo>
                      <a:lnTo>
                        <a:pt x="1053" y="514"/>
                      </a:lnTo>
                      <a:lnTo>
                        <a:pt x="1053" y="528"/>
                      </a:lnTo>
                      <a:lnTo>
                        <a:pt x="1054" y="541"/>
                      </a:lnTo>
                      <a:lnTo>
                        <a:pt x="1058" y="540"/>
                      </a:lnTo>
                      <a:lnTo>
                        <a:pt x="1054" y="540"/>
                      </a:lnTo>
                      <a:lnTo>
                        <a:pt x="1054" y="541"/>
                      </a:lnTo>
                      <a:lnTo>
                        <a:pt x="1058" y="540"/>
                      </a:lnTo>
                      <a:lnTo>
                        <a:pt x="1054" y="540"/>
                      </a:lnTo>
                      <a:lnTo>
                        <a:pt x="1054" y="567"/>
                      </a:lnTo>
                      <a:lnTo>
                        <a:pt x="1055" y="580"/>
                      </a:lnTo>
                      <a:lnTo>
                        <a:pt x="1059" y="579"/>
                      </a:lnTo>
                      <a:lnTo>
                        <a:pt x="1055" y="579"/>
                      </a:lnTo>
                      <a:lnTo>
                        <a:pt x="1055" y="580"/>
                      </a:lnTo>
                      <a:lnTo>
                        <a:pt x="1059" y="579"/>
                      </a:lnTo>
                      <a:lnTo>
                        <a:pt x="1055" y="579"/>
                      </a:lnTo>
                      <a:lnTo>
                        <a:pt x="1055" y="593"/>
                      </a:lnTo>
                      <a:lnTo>
                        <a:pt x="1057" y="606"/>
                      </a:lnTo>
                      <a:lnTo>
                        <a:pt x="1061" y="605"/>
                      </a:lnTo>
                      <a:lnTo>
                        <a:pt x="1057" y="605"/>
                      </a:lnTo>
                      <a:lnTo>
                        <a:pt x="1057" y="606"/>
                      </a:lnTo>
                      <a:lnTo>
                        <a:pt x="1061" y="605"/>
                      </a:lnTo>
                      <a:lnTo>
                        <a:pt x="1057" y="605"/>
                      </a:lnTo>
                      <a:lnTo>
                        <a:pt x="1057" y="620"/>
                      </a:lnTo>
                      <a:lnTo>
                        <a:pt x="1058" y="633"/>
                      </a:lnTo>
                      <a:lnTo>
                        <a:pt x="1062" y="632"/>
                      </a:lnTo>
                      <a:lnTo>
                        <a:pt x="1058" y="632"/>
                      </a:lnTo>
                      <a:lnTo>
                        <a:pt x="1058" y="633"/>
                      </a:lnTo>
                      <a:lnTo>
                        <a:pt x="1062" y="632"/>
                      </a:lnTo>
                      <a:lnTo>
                        <a:pt x="1058" y="632"/>
                      </a:lnTo>
                      <a:lnTo>
                        <a:pt x="1058" y="659"/>
                      </a:lnTo>
                      <a:lnTo>
                        <a:pt x="1059" y="673"/>
                      </a:lnTo>
                      <a:lnTo>
                        <a:pt x="1063" y="672"/>
                      </a:lnTo>
                      <a:lnTo>
                        <a:pt x="1059" y="672"/>
                      </a:lnTo>
                      <a:lnTo>
                        <a:pt x="1059" y="673"/>
                      </a:lnTo>
                      <a:lnTo>
                        <a:pt x="1063" y="672"/>
                      </a:lnTo>
                      <a:lnTo>
                        <a:pt x="1059" y="672"/>
                      </a:lnTo>
                      <a:lnTo>
                        <a:pt x="1059" y="686"/>
                      </a:lnTo>
                      <a:lnTo>
                        <a:pt x="1061" y="699"/>
                      </a:lnTo>
                      <a:lnTo>
                        <a:pt x="1064" y="698"/>
                      </a:lnTo>
                      <a:lnTo>
                        <a:pt x="1061" y="698"/>
                      </a:lnTo>
                      <a:lnTo>
                        <a:pt x="1061" y="699"/>
                      </a:lnTo>
                      <a:lnTo>
                        <a:pt x="1064" y="698"/>
                      </a:lnTo>
                      <a:lnTo>
                        <a:pt x="1061" y="698"/>
                      </a:lnTo>
                      <a:lnTo>
                        <a:pt x="1061" y="725"/>
                      </a:lnTo>
                      <a:lnTo>
                        <a:pt x="1062" y="738"/>
                      </a:lnTo>
                      <a:lnTo>
                        <a:pt x="1066" y="736"/>
                      </a:lnTo>
                      <a:lnTo>
                        <a:pt x="1062" y="736"/>
                      </a:lnTo>
                      <a:lnTo>
                        <a:pt x="1062" y="738"/>
                      </a:lnTo>
                      <a:lnTo>
                        <a:pt x="1066" y="736"/>
                      </a:lnTo>
                      <a:lnTo>
                        <a:pt x="1062" y="736"/>
                      </a:lnTo>
                      <a:lnTo>
                        <a:pt x="1062" y="749"/>
                      </a:lnTo>
                      <a:lnTo>
                        <a:pt x="1063" y="762"/>
                      </a:lnTo>
                      <a:lnTo>
                        <a:pt x="1067" y="761"/>
                      </a:lnTo>
                      <a:lnTo>
                        <a:pt x="1063" y="761"/>
                      </a:lnTo>
                      <a:lnTo>
                        <a:pt x="1063" y="762"/>
                      </a:lnTo>
                      <a:lnTo>
                        <a:pt x="1067" y="761"/>
                      </a:lnTo>
                      <a:lnTo>
                        <a:pt x="1063" y="761"/>
                      </a:lnTo>
                      <a:lnTo>
                        <a:pt x="1063" y="774"/>
                      </a:lnTo>
                      <a:lnTo>
                        <a:pt x="1064" y="785"/>
                      </a:lnTo>
                      <a:lnTo>
                        <a:pt x="1068" y="784"/>
                      </a:lnTo>
                      <a:lnTo>
                        <a:pt x="1064" y="784"/>
                      </a:lnTo>
                      <a:lnTo>
                        <a:pt x="1064" y="785"/>
                      </a:lnTo>
                      <a:lnTo>
                        <a:pt x="1068" y="784"/>
                      </a:lnTo>
                      <a:lnTo>
                        <a:pt x="1064" y="784"/>
                      </a:lnTo>
                      <a:lnTo>
                        <a:pt x="1064" y="807"/>
                      </a:lnTo>
                      <a:lnTo>
                        <a:pt x="1066" y="818"/>
                      </a:lnTo>
                      <a:lnTo>
                        <a:pt x="1070" y="816"/>
                      </a:lnTo>
                      <a:lnTo>
                        <a:pt x="1066" y="816"/>
                      </a:lnTo>
                      <a:lnTo>
                        <a:pt x="1066" y="818"/>
                      </a:lnTo>
                      <a:lnTo>
                        <a:pt x="1070" y="816"/>
                      </a:lnTo>
                      <a:lnTo>
                        <a:pt x="1066" y="816"/>
                      </a:lnTo>
                      <a:lnTo>
                        <a:pt x="1066" y="828"/>
                      </a:lnTo>
                      <a:lnTo>
                        <a:pt x="1067" y="837"/>
                      </a:lnTo>
                      <a:lnTo>
                        <a:pt x="1071" y="836"/>
                      </a:lnTo>
                      <a:lnTo>
                        <a:pt x="1067" y="836"/>
                      </a:lnTo>
                      <a:lnTo>
                        <a:pt x="1067" y="837"/>
                      </a:lnTo>
                      <a:lnTo>
                        <a:pt x="1071" y="836"/>
                      </a:lnTo>
                      <a:lnTo>
                        <a:pt x="1067" y="836"/>
                      </a:lnTo>
                      <a:lnTo>
                        <a:pt x="1067" y="846"/>
                      </a:lnTo>
                      <a:lnTo>
                        <a:pt x="1068" y="855"/>
                      </a:lnTo>
                      <a:lnTo>
                        <a:pt x="1072" y="854"/>
                      </a:lnTo>
                      <a:lnTo>
                        <a:pt x="1068" y="854"/>
                      </a:lnTo>
                      <a:lnTo>
                        <a:pt x="1068" y="855"/>
                      </a:lnTo>
                      <a:lnTo>
                        <a:pt x="1072" y="854"/>
                      </a:lnTo>
                      <a:lnTo>
                        <a:pt x="1068" y="854"/>
                      </a:lnTo>
                      <a:lnTo>
                        <a:pt x="1068" y="871"/>
                      </a:lnTo>
                      <a:lnTo>
                        <a:pt x="1070" y="878"/>
                      </a:lnTo>
                      <a:lnTo>
                        <a:pt x="1073" y="877"/>
                      </a:lnTo>
                      <a:lnTo>
                        <a:pt x="1070" y="877"/>
                      </a:lnTo>
                      <a:lnTo>
                        <a:pt x="1070" y="878"/>
                      </a:lnTo>
                      <a:lnTo>
                        <a:pt x="1073" y="877"/>
                      </a:lnTo>
                      <a:lnTo>
                        <a:pt x="1070" y="877"/>
                      </a:lnTo>
                      <a:lnTo>
                        <a:pt x="1070" y="885"/>
                      </a:lnTo>
                      <a:lnTo>
                        <a:pt x="1071" y="890"/>
                      </a:lnTo>
                      <a:lnTo>
                        <a:pt x="1075" y="889"/>
                      </a:lnTo>
                      <a:lnTo>
                        <a:pt x="1071" y="889"/>
                      </a:lnTo>
                      <a:lnTo>
                        <a:pt x="1071" y="890"/>
                      </a:lnTo>
                      <a:lnTo>
                        <a:pt x="1075" y="889"/>
                      </a:lnTo>
                      <a:lnTo>
                        <a:pt x="1071" y="889"/>
                      </a:lnTo>
                      <a:lnTo>
                        <a:pt x="1071" y="896"/>
                      </a:lnTo>
                      <a:lnTo>
                        <a:pt x="1072" y="902"/>
                      </a:lnTo>
                      <a:lnTo>
                        <a:pt x="1076" y="900"/>
                      </a:lnTo>
                      <a:lnTo>
                        <a:pt x="1072" y="900"/>
                      </a:lnTo>
                      <a:lnTo>
                        <a:pt x="1072" y="902"/>
                      </a:lnTo>
                      <a:lnTo>
                        <a:pt x="1076" y="900"/>
                      </a:lnTo>
                      <a:lnTo>
                        <a:pt x="1072" y="900"/>
                      </a:lnTo>
                      <a:lnTo>
                        <a:pt x="1072" y="912"/>
                      </a:lnTo>
                      <a:lnTo>
                        <a:pt x="1073" y="916"/>
                      </a:lnTo>
                      <a:lnTo>
                        <a:pt x="1077" y="915"/>
                      </a:lnTo>
                      <a:lnTo>
                        <a:pt x="1073" y="915"/>
                      </a:lnTo>
                      <a:lnTo>
                        <a:pt x="1073" y="916"/>
                      </a:lnTo>
                      <a:lnTo>
                        <a:pt x="1077" y="915"/>
                      </a:lnTo>
                      <a:lnTo>
                        <a:pt x="1073" y="915"/>
                      </a:lnTo>
                      <a:lnTo>
                        <a:pt x="1073" y="921"/>
                      </a:lnTo>
                      <a:lnTo>
                        <a:pt x="1075" y="925"/>
                      </a:lnTo>
                      <a:lnTo>
                        <a:pt x="1079" y="924"/>
                      </a:lnTo>
                      <a:lnTo>
                        <a:pt x="1075" y="924"/>
                      </a:lnTo>
                      <a:lnTo>
                        <a:pt x="1075" y="925"/>
                      </a:lnTo>
                      <a:lnTo>
                        <a:pt x="1079" y="924"/>
                      </a:lnTo>
                      <a:lnTo>
                        <a:pt x="1075" y="924"/>
                      </a:lnTo>
                      <a:lnTo>
                        <a:pt x="1075" y="927"/>
                      </a:lnTo>
                      <a:lnTo>
                        <a:pt x="1076" y="931"/>
                      </a:lnTo>
                      <a:lnTo>
                        <a:pt x="1080" y="930"/>
                      </a:lnTo>
                      <a:lnTo>
                        <a:pt x="1076" y="930"/>
                      </a:lnTo>
                      <a:lnTo>
                        <a:pt x="1076" y="931"/>
                      </a:lnTo>
                      <a:lnTo>
                        <a:pt x="1080" y="930"/>
                      </a:lnTo>
                      <a:lnTo>
                        <a:pt x="1076" y="930"/>
                      </a:lnTo>
                      <a:lnTo>
                        <a:pt x="1076" y="939"/>
                      </a:lnTo>
                      <a:lnTo>
                        <a:pt x="1077" y="942"/>
                      </a:lnTo>
                      <a:lnTo>
                        <a:pt x="1081" y="939"/>
                      </a:lnTo>
                      <a:lnTo>
                        <a:pt x="1077" y="939"/>
                      </a:lnTo>
                      <a:lnTo>
                        <a:pt x="1077" y="942"/>
                      </a:lnTo>
                      <a:lnTo>
                        <a:pt x="1081" y="939"/>
                      </a:lnTo>
                      <a:lnTo>
                        <a:pt x="1077" y="939"/>
                      </a:lnTo>
                      <a:lnTo>
                        <a:pt x="1077" y="944"/>
                      </a:lnTo>
                      <a:lnTo>
                        <a:pt x="1079" y="947"/>
                      </a:lnTo>
                      <a:lnTo>
                        <a:pt x="1082" y="944"/>
                      </a:lnTo>
                      <a:lnTo>
                        <a:pt x="1079" y="944"/>
                      </a:lnTo>
                      <a:lnTo>
                        <a:pt x="1079" y="947"/>
                      </a:lnTo>
                      <a:lnTo>
                        <a:pt x="1082" y="944"/>
                      </a:lnTo>
                      <a:lnTo>
                        <a:pt x="1079" y="944"/>
                      </a:lnTo>
                      <a:lnTo>
                        <a:pt x="1079" y="948"/>
                      </a:lnTo>
                      <a:lnTo>
                        <a:pt x="1080" y="951"/>
                      </a:lnTo>
                      <a:lnTo>
                        <a:pt x="1084" y="948"/>
                      </a:lnTo>
                      <a:lnTo>
                        <a:pt x="1080" y="948"/>
                      </a:lnTo>
                      <a:lnTo>
                        <a:pt x="1080" y="951"/>
                      </a:lnTo>
                      <a:lnTo>
                        <a:pt x="1084" y="948"/>
                      </a:lnTo>
                      <a:lnTo>
                        <a:pt x="1080" y="948"/>
                      </a:lnTo>
                      <a:lnTo>
                        <a:pt x="1080" y="949"/>
                      </a:lnTo>
                      <a:lnTo>
                        <a:pt x="1081" y="953"/>
                      </a:lnTo>
                      <a:lnTo>
                        <a:pt x="1082" y="955"/>
                      </a:lnTo>
                      <a:lnTo>
                        <a:pt x="1082" y="953"/>
                      </a:lnTo>
                      <a:lnTo>
                        <a:pt x="1085" y="956"/>
                      </a:lnTo>
                      <a:lnTo>
                        <a:pt x="1086" y="956"/>
                      </a:lnTo>
                      <a:lnTo>
                        <a:pt x="1086" y="955"/>
                      </a:lnTo>
                      <a:lnTo>
                        <a:pt x="1089" y="953"/>
                      </a:lnTo>
                      <a:lnTo>
                        <a:pt x="1092" y="951"/>
                      </a:lnTo>
                      <a:lnTo>
                        <a:pt x="1092" y="949"/>
                      </a:lnTo>
                      <a:lnTo>
                        <a:pt x="1086" y="949"/>
                      </a:lnTo>
                      <a:lnTo>
                        <a:pt x="1090" y="953"/>
                      </a:lnTo>
                      <a:lnTo>
                        <a:pt x="1089" y="952"/>
                      </a:lnTo>
                      <a:lnTo>
                        <a:pt x="1092" y="949"/>
                      </a:lnTo>
                      <a:lnTo>
                        <a:pt x="1086" y="949"/>
                      </a:lnTo>
                      <a:lnTo>
                        <a:pt x="1090" y="953"/>
                      </a:lnTo>
                      <a:lnTo>
                        <a:pt x="1092" y="952"/>
                      </a:lnTo>
                      <a:lnTo>
                        <a:pt x="1090" y="951"/>
                      </a:lnTo>
                      <a:lnTo>
                        <a:pt x="1093" y="948"/>
                      </a:lnTo>
                      <a:lnTo>
                        <a:pt x="1093" y="944"/>
                      </a:lnTo>
                      <a:lnTo>
                        <a:pt x="1088" y="944"/>
                      </a:lnTo>
                      <a:lnTo>
                        <a:pt x="1092" y="947"/>
                      </a:lnTo>
                      <a:lnTo>
                        <a:pt x="1093" y="944"/>
                      </a:lnTo>
                      <a:lnTo>
                        <a:pt x="1088" y="944"/>
                      </a:lnTo>
                      <a:lnTo>
                        <a:pt x="1092" y="947"/>
                      </a:lnTo>
                      <a:lnTo>
                        <a:pt x="1094" y="942"/>
                      </a:lnTo>
                      <a:lnTo>
                        <a:pt x="1094" y="939"/>
                      </a:lnTo>
                      <a:lnTo>
                        <a:pt x="1089" y="939"/>
                      </a:lnTo>
                      <a:lnTo>
                        <a:pt x="1093" y="940"/>
                      </a:lnTo>
                      <a:lnTo>
                        <a:pt x="1094" y="939"/>
                      </a:lnTo>
                      <a:lnTo>
                        <a:pt x="1089" y="939"/>
                      </a:lnTo>
                      <a:lnTo>
                        <a:pt x="1093" y="940"/>
                      </a:lnTo>
                      <a:lnTo>
                        <a:pt x="1094" y="937"/>
                      </a:lnTo>
                      <a:lnTo>
                        <a:pt x="1095" y="935"/>
                      </a:lnTo>
                      <a:lnTo>
                        <a:pt x="1095" y="931"/>
                      </a:lnTo>
                      <a:lnTo>
                        <a:pt x="1090" y="931"/>
                      </a:lnTo>
                      <a:lnTo>
                        <a:pt x="1094" y="933"/>
                      </a:lnTo>
                      <a:lnTo>
                        <a:pt x="1095" y="931"/>
                      </a:lnTo>
                      <a:lnTo>
                        <a:pt x="1090" y="931"/>
                      </a:lnTo>
                      <a:lnTo>
                        <a:pt x="1094" y="933"/>
                      </a:lnTo>
                      <a:lnTo>
                        <a:pt x="1095" y="929"/>
                      </a:lnTo>
                      <a:lnTo>
                        <a:pt x="1097" y="927"/>
                      </a:lnTo>
                      <a:lnTo>
                        <a:pt x="1097" y="917"/>
                      </a:lnTo>
                      <a:lnTo>
                        <a:pt x="1092" y="917"/>
                      </a:lnTo>
                      <a:lnTo>
                        <a:pt x="1095" y="918"/>
                      </a:lnTo>
                      <a:lnTo>
                        <a:pt x="1097" y="917"/>
                      </a:lnTo>
                      <a:lnTo>
                        <a:pt x="1092" y="917"/>
                      </a:lnTo>
                      <a:lnTo>
                        <a:pt x="1095" y="918"/>
                      </a:lnTo>
                      <a:lnTo>
                        <a:pt x="1097" y="913"/>
                      </a:lnTo>
                      <a:lnTo>
                        <a:pt x="1098" y="912"/>
                      </a:lnTo>
                      <a:lnTo>
                        <a:pt x="1098" y="906"/>
                      </a:lnTo>
                      <a:lnTo>
                        <a:pt x="1093" y="906"/>
                      </a:lnTo>
                      <a:lnTo>
                        <a:pt x="1097" y="907"/>
                      </a:lnTo>
                      <a:lnTo>
                        <a:pt x="1098" y="906"/>
                      </a:lnTo>
                      <a:lnTo>
                        <a:pt x="1093" y="906"/>
                      </a:lnTo>
                      <a:lnTo>
                        <a:pt x="1097" y="907"/>
                      </a:lnTo>
                      <a:lnTo>
                        <a:pt x="1098" y="900"/>
                      </a:lnTo>
                      <a:lnTo>
                        <a:pt x="1099" y="899"/>
                      </a:lnTo>
                      <a:lnTo>
                        <a:pt x="1099" y="893"/>
                      </a:lnTo>
                      <a:lnTo>
                        <a:pt x="1094" y="893"/>
                      </a:lnTo>
                      <a:lnTo>
                        <a:pt x="1099" y="894"/>
                      </a:lnTo>
                      <a:lnTo>
                        <a:pt x="1099" y="893"/>
                      </a:lnTo>
                      <a:lnTo>
                        <a:pt x="1094" y="893"/>
                      </a:lnTo>
                      <a:lnTo>
                        <a:pt x="1099" y="894"/>
                      </a:lnTo>
                      <a:lnTo>
                        <a:pt x="1101" y="886"/>
                      </a:lnTo>
                      <a:lnTo>
                        <a:pt x="1101" y="869"/>
                      </a:lnTo>
                      <a:lnTo>
                        <a:pt x="1095" y="869"/>
                      </a:lnTo>
                      <a:lnTo>
                        <a:pt x="1101" y="871"/>
                      </a:lnTo>
                      <a:lnTo>
                        <a:pt x="1101" y="869"/>
                      </a:lnTo>
                      <a:lnTo>
                        <a:pt x="1095" y="869"/>
                      </a:lnTo>
                      <a:lnTo>
                        <a:pt x="1101" y="871"/>
                      </a:lnTo>
                      <a:lnTo>
                        <a:pt x="1102" y="863"/>
                      </a:lnTo>
                      <a:lnTo>
                        <a:pt x="1102" y="853"/>
                      </a:lnTo>
                      <a:lnTo>
                        <a:pt x="1097" y="853"/>
                      </a:lnTo>
                      <a:lnTo>
                        <a:pt x="1102" y="854"/>
                      </a:lnTo>
                      <a:lnTo>
                        <a:pt x="1102" y="853"/>
                      </a:lnTo>
                      <a:lnTo>
                        <a:pt x="1097" y="853"/>
                      </a:lnTo>
                      <a:lnTo>
                        <a:pt x="1102" y="854"/>
                      </a:lnTo>
                      <a:lnTo>
                        <a:pt x="1103" y="845"/>
                      </a:lnTo>
                      <a:lnTo>
                        <a:pt x="1103" y="825"/>
                      </a:lnTo>
                      <a:lnTo>
                        <a:pt x="1098" y="825"/>
                      </a:lnTo>
                      <a:lnTo>
                        <a:pt x="1103" y="827"/>
                      </a:lnTo>
                      <a:lnTo>
                        <a:pt x="1103" y="825"/>
                      </a:lnTo>
                      <a:lnTo>
                        <a:pt x="1098" y="825"/>
                      </a:lnTo>
                      <a:lnTo>
                        <a:pt x="1103" y="827"/>
                      </a:lnTo>
                      <a:lnTo>
                        <a:pt x="1104" y="816"/>
                      </a:lnTo>
                      <a:lnTo>
                        <a:pt x="1104" y="805"/>
                      </a:lnTo>
                      <a:lnTo>
                        <a:pt x="1099" y="805"/>
                      </a:lnTo>
                      <a:lnTo>
                        <a:pt x="1104" y="806"/>
                      </a:lnTo>
                      <a:lnTo>
                        <a:pt x="1104" y="805"/>
                      </a:lnTo>
                      <a:lnTo>
                        <a:pt x="1099" y="805"/>
                      </a:lnTo>
                      <a:lnTo>
                        <a:pt x="1104" y="806"/>
                      </a:lnTo>
                      <a:lnTo>
                        <a:pt x="1106" y="796"/>
                      </a:lnTo>
                      <a:lnTo>
                        <a:pt x="1106" y="784"/>
                      </a:lnTo>
                      <a:lnTo>
                        <a:pt x="1101" y="784"/>
                      </a:lnTo>
                      <a:lnTo>
                        <a:pt x="1106" y="785"/>
                      </a:lnTo>
                      <a:lnTo>
                        <a:pt x="1106" y="784"/>
                      </a:lnTo>
                      <a:lnTo>
                        <a:pt x="1101" y="784"/>
                      </a:lnTo>
                      <a:lnTo>
                        <a:pt x="1106" y="785"/>
                      </a:lnTo>
                      <a:lnTo>
                        <a:pt x="1107" y="774"/>
                      </a:lnTo>
                      <a:lnTo>
                        <a:pt x="1107" y="751"/>
                      </a:lnTo>
                      <a:lnTo>
                        <a:pt x="1102" y="751"/>
                      </a:lnTo>
                      <a:lnTo>
                        <a:pt x="1107" y="752"/>
                      </a:lnTo>
                      <a:lnTo>
                        <a:pt x="1107" y="751"/>
                      </a:lnTo>
                      <a:lnTo>
                        <a:pt x="1102" y="751"/>
                      </a:lnTo>
                      <a:lnTo>
                        <a:pt x="1107" y="752"/>
                      </a:lnTo>
                      <a:lnTo>
                        <a:pt x="1108" y="740"/>
                      </a:lnTo>
                      <a:lnTo>
                        <a:pt x="1108" y="727"/>
                      </a:lnTo>
                      <a:lnTo>
                        <a:pt x="1103" y="727"/>
                      </a:lnTo>
                      <a:lnTo>
                        <a:pt x="1108" y="729"/>
                      </a:lnTo>
                      <a:lnTo>
                        <a:pt x="1108" y="727"/>
                      </a:lnTo>
                      <a:lnTo>
                        <a:pt x="1103" y="727"/>
                      </a:lnTo>
                      <a:lnTo>
                        <a:pt x="1108" y="729"/>
                      </a:lnTo>
                      <a:lnTo>
                        <a:pt x="1110" y="717"/>
                      </a:lnTo>
                      <a:lnTo>
                        <a:pt x="1110" y="703"/>
                      </a:lnTo>
                      <a:lnTo>
                        <a:pt x="1104" y="703"/>
                      </a:lnTo>
                      <a:lnTo>
                        <a:pt x="1110" y="704"/>
                      </a:lnTo>
                      <a:lnTo>
                        <a:pt x="1110" y="703"/>
                      </a:lnTo>
                      <a:lnTo>
                        <a:pt x="1104" y="703"/>
                      </a:lnTo>
                      <a:lnTo>
                        <a:pt x="1110" y="704"/>
                      </a:lnTo>
                      <a:lnTo>
                        <a:pt x="1111" y="692"/>
                      </a:lnTo>
                      <a:lnTo>
                        <a:pt x="1111" y="667"/>
                      </a:lnTo>
                      <a:lnTo>
                        <a:pt x="1106" y="667"/>
                      </a:lnTo>
                      <a:lnTo>
                        <a:pt x="1111" y="668"/>
                      </a:lnTo>
                      <a:lnTo>
                        <a:pt x="1111" y="667"/>
                      </a:lnTo>
                      <a:lnTo>
                        <a:pt x="1106" y="667"/>
                      </a:lnTo>
                      <a:lnTo>
                        <a:pt x="1111" y="668"/>
                      </a:lnTo>
                      <a:lnTo>
                        <a:pt x="1112" y="655"/>
                      </a:lnTo>
                      <a:lnTo>
                        <a:pt x="1112" y="641"/>
                      </a:lnTo>
                      <a:lnTo>
                        <a:pt x="1107" y="641"/>
                      </a:lnTo>
                      <a:lnTo>
                        <a:pt x="1112" y="642"/>
                      </a:lnTo>
                      <a:lnTo>
                        <a:pt x="1112" y="641"/>
                      </a:lnTo>
                      <a:lnTo>
                        <a:pt x="1107" y="641"/>
                      </a:lnTo>
                      <a:lnTo>
                        <a:pt x="1112" y="642"/>
                      </a:lnTo>
                      <a:lnTo>
                        <a:pt x="1113" y="629"/>
                      </a:lnTo>
                      <a:lnTo>
                        <a:pt x="1113" y="615"/>
                      </a:lnTo>
                      <a:lnTo>
                        <a:pt x="1108" y="615"/>
                      </a:lnTo>
                      <a:lnTo>
                        <a:pt x="1113" y="616"/>
                      </a:lnTo>
                      <a:lnTo>
                        <a:pt x="1113" y="615"/>
                      </a:lnTo>
                      <a:lnTo>
                        <a:pt x="1108" y="615"/>
                      </a:lnTo>
                      <a:lnTo>
                        <a:pt x="1113" y="616"/>
                      </a:lnTo>
                      <a:lnTo>
                        <a:pt x="1115" y="603"/>
                      </a:lnTo>
                      <a:lnTo>
                        <a:pt x="1115" y="575"/>
                      </a:lnTo>
                      <a:lnTo>
                        <a:pt x="1110" y="575"/>
                      </a:lnTo>
                      <a:lnTo>
                        <a:pt x="1115" y="576"/>
                      </a:lnTo>
                      <a:lnTo>
                        <a:pt x="1115" y="575"/>
                      </a:lnTo>
                      <a:lnTo>
                        <a:pt x="1110" y="575"/>
                      </a:lnTo>
                      <a:lnTo>
                        <a:pt x="1115" y="576"/>
                      </a:lnTo>
                      <a:lnTo>
                        <a:pt x="1116" y="563"/>
                      </a:lnTo>
                      <a:lnTo>
                        <a:pt x="1116" y="549"/>
                      </a:lnTo>
                      <a:lnTo>
                        <a:pt x="1111" y="549"/>
                      </a:lnTo>
                      <a:lnTo>
                        <a:pt x="1116" y="550"/>
                      </a:lnTo>
                      <a:lnTo>
                        <a:pt x="1116" y="549"/>
                      </a:lnTo>
                      <a:lnTo>
                        <a:pt x="1111" y="549"/>
                      </a:lnTo>
                      <a:lnTo>
                        <a:pt x="1116" y="550"/>
                      </a:lnTo>
                      <a:lnTo>
                        <a:pt x="1117" y="536"/>
                      </a:lnTo>
                      <a:lnTo>
                        <a:pt x="1117" y="522"/>
                      </a:lnTo>
                      <a:lnTo>
                        <a:pt x="1112" y="522"/>
                      </a:lnTo>
                      <a:lnTo>
                        <a:pt x="1117" y="523"/>
                      </a:lnTo>
                      <a:lnTo>
                        <a:pt x="1117" y="522"/>
                      </a:lnTo>
                      <a:lnTo>
                        <a:pt x="1112" y="522"/>
                      </a:lnTo>
                      <a:lnTo>
                        <a:pt x="1117" y="523"/>
                      </a:lnTo>
                      <a:lnTo>
                        <a:pt x="1119" y="510"/>
                      </a:lnTo>
                      <a:lnTo>
                        <a:pt x="1119" y="482"/>
                      </a:lnTo>
                      <a:lnTo>
                        <a:pt x="1113" y="482"/>
                      </a:lnTo>
                      <a:lnTo>
                        <a:pt x="1119" y="483"/>
                      </a:lnTo>
                      <a:lnTo>
                        <a:pt x="1119" y="482"/>
                      </a:lnTo>
                      <a:lnTo>
                        <a:pt x="1113" y="482"/>
                      </a:lnTo>
                      <a:lnTo>
                        <a:pt x="1119" y="483"/>
                      </a:lnTo>
                      <a:lnTo>
                        <a:pt x="1120" y="469"/>
                      </a:lnTo>
                      <a:lnTo>
                        <a:pt x="1120" y="455"/>
                      </a:lnTo>
                      <a:lnTo>
                        <a:pt x="1115" y="455"/>
                      </a:lnTo>
                      <a:lnTo>
                        <a:pt x="1120" y="456"/>
                      </a:lnTo>
                      <a:lnTo>
                        <a:pt x="1120" y="455"/>
                      </a:lnTo>
                      <a:lnTo>
                        <a:pt x="1115" y="455"/>
                      </a:lnTo>
                      <a:lnTo>
                        <a:pt x="1120" y="456"/>
                      </a:lnTo>
                      <a:lnTo>
                        <a:pt x="1121" y="443"/>
                      </a:lnTo>
                      <a:lnTo>
                        <a:pt x="1121" y="428"/>
                      </a:lnTo>
                      <a:lnTo>
                        <a:pt x="1116" y="428"/>
                      </a:lnTo>
                      <a:lnTo>
                        <a:pt x="1121" y="429"/>
                      </a:lnTo>
                      <a:lnTo>
                        <a:pt x="1121" y="428"/>
                      </a:lnTo>
                      <a:lnTo>
                        <a:pt x="1116" y="428"/>
                      </a:lnTo>
                      <a:lnTo>
                        <a:pt x="1121" y="429"/>
                      </a:lnTo>
                      <a:lnTo>
                        <a:pt x="1123" y="416"/>
                      </a:lnTo>
                      <a:lnTo>
                        <a:pt x="1123" y="389"/>
                      </a:lnTo>
                      <a:lnTo>
                        <a:pt x="1117" y="389"/>
                      </a:lnTo>
                      <a:lnTo>
                        <a:pt x="1123" y="390"/>
                      </a:lnTo>
                      <a:lnTo>
                        <a:pt x="1123" y="389"/>
                      </a:lnTo>
                      <a:lnTo>
                        <a:pt x="1117" y="389"/>
                      </a:lnTo>
                      <a:lnTo>
                        <a:pt x="1123" y="390"/>
                      </a:lnTo>
                      <a:lnTo>
                        <a:pt x="1124" y="377"/>
                      </a:lnTo>
                      <a:lnTo>
                        <a:pt x="1124" y="364"/>
                      </a:lnTo>
                      <a:lnTo>
                        <a:pt x="1119" y="364"/>
                      </a:lnTo>
                      <a:lnTo>
                        <a:pt x="1124" y="366"/>
                      </a:lnTo>
                      <a:lnTo>
                        <a:pt x="1124" y="364"/>
                      </a:lnTo>
                      <a:lnTo>
                        <a:pt x="1119" y="364"/>
                      </a:lnTo>
                      <a:lnTo>
                        <a:pt x="1124" y="366"/>
                      </a:lnTo>
                      <a:lnTo>
                        <a:pt x="1125" y="353"/>
                      </a:lnTo>
                      <a:lnTo>
                        <a:pt x="1125" y="340"/>
                      </a:lnTo>
                      <a:lnTo>
                        <a:pt x="1120" y="340"/>
                      </a:lnTo>
                      <a:lnTo>
                        <a:pt x="1125" y="341"/>
                      </a:lnTo>
                      <a:lnTo>
                        <a:pt x="1125" y="340"/>
                      </a:lnTo>
                      <a:lnTo>
                        <a:pt x="1120" y="340"/>
                      </a:lnTo>
                      <a:lnTo>
                        <a:pt x="1125" y="341"/>
                      </a:lnTo>
                      <a:lnTo>
                        <a:pt x="1126" y="328"/>
                      </a:lnTo>
                      <a:lnTo>
                        <a:pt x="1126" y="305"/>
                      </a:lnTo>
                      <a:lnTo>
                        <a:pt x="1121" y="305"/>
                      </a:lnTo>
                      <a:lnTo>
                        <a:pt x="1126" y="306"/>
                      </a:lnTo>
                      <a:lnTo>
                        <a:pt x="1126" y="305"/>
                      </a:lnTo>
                      <a:lnTo>
                        <a:pt x="1121" y="305"/>
                      </a:lnTo>
                      <a:lnTo>
                        <a:pt x="1126" y="306"/>
                      </a:lnTo>
                      <a:lnTo>
                        <a:pt x="1128" y="295"/>
                      </a:lnTo>
                      <a:lnTo>
                        <a:pt x="1128" y="283"/>
                      </a:lnTo>
                      <a:lnTo>
                        <a:pt x="1123" y="283"/>
                      </a:lnTo>
                      <a:lnTo>
                        <a:pt x="1128" y="284"/>
                      </a:lnTo>
                      <a:lnTo>
                        <a:pt x="1128" y="283"/>
                      </a:lnTo>
                      <a:lnTo>
                        <a:pt x="1123" y="283"/>
                      </a:lnTo>
                      <a:lnTo>
                        <a:pt x="1128" y="284"/>
                      </a:lnTo>
                      <a:lnTo>
                        <a:pt x="1129" y="274"/>
                      </a:lnTo>
                      <a:lnTo>
                        <a:pt x="1129" y="262"/>
                      </a:lnTo>
                      <a:lnTo>
                        <a:pt x="1124" y="262"/>
                      </a:lnTo>
                      <a:lnTo>
                        <a:pt x="1129" y="264"/>
                      </a:lnTo>
                      <a:lnTo>
                        <a:pt x="1129" y="262"/>
                      </a:lnTo>
                      <a:lnTo>
                        <a:pt x="1124" y="262"/>
                      </a:lnTo>
                      <a:lnTo>
                        <a:pt x="1129" y="264"/>
                      </a:lnTo>
                      <a:lnTo>
                        <a:pt x="1130" y="253"/>
                      </a:lnTo>
                      <a:lnTo>
                        <a:pt x="1130" y="235"/>
                      </a:lnTo>
                      <a:lnTo>
                        <a:pt x="1125" y="235"/>
                      </a:lnTo>
                      <a:lnTo>
                        <a:pt x="1130" y="237"/>
                      </a:lnTo>
                      <a:lnTo>
                        <a:pt x="1130" y="235"/>
                      </a:lnTo>
                      <a:lnTo>
                        <a:pt x="1125" y="235"/>
                      </a:lnTo>
                      <a:lnTo>
                        <a:pt x="1130" y="237"/>
                      </a:lnTo>
                      <a:lnTo>
                        <a:pt x="1132" y="228"/>
                      </a:lnTo>
                      <a:lnTo>
                        <a:pt x="1132" y="219"/>
                      </a:lnTo>
                      <a:lnTo>
                        <a:pt x="1126" y="219"/>
                      </a:lnTo>
                      <a:lnTo>
                        <a:pt x="1132" y="220"/>
                      </a:lnTo>
                      <a:lnTo>
                        <a:pt x="1132" y="219"/>
                      </a:lnTo>
                      <a:lnTo>
                        <a:pt x="1126" y="219"/>
                      </a:lnTo>
                      <a:lnTo>
                        <a:pt x="1132" y="220"/>
                      </a:lnTo>
                      <a:lnTo>
                        <a:pt x="1133" y="212"/>
                      </a:lnTo>
                      <a:lnTo>
                        <a:pt x="1133" y="204"/>
                      </a:lnTo>
                      <a:lnTo>
                        <a:pt x="1128" y="204"/>
                      </a:lnTo>
                      <a:lnTo>
                        <a:pt x="1132" y="206"/>
                      </a:lnTo>
                      <a:lnTo>
                        <a:pt x="1133" y="204"/>
                      </a:lnTo>
                      <a:lnTo>
                        <a:pt x="1128" y="204"/>
                      </a:lnTo>
                      <a:lnTo>
                        <a:pt x="1132" y="206"/>
                      </a:lnTo>
                      <a:lnTo>
                        <a:pt x="1133" y="199"/>
                      </a:lnTo>
                      <a:lnTo>
                        <a:pt x="1134" y="198"/>
                      </a:lnTo>
                      <a:lnTo>
                        <a:pt x="1134" y="186"/>
                      </a:lnTo>
                      <a:lnTo>
                        <a:pt x="1129" y="186"/>
                      </a:lnTo>
                      <a:lnTo>
                        <a:pt x="1133" y="188"/>
                      </a:lnTo>
                      <a:lnTo>
                        <a:pt x="1134" y="186"/>
                      </a:lnTo>
                      <a:lnTo>
                        <a:pt x="1129" y="186"/>
                      </a:lnTo>
                      <a:lnTo>
                        <a:pt x="1133" y="188"/>
                      </a:lnTo>
                      <a:lnTo>
                        <a:pt x="1134" y="181"/>
                      </a:lnTo>
                      <a:lnTo>
                        <a:pt x="1135" y="180"/>
                      </a:lnTo>
                      <a:lnTo>
                        <a:pt x="1135" y="176"/>
                      </a:lnTo>
                      <a:lnTo>
                        <a:pt x="1130" y="176"/>
                      </a:lnTo>
                      <a:lnTo>
                        <a:pt x="1134" y="177"/>
                      </a:lnTo>
                      <a:lnTo>
                        <a:pt x="1135" y="176"/>
                      </a:lnTo>
                      <a:lnTo>
                        <a:pt x="1130" y="176"/>
                      </a:lnTo>
                      <a:lnTo>
                        <a:pt x="1134" y="177"/>
                      </a:lnTo>
                      <a:lnTo>
                        <a:pt x="1135" y="172"/>
                      </a:lnTo>
                      <a:lnTo>
                        <a:pt x="1137" y="171"/>
                      </a:lnTo>
                      <a:lnTo>
                        <a:pt x="1137" y="166"/>
                      </a:lnTo>
                      <a:lnTo>
                        <a:pt x="1132" y="166"/>
                      </a:lnTo>
                      <a:lnTo>
                        <a:pt x="1135" y="167"/>
                      </a:lnTo>
                      <a:lnTo>
                        <a:pt x="1137" y="166"/>
                      </a:lnTo>
                      <a:lnTo>
                        <a:pt x="1132" y="166"/>
                      </a:lnTo>
                      <a:lnTo>
                        <a:pt x="1135" y="167"/>
                      </a:lnTo>
                      <a:lnTo>
                        <a:pt x="1137" y="163"/>
                      </a:lnTo>
                      <a:lnTo>
                        <a:pt x="1138" y="162"/>
                      </a:lnTo>
                      <a:lnTo>
                        <a:pt x="1138" y="154"/>
                      </a:lnTo>
                      <a:lnTo>
                        <a:pt x="1133" y="154"/>
                      </a:lnTo>
                      <a:lnTo>
                        <a:pt x="1137" y="157"/>
                      </a:lnTo>
                      <a:lnTo>
                        <a:pt x="1138" y="154"/>
                      </a:lnTo>
                      <a:lnTo>
                        <a:pt x="1133" y="154"/>
                      </a:lnTo>
                      <a:lnTo>
                        <a:pt x="1137" y="157"/>
                      </a:lnTo>
                      <a:lnTo>
                        <a:pt x="1139" y="151"/>
                      </a:lnTo>
                      <a:lnTo>
                        <a:pt x="1139" y="148"/>
                      </a:lnTo>
                      <a:lnTo>
                        <a:pt x="1134" y="148"/>
                      </a:lnTo>
                      <a:lnTo>
                        <a:pt x="1138" y="150"/>
                      </a:lnTo>
                      <a:lnTo>
                        <a:pt x="1139" y="148"/>
                      </a:lnTo>
                      <a:lnTo>
                        <a:pt x="1134" y="148"/>
                      </a:lnTo>
                      <a:lnTo>
                        <a:pt x="1138" y="150"/>
                      </a:lnTo>
                      <a:lnTo>
                        <a:pt x="1141" y="145"/>
                      </a:lnTo>
                      <a:lnTo>
                        <a:pt x="1141" y="140"/>
                      </a:lnTo>
                      <a:lnTo>
                        <a:pt x="1135" y="140"/>
                      </a:lnTo>
                      <a:lnTo>
                        <a:pt x="1139" y="142"/>
                      </a:lnTo>
                      <a:lnTo>
                        <a:pt x="1141" y="140"/>
                      </a:lnTo>
                      <a:lnTo>
                        <a:pt x="1135" y="140"/>
                      </a:lnTo>
                      <a:lnTo>
                        <a:pt x="1139" y="142"/>
                      </a:lnTo>
                      <a:lnTo>
                        <a:pt x="1142" y="137"/>
                      </a:lnTo>
                      <a:lnTo>
                        <a:pt x="1142" y="135"/>
                      </a:lnTo>
                      <a:lnTo>
                        <a:pt x="1137" y="135"/>
                      </a:lnTo>
                      <a:lnTo>
                        <a:pt x="1141" y="137"/>
                      </a:lnTo>
                      <a:lnTo>
                        <a:pt x="1142" y="135"/>
                      </a:lnTo>
                      <a:lnTo>
                        <a:pt x="1137" y="135"/>
                      </a:lnTo>
                      <a:lnTo>
                        <a:pt x="1141" y="137"/>
                      </a:lnTo>
                      <a:lnTo>
                        <a:pt x="1143" y="132"/>
                      </a:lnTo>
                      <a:lnTo>
                        <a:pt x="1143" y="131"/>
                      </a:lnTo>
                      <a:lnTo>
                        <a:pt x="1138" y="131"/>
                      </a:lnTo>
                      <a:lnTo>
                        <a:pt x="1142" y="133"/>
                      </a:lnTo>
                      <a:lnTo>
                        <a:pt x="1143" y="131"/>
                      </a:lnTo>
                      <a:lnTo>
                        <a:pt x="1138" y="131"/>
                      </a:lnTo>
                      <a:lnTo>
                        <a:pt x="1142" y="133"/>
                      </a:lnTo>
                      <a:lnTo>
                        <a:pt x="1144" y="128"/>
                      </a:lnTo>
                      <a:lnTo>
                        <a:pt x="1144" y="126"/>
                      </a:lnTo>
                      <a:lnTo>
                        <a:pt x="1139" y="126"/>
                      </a:lnTo>
                      <a:lnTo>
                        <a:pt x="1143" y="128"/>
                      </a:lnTo>
                      <a:lnTo>
                        <a:pt x="1144" y="126"/>
                      </a:lnTo>
                      <a:lnTo>
                        <a:pt x="1139" y="126"/>
                      </a:lnTo>
                      <a:lnTo>
                        <a:pt x="1143" y="128"/>
                      </a:lnTo>
                      <a:lnTo>
                        <a:pt x="1146" y="123"/>
                      </a:lnTo>
                      <a:lnTo>
                        <a:pt x="1146" y="122"/>
                      </a:lnTo>
                      <a:lnTo>
                        <a:pt x="1141" y="122"/>
                      </a:lnTo>
                      <a:lnTo>
                        <a:pt x="1144" y="126"/>
                      </a:lnTo>
                      <a:lnTo>
                        <a:pt x="1143" y="124"/>
                      </a:lnTo>
                      <a:lnTo>
                        <a:pt x="1146" y="122"/>
                      </a:lnTo>
                      <a:lnTo>
                        <a:pt x="1141" y="122"/>
                      </a:lnTo>
                      <a:lnTo>
                        <a:pt x="1144" y="126"/>
                      </a:lnTo>
                      <a:lnTo>
                        <a:pt x="1146" y="124"/>
                      </a:lnTo>
                      <a:lnTo>
                        <a:pt x="1144" y="123"/>
                      </a:lnTo>
                      <a:lnTo>
                        <a:pt x="1147" y="120"/>
                      </a:lnTo>
                      <a:lnTo>
                        <a:pt x="1147" y="119"/>
                      </a:lnTo>
                      <a:lnTo>
                        <a:pt x="1142" y="119"/>
                      </a:lnTo>
                      <a:lnTo>
                        <a:pt x="1146" y="123"/>
                      </a:lnTo>
                      <a:lnTo>
                        <a:pt x="1144" y="122"/>
                      </a:lnTo>
                      <a:lnTo>
                        <a:pt x="1147" y="119"/>
                      </a:lnTo>
                      <a:lnTo>
                        <a:pt x="1142" y="119"/>
                      </a:lnTo>
                      <a:lnTo>
                        <a:pt x="1146" y="123"/>
                      </a:lnTo>
                      <a:lnTo>
                        <a:pt x="1147" y="122"/>
                      </a:lnTo>
                      <a:lnTo>
                        <a:pt x="1146" y="120"/>
                      </a:lnTo>
                      <a:lnTo>
                        <a:pt x="1148" y="118"/>
                      </a:lnTo>
                      <a:lnTo>
                        <a:pt x="1148" y="117"/>
                      </a:lnTo>
                      <a:lnTo>
                        <a:pt x="1143" y="117"/>
                      </a:lnTo>
                      <a:lnTo>
                        <a:pt x="1147" y="120"/>
                      </a:lnTo>
                      <a:lnTo>
                        <a:pt x="1146" y="119"/>
                      </a:lnTo>
                      <a:lnTo>
                        <a:pt x="1148" y="117"/>
                      </a:lnTo>
                      <a:lnTo>
                        <a:pt x="1143" y="117"/>
                      </a:lnTo>
                      <a:lnTo>
                        <a:pt x="1147" y="120"/>
                      </a:lnTo>
                      <a:lnTo>
                        <a:pt x="1148" y="119"/>
                      </a:lnTo>
                      <a:lnTo>
                        <a:pt x="1147" y="118"/>
                      </a:lnTo>
                      <a:lnTo>
                        <a:pt x="1150" y="115"/>
                      </a:lnTo>
                      <a:lnTo>
                        <a:pt x="1150" y="114"/>
                      </a:lnTo>
                      <a:lnTo>
                        <a:pt x="1144" y="114"/>
                      </a:lnTo>
                      <a:lnTo>
                        <a:pt x="1148" y="118"/>
                      </a:lnTo>
                      <a:lnTo>
                        <a:pt x="1147" y="117"/>
                      </a:lnTo>
                      <a:lnTo>
                        <a:pt x="1150" y="114"/>
                      </a:lnTo>
                      <a:lnTo>
                        <a:pt x="1144" y="114"/>
                      </a:lnTo>
                      <a:lnTo>
                        <a:pt x="1148" y="118"/>
                      </a:lnTo>
                      <a:lnTo>
                        <a:pt x="1151" y="115"/>
                      </a:lnTo>
                      <a:lnTo>
                        <a:pt x="1150" y="114"/>
                      </a:lnTo>
                      <a:lnTo>
                        <a:pt x="1152" y="111"/>
                      </a:lnTo>
                      <a:lnTo>
                        <a:pt x="1152" y="110"/>
                      </a:lnTo>
                      <a:lnTo>
                        <a:pt x="1147" y="110"/>
                      </a:lnTo>
                      <a:lnTo>
                        <a:pt x="1147" y="115"/>
                      </a:lnTo>
                      <a:lnTo>
                        <a:pt x="1147" y="114"/>
                      </a:lnTo>
                      <a:lnTo>
                        <a:pt x="1150" y="113"/>
                      </a:lnTo>
                      <a:lnTo>
                        <a:pt x="1152" y="110"/>
                      </a:lnTo>
                      <a:lnTo>
                        <a:pt x="1147" y="110"/>
                      </a:lnTo>
                      <a:lnTo>
                        <a:pt x="1147" y="115"/>
                      </a:lnTo>
                      <a:lnTo>
                        <a:pt x="1148" y="115"/>
                      </a:lnTo>
                      <a:lnTo>
                        <a:pt x="1148" y="114"/>
                      </a:lnTo>
                      <a:lnTo>
                        <a:pt x="1151" y="113"/>
                      </a:lnTo>
                      <a:lnTo>
                        <a:pt x="1154" y="110"/>
                      </a:lnTo>
                      <a:lnTo>
                        <a:pt x="1154" y="109"/>
                      </a:lnTo>
                      <a:lnTo>
                        <a:pt x="1148" y="109"/>
                      </a:lnTo>
                      <a:lnTo>
                        <a:pt x="1148" y="114"/>
                      </a:lnTo>
                      <a:lnTo>
                        <a:pt x="1148" y="113"/>
                      </a:lnTo>
                      <a:lnTo>
                        <a:pt x="1151" y="111"/>
                      </a:lnTo>
                      <a:lnTo>
                        <a:pt x="1154" y="109"/>
                      </a:lnTo>
                      <a:lnTo>
                        <a:pt x="1148" y="109"/>
                      </a:lnTo>
                      <a:lnTo>
                        <a:pt x="1148" y="114"/>
                      </a:lnTo>
                      <a:lnTo>
                        <a:pt x="1150" y="114"/>
                      </a:lnTo>
                      <a:lnTo>
                        <a:pt x="1150" y="113"/>
                      </a:lnTo>
                      <a:lnTo>
                        <a:pt x="1152" y="111"/>
                      </a:lnTo>
                      <a:lnTo>
                        <a:pt x="1155" y="109"/>
                      </a:lnTo>
                      <a:lnTo>
                        <a:pt x="1155" y="108"/>
                      </a:lnTo>
                      <a:lnTo>
                        <a:pt x="1150" y="108"/>
                      </a:lnTo>
                      <a:lnTo>
                        <a:pt x="1150" y="113"/>
                      </a:lnTo>
                      <a:lnTo>
                        <a:pt x="1150" y="111"/>
                      </a:lnTo>
                      <a:lnTo>
                        <a:pt x="1152" y="110"/>
                      </a:lnTo>
                      <a:lnTo>
                        <a:pt x="1155" y="108"/>
                      </a:lnTo>
                      <a:lnTo>
                        <a:pt x="1150" y="108"/>
                      </a:lnTo>
                      <a:lnTo>
                        <a:pt x="1150" y="113"/>
                      </a:lnTo>
                      <a:lnTo>
                        <a:pt x="1151" y="113"/>
                      </a:lnTo>
                      <a:lnTo>
                        <a:pt x="1151" y="111"/>
                      </a:lnTo>
                      <a:lnTo>
                        <a:pt x="1154" y="110"/>
                      </a:lnTo>
                      <a:lnTo>
                        <a:pt x="1156" y="108"/>
                      </a:lnTo>
                      <a:lnTo>
                        <a:pt x="1156" y="106"/>
                      </a:lnTo>
                      <a:lnTo>
                        <a:pt x="1151" y="106"/>
                      </a:lnTo>
                      <a:lnTo>
                        <a:pt x="1151" y="111"/>
                      </a:lnTo>
                      <a:lnTo>
                        <a:pt x="1151" y="110"/>
                      </a:lnTo>
                      <a:lnTo>
                        <a:pt x="1154" y="109"/>
                      </a:lnTo>
                      <a:lnTo>
                        <a:pt x="1156" y="106"/>
                      </a:lnTo>
                      <a:lnTo>
                        <a:pt x="1151" y="106"/>
                      </a:lnTo>
                      <a:lnTo>
                        <a:pt x="1151" y="111"/>
                      </a:lnTo>
                      <a:lnTo>
                        <a:pt x="1155" y="111"/>
                      </a:lnTo>
                      <a:lnTo>
                        <a:pt x="1155" y="106"/>
                      </a:lnTo>
                      <a:lnTo>
                        <a:pt x="1151" y="106"/>
                      </a:lnTo>
                      <a:lnTo>
                        <a:pt x="1152" y="109"/>
                      </a:lnTo>
                      <a:lnTo>
                        <a:pt x="1155" y="111"/>
                      </a:lnTo>
                      <a:lnTo>
                        <a:pt x="1155" y="106"/>
                      </a:lnTo>
                      <a:lnTo>
                        <a:pt x="1151" y="106"/>
                      </a:lnTo>
                      <a:lnTo>
                        <a:pt x="1151" y="108"/>
                      </a:lnTo>
                      <a:lnTo>
                        <a:pt x="1152" y="111"/>
                      </a:lnTo>
                      <a:lnTo>
                        <a:pt x="1155" y="114"/>
                      </a:lnTo>
                      <a:lnTo>
                        <a:pt x="1157" y="110"/>
                      </a:lnTo>
                      <a:lnTo>
                        <a:pt x="1154" y="110"/>
                      </a:lnTo>
                      <a:lnTo>
                        <a:pt x="1155" y="114"/>
                      </a:lnTo>
                      <a:lnTo>
                        <a:pt x="1157" y="110"/>
                      </a:lnTo>
                      <a:lnTo>
                        <a:pt x="1154" y="110"/>
                      </a:lnTo>
                      <a:lnTo>
                        <a:pt x="1154" y="113"/>
                      </a:lnTo>
                      <a:lnTo>
                        <a:pt x="1155" y="117"/>
                      </a:lnTo>
                      <a:lnTo>
                        <a:pt x="1156" y="118"/>
                      </a:lnTo>
                      <a:lnTo>
                        <a:pt x="1159" y="114"/>
                      </a:lnTo>
                      <a:lnTo>
                        <a:pt x="1155" y="114"/>
                      </a:lnTo>
                      <a:lnTo>
                        <a:pt x="1156" y="118"/>
                      </a:lnTo>
                      <a:lnTo>
                        <a:pt x="1159" y="114"/>
                      </a:lnTo>
                      <a:lnTo>
                        <a:pt x="1155" y="114"/>
                      </a:lnTo>
                      <a:lnTo>
                        <a:pt x="1155" y="120"/>
                      </a:lnTo>
                      <a:lnTo>
                        <a:pt x="1156" y="123"/>
                      </a:lnTo>
                      <a:lnTo>
                        <a:pt x="1160" y="120"/>
                      </a:lnTo>
                      <a:lnTo>
                        <a:pt x="1156" y="120"/>
                      </a:lnTo>
                      <a:lnTo>
                        <a:pt x="1156" y="123"/>
                      </a:lnTo>
                      <a:lnTo>
                        <a:pt x="1160" y="120"/>
                      </a:lnTo>
                      <a:lnTo>
                        <a:pt x="1156" y="120"/>
                      </a:lnTo>
                      <a:lnTo>
                        <a:pt x="1156" y="126"/>
                      </a:lnTo>
                      <a:lnTo>
                        <a:pt x="1157" y="128"/>
                      </a:lnTo>
                      <a:lnTo>
                        <a:pt x="1161" y="126"/>
                      </a:lnTo>
                      <a:lnTo>
                        <a:pt x="1157" y="126"/>
                      </a:lnTo>
                      <a:lnTo>
                        <a:pt x="1157" y="128"/>
                      </a:lnTo>
                      <a:lnTo>
                        <a:pt x="1161" y="126"/>
                      </a:lnTo>
                      <a:lnTo>
                        <a:pt x="1157" y="126"/>
                      </a:lnTo>
                      <a:lnTo>
                        <a:pt x="1157" y="129"/>
                      </a:lnTo>
                      <a:lnTo>
                        <a:pt x="1159" y="133"/>
                      </a:lnTo>
                      <a:lnTo>
                        <a:pt x="1163" y="132"/>
                      </a:lnTo>
                      <a:lnTo>
                        <a:pt x="1159" y="132"/>
                      </a:lnTo>
                      <a:lnTo>
                        <a:pt x="1159" y="133"/>
                      </a:lnTo>
                      <a:lnTo>
                        <a:pt x="1163" y="132"/>
                      </a:lnTo>
                      <a:lnTo>
                        <a:pt x="1159" y="132"/>
                      </a:lnTo>
                      <a:lnTo>
                        <a:pt x="1159" y="141"/>
                      </a:lnTo>
                      <a:lnTo>
                        <a:pt x="1160" y="145"/>
                      </a:lnTo>
                      <a:lnTo>
                        <a:pt x="1164" y="144"/>
                      </a:lnTo>
                      <a:lnTo>
                        <a:pt x="1160" y="144"/>
                      </a:lnTo>
                      <a:lnTo>
                        <a:pt x="1160" y="145"/>
                      </a:lnTo>
                      <a:lnTo>
                        <a:pt x="1164" y="144"/>
                      </a:lnTo>
                      <a:lnTo>
                        <a:pt x="1160" y="144"/>
                      </a:lnTo>
                      <a:lnTo>
                        <a:pt x="1160" y="149"/>
                      </a:lnTo>
                      <a:lnTo>
                        <a:pt x="1161" y="154"/>
                      </a:lnTo>
                      <a:lnTo>
                        <a:pt x="1165" y="153"/>
                      </a:lnTo>
                      <a:lnTo>
                        <a:pt x="1161" y="153"/>
                      </a:lnTo>
                      <a:lnTo>
                        <a:pt x="1161" y="154"/>
                      </a:lnTo>
                      <a:lnTo>
                        <a:pt x="1165" y="153"/>
                      </a:lnTo>
                      <a:lnTo>
                        <a:pt x="1161" y="153"/>
                      </a:lnTo>
                      <a:lnTo>
                        <a:pt x="1161" y="159"/>
                      </a:lnTo>
                      <a:lnTo>
                        <a:pt x="1163" y="164"/>
                      </a:lnTo>
                      <a:lnTo>
                        <a:pt x="1166" y="163"/>
                      </a:lnTo>
                      <a:lnTo>
                        <a:pt x="1163" y="163"/>
                      </a:lnTo>
                      <a:lnTo>
                        <a:pt x="1163" y="164"/>
                      </a:lnTo>
                      <a:lnTo>
                        <a:pt x="1166" y="163"/>
                      </a:lnTo>
                      <a:lnTo>
                        <a:pt x="1163" y="163"/>
                      </a:lnTo>
                      <a:lnTo>
                        <a:pt x="1163" y="175"/>
                      </a:lnTo>
                      <a:lnTo>
                        <a:pt x="1164" y="181"/>
                      </a:lnTo>
                      <a:lnTo>
                        <a:pt x="1168" y="180"/>
                      </a:lnTo>
                      <a:lnTo>
                        <a:pt x="1164" y="180"/>
                      </a:lnTo>
                      <a:lnTo>
                        <a:pt x="1164" y="181"/>
                      </a:lnTo>
                      <a:lnTo>
                        <a:pt x="1168" y="180"/>
                      </a:lnTo>
                      <a:lnTo>
                        <a:pt x="1164" y="180"/>
                      </a:lnTo>
                      <a:lnTo>
                        <a:pt x="1164" y="186"/>
                      </a:lnTo>
                      <a:lnTo>
                        <a:pt x="1165" y="193"/>
                      </a:lnTo>
                      <a:lnTo>
                        <a:pt x="1169" y="191"/>
                      </a:lnTo>
                      <a:lnTo>
                        <a:pt x="1165" y="191"/>
                      </a:lnTo>
                      <a:lnTo>
                        <a:pt x="1165" y="193"/>
                      </a:lnTo>
                      <a:lnTo>
                        <a:pt x="1169" y="191"/>
                      </a:lnTo>
                      <a:lnTo>
                        <a:pt x="1165" y="191"/>
                      </a:lnTo>
                      <a:lnTo>
                        <a:pt x="1165" y="207"/>
                      </a:lnTo>
                      <a:lnTo>
                        <a:pt x="1166" y="213"/>
                      </a:lnTo>
                      <a:lnTo>
                        <a:pt x="1170" y="212"/>
                      </a:lnTo>
                      <a:lnTo>
                        <a:pt x="1166" y="212"/>
                      </a:lnTo>
                      <a:lnTo>
                        <a:pt x="1166" y="213"/>
                      </a:lnTo>
                      <a:lnTo>
                        <a:pt x="1170" y="212"/>
                      </a:lnTo>
                      <a:lnTo>
                        <a:pt x="1166" y="212"/>
                      </a:lnTo>
                      <a:lnTo>
                        <a:pt x="1166" y="221"/>
                      </a:lnTo>
                      <a:lnTo>
                        <a:pt x="1168" y="228"/>
                      </a:lnTo>
                      <a:lnTo>
                        <a:pt x="1172" y="226"/>
                      </a:lnTo>
                      <a:lnTo>
                        <a:pt x="1168" y="226"/>
                      </a:lnTo>
                      <a:lnTo>
                        <a:pt x="1168" y="228"/>
                      </a:lnTo>
                      <a:lnTo>
                        <a:pt x="1172" y="226"/>
                      </a:lnTo>
                      <a:lnTo>
                        <a:pt x="1168" y="226"/>
                      </a:lnTo>
                      <a:lnTo>
                        <a:pt x="1168" y="235"/>
                      </a:lnTo>
                      <a:lnTo>
                        <a:pt x="1169" y="244"/>
                      </a:lnTo>
                      <a:lnTo>
                        <a:pt x="1173" y="243"/>
                      </a:lnTo>
                      <a:lnTo>
                        <a:pt x="1169" y="243"/>
                      </a:lnTo>
                      <a:lnTo>
                        <a:pt x="1169" y="244"/>
                      </a:lnTo>
                      <a:lnTo>
                        <a:pt x="1173" y="243"/>
                      </a:lnTo>
                      <a:lnTo>
                        <a:pt x="1169" y="243"/>
                      </a:lnTo>
                      <a:lnTo>
                        <a:pt x="1169" y="260"/>
                      </a:lnTo>
                      <a:lnTo>
                        <a:pt x="1170" y="269"/>
                      </a:lnTo>
                      <a:lnTo>
                        <a:pt x="1174" y="268"/>
                      </a:lnTo>
                      <a:lnTo>
                        <a:pt x="1170" y="268"/>
                      </a:lnTo>
                      <a:lnTo>
                        <a:pt x="1170" y="269"/>
                      </a:lnTo>
                      <a:lnTo>
                        <a:pt x="1174" y="268"/>
                      </a:lnTo>
                      <a:lnTo>
                        <a:pt x="1170" y="268"/>
                      </a:lnTo>
                      <a:lnTo>
                        <a:pt x="1170" y="278"/>
                      </a:lnTo>
                      <a:lnTo>
                        <a:pt x="1172" y="287"/>
                      </a:lnTo>
                      <a:lnTo>
                        <a:pt x="1175" y="286"/>
                      </a:lnTo>
                      <a:lnTo>
                        <a:pt x="1172" y="286"/>
                      </a:lnTo>
                      <a:lnTo>
                        <a:pt x="1172" y="287"/>
                      </a:lnTo>
                      <a:lnTo>
                        <a:pt x="1175" y="286"/>
                      </a:lnTo>
                      <a:lnTo>
                        <a:pt x="1172" y="286"/>
                      </a:lnTo>
                      <a:lnTo>
                        <a:pt x="1172" y="296"/>
                      </a:lnTo>
                      <a:lnTo>
                        <a:pt x="1173" y="305"/>
                      </a:lnTo>
                      <a:lnTo>
                        <a:pt x="1177" y="304"/>
                      </a:lnTo>
                      <a:lnTo>
                        <a:pt x="1173" y="304"/>
                      </a:lnTo>
                      <a:lnTo>
                        <a:pt x="1173" y="305"/>
                      </a:lnTo>
                      <a:lnTo>
                        <a:pt x="1177" y="304"/>
                      </a:lnTo>
                      <a:lnTo>
                        <a:pt x="1173" y="304"/>
                      </a:lnTo>
                      <a:lnTo>
                        <a:pt x="1173" y="324"/>
                      </a:lnTo>
                      <a:lnTo>
                        <a:pt x="1174" y="335"/>
                      </a:lnTo>
                      <a:lnTo>
                        <a:pt x="1178" y="333"/>
                      </a:lnTo>
                      <a:lnTo>
                        <a:pt x="1174" y="333"/>
                      </a:lnTo>
                      <a:lnTo>
                        <a:pt x="1174" y="335"/>
                      </a:lnTo>
                      <a:lnTo>
                        <a:pt x="1178" y="333"/>
                      </a:lnTo>
                      <a:lnTo>
                        <a:pt x="1174" y="333"/>
                      </a:lnTo>
                      <a:lnTo>
                        <a:pt x="1174" y="345"/>
                      </a:lnTo>
                      <a:lnTo>
                        <a:pt x="1175" y="355"/>
                      </a:lnTo>
                      <a:lnTo>
                        <a:pt x="1179" y="354"/>
                      </a:lnTo>
                      <a:lnTo>
                        <a:pt x="1175" y="354"/>
                      </a:lnTo>
                      <a:lnTo>
                        <a:pt x="1175" y="355"/>
                      </a:lnTo>
                      <a:lnTo>
                        <a:pt x="1179" y="354"/>
                      </a:lnTo>
                      <a:lnTo>
                        <a:pt x="1175" y="354"/>
                      </a:lnTo>
                      <a:lnTo>
                        <a:pt x="1175" y="366"/>
                      </a:lnTo>
                      <a:lnTo>
                        <a:pt x="1177" y="376"/>
                      </a:lnTo>
                      <a:lnTo>
                        <a:pt x="1181" y="375"/>
                      </a:lnTo>
                      <a:lnTo>
                        <a:pt x="1177" y="375"/>
                      </a:lnTo>
                      <a:lnTo>
                        <a:pt x="1177" y="376"/>
                      </a:lnTo>
                      <a:lnTo>
                        <a:pt x="1181" y="375"/>
                      </a:lnTo>
                      <a:lnTo>
                        <a:pt x="1177" y="375"/>
                      </a:lnTo>
                      <a:lnTo>
                        <a:pt x="1177" y="398"/>
                      </a:lnTo>
                      <a:lnTo>
                        <a:pt x="1178" y="408"/>
                      </a:lnTo>
                      <a:lnTo>
                        <a:pt x="1182" y="407"/>
                      </a:lnTo>
                      <a:lnTo>
                        <a:pt x="1178" y="407"/>
                      </a:lnTo>
                      <a:lnTo>
                        <a:pt x="1178" y="408"/>
                      </a:lnTo>
                      <a:lnTo>
                        <a:pt x="1182" y="407"/>
                      </a:lnTo>
                      <a:lnTo>
                        <a:pt x="1178" y="407"/>
                      </a:lnTo>
                      <a:lnTo>
                        <a:pt x="1178" y="420"/>
                      </a:lnTo>
                      <a:lnTo>
                        <a:pt x="1179" y="432"/>
                      </a:lnTo>
                      <a:lnTo>
                        <a:pt x="1183" y="430"/>
                      </a:lnTo>
                      <a:lnTo>
                        <a:pt x="1179" y="430"/>
                      </a:lnTo>
                      <a:lnTo>
                        <a:pt x="1179" y="432"/>
                      </a:lnTo>
                      <a:lnTo>
                        <a:pt x="1183" y="430"/>
                      </a:lnTo>
                      <a:lnTo>
                        <a:pt x="1179" y="430"/>
                      </a:lnTo>
                      <a:lnTo>
                        <a:pt x="1179" y="443"/>
                      </a:lnTo>
                      <a:lnTo>
                        <a:pt x="1181" y="455"/>
                      </a:lnTo>
                      <a:lnTo>
                        <a:pt x="1185" y="454"/>
                      </a:lnTo>
                      <a:lnTo>
                        <a:pt x="1181" y="454"/>
                      </a:lnTo>
                      <a:lnTo>
                        <a:pt x="1181" y="455"/>
                      </a:lnTo>
                      <a:lnTo>
                        <a:pt x="1185" y="454"/>
                      </a:lnTo>
                      <a:lnTo>
                        <a:pt x="1181" y="454"/>
                      </a:lnTo>
                      <a:lnTo>
                        <a:pt x="1181" y="478"/>
                      </a:lnTo>
                      <a:lnTo>
                        <a:pt x="1182" y="491"/>
                      </a:lnTo>
                      <a:lnTo>
                        <a:pt x="1186" y="490"/>
                      </a:lnTo>
                      <a:lnTo>
                        <a:pt x="1182" y="490"/>
                      </a:lnTo>
                      <a:lnTo>
                        <a:pt x="1182" y="491"/>
                      </a:lnTo>
                      <a:lnTo>
                        <a:pt x="1186" y="490"/>
                      </a:lnTo>
                      <a:lnTo>
                        <a:pt x="1182" y="490"/>
                      </a:lnTo>
                      <a:lnTo>
                        <a:pt x="1182" y="503"/>
                      </a:lnTo>
                      <a:lnTo>
                        <a:pt x="1183" y="514"/>
                      </a:lnTo>
                      <a:lnTo>
                        <a:pt x="1187" y="513"/>
                      </a:lnTo>
                      <a:lnTo>
                        <a:pt x="1183" y="513"/>
                      </a:lnTo>
                      <a:lnTo>
                        <a:pt x="1183" y="514"/>
                      </a:lnTo>
                      <a:lnTo>
                        <a:pt x="1187" y="513"/>
                      </a:lnTo>
                      <a:lnTo>
                        <a:pt x="1183" y="513"/>
                      </a:lnTo>
                      <a:lnTo>
                        <a:pt x="1183" y="527"/>
                      </a:lnTo>
                      <a:lnTo>
                        <a:pt x="1185" y="540"/>
                      </a:lnTo>
                      <a:lnTo>
                        <a:pt x="1188" y="539"/>
                      </a:lnTo>
                      <a:lnTo>
                        <a:pt x="1185" y="539"/>
                      </a:lnTo>
                      <a:lnTo>
                        <a:pt x="1185" y="540"/>
                      </a:lnTo>
                      <a:lnTo>
                        <a:pt x="1188" y="539"/>
                      </a:lnTo>
                      <a:lnTo>
                        <a:pt x="1185" y="539"/>
                      </a:lnTo>
                      <a:lnTo>
                        <a:pt x="1185" y="565"/>
                      </a:lnTo>
                      <a:lnTo>
                        <a:pt x="1186" y="578"/>
                      </a:lnTo>
                      <a:lnTo>
                        <a:pt x="1190" y="576"/>
                      </a:lnTo>
                      <a:lnTo>
                        <a:pt x="1186" y="576"/>
                      </a:lnTo>
                      <a:lnTo>
                        <a:pt x="1186" y="578"/>
                      </a:lnTo>
                      <a:lnTo>
                        <a:pt x="1190" y="576"/>
                      </a:lnTo>
                      <a:lnTo>
                        <a:pt x="1186" y="576"/>
                      </a:lnTo>
                      <a:lnTo>
                        <a:pt x="1186" y="590"/>
                      </a:lnTo>
                      <a:lnTo>
                        <a:pt x="1187" y="603"/>
                      </a:lnTo>
                      <a:lnTo>
                        <a:pt x="1191" y="602"/>
                      </a:lnTo>
                      <a:lnTo>
                        <a:pt x="1187" y="602"/>
                      </a:lnTo>
                      <a:lnTo>
                        <a:pt x="1187" y="603"/>
                      </a:lnTo>
                      <a:lnTo>
                        <a:pt x="1191" y="602"/>
                      </a:lnTo>
                      <a:lnTo>
                        <a:pt x="1187" y="602"/>
                      </a:lnTo>
                      <a:lnTo>
                        <a:pt x="1187" y="616"/>
                      </a:lnTo>
                      <a:lnTo>
                        <a:pt x="1188" y="630"/>
                      </a:lnTo>
                      <a:lnTo>
                        <a:pt x="1192" y="629"/>
                      </a:lnTo>
                      <a:lnTo>
                        <a:pt x="1188" y="629"/>
                      </a:lnTo>
                      <a:lnTo>
                        <a:pt x="1188" y="630"/>
                      </a:lnTo>
                      <a:lnTo>
                        <a:pt x="1192" y="629"/>
                      </a:lnTo>
                      <a:lnTo>
                        <a:pt x="1188" y="629"/>
                      </a:lnTo>
                      <a:lnTo>
                        <a:pt x="1188" y="656"/>
                      </a:lnTo>
                      <a:lnTo>
                        <a:pt x="1190" y="669"/>
                      </a:lnTo>
                      <a:lnTo>
                        <a:pt x="1194" y="668"/>
                      </a:lnTo>
                      <a:lnTo>
                        <a:pt x="1190" y="668"/>
                      </a:lnTo>
                      <a:lnTo>
                        <a:pt x="1190" y="669"/>
                      </a:lnTo>
                      <a:lnTo>
                        <a:pt x="1194" y="668"/>
                      </a:lnTo>
                      <a:lnTo>
                        <a:pt x="1190" y="668"/>
                      </a:lnTo>
                      <a:lnTo>
                        <a:pt x="1190" y="683"/>
                      </a:lnTo>
                      <a:lnTo>
                        <a:pt x="1191" y="696"/>
                      </a:lnTo>
                      <a:lnTo>
                        <a:pt x="1195" y="695"/>
                      </a:lnTo>
                      <a:lnTo>
                        <a:pt x="1191" y="695"/>
                      </a:lnTo>
                      <a:lnTo>
                        <a:pt x="1191" y="696"/>
                      </a:lnTo>
                      <a:lnTo>
                        <a:pt x="1195" y="695"/>
                      </a:lnTo>
                      <a:lnTo>
                        <a:pt x="1191" y="695"/>
                      </a:lnTo>
                      <a:lnTo>
                        <a:pt x="1191" y="711"/>
                      </a:lnTo>
                      <a:lnTo>
                        <a:pt x="1192" y="723"/>
                      </a:lnTo>
                      <a:lnTo>
                        <a:pt x="1196" y="722"/>
                      </a:lnTo>
                      <a:lnTo>
                        <a:pt x="1192" y="722"/>
                      </a:lnTo>
                      <a:lnTo>
                        <a:pt x="1192" y="723"/>
                      </a:lnTo>
                      <a:lnTo>
                        <a:pt x="1196" y="722"/>
                      </a:lnTo>
                      <a:lnTo>
                        <a:pt x="1192" y="722"/>
                      </a:lnTo>
                      <a:lnTo>
                        <a:pt x="1192" y="751"/>
                      </a:lnTo>
                      <a:lnTo>
                        <a:pt x="1194" y="763"/>
                      </a:lnTo>
                      <a:lnTo>
                        <a:pt x="1197" y="762"/>
                      </a:lnTo>
                      <a:lnTo>
                        <a:pt x="1194" y="762"/>
                      </a:lnTo>
                      <a:lnTo>
                        <a:pt x="1194" y="763"/>
                      </a:lnTo>
                      <a:lnTo>
                        <a:pt x="1197" y="762"/>
                      </a:lnTo>
                      <a:lnTo>
                        <a:pt x="1194" y="762"/>
                      </a:lnTo>
                      <a:lnTo>
                        <a:pt x="1194" y="776"/>
                      </a:lnTo>
                      <a:lnTo>
                        <a:pt x="1195" y="789"/>
                      </a:lnTo>
                      <a:lnTo>
                        <a:pt x="1199" y="788"/>
                      </a:lnTo>
                      <a:lnTo>
                        <a:pt x="1195" y="788"/>
                      </a:lnTo>
                      <a:lnTo>
                        <a:pt x="1195" y="789"/>
                      </a:lnTo>
                      <a:lnTo>
                        <a:pt x="1199" y="788"/>
                      </a:lnTo>
                      <a:lnTo>
                        <a:pt x="1195" y="788"/>
                      </a:lnTo>
                      <a:lnTo>
                        <a:pt x="1195" y="802"/>
                      </a:lnTo>
                      <a:lnTo>
                        <a:pt x="1196" y="815"/>
                      </a:lnTo>
                      <a:lnTo>
                        <a:pt x="1200" y="814"/>
                      </a:lnTo>
                      <a:lnTo>
                        <a:pt x="1196" y="814"/>
                      </a:lnTo>
                      <a:lnTo>
                        <a:pt x="1196" y="815"/>
                      </a:lnTo>
                      <a:lnTo>
                        <a:pt x="1200" y="814"/>
                      </a:lnTo>
                      <a:lnTo>
                        <a:pt x="1196" y="814"/>
                      </a:lnTo>
                      <a:lnTo>
                        <a:pt x="1196" y="841"/>
                      </a:lnTo>
                      <a:lnTo>
                        <a:pt x="1197" y="853"/>
                      </a:lnTo>
                      <a:lnTo>
                        <a:pt x="1201" y="851"/>
                      </a:lnTo>
                      <a:lnTo>
                        <a:pt x="1197" y="851"/>
                      </a:lnTo>
                      <a:lnTo>
                        <a:pt x="1197" y="853"/>
                      </a:lnTo>
                      <a:lnTo>
                        <a:pt x="1201" y="851"/>
                      </a:lnTo>
                      <a:lnTo>
                        <a:pt x="1197" y="851"/>
                      </a:lnTo>
                      <a:lnTo>
                        <a:pt x="1197" y="865"/>
                      </a:lnTo>
                      <a:lnTo>
                        <a:pt x="1199" y="877"/>
                      </a:lnTo>
                      <a:lnTo>
                        <a:pt x="1203" y="876"/>
                      </a:lnTo>
                      <a:lnTo>
                        <a:pt x="1199" y="876"/>
                      </a:lnTo>
                      <a:lnTo>
                        <a:pt x="1199" y="877"/>
                      </a:lnTo>
                      <a:lnTo>
                        <a:pt x="1203" y="876"/>
                      </a:lnTo>
                      <a:lnTo>
                        <a:pt x="1199" y="876"/>
                      </a:lnTo>
                      <a:lnTo>
                        <a:pt x="1199" y="889"/>
                      </a:lnTo>
                      <a:lnTo>
                        <a:pt x="1200" y="899"/>
                      </a:lnTo>
                      <a:lnTo>
                        <a:pt x="1204" y="898"/>
                      </a:lnTo>
                      <a:lnTo>
                        <a:pt x="1200" y="898"/>
                      </a:lnTo>
                      <a:lnTo>
                        <a:pt x="1200" y="899"/>
                      </a:lnTo>
                      <a:lnTo>
                        <a:pt x="1204" y="898"/>
                      </a:lnTo>
                      <a:lnTo>
                        <a:pt x="1200" y="898"/>
                      </a:lnTo>
                      <a:lnTo>
                        <a:pt x="1200" y="921"/>
                      </a:lnTo>
                      <a:lnTo>
                        <a:pt x="1201" y="931"/>
                      </a:lnTo>
                      <a:lnTo>
                        <a:pt x="1205" y="930"/>
                      </a:lnTo>
                      <a:lnTo>
                        <a:pt x="1201" y="930"/>
                      </a:lnTo>
                      <a:lnTo>
                        <a:pt x="1201" y="931"/>
                      </a:lnTo>
                      <a:lnTo>
                        <a:pt x="1205" y="930"/>
                      </a:lnTo>
                      <a:lnTo>
                        <a:pt x="1201" y="930"/>
                      </a:lnTo>
                      <a:lnTo>
                        <a:pt x="1201" y="942"/>
                      </a:lnTo>
                      <a:lnTo>
                        <a:pt x="1203" y="951"/>
                      </a:lnTo>
                      <a:lnTo>
                        <a:pt x="1206" y="949"/>
                      </a:lnTo>
                      <a:lnTo>
                        <a:pt x="1203" y="949"/>
                      </a:lnTo>
                      <a:lnTo>
                        <a:pt x="1203" y="951"/>
                      </a:lnTo>
                      <a:lnTo>
                        <a:pt x="1206" y="949"/>
                      </a:lnTo>
                      <a:lnTo>
                        <a:pt x="1203" y="949"/>
                      </a:lnTo>
                      <a:lnTo>
                        <a:pt x="1203" y="969"/>
                      </a:lnTo>
                      <a:lnTo>
                        <a:pt x="1204" y="977"/>
                      </a:lnTo>
                      <a:lnTo>
                        <a:pt x="1208" y="975"/>
                      </a:lnTo>
                      <a:lnTo>
                        <a:pt x="1204" y="975"/>
                      </a:lnTo>
                      <a:lnTo>
                        <a:pt x="1204" y="977"/>
                      </a:lnTo>
                      <a:lnTo>
                        <a:pt x="1208" y="975"/>
                      </a:lnTo>
                      <a:lnTo>
                        <a:pt x="1204" y="975"/>
                      </a:lnTo>
                      <a:lnTo>
                        <a:pt x="1204" y="984"/>
                      </a:lnTo>
                      <a:lnTo>
                        <a:pt x="1205" y="992"/>
                      </a:lnTo>
                      <a:lnTo>
                        <a:pt x="1209" y="991"/>
                      </a:lnTo>
                      <a:lnTo>
                        <a:pt x="1205" y="991"/>
                      </a:lnTo>
                      <a:lnTo>
                        <a:pt x="1205" y="992"/>
                      </a:lnTo>
                      <a:lnTo>
                        <a:pt x="1209" y="991"/>
                      </a:lnTo>
                      <a:lnTo>
                        <a:pt x="1205" y="991"/>
                      </a:lnTo>
                      <a:lnTo>
                        <a:pt x="1205" y="998"/>
                      </a:lnTo>
                      <a:lnTo>
                        <a:pt x="1206" y="1005"/>
                      </a:lnTo>
                      <a:lnTo>
                        <a:pt x="1210" y="1004"/>
                      </a:lnTo>
                      <a:lnTo>
                        <a:pt x="1206" y="1004"/>
                      </a:lnTo>
                      <a:lnTo>
                        <a:pt x="1206" y="1005"/>
                      </a:lnTo>
                      <a:lnTo>
                        <a:pt x="1210" y="1004"/>
                      </a:lnTo>
                      <a:lnTo>
                        <a:pt x="1206" y="1004"/>
                      </a:lnTo>
                      <a:lnTo>
                        <a:pt x="1206" y="1017"/>
                      </a:lnTo>
                      <a:lnTo>
                        <a:pt x="1208" y="1022"/>
                      </a:lnTo>
                      <a:lnTo>
                        <a:pt x="1212" y="1020"/>
                      </a:lnTo>
                      <a:lnTo>
                        <a:pt x="1208" y="1020"/>
                      </a:lnTo>
                      <a:lnTo>
                        <a:pt x="1208" y="1022"/>
                      </a:lnTo>
                      <a:lnTo>
                        <a:pt x="1212" y="1020"/>
                      </a:lnTo>
                      <a:lnTo>
                        <a:pt x="1208" y="1020"/>
                      </a:lnTo>
                      <a:lnTo>
                        <a:pt x="1208" y="1027"/>
                      </a:lnTo>
                      <a:lnTo>
                        <a:pt x="1209" y="1031"/>
                      </a:lnTo>
                      <a:lnTo>
                        <a:pt x="1213" y="1029"/>
                      </a:lnTo>
                      <a:lnTo>
                        <a:pt x="1209" y="1029"/>
                      </a:lnTo>
                      <a:lnTo>
                        <a:pt x="1209" y="1031"/>
                      </a:lnTo>
                      <a:lnTo>
                        <a:pt x="1213" y="1029"/>
                      </a:lnTo>
                      <a:lnTo>
                        <a:pt x="1209" y="1029"/>
                      </a:lnTo>
                      <a:lnTo>
                        <a:pt x="1209" y="1036"/>
                      </a:lnTo>
                      <a:lnTo>
                        <a:pt x="1210" y="1040"/>
                      </a:lnTo>
                      <a:lnTo>
                        <a:pt x="1214" y="1039"/>
                      </a:lnTo>
                      <a:lnTo>
                        <a:pt x="1210" y="1039"/>
                      </a:lnTo>
                      <a:lnTo>
                        <a:pt x="1210" y="1040"/>
                      </a:lnTo>
                      <a:lnTo>
                        <a:pt x="1214" y="1039"/>
                      </a:lnTo>
                      <a:lnTo>
                        <a:pt x="1210" y="1039"/>
                      </a:lnTo>
                      <a:lnTo>
                        <a:pt x="1210" y="1049"/>
                      </a:lnTo>
                      <a:lnTo>
                        <a:pt x="1212" y="1051"/>
                      </a:lnTo>
                      <a:lnTo>
                        <a:pt x="1216" y="1049"/>
                      </a:lnTo>
                      <a:lnTo>
                        <a:pt x="1212" y="1049"/>
                      </a:lnTo>
                      <a:lnTo>
                        <a:pt x="1212" y="1051"/>
                      </a:lnTo>
                      <a:lnTo>
                        <a:pt x="1216" y="1049"/>
                      </a:lnTo>
                      <a:lnTo>
                        <a:pt x="1212" y="1049"/>
                      </a:lnTo>
                      <a:lnTo>
                        <a:pt x="1212" y="1055"/>
                      </a:lnTo>
                      <a:lnTo>
                        <a:pt x="1213" y="1058"/>
                      </a:lnTo>
                      <a:lnTo>
                        <a:pt x="1217" y="1055"/>
                      </a:lnTo>
                      <a:lnTo>
                        <a:pt x="1213" y="1055"/>
                      </a:lnTo>
                      <a:lnTo>
                        <a:pt x="1213" y="1058"/>
                      </a:lnTo>
                      <a:lnTo>
                        <a:pt x="1217" y="1055"/>
                      </a:lnTo>
                      <a:lnTo>
                        <a:pt x="1213" y="1055"/>
                      </a:lnTo>
                      <a:lnTo>
                        <a:pt x="1213" y="1060"/>
                      </a:lnTo>
                      <a:lnTo>
                        <a:pt x="1214" y="1063"/>
                      </a:lnTo>
                      <a:lnTo>
                        <a:pt x="1218" y="1060"/>
                      </a:lnTo>
                      <a:lnTo>
                        <a:pt x="1214" y="1060"/>
                      </a:lnTo>
                      <a:lnTo>
                        <a:pt x="1214" y="1063"/>
                      </a:lnTo>
                      <a:lnTo>
                        <a:pt x="1218" y="1060"/>
                      </a:lnTo>
                      <a:lnTo>
                        <a:pt x="1214" y="1060"/>
                      </a:lnTo>
                      <a:lnTo>
                        <a:pt x="1214" y="1066"/>
                      </a:lnTo>
                      <a:lnTo>
                        <a:pt x="1216" y="1070"/>
                      </a:lnTo>
                      <a:lnTo>
                        <a:pt x="1217" y="1071"/>
                      </a:lnTo>
                      <a:lnTo>
                        <a:pt x="1219" y="1067"/>
                      </a:lnTo>
                      <a:lnTo>
                        <a:pt x="1216" y="1067"/>
                      </a:lnTo>
                      <a:lnTo>
                        <a:pt x="1217" y="1071"/>
                      </a:lnTo>
                      <a:lnTo>
                        <a:pt x="1219" y="1067"/>
                      </a:lnTo>
                      <a:lnTo>
                        <a:pt x="1216" y="1067"/>
                      </a:lnTo>
                      <a:lnTo>
                        <a:pt x="1216" y="1070"/>
                      </a:lnTo>
                      <a:lnTo>
                        <a:pt x="1217" y="1073"/>
                      </a:lnTo>
                      <a:lnTo>
                        <a:pt x="1218" y="1075"/>
                      </a:lnTo>
                      <a:lnTo>
                        <a:pt x="1221" y="1071"/>
                      </a:lnTo>
                      <a:lnTo>
                        <a:pt x="1217" y="1071"/>
                      </a:lnTo>
                      <a:lnTo>
                        <a:pt x="1218" y="1075"/>
                      </a:lnTo>
                      <a:lnTo>
                        <a:pt x="1221" y="1071"/>
                      </a:lnTo>
                      <a:lnTo>
                        <a:pt x="1217" y="1071"/>
                      </a:lnTo>
                      <a:lnTo>
                        <a:pt x="1217" y="1073"/>
                      </a:lnTo>
                      <a:lnTo>
                        <a:pt x="1218" y="1077"/>
                      </a:lnTo>
                      <a:lnTo>
                        <a:pt x="1219" y="1079"/>
                      </a:lnTo>
                      <a:lnTo>
                        <a:pt x="1222" y="1075"/>
                      </a:lnTo>
                      <a:lnTo>
                        <a:pt x="1218" y="1075"/>
                      </a:lnTo>
                      <a:lnTo>
                        <a:pt x="1219" y="1079"/>
                      </a:lnTo>
                      <a:lnTo>
                        <a:pt x="1222" y="1075"/>
                      </a:lnTo>
                      <a:lnTo>
                        <a:pt x="1218" y="1075"/>
                      </a:lnTo>
                      <a:lnTo>
                        <a:pt x="1218" y="1077"/>
                      </a:lnTo>
                      <a:lnTo>
                        <a:pt x="1219" y="1081"/>
                      </a:lnTo>
                      <a:lnTo>
                        <a:pt x="1221" y="1082"/>
                      </a:lnTo>
                      <a:lnTo>
                        <a:pt x="1223" y="1079"/>
                      </a:lnTo>
                      <a:lnTo>
                        <a:pt x="1219" y="1079"/>
                      </a:lnTo>
                      <a:lnTo>
                        <a:pt x="1221" y="1082"/>
                      </a:lnTo>
                      <a:lnTo>
                        <a:pt x="1223" y="1079"/>
                      </a:lnTo>
                      <a:lnTo>
                        <a:pt x="1219" y="1079"/>
                      </a:lnTo>
                      <a:lnTo>
                        <a:pt x="1219" y="1080"/>
                      </a:lnTo>
                      <a:lnTo>
                        <a:pt x="1221" y="1084"/>
                      </a:lnTo>
                      <a:lnTo>
                        <a:pt x="1222" y="1085"/>
                      </a:lnTo>
                      <a:lnTo>
                        <a:pt x="1225" y="1081"/>
                      </a:lnTo>
                      <a:lnTo>
                        <a:pt x="1221" y="1081"/>
                      </a:lnTo>
                      <a:lnTo>
                        <a:pt x="1222" y="1085"/>
                      </a:lnTo>
                      <a:lnTo>
                        <a:pt x="1225" y="1081"/>
                      </a:lnTo>
                      <a:lnTo>
                        <a:pt x="1221" y="1081"/>
                      </a:lnTo>
                      <a:lnTo>
                        <a:pt x="1221" y="1082"/>
                      </a:lnTo>
                      <a:lnTo>
                        <a:pt x="1222" y="1086"/>
                      </a:lnTo>
                      <a:lnTo>
                        <a:pt x="1223" y="1088"/>
                      </a:lnTo>
                      <a:lnTo>
                        <a:pt x="1226" y="1084"/>
                      </a:lnTo>
                      <a:lnTo>
                        <a:pt x="1222" y="1084"/>
                      </a:lnTo>
                      <a:lnTo>
                        <a:pt x="1223" y="1088"/>
                      </a:lnTo>
                      <a:lnTo>
                        <a:pt x="1226" y="1084"/>
                      </a:lnTo>
                      <a:lnTo>
                        <a:pt x="1222" y="1084"/>
                      </a:lnTo>
                      <a:lnTo>
                        <a:pt x="1222" y="1085"/>
                      </a:lnTo>
                      <a:lnTo>
                        <a:pt x="1223" y="1089"/>
                      </a:lnTo>
                      <a:lnTo>
                        <a:pt x="1225" y="1090"/>
                      </a:lnTo>
                      <a:lnTo>
                        <a:pt x="1227" y="1086"/>
                      </a:lnTo>
                      <a:lnTo>
                        <a:pt x="1223" y="1086"/>
                      </a:lnTo>
                      <a:lnTo>
                        <a:pt x="1225" y="1090"/>
                      </a:lnTo>
                      <a:lnTo>
                        <a:pt x="1227" y="1086"/>
                      </a:lnTo>
                      <a:lnTo>
                        <a:pt x="1223" y="1086"/>
                      </a:lnTo>
                      <a:lnTo>
                        <a:pt x="1223" y="1088"/>
                      </a:lnTo>
                      <a:lnTo>
                        <a:pt x="1225" y="1090"/>
                      </a:lnTo>
                      <a:lnTo>
                        <a:pt x="1227" y="1093"/>
                      </a:lnTo>
                      <a:lnTo>
                        <a:pt x="1228" y="1093"/>
                      </a:lnTo>
                      <a:lnTo>
                        <a:pt x="1228" y="1088"/>
                      </a:lnTo>
                      <a:lnTo>
                        <a:pt x="1225" y="1088"/>
                      </a:lnTo>
                      <a:lnTo>
                        <a:pt x="1226" y="1090"/>
                      </a:lnTo>
                      <a:lnTo>
                        <a:pt x="1228" y="1093"/>
                      </a:lnTo>
                      <a:lnTo>
                        <a:pt x="1228" y="1088"/>
                      </a:lnTo>
                      <a:lnTo>
                        <a:pt x="1225" y="1088"/>
                      </a:lnTo>
                      <a:lnTo>
                        <a:pt x="1225" y="1089"/>
                      </a:lnTo>
                      <a:lnTo>
                        <a:pt x="1226" y="1091"/>
                      </a:lnTo>
                      <a:lnTo>
                        <a:pt x="1228" y="1094"/>
                      </a:lnTo>
                      <a:lnTo>
                        <a:pt x="1230" y="1094"/>
                      </a:lnTo>
                      <a:lnTo>
                        <a:pt x="1230" y="1089"/>
                      </a:lnTo>
                      <a:lnTo>
                        <a:pt x="1226" y="1089"/>
                      </a:lnTo>
                      <a:lnTo>
                        <a:pt x="1227" y="1091"/>
                      </a:lnTo>
                      <a:lnTo>
                        <a:pt x="1230" y="1094"/>
                      </a:lnTo>
                      <a:lnTo>
                        <a:pt x="1230" y="1089"/>
                      </a:lnTo>
                      <a:lnTo>
                        <a:pt x="1226" y="1089"/>
                      </a:lnTo>
                      <a:lnTo>
                        <a:pt x="1226" y="1090"/>
                      </a:lnTo>
                      <a:lnTo>
                        <a:pt x="1227" y="1094"/>
                      </a:lnTo>
                      <a:lnTo>
                        <a:pt x="1228" y="1095"/>
                      </a:lnTo>
                      <a:lnTo>
                        <a:pt x="1228" y="1094"/>
                      </a:lnTo>
                      <a:lnTo>
                        <a:pt x="1231" y="1097"/>
                      </a:lnTo>
                      <a:lnTo>
                        <a:pt x="1232" y="1097"/>
                      </a:lnTo>
                      <a:lnTo>
                        <a:pt x="1232" y="1091"/>
                      </a:lnTo>
                      <a:lnTo>
                        <a:pt x="1228" y="1091"/>
                      </a:lnTo>
                      <a:lnTo>
                        <a:pt x="1230" y="1094"/>
                      </a:lnTo>
                      <a:lnTo>
                        <a:pt x="1232" y="1097"/>
                      </a:lnTo>
                      <a:lnTo>
                        <a:pt x="1232" y="1091"/>
                      </a:lnTo>
                      <a:lnTo>
                        <a:pt x="1228" y="1091"/>
                      </a:lnTo>
                      <a:lnTo>
                        <a:pt x="1228" y="1093"/>
                      </a:lnTo>
                      <a:lnTo>
                        <a:pt x="1230" y="1095"/>
                      </a:lnTo>
                      <a:lnTo>
                        <a:pt x="1232" y="1098"/>
                      </a:lnTo>
                      <a:lnTo>
                        <a:pt x="1234" y="1098"/>
                      </a:lnTo>
                      <a:lnTo>
                        <a:pt x="1234" y="1093"/>
                      </a:lnTo>
                      <a:lnTo>
                        <a:pt x="1231" y="1097"/>
                      </a:lnTo>
                      <a:lnTo>
                        <a:pt x="1234" y="1098"/>
                      </a:lnTo>
                      <a:lnTo>
                        <a:pt x="1234" y="1093"/>
                      </a:lnTo>
                      <a:lnTo>
                        <a:pt x="1231" y="1097"/>
                      </a:lnTo>
                      <a:lnTo>
                        <a:pt x="1232" y="1098"/>
                      </a:lnTo>
                      <a:lnTo>
                        <a:pt x="1232" y="1097"/>
                      </a:lnTo>
                      <a:lnTo>
                        <a:pt x="1235" y="1099"/>
                      </a:lnTo>
                      <a:lnTo>
                        <a:pt x="1236" y="1099"/>
                      </a:lnTo>
                      <a:lnTo>
                        <a:pt x="1236" y="1098"/>
                      </a:lnTo>
                      <a:lnTo>
                        <a:pt x="1240" y="1098"/>
                      </a:lnTo>
                      <a:lnTo>
                        <a:pt x="1243" y="1095"/>
                      </a:lnTo>
                      <a:lnTo>
                        <a:pt x="1241" y="1094"/>
                      </a:lnTo>
                      <a:lnTo>
                        <a:pt x="1244" y="1091"/>
                      </a:lnTo>
                      <a:lnTo>
                        <a:pt x="1244" y="1090"/>
                      </a:lnTo>
                      <a:lnTo>
                        <a:pt x="1239" y="1090"/>
                      </a:lnTo>
                      <a:lnTo>
                        <a:pt x="1243" y="1094"/>
                      </a:lnTo>
                      <a:lnTo>
                        <a:pt x="1241" y="1093"/>
                      </a:lnTo>
                      <a:lnTo>
                        <a:pt x="1244" y="1090"/>
                      </a:lnTo>
                      <a:lnTo>
                        <a:pt x="1239" y="1090"/>
                      </a:lnTo>
                      <a:lnTo>
                        <a:pt x="1243" y="1094"/>
                      </a:lnTo>
                      <a:lnTo>
                        <a:pt x="1244" y="1093"/>
                      </a:lnTo>
                      <a:lnTo>
                        <a:pt x="1243" y="1091"/>
                      </a:lnTo>
                      <a:lnTo>
                        <a:pt x="1245" y="1089"/>
                      </a:lnTo>
                      <a:lnTo>
                        <a:pt x="1245" y="1086"/>
                      </a:lnTo>
                      <a:lnTo>
                        <a:pt x="1240" y="1086"/>
                      </a:lnTo>
                      <a:lnTo>
                        <a:pt x="1244" y="1089"/>
                      </a:lnTo>
                      <a:lnTo>
                        <a:pt x="1245" y="1086"/>
                      </a:lnTo>
                      <a:lnTo>
                        <a:pt x="1240" y="1086"/>
                      </a:lnTo>
                      <a:lnTo>
                        <a:pt x="1244" y="1089"/>
                      </a:lnTo>
                      <a:lnTo>
                        <a:pt x="1246" y="1084"/>
                      </a:lnTo>
                      <a:lnTo>
                        <a:pt x="1246" y="1082"/>
                      </a:lnTo>
                      <a:lnTo>
                        <a:pt x="1241" y="1082"/>
                      </a:lnTo>
                      <a:lnTo>
                        <a:pt x="1245" y="1085"/>
                      </a:lnTo>
                      <a:lnTo>
                        <a:pt x="1246" y="1082"/>
                      </a:lnTo>
                      <a:lnTo>
                        <a:pt x="1241" y="1082"/>
                      </a:lnTo>
                      <a:lnTo>
                        <a:pt x="1245" y="1085"/>
                      </a:lnTo>
                      <a:lnTo>
                        <a:pt x="1248" y="1080"/>
                      </a:lnTo>
                      <a:lnTo>
                        <a:pt x="1248" y="1077"/>
                      </a:lnTo>
                      <a:lnTo>
                        <a:pt x="1243" y="1077"/>
                      </a:lnTo>
                      <a:lnTo>
                        <a:pt x="1246" y="1080"/>
                      </a:lnTo>
                      <a:lnTo>
                        <a:pt x="1248" y="1077"/>
                      </a:lnTo>
                      <a:lnTo>
                        <a:pt x="1243" y="1077"/>
                      </a:lnTo>
                      <a:lnTo>
                        <a:pt x="1246" y="1080"/>
                      </a:lnTo>
                      <a:lnTo>
                        <a:pt x="1249" y="1075"/>
                      </a:lnTo>
                      <a:lnTo>
                        <a:pt x="1249" y="1068"/>
                      </a:lnTo>
                      <a:lnTo>
                        <a:pt x="1244" y="1068"/>
                      </a:lnTo>
                      <a:lnTo>
                        <a:pt x="1248" y="1070"/>
                      </a:lnTo>
                      <a:lnTo>
                        <a:pt x="1249" y="1068"/>
                      </a:lnTo>
                      <a:lnTo>
                        <a:pt x="1244" y="1068"/>
                      </a:lnTo>
                      <a:lnTo>
                        <a:pt x="1248" y="1070"/>
                      </a:lnTo>
                      <a:lnTo>
                        <a:pt x="1249" y="1066"/>
                      </a:lnTo>
                      <a:lnTo>
                        <a:pt x="1250" y="1064"/>
                      </a:lnTo>
                      <a:lnTo>
                        <a:pt x="1250" y="1060"/>
                      </a:lnTo>
                      <a:lnTo>
                        <a:pt x="1245" y="1060"/>
                      </a:lnTo>
                      <a:lnTo>
                        <a:pt x="1249" y="1062"/>
                      </a:lnTo>
                      <a:lnTo>
                        <a:pt x="1250" y="1060"/>
                      </a:lnTo>
                      <a:lnTo>
                        <a:pt x="1245" y="1060"/>
                      </a:lnTo>
                      <a:lnTo>
                        <a:pt x="1249" y="1062"/>
                      </a:lnTo>
                      <a:lnTo>
                        <a:pt x="1250" y="1058"/>
                      </a:lnTo>
                      <a:lnTo>
                        <a:pt x="1252" y="1057"/>
                      </a:lnTo>
                      <a:lnTo>
                        <a:pt x="1252" y="1053"/>
                      </a:lnTo>
                      <a:lnTo>
                        <a:pt x="1246" y="1053"/>
                      </a:lnTo>
                      <a:lnTo>
                        <a:pt x="1250" y="1054"/>
                      </a:lnTo>
                      <a:lnTo>
                        <a:pt x="1252" y="1053"/>
                      </a:lnTo>
                      <a:lnTo>
                        <a:pt x="1246" y="1053"/>
                      </a:lnTo>
                      <a:lnTo>
                        <a:pt x="1250" y="1054"/>
                      </a:lnTo>
                      <a:lnTo>
                        <a:pt x="1252" y="1049"/>
                      </a:lnTo>
                      <a:lnTo>
                        <a:pt x="1253" y="1048"/>
                      </a:lnTo>
                      <a:lnTo>
                        <a:pt x="1253" y="1039"/>
                      </a:lnTo>
                      <a:lnTo>
                        <a:pt x="1248" y="1039"/>
                      </a:lnTo>
                      <a:lnTo>
                        <a:pt x="1252" y="1040"/>
                      </a:lnTo>
                      <a:lnTo>
                        <a:pt x="1253" y="1039"/>
                      </a:lnTo>
                      <a:lnTo>
                        <a:pt x="1248" y="1039"/>
                      </a:lnTo>
                      <a:lnTo>
                        <a:pt x="1252" y="1040"/>
                      </a:lnTo>
                      <a:lnTo>
                        <a:pt x="1253" y="1035"/>
                      </a:lnTo>
                      <a:lnTo>
                        <a:pt x="1254" y="1033"/>
                      </a:lnTo>
                      <a:lnTo>
                        <a:pt x="1254" y="1027"/>
                      </a:lnTo>
                      <a:lnTo>
                        <a:pt x="1249" y="1027"/>
                      </a:lnTo>
                      <a:lnTo>
                        <a:pt x="1253" y="1028"/>
                      </a:lnTo>
                      <a:lnTo>
                        <a:pt x="1254" y="1027"/>
                      </a:lnTo>
                      <a:lnTo>
                        <a:pt x="1249" y="1027"/>
                      </a:lnTo>
                      <a:lnTo>
                        <a:pt x="1253" y="1028"/>
                      </a:lnTo>
                      <a:lnTo>
                        <a:pt x="1254" y="1023"/>
                      </a:lnTo>
                      <a:lnTo>
                        <a:pt x="1256" y="1022"/>
                      </a:lnTo>
                      <a:lnTo>
                        <a:pt x="1256" y="1015"/>
                      </a:lnTo>
                      <a:lnTo>
                        <a:pt x="1250" y="1015"/>
                      </a:lnTo>
                      <a:lnTo>
                        <a:pt x="1254" y="1017"/>
                      </a:lnTo>
                      <a:lnTo>
                        <a:pt x="1256" y="1015"/>
                      </a:lnTo>
                      <a:lnTo>
                        <a:pt x="1250" y="1015"/>
                      </a:lnTo>
                      <a:lnTo>
                        <a:pt x="1254" y="1017"/>
                      </a:lnTo>
                      <a:lnTo>
                        <a:pt x="1256" y="1010"/>
                      </a:lnTo>
                      <a:lnTo>
                        <a:pt x="1257" y="1009"/>
                      </a:lnTo>
                      <a:lnTo>
                        <a:pt x="1257" y="996"/>
                      </a:lnTo>
                      <a:lnTo>
                        <a:pt x="1252" y="996"/>
                      </a:lnTo>
                      <a:lnTo>
                        <a:pt x="1256" y="997"/>
                      </a:lnTo>
                      <a:lnTo>
                        <a:pt x="1257" y="996"/>
                      </a:lnTo>
                      <a:lnTo>
                        <a:pt x="1252" y="996"/>
                      </a:lnTo>
                      <a:lnTo>
                        <a:pt x="1256" y="997"/>
                      </a:lnTo>
                      <a:lnTo>
                        <a:pt x="1257" y="991"/>
                      </a:lnTo>
                      <a:lnTo>
                        <a:pt x="1258" y="989"/>
                      </a:lnTo>
                      <a:lnTo>
                        <a:pt x="1258" y="982"/>
                      </a:lnTo>
                      <a:lnTo>
                        <a:pt x="1253" y="982"/>
                      </a:lnTo>
                      <a:lnTo>
                        <a:pt x="1258" y="983"/>
                      </a:lnTo>
                      <a:lnTo>
                        <a:pt x="1258" y="982"/>
                      </a:lnTo>
                      <a:lnTo>
                        <a:pt x="1253" y="982"/>
                      </a:lnTo>
                      <a:lnTo>
                        <a:pt x="1258" y="983"/>
                      </a:lnTo>
                      <a:lnTo>
                        <a:pt x="1259" y="975"/>
                      </a:lnTo>
                      <a:lnTo>
                        <a:pt x="1259" y="968"/>
                      </a:lnTo>
                      <a:lnTo>
                        <a:pt x="1254" y="968"/>
                      </a:lnTo>
                      <a:lnTo>
                        <a:pt x="1259" y="969"/>
                      </a:lnTo>
                      <a:lnTo>
                        <a:pt x="1259" y="968"/>
                      </a:lnTo>
                      <a:lnTo>
                        <a:pt x="1254" y="968"/>
                      </a:lnTo>
                      <a:lnTo>
                        <a:pt x="1259" y="969"/>
                      </a:lnTo>
                      <a:lnTo>
                        <a:pt x="1261" y="960"/>
                      </a:lnTo>
                      <a:lnTo>
                        <a:pt x="1261" y="943"/>
                      </a:lnTo>
                      <a:lnTo>
                        <a:pt x="1256" y="943"/>
                      </a:lnTo>
                      <a:lnTo>
                        <a:pt x="1261" y="944"/>
                      </a:lnTo>
                      <a:lnTo>
                        <a:pt x="1261" y="943"/>
                      </a:lnTo>
                      <a:lnTo>
                        <a:pt x="1256" y="943"/>
                      </a:lnTo>
                      <a:lnTo>
                        <a:pt x="1261" y="944"/>
                      </a:lnTo>
                      <a:lnTo>
                        <a:pt x="1262" y="935"/>
                      </a:lnTo>
                      <a:lnTo>
                        <a:pt x="1262" y="926"/>
                      </a:lnTo>
                      <a:lnTo>
                        <a:pt x="1257" y="926"/>
                      </a:lnTo>
                      <a:lnTo>
                        <a:pt x="1262" y="927"/>
                      </a:lnTo>
                      <a:lnTo>
                        <a:pt x="1262" y="926"/>
                      </a:lnTo>
                      <a:lnTo>
                        <a:pt x="1257" y="926"/>
                      </a:lnTo>
                      <a:lnTo>
                        <a:pt x="1262" y="927"/>
                      </a:lnTo>
                      <a:lnTo>
                        <a:pt x="1263" y="918"/>
                      </a:lnTo>
                      <a:lnTo>
                        <a:pt x="1263" y="908"/>
                      </a:lnTo>
                      <a:lnTo>
                        <a:pt x="1258" y="908"/>
                      </a:lnTo>
                      <a:lnTo>
                        <a:pt x="1263" y="909"/>
                      </a:lnTo>
                      <a:lnTo>
                        <a:pt x="1263" y="908"/>
                      </a:lnTo>
                      <a:lnTo>
                        <a:pt x="1258" y="908"/>
                      </a:lnTo>
                      <a:lnTo>
                        <a:pt x="1263" y="909"/>
                      </a:lnTo>
                      <a:lnTo>
                        <a:pt x="1265" y="899"/>
                      </a:lnTo>
                      <a:lnTo>
                        <a:pt x="1265" y="880"/>
                      </a:lnTo>
                      <a:lnTo>
                        <a:pt x="1259" y="880"/>
                      </a:lnTo>
                      <a:lnTo>
                        <a:pt x="1265" y="881"/>
                      </a:lnTo>
                      <a:lnTo>
                        <a:pt x="1265" y="880"/>
                      </a:lnTo>
                      <a:lnTo>
                        <a:pt x="1259" y="880"/>
                      </a:lnTo>
                      <a:lnTo>
                        <a:pt x="1265" y="881"/>
                      </a:lnTo>
                      <a:lnTo>
                        <a:pt x="1266" y="871"/>
                      </a:lnTo>
                      <a:lnTo>
                        <a:pt x="1266" y="859"/>
                      </a:lnTo>
                      <a:lnTo>
                        <a:pt x="1261" y="859"/>
                      </a:lnTo>
                      <a:lnTo>
                        <a:pt x="1266" y="860"/>
                      </a:lnTo>
                      <a:lnTo>
                        <a:pt x="1266" y="859"/>
                      </a:lnTo>
                      <a:lnTo>
                        <a:pt x="1261" y="859"/>
                      </a:lnTo>
                      <a:lnTo>
                        <a:pt x="1266" y="860"/>
                      </a:lnTo>
                      <a:lnTo>
                        <a:pt x="1267" y="850"/>
                      </a:lnTo>
                      <a:lnTo>
                        <a:pt x="1267" y="838"/>
                      </a:lnTo>
                      <a:lnTo>
                        <a:pt x="1262" y="838"/>
                      </a:lnTo>
                      <a:lnTo>
                        <a:pt x="1267" y="840"/>
                      </a:lnTo>
                      <a:lnTo>
                        <a:pt x="1267" y="838"/>
                      </a:lnTo>
                      <a:lnTo>
                        <a:pt x="1262" y="838"/>
                      </a:lnTo>
                      <a:lnTo>
                        <a:pt x="1267" y="840"/>
                      </a:lnTo>
                      <a:lnTo>
                        <a:pt x="1268" y="829"/>
                      </a:lnTo>
                      <a:lnTo>
                        <a:pt x="1268" y="807"/>
                      </a:lnTo>
                      <a:lnTo>
                        <a:pt x="1263" y="807"/>
                      </a:lnTo>
                      <a:lnTo>
                        <a:pt x="1268" y="809"/>
                      </a:lnTo>
                      <a:lnTo>
                        <a:pt x="1268" y="807"/>
                      </a:lnTo>
                      <a:lnTo>
                        <a:pt x="1263" y="807"/>
                      </a:lnTo>
                      <a:lnTo>
                        <a:pt x="1268" y="809"/>
                      </a:lnTo>
                      <a:lnTo>
                        <a:pt x="1270" y="797"/>
                      </a:lnTo>
                      <a:lnTo>
                        <a:pt x="1270" y="784"/>
                      </a:lnTo>
                      <a:lnTo>
                        <a:pt x="1265" y="784"/>
                      </a:lnTo>
                      <a:lnTo>
                        <a:pt x="1270" y="785"/>
                      </a:lnTo>
                      <a:lnTo>
                        <a:pt x="1270" y="784"/>
                      </a:lnTo>
                      <a:lnTo>
                        <a:pt x="1265" y="784"/>
                      </a:lnTo>
                      <a:lnTo>
                        <a:pt x="1270" y="785"/>
                      </a:lnTo>
                      <a:lnTo>
                        <a:pt x="1271" y="775"/>
                      </a:lnTo>
                      <a:lnTo>
                        <a:pt x="1271" y="762"/>
                      </a:lnTo>
                      <a:lnTo>
                        <a:pt x="1266" y="762"/>
                      </a:lnTo>
                      <a:lnTo>
                        <a:pt x="1271" y="763"/>
                      </a:lnTo>
                      <a:lnTo>
                        <a:pt x="1271" y="762"/>
                      </a:lnTo>
                      <a:lnTo>
                        <a:pt x="1266" y="762"/>
                      </a:lnTo>
                      <a:lnTo>
                        <a:pt x="1271" y="763"/>
                      </a:lnTo>
                      <a:lnTo>
                        <a:pt x="1272" y="752"/>
                      </a:lnTo>
                      <a:lnTo>
                        <a:pt x="1272" y="727"/>
                      </a:lnTo>
                      <a:lnTo>
                        <a:pt x="1267" y="727"/>
                      </a:lnTo>
                      <a:lnTo>
                        <a:pt x="1272" y="729"/>
                      </a:lnTo>
                      <a:lnTo>
                        <a:pt x="1272" y="727"/>
                      </a:lnTo>
                      <a:lnTo>
                        <a:pt x="1267" y="727"/>
                      </a:lnTo>
                      <a:lnTo>
                        <a:pt x="1272" y="729"/>
                      </a:lnTo>
                      <a:lnTo>
                        <a:pt x="1274" y="716"/>
                      </a:lnTo>
                      <a:lnTo>
                        <a:pt x="1274" y="703"/>
                      </a:lnTo>
                      <a:lnTo>
                        <a:pt x="1268" y="703"/>
                      </a:lnTo>
                      <a:lnTo>
                        <a:pt x="1274" y="704"/>
                      </a:lnTo>
                      <a:lnTo>
                        <a:pt x="1274" y="703"/>
                      </a:lnTo>
                      <a:lnTo>
                        <a:pt x="1268" y="703"/>
                      </a:lnTo>
                      <a:lnTo>
                        <a:pt x="1274" y="704"/>
                      </a:lnTo>
                      <a:lnTo>
                        <a:pt x="1275" y="692"/>
                      </a:lnTo>
                      <a:lnTo>
                        <a:pt x="1275" y="678"/>
                      </a:lnTo>
                      <a:lnTo>
                        <a:pt x="1270" y="678"/>
                      </a:lnTo>
                      <a:lnTo>
                        <a:pt x="1275" y="680"/>
                      </a:lnTo>
                      <a:lnTo>
                        <a:pt x="1275" y="678"/>
                      </a:lnTo>
                      <a:lnTo>
                        <a:pt x="1270" y="678"/>
                      </a:lnTo>
                      <a:lnTo>
                        <a:pt x="1275" y="680"/>
                      </a:lnTo>
                      <a:lnTo>
                        <a:pt x="1276" y="667"/>
                      </a:lnTo>
                      <a:lnTo>
                        <a:pt x="1276" y="641"/>
                      </a:lnTo>
                      <a:lnTo>
                        <a:pt x="1271" y="641"/>
                      </a:lnTo>
                      <a:lnTo>
                        <a:pt x="1276" y="642"/>
                      </a:lnTo>
                      <a:lnTo>
                        <a:pt x="1276" y="641"/>
                      </a:lnTo>
                      <a:lnTo>
                        <a:pt x="1271" y="641"/>
                      </a:lnTo>
                      <a:lnTo>
                        <a:pt x="1276" y="642"/>
                      </a:lnTo>
                      <a:lnTo>
                        <a:pt x="1277" y="629"/>
                      </a:lnTo>
                      <a:lnTo>
                        <a:pt x="1277" y="615"/>
                      </a:lnTo>
                      <a:lnTo>
                        <a:pt x="1272" y="615"/>
                      </a:lnTo>
                      <a:lnTo>
                        <a:pt x="1277" y="616"/>
                      </a:lnTo>
                      <a:lnTo>
                        <a:pt x="1277" y="615"/>
                      </a:lnTo>
                      <a:lnTo>
                        <a:pt x="1272" y="615"/>
                      </a:lnTo>
                      <a:lnTo>
                        <a:pt x="1277" y="616"/>
                      </a:lnTo>
                      <a:lnTo>
                        <a:pt x="1279" y="603"/>
                      </a:lnTo>
                      <a:lnTo>
                        <a:pt x="1279" y="589"/>
                      </a:lnTo>
                      <a:lnTo>
                        <a:pt x="1274" y="589"/>
                      </a:lnTo>
                      <a:lnTo>
                        <a:pt x="1279" y="590"/>
                      </a:lnTo>
                      <a:lnTo>
                        <a:pt x="1279" y="589"/>
                      </a:lnTo>
                      <a:lnTo>
                        <a:pt x="1274" y="589"/>
                      </a:lnTo>
                      <a:lnTo>
                        <a:pt x="1279" y="590"/>
                      </a:lnTo>
                      <a:lnTo>
                        <a:pt x="1280" y="578"/>
                      </a:lnTo>
                      <a:lnTo>
                        <a:pt x="1280" y="550"/>
                      </a:lnTo>
                      <a:lnTo>
                        <a:pt x="1275" y="550"/>
                      </a:lnTo>
                      <a:lnTo>
                        <a:pt x="1280" y="552"/>
                      </a:lnTo>
                      <a:lnTo>
                        <a:pt x="1280" y="550"/>
                      </a:lnTo>
                      <a:lnTo>
                        <a:pt x="1275" y="550"/>
                      </a:lnTo>
                      <a:lnTo>
                        <a:pt x="1280" y="552"/>
                      </a:lnTo>
                      <a:lnTo>
                        <a:pt x="1281" y="538"/>
                      </a:lnTo>
                      <a:lnTo>
                        <a:pt x="1281" y="523"/>
                      </a:lnTo>
                      <a:lnTo>
                        <a:pt x="1276" y="523"/>
                      </a:lnTo>
                      <a:lnTo>
                        <a:pt x="1281" y="525"/>
                      </a:lnTo>
                      <a:lnTo>
                        <a:pt x="1281" y="523"/>
                      </a:lnTo>
                      <a:lnTo>
                        <a:pt x="1276" y="523"/>
                      </a:lnTo>
                      <a:lnTo>
                        <a:pt x="1281" y="525"/>
                      </a:lnTo>
                      <a:lnTo>
                        <a:pt x="1283" y="512"/>
                      </a:lnTo>
                      <a:lnTo>
                        <a:pt x="1283" y="483"/>
                      </a:lnTo>
                      <a:lnTo>
                        <a:pt x="1277" y="483"/>
                      </a:lnTo>
                      <a:lnTo>
                        <a:pt x="1283" y="485"/>
                      </a:lnTo>
                      <a:lnTo>
                        <a:pt x="1283" y="483"/>
                      </a:lnTo>
                      <a:lnTo>
                        <a:pt x="1277" y="483"/>
                      </a:lnTo>
                      <a:lnTo>
                        <a:pt x="1283" y="485"/>
                      </a:lnTo>
                      <a:lnTo>
                        <a:pt x="1284" y="472"/>
                      </a:lnTo>
                      <a:lnTo>
                        <a:pt x="1284" y="456"/>
                      </a:lnTo>
                      <a:lnTo>
                        <a:pt x="1279" y="456"/>
                      </a:lnTo>
                      <a:lnTo>
                        <a:pt x="1284" y="457"/>
                      </a:lnTo>
                      <a:lnTo>
                        <a:pt x="1284" y="456"/>
                      </a:lnTo>
                      <a:lnTo>
                        <a:pt x="1279" y="456"/>
                      </a:lnTo>
                      <a:lnTo>
                        <a:pt x="1284" y="457"/>
                      </a:lnTo>
                      <a:lnTo>
                        <a:pt x="1285" y="445"/>
                      </a:lnTo>
                      <a:lnTo>
                        <a:pt x="1285" y="429"/>
                      </a:lnTo>
                      <a:lnTo>
                        <a:pt x="1280" y="429"/>
                      </a:lnTo>
                      <a:lnTo>
                        <a:pt x="1285" y="430"/>
                      </a:lnTo>
                      <a:lnTo>
                        <a:pt x="1285" y="429"/>
                      </a:lnTo>
                      <a:lnTo>
                        <a:pt x="1280" y="429"/>
                      </a:lnTo>
                      <a:lnTo>
                        <a:pt x="1285" y="430"/>
                      </a:lnTo>
                      <a:lnTo>
                        <a:pt x="1287" y="417"/>
                      </a:lnTo>
                      <a:lnTo>
                        <a:pt x="1287" y="390"/>
                      </a:lnTo>
                      <a:lnTo>
                        <a:pt x="1281" y="390"/>
                      </a:lnTo>
                      <a:lnTo>
                        <a:pt x="1287" y="392"/>
                      </a:lnTo>
                      <a:lnTo>
                        <a:pt x="1287" y="390"/>
                      </a:lnTo>
                      <a:lnTo>
                        <a:pt x="1281" y="390"/>
                      </a:lnTo>
                      <a:lnTo>
                        <a:pt x="1287" y="392"/>
                      </a:lnTo>
                      <a:lnTo>
                        <a:pt x="1288" y="379"/>
                      </a:lnTo>
                      <a:lnTo>
                        <a:pt x="1288" y="364"/>
                      </a:lnTo>
                      <a:lnTo>
                        <a:pt x="1283" y="364"/>
                      </a:lnTo>
                      <a:lnTo>
                        <a:pt x="1288" y="366"/>
                      </a:lnTo>
                      <a:lnTo>
                        <a:pt x="1288" y="364"/>
                      </a:lnTo>
                      <a:lnTo>
                        <a:pt x="1283" y="364"/>
                      </a:lnTo>
                      <a:lnTo>
                        <a:pt x="1288" y="366"/>
                      </a:lnTo>
                      <a:lnTo>
                        <a:pt x="1289" y="353"/>
                      </a:lnTo>
                      <a:lnTo>
                        <a:pt x="1289" y="339"/>
                      </a:lnTo>
                      <a:lnTo>
                        <a:pt x="1284" y="339"/>
                      </a:lnTo>
                      <a:lnTo>
                        <a:pt x="1289" y="340"/>
                      </a:lnTo>
                      <a:lnTo>
                        <a:pt x="1289" y="339"/>
                      </a:lnTo>
                      <a:lnTo>
                        <a:pt x="1284" y="339"/>
                      </a:lnTo>
                      <a:lnTo>
                        <a:pt x="1289" y="340"/>
                      </a:lnTo>
                      <a:lnTo>
                        <a:pt x="1290" y="328"/>
                      </a:lnTo>
                      <a:lnTo>
                        <a:pt x="1290" y="302"/>
                      </a:lnTo>
                      <a:lnTo>
                        <a:pt x="1285" y="302"/>
                      </a:lnTo>
                      <a:lnTo>
                        <a:pt x="1290" y="304"/>
                      </a:lnTo>
                      <a:lnTo>
                        <a:pt x="1290" y="302"/>
                      </a:lnTo>
                      <a:lnTo>
                        <a:pt x="1285" y="302"/>
                      </a:lnTo>
                      <a:lnTo>
                        <a:pt x="1290" y="304"/>
                      </a:lnTo>
                      <a:lnTo>
                        <a:pt x="1292" y="292"/>
                      </a:lnTo>
                      <a:lnTo>
                        <a:pt x="1292" y="281"/>
                      </a:lnTo>
                      <a:lnTo>
                        <a:pt x="1287" y="281"/>
                      </a:lnTo>
                      <a:lnTo>
                        <a:pt x="1292" y="282"/>
                      </a:lnTo>
                      <a:lnTo>
                        <a:pt x="1292" y="281"/>
                      </a:lnTo>
                      <a:lnTo>
                        <a:pt x="1287" y="281"/>
                      </a:lnTo>
                      <a:lnTo>
                        <a:pt x="1292" y="282"/>
                      </a:lnTo>
                      <a:lnTo>
                        <a:pt x="1293" y="270"/>
                      </a:lnTo>
                      <a:lnTo>
                        <a:pt x="1293" y="259"/>
                      </a:lnTo>
                      <a:lnTo>
                        <a:pt x="1288" y="259"/>
                      </a:lnTo>
                      <a:lnTo>
                        <a:pt x="1293" y="260"/>
                      </a:lnTo>
                      <a:lnTo>
                        <a:pt x="1293" y="259"/>
                      </a:lnTo>
                      <a:lnTo>
                        <a:pt x="1288" y="259"/>
                      </a:lnTo>
                      <a:lnTo>
                        <a:pt x="1293" y="260"/>
                      </a:lnTo>
                      <a:lnTo>
                        <a:pt x="1294" y="250"/>
                      </a:lnTo>
                      <a:lnTo>
                        <a:pt x="1294" y="229"/>
                      </a:lnTo>
                      <a:lnTo>
                        <a:pt x="1289" y="229"/>
                      </a:lnTo>
                      <a:lnTo>
                        <a:pt x="1294" y="230"/>
                      </a:lnTo>
                      <a:lnTo>
                        <a:pt x="1294" y="229"/>
                      </a:lnTo>
                      <a:lnTo>
                        <a:pt x="1289" y="229"/>
                      </a:lnTo>
                      <a:lnTo>
                        <a:pt x="1294" y="230"/>
                      </a:lnTo>
                      <a:lnTo>
                        <a:pt x="1296" y="221"/>
                      </a:lnTo>
                      <a:lnTo>
                        <a:pt x="1296" y="211"/>
                      </a:lnTo>
                      <a:lnTo>
                        <a:pt x="1290" y="211"/>
                      </a:lnTo>
                      <a:lnTo>
                        <a:pt x="1296" y="212"/>
                      </a:lnTo>
                      <a:lnTo>
                        <a:pt x="1296" y="211"/>
                      </a:lnTo>
                      <a:lnTo>
                        <a:pt x="1290" y="211"/>
                      </a:lnTo>
                      <a:lnTo>
                        <a:pt x="1296" y="212"/>
                      </a:lnTo>
                      <a:lnTo>
                        <a:pt x="1297" y="204"/>
                      </a:lnTo>
                      <a:lnTo>
                        <a:pt x="1297" y="195"/>
                      </a:lnTo>
                      <a:lnTo>
                        <a:pt x="1292" y="195"/>
                      </a:lnTo>
                      <a:lnTo>
                        <a:pt x="1297" y="197"/>
                      </a:lnTo>
                      <a:lnTo>
                        <a:pt x="1297" y="195"/>
                      </a:lnTo>
                      <a:lnTo>
                        <a:pt x="1292" y="195"/>
                      </a:lnTo>
                      <a:lnTo>
                        <a:pt x="1297" y="197"/>
                      </a:lnTo>
                      <a:lnTo>
                        <a:pt x="1298" y="189"/>
                      </a:lnTo>
                      <a:lnTo>
                        <a:pt x="1298" y="175"/>
                      </a:lnTo>
                      <a:lnTo>
                        <a:pt x="1293" y="175"/>
                      </a:lnTo>
                      <a:lnTo>
                        <a:pt x="1297" y="176"/>
                      </a:lnTo>
                      <a:lnTo>
                        <a:pt x="1298" y="175"/>
                      </a:lnTo>
                      <a:lnTo>
                        <a:pt x="1293" y="175"/>
                      </a:lnTo>
                      <a:lnTo>
                        <a:pt x="1297" y="176"/>
                      </a:lnTo>
                      <a:lnTo>
                        <a:pt x="1298" y="171"/>
                      </a:lnTo>
                      <a:lnTo>
                        <a:pt x="1299" y="169"/>
                      </a:lnTo>
                      <a:lnTo>
                        <a:pt x="1299" y="163"/>
                      </a:lnTo>
                      <a:lnTo>
                        <a:pt x="1294" y="163"/>
                      </a:lnTo>
                      <a:lnTo>
                        <a:pt x="1298" y="164"/>
                      </a:lnTo>
                      <a:lnTo>
                        <a:pt x="1299" y="163"/>
                      </a:lnTo>
                      <a:lnTo>
                        <a:pt x="1294" y="163"/>
                      </a:lnTo>
                      <a:lnTo>
                        <a:pt x="1298" y="164"/>
                      </a:lnTo>
                      <a:lnTo>
                        <a:pt x="1299" y="159"/>
                      </a:lnTo>
                      <a:lnTo>
                        <a:pt x="1301" y="158"/>
                      </a:lnTo>
                      <a:lnTo>
                        <a:pt x="1301" y="154"/>
                      </a:lnTo>
                      <a:lnTo>
                        <a:pt x="1296" y="154"/>
                      </a:lnTo>
                      <a:lnTo>
                        <a:pt x="1299" y="155"/>
                      </a:lnTo>
                      <a:lnTo>
                        <a:pt x="1301" y="154"/>
                      </a:lnTo>
                      <a:lnTo>
                        <a:pt x="1296" y="154"/>
                      </a:lnTo>
                      <a:lnTo>
                        <a:pt x="1299" y="155"/>
                      </a:lnTo>
                      <a:lnTo>
                        <a:pt x="1301" y="150"/>
                      </a:lnTo>
                      <a:lnTo>
                        <a:pt x="1302" y="149"/>
                      </a:lnTo>
                      <a:lnTo>
                        <a:pt x="1302" y="141"/>
                      </a:lnTo>
                      <a:lnTo>
                        <a:pt x="1297" y="141"/>
                      </a:lnTo>
                      <a:lnTo>
                        <a:pt x="1301" y="142"/>
                      </a:lnTo>
                      <a:lnTo>
                        <a:pt x="1302" y="141"/>
                      </a:lnTo>
                      <a:lnTo>
                        <a:pt x="1297" y="141"/>
                      </a:lnTo>
                      <a:lnTo>
                        <a:pt x="1301" y="142"/>
                      </a:lnTo>
                      <a:lnTo>
                        <a:pt x="1302" y="138"/>
                      </a:lnTo>
                      <a:lnTo>
                        <a:pt x="1303" y="137"/>
                      </a:lnTo>
                      <a:lnTo>
                        <a:pt x="1303" y="133"/>
                      </a:lnTo>
                      <a:lnTo>
                        <a:pt x="1298" y="133"/>
                      </a:lnTo>
                      <a:lnTo>
                        <a:pt x="1302" y="135"/>
                      </a:lnTo>
                      <a:lnTo>
                        <a:pt x="1303" y="133"/>
                      </a:lnTo>
                      <a:lnTo>
                        <a:pt x="1298" y="133"/>
                      </a:lnTo>
                      <a:lnTo>
                        <a:pt x="1302" y="135"/>
                      </a:lnTo>
                      <a:lnTo>
                        <a:pt x="1303" y="131"/>
                      </a:lnTo>
                      <a:lnTo>
                        <a:pt x="1305" y="129"/>
                      </a:lnTo>
                      <a:lnTo>
                        <a:pt x="1305" y="127"/>
                      </a:lnTo>
                      <a:lnTo>
                        <a:pt x="1299" y="127"/>
                      </a:lnTo>
                      <a:lnTo>
                        <a:pt x="1303" y="129"/>
                      </a:lnTo>
                      <a:lnTo>
                        <a:pt x="1305" y="127"/>
                      </a:lnTo>
                      <a:lnTo>
                        <a:pt x="1299" y="127"/>
                      </a:lnTo>
                      <a:lnTo>
                        <a:pt x="1303" y="129"/>
                      </a:lnTo>
                      <a:lnTo>
                        <a:pt x="1306" y="124"/>
                      </a:lnTo>
                      <a:lnTo>
                        <a:pt x="1306" y="118"/>
                      </a:lnTo>
                      <a:lnTo>
                        <a:pt x="1301" y="118"/>
                      </a:lnTo>
                      <a:lnTo>
                        <a:pt x="1305" y="122"/>
                      </a:lnTo>
                      <a:lnTo>
                        <a:pt x="1303" y="120"/>
                      </a:lnTo>
                      <a:lnTo>
                        <a:pt x="1306" y="118"/>
                      </a:lnTo>
                      <a:lnTo>
                        <a:pt x="1301" y="118"/>
                      </a:lnTo>
                      <a:lnTo>
                        <a:pt x="1305" y="122"/>
                      </a:lnTo>
                      <a:lnTo>
                        <a:pt x="1306" y="120"/>
                      </a:lnTo>
                      <a:lnTo>
                        <a:pt x="1305" y="119"/>
                      </a:lnTo>
                      <a:lnTo>
                        <a:pt x="1307" y="117"/>
                      </a:lnTo>
                      <a:lnTo>
                        <a:pt x="1307" y="114"/>
                      </a:lnTo>
                      <a:lnTo>
                        <a:pt x="1302" y="114"/>
                      </a:lnTo>
                      <a:lnTo>
                        <a:pt x="1306" y="117"/>
                      </a:lnTo>
                      <a:lnTo>
                        <a:pt x="1307" y="114"/>
                      </a:lnTo>
                      <a:lnTo>
                        <a:pt x="1302" y="114"/>
                      </a:lnTo>
                      <a:lnTo>
                        <a:pt x="1306" y="117"/>
                      </a:lnTo>
                      <a:lnTo>
                        <a:pt x="1308" y="111"/>
                      </a:lnTo>
                      <a:lnTo>
                        <a:pt x="1308" y="110"/>
                      </a:lnTo>
                      <a:lnTo>
                        <a:pt x="1303" y="110"/>
                      </a:lnTo>
                      <a:lnTo>
                        <a:pt x="1307" y="113"/>
                      </a:lnTo>
                      <a:lnTo>
                        <a:pt x="1308" y="110"/>
                      </a:lnTo>
                      <a:lnTo>
                        <a:pt x="1303" y="110"/>
                      </a:lnTo>
                      <a:lnTo>
                        <a:pt x="1307" y="113"/>
                      </a:lnTo>
                      <a:lnTo>
                        <a:pt x="1310" y="108"/>
                      </a:lnTo>
                      <a:lnTo>
                        <a:pt x="1310" y="105"/>
                      </a:lnTo>
                      <a:lnTo>
                        <a:pt x="1305" y="105"/>
                      </a:lnTo>
                      <a:lnTo>
                        <a:pt x="1308" y="108"/>
                      </a:lnTo>
                      <a:lnTo>
                        <a:pt x="1310" y="105"/>
                      </a:lnTo>
                      <a:lnTo>
                        <a:pt x="1305" y="105"/>
                      </a:lnTo>
                      <a:lnTo>
                        <a:pt x="1308" y="108"/>
                      </a:lnTo>
                      <a:lnTo>
                        <a:pt x="1311" y="102"/>
                      </a:lnTo>
                      <a:lnTo>
                        <a:pt x="1311" y="101"/>
                      </a:lnTo>
                      <a:lnTo>
                        <a:pt x="1306" y="101"/>
                      </a:lnTo>
                      <a:lnTo>
                        <a:pt x="1310" y="105"/>
                      </a:lnTo>
                      <a:lnTo>
                        <a:pt x="1308" y="104"/>
                      </a:lnTo>
                      <a:lnTo>
                        <a:pt x="1311" y="101"/>
                      </a:lnTo>
                      <a:lnTo>
                        <a:pt x="1306" y="101"/>
                      </a:lnTo>
                      <a:lnTo>
                        <a:pt x="1310" y="105"/>
                      </a:lnTo>
                      <a:lnTo>
                        <a:pt x="1311" y="104"/>
                      </a:lnTo>
                      <a:lnTo>
                        <a:pt x="1310" y="102"/>
                      </a:lnTo>
                      <a:lnTo>
                        <a:pt x="1312" y="100"/>
                      </a:lnTo>
                      <a:lnTo>
                        <a:pt x="1312" y="98"/>
                      </a:lnTo>
                      <a:lnTo>
                        <a:pt x="1307" y="98"/>
                      </a:lnTo>
                      <a:lnTo>
                        <a:pt x="1311" y="102"/>
                      </a:lnTo>
                      <a:lnTo>
                        <a:pt x="1310" y="101"/>
                      </a:lnTo>
                      <a:lnTo>
                        <a:pt x="1312" y="98"/>
                      </a:lnTo>
                      <a:lnTo>
                        <a:pt x="1307" y="98"/>
                      </a:lnTo>
                      <a:lnTo>
                        <a:pt x="1311" y="102"/>
                      </a:lnTo>
                      <a:lnTo>
                        <a:pt x="1312" y="101"/>
                      </a:lnTo>
                      <a:lnTo>
                        <a:pt x="1311" y="100"/>
                      </a:lnTo>
                      <a:lnTo>
                        <a:pt x="1314" y="97"/>
                      </a:lnTo>
                      <a:lnTo>
                        <a:pt x="1314" y="96"/>
                      </a:lnTo>
                      <a:lnTo>
                        <a:pt x="1308" y="96"/>
                      </a:lnTo>
                      <a:lnTo>
                        <a:pt x="1312" y="100"/>
                      </a:lnTo>
                      <a:lnTo>
                        <a:pt x="1311" y="98"/>
                      </a:lnTo>
                      <a:lnTo>
                        <a:pt x="1314" y="96"/>
                      </a:lnTo>
                      <a:lnTo>
                        <a:pt x="1308" y="96"/>
                      </a:lnTo>
                      <a:lnTo>
                        <a:pt x="1312" y="100"/>
                      </a:lnTo>
                      <a:lnTo>
                        <a:pt x="1314" y="98"/>
                      </a:lnTo>
                      <a:lnTo>
                        <a:pt x="1312" y="97"/>
                      </a:lnTo>
                      <a:lnTo>
                        <a:pt x="1315" y="95"/>
                      </a:lnTo>
                      <a:lnTo>
                        <a:pt x="1315" y="93"/>
                      </a:lnTo>
                      <a:lnTo>
                        <a:pt x="1310" y="93"/>
                      </a:lnTo>
                      <a:lnTo>
                        <a:pt x="1310" y="98"/>
                      </a:lnTo>
                      <a:lnTo>
                        <a:pt x="1310" y="97"/>
                      </a:lnTo>
                      <a:lnTo>
                        <a:pt x="1312" y="96"/>
                      </a:lnTo>
                      <a:lnTo>
                        <a:pt x="1315" y="93"/>
                      </a:lnTo>
                      <a:lnTo>
                        <a:pt x="1310" y="93"/>
                      </a:lnTo>
                      <a:lnTo>
                        <a:pt x="1310" y="98"/>
                      </a:lnTo>
                      <a:lnTo>
                        <a:pt x="1311" y="98"/>
                      </a:lnTo>
                      <a:lnTo>
                        <a:pt x="1311" y="97"/>
                      </a:lnTo>
                      <a:lnTo>
                        <a:pt x="1314" y="96"/>
                      </a:lnTo>
                      <a:lnTo>
                        <a:pt x="1316" y="93"/>
                      </a:lnTo>
                      <a:lnTo>
                        <a:pt x="1316" y="91"/>
                      </a:lnTo>
                      <a:lnTo>
                        <a:pt x="1311" y="91"/>
                      </a:lnTo>
                      <a:lnTo>
                        <a:pt x="1311" y="96"/>
                      </a:lnTo>
                      <a:lnTo>
                        <a:pt x="1311" y="95"/>
                      </a:lnTo>
                      <a:lnTo>
                        <a:pt x="1314" y="93"/>
                      </a:lnTo>
                      <a:lnTo>
                        <a:pt x="1316" y="91"/>
                      </a:lnTo>
                      <a:lnTo>
                        <a:pt x="1311" y="91"/>
                      </a:lnTo>
                      <a:lnTo>
                        <a:pt x="1311" y="96"/>
                      </a:lnTo>
                      <a:lnTo>
                        <a:pt x="1312" y="96"/>
                      </a:lnTo>
                      <a:lnTo>
                        <a:pt x="1312" y="95"/>
                      </a:lnTo>
                      <a:lnTo>
                        <a:pt x="1315" y="93"/>
                      </a:lnTo>
                      <a:lnTo>
                        <a:pt x="1318" y="91"/>
                      </a:lnTo>
                      <a:lnTo>
                        <a:pt x="1318" y="89"/>
                      </a:lnTo>
                      <a:lnTo>
                        <a:pt x="1312" y="89"/>
                      </a:lnTo>
                      <a:lnTo>
                        <a:pt x="1312" y="95"/>
                      </a:lnTo>
                      <a:lnTo>
                        <a:pt x="1312" y="93"/>
                      </a:lnTo>
                      <a:lnTo>
                        <a:pt x="1315" y="92"/>
                      </a:lnTo>
                      <a:lnTo>
                        <a:pt x="1318" y="89"/>
                      </a:lnTo>
                      <a:lnTo>
                        <a:pt x="1312" y="89"/>
                      </a:lnTo>
                      <a:lnTo>
                        <a:pt x="1312" y="95"/>
                      </a:lnTo>
                      <a:lnTo>
                        <a:pt x="1314" y="95"/>
                      </a:lnTo>
                      <a:lnTo>
                        <a:pt x="1314" y="93"/>
                      </a:lnTo>
                      <a:lnTo>
                        <a:pt x="1316" y="92"/>
                      </a:lnTo>
                      <a:lnTo>
                        <a:pt x="1319" y="89"/>
                      </a:lnTo>
                      <a:lnTo>
                        <a:pt x="1319" y="88"/>
                      </a:lnTo>
                      <a:lnTo>
                        <a:pt x="1314" y="88"/>
                      </a:lnTo>
                      <a:lnTo>
                        <a:pt x="1314" y="93"/>
                      </a:lnTo>
                      <a:lnTo>
                        <a:pt x="1314" y="92"/>
                      </a:lnTo>
                      <a:lnTo>
                        <a:pt x="1316" y="91"/>
                      </a:lnTo>
                      <a:lnTo>
                        <a:pt x="1319" y="88"/>
                      </a:lnTo>
                      <a:lnTo>
                        <a:pt x="1314" y="88"/>
                      </a:lnTo>
                      <a:lnTo>
                        <a:pt x="1314" y="93"/>
                      </a:lnTo>
                      <a:lnTo>
                        <a:pt x="1315" y="93"/>
                      </a:lnTo>
                      <a:lnTo>
                        <a:pt x="1315" y="92"/>
                      </a:lnTo>
                      <a:lnTo>
                        <a:pt x="1318" y="91"/>
                      </a:lnTo>
                      <a:lnTo>
                        <a:pt x="1320" y="88"/>
                      </a:lnTo>
                      <a:lnTo>
                        <a:pt x="1320" y="87"/>
                      </a:lnTo>
                      <a:lnTo>
                        <a:pt x="1315" y="87"/>
                      </a:lnTo>
                      <a:lnTo>
                        <a:pt x="1315" y="92"/>
                      </a:lnTo>
                      <a:lnTo>
                        <a:pt x="1315" y="91"/>
                      </a:lnTo>
                      <a:lnTo>
                        <a:pt x="1318" y="89"/>
                      </a:lnTo>
                      <a:lnTo>
                        <a:pt x="1320" y="87"/>
                      </a:lnTo>
                      <a:lnTo>
                        <a:pt x="1315" y="87"/>
                      </a:lnTo>
                      <a:lnTo>
                        <a:pt x="1315" y="92"/>
                      </a:lnTo>
                      <a:lnTo>
                        <a:pt x="1316" y="92"/>
                      </a:lnTo>
                      <a:lnTo>
                        <a:pt x="1316" y="91"/>
                      </a:lnTo>
                      <a:lnTo>
                        <a:pt x="1320" y="91"/>
                      </a:lnTo>
                      <a:lnTo>
                        <a:pt x="1321" y="89"/>
                      </a:lnTo>
                      <a:lnTo>
                        <a:pt x="1318" y="86"/>
                      </a:lnTo>
                      <a:lnTo>
                        <a:pt x="1318" y="91"/>
                      </a:lnTo>
                      <a:lnTo>
                        <a:pt x="1321" y="89"/>
                      </a:lnTo>
                      <a:lnTo>
                        <a:pt x="1318" y="86"/>
                      </a:lnTo>
                      <a:lnTo>
                        <a:pt x="1318" y="91"/>
                      </a:lnTo>
                      <a:lnTo>
                        <a:pt x="1319" y="91"/>
                      </a:lnTo>
                      <a:lnTo>
                        <a:pt x="1319" y="86"/>
                      </a:lnTo>
                      <a:lnTo>
                        <a:pt x="1316" y="89"/>
                      </a:lnTo>
                      <a:lnTo>
                        <a:pt x="1319" y="91"/>
                      </a:lnTo>
                      <a:lnTo>
                        <a:pt x="1319" y="86"/>
                      </a:lnTo>
                      <a:lnTo>
                        <a:pt x="1316" y="89"/>
                      </a:lnTo>
                      <a:lnTo>
                        <a:pt x="1320" y="93"/>
                      </a:lnTo>
                      <a:lnTo>
                        <a:pt x="1323" y="89"/>
                      </a:lnTo>
                      <a:lnTo>
                        <a:pt x="1319" y="89"/>
                      </a:lnTo>
                      <a:lnTo>
                        <a:pt x="1320" y="93"/>
                      </a:lnTo>
                      <a:lnTo>
                        <a:pt x="1323" y="89"/>
                      </a:lnTo>
                      <a:lnTo>
                        <a:pt x="1319" y="89"/>
                      </a:lnTo>
                      <a:lnTo>
                        <a:pt x="1319" y="93"/>
                      </a:lnTo>
                      <a:lnTo>
                        <a:pt x="1320" y="97"/>
                      </a:lnTo>
                      <a:lnTo>
                        <a:pt x="1321" y="98"/>
                      </a:lnTo>
                      <a:lnTo>
                        <a:pt x="1324" y="95"/>
                      </a:lnTo>
                      <a:lnTo>
                        <a:pt x="1320" y="95"/>
                      </a:lnTo>
                      <a:lnTo>
                        <a:pt x="1321" y="98"/>
                      </a:lnTo>
                      <a:lnTo>
                        <a:pt x="1324" y="95"/>
                      </a:lnTo>
                      <a:lnTo>
                        <a:pt x="1320" y="95"/>
                      </a:lnTo>
                      <a:lnTo>
                        <a:pt x="1320" y="97"/>
                      </a:lnTo>
                      <a:lnTo>
                        <a:pt x="1321" y="101"/>
                      </a:lnTo>
                      <a:lnTo>
                        <a:pt x="1323" y="102"/>
                      </a:lnTo>
                      <a:lnTo>
                        <a:pt x="1325" y="98"/>
                      </a:lnTo>
                      <a:lnTo>
                        <a:pt x="1321" y="98"/>
                      </a:lnTo>
                      <a:lnTo>
                        <a:pt x="1323" y="102"/>
                      </a:lnTo>
                      <a:lnTo>
                        <a:pt x="1325" y="98"/>
                      </a:lnTo>
                      <a:lnTo>
                        <a:pt x="1321" y="98"/>
                      </a:lnTo>
                      <a:lnTo>
                        <a:pt x="1321" y="104"/>
                      </a:lnTo>
                      <a:lnTo>
                        <a:pt x="1323" y="106"/>
                      </a:lnTo>
                      <a:lnTo>
                        <a:pt x="1327" y="104"/>
                      </a:lnTo>
                      <a:lnTo>
                        <a:pt x="1323" y="104"/>
                      </a:lnTo>
                      <a:lnTo>
                        <a:pt x="1323" y="106"/>
                      </a:lnTo>
                      <a:lnTo>
                        <a:pt x="1327" y="104"/>
                      </a:lnTo>
                      <a:lnTo>
                        <a:pt x="1323" y="104"/>
                      </a:lnTo>
                      <a:lnTo>
                        <a:pt x="1323" y="111"/>
                      </a:lnTo>
                      <a:lnTo>
                        <a:pt x="1324" y="115"/>
                      </a:lnTo>
                      <a:lnTo>
                        <a:pt x="1328" y="114"/>
                      </a:lnTo>
                      <a:lnTo>
                        <a:pt x="1324" y="114"/>
                      </a:lnTo>
                      <a:lnTo>
                        <a:pt x="1324" y="115"/>
                      </a:lnTo>
                      <a:lnTo>
                        <a:pt x="1328" y="114"/>
                      </a:lnTo>
                      <a:lnTo>
                        <a:pt x="1324" y="114"/>
                      </a:lnTo>
                      <a:lnTo>
                        <a:pt x="1324" y="119"/>
                      </a:lnTo>
                      <a:lnTo>
                        <a:pt x="1325" y="123"/>
                      </a:lnTo>
                      <a:lnTo>
                        <a:pt x="1329" y="122"/>
                      </a:lnTo>
                      <a:lnTo>
                        <a:pt x="1325" y="122"/>
                      </a:lnTo>
                      <a:lnTo>
                        <a:pt x="1325" y="123"/>
                      </a:lnTo>
                      <a:lnTo>
                        <a:pt x="1329" y="122"/>
                      </a:lnTo>
                      <a:lnTo>
                        <a:pt x="1325" y="122"/>
                      </a:lnTo>
                      <a:lnTo>
                        <a:pt x="1325" y="128"/>
                      </a:lnTo>
                      <a:lnTo>
                        <a:pt x="1327" y="132"/>
                      </a:lnTo>
                      <a:lnTo>
                        <a:pt x="1330" y="131"/>
                      </a:lnTo>
                      <a:lnTo>
                        <a:pt x="1327" y="131"/>
                      </a:lnTo>
                      <a:lnTo>
                        <a:pt x="1327" y="132"/>
                      </a:lnTo>
                      <a:lnTo>
                        <a:pt x="1330" y="131"/>
                      </a:lnTo>
                      <a:lnTo>
                        <a:pt x="1327" y="131"/>
                      </a:lnTo>
                      <a:lnTo>
                        <a:pt x="1327" y="142"/>
                      </a:lnTo>
                      <a:lnTo>
                        <a:pt x="1328" y="148"/>
                      </a:lnTo>
                      <a:lnTo>
                        <a:pt x="1332" y="146"/>
                      </a:lnTo>
                      <a:lnTo>
                        <a:pt x="1328" y="146"/>
                      </a:lnTo>
                      <a:lnTo>
                        <a:pt x="1328" y="148"/>
                      </a:lnTo>
                      <a:lnTo>
                        <a:pt x="1332" y="146"/>
                      </a:lnTo>
                      <a:lnTo>
                        <a:pt x="1328" y="146"/>
                      </a:lnTo>
                      <a:lnTo>
                        <a:pt x="1328" y="153"/>
                      </a:lnTo>
                      <a:lnTo>
                        <a:pt x="1329" y="159"/>
                      </a:lnTo>
                      <a:lnTo>
                        <a:pt x="1333" y="158"/>
                      </a:lnTo>
                      <a:lnTo>
                        <a:pt x="1329" y="158"/>
                      </a:lnTo>
                      <a:lnTo>
                        <a:pt x="1329" y="159"/>
                      </a:lnTo>
                      <a:lnTo>
                        <a:pt x="1333" y="158"/>
                      </a:lnTo>
                      <a:lnTo>
                        <a:pt x="1329" y="158"/>
                      </a:lnTo>
                      <a:lnTo>
                        <a:pt x="1329" y="164"/>
                      </a:lnTo>
                      <a:lnTo>
                        <a:pt x="1330" y="171"/>
                      </a:lnTo>
                      <a:lnTo>
                        <a:pt x="1334" y="169"/>
                      </a:lnTo>
                      <a:lnTo>
                        <a:pt x="1330" y="169"/>
                      </a:lnTo>
                      <a:lnTo>
                        <a:pt x="1330" y="171"/>
                      </a:lnTo>
                      <a:lnTo>
                        <a:pt x="1334" y="169"/>
                      </a:lnTo>
                      <a:lnTo>
                        <a:pt x="1330" y="169"/>
                      </a:lnTo>
                      <a:lnTo>
                        <a:pt x="1330" y="185"/>
                      </a:lnTo>
                      <a:lnTo>
                        <a:pt x="1332" y="191"/>
                      </a:lnTo>
                      <a:lnTo>
                        <a:pt x="1336" y="190"/>
                      </a:lnTo>
                      <a:lnTo>
                        <a:pt x="1332" y="190"/>
                      </a:lnTo>
                      <a:lnTo>
                        <a:pt x="1332" y="191"/>
                      </a:lnTo>
                      <a:lnTo>
                        <a:pt x="1336" y="190"/>
                      </a:lnTo>
                      <a:lnTo>
                        <a:pt x="1332" y="190"/>
                      </a:lnTo>
                      <a:lnTo>
                        <a:pt x="1332" y="199"/>
                      </a:lnTo>
                      <a:lnTo>
                        <a:pt x="1333" y="207"/>
                      </a:lnTo>
                      <a:lnTo>
                        <a:pt x="1337" y="206"/>
                      </a:lnTo>
                      <a:lnTo>
                        <a:pt x="1333" y="206"/>
                      </a:lnTo>
                      <a:lnTo>
                        <a:pt x="1333" y="207"/>
                      </a:lnTo>
                      <a:lnTo>
                        <a:pt x="1337" y="206"/>
                      </a:lnTo>
                      <a:lnTo>
                        <a:pt x="1333" y="206"/>
                      </a:lnTo>
                      <a:lnTo>
                        <a:pt x="1333" y="215"/>
                      </a:lnTo>
                      <a:lnTo>
                        <a:pt x="1334" y="222"/>
                      </a:lnTo>
                      <a:lnTo>
                        <a:pt x="1338" y="221"/>
                      </a:lnTo>
                      <a:lnTo>
                        <a:pt x="1334" y="221"/>
                      </a:lnTo>
                      <a:lnTo>
                        <a:pt x="1334" y="222"/>
                      </a:lnTo>
                      <a:lnTo>
                        <a:pt x="1338" y="221"/>
                      </a:lnTo>
                      <a:lnTo>
                        <a:pt x="1334" y="221"/>
                      </a:lnTo>
                      <a:lnTo>
                        <a:pt x="1334" y="239"/>
                      </a:lnTo>
                      <a:lnTo>
                        <a:pt x="1336" y="248"/>
                      </a:lnTo>
                      <a:lnTo>
                        <a:pt x="1339" y="247"/>
                      </a:lnTo>
                      <a:lnTo>
                        <a:pt x="1336" y="247"/>
                      </a:lnTo>
                      <a:lnTo>
                        <a:pt x="1336" y="248"/>
                      </a:lnTo>
                      <a:lnTo>
                        <a:pt x="1339" y="247"/>
                      </a:lnTo>
                      <a:lnTo>
                        <a:pt x="1336" y="247"/>
                      </a:lnTo>
                      <a:lnTo>
                        <a:pt x="1336" y="256"/>
                      </a:lnTo>
                      <a:lnTo>
                        <a:pt x="1337" y="265"/>
                      </a:lnTo>
                      <a:lnTo>
                        <a:pt x="1341" y="264"/>
                      </a:lnTo>
                      <a:lnTo>
                        <a:pt x="1337" y="264"/>
                      </a:lnTo>
                      <a:lnTo>
                        <a:pt x="1337" y="265"/>
                      </a:lnTo>
                      <a:lnTo>
                        <a:pt x="1341" y="264"/>
                      </a:lnTo>
                      <a:lnTo>
                        <a:pt x="1337" y="264"/>
                      </a:lnTo>
                      <a:lnTo>
                        <a:pt x="1337" y="275"/>
                      </a:lnTo>
                      <a:lnTo>
                        <a:pt x="1338" y="284"/>
                      </a:lnTo>
                      <a:lnTo>
                        <a:pt x="1342" y="283"/>
                      </a:lnTo>
                      <a:lnTo>
                        <a:pt x="1338" y="283"/>
                      </a:lnTo>
                      <a:lnTo>
                        <a:pt x="1338" y="284"/>
                      </a:lnTo>
                      <a:lnTo>
                        <a:pt x="1342" y="283"/>
                      </a:lnTo>
                      <a:lnTo>
                        <a:pt x="1338" y="283"/>
                      </a:lnTo>
                      <a:lnTo>
                        <a:pt x="1338" y="304"/>
                      </a:lnTo>
                      <a:lnTo>
                        <a:pt x="1339" y="314"/>
                      </a:lnTo>
                      <a:lnTo>
                        <a:pt x="1343" y="313"/>
                      </a:lnTo>
                      <a:lnTo>
                        <a:pt x="1339" y="313"/>
                      </a:lnTo>
                      <a:lnTo>
                        <a:pt x="1339" y="314"/>
                      </a:lnTo>
                      <a:lnTo>
                        <a:pt x="1343" y="313"/>
                      </a:lnTo>
                      <a:lnTo>
                        <a:pt x="1339" y="313"/>
                      </a:lnTo>
                      <a:lnTo>
                        <a:pt x="1339" y="324"/>
                      </a:lnTo>
                      <a:lnTo>
                        <a:pt x="1341" y="335"/>
                      </a:lnTo>
                      <a:lnTo>
                        <a:pt x="1345" y="333"/>
                      </a:lnTo>
                      <a:lnTo>
                        <a:pt x="1341" y="333"/>
                      </a:lnTo>
                      <a:lnTo>
                        <a:pt x="1341" y="335"/>
                      </a:lnTo>
                      <a:lnTo>
                        <a:pt x="1345" y="333"/>
                      </a:lnTo>
                      <a:lnTo>
                        <a:pt x="1341" y="333"/>
                      </a:lnTo>
                      <a:lnTo>
                        <a:pt x="1341" y="345"/>
                      </a:lnTo>
                      <a:lnTo>
                        <a:pt x="1342" y="355"/>
                      </a:lnTo>
                      <a:lnTo>
                        <a:pt x="1346" y="354"/>
                      </a:lnTo>
                      <a:lnTo>
                        <a:pt x="1342" y="354"/>
                      </a:lnTo>
                      <a:lnTo>
                        <a:pt x="1342" y="355"/>
                      </a:lnTo>
                      <a:lnTo>
                        <a:pt x="1346" y="354"/>
                      </a:lnTo>
                      <a:lnTo>
                        <a:pt x="1342" y="354"/>
                      </a:lnTo>
                      <a:lnTo>
                        <a:pt x="1342" y="379"/>
                      </a:lnTo>
                      <a:lnTo>
                        <a:pt x="1343" y="389"/>
                      </a:lnTo>
                      <a:lnTo>
                        <a:pt x="1347" y="388"/>
                      </a:lnTo>
                      <a:lnTo>
                        <a:pt x="1343" y="388"/>
                      </a:lnTo>
                      <a:lnTo>
                        <a:pt x="1343" y="389"/>
                      </a:lnTo>
                      <a:lnTo>
                        <a:pt x="1347" y="388"/>
                      </a:lnTo>
                      <a:lnTo>
                        <a:pt x="1343" y="388"/>
                      </a:lnTo>
                      <a:lnTo>
                        <a:pt x="1343" y="401"/>
                      </a:lnTo>
                      <a:lnTo>
                        <a:pt x="1345" y="412"/>
                      </a:lnTo>
                      <a:lnTo>
                        <a:pt x="1349" y="411"/>
                      </a:lnTo>
                      <a:lnTo>
                        <a:pt x="1345" y="411"/>
                      </a:lnTo>
                      <a:lnTo>
                        <a:pt x="1345" y="412"/>
                      </a:lnTo>
                      <a:lnTo>
                        <a:pt x="1349" y="411"/>
                      </a:lnTo>
                      <a:lnTo>
                        <a:pt x="1345" y="411"/>
                      </a:lnTo>
                      <a:lnTo>
                        <a:pt x="1345" y="435"/>
                      </a:lnTo>
                      <a:lnTo>
                        <a:pt x="1346" y="448"/>
                      </a:lnTo>
                      <a:lnTo>
                        <a:pt x="1350" y="447"/>
                      </a:lnTo>
                      <a:lnTo>
                        <a:pt x="1346" y="447"/>
                      </a:lnTo>
                      <a:lnTo>
                        <a:pt x="1346" y="448"/>
                      </a:lnTo>
                      <a:lnTo>
                        <a:pt x="1350" y="447"/>
                      </a:lnTo>
                      <a:lnTo>
                        <a:pt x="1346" y="447"/>
                      </a:lnTo>
                      <a:lnTo>
                        <a:pt x="1346" y="460"/>
                      </a:lnTo>
                      <a:lnTo>
                        <a:pt x="1347" y="472"/>
                      </a:lnTo>
                      <a:lnTo>
                        <a:pt x="1351" y="470"/>
                      </a:lnTo>
                      <a:lnTo>
                        <a:pt x="1347" y="470"/>
                      </a:lnTo>
                      <a:lnTo>
                        <a:pt x="1347" y="472"/>
                      </a:lnTo>
                      <a:lnTo>
                        <a:pt x="1351" y="470"/>
                      </a:lnTo>
                      <a:lnTo>
                        <a:pt x="1347" y="470"/>
                      </a:lnTo>
                      <a:lnTo>
                        <a:pt x="1347" y="485"/>
                      </a:lnTo>
                      <a:lnTo>
                        <a:pt x="1349" y="497"/>
                      </a:lnTo>
                      <a:lnTo>
                        <a:pt x="1352" y="496"/>
                      </a:lnTo>
                      <a:lnTo>
                        <a:pt x="1349" y="496"/>
                      </a:lnTo>
                      <a:lnTo>
                        <a:pt x="1349" y="497"/>
                      </a:lnTo>
                      <a:lnTo>
                        <a:pt x="1352" y="496"/>
                      </a:lnTo>
                      <a:lnTo>
                        <a:pt x="1349" y="496"/>
                      </a:lnTo>
                      <a:lnTo>
                        <a:pt x="1349" y="522"/>
                      </a:lnTo>
                      <a:lnTo>
                        <a:pt x="1350" y="535"/>
                      </a:lnTo>
                      <a:lnTo>
                        <a:pt x="1354" y="534"/>
                      </a:lnTo>
                      <a:lnTo>
                        <a:pt x="1350" y="534"/>
                      </a:lnTo>
                      <a:lnTo>
                        <a:pt x="1350" y="535"/>
                      </a:lnTo>
                      <a:lnTo>
                        <a:pt x="1354" y="534"/>
                      </a:lnTo>
                      <a:lnTo>
                        <a:pt x="1350" y="534"/>
                      </a:lnTo>
                      <a:lnTo>
                        <a:pt x="1350" y="548"/>
                      </a:lnTo>
                      <a:lnTo>
                        <a:pt x="1351" y="561"/>
                      </a:lnTo>
                      <a:lnTo>
                        <a:pt x="1355" y="559"/>
                      </a:lnTo>
                      <a:lnTo>
                        <a:pt x="1351" y="559"/>
                      </a:lnTo>
                      <a:lnTo>
                        <a:pt x="1351" y="561"/>
                      </a:lnTo>
                      <a:lnTo>
                        <a:pt x="1355" y="559"/>
                      </a:lnTo>
                      <a:lnTo>
                        <a:pt x="1351" y="559"/>
                      </a:lnTo>
                      <a:lnTo>
                        <a:pt x="1351" y="574"/>
                      </a:lnTo>
                      <a:lnTo>
                        <a:pt x="1352" y="588"/>
                      </a:lnTo>
                      <a:lnTo>
                        <a:pt x="1356" y="587"/>
                      </a:lnTo>
                      <a:lnTo>
                        <a:pt x="1352" y="587"/>
                      </a:lnTo>
                      <a:lnTo>
                        <a:pt x="1352" y="588"/>
                      </a:lnTo>
                      <a:lnTo>
                        <a:pt x="1356" y="587"/>
                      </a:lnTo>
                      <a:lnTo>
                        <a:pt x="1352" y="587"/>
                      </a:lnTo>
                      <a:lnTo>
                        <a:pt x="1352" y="614"/>
                      </a:lnTo>
                      <a:lnTo>
                        <a:pt x="1354" y="628"/>
                      </a:lnTo>
                      <a:lnTo>
                        <a:pt x="1358" y="627"/>
                      </a:lnTo>
                      <a:lnTo>
                        <a:pt x="1354" y="627"/>
                      </a:lnTo>
                      <a:lnTo>
                        <a:pt x="1354" y="628"/>
                      </a:lnTo>
                      <a:lnTo>
                        <a:pt x="1358" y="627"/>
                      </a:lnTo>
                      <a:lnTo>
                        <a:pt x="1354" y="627"/>
                      </a:lnTo>
                      <a:lnTo>
                        <a:pt x="1354" y="641"/>
                      </a:lnTo>
                      <a:lnTo>
                        <a:pt x="1355" y="655"/>
                      </a:lnTo>
                      <a:lnTo>
                        <a:pt x="1359" y="654"/>
                      </a:lnTo>
                      <a:lnTo>
                        <a:pt x="1355" y="654"/>
                      </a:lnTo>
                      <a:lnTo>
                        <a:pt x="1355" y="655"/>
                      </a:lnTo>
                      <a:lnTo>
                        <a:pt x="1359" y="654"/>
                      </a:lnTo>
                      <a:lnTo>
                        <a:pt x="1355" y="654"/>
                      </a:lnTo>
                      <a:lnTo>
                        <a:pt x="1355" y="668"/>
                      </a:lnTo>
                      <a:lnTo>
                        <a:pt x="1356" y="682"/>
                      </a:lnTo>
                      <a:lnTo>
                        <a:pt x="1360" y="681"/>
                      </a:lnTo>
                      <a:lnTo>
                        <a:pt x="1356" y="681"/>
                      </a:lnTo>
                      <a:lnTo>
                        <a:pt x="1356" y="682"/>
                      </a:lnTo>
                      <a:lnTo>
                        <a:pt x="1360" y="681"/>
                      </a:lnTo>
                      <a:lnTo>
                        <a:pt x="1356" y="681"/>
                      </a:lnTo>
                      <a:lnTo>
                        <a:pt x="1356" y="709"/>
                      </a:lnTo>
                      <a:lnTo>
                        <a:pt x="1358" y="723"/>
                      </a:lnTo>
                      <a:lnTo>
                        <a:pt x="1361" y="722"/>
                      </a:lnTo>
                      <a:lnTo>
                        <a:pt x="1358" y="722"/>
                      </a:lnTo>
                      <a:lnTo>
                        <a:pt x="1358" y="723"/>
                      </a:lnTo>
                      <a:lnTo>
                        <a:pt x="1361" y="722"/>
                      </a:lnTo>
                      <a:lnTo>
                        <a:pt x="1358" y="722"/>
                      </a:lnTo>
                      <a:lnTo>
                        <a:pt x="1358" y="736"/>
                      </a:lnTo>
                      <a:lnTo>
                        <a:pt x="1359" y="751"/>
                      </a:lnTo>
                      <a:lnTo>
                        <a:pt x="1363" y="749"/>
                      </a:lnTo>
                      <a:lnTo>
                        <a:pt x="1359" y="749"/>
                      </a:lnTo>
                      <a:lnTo>
                        <a:pt x="1359" y="751"/>
                      </a:lnTo>
                      <a:lnTo>
                        <a:pt x="1363" y="749"/>
                      </a:lnTo>
                      <a:lnTo>
                        <a:pt x="1359" y="749"/>
                      </a:lnTo>
                      <a:lnTo>
                        <a:pt x="1359" y="763"/>
                      </a:lnTo>
                      <a:lnTo>
                        <a:pt x="1360" y="778"/>
                      </a:lnTo>
                      <a:lnTo>
                        <a:pt x="1364" y="776"/>
                      </a:lnTo>
                      <a:lnTo>
                        <a:pt x="1360" y="776"/>
                      </a:lnTo>
                      <a:lnTo>
                        <a:pt x="1360" y="778"/>
                      </a:lnTo>
                      <a:lnTo>
                        <a:pt x="1364" y="776"/>
                      </a:lnTo>
                      <a:lnTo>
                        <a:pt x="1360" y="776"/>
                      </a:lnTo>
                      <a:lnTo>
                        <a:pt x="1360" y="804"/>
                      </a:lnTo>
                      <a:lnTo>
                        <a:pt x="1361" y="818"/>
                      </a:lnTo>
                      <a:lnTo>
                        <a:pt x="1365" y="816"/>
                      </a:lnTo>
                      <a:lnTo>
                        <a:pt x="1361" y="816"/>
                      </a:lnTo>
                      <a:lnTo>
                        <a:pt x="1361" y="818"/>
                      </a:lnTo>
                      <a:lnTo>
                        <a:pt x="1365" y="816"/>
                      </a:lnTo>
                      <a:lnTo>
                        <a:pt x="1361" y="816"/>
                      </a:lnTo>
                      <a:lnTo>
                        <a:pt x="1361" y="831"/>
                      </a:lnTo>
                      <a:lnTo>
                        <a:pt x="1363" y="844"/>
                      </a:lnTo>
                      <a:lnTo>
                        <a:pt x="1367" y="842"/>
                      </a:lnTo>
                      <a:lnTo>
                        <a:pt x="1363" y="842"/>
                      </a:lnTo>
                      <a:lnTo>
                        <a:pt x="1363" y="844"/>
                      </a:lnTo>
                      <a:lnTo>
                        <a:pt x="1367" y="842"/>
                      </a:lnTo>
                      <a:lnTo>
                        <a:pt x="1363" y="842"/>
                      </a:lnTo>
                      <a:lnTo>
                        <a:pt x="1363" y="855"/>
                      </a:lnTo>
                      <a:lnTo>
                        <a:pt x="1364" y="868"/>
                      </a:lnTo>
                      <a:lnTo>
                        <a:pt x="1368" y="867"/>
                      </a:lnTo>
                      <a:lnTo>
                        <a:pt x="1364" y="867"/>
                      </a:lnTo>
                      <a:lnTo>
                        <a:pt x="1364" y="868"/>
                      </a:lnTo>
                      <a:lnTo>
                        <a:pt x="1368" y="867"/>
                      </a:lnTo>
                      <a:lnTo>
                        <a:pt x="1364" y="867"/>
                      </a:lnTo>
                      <a:lnTo>
                        <a:pt x="1364" y="891"/>
                      </a:lnTo>
                      <a:lnTo>
                        <a:pt x="1365" y="903"/>
                      </a:lnTo>
                      <a:lnTo>
                        <a:pt x="1369" y="902"/>
                      </a:lnTo>
                      <a:lnTo>
                        <a:pt x="1365" y="902"/>
                      </a:lnTo>
                      <a:lnTo>
                        <a:pt x="1365" y="903"/>
                      </a:lnTo>
                      <a:lnTo>
                        <a:pt x="1369" y="902"/>
                      </a:lnTo>
                      <a:lnTo>
                        <a:pt x="1365" y="902"/>
                      </a:lnTo>
                      <a:lnTo>
                        <a:pt x="1365" y="915"/>
                      </a:lnTo>
                      <a:lnTo>
                        <a:pt x="1367" y="926"/>
                      </a:lnTo>
                      <a:lnTo>
                        <a:pt x="1370" y="925"/>
                      </a:lnTo>
                      <a:lnTo>
                        <a:pt x="1367" y="925"/>
                      </a:lnTo>
                      <a:lnTo>
                        <a:pt x="1367" y="926"/>
                      </a:lnTo>
                      <a:lnTo>
                        <a:pt x="1370" y="925"/>
                      </a:lnTo>
                      <a:lnTo>
                        <a:pt x="1367" y="925"/>
                      </a:lnTo>
                      <a:lnTo>
                        <a:pt x="1367" y="937"/>
                      </a:lnTo>
                      <a:lnTo>
                        <a:pt x="1368" y="947"/>
                      </a:lnTo>
                      <a:lnTo>
                        <a:pt x="1372" y="946"/>
                      </a:lnTo>
                      <a:lnTo>
                        <a:pt x="1368" y="946"/>
                      </a:lnTo>
                      <a:lnTo>
                        <a:pt x="1368" y="947"/>
                      </a:lnTo>
                      <a:lnTo>
                        <a:pt x="1372" y="946"/>
                      </a:lnTo>
                      <a:lnTo>
                        <a:pt x="1368" y="946"/>
                      </a:lnTo>
                      <a:lnTo>
                        <a:pt x="1368" y="965"/>
                      </a:lnTo>
                      <a:lnTo>
                        <a:pt x="1369" y="974"/>
                      </a:lnTo>
                      <a:lnTo>
                        <a:pt x="1373" y="973"/>
                      </a:lnTo>
                      <a:lnTo>
                        <a:pt x="1369" y="973"/>
                      </a:lnTo>
                      <a:lnTo>
                        <a:pt x="1369" y="974"/>
                      </a:lnTo>
                      <a:lnTo>
                        <a:pt x="1373" y="973"/>
                      </a:lnTo>
                      <a:lnTo>
                        <a:pt x="1369" y="973"/>
                      </a:lnTo>
                      <a:lnTo>
                        <a:pt x="1369" y="983"/>
                      </a:lnTo>
                      <a:lnTo>
                        <a:pt x="1370" y="991"/>
                      </a:lnTo>
                      <a:lnTo>
                        <a:pt x="1374" y="989"/>
                      </a:lnTo>
                      <a:lnTo>
                        <a:pt x="1370" y="989"/>
                      </a:lnTo>
                      <a:lnTo>
                        <a:pt x="1370" y="991"/>
                      </a:lnTo>
                      <a:lnTo>
                        <a:pt x="1374" y="989"/>
                      </a:lnTo>
                      <a:lnTo>
                        <a:pt x="1370" y="989"/>
                      </a:lnTo>
                      <a:lnTo>
                        <a:pt x="1370" y="998"/>
                      </a:lnTo>
                      <a:lnTo>
                        <a:pt x="1372" y="1005"/>
                      </a:lnTo>
                      <a:lnTo>
                        <a:pt x="1376" y="1004"/>
                      </a:lnTo>
                      <a:lnTo>
                        <a:pt x="1372" y="1004"/>
                      </a:lnTo>
                      <a:lnTo>
                        <a:pt x="1372" y="1005"/>
                      </a:lnTo>
                      <a:lnTo>
                        <a:pt x="1376" y="1004"/>
                      </a:lnTo>
                      <a:lnTo>
                        <a:pt x="1372" y="1004"/>
                      </a:lnTo>
                      <a:lnTo>
                        <a:pt x="1372" y="1018"/>
                      </a:lnTo>
                      <a:lnTo>
                        <a:pt x="1373" y="1023"/>
                      </a:lnTo>
                      <a:lnTo>
                        <a:pt x="1377" y="1022"/>
                      </a:lnTo>
                      <a:lnTo>
                        <a:pt x="1373" y="1022"/>
                      </a:lnTo>
                      <a:lnTo>
                        <a:pt x="1373" y="1023"/>
                      </a:lnTo>
                      <a:lnTo>
                        <a:pt x="1377" y="1022"/>
                      </a:lnTo>
                      <a:lnTo>
                        <a:pt x="1373" y="1022"/>
                      </a:lnTo>
                      <a:lnTo>
                        <a:pt x="1373" y="1028"/>
                      </a:lnTo>
                      <a:lnTo>
                        <a:pt x="1374" y="1033"/>
                      </a:lnTo>
                      <a:lnTo>
                        <a:pt x="1378" y="1032"/>
                      </a:lnTo>
                      <a:lnTo>
                        <a:pt x="1374" y="1032"/>
                      </a:lnTo>
                      <a:lnTo>
                        <a:pt x="1374" y="1033"/>
                      </a:lnTo>
                      <a:lnTo>
                        <a:pt x="1378" y="1032"/>
                      </a:lnTo>
                      <a:lnTo>
                        <a:pt x="1374" y="1032"/>
                      </a:lnTo>
                      <a:lnTo>
                        <a:pt x="1374" y="1039"/>
                      </a:lnTo>
                      <a:lnTo>
                        <a:pt x="1376" y="1042"/>
                      </a:lnTo>
                      <a:lnTo>
                        <a:pt x="1380" y="1041"/>
                      </a:lnTo>
                      <a:lnTo>
                        <a:pt x="1376" y="1041"/>
                      </a:lnTo>
                      <a:lnTo>
                        <a:pt x="1376" y="1042"/>
                      </a:lnTo>
                      <a:lnTo>
                        <a:pt x="1380" y="1041"/>
                      </a:lnTo>
                      <a:lnTo>
                        <a:pt x="1376" y="1041"/>
                      </a:lnTo>
                      <a:lnTo>
                        <a:pt x="1376" y="1051"/>
                      </a:lnTo>
                      <a:lnTo>
                        <a:pt x="1377" y="1055"/>
                      </a:lnTo>
                      <a:lnTo>
                        <a:pt x="1381" y="1054"/>
                      </a:lnTo>
                      <a:lnTo>
                        <a:pt x="1377" y="1054"/>
                      </a:lnTo>
                      <a:lnTo>
                        <a:pt x="1377" y="1055"/>
                      </a:lnTo>
                      <a:lnTo>
                        <a:pt x="1381" y="1054"/>
                      </a:lnTo>
                      <a:lnTo>
                        <a:pt x="1377" y="1054"/>
                      </a:lnTo>
                      <a:lnTo>
                        <a:pt x="1377" y="1058"/>
                      </a:lnTo>
                      <a:lnTo>
                        <a:pt x="1378" y="1062"/>
                      </a:lnTo>
                      <a:lnTo>
                        <a:pt x="1382" y="1060"/>
                      </a:lnTo>
                      <a:lnTo>
                        <a:pt x="1378" y="1060"/>
                      </a:lnTo>
                      <a:lnTo>
                        <a:pt x="1378" y="1062"/>
                      </a:lnTo>
                      <a:lnTo>
                        <a:pt x="1382" y="1060"/>
                      </a:lnTo>
                      <a:lnTo>
                        <a:pt x="1378" y="1060"/>
                      </a:lnTo>
                      <a:lnTo>
                        <a:pt x="1378" y="1066"/>
                      </a:lnTo>
                      <a:lnTo>
                        <a:pt x="1380" y="1068"/>
                      </a:lnTo>
                      <a:lnTo>
                        <a:pt x="1383" y="1066"/>
                      </a:lnTo>
                      <a:lnTo>
                        <a:pt x="1380" y="1066"/>
                      </a:lnTo>
                      <a:lnTo>
                        <a:pt x="1380" y="1068"/>
                      </a:lnTo>
                      <a:lnTo>
                        <a:pt x="1383" y="1066"/>
                      </a:lnTo>
                      <a:lnTo>
                        <a:pt x="1380" y="1066"/>
                      </a:lnTo>
                      <a:lnTo>
                        <a:pt x="1380" y="1073"/>
                      </a:lnTo>
                      <a:lnTo>
                        <a:pt x="1381" y="1076"/>
                      </a:lnTo>
                      <a:lnTo>
                        <a:pt x="1385" y="1073"/>
                      </a:lnTo>
                      <a:lnTo>
                        <a:pt x="1381" y="1073"/>
                      </a:lnTo>
                      <a:lnTo>
                        <a:pt x="1381" y="1076"/>
                      </a:lnTo>
                      <a:lnTo>
                        <a:pt x="1385" y="1073"/>
                      </a:lnTo>
                      <a:lnTo>
                        <a:pt x="1381" y="1073"/>
                      </a:lnTo>
                      <a:lnTo>
                        <a:pt x="1381" y="1076"/>
                      </a:lnTo>
                      <a:lnTo>
                        <a:pt x="1382" y="1080"/>
                      </a:lnTo>
                      <a:lnTo>
                        <a:pt x="1383" y="1081"/>
                      </a:lnTo>
                      <a:lnTo>
                        <a:pt x="1386" y="1077"/>
                      </a:lnTo>
                      <a:lnTo>
                        <a:pt x="1382" y="1077"/>
                      </a:lnTo>
                      <a:lnTo>
                        <a:pt x="1383" y="1081"/>
                      </a:lnTo>
                      <a:lnTo>
                        <a:pt x="1386" y="1077"/>
                      </a:lnTo>
                      <a:lnTo>
                        <a:pt x="1382" y="1077"/>
                      </a:lnTo>
                      <a:lnTo>
                        <a:pt x="1382" y="1081"/>
                      </a:lnTo>
                      <a:lnTo>
                        <a:pt x="1383" y="1085"/>
                      </a:lnTo>
                      <a:lnTo>
                        <a:pt x="1385" y="1086"/>
                      </a:lnTo>
                      <a:lnTo>
                        <a:pt x="1387" y="1082"/>
                      </a:lnTo>
                      <a:lnTo>
                        <a:pt x="1383" y="1082"/>
                      </a:lnTo>
                      <a:lnTo>
                        <a:pt x="1385" y="1086"/>
                      </a:lnTo>
                      <a:lnTo>
                        <a:pt x="1387" y="1082"/>
                      </a:lnTo>
                      <a:lnTo>
                        <a:pt x="1383" y="1082"/>
                      </a:lnTo>
                      <a:lnTo>
                        <a:pt x="1383" y="1085"/>
                      </a:lnTo>
                      <a:lnTo>
                        <a:pt x="1385" y="1089"/>
                      </a:lnTo>
                      <a:lnTo>
                        <a:pt x="1386" y="1090"/>
                      </a:lnTo>
                      <a:lnTo>
                        <a:pt x="1389" y="1086"/>
                      </a:lnTo>
                      <a:lnTo>
                        <a:pt x="1385" y="1086"/>
                      </a:lnTo>
                      <a:lnTo>
                        <a:pt x="1386" y="1090"/>
                      </a:lnTo>
                      <a:lnTo>
                        <a:pt x="1389" y="1086"/>
                      </a:lnTo>
                      <a:lnTo>
                        <a:pt x="1385" y="1086"/>
                      </a:lnTo>
                      <a:lnTo>
                        <a:pt x="1385" y="1088"/>
                      </a:lnTo>
                      <a:lnTo>
                        <a:pt x="1386" y="1091"/>
                      </a:lnTo>
                      <a:lnTo>
                        <a:pt x="1387" y="1093"/>
                      </a:lnTo>
                      <a:lnTo>
                        <a:pt x="1390" y="1089"/>
                      </a:lnTo>
                      <a:lnTo>
                        <a:pt x="1386" y="1089"/>
                      </a:lnTo>
                      <a:lnTo>
                        <a:pt x="1387" y="1093"/>
                      </a:lnTo>
                      <a:lnTo>
                        <a:pt x="1390" y="1089"/>
                      </a:lnTo>
                      <a:lnTo>
                        <a:pt x="1386" y="1089"/>
                      </a:lnTo>
                      <a:lnTo>
                        <a:pt x="1386" y="1091"/>
                      </a:lnTo>
                      <a:lnTo>
                        <a:pt x="1387" y="1095"/>
                      </a:lnTo>
                      <a:lnTo>
                        <a:pt x="1390" y="1098"/>
                      </a:lnTo>
                      <a:lnTo>
                        <a:pt x="1392" y="1094"/>
                      </a:lnTo>
                      <a:lnTo>
                        <a:pt x="1389" y="1094"/>
                      </a:lnTo>
                      <a:lnTo>
                        <a:pt x="1390" y="1098"/>
                      </a:lnTo>
                      <a:lnTo>
                        <a:pt x="1392" y="1094"/>
                      </a:lnTo>
                      <a:lnTo>
                        <a:pt x="1389" y="1094"/>
                      </a:lnTo>
                      <a:lnTo>
                        <a:pt x="1389" y="1095"/>
                      </a:lnTo>
                      <a:lnTo>
                        <a:pt x="1390" y="1098"/>
                      </a:lnTo>
                      <a:lnTo>
                        <a:pt x="1392" y="1101"/>
                      </a:lnTo>
                      <a:lnTo>
                        <a:pt x="1394" y="1101"/>
                      </a:lnTo>
                      <a:lnTo>
                        <a:pt x="1394" y="1095"/>
                      </a:lnTo>
                      <a:lnTo>
                        <a:pt x="1390" y="1095"/>
                      </a:lnTo>
                      <a:lnTo>
                        <a:pt x="1391" y="1098"/>
                      </a:lnTo>
                      <a:lnTo>
                        <a:pt x="1394" y="1101"/>
                      </a:lnTo>
                      <a:lnTo>
                        <a:pt x="1394" y="1095"/>
                      </a:lnTo>
                      <a:lnTo>
                        <a:pt x="1390" y="1095"/>
                      </a:lnTo>
                      <a:lnTo>
                        <a:pt x="1390" y="1098"/>
                      </a:lnTo>
                      <a:lnTo>
                        <a:pt x="1391" y="1101"/>
                      </a:lnTo>
                      <a:lnTo>
                        <a:pt x="1394" y="1103"/>
                      </a:lnTo>
                      <a:lnTo>
                        <a:pt x="1395" y="1103"/>
                      </a:lnTo>
                      <a:lnTo>
                        <a:pt x="1395" y="1098"/>
                      </a:lnTo>
                      <a:lnTo>
                        <a:pt x="1391" y="1098"/>
                      </a:lnTo>
                      <a:lnTo>
                        <a:pt x="1392" y="1101"/>
                      </a:lnTo>
                      <a:lnTo>
                        <a:pt x="1395" y="1103"/>
                      </a:lnTo>
                      <a:lnTo>
                        <a:pt x="1395" y="1098"/>
                      </a:lnTo>
                      <a:lnTo>
                        <a:pt x="1391" y="1098"/>
                      </a:lnTo>
                      <a:lnTo>
                        <a:pt x="1391" y="1099"/>
                      </a:lnTo>
                      <a:lnTo>
                        <a:pt x="1392" y="1102"/>
                      </a:lnTo>
                      <a:lnTo>
                        <a:pt x="1395" y="1104"/>
                      </a:lnTo>
                      <a:lnTo>
                        <a:pt x="1396" y="1104"/>
                      </a:lnTo>
                      <a:lnTo>
                        <a:pt x="1396" y="1099"/>
                      </a:lnTo>
                      <a:lnTo>
                        <a:pt x="1394" y="1103"/>
                      </a:lnTo>
                      <a:lnTo>
                        <a:pt x="1396" y="1104"/>
                      </a:lnTo>
                      <a:lnTo>
                        <a:pt x="1396" y="1099"/>
                      </a:lnTo>
                      <a:lnTo>
                        <a:pt x="1394" y="1103"/>
                      </a:lnTo>
                      <a:lnTo>
                        <a:pt x="1395" y="1104"/>
                      </a:lnTo>
                      <a:lnTo>
                        <a:pt x="1398" y="1101"/>
                      </a:lnTo>
                      <a:lnTo>
                        <a:pt x="1394" y="1101"/>
                      </a:lnTo>
                      <a:lnTo>
                        <a:pt x="1395" y="1104"/>
                      </a:lnTo>
                      <a:lnTo>
                        <a:pt x="1398" y="1101"/>
                      </a:lnTo>
                      <a:lnTo>
                        <a:pt x="1394" y="1101"/>
                      </a:lnTo>
                      <a:lnTo>
                        <a:pt x="1394" y="1102"/>
                      </a:lnTo>
                      <a:lnTo>
                        <a:pt x="1395" y="1104"/>
                      </a:lnTo>
                      <a:lnTo>
                        <a:pt x="1398" y="1107"/>
                      </a:lnTo>
                      <a:lnTo>
                        <a:pt x="1400" y="1107"/>
                      </a:lnTo>
                      <a:lnTo>
                        <a:pt x="1400" y="1102"/>
                      </a:lnTo>
                      <a:lnTo>
                        <a:pt x="1396" y="1102"/>
                      </a:lnTo>
                      <a:lnTo>
                        <a:pt x="1398" y="1104"/>
                      </a:lnTo>
                      <a:lnTo>
                        <a:pt x="1400" y="1107"/>
                      </a:lnTo>
                      <a:lnTo>
                        <a:pt x="1400" y="1102"/>
                      </a:lnTo>
                      <a:lnTo>
                        <a:pt x="1396" y="1102"/>
                      </a:lnTo>
                      <a:lnTo>
                        <a:pt x="1396" y="1103"/>
                      </a:lnTo>
                      <a:lnTo>
                        <a:pt x="1398" y="1106"/>
                      </a:lnTo>
                      <a:lnTo>
                        <a:pt x="1400" y="1108"/>
                      </a:lnTo>
                      <a:lnTo>
                        <a:pt x="1401" y="1108"/>
                      </a:lnTo>
                      <a:lnTo>
                        <a:pt x="1401" y="1107"/>
                      </a:lnTo>
                      <a:lnTo>
                        <a:pt x="1404" y="1106"/>
                      </a:lnTo>
                      <a:lnTo>
                        <a:pt x="1407" y="1103"/>
                      </a:lnTo>
                      <a:lnTo>
                        <a:pt x="1407" y="1102"/>
                      </a:lnTo>
                      <a:lnTo>
                        <a:pt x="1401" y="1102"/>
                      </a:lnTo>
                      <a:lnTo>
                        <a:pt x="1401" y="1107"/>
                      </a:lnTo>
                      <a:lnTo>
                        <a:pt x="1401" y="1106"/>
                      </a:lnTo>
                      <a:lnTo>
                        <a:pt x="1404" y="1104"/>
                      </a:lnTo>
                      <a:lnTo>
                        <a:pt x="1407" y="1102"/>
                      </a:lnTo>
                      <a:lnTo>
                        <a:pt x="1401" y="1102"/>
                      </a:lnTo>
                      <a:lnTo>
                        <a:pt x="1401" y="1107"/>
                      </a:lnTo>
                      <a:lnTo>
                        <a:pt x="1403" y="1107"/>
                      </a:lnTo>
                      <a:lnTo>
                        <a:pt x="1403" y="1106"/>
                      </a:lnTo>
                      <a:lnTo>
                        <a:pt x="1407" y="1106"/>
                      </a:lnTo>
                      <a:lnTo>
                        <a:pt x="1408" y="1104"/>
                      </a:lnTo>
                      <a:lnTo>
                        <a:pt x="1407" y="1103"/>
                      </a:lnTo>
                      <a:lnTo>
                        <a:pt x="1409" y="1101"/>
                      </a:lnTo>
                      <a:lnTo>
                        <a:pt x="1409" y="1099"/>
                      </a:lnTo>
                      <a:lnTo>
                        <a:pt x="1404" y="1099"/>
                      </a:lnTo>
                      <a:lnTo>
                        <a:pt x="1408" y="1103"/>
                      </a:lnTo>
                      <a:lnTo>
                        <a:pt x="1407" y="1102"/>
                      </a:lnTo>
                      <a:lnTo>
                        <a:pt x="1409" y="1099"/>
                      </a:lnTo>
                      <a:lnTo>
                        <a:pt x="1404" y="1099"/>
                      </a:lnTo>
                      <a:lnTo>
                        <a:pt x="1408" y="1103"/>
                      </a:lnTo>
                      <a:lnTo>
                        <a:pt x="1409" y="1102"/>
                      </a:lnTo>
                      <a:lnTo>
                        <a:pt x="1408" y="1101"/>
                      </a:lnTo>
                      <a:lnTo>
                        <a:pt x="1411" y="1098"/>
                      </a:lnTo>
                      <a:lnTo>
                        <a:pt x="1411" y="1095"/>
                      </a:lnTo>
                      <a:lnTo>
                        <a:pt x="1405" y="1095"/>
                      </a:lnTo>
                      <a:lnTo>
                        <a:pt x="1409" y="1098"/>
                      </a:lnTo>
                      <a:lnTo>
                        <a:pt x="1411" y="1095"/>
                      </a:lnTo>
                      <a:lnTo>
                        <a:pt x="1405" y="1095"/>
                      </a:lnTo>
                      <a:lnTo>
                        <a:pt x="1409" y="1098"/>
                      </a:lnTo>
                      <a:lnTo>
                        <a:pt x="1412" y="1093"/>
                      </a:lnTo>
                      <a:lnTo>
                        <a:pt x="1412" y="1091"/>
                      </a:lnTo>
                      <a:lnTo>
                        <a:pt x="1407" y="1091"/>
                      </a:lnTo>
                      <a:lnTo>
                        <a:pt x="1411" y="1094"/>
                      </a:lnTo>
                      <a:lnTo>
                        <a:pt x="1412" y="1091"/>
                      </a:lnTo>
                      <a:lnTo>
                        <a:pt x="1407" y="1091"/>
                      </a:lnTo>
                      <a:lnTo>
                        <a:pt x="1411" y="1094"/>
                      </a:lnTo>
                      <a:lnTo>
                        <a:pt x="1413" y="1089"/>
                      </a:lnTo>
                      <a:lnTo>
                        <a:pt x="1413" y="1086"/>
                      </a:lnTo>
                      <a:lnTo>
                        <a:pt x="1408" y="1086"/>
                      </a:lnTo>
                      <a:lnTo>
                        <a:pt x="1412" y="1089"/>
                      </a:lnTo>
                      <a:lnTo>
                        <a:pt x="1413" y="1086"/>
                      </a:lnTo>
                      <a:lnTo>
                        <a:pt x="1408" y="1086"/>
                      </a:lnTo>
                      <a:lnTo>
                        <a:pt x="1412" y="1089"/>
                      </a:lnTo>
                      <a:lnTo>
                        <a:pt x="1414" y="1084"/>
                      </a:lnTo>
                      <a:lnTo>
                        <a:pt x="1414" y="1077"/>
                      </a:lnTo>
                      <a:lnTo>
                        <a:pt x="1409" y="1077"/>
                      </a:lnTo>
                      <a:lnTo>
                        <a:pt x="1413" y="1079"/>
                      </a:lnTo>
                      <a:lnTo>
                        <a:pt x="1414" y="1077"/>
                      </a:lnTo>
                      <a:lnTo>
                        <a:pt x="1409" y="1077"/>
                      </a:lnTo>
                      <a:lnTo>
                        <a:pt x="1413" y="1079"/>
                      </a:lnTo>
                      <a:lnTo>
                        <a:pt x="1414" y="1075"/>
                      </a:lnTo>
                      <a:lnTo>
                        <a:pt x="1416" y="1073"/>
                      </a:lnTo>
                      <a:lnTo>
                        <a:pt x="1416" y="1070"/>
                      </a:lnTo>
                      <a:lnTo>
                        <a:pt x="1411" y="1070"/>
                      </a:lnTo>
                      <a:lnTo>
                        <a:pt x="1414" y="1071"/>
                      </a:lnTo>
                      <a:lnTo>
                        <a:pt x="1416" y="1070"/>
                      </a:lnTo>
                      <a:lnTo>
                        <a:pt x="1411" y="1070"/>
                      </a:lnTo>
                      <a:lnTo>
                        <a:pt x="1414" y="1071"/>
                      </a:lnTo>
                      <a:lnTo>
                        <a:pt x="1416" y="1067"/>
                      </a:lnTo>
                      <a:lnTo>
                        <a:pt x="1417" y="1066"/>
                      </a:lnTo>
                      <a:lnTo>
                        <a:pt x="1417" y="1062"/>
                      </a:lnTo>
                      <a:lnTo>
                        <a:pt x="1412" y="1062"/>
                      </a:lnTo>
                      <a:lnTo>
                        <a:pt x="1416" y="1063"/>
                      </a:lnTo>
                      <a:lnTo>
                        <a:pt x="1417" y="1062"/>
                      </a:lnTo>
                      <a:lnTo>
                        <a:pt x="1412" y="1062"/>
                      </a:lnTo>
                      <a:lnTo>
                        <a:pt x="1416" y="1063"/>
                      </a:lnTo>
                      <a:lnTo>
                        <a:pt x="1417" y="1058"/>
                      </a:lnTo>
                      <a:lnTo>
                        <a:pt x="1418" y="1057"/>
                      </a:lnTo>
                      <a:lnTo>
                        <a:pt x="1418" y="1046"/>
                      </a:lnTo>
                      <a:lnTo>
                        <a:pt x="1413" y="1046"/>
                      </a:lnTo>
                      <a:lnTo>
                        <a:pt x="1417" y="1048"/>
                      </a:lnTo>
                      <a:lnTo>
                        <a:pt x="1418" y="1046"/>
                      </a:lnTo>
                      <a:lnTo>
                        <a:pt x="1413" y="1046"/>
                      </a:lnTo>
                      <a:lnTo>
                        <a:pt x="1417" y="1048"/>
                      </a:lnTo>
                      <a:lnTo>
                        <a:pt x="1418" y="1042"/>
                      </a:lnTo>
                      <a:lnTo>
                        <a:pt x="1420" y="1041"/>
                      </a:lnTo>
                      <a:lnTo>
                        <a:pt x="1420" y="1036"/>
                      </a:lnTo>
                      <a:lnTo>
                        <a:pt x="1414" y="1036"/>
                      </a:lnTo>
                      <a:lnTo>
                        <a:pt x="1418" y="1037"/>
                      </a:lnTo>
                      <a:lnTo>
                        <a:pt x="1420" y="1036"/>
                      </a:lnTo>
                      <a:lnTo>
                        <a:pt x="1414" y="1036"/>
                      </a:lnTo>
                      <a:lnTo>
                        <a:pt x="1418" y="1037"/>
                      </a:lnTo>
                      <a:lnTo>
                        <a:pt x="1420" y="1031"/>
                      </a:lnTo>
                      <a:lnTo>
                        <a:pt x="1421" y="1029"/>
                      </a:lnTo>
                      <a:lnTo>
                        <a:pt x="1421" y="1024"/>
                      </a:lnTo>
                      <a:lnTo>
                        <a:pt x="1416" y="1024"/>
                      </a:lnTo>
                      <a:lnTo>
                        <a:pt x="1420" y="1026"/>
                      </a:lnTo>
                      <a:lnTo>
                        <a:pt x="1421" y="1024"/>
                      </a:lnTo>
                      <a:lnTo>
                        <a:pt x="1416" y="1024"/>
                      </a:lnTo>
                      <a:lnTo>
                        <a:pt x="1420" y="1026"/>
                      </a:lnTo>
                      <a:lnTo>
                        <a:pt x="1421" y="1019"/>
                      </a:lnTo>
                      <a:lnTo>
                        <a:pt x="1422" y="1018"/>
                      </a:lnTo>
                      <a:lnTo>
                        <a:pt x="1422" y="1004"/>
                      </a:lnTo>
                      <a:lnTo>
                        <a:pt x="1417" y="1004"/>
                      </a:lnTo>
                      <a:lnTo>
                        <a:pt x="1421" y="1005"/>
                      </a:lnTo>
                      <a:lnTo>
                        <a:pt x="1422" y="1004"/>
                      </a:lnTo>
                      <a:lnTo>
                        <a:pt x="1417" y="1004"/>
                      </a:lnTo>
                      <a:lnTo>
                        <a:pt x="1421" y="1005"/>
                      </a:lnTo>
                      <a:lnTo>
                        <a:pt x="1422" y="998"/>
                      </a:lnTo>
                      <a:lnTo>
                        <a:pt x="1423" y="997"/>
                      </a:lnTo>
                      <a:lnTo>
                        <a:pt x="1423" y="989"/>
                      </a:lnTo>
                      <a:lnTo>
                        <a:pt x="1418" y="989"/>
                      </a:lnTo>
                      <a:lnTo>
                        <a:pt x="1423" y="991"/>
                      </a:lnTo>
                      <a:lnTo>
                        <a:pt x="1423" y="989"/>
                      </a:lnTo>
                      <a:lnTo>
                        <a:pt x="1418" y="989"/>
                      </a:lnTo>
                      <a:lnTo>
                        <a:pt x="1423" y="991"/>
                      </a:lnTo>
                      <a:lnTo>
                        <a:pt x="1425" y="983"/>
                      </a:lnTo>
                      <a:lnTo>
                        <a:pt x="1425" y="966"/>
                      </a:lnTo>
                      <a:lnTo>
                        <a:pt x="1420" y="966"/>
                      </a:lnTo>
                      <a:lnTo>
                        <a:pt x="1425" y="968"/>
                      </a:lnTo>
                      <a:lnTo>
                        <a:pt x="1425" y="966"/>
                      </a:lnTo>
                      <a:lnTo>
                        <a:pt x="1420" y="966"/>
                      </a:lnTo>
                      <a:lnTo>
                        <a:pt x="1425" y="968"/>
                      </a:lnTo>
                      <a:lnTo>
                        <a:pt x="1426" y="960"/>
                      </a:lnTo>
                      <a:lnTo>
                        <a:pt x="1426" y="949"/>
                      </a:lnTo>
                      <a:lnTo>
                        <a:pt x="1421" y="949"/>
                      </a:lnTo>
                      <a:lnTo>
                        <a:pt x="1426" y="951"/>
                      </a:lnTo>
                      <a:lnTo>
                        <a:pt x="1426" y="949"/>
                      </a:lnTo>
                      <a:lnTo>
                        <a:pt x="1421" y="949"/>
                      </a:lnTo>
                      <a:lnTo>
                        <a:pt x="1426" y="951"/>
                      </a:lnTo>
                      <a:lnTo>
                        <a:pt x="1427" y="942"/>
                      </a:lnTo>
                      <a:lnTo>
                        <a:pt x="1427" y="933"/>
                      </a:lnTo>
                      <a:lnTo>
                        <a:pt x="1422" y="933"/>
                      </a:lnTo>
                      <a:lnTo>
                        <a:pt x="1427" y="934"/>
                      </a:lnTo>
                      <a:lnTo>
                        <a:pt x="1427" y="933"/>
                      </a:lnTo>
                      <a:lnTo>
                        <a:pt x="1422" y="933"/>
                      </a:lnTo>
                      <a:lnTo>
                        <a:pt x="1427" y="934"/>
                      </a:lnTo>
                      <a:lnTo>
                        <a:pt x="1429" y="924"/>
                      </a:lnTo>
                      <a:lnTo>
                        <a:pt x="1429" y="904"/>
                      </a:lnTo>
                      <a:lnTo>
                        <a:pt x="1423" y="904"/>
                      </a:lnTo>
                      <a:lnTo>
                        <a:pt x="1429" y="906"/>
                      </a:lnTo>
                      <a:lnTo>
                        <a:pt x="1429" y="904"/>
                      </a:lnTo>
                      <a:lnTo>
                        <a:pt x="1423" y="904"/>
                      </a:lnTo>
                      <a:lnTo>
                        <a:pt x="1429" y="906"/>
                      </a:lnTo>
                      <a:lnTo>
                        <a:pt x="1430" y="895"/>
                      </a:lnTo>
                      <a:lnTo>
                        <a:pt x="1430" y="885"/>
                      </a:lnTo>
                      <a:lnTo>
                        <a:pt x="1425" y="885"/>
                      </a:lnTo>
                      <a:lnTo>
                        <a:pt x="1430" y="886"/>
                      </a:lnTo>
                      <a:lnTo>
                        <a:pt x="1430" y="885"/>
                      </a:lnTo>
                      <a:lnTo>
                        <a:pt x="1425" y="885"/>
                      </a:lnTo>
                      <a:lnTo>
                        <a:pt x="1430" y="886"/>
                      </a:lnTo>
                      <a:lnTo>
                        <a:pt x="1431" y="876"/>
                      </a:lnTo>
                      <a:lnTo>
                        <a:pt x="1431" y="864"/>
                      </a:lnTo>
                      <a:lnTo>
                        <a:pt x="1426" y="864"/>
                      </a:lnTo>
                      <a:lnTo>
                        <a:pt x="1431" y="865"/>
                      </a:lnTo>
                      <a:lnTo>
                        <a:pt x="1431" y="864"/>
                      </a:lnTo>
                      <a:lnTo>
                        <a:pt x="1426" y="864"/>
                      </a:lnTo>
                      <a:lnTo>
                        <a:pt x="1431" y="865"/>
                      </a:lnTo>
                      <a:lnTo>
                        <a:pt x="1432" y="855"/>
                      </a:lnTo>
                      <a:lnTo>
                        <a:pt x="1432" y="833"/>
                      </a:lnTo>
                      <a:lnTo>
                        <a:pt x="1427" y="833"/>
                      </a:lnTo>
                      <a:lnTo>
                        <a:pt x="1432" y="834"/>
                      </a:lnTo>
                      <a:lnTo>
                        <a:pt x="1432" y="833"/>
                      </a:lnTo>
                      <a:lnTo>
                        <a:pt x="1427" y="833"/>
                      </a:lnTo>
                      <a:lnTo>
                        <a:pt x="1432" y="834"/>
                      </a:lnTo>
                      <a:lnTo>
                        <a:pt x="1434" y="823"/>
                      </a:lnTo>
                      <a:lnTo>
                        <a:pt x="1434" y="811"/>
                      </a:lnTo>
                      <a:lnTo>
                        <a:pt x="1429" y="811"/>
                      </a:lnTo>
                      <a:lnTo>
                        <a:pt x="1434" y="813"/>
                      </a:lnTo>
                      <a:lnTo>
                        <a:pt x="1434" y="811"/>
                      </a:lnTo>
                      <a:lnTo>
                        <a:pt x="1429" y="811"/>
                      </a:lnTo>
                      <a:lnTo>
                        <a:pt x="1434" y="813"/>
                      </a:lnTo>
                      <a:lnTo>
                        <a:pt x="1435" y="801"/>
                      </a:lnTo>
                      <a:lnTo>
                        <a:pt x="1435" y="788"/>
                      </a:lnTo>
                      <a:lnTo>
                        <a:pt x="1430" y="788"/>
                      </a:lnTo>
                      <a:lnTo>
                        <a:pt x="1435" y="789"/>
                      </a:lnTo>
                      <a:lnTo>
                        <a:pt x="1435" y="788"/>
                      </a:lnTo>
                      <a:lnTo>
                        <a:pt x="1430" y="788"/>
                      </a:lnTo>
                      <a:lnTo>
                        <a:pt x="1435" y="789"/>
                      </a:lnTo>
                      <a:lnTo>
                        <a:pt x="1436" y="778"/>
                      </a:lnTo>
                      <a:lnTo>
                        <a:pt x="1436" y="753"/>
                      </a:lnTo>
                      <a:lnTo>
                        <a:pt x="1431" y="753"/>
                      </a:lnTo>
                      <a:lnTo>
                        <a:pt x="1436" y="754"/>
                      </a:lnTo>
                      <a:lnTo>
                        <a:pt x="1436" y="753"/>
                      </a:lnTo>
                      <a:lnTo>
                        <a:pt x="1431" y="753"/>
                      </a:lnTo>
                      <a:lnTo>
                        <a:pt x="1436" y="754"/>
                      </a:lnTo>
                      <a:lnTo>
                        <a:pt x="1438" y="743"/>
                      </a:lnTo>
                      <a:lnTo>
                        <a:pt x="1438" y="729"/>
                      </a:lnTo>
                      <a:lnTo>
                        <a:pt x="1432" y="729"/>
                      </a:lnTo>
                      <a:lnTo>
                        <a:pt x="1438" y="730"/>
                      </a:lnTo>
                      <a:lnTo>
                        <a:pt x="1438" y="729"/>
                      </a:lnTo>
                      <a:lnTo>
                        <a:pt x="1432" y="729"/>
                      </a:lnTo>
                      <a:lnTo>
                        <a:pt x="1438" y="730"/>
                      </a:lnTo>
                      <a:lnTo>
                        <a:pt x="1439" y="718"/>
                      </a:lnTo>
                      <a:lnTo>
                        <a:pt x="1439" y="704"/>
                      </a:lnTo>
                      <a:lnTo>
                        <a:pt x="1434" y="704"/>
                      </a:lnTo>
                      <a:lnTo>
                        <a:pt x="1439" y="705"/>
                      </a:lnTo>
                      <a:lnTo>
                        <a:pt x="1439" y="704"/>
                      </a:lnTo>
                      <a:lnTo>
                        <a:pt x="1434" y="704"/>
                      </a:lnTo>
                      <a:lnTo>
                        <a:pt x="1439" y="705"/>
                      </a:lnTo>
                      <a:lnTo>
                        <a:pt x="1440" y="694"/>
                      </a:lnTo>
                      <a:lnTo>
                        <a:pt x="1440" y="667"/>
                      </a:lnTo>
                      <a:lnTo>
                        <a:pt x="1435" y="667"/>
                      </a:lnTo>
                      <a:lnTo>
                        <a:pt x="1440" y="668"/>
                      </a:lnTo>
                      <a:lnTo>
                        <a:pt x="1440" y="667"/>
                      </a:lnTo>
                      <a:lnTo>
                        <a:pt x="1435" y="667"/>
                      </a:lnTo>
                      <a:lnTo>
                        <a:pt x="1440" y="668"/>
                      </a:lnTo>
                      <a:lnTo>
                        <a:pt x="1442" y="655"/>
                      </a:lnTo>
                      <a:lnTo>
                        <a:pt x="1442" y="641"/>
                      </a:lnTo>
                      <a:lnTo>
                        <a:pt x="1436" y="641"/>
                      </a:lnTo>
                      <a:lnTo>
                        <a:pt x="1442" y="642"/>
                      </a:lnTo>
                      <a:lnTo>
                        <a:pt x="1442" y="641"/>
                      </a:lnTo>
                      <a:lnTo>
                        <a:pt x="1436" y="641"/>
                      </a:lnTo>
                      <a:lnTo>
                        <a:pt x="1442" y="642"/>
                      </a:lnTo>
                      <a:lnTo>
                        <a:pt x="1443" y="629"/>
                      </a:lnTo>
                      <a:lnTo>
                        <a:pt x="1443" y="615"/>
                      </a:lnTo>
                      <a:lnTo>
                        <a:pt x="1438" y="615"/>
                      </a:lnTo>
                      <a:lnTo>
                        <a:pt x="1443" y="616"/>
                      </a:lnTo>
                      <a:lnTo>
                        <a:pt x="1443" y="615"/>
                      </a:lnTo>
                      <a:lnTo>
                        <a:pt x="1438" y="615"/>
                      </a:lnTo>
                      <a:lnTo>
                        <a:pt x="1443" y="616"/>
                      </a:lnTo>
                      <a:lnTo>
                        <a:pt x="1444" y="603"/>
                      </a:lnTo>
                      <a:lnTo>
                        <a:pt x="1444" y="575"/>
                      </a:lnTo>
                      <a:lnTo>
                        <a:pt x="1439" y="575"/>
                      </a:lnTo>
                      <a:lnTo>
                        <a:pt x="1444" y="576"/>
                      </a:lnTo>
                      <a:lnTo>
                        <a:pt x="1444" y="575"/>
                      </a:lnTo>
                      <a:lnTo>
                        <a:pt x="1439" y="575"/>
                      </a:lnTo>
                      <a:lnTo>
                        <a:pt x="1444" y="576"/>
                      </a:lnTo>
                      <a:lnTo>
                        <a:pt x="1445" y="563"/>
                      </a:lnTo>
                      <a:lnTo>
                        <a:pt x="1445" y="548"/>
                      </a:lnTo>
                      <a:lnTo>
                        <a:pt x="1440" y="548"/>
                      </a:lnTo>
                      <a:lnTo>
                        <a:pt x="1445" y="549"/>
                      </a:lnTo>
                      <a:lnTo>
                        <a:pt x="1445" y="548"/>
                      </a:lnTo>
                      <a:lnTo>
                        <a:pt x="1440" y="548"/>
                      </a:lnTo>
                      <a:lnTo>
                        <a:pt x="1445" y="549"/>
                      </a:lnTo>
                      <a:lnTo>
                        <a:pt x="1447" y="536"/>
                      </a:lnTo>
                      <a:lnTo>
                        <a:pt x="1447" y="521"/>
                      </a:lnTo>
                      <a:lnTo>
                        <a:pt x="1442" y="521"/>
                      </a:lnTo>
                      <a:lnTo>
                        <a:pt x="1447" y="522"/>
                      </a:lnTo>
                      <a:lnTo>
                        <a:pt x="1447" y="521"/>
                      </a:lnTo>
                      <a:lnTo>
                        <a:pt x="1442" y="521"/>
                      </a:lnTo>
                      <a:lnTo>
                        <a:pt x="1447" y="522"/>
                      </a:lnTo>
                      <a:lnTo>
                        <a:pt x="1448" y="509"/>
                      </a:lnTo>
                      <a:lnTo>
                        <a:pt x="1448" y="481"/>
                      </a:lnTo>
                      <a:lnTo>
                        <a:pt x="1443" y="481"/>
                      </a:lnTo>
                      <a:lnTo>
                        <a:pt x="1448" y="482"/>
                      </a:lnTo>
                      <a:lnTo>
                        <a:pt x="1448" y="481"/>
                      </a:lnTo>
                      <a:lnTo>
                        <a:pt x="1443" y="481"/>
                      </a:lnTo>
                      <a:lnTo>
                        <a:pt x="1448" y="482"/>
                      </a:lnTo>
                      <a:lnTo>
                        <a:pt x="1449" y="468"/>
                      </a:lnTo>
                      <a:lnTo>
                        <a:pt x="1449" y="452"/>
                      </a:lnTo>
                      <a:lnTo>
                        <a:pt x="1444" y="452"/>
                      </a:lnTo>
                      <a:lnTo>
                        <a:pt x="1449" y="454"/>
                      </a:lnTo>
                      <a:lnTo>
                        <a:pt x="1449" y="452"/>
                      </a:lnTo>
                      <a:lnTo>
                        <a:pt x="1444" y="452"/>
                      </a:lnTo>
                      <a:lnTo>
                        <a:pt x="1449" y="454"/>
                      </a:lnTo>
                      <a:lnTo>
                        <a:pt x="1451" y="441"/>
                      </a:lnTo>
                      <a:lnTo>
                        <a:pt x="1451" y="425"/>
                      </a:lnTo>
                      <a:lnTo>
                        <a:pt x="1445" y="425"/>
                      </a:lnTo>
                      <a:lnTo>
                        <a:pt x="1451" y="426"/>
                      </a:lnTo>
                      <a:lnTo>
                        <a:pt x="1451" y="425"/>
                      </a:lnTo>
                      <a:lnTo>
                        <a:pt x="1445" y="425"/>
                      </a:lnTo>
                      <a:lnTo>
                        <a:pt x="1451" y="426"/>
                      </a:lnTo>
                      <a:lnTo>
                        <a:pt x="1452" y="414"/>
                      </a:lnTo>
                      <a:lnTo>
                        <a:pt x="1452" y="385"/>
                      </a:lnTo>
                      <a:lnTo>
                        <a:pt x="1447" y="385"/>
                      </a:lnTo>
                      <a:lnTo>
                        <a:pt x="1452" y="386"/>
                      </a:lnTo>
                      <a:lnTo>
                        <a:pt x="1452" y="385"/>
                      </a:lnTo>
                      <a:lnTo>
                        <a:pt x="1447" y="385"/>
                      </a:lnTo>
                      <a:lnTo>
                        <a:pt x="1452" y="386"/>
                      </a:lnTo>
                      <a:lnTo>
                        <a:pt x="1453" y="374"/>
                      </a:lnTo>
                      <a:lnTo>
                        <a:pt x="1453" y="358"/>
                      </a:lnTo>
                      <a:lnTo>
                        <a:pt x="1448" y="358"/>
                      </a:lnTo>
                      <a:lnTo>
                        <a:pt x="1453" y="359"/>
                      </a:lnTo>
                      <a:lnTo>
                        <a:pt x="1453" y="358"/>
                      </a:lnTo>
                      <a:lnTo>
                        <a:pt x="1448" y="358"/>
                      </a:lnTo>
                      <a:lnTo>
                        <a:pt x="1453" y="359"/>
                      </a:lnTo>
                      <a:lnTo>
                        <a:pt x="1454" y="346"/>
                      </a:lnTo>
                      <a:lnTo>
                        <a:pt x="1454" y="333"/>
                      </a:lnTo>
                      <a:lnTo>
                        <a:pt x="1449" y="333"/>
                      </a:lnTo>
                      <a:lnTo>
                        <a:pt x="1454" y="335"/>
                      </a:lnTo>
                      <a:lnTo>
                        <a:pt x="1454" y="333"/>
                      </a:lnTo>
                      <a:lnTo>
                        <a:pt x="1449" y="333"/>
                      </a:lnTo>
                      <a:lnTo>
                        <a:pt x="1454" y="335"/>
                      </a:lnTo>
                      <a:lnTo>
                        <a:pt x="1456" y="322"/>
                      </a:lnTo>
                      <a:lnTo>
                        <a:pt x="1456" y="296"/>
                      </a:lnTo>
                      <a:lnTo>
                        <a:pt x="1451" y="296"/>
                      </a:lnTo>
                      <a:lnTo>
                        <a:pt x="1456" y="297"/>
                      </a:lnTo>
                      <a:lnTo>
                        <a:pt x="1456" y="296"/>
                      </a:lnTo>
                      <a:lnTo>
                        <a:pt x="1451" y="296"/>
                      </a:lnTo>
                      <a:lnTo>
                        <a:pt x="1456" y="297"/>
                      </a:lnTo>
                      <a:lnTo>
                        <a:pt x="1457" y="286"/>
                      </a:lnTo>
                      <a:lnTo>
                        <a:pt x="1457" y="273"/>
                      </a:lnTo>
                      <a:lnTo>
                        <a:pt x="1452" y="273"/>
                      </a:lnTo>
                      <a:lnTo>
                        <a:pt x="1457" y="274"/>
                      </a:lnTo>
                      <a:lnTo>
                        <a:pt x="1457" y="273"/>
                      </a:lnTo>
                      <a:lnTo>
                        <a:pt x="1452" y="273"/>
                      </a:lnTo>
                      <a:lnTo>
                        <a:pt x="1457" y="274"/>
                      </a:lnTo>
                      <a:lnTo>
                        <a:pt x="1458" y="262"/>
                      </a:lnTo>
                      <a:lnTo>
                        <a:pt x="1458" y="241"/>
                      </a:lnTo>
                      <a:lnTo>
                        <a:pt x="1453" y="241"/>
                      </a:lnTo>
                      <a:lnTo>
                        <a:pt x="1458" y="242"/>
                      </a:lnTo>
                      <a:lnTo>
                        <a:pt x="1458" y="241"/>
                      </a:lnTo>
                      <a:lnTo>
                        <a:pt x="1453" y="241"/>
                      </a:lnTo>
                      <a:lnTo>
                        <a:pt x="1458" y="242"/>
                      </a:lnTo>
                      <a:lnTo>
                        <a:pt x="1460" y="231"/>
                      </a:lnTo>
                      <a:lnTo>
                        <a:pt x="1460" y="221"/>
                      </a:lnTo>
                      <a:lnTo>
                        <a:pt x="1454" y="221"/>
                      </a:lnTo>
                      <a:lnTo>
                        <a:pt x="1460" y="222"/>
                      </a:lnTo>
                      <a:lnTo>
                        <a:pt x="1460" y="221"/>
                      </a:lnTo>
                      <a:lnTo>
                        <a:pt x="1454" y="221"/>
                      </a:lnTo>
                      <a:lnTo>
                        <a:pt x="1460" y="222"/>
                      </a:lnTo>
                      <a:lnTo>
                        <a:pt x="1461" y="213"/>
                      </a:lnTo>
                      <a:lnTo>
                        <a:pt x="1461" y="203"/>
                      </a:lnTo>
                      <a:lnTo>
                        <a:pt x="1456" y="203"/>
                      </a:lnTo>
                      <a:lnTo>
                        <a:pt x="1461" y="204"/>
                      </a:lnTo>
                      <a:lnTo>
                        <a:pt x="1461" y="203"/>
                      </a:lnTo>
                      <a:lnTo>
                        <a:pt x="1456" y="203"/>
                      </a:lnTo>
                      <a:lnTo>
                        <a:pt x="1461" y="204"/>
                      </a:lnTo>
                      <a:lnTo>
                        <a:pt x="1462" y="197"/>
                      </a:lnTo>
                      <a:lnTo>
                        <a:pt x="1462" y="180"/>
                      </a:lnTo>
                      <a:lnTo>
                        <a:pt x="1457" y="180"/>
                      </a:lnTo>
                      <a:lnTo>
                        <a:pt x="1461" y="181"/>
                      </a:lnTo>
                      <a:lnTo>
                        <a:pt x="1462" y="180"/>
                      </a:lnTo>
                      <a:lnTo>
                        <a:pt x="1457" y="180"/>
                      </a:lnTo>
                      <a:lnTo>
                        <a:pt x="1461" y="181"/>
                      </a:lnTo>
                      <a:lnTo>
                        <a:pt x="1462" y="175"/>
                      </a:lnTo>
                      <a:lnTo>
                        <a:pt x="1463" y="173"/>
                      </a:lnTo>
                      <a:lnTo>
                        <a:pt x="1463" y="167"/>
                      </a:lnTo>
                      <a:lnTo>
                        <a:pt x="1458" y="167"/>
                      </a:lnTo>
                      <a:lnTo>
                        <a:pt x="1462" y="168"/>
                      </a:lnTo>
                      <a:lnTo>
                        <a:pt x="1463" y="167"/>
                      </a:lnTo>
                      <a:lnTo>
                        <a:pt x="1458" y="167"/>
                      </a:lnTo>
                      <a:lnTo>
                        <a:pt x="1462" y="168"/>
                      </a:lnTo>
                      <a:lnTo>
                        <a:pt x="1463" y="162"/>
                      </a:lnTo>
                      <a:lnTo>
                        <a:pt x="1465" y="160"/>
                      </a:lnTo>
                      <a:lnTo>
                        <a:pt x="1465" y="154"/>
                      </a:lnTo>
                      <a:lnTo>
                        <a:pt x="1460" y="154"/>
                      </a:lnTo>
                      <a:lnTo>
                        <a:pt x="1463" y="155"/>
                      </a:lnTo>
                      <a:lnTo>
                        <a:pt x="1465" y="154"/>
                      </a:lnTo>
                      <a:lnTo>
                        <a:pt x="1460" y="154"/>
                      </a:lnTo>
                      <a:lnTo>
                        <a:pt x="1463" y="155"/>
                      </a:lnTo>
                      <a:lnTo>
                        <a:pt x="1465" y="150"/>
                      </a:lnTo>
                      <a:lnTo>
                        <a:pt x="1466" y="149"/>
                      </a:lnTo>
                      <a:lnTo>
                        <a:pt x="1466" y="140"/>
                      </a:lnTo>
                      <a:lnTo>
                        <a:pt x="1461" y="140"/>
                      </a:lnTo>
                      <a:lnTo>
                        <a:pt x="1465" y="141"/>
                      </a:lnTo>
                      <a:lnTo>
                        <a:pt x="1466" y="140"/>
                      </a:lnTo>
                      <a:lnTo>
                        <a:pt x="1461" y="140"/>
                      </a:lnTo>
                      <a:lnTo>
                        <a:pt x="1465" y="141"/>
                      </a:lnTo>
                      <a:lnTo>
                        <a:pt x="1466" y="137"/>
                      </a:lnTo>
                      <a:lnTo>
                        <a:pt x="1467" y="136"/>
                      </a:lnTo>
                      <a:lnTo>
                        <a:pt x="1467" y="131"/>
                      </a:lnTo>
                      <a:lnTo>
                        <a:pt x="1462" y="131"/>
                      </a:lnTo>
                      <a:lnTo>
                        <a:pt x="1466" y="132"/>
                      </a:lnTo>
                      <a:lnTo>
                        <a:pt x="1467" y="131"/>
                      </a:lnTo>
                      <a:lnTo>
                        <a:pt x="1462" y="131"/>
                      </a:lnTo>
                      <a:lnTo>
                        <a:pt x="1466" y="132"/>
                      </a:lnTo>
                      <a:lnTo>
                        <a:pt x="1467" y="128"/>
                      </a:lnTo>
                      <a:lnTo>
                        <a:pt x="1469" y="127"/>
                      </a:lnTo>
                      <a:lnTo>
                        <a:pt x="1469" y="124"/>
                      </a:lnTo>
                      <a:lnTo>
                        <a:pt x="1463" y="124"/>
                      </a:lnTo>
                      <a:lnTo>
                        <a:pt x="1467" y="126"/>
                      </a:lnTo>
                      <a:lnTo>
                        <a:pt x="1469" y="124"/>
                      </a:lnTo>
                      <a:lnTo>
                        <a:pt x="1463" y="124"/>
                      </a:lnTo>
                      <a:lnTo>
                        <a:pt x="1467" y="126"/>
                      </a:lnTo>
                      <a:lnTo>
                        <a:pt x="1469" y="122"/>
                      </a:lnTo>
                      <a:lnTo>
                        <a:pt x="1470" y="120"/>
                      </a:lnTo>
                      <a:lnTo>
                        <a:pt x="1470" y="114"/>
                      </a:lnTo>
                      <a:lnTo>
                        <a:pt x="1465" y="114"/>
                      </a:lnTo>
                      <a:lnTo>
                        <a:pt x="1469" y="117"/>
                      </a:lnTo>
                      <a:lnTo>
                        <a:pt x="1470" y="114"/>
                      </a:lnTo>
                      <a:lnTo>
                        <a:pt x="1465" y="114"/>
                      </a:lnTo>
                      <a:lnTo>
                        <a:pt x="1469" y="117"/>
                      </a:lnTo>
                      <a:lnTo>
                        <a:pt x="1471" y="111"/>
                      </a:lnTo>
                      <a:lnTo>
                        <a:pt x="1471" y="109"/>
                      </a:lnTo>
                      <a:lnTo>
                        <a:pt x="1466" y="109"/>
                      </a:lnTo>
                      <a:lnTo>
                        <a:pt x="1470" y="111"/>
                      </a:lnTo>
                      <a:lnTo>
                        <a:pt x="1471" y="109"/>
                      </a:lnTo>
                      <a:lnTo>
                        <a:pt x="1466" y="109"/>
                      </a:lnTo>
                      <a:lnTo>
                        <a:pt x="1470" y="111"/>
                      </a:lnTo>
                      <a:lnTo>
                        <a:pt x="1473" y="106"/>
                      </a:lnTo>
                      <a:lnTo>
                        <a:pt x="1473" y="104"/>
                      </a:lnTo>
                      <a:lnTo>
                        <a:pt x="1467" y="104"/>
                      </a:lnTo>
                      <a:lnTo>
                        <a:pt x="1471" y="108"/>
                      </a:lnTo>
                      <a:lnTo>
                        <a:pt x="1470" y="106"/>
                      </a:lnTo>
                      <a:lnTo>
                        <a:pt x="1473" y="104"/>
                      </a:lnTo>
                      <a:lnTo>
                        <a:pt x="1467" y="104"/>
                      </a:lnTo>
                      <a:lnTo>
                        <a:pt x="1471" y="108"/>
                      </a:lnTo>
                      <a:lnTo>
                        <a:pt x="1473" y="106"/>
                      </a:lnTo>
                      <a:lnTo>
                        <a:pt x="1471" y="105"/>
                      </a:lnTo>
                      <a:lnTo>
                        <a:pt x="1474" y="102"/>
                      </a:lnTo>
                      <a:lnTo>
                        <a:pt x="1474" y="98"/>
                      </a:lnTo>
                      <a:lnTo>
                        <a:pt x="1469" y="98"/>
                      </a:lnTo>
                      <a:lnTo>
                        <a:pt x="1473" y="101"/>
                      </a:lnTo>
                      <a:lnTo>
                        <a:pt x="1474" y="98"/>
                      </a:lnTo>
                      <a:lnTo>
                        <a:pt x="1469" y="98"/>
                      </a:lnTo>
                      <a:lnTo>
                        <a:pt x="1473" y="101"/>
                      </a:lnTo>
                      <a:lnTo>
                        <a:pt x="1475" y="96"/>
                      </a:lnTo>
                      <a:lnTo>
                        <a:pt x="1475" y="95"/>
                      </a:lnTo>
                      <a:lnTo>
                        <a:pt x="1470" y="95"/>
                      </a:lnTo>
                      <a:lnTo>
                        <a:pt x="1474" y="98"/>
                      </a:lnTo>
                      <a:lnTo>
                        <a:pt x="1473" y="97"/>
                      </a:lnTo>
                      <a:lnTo>
                        <a:pt x="1475" y="95"/>
                      </a:lnTo>
                      <a:lnTo>
                        <a:pt x="1470" y="95"/>
                      </a:lnTo>
                      <a:lnTo>
                        <a:pt x="1474" y="98"/>
                      </a:lnTo>
                      <a:lnTo>
                        <a:pt x="1475" y="97"/>
                      </a:lnTo>
                      <a:lnTo>
                        <a:pt x="1474" y="96"/>
                      </a:lnTo>
                      <a:lnTo>
                        <a:pt x="1476" y="93"/>
                      </a:lnTo>
                      <a:lnTo>
                        <a:pt x="1476" y="92"/>
                      </a:lnTo>
                      <a:lnTo>
                        <a:pt x="1471" y="92"/>
                      </a:lnTo>
                      <a:lnTo>
                        <a:pt x="1475" y="96"/>
                      </a:lnTo>
                      <a:lnTo>
                        <a:pt x="1474" y="95"/>
                      </a:lnTo>
                      <a:lnTo>
                        <a:pt x="1476" y="92"/>
                      </a:lnTo>
                      <a:lnTo>
                        <a:pt x="1471" y="92"/>
                      </a:lnTo>
                      <a:lnTo>
                        <a:pt x="1475" y="96"/>
                      </a:lnTo>
                      <a:lnTo>
                        <a:pt x="1476" y="95"/>
                      </a:lnTo>
                      <a:lnTo>
                        <a:pt x="1475" y="93"/>
                      </a:lnTo>
                      <a:lnTo>
                        <a:pt x="1478" y="91"/>
                      </a:lnTo>
                      <a:lnTo>
                        <a:pt x="1478" y="88"/>
                      </a:lnTo>
                      <a:lnTo>
                        <a:pt x="1473" y="88"/>
                      </a:lnTo>
                      <a:lnTo>
                        <a:pt x="1476" y="92"/>
                      </a:lnTo>
                      <a:lnTo>
                        <a:pt x="1475" y="91"/>
                      </a:lnTo>
                      <a:lnTo>
                        <a:pt x="1478" y="88"/>
                      </a:lnTo>
                      <a:lnTo>
                        <a:pt x="1473" y="88"/>
                      </a:lnTo>
                      <a:lnTo>
                        <a:pt x="1476" y="92"/>
                      </a:lnTo>
                      <a:lnTo>
                        <a:pt x="1478" y="91"/>
                      </a:lnTo>
                      <a:lnTo>
                        <a:pt x="1476" y="89"/>
                      </a:lnTo>
                      <a:lnTo>
                        <a:pt x="1479" y="87"/>
                      </a:lnTo>
                      <a:lnTo>
                        <a:pt x="1479" y="86"/>
                      </a:lnTo>
                      <a:lnTo>
                        <a:pt x="1474" y="86"/>
                      </a:lnTo>
                      <a:lnTo>
                        <a:pt x="1478" y="89"/>
                      </a:lnTo>
                      <a:lnTo>
                        <a:pt x="1476" y="88"/>
                      </a:lnTo>
                      <a:lnTo>
                        <a:pt x="1479" y="86"/>
                      </a:lnTo>
                      <a:lnTo>
                        <a:pt x="1474" y="86"/>
                      </a:lnTo>
                      <a:lnTo>
                        <a:pt x="1478" y="89"/>
                      </a:lnTo>
                      <a:lnTo>
                        <a:pt x="1480" y="87"/>
                      </a:lnTo>
                      <a:lnTo>
                        <a:pt x="1479" y="86"/>
                      </a:lnTo>
                      <a:lnTo>
                        <a:pt x="1482" y="83"/>
                      </a:lnTo>
                      <a:lnTo>
                        <a:pt x="1482" y="82"/>
                      </a:lnTo>
                      <a:lnTo>
                        <a:pt x="1476" y="82"/>
                      </a:lnTo>
                      <a:lnTo>
                        <a:pt x="1480" y="86"/>
                      </a:lnTo>
                      <a:lnTo>
                        <a:pt x="1479" y="84"/>
                      </a:lnTo>
                      <a:lnTo>
                        <a:pt x="1482" y="82"/>
                      </a:lnTo>
                      <a:lnTo>
                        <a:pt x="1476" y="82"/>
                      </a:lnTo>
                      <a:lnTo>
                        <a:pt x="1480" y="86"/>
                      </a:lnTo>
                      <a:lnTo>
                        <a:pt x="1485" y="80"/>
                      </a:lnTo>
                      <a:lnTo>
                        <a:pt x="1482" y="77"/>
                      </a:lnTo>
                      <a:lnTo>
                        <a:pt x="1482" y="82"/>
                      </a:lnTo>
                      <a:lnTo>
                        <a:pt x="1485" y="80"/>
                      </a:lnTo>
                      <a:lnTo>
                        <a:pt x="1482" y="77"/>
                      </a:lnTo>
                      <a:lnTo>
                        <a:pt x="1482" y="82"/>
                      </a:lnTo>
                      <a:lnTo>
                        <a:pt x="1483" y="82"/>
                      </a:lnTo>
                      <a:lnTo>
                        <a:pt x="1483" y="80"/>
                      </a:lnTo>
                      <a:lnTo>
                        <a:pt x="1485" y="79"/>
                      </a:lnTo>
                      <a:lnTo>
                        <a:pt x="1488" y="77"/>
                      </a:lnTo>
                      <a:lnTo>
                        <a:pt x="1488" y="75"/>
                      </a:lnTo>
                      <a:lnTo>
                        <a:pt x="1483" y="75"/>
                      </a:lnTo>
                      <a:lnTo>
                        <a:pt x="1483" y="80"/>
                      </a:lnTo>
                      <a:lnTo>
                        <a:pt x="1483" y="79"/>
                      </a:lnTo>
                      <a:lnTo>
                        <a:pt x="1485" y="78"/>
                      </a:lnTo>
                      <a:lnTo>
                        <a:pt x="1488" y="75"/>
                      </a:lnTo>
                      <a:lnTo>
                        <a:pt x="1483" y="75"/>
                      </a:lnTo>
                      <a:lnTo>
                        <a:pt x="1483" y="80"/>
                      </a:lnTo>
                      <a:lnTo>
                        <a:pt x="1485" y="80"/>
                      </a:lnTo>
                      <a:lnTo>
                        <a:pt x="1485" y="75"/>
                      </a:lnTo>
                      <a:lnTo>
                        <a:pt x="1482" y="75"/>
                      </a:lnTo>
                      <a:lnTo>
                        <a:pt x="1483" y="78"/>
                      </a:lnTo>
                      <a:lnTo>
                        <a:pt x="1485" y="80"/>
                      </a:lnTo>
                      <a:lnTo>
                        <a:pt x="1485" y="75"/>
                      </a:lnTo>
                      <a:lnTo>
                        <a:pt x="1482" y="75"/>
                      </a:lnTo>
                      <a:lnTo>
                        <a:pt x="1482" y="77"/>
                      </a:lnTo>
                      <a:lnTo>
                        <a:pt x="1483" y="79"/>
                      </a:lnTo>
                      <a:lnTo>
                        <a:pt x="1485" y="82"/>
                      </a:lnTo>
                      <a:lnTo>
                        <a:pt x="1487" y="82"/>
                      </a:lnTo>
                      <a:lnTo>
                        <a:pt x="1487" y="77"/>
                      </a:lnTo>
                      <a:lnTo>
                        <a:pt x="1483" y="77"/>
                      </a:lnTo>
                      <a:lnTo>
                        <a:pt x="1484" y="79"/>
                      </a:lnTo>
                      <a:lnTo>
                        <a:pt x="1487" y="82"/>
                      </a:lnTo>
                      <a:lnTo>
                        <a:pt x="1487" y="77"/>
                      </a:lnTo>
                      <a:lnTo>
                        <a:pt x="1483" y="77"/>
                      </a:lnTo>
                      <a:lnTo>
                        <a:pt x="1483" y="78"/>
                      </a:lnTo>
                      <a:lnTo>
                        <a:pt x="1484" y="82"/>
                      </a:lnTo>
                      <a:lnTo>
                        <a:pt x="1485" y="83"/>
                      </a:lnTo>
                      <a:lnTo>
                        <a:pt x="1488" y="79"/>
                      </a:lnTo>
                      <a:lnTo>
                        <a:pt x="1484" y="79"/>
                      </a:lnTo>
                      <a:lnTo>
                        <a:pt x="1485" y="83"/>
                      </a:lnTo>
                      <a:lnTo>
                        <a:pt x="1488" y="79"/>
                      </a:lnTo>
                      <a:lnTo>
                        <a:pt x="1484" y="79"/>
                      </a:lnTo>
                      <a:lnTo>
                        <a:pt x="1484" y="82"/>
                      </a:lnTo>
                      <a:lnTo>
                        <a:pt x="1485" y="86"/>
                      </a:lnTo>
                      <a:lnTo>
                        <a:pt x="1487" y="87"/>
                      </a:lnTo>
                      <a:lnTo>
                        <a:pt x="1489" y="83"/>
                      </a:lnTo>
                      <a:lnTo>
                        <a:pt x="1485" y="83"/>
                      </a:lnTo>
                      <a:lnTo>
                        <a:pt x="1487" y="87"/>
                      </a:lnTo>
                      <a:lnTo>
                        <a:pt x="1489" y="83"/>
                      </a:lnTo>
                      <a:lnTo>
                        <a:pt x="1485" y="83"/>
                      </a:lnTo>
                      <a:lnTo>
                        <a:pt x="1485" y="87"/>
                      </a:lnTo>
                      <a:lnTo>
                        <a:pt x="1487" y="89"/>
                      </a:lnTo>
                      <a:lnTo>
                        <a:pt x="1491" y="87"/>
                      </a:lnTo>
                      <a:lnTo>
                        <a:pt x="1487" y="87"/>
                      </a:lnTo>
                      <a:lnTo>
                        <a:pt x="1487" y="89"/>
                      </a:lnTo>
                      <a:lnTo>
                        <a:pt x="1491" y="87"/>
                      </a:lnTo>
                      <a:lnTo>
                        <a:pt x="1487" y="87"/>
                      </a:lnTo>
                      <a:lnTo>
                        <a:pt x="1487" y="95"/>
                      </a:lnTo>
                      <a:lnTo>
                        <a:pt x="1488" y="97"/>
                      </a:lnTo>
                      <a:lnTo>
                        <a:pt x="1492" y="95"/>
                      </a:lnTo>
                      <a:lnTo>
                        <a:pt x="1488" y="95"/>
                      </a:lnTo>
                      <a:lnTo>
                        <a:pt x="1488" y="97"/>
                      </a:lnTo>
                      <a:lnTo>
                        <a:pt x="1492" y="95"/>
                      </a:lnTo>
                      <a:lnTo>
                        <a:pt x="1488" y="95"/>
                      </a:lnTo>
                      <a:lnTo>
                        <a:pt x="1488" y="98"/>
                      </a:lnTo>
                      <a:lnTo>
                        <a:pt x="1489" y="102"/>
                      </a:lnTo>
                      <a:lnTo>
                        <a:pt x="1493" y="101"/>
                      </a:lnTo>
                      <a:lnTo>
                        <a:pt x="1489" y="101"/>
                      </a:lnTo>
                      <a:lnTo>
                        <a:pt x="1489" y="102"/>
                      </a:lnTo>
                      <a:lnTo>
                        <a:pt x="1493" y="101"/>
                      </a:lnTo>
                      <a:lnTo>
                        <a:pt x="1489" y="101"/>
                      </a:lnTo>
                      <a:lnTo>
                        <a:pt x="1489" y="108"/>
                      </a:lnTo>
                      <a:lnTo>
                        <a:pt x="1491" y="110"/>
                      </a:lnTo>
                      <a:lnTo>
                        <a:pt x="1494" y="108"/>
                      </a:lnTo>
                      <a:lnTo>
                        <a:pt x="1491" y="108"/>
                      </a:lnTo>
                      <a:lnTo>
                        <a:pt x="1491" y="110"/>
                      </a:lnTo>
                      <a:lnTo>
                        <a:pt x="1494" y="108"/>
                      </a:lnTo>
                      <a:lnTo>
                        <a:pt x="1491" y="108"/>
                      </a:lnTo>
                      <a:lnTo>
                        <a:pt x="1491" y="118"/>
                      </a:lnTo>
                      <a:lnTo>
                        <a:pt x="1492" y="123"/>
                      </a:lnTo>
                      <a:lnTo>
                        <a:pt x="1496" y="122"/>
                      </a:lnTo>
                      <a:lnTo>
                        <a:pt x="1492" y="122"/>
                      </a:lnTo>
                      <a:lnTo>
                        <a:pt x="1492" y="123"/>
                      </a:lnTo>
                      <a:lnTo>
                        <a:pt x="1496" y="122"/>
                      </a:lnTo>
                      <a:lnTo>
                        <a:pt x="1492" y="122"/>
                      </a:lnTo>
                      <a:lnTo>
                        <a:pt x="1492" y="127"/>
                      </a:lnTo>
                      <a:lnTo>
                        <a:pt x="1493" y="132"/>
                      </a:lnTo>
                      <a:lnTo>
                        <a:pt x="1497" y="131"/>
                      </a:lnTo>
                      <a:lnTo>
                        <a:pt x="1493" y="131"/>
                      </a:lnTo>
                      <a:lnTo>
                        <a:pt x="1493" y="132"/>
                      </a:lnTo>
                      <a:lnTo>
                        <a:pt x="1497" y="131"/>
                      </a:lnTo>
                      <a:lnTo>
                        <a:pt x="1493" y="131"/>
                      </a:lnTo>
                      <a:lnTo>
                        <a:pt x="1493" y="137"/>
                      </a:lnTo>
                      <a:lnTo>
                        <a:pt x="1494" y="144"/>
                      </a:lnTo>
                      <a:lnTo>
                        <a:pt x="1498" y="142"/>
                      </a:lnTo>
                      <a:lnTo>
                        <a:pt x="1494" y="142"/>
                      </a:lnTo>
                      <a:lnTo>
                        <a:pt x="1494" y="144"/>
                      </a:lnTo>
                      <a:lnTo>
                        <a:pt x="1498" y="142"/>
                      </a:lnTo>
                      <a:lnTo>
                        <a:pt x="1494" y="142"/>
                      </a:lnTo>
                      <a:lnTo>
                        <a:pt x="1494" y="155"/>
                      </a:lnTo>
                      <a:lnTo>
                        <a:pt x="1496" y="162"/>
                      </a:lnTo>
                      <a:lnTo>
                        <a:pt x="1500" y="160"/>
                      </a:lnTo>
                      <a:lnTo>
                        <a:pt x="1496" y="160"/>
                      </a:lnTo>
                      <a:lnTo>
                        <a:pt x="1496" y="162"/>
                      </a:lnTo>
                      <a:lnTo>
                        <a:pt x="1500" y="160"/>
                      </a:lnTo>
                      <a:lnTo>
                        <a:pt x="1496" y="160"/>
                      </a:lnTo>
                      <a:lnTo>
                        <a:pt x="1496" y="168"/>
                      </a:lnTo>
                      <a:lnTo>
                        <a:pt x="1497" y="175"/>
                      </a:lnTo>
                      <a:lnTo>
                        <a:pt x="1501" y="173"/>
                      </a:lnTo>
                      <a:lnTo>
                        <a:pt x="1497" y="173"/>
                      </a:lnTo>
                      <a:lnTo>
                        <a:pt x="1497" y="175"/>
                      </a:lnTo>
                      <a:lnTo>
                        <a:pt x="1501" y="173"/>
                      </a:lnTo>
                      <a:lnTo>
                        <a:pt x="1497" y="173"/>
                      </a:lnTo>
                      <a:lnTo>
                        <a:pt x="1497" y="182"/>
                      </a:lnTo>
                      <a:lnTo>
                        <a:pt x="1498" y="190"/>
                      </a:lnTo>
                      <a:lnTo>
                        <a:pt x="1502" y="189"/>
                      </a:lnTo>
                      <a:lnTo>
                        <a:pt x="1498" y="189"/>
                      </a:lnTo>
                      <a:lnTo>
                        <a:pt x="1498" y="190"/>
                      </a:lnTo>
                      <a:lnTo>
                        <a:pt x="1502" y="189"/>
                      </a:lnTo>
                      <a:lnTo>
                        <a:pt x="1498" y="189"/>
                      </a:lnTo>
                      <a:lnTo>
                        <a:pt x="1498" y="204"/>
                      </a:lnTo>
                      <a:lnTo>
                        <a:pt x="1500" y="213"/>
                      </a:lnTo>
                      <a:lnTo>
                        <a:pt x="1504" y="212"/>
                      </a:lnTo>
                      <a:lnTo>
                        <a:pt x="1500" y="212"/>
                      </a:lnTo>
                      <a:lnTo>
                        <a:pt x="1500" y="213"/>
                      </a:lnTo>
                      <a:lnTo>
                        <a:pt x="1504" y="212"/>
                      </a:lnTo>
                      <a:lnTo>
                        <a:pt x="1500" y="212"/>
                      </a:lnTo>
                      <a:lnTo>
                        <a:pt x="1500" y="221"/>
                      </a:lnTo>
                      <a:lnTo>
                        <a:pt x="1501" y="230"/>
                      </a:lnTo>
                      <a:lnTo>
                        <a:pt x="1505" y="229"/>
                      </a:lnTo>
                      <a:lnTo>
                        <a:pt x="1501" y="229"/>
                      </a:lnTo>
                      <a:lnTo>
                        <a:pt x="1501" y="230"/>
                      </a:lnTo>
                      <a:lnTo>
                        <a:pt x="1505" y="229"/>
                      </a:lnTo>
                      <a:lnTo>
                        <a:pt x="1501" y="229"/>
                      </a:lnTo>
                      <a:lnTo>
                        <a:pt x="1501" y="238"/>
                      </a:lnTo>
                      <a:lnTo>
                        <a:pt x="1502" y="247"/>
                      </a:lnTo>
                      <a:lnTo>
                        <a:pt x="1506" y="246"/>
                      </a:lnTo>
                      <a:lnTo>
                        <a:pt x="1502" y="246"/>
                      </a:lnTo>
                      <a:lnTo>
                        <a:pt x="1502" y="247"/>
                      </a:lnTo>
                      <a:lnTo>
                        <a:pt x="1506" y="246"/>
                      </a:lnTo>
                      <a:lnTo>
                        <a:pt x="1502" y="246"/>
                      </a:lnTo>
                      <a:lnTo>
                        <a:pt x="1502" y="265"/>
                      </a:lnTo>
                      <a:lnTo>
                        <a:pt x="1504" y="275"/>
                      </a:lnTo>
                      <a:lnTo>
                        <a:pt x="1507" y="274"/>
                      </a:lnTo>
                      <a:lnTo>
                        <a:pt x="1504" y="274"/>
                      </a:lnTo>
                      <a:lnTo>
                        <a:pt x="1504" y="275"/>
                      </a:lnTo>
                      <a:lnTo>
                        <a:pt x="1507" y="274"/>
                      </a:lnTo>
                      <a:lnTo>
                        <a:pt x="1504" y="274"/>
                      </a:lnTo>
                      <a:lnTo>
                        <a:pt x="1504" y="284"/>
                      </a:lnTo>
                      <a:lnTo>
                        <a:pt x="1505" y="295"/>
                      </a:lnTo>
                      <a:lnTo>
                        <a:pt x="1509" y="293"/>
                      </a:lnTo>
                      <a:lnTo>
                        <a:pt x="1505" y="293"/>
                      </a:lnTo>
                      <a:lnTo>
                        <a:pt x="1505" y="295"/>
                      </a:lnTo>
                      <a:lnTo>
                        <a:pt x="1509" y="293"/>
                      </a:lnTo>
                      <a:lnTo>
                        <a:pt x="1505" y="293"/>
                      </a:lnTo>
                      <a:lnTo>
                        <a:pt x="1505" y="305"/>
                      </a:lnTo>
                      <a:lnTo>
                        <a:pt x="1506" y="315"/>
                      </a:lnTo>
                      <a:lnTo>
                        <a:pt x="1510" y="314"/>
                      </a:lnTo>
                      <a:lnTo>
                        <a:pt x="1506" y="314"/>
                      </a:lnTo>
                      <a:lnTo>
                        <a:pt x="1506" y="315"/>
                      </a:lnTo>
                      <a:lnTo>
                        <a:pt x="1510" y="314"/>
                      </a:lnTo>
                      <a:lnTo>
                        <a:pt x="1506" y="314"/>
                      </a:lnTo>
                      <a:lnTo>
                        <a:pt x="1506" y="336"/>
                      </a:lnTo>
                      <a:lnTo>
                        <a:pt x="1507" y="346"/>
                      </a:lnTo>
                      <a:lnTo>
                        <a:pt x="1511" y="345"/>
                      </a:lnTo>
                      <a:lnTo>
                        <a:pt x="1507" y="345"/>
                      </a:lnTo>
                      <a:lnTo>
                        <a:pt x="1507" y="346"/>
                      </a:lnTo>
                      <a:lnTo>
                        <a:pt x="1511" y="345"/>
                      </a:lnTo>
                      <a:lnTo>
                        <a:pt x="1507" y="345"/>
                      </a:lnTo>
                      <a:lnTo>
                        <a:pt x="1507" y="358"/>
                      </a:lnTo>
                      <a:lnTo>
                        <a:pt x="1509" y="368"/>
                      </a:lnTo>
                      <a:lnTo>
                        <a:pt x="1513" y="367"/>
                      </a:lnTo>
                      <a:lnTo>
                        <a:pt x="1509" y="367"/>
                      </a:lnTo>
                      <a:lnTo>
                        <a:pt x="1509" y="368"/>
                      </a:lnTo>
                      <a:lnTo>
                        <a:pt x="1513" y="367"/>
                      </a:lnTo>
                      <a:lnTo>
                        <a:pt x="1509" y="367"/>
                      </a:lnTo>
                      <a:lnTo>
                        <a:pt x="1509" y="380"/>
                      </a:lnTo>
                      <a:lnTo>
                        <a:pt x="1510" y="392"/>
                      </a:lnTo>
                      <a:lnTo>
                        <a:pt x="1514" y="390"/>
                      </a:lnTo>
                      <a:lnTo>
                        <a:pt x="1510" y="390"/>
                      </a:lnTo>
                      <a:lnTo>
                        <a:pt x="1510" y="392"/>
                      </a:lnTo>
                      <a:lnTo>
                        <a:pt x="1514" y="390"/>
                      </a:lnTo>
                      <a:lnTo>
                        <a:pt x="1510" y="390"/>
                      </a:lnTo>
                      <a:lnTo>
                        <a:pt x="1510" y="415"/>
                      </a:lnTo>
                      <a:lnTo>
                        <a:pt x="1511" y="426"/>
                      </a:lnTo>
                      <a:lnTo>
                        <a:pt x="1515" y="425"/>
                      </a:lnTo>
                      <a:lnTo>
                        <a:pt x="1511" y="425"/>
                      </a:lnTo>
                      <a:lnTo>
                        <a:pt x="1511" y="426"/>
                      </a:lnTo>
                      <a:lnTo>
                        <a:pt x="1515" y="425"/>
                      </a:lnTo>
                      <a:lnTo>
                        <a:pt x="1511" y="425"/>
                      </a:lnTo>
                      <a:lnTo>
                        <a:pt x="1511" y="438"/>
                      </a:lnTo>
                      <a:lnTo>
                        <a:pt x="1513" y="451"/>
                      </a:lnTo>
                      <a:lnTo>
                        <a:pt x="1516" y="450"/>
                      </a:lnTo>
                      <a:lnTo>
                        <a:pt x="1513" y="450"/>
                      </a:lnTo>
                      <a:lnTo>
                        <a:pt x="1513" y="451"/>
                      </a:lnTo>
                      <a:lnTo>
                        <a:pt x="1516" y="450"/>
                      </a:lnTo>
                      <a:lnTo>
                        <a:pt x="1513" y="450"/>
                      </a:lnTo>
                      <a:lnTo>
                        <a:pt x="1513" y="463"/>
                      </a:lnTo>
                      <a:lnTo>
                        <a:pt x="1514" y="476"/>
                      </a:lnTo>
                      <a:lnTo>
                        <a:pt x="1518" y="474"/>
                      </a:lnTo>
                      <a:lnTo>
                        <a:pt x="1514" y="474"/>
                      </a:lnTo>
                      <a:lnTo>
                        <a:pt x="1514" y="476"/>
                      </a:lnTo>
                      <a:lnTo>
                        <a:pt x="1518" y="474"/>
                      </a:lnTo>
                      <a:lnTo>
                        <a:pt x="1514" y="474"/>
                      </a:lnTo>
                      <a:lnTo>
                        <a:pt x="1514" y="500"/>
                      </a:lnTo>
                      <a:lnTo>
                        <a:pt x="1515" y="513"/>
                      </a:lnTo>
                      <a:lnTo>
                        <a:pt x="1519" y="512"/>
                      </a:lnTo>
                      <a:lnTo>
                        <a:pt x="1515" y="512"/>
                      </a:lnTo>
                      <a:lnTo>
                        <a:pt x="1515" y="513"/>
                      </a:lnTo>
                      <a:lnTo>
                        <a:pt x="1519" y="512"/>
                      </a:lnTo>
                      <a:lnTo>
                        <a:pt x="1515" y="512"/>
                      </a:lnTo>
                      <a:lnTo>
                        <a:pt x="1515" y="526"/>
                      </a:lnTo>
                      <a:lnTo>
                        <a:pt x="1516" y="539"/>
                      </a:lnTo>
                      <a:lnTo>
                        <a:pt x="1520" y="538"/>
                      </a:lnTo>
                      <a:lnTo>
                        <a:pt x="1516" y="538"/>
                      </a:lnTo>
                      <a:lnTo>
                        <a:pt x="1516" y="539"/>
                      </a:lnTo>
                      <a:lnTo>
                        <a:pt x="1520" y="538"/>
                      </a:lnTo>
                      <a:lnTo>
                        <a:pt x="1516" y="538"/>
                      </a:lnTo>
                      <a:lnTo>
                        <a:pt x="1516" y="552"/>
                      </a:lnTo>
                      <a:lnTo>
                        <a:pt x="1518" y="565"/>
                      </a:lnTo>
                      <a:lnTo>
                        <a:pt x="1522" y="563"/>
                      </a:lnTo>
                      <a:lnTo>
                        <a:pt x="1518" y="563"/>
                      </a:lnTo>
                      <a:lnTo>
                        <a:pt x="1518" y="565"/>
                      </a:lnTo>
                      <a:lnTo>
                        <a:pt x="1522" y="563"/>
                      </a:lnTo>
                      <a:lnTo>
                        <a:pt x="1518" y="563"/>
                      </a:lnTo>
                      <a:lnTo>
                        <a:pt x="1518" y="592"/>
                      </a:lnTo>
                      <a:lnTo>
                        <a:pt x="1519" y="605"/>
                      </a:lnTo>
                      <a:lnTo>
                        <a:pt x="1523" y="603"/>
                      </a:lnTo>
                      <a:lnTo>
                        <a:pt x="1519" y="603"/>
                      </a:lnTo>
                      <a:lnTo>
                        <a:pt x="1519" y="605"/>
                      </a:lnTo>
                      <a:lnTo>
                        <a:pt x="1523" y="603"/>
                      </a:lnTo>
                      <a:lnTo>
                        <a:pt x="1519" y="603"/>
                      </a:lnTo>
                      <a:lnTo>
                        <a:pt x="1519" y="619"/>
                      </a:lnTo>
                      <a:lnTo>
                        <a:pt x="1520" y="632"/>
                      </a:lnTo>
                      <a:lnTo>
                        <a:pt x="1524" y="630"/>
                      </a:lnTo>
                      <a:lnTo>
                        <a:pt x="1520" y="630"/>
                      </a:lnTo>
                      <a:lnTo>
                        <a:pt x="1520" y="632"/>
                      </a:lnTo>
                      <a:lnTo>
                        <a:pt x="1524" y="630"/>
                      </a:lnTo>
                      <a:lnTo>
                        <a:pt x="1520" y="630"/>
                      </a:lnTo>
                      <a:lnTo>
                        <a:pt x="1520" y="659"/>
                      </a:lnTo>
                      <a:lnTo>
                        <a:pt x="1522" y="673"/>
                      </a:lnTo>
                      <a:lnTo>
                        <a:pt x="1525" y="672"/>
                      </a:lnTo>
                      <a:lnTo>
                        <a:pt x="1522" y="672"/>
                      </a:lnTo>
                      <a:lnTo>
                        <a:pt x="1522" y="673"/>
                      </a:lnTo>
                      <a:lnTo>
                        <a:pt x="1525" y="672"/>
                      </a:lnTo>
                      <a:lnTo>
                        <a:pt x="1522" y="672"/>
                      </a:lnTo>
                      <a:lnTo>
                        <a:pt x="1522" y="686"/>
                      </a:lnTo>
                      <a:lnTo>
                        <a:pt x="1523" y="700"/>
                      </a:lnTo>
                      <a:lnTo>
                        <a:pt x="1527" y="699"/>
                      </a:lnTo>
                      <a:lnTo>
                        <a:pt x="1523" y="699"/>
                      </a:lnTo>
                      <a:lnTo>
                        <a:pt x="1523" y="700"/>
                      </a:lnTo>
                      <a:lnTo>
                        <a:pt x="1527" y="699"/>
                      </a:lnTo>
                      <a:lnTo>
                        <a:pt x="1523" y="699"/>
                      </a:lnTo>
                      <a:lnTo>
                        <a:pt x="1523" y="714"/>
                      </a:lnTo>
                      <a:lnTo>
                        <a:pt x="1524" y="727"/>
                      </a:lnTo>
                      <a:lnTo>
                        <a:pt x="1528" y="726"/>
                      </a:lnTo>
                      <a:lnTo>
                        <a:pt x="1524" y="726"/>
                      </a:lnTo>
                      <a:lnTo>
                        <a:pt x="1524" y="727"/>
                      </a:lnTo>
                      <a:lnTo>
                        <a:pt x="1528" y="726"/>
                      </a:lnTo>
                      <a:lnTo>
                        <a:pt x="1524" y="726"/>
                      </a:lnTo>
                      <a:lnTo>
                        <a:pt x="1524" y="756"/>
                      </a:lnTo>
                      <a:lnTo>
                        <a:pt x="1525" y="769"/>
                      </a:lnTo>
                      <a:lnTo>
                        <a:pt x="1529" y="767"/>
                      </a:lnTo>
                      <a:lnTo>
                        <a:pt x="1525" y="767"/>
                      </a:lnTo>
                      <a:lnTo>
                        <a:pt x="1525" y="769"/>
                      </a:lnTo>
                      <a:lnTo>
                        <a:pt x="1529" y="767"/>
                      </a:lnTo>
                      <a:lnTo>
                        <a:pt x="1525" y="767"/>
                      </a:lnTo>
                      <a:lnTo>
                        <a:pt x="1525" y="783"/>
                      </a:lnTo>
                      <a:lnTo>
                        <a:pt x="1527" y="796"/>
                      </a:lnTo>
                      <a:lnTo>
                        <a:pt x="1531" y="794"/>
                      </a:lnTo>
                      <a:lnTo>
                        <a:pt x="1527" y="794"/>
                      </a:lnTo>
                      <a:lnTo>
                        <a:pt x="1527" y="796"/>
                      </a:lnTo>
                      <a:lnTo>
                        <a:pt x="1531" y="794"/>
                      </a:lnTo>
                      <a:lnTo>
                        <a:pt x="1527" y="794"/>
                      </a:lnTo>
                      <a:lnTo>
                        <a:pt x="1527" y="809"/>
                      </a:lnTo>
                      <a:lnTo>
                        <a:pt x="1528" y="822"/>
                      </a:lnTo>
                      <a:lnTo>
                        <a:pt x="1532" y="820"/>
                      </a:lnTo>
                      <a:lnTo>
                        <a:pt x="1528" y="820"/>
                      </a:lnTo>
                      <a:lnTo>
                        <a:pt x="1528" y="822"/>
                      </a:lnTo>
                      <a:lnTo>
                        <a:pt x="1532" y="820"/>
                      </a:lnTo>
                      <a:lnTo>
                        <a:pt x="1528" y="820"/>
                      </a:lnTo>
                      <a:lnTo>
                        <a:pt x="1528" y="847"/>
                      </a:lnTo>
                      <a:lnTo>
                        <a:pt x="1529" y="860"/>
                      </a:lnTo>
                      <a:lnTo>
                        <a:pt x="1533" y="859"/>
                      </a:lnTo>
                      <a:lnTo>
                        <a:pt x="1529" y="859"/>
                      </a:lnTo>
                      <a:lnTo>
                        <a:pt x="1529" y="860"/>
                      </a:lnTo>
                      <a:lnTo>
                        <a:pt x="1533" y="859"/>
                      </a:lnTo>
                      <a:lnTo>
                        <a:pt x="1529" y="859"/>
                      </a:lnTo>
                      <a:lnTo>
                        <a:pt x="1529" y="873"/>
                      </a:lnTo>
                      <a:lnTo>
                        <a:pt x="1531" y="885"/>
                      </a:lnTo>
                      <a:lnTo>
                        <a:pt x="1535" y="884"/>
                      </a:lnTo>
                      <a:lnTo>
                        <a:pt x="1531" y="884"/>
                      </a:lnTo>
                      <a:lnTo>
                        <a:pt x="1531" y="885"/>
                      </a:lnTo>
                      <a:lnTo>
                        <a:pt x="1535" y="884"/>
                      </a:lnTo>
                      <a:lnTo>
                        <a:pt x="1531" y="884"/>
                      </a:lnTo>
                      <a:lnTo>
                        <a:pt x="1531" y="896"/>
                      </a:lnTo>
                      <a:lnTo>
                        <a:pt x="1532" y="908"/>
                      </a:lnTo>
                      <a:lnTo>
                        <a:pt x="1536" y="907"/>
                      </a:lnTo>
                      <a:lnTo>
                        <a:pt x="1532" y="907"/>
                      </a:lnTo>
                      <a:lnTo>
                        <a:pt x="1532" y="908"/>
                      </a:lnTo>
                      <a:lnTo>
                        <a:pt x="1536" y="907"/>
                      </a:lnTo>
                      <a:lnTo>
                        <a:pt x="1532" y="907"/>
                      </a:lnTo>
                      <a:lnTo>
                        <a:pt x="1532" y="930"/>
                      </a:lnTo>
                      <a:lnTo>
                        <a:pt x="1533" y="940"/>
                      </a:lnTo>
                      <a:lnTo>
                        <a:pt x="1537" y="939"/>
                      </a:lnTo>
                      <a:lnTo>
                        <a:pt x="1533" y="939"/>
                      </a:lnTo>
                      <a:lnTo>
                        <a:pt x="1533" y="940"/>
                      </a:lnTo>
                      <a:lnTo>
                        <a:pt x="1537" y="939"/>
                      </a:lnTo>
                      <a:lnTo>
                        <a:pt x="1533" y="939"/>
                      </a:lnTo>
                      <a:lnTo>
                        <a:pt x="1533" y="949"/>
                      </a:lnTo>
                      <a:lnTo>
                        <a:pt x="1535" y="960"/>
                      </a:lnTo>
                      <a:lnTo>
                        <a:pt x="1538" y="958"/>
                      </a:lnTo>
                      <a:lnTo>
                        <a:pt x="1535" y="958"/>
                      </a:lnTo>
                      <a:lnTo>
                        <a:pt x="1535" y="960"/>
                      </a:lnTo>
                      <a:lnTo>
                        <a:pt x="1538" y="958"/>
                      </a:lnTo>
                      <a:lnTo>
                        <a:pt x="1535" y="958"/>
                      </a:lnTo>
                      <a:lnTo>
                        <a:pt x="1535" y="969"/>
                      </a:lnTo>
                      <a:lnTo>
                        <a:pt x="1536" y="978"/>
                      </a:lnTo>
                      <a:lnTo>
                        <a:pt x="1540" y="977"/>
                      </a:lnTo>
                      <a:lnTo>
                        <a:pt x="1536" y="977"/>
                      </a:lnTo>
                      <a:lnTo>
                        <a:pt x="1536" y="978"/>
                      </a:lnTo>
                      <a:lnTo>
                        <a:pt x="1540" y="977"/>
                      </a:lnTo>
                      <a:lnTo>
                        <a:pt x="1536" y="977"/>
                      </a:lnTo>
                      <a:lnTo>
                        <a:pt x="1536" y="993"/>
                      </a:lnTo>
                      <a:lnTo>
                        <a:pt x="1537" y="1001"/>
                      </a:lnTo>
                      <a:lnTo>
                        <a:pt x="1541" y="1000"/>
                      </a:lnTo>
                      <a:lnTo>
                        <a:pt x="1537" y="1000"/>
                      </a:lnTo>
                      <a:lnTo>
                        <a:pt x="1537" y="1001"/>
                      </a:lnTo>
                      <a:lnTo>
                        <a:pt x="1541" y="1000"/>
                      </a:lnTo>
                      <a:lnTo>
                        <a:pt x="1537" y="1000"/>
                      </a:lnTo>
                      <a:lnTo>
                        <a:pt x="1537" y="1008"/>
                      </a:lnTo>
                      <a:lnTo>
                        <a:pt x="1538" y="1014"/>
                      </a:lnTo>
                      <a:lnTo>
                        <a:pt x="1542" y="1013"/>
                      </a:lnTo>
                      <a:lnTo>
                        <a:pt x="1538" y="1013"/>
                      </a:lnTo>
                      <a:lnTo>
                        <a:pt x="1538" y="1014"/>
                      </a:lnTo>
                      <a:lnTo>
                        <a:pt x="1542" y="1013"/>
                      </a:lnTo>
                      <a:lnTo>
                        <a:pt x="1538" y="1013"/>
                      </a:lnTo>
                      <a:lnTo>
                        <a:pt x="1538" y="1020"/>
                      </a:lnTo>
                      <a:lnTo>
                        <a:pt x="1540" y="1026"/>
                      </a:lnTo>
                      <a:lnTo>
                        <a:pt x="1544" y="1024"/>
                      </a:lnTo>
                      <a:lnTo>
                        <a:pt x="1540" y="1024"/>
                      </a:lnTo>
                      <a:lnTo>
                        <a:pt x="1540" y="1026"/>
                      </a:lnTo>
                      <a:lnTo>
                        <a:pt x="1544" y="1024"/>
                      </a:lnTo>
                      <a:lnTo>
                        <a:pt x="1540" y="1024"/>
                      </a:lnTo>
                      <a:lnTo>
                        <a:pt x="1540" y="1036"/>
                      </a:lnTo>
                      <a:lnTo>
                        <a:pt x="1541" y="1040"/>
                      </a:lnTo>
                      <a:lnTo>
                        <a:pt x="1545" y="1039"/>
                      </a:lnTo>
                      <a:lnTo>
                        <a:pt x="1541" y="1039"/>
                      </a:lnTo>
                      <a:lnTo>
                        <a:pt x="1541" y="1040"/>
                      </a:lnTo>
                      <a:lnTo>
                        <a:pt x="1545" y="1039"/>
                      </a:lnTo>
                      <a:lnTo>
                        <a:pt x="1541" y="1039"/>
                      </a:lnTo>
                      <a:lnTo>
                        <a:pt x="1541" y="1045"/>
                      </a:lnTo>
                      <a:lnTo>
                        <a:pt x="1542" y="1049"/>
                      </a:lnTo>
                      <a:lnTo>
                        <a:pt x="1546" y="1048"/>
                      </a:lnTo>
                      <a:lnTo>
                        <a:pt x="1542" y="1048"/>
                      </a:lnTo>
                      <a:lnTo>
                        <a:pt x="1542" y="1049"/>
                      </a:lnTo>
                      <a:lnTo>
                        <a:pt x="1546" y="1048"/>
                      </a:lnTo>
                      <a:lnTo>
                        <a:pt x="1542" y="1048"/>
                      </a:lnTo>
                      <a:lnTo>
                        <a:pt x="1542" y="1053"/>
                      </a:lnTo>
                      <a:lnTo>
                        <a:pt x="1544" y="1057"/>
                      </a:lnTo>
                      <a:lnTo>
                        <a:pt x="1547" y="1055"/>
                      </a:lnTo>
                      <a:lnTo>
                        <a:pt x="1544" y="1055"/>
                      </a:lnTo>
                      <a:lnTo>
                        <a:pt x="1544" y="1057"/>
                      </a:lnTo>
                      <a:lnTo>
                        <a:pt x="1547" y="1055"/>
                      </a:lnTo>
                      <a:lnTo>
                        <a:pt x="1544" y="1055"/>
                      </a:lnTo>
                      <a:lnTo>
                        <a:pt x="1544" y="1064"/>
                      </a:lnTo>
                      <a:lnTo>
                        <a:pt x="1545" y="1067"/>
                      </a:lnTo>
                      <a:lnTo>
                        <a:pt x="1549" y="1064"/>
                      </a:lnTo>
                      <a:lnTo>
                        <a:pt x="1545" y="1064"/>
                      </a:lnTo>
                      <a:lnTo>
                        <a:pt x="1545" y="1067"/>
                      </a:lnTo>
                      <a:lnTo>
                        <a:pt x="1549" y="1064"/>
                      </a:lnTo>
                      <a:lnTo>
                        <a:pt x="1545" y="1064"/>
                      </a:lnTo>
                      <a:lnTo>
                        <a:pt x="1545" y="1070"/>
                      </a:lnTo>
                      <a:lnTo>
                        <a:pt x="1546" y="1072"/>
                      </a:lnTo>
                      <a:lnTo>
                        <a:pt x="1550" y="1070"/>
                      </a:lnTo>
                      <a:lnTo>
                        <a:pt x="1546" y="1070"/>
                      </a:lnTo>
                      <a:lnTo>
                        <a:pt x="1546" y="1072"/>
                      </a:lnTo>
                      <a:lnTo>
                        <a:pt x="1550" y="1070"/>
                      </a:lnTo>
                      <a:lnTo>
                        <a:pt x="1546" y="1070"/>
                      </a:lnTo>
                      <a:lnTo>
                        <a:pt x="1546" y="1075"/>
                      </a:lnTo>
                      <a:lnTo>
                        <a:pt x="1547" y="1077"/>
                      </a:lnTo>
                      <a:lnTo>
                        <a:pt x="1551" y="1075"/>
                      </a:lnTo>
                      <a:lnTo>
                        <a:pt x="1547" y="1075"/>
                      </a:lnTo>
                      <a:lnTo>
                        <a:pt x="1547" y="1077"/>
                      </a:lnTo>
                      <a:lnTo>
                        <a:pt x="1551" y="1075"/>
                      </a:lnTo>
                      <a:lnTo>
                        <a:pt x="1547" y="1075"/>
                      </a:lnTo>
                      <a:lnTo>
                        <a:pt x="1547" y="1079"/>
                      </a:lnTo>
                      <a:lnTo>
                        <a:pt x="1549" y="1082"/>
                      </a:lnTo>
                      <a:lnTo>
                        <a:pt x="1550" y="1084"/>
                      </a:lnTo>
                      <a:lnTo>
                        <a:pt x="1553" y="1080"/>
                      </a:lnTo>
                      <a:lnTo>
                        <a:pt x="1549" y="1080"/>
                      </a:lnTo>
                      <a:lnTo>
                        <a:pt x="1550" y="1084"/>
                      </a:lnTo>
                      <a:lnTo>
                        <a:pt x="1553" y="1080"/>
                      </a:lnTo>
                      <a:lnTo>
                        <a:pt x="1549" y="1080"/>
                      </a:lnTo>
                      <a:lnTo>
                        <a:pt x="1549" y="1082"/>
                      </a:lnTo>
                      <a:lnTo>
                        <a:pt x="1550" y="1086"/>
                      </a:lnTo>
                      <a:lnTo>
                        <a:pt x="1551" y="1088"/>
                      </a:lnTo>
                      <a:lnTo>
                        <a:pt x="1554" y="1084"/>
                      </a:lnTo>
                      <a:lnTo>
                        <a:pt x="1550" y="1084"/>
                      </a:lnTo>
                      <a:lnTo>
                        <a:pt x="1551" y="1088"/>
                      </a:lnTo>
                      <a:lnTo>
                        <a:pt x="1554" y="1084"/>
                      </a:lnTo>
                      <a:lnTo>
                        <a:pt x="1550" y="1084"/>
                      </a:lnTo>
                      <a:lnTo>
                        <a:pt x="1550" y="1085"/>
                      </a:lnTo>
                      <a:lnTo>
                        <a:pt x="1551" y="1089"/>
                      </a:lnTo>
                      <a:lnTo>
                        <a:pt x="1553" y="1090"/>
                      </a:lnTo>
                      <a:lnTo>
                        <a:pt x="1555" y="1086"/>
                      </a:lnTo>
                      <a:lnTo>
                        <a:pt x="1551" y="1086"/>
                      </a:lnTo>
                      <a:lnTo>
                        <a:pt x="1553" y="1090"/>
                      </a:lnTo>
                      <a:lnTo>
                        <a:pt x="1555" y="1086"/>
                      </a:lnTo>
                      <a:lnTo>
                        <a:pt x="1551" y="1086"/>
                      </a:lnTo>
                      <a:lnTo>
                        <a:pt x="1551" y="1089"/>
                      </a:lnTo>
                      <a:lnTo>
                        <a:pt x="1553" y="1093"/>
                      </a:lnTo>
                      <a:lnTo>
                        <a:pt x="1554" y="1094"/>
                      </a:lnTo>
                      <a:lnTo>
                        <a:pt x="1556" y="1090"/>
                      </a:lnTo>
                      <a:lnTo>
                        <a:pt x="1553" y="1090"/>
                      </a:lnTo>
                      <a:lnTo>
                        <a:pt x="1554" y="1094"/>
                      </a:lnTo>
                      <a:lnTo>
                        <a:pt x="1556" y="1090"/>
                      </a:lnTo>
                      <a:lnTo>
                        <a:pt x="1553" y="1090"/>
                      </a:lnTo>
                      <a:lnTo>
                        <a:pt x="1553" y="1091"/>
                      </a:lnTo>
                      <a:lnTo>
                        <a:pt x="1554" y="1095"/>
                      </a:lnTo>
                      <a:lnTo>
                        <a:pt x="1555" y="1097"/>
                      </a:lnTo>
                      <a:lnTo>
                        <a:pt x="1558" y="1093"/>
                      </a:lnTo>
                      <a:lnTo>
                        <a:pt x="1554" y="1093"/>
                      </a:lnTo>
                      <a:lnTo>
                        <a:pt x="1555" y="1097"/>
                      </a:lnTo>
                      <a:lnTo>
                        <a:pt x="1558" y="1093"/>
                      </a:lnTo>
                      <a:lnTo>
                        <a:pt x="1554" y="1093"/>
                      </a:lnTo>
                      <a:lnTo>
                        <a:pt x="1554" y="1094"/>
                      </a:lnTo>
                      <a:lnTo>
                        <a:pt x="1555" y="1097"/>
                      </a:lnTo>
                      <a:lnTo>
                        <a:pt x="1558" y="1099"/>
                      </a:lnTo>
                      <a:lnTo>
                        <a:pt x="1559" y="1099"/>
                      </a:lnTo>
                      <a:lnTo>
                        <a:pt x="1559" y="1094"/>
                      </a:lnTo>
                      <a:lnTo>
                        <a:pt x="1555" y="1094"/>
                      </a:lnTo>
                      <a:lnTo>
                        <a:pt x="1556" y="1097"/>
                      </a:lnTo>
                      <a:lnTo>
                        <a:pt x="1559" y="1099"/>
                      </a:lnTo>
                      <a:lnTo>
                        <a:pt x="1559" y="1094"/>
                      </a:lnTo>
                      <a:lnTo>
                        <a:pt x="1555" y="1094"/>
                      </a:lnTo>
                      <a:lnTo>
                        <a:pt x="1555" y="1097"/>
                      </a:lnTo>
                      <a:lnTo>
                        <a:pt x="1556" y="1099"/>
                      </a:lnTo>
                      <a:lnTo>
                        <a:pt x="1559" y="1102"/>
                      </a:lnTo>
                      <a:lnTo>
                        <a:pt x="1560" y="1102"/>
                      </a:lnTo>
                      <a:lnTo>
                        <a:pt x="1560" y="1097"/>
                      </a:lnTo>
                      <a:lnTo>
                        <a:pt x="1556" y="1097"/>
                      </a:lnTo>
                      <a:lnTo>
                        <a:pt x="1558" y="1099"/>
                      </a:lnTo>
                      <a:lnTo>
                        <a:pt x="1560" y="1102"/>
                      </a:lnTo>
                      <a:lnTo>
                        <a:pt x="1560" y="1097"/>
                      </a:lnTo>
                      <a:lnTo>
                        <a:pt x="1556" y="1097"/>
                      </a:lnTo>
                      <a:lnTo>
                        <a:pt x="1556" y="1098"/>
                      </a:lnTo>
                      <a:lnTo>
                        <a:pt x="1558" y="1101"/>
                      </a:lnTo>
                      <a:lnTo>
                        <a:pt x="1560" y="1103"/>
                      </a:lnTo>
                      <a:lnTo>
                        <a:pt x="1562" y="1103"/>
                      </a:lnTo>
                      <a:lnTo>
                        <a:pt x="1562" y="1098"/>
                      </a:lnTo>
                      <a:lnTo>
                        <a:pt x="1558" y="1098"/>
                      </a:lnTo>
                      <a:lnTo>
                        <a:pt x="1559" y="1101"/>
                      </a:lnTo>
                      <a:lnTo>
                        <a:pt x="1562" y="1103"/>
                      </a:lnTo>
                      <a:lnTo>
                        <a:pt x="1562" y="1098"/>
                      </a:lnTo>
                      <a:lnTo>
                        <a:pt x="1558" y="1098"/>
                      </a:lnTo>
                      <a:lnTo>
                        <a:pt x="1558" y="1099"/>
                      </a:lnTo>
                      <a:lnTo>
                        <a:pt x="1559" y="1103"/>
                      </a:lnTo>
                      <a:lnTo>
                        <a:pt x="1562" y="1106"/>
                      </a:lnTo>
                      <a:lnTo>
                        <a:pt x="1562" y="1104"/>
                      </a:lnTo>
                      <a:lnTo>
                        <a:pt x="1564" y="1107"/>
                      </a:lnTo>
                      <a:lnTo>
                        <a:pt x="1566" y="1107"/>
                      </a:lnTo>
                      <a:lnTo>
                        <a:pt x="1566" y="1102"/>
                      </a:lnTo>
                      <a:lnTo>
                        <a:pt x="1562" y="1102"/>
                      </a:lnTo>
                      <a:lnTo>
                        <a:pt x="1563" y="1104"/>
                      </a:lnTo>
                      <a:lnTo>
                        <a:pt x="1566" y="1107"/>
                      </a:lnTo>
                      <a:lnTo>
                        <a:pt x="1566" y="1102"/>
                      </a:lnTo>
                      <a:lnTo>
                        <a:pt x="1562" y="1102"/>
                      </a:lnTo>
                      <a:lnTo>
                        <a:pt x="1562" y="1103"/>
                      </a:lnTo>
                      <a:lnTo>
                        <a:pt x="1563" y="1106"/>
                      </a:lnTo>
                      <a:lnTo>
                        <a:pt x="1566" y="1108"/>
                      </a:lnTo>
                      <a:lnTo>
                        <a:pt x="1568" y="1108"/>
                      </a:lnTo>
                      <a:lnTo>
                        <a:pt x="1568" y="1107"/>
                      </a:lnTo>
                      <a:lnTo>
                        <a:pt x="1572" y="1107"/>
                      </a:lnTo>
                      <a:lnTo>
                        <a:pt x="1573" y="1106"/>
                      </a:lnTo>
                      <a:lnTo>
                        <a:pt x="1572" y="1104"/>
                      </a:lnTo>
                      <a:lnTo>
                        <a:pt x="1575" y="1102"/>
                      </a:lnTo>
                      <a:lnTo>
                        <a:pt x="1575" y="1101"/>
                      </a:lnTo>
                      <a:lnTo>
                        <a:pt x="1569" y="1101"/>
                      </a:lnTo>
                      <a:lnTo>
                        <a:pt x="1573" y="1104"/>
                      </a:lnTo>
                      <a:lnTo>
                        <a:pt x="1572" y="1103"/>
                      </a:lnTo>
                      <a:lnTo>
                        <a:pt x="1575" y="1101"/>
                      </a:lnTo>
                      <a:lnTo>
                        <a:pt x="1569" y="1101"/>
                      </a:lnTo>
                      <a:lnTo>
                        <a:pt x="1573" y="1104"/>
                      </a:lnTo>
                      <a:lnTo>
                        <a:pt x="1575" y="1103"/>
                      </a:lnTo>
                      <a:lnTo>
                        <a:pt x="1575" y="1102"/>
                      </a:lnTo>
                      <a:lnTo>
                        <a:pt x="1577" y="1097"/>
                      </a:lnTo>
                      <a:lnTo>
                        <a:pt x="1577" y="1095"/>
                      </a:lnTo>
                      <a:lnTo>
                        <a:pt x="1572" y="1095"/>
                      </a:lnTo>
                      <a:lnTo>
                        <a:pt x="1576" y="1099"/>
                      </a:lnTo>
                      <a:lnTo>
                        <a:pt x="1575" y="1098"/>
                      </a:lnTo>
                      <a:lnTo>
                        <a:pt x="1577" y="1095"/>
                      </a:lnTo>
                      <a:lnTo>
                        <a:pt x="1572" y="1095"/>
                      </a:lnTo>
                      <a:lnTo>
                        <a:pt x="1576" y="1099"/>
                      </a:lnTo>
                      <a:lnTo>
                        <a:pt x="1577" y="1098"/>
                      </a:lnTo>
                      <a:lnTo>
                        <a:pt x="1576" y="1097"/>
                      </a:lnTo>
                      <a:lnTo>
                        <a:pt x="1578" y="1094"/>
                      </a:lnTo>
                      <a:lnTo>
                        <a:pt x="1578" y="1089"/>
                      </a:lnTo>
                      <a:lnTo>
                        <a:pt x="1573" y="1089"/>
                      </a:lnTo>
                      <a:lnTo>
                        <a:pt x="1577" y="1091"/>
                      </a:lnTo>
                      <a:lnTo>
                        <a:pt x="1578" y="1089"/>
                      </a:lnTo>
                      <a:lnTo>
                        <a:pt x="1573" y="1089"/>
                      </a:lnTo>
                      <a:lnTo>
                        <a:pt x="1577" y="1091"/>
                      </a:lnTo>
                      <a:lnTo>
                        <a:pt x="1580" y="1086"/>
                      </a:lnTo>
                      <a:lnTo>
                        <a:pt x="1580" y="1084"/>
                      </a:lnTo>
                      <a:lnTo>
                        <a:pt x="1575" y="1084"/>
                      </a:lnTo>
                      <a:lnTo>
                        <a:pt x="1578" y="1086"/>
                      </a:lnTo>
                      <a:lnTo>
                        <a:pt x="1580" y="1084"/>
                      </a:lnTo>
                      <a:lnTo>
                        <a:pt x="1575" y="1084"/>
                      </a:lnTo>
                      <a:lnTo>
                        <a:pt x="1578" y="1086"/>
                      </a:lnTo>
                      <a:lnTo>
                        <a:pt x="1581" y="1081"/>
                      </a:lnTo>
                      <a:lnTo>
                        <a:pt x="1581" y="1077"/>
                      </a:lnTo>
                      <a:lnTo>
                        <a:pt x="1576" y="1077"/>
                      </a:lnTo>
                      <a:lnTo>
                        <a:pt x="1580" y="1079"/>
                      </a:lnTo>
                      <a:lnTo>
                        <a:pt x="1581" y="1077"/>
                      </a:lnTo>
                      <a:lnTo>
                        <a:pt x="1576" y="1077"/>
                      </a:lnTo>
                      <a:lnTo>
                        <a:pt x="1580" y="1079"/>
                      </a:lnTo>
                      <a:lnTo>
                        <a:pt x="1581" y="1075"/>
                      </a:lnTo>
                      <a:lnTo>
                        <a:pt x="1582" y="1073"/>
                      </a:lnTo>
                      <a:lnTo>
                        <a:pt x="1582" y="1066"/>
                      </a:lnTo>
                      <a:lnTo>
                        <a:pt x="1577" y="1066"/>
                      </a:lnTo>
                      <a:lnTo>
                        <a:pt x="1581" y="1067"/>
                      </a:lnTo>
                      <a:lnTo>
                        <a:pt x="1582" y="1066"/>
                      </a:lnTo>
                      <a:lnTo>
                        <a:pt x="1577" y="1066"/>
                      </a:lnTo>
                      <a:lnTo>
                        <a:pt x="1581" y="1067"/>
                      </a:lnTo>
                      <a:lnTo>
                        <a:pt x="1582" y="1063"/>
                      </a:lnTo>
                      <a:lnTo>
                        <a:pt x="1584" y="1062"/>
                      </a:lnTo>
                      <a:lnTo>
                        <a:pt x="1584" y="1057"/>
                      </a:lnTo>
                      <a:lnTo>
                        <a:pt x="1578" y="1057"/>
                      </a:lnTo>
                      <a:lnTo>
                        <a:pt x="1582" y="1058"/>
                      </a:lnTo>
                      <a:lnTo>
                        <a:pt x="1584" y="1057"/>
                      </a:lnTo>
                      <a:lnTo>
                        <a:pt x="1578" y="1057"/>
                      </a:lnTo>
                      <a:lnTo>
                        <a:pt x="1582" y="1058"/>
                      </a:lnTo>
                      <a:lnTo>
                        <a:pt x="1584" y="1054"/>
                      </a:lnTo>
                      <a:lnTo>
                        <a:pt x="1585" y="1053"/>
                      </a:lnTo>
                      <a:lnTo>
                        <a:pt x="1585" y="1036"/>
                      </a:lnTo>
                      <a:lnTo>
                        <a:pt x="1580" y="1036"/>
                      </a:lnTo>
                      <a:lnTo>
                        <a:pt x="1584" y="1037"/>
                      </a:lnTo>
                      <a:lnTo>
                        <a:pt x="1585" y="1036"/>
                      </a:lnTo>
                      <a:lnTo>
                        <a:pt x="1580" y="1036"/>
                      </a:lnTo>
                      <a:lnTo>
                        <a:pt x="1584" y="1037"/>
                      </a:lnTo>
                      <a:lnTo>
                        <a:pt x="1585" y="1032"/>
                      </a:lnTo>
                      <a:lnTo>
                        <a:pt x="1586" y="1026"/>
                      </a:lnTo>
                      <a:lnTo>
                        <a:pt x="1587" y="1024"/>
                      </a:lnTo>
                      <a:lnTo>
                        <a:pt x="1587" y="1018"/>
                      </a:lnTo>
                      <a:lnTo>
                        <a:pt x="1582" y="1018"/>
                      </a:lnTo>
                      <a:lnTo>
                        <a:pt x="1586" y="1019"/>
                      </a:lnTo>
                      <a:lnTo>
                        <a:pt x="1587" y="1018"/>
                      </a:lnTo>
                      <a:lnTo>
                        <a:pt x="1582" y="1018"/>
                      </a:lnTo>
                      <a:lnTo>
                        <a:pt x="1586" y="1019"/>
                      </a:lnTo>
                      <a:lnTo>
                        <a:pt x="1587" y="1013"/>
                      </a:lnTo>
                      <a:lnTo>
                        <a:pt x="1589" y="1011"/>
                      </a:lnTo>
                      <a:lnTo>
                        <a:pt x="1589" y="1005"/>
                      </a:lnTo>
                      <a:lnTo>
                        <a:pt x="1584" y="1005"/>
                      </a:lnTo>
                      <a:lnTo>
                        <a:pt x="1589" y="1006"/>
                      </a:lnTo>
                      <a:lnTo>
                        <a:pt x="1589" y="1005"/>
                      </a:lnTo>
                      <a:lnTo>
                        <a:pt x="1584" y="1005"/>
                      </a:lnTo>
                      <a:lnTo>
                        <a:pt x="1589" y="1006"/>
                      </a:lnTo>
                      <a:lnTo>
                        <a:pt x="1590" y="998"/>
                      </a:lnTo>
                      <a:lnTo>
                        <a:pt x="1590" y="983"/>
                      </a:lnTo>
                      <a:lnTo>
                        <a:pt x="1585" y="983"/>
                      </a:lnTo>
                      <a:lnTo>
                        <a:pt x="1590" y="984"/>
                      </a:lnTo>
                      <a:lnTo>
                        <a:pt x="1590" y="983"/>
                      </a:lnTo>
                      <a:lnTo>
                        <a:pt x="1585" y="983"/>
                      </a:lnTo>
                      <a:lnTo>
                        <a:pt x="1590" y="984"/>
                      </a:lnTo>
                      <a:lnTo>
                        <a:pt x="1591" y="977"/>
                      </a:lnTo>
                      <a:lnTo>
                        <a:pt x="1591" y="966"/>
                      </a:lnTo>
                      <a:lnTo>
                        <a:pt x="1586" y="966"/>
                      </a:lnTo>
                      <a:lnTo>
                        <a:pt x="1591" y="968"/>
                      </a:lnTo>
                      <a:lnTo>
                        <a:pt x="1591" y="966"/>
                      </a:lnTo>
                      <a:lnTo>
                        <a:pt x="1586" y="966"/>
                      </a:lnTo>
                      <a:lnTo>
                        <a:pt x="1591" y="968"/>
                      </a:lnTo>
                      <a:lnTo>
                        <a:pt x="1593" y="960"/>
                      </a:lnTo>
                      <a:lnTo>
                        <a:pt x="1593" y="949"/>
                      </a:lnTo>
                      <a:lnTo>
                        <a:pt x="1587" y="949"/>
                      </a:lnTo>
                      <a:lnTo>
                        <a:pt x="1593" y="951"/>
                      </a:lnTo>
                      <a:lnTo>
                        <a:pt x="1593" y="949"/>
                      </a:lnTo>
                      <a:lnTo>
                        <a:pt x="1587" y="949"/>
                      </a:lnTo>
                      <a:lnTo>
                        <a:pt x="1593" y="951"/>
                      </a:lnTo>
                      <a:lnTo>
                        <a:pt x="1594" y="943"/>
                      </a:lnTo>
                      <a:lnTo>
                        <a:pt x="1594" y="924"/>
                      </a:lnTo>
                      <a:lnTo>
                        <a:pt x="1589" y="924"/>
                      </a:lnTo>
                      <a:lnTo>
                        <a:pt x="1594" y="925"/>
                      </a:lnTo>
                      <a:lnTo>
                        <a:pt x="1594" y="924"/>
                      </a:lnTo>
                      <a:lnTo>
                        <a:pt x="1589" y="924"/>
                      </a:lnTo>
                      <a:lnTo>
                        <a:pt x="1594" y="925"/>
                      </a:lnTo>
                      <a:lnTo>
                        <a:pt x="1595" y="916"/>
                      </a:lnTo>
                      <a:lnTo>
                        <a:pt x="1595" y="904"/>
                      </a:lnTo>
                      <a:lnTo>
                        <a:pt x="1590" y="904"/>
                      </a:lnTo>
                      <a:lnTo>
                        <a:pt x="1595" y="906"/>
                      </a:lnTo>
                      <a:lnTo>
                        <a:pt x="1595" y="904"/>
                      </a:lnTo>
                      <a:lnTo>
                        <a:pt x="1590" y="904"/>
                      </a:lnTo>
                      <a:lnTo>
                        <a:pt x="1595" y="906"/>
                      </a:lnTo>
                      <a:lnTo>
                        <a:pt x="1596" y="896"/>
                      </a:lnTo>
                      <a:lnTo>
                        <a:pt x="1596" y="885"/>
                      </a:lnTo>
                      <a:lnTo>
                        <a:pt x="1591" y="885"/>
                      </a:lnTo>
                      <a:lnTo>
                        <a:pt x="1596" y="886"/>
                      </a:lnTo>
                      <a:lnTo>
                        <a:pt x="1596" y="885"/>
                      </a:lnTo>
                      <a:lnTo>
                        <a:pt x="1591" y="885"/>
                      </a:lnTo>
                      <a:lnTo>
                        <a:pt x="1596" y="886"/>
                      </a:lnTo>
                      <a:lnTo>
                        <a:pt x="1598" y="876"/>
                      </a:lnTo>
                      <a:lnTo>
                        <a:pt x="1598" y="854"/>
                      </a:lnTo>
                      <a:lnTo>
                        <a:pt x="1593" y="854"/>
                      </a:lnTo>
                      <a:lnTo>
                        <a:pt x="1598" y="855"/>
                      </a:lnTo>
                      <a:lnTo>
                        <a:pt x="1598" y="854"/>
                      </a:lnTo>
                      <a:lnTo>
                        <a:pt x="1593" y="854"/>
                      </a:lnTo>
                      <a:lnTo>
                        <a:pt x="1598" y="855"/>
                      </a:lnTo>
                      <a:lnTo>
                        <a:pt x="1599" y="845"/>
                      </a:lnTo>
                      <a:lnTo>
                        <a:pt x="1599" y="833"/>
                      </a:lnTo>
                      <a:lnTo>
                        <a:pt x="1594" y="833"/>
                      </a:lnTo>
                      <a:lnTo>
                        <a:pt x="1599" y="834"/>
                      </a:lnTo>
                      <a:lnTo>
                        <a:pt x="1599" y="833"/>
                      </a:lnTo>
                      <a:lnTo>
                        <a:pt x="1594" y="833"/>
                      </a:lnTo>
                      <a:lnTo>
                        <a:pt x="1599" y="834"/>
                      </a:lnTo>
                      <a:lnTo>
                        <a:pt x="1600" y="823"/>
                      </a:lnTo>
                      <a:lnTo>
                        <a:pt x="1600" y="811"/>
                      </a:lnTo>
                      <a:lnTo>
                        <a:pt x="1595" y="811"/>
                      </a:lnTo>
                      <a:lnTo>
                        <a:pt x="1600" y="813"/>
                      </a:lnTo>
                      <a:lnTo>
                        <a:pt x="1600" y="811"/>
                      </a:lnTo>
                      <a:lnTo>
                        <a:pt x="1595" y="811"/>
                      </a:lnTo>
                      <a:lnTo>
                        <a:pt x="1600" y="813"/>
                      </a:lnTo>
                      <a:lnTo>
                        <a:pt x="1602" y="801"/>
                      </a:lnTo>
                      <a:lnTo>
                        <a:pt x="1602" y="776"/>
                      </a:lnTo>
                      <a:lnTo>
                        <a:pt x="1596" y="776"/>
                      </a:lnTo>
                      <a:lnTo>
                        <a:pt x="1602" y="778"/>
                      </a:lnTo>
                      <a:lnTo>
                        <a:pt x="1602" y="776"/>
                      </a:lnTo>
                      <a:lnTo>
                        <a:pt x="1596" y="776"/>
                      </a:lnTo>
                      <a:lnTo>
                        <a:pt x="1602" y="778"/>
                      </a:lnTo>
                      <a:lnTo>
                        <a:pt x="1603" y="766"/>
                      </a:lnTo>
                      <a:lnTo>
                        <a:pt x="1603" y="753"/>
                      </a:lnTo>
                      <a:lnTo>
                        <a:pt x="1598" y="753"/>
                      </a:lnTo>
                      <a:lnTo>
                        <a:pt x="1603" y="754"/>
                      </a:lnTo>
                      <a:lnTo>
                        <a:pt x="1603" y="753"/>
                      </a:lnTo>
                      <a:lnTo>
                        <a:pt x="1598" y="753"/>
                      </a:lnTo>
                      <a:lnTo>
                        <a:pt x="1603" y="754"/>
                      </a:lnTo>
                      <a:lnTo>
                        <a:pt x="1604" y="743"/>
                      </a:lnTo>
                      <a:lnTo>
                        <a:pt x="1604" y="717"/>
                      </a:lnTo>
                      <a:lnTo>
                        <a:pt x="1599" y="717"/>
                      </a:lnTo>
                      <a:lnTo>
                        <a:pt x="1604" y="718"/>
                      </a:lnTo>
                      <a:lnTo>
                        <a:pt x="1604" y="717"/>
                      </a:lnTo>
                      <a:lnTo>
                        <a:pt x="1599" y="717"/>
                      </a:lnTo>
                      <a:lnTo>
                        <a:pt x="1604" y="718"/>
                      </a:lnTo>
                      <a:lnTo>
                        <a:pt x="1606" y="705"/>
                      </a:lnTo>
                      <a:lnTo>
                        <a:pt x="1606" y="692"/>
                      </a:lnTo>
                      <a:lnTo>
                        <a:pt x="1600" y="692"/>
                      </a:lnTo>
                      <a:lnTo>
                        <a:pt x="1606" y="694"/>
                      </a:lnTo>
                      <a:lnTo>
                        <a:pt x="1606" y="692"/>
                      </a:lnTo>
                      <a:lnTo>
                        <a:pt x="1600" y="692"/>
                      </a:lnTo>
                      <a:lnTo>
                        <a:pt x="1606" y="694"/>
                      </a:lnTo>
                      <a:lnTo>
                        <a:pt x="1607" y="681"/>
                      </a:lnTo>
                      <a:lnTo>
                        <a:pt x="1607" y="667"/>
                      </a:lnTo>
                      <a:lnTo>
                        <a:pt x="1602" y="667"/>
                      </a:lnTo>
                      <a:lnTo>
                        <a:pt x="1607" y="668"/>
                      </a:lnTo>
                      <a:lnTo>
                        <a:pt x="1607" y="667"/>
                      </a:lnTo>
                      <a:lnTo>
                        <a:pt x="1602" y="667"/>
                      </a:lnTo>
                      <a:lnTo>
                        <a:pt x="1607" y="668"/>
                      </a:lnTo>
                      <a:lnTo>
                        <a:pt x="1608" y="655"/>
                      </a:lnTo>
                      <a:lnTo>
                        <a:pt x="1608" y="628"/>
                      </a:lnTo>
                      <a:lnTo>
                        <a:pt x="1603" y="628"/>
                      </a:lnTo>
                      <a:lnTo>
                        <a:pt x="1608" y="629"/>
                      </a:lnTo>
                      <a:lnTo>
                        <a:pt x="1608" y="628"/>
                      </a:lnTo>
                      <a:lnTo>
                        <a:pt x="1603" y="628"/>
                      </a:lnTo>
                      <a:lnTo>
                        <a:pt x="1608" y="629"/>
                      </a:lnTo>
                      <a:lnTo>
                        <a:pt x="1609" y="616"/>
                      </a:lnTo>
                      <a:lnTo>
                        <a:pt x="1609" y="602"/>
                      </a:lnTo>
                      <a:lnTo>
                        <a:pt x="1604" y="602"/>
                      </a:lnTo>
                      <a:lnTo>
                        <a:pt x="1609" y="603"/>
                      </a:lnTo>
                      <a:lnTo>
                        <a:pt x="1609" y="602"/>
                      </a:lnTo>
                      <a:lnTo>
                        <a:pt x="1604" y="602"/>
                      </a:lnTo>
                      <a:lnTo>
                        <a:pt x="1609" y="603"/>
                      </a:lnTo>
                      <a:lnTo>
                        <a:pt x="1611" y="589"/>
                      </a:lnTo>
                      <a:lnTo>
                        <a:pt x="1611" y="575"/>
                      </a:lnTo>
                      <a:lnTo>
                        <a:pt x="1606" y="575"/>
                      </a:lnTo>
                      <a:lnTo>
                        <a:pt x="1611" y="576"/>
                      </a:lnTo>
                      <a:lnTo>
                        <a:pt x="1611" y="575"/>
                      </a:lnTo>
                      <a:lnTo>
                        <a:pt x="1606" y="575"/>
                      </a:lnTo>
                      <a:lnTo>
                        <a:pt x="1611" y="576"/>
                      </a:lnTo>
                      <a:lnTo>
                        <a:pt x="1612" y="563"/>
                      </a:lnTo>
                      <a:lnTo>
                        <a:pt x="1612" y="535"/>
                      </a:lnTo>
                      <a:lnTo>
                        <a:pt x="1607" y="535"/>
                      </a:lnTo>
                      <a:lnTo>
                        <a:pt x="1612" y="536"/>
                      </a:lnTo>
                      <a:lnTo>
                        <a:pt x="1612" y="535"/>
                      </a:lnTo>
                      <a:lnTo>
                        <a:pt x="1607" y="535"/>
                      </a:lnTo>
                      <a:lnTo>
                        <a:pt x="1612" y="536"/>
                      </a:lnTo>
                      <a:lnTo>
                        <a:pt x="1613" y="522"/>
                      </a:lnTo>
                      <a:lnTo>
                        <a:pt x="1613" y="507"/>
                      </a:lnTo>
                      <a:lnTo>
                        <a:pt x="1608" y="507"/>
                      </a:lnTo>
                      <a:lnTo>
                        <a:pt x="1613" y="508"/>
                      </a:lnTo>
                      <a:lnTo>
                        <a:pt x="1613" y="507"/>
                      </a:lnTo>
                      <a:lnTo>
                        <a:pt x="1608" y="507"/>
                      </a:lnTo>
                      <a:lnTo>
                        <a:pt x="1613" y="508"/>
                      </a:lnTo>
                      <a:lnTo>
                        <a:pt x="1615" y="495"/>
                      </a:lnTo>
                      <a:lnTo>
                        <a:pt x="1615" y="479"/>
                      </a:lnTo>
                      <a:lnTo>
                        <a:pt x="1609" y="479"/>
                      </a:lnTo>
                      <a:lnTo>
                        <a:pt x="1615" y="481"/>
                      </a:lnTo>
                      <a:lnTo>
                        <a:pt x="1615" y="479"/>
                      </a:lnTo>
                      <a:lnTo>
                        <a:pt x="1609" y="479"/>
                      </a:lnTo>
                      <a:lnTo>
                        <a:pt x="1615" y="481"/>
                      </a:lnTo>
                      <a:lnTo>
                        <a:pt x="1616" y="468"/>
                      </a:lnTo>
                      <a:lnTo>
                        <a:pt x="1616" y="438"/>
                      </a:lnTo>
                      <a:lnTo>
                        <a:pt x="1611" y="438"/>
                      </a:lnTo>
                      <a:lnTo>
                        <a:pt x="1616" y="439"/>
                      </a:lnTo>
                      <a:lnTo>
                        <a:pt x="1616" y="438"/>
                      </a:lnTo>
                      <a:lnTo>
                        <a:pt x="1611" y="438"/>
                      </a:lnTo>
                      <a:lnTo>
                        <a:pt x="1616" y="439"/>
                      </a:lnTo>
                      <a:lnTo>
                        <a:pt x="1617" y="426"/>
                      </a:lnTo>
                      <a:lnTo>
                        <a:pt x="1617" y="411"/>
                      </a:lnTo>
                      <a:lnTo>
                        <a:pt x="1612" y="411"/>
                      </a:lnTo>
                      <a:lnTo>
                        <a:pt x="1617" y="412"/>
                      </a:lnTo>
                      <a:lnTo>
                        <a:pt x="1617" y="411"/>
                      </a:lnTo>
                      <a:lnTo>
                        <a:pt x="1612" y="411"/>
                      </a:lnTo>
                      <a:lnTo>
                        <a:pt x="1617" y="412"/>
                      </a:lnTo>
                      <a:lnTo>
                        <a:pt x="1618" y="399"/>
                      </a:lnTo>
                      <a:lnTo>
                        <a:pt x="1618" y="384"/>
                      </a:lnTo>
                      <a:lnTo>
                        <a:pt x="1613" y="384"/>
                      </a:lnTo>
                      <a:lnTo>
                        <a:pt x="1618" y="385"/>
                      </a:lnTo>
                      <a:lnTo>
                        <a:pt x="1618" y="384"/>
                      </a:lnTo>
                      <a:lnTo>
                        <a:pt x="1613" y="384"/>
                      </a:lnTo>
                      <a:lnTo>
                        <a:pt x="1618" y="385"/>
                      </a:lnTo>
                      <a:lnTo>
                        <a:pt x="1620" y="372"/>
                      </a:lnTo>
                      <a:lnTo>
                        <a:pt x="1620" y="345"/>
                      </a:lnTo>
                      <a:lnTo>
                        <a:pt x="1615" y="345"/>
                      </a:lnTo>
                      <a:lnTo>
                        <a:pt x="1620" y="346"/>
                      </a:lnTo>
                      <a:lnTo>
                        <a:pt x="1620" y="345"/>
                      </a:lnTo>
                      <a:lnTo>
                        <a:pt x="1615" y="345"/>
                      </a:lnTo>
                      <a:lnTo>
                        <a:pt x="1620" y="346"/>
                      </a:lnTo>
                      <a:lnTo>
                        <a:pt x="1621" y="333"/>
                      </a:lnTo>
                      <a:lnTo>
                        <a:pt x="1621" y="319"/>
                      </a:lnTo>
                      <a:lnTo>
                        <a:pt x="1616" y="319"/>
                      </a:lnTo>
                      <a:lnTo>
                        <a:pt x="1621" y="321"/>
                      </a:lnTo>
                      <a:lnTo>
                        <a:pt x="1621" y="319"/>
                      </a:lnTo>
                      <a:lnTo>
                        <a:pt x="1616" y="319"/>
                      </a:lnTo>
                      <a:lnTo>
                        <a:pt x="1621" y="321"/>
                      </a:lnTo>
                      <a:lnTo>
                        <a:pt x="1622" y="309"/>
                      </a:lnTo>
                      <a:lnTo>
                        <a:pt x="1622" y="295"/>
                      </a:lnTo>
                      <a:lnTo>
                        <a:pt x="1617" y="295"/>
                      </a:lnTo>
                      <a:lnTo>
                        <a:pt x="1622" y="296"/>
                      </a:lnTo>
                      <a:lnTo>
                        <a:pt x="1622" y="295"/>
                      </a:lnTo>
                      <a:lnTo>
                        <a:pt x="1617" y="295"/>
                      </a:lnTo>
                      <a:lnTo>
                        <a:pt x="1622" y="296"/>
                      </a:lnTo>
                      <a:lnTo>
                        <a:pt x="1624" y="284"/>
                      </a:lnTo>
                      <a:lnTo>
                        <a:pt x="1624" y="261"/>
                      </a:lnTo>
                      <a:lnTo>
                        <a:pt x="1618" y="261"/>
                      </a:lnTo>
                      <a:lnTo>
                        <a:pt x="1624" y="262"/>
                      </a:lnTo>
                      <a:lnTo>
                        <a:pt x="1624" y="261"/>
                      </a:lnTo>
                      <a:lnTo>
                        <a:pt x="1618" y="261"/>
                      </a:lnTo>
                      <a:lnTo>
                        <a:pt x="1624" y="262"/>
                      </a:lnTo>
                      <a:lnTo>
                        <a:pt x="1625" y="251"/>
                      </a:lnTo>
                      <a:lnTo>
                        <a:pt x="1625" y="239"/>
                      </a:lnTo>
                      <a:lnTo>
                        <a:pt x="1620" y="239"/>
                      </a:lnTo>
                      <a:lnTo>
                        <a:pt x="1625" y="241"/>
                      </a:lnTo>
                      <a:lnTo>
                        <a:pt x="1625" y="239"/>
                      </a:lnTo>
                      <a:lnTo>
                        <a:pt x="1620" y="239"/>
                      </a:lnTo>
                      <a:lnTo>
                        <a:pt x="1625" y="241"/>
                      </a:lnTo>
                      <a:lnTo>
                        <a:pt x="1626" y="231"/>
                      </a:lnTo>
                      <a:lnTo>
                        <a:pt x="1626" y="220"/>
                      </a:lnTo>
                      <a:lnTo>
                        <a:pt x="1621" y="220"/>
                      </a:lnTo>
                      <a:lnTo>
                        <a:pt x="1626" y="221"/>
                      </a:lnTo>
                      <a:lnTo>
                        <a:pt x="1626" y="220"/>
                      </a:lnTo>
                      <a:lnTo>
                        <a:pt x="1621" y="220"/>
                      </a:lnTo>
                      <a:lnTo>
                        <a:pt x="1626" y="221"/>
                      </a:lnTo>
                      <a:lnTo>
                        <a:pt x="1627" y="212"/>
                      </a:lnTo>
                      <a:lnTo>
                        <a:pt x="1627" y="194"/>
                      </a:lnTo>
                      <a:lnTo>
                        <a:pt x="1622" y="194"/>
                      </a:lnTo>
                      <a:lnTo>
                        <a:pt x="1627" y="195"/>
                      </a:lnTo>
                      <a:lnTo>
                        <a:pt x="1627" y="194"/>
                      </a:lnTo>
                      <a:lnTo>
                        <a:pt x="1622" y="194"/>
                      </a:lnTo>
                      <a:lnTo>
                        <a:pt x="1627" y="195"/>
                      </a:lnTo>
                      <a:lnTo>
                        <a:pt x="1629" y="188"/>
                      </a:lnTo>
                      <a:lnTo>
                        <a:pt x="1629" y="179"/>
                      </a:lnTo>
                      <a:lnTo>
                        <a:pt x="1624" y="179"/>
                      </a:lnTo>
                      <a:lnTo>
                        <a:pt x="1627" y="180"/>
                      </a:lnTo>
                      <a:lnTo>
                        <a:pt x="1629" y="179"/>
                      </a:lnTo>
                      <a:lnTo>
                        <a:pt x="1624" y="179"/>
                      </a:lnTo>
                      <a:lnTo>
                        <a:pt x="1627" y="180"/>
                      </a:lnTo>
                      <a:lnTo>
                        <a:pt x="1629" y="173"/>
                      </a:lnTo>
                      <a:lnTo>
                        <a:pt x="1630" y="172"/>
                      </a:lnTo>
                      <a:lnTo>
                        <a:pt x="1630" y="166"/>
                      </a:lnTo>
                      <a:lnTo>
                        <a:pt x="1625" y="166"/>
                      </a:lnTo>
                      <a:lnTo>
                        <a:pt x="1629" y="167"/>
                      </a:lnTo>
                      <a:lnTo>
                        <a:pt x="1630" y="166"/>
                      </a:lnTo>
                      <a:lnTo>
                        <a:pt x="1625" y="166"/>
                      </a:lnTo>
                      <a:lnTo>
                        <a:pt x="1629" y="167"/>
                      </a:lnTo>
                      <a:lnTo>
                        <a:pt x="1630" y="160"/>
                      </a:lnTo>
                      <a:lnTo>
                        <a:pt x="1631" y="159"/>
                      </a:lnTo>
                      <a:lnTo>
                        <a:pt x="1631" y="149"/>
                      </a:lnTo>
                      <a:lnTo>
                        <a:pt x="1626" y="149"/>
                      </a:lnTo>
                      <a:lnTo>
                        <a:pt x="1630" y="150"/>
                      </a:lnTo>
                      <a:lnTo>
                        <a:pt x="1631" y="149"/>
                      </a:lnTo>
                      <a:lnTo>
                        <a:pt x="1626" y="149"/>
                      </a:lnTo>
                      <a:lnTo>
                        <a:pt x="1630" y="150"/>
                      </a:lnTo>
                      <a:lnTo>
                        <a:pt x="1631" y="145"/>
                      </a:lnTo>
                      <a:lnTo>
                        <a:pt x="1633" y="144"/>
                      </a:lnTo>
                      <a:lnTo>
                        <a:pt x="1633" y="138"/>
                      </a:lnTo>
                      <a:lnTo>
                        <a:pt x="1627" y="138"/>
                      </a:lnTo>
                      <a:lnTo>
                        <a:pt x="1631" y="140"/>
                      </a:lnTo>
                      <a:lnTo>
                        <a:pt x="1633" y="138"/>
                      </a:lnTo>
                      <a:lnTo>
                        <a:pt x="1627" y="138"/>
                      </a:lnTo>
                      <a:lnTo>
                        <a:pt x="1631" y="140"/>
                      </a:lnTo>
                      <a:lnTo>
                        <a:pt x="1633" y="136"/>
                      </a:lnTo>
                      <a:lnTo>
                        <a:pt x="1634" y="135"/>
                      </a:lnTo>
                      <a:lnTo>
                        <a:pt x="1634" y="131"/>
                      </a:lnTo>
                      <a:lnTo>
                        <a:pt x="1629" y="131"/>
                      </a:lnTo>
                      <a:lnTo>
                        <a:pt x="1633" y="132"/>
                      </a:lnTo>
                      <a:lnTo>
                        <a:pt x="1634" y="131"/>
                      </a:lnTo>
                      <a:lnTo>
                        <a:pt x="1629" y="131"/>
                      </a:lnTo>
                      <a:lnTo>
                        <a:pt x="1633" y="132"/>
                      </a:lnTo>
                      <a:lnTo>
                        <a:pt x="1634" y="128"/>
                      </a:lnTo>
                      <a:lnTo>
                        <a:pt x="1635" y="127"/>
                      </a:lnTo>
                      <a:lnTo>
                        <a:pt x="1635" y="119"/>
                      </a:lnTo>
                      <a:lnTo>
                        <a:pt x="1630" y="119"/>
                      </a:lnTo>
                      <a:lnTo>
                        <a:pt x="1634" y="122"/>
                      </a:lnTo>
                      <a:lnTo>
                        <a:pt x="1635" y="119"/>
                      </a:lnTo>
                      <a:lnTo>
                        <a:pt x="1630" y="119"/>
                      </a:lnTo>
                      <a:lnTo>
                        <a:pt x="1634" y="122"/>
                      </a:lnTo>
                      <a:lnTo>
                        <a:pt x="1637" y="117"/>
                      </a:lnTo>
                      <a:lnTo>
                        <a:pt x="1637" y="113"/>
                      </a:lnTo>
                      <a:lnTo>
                        <a:pt x="1631" y="113"/>
                      </a:lnTo>
                      <a:lnTo>
                        <a:pt x="1635" y="115"/>
                      </a:lnTo>
                      <a:lnTo>
                        <a:pt x="1637" y="113"/>
                      </a:lnTo>
                      <a:lnTo>
                        <a:pt x="1631" y="113"/>
                      </a:lnTo>
                      <a:lnTo>
                        <a:pt x="1635" y="115"/>
                      </a:lnTo>
                      <a:lnTo>
                        <a:pt x="1638" y="110"/>
                      </a:lnTo>
                      <a:lnTo>
                        <a:pt x="1638" y="105"/>
                      </a:lnTo>
                      <a:lnTo>
                        <a:pt x="1633" y="105"/>
                      </a:lnTo>
                      <a:lnTo>
                        <a:pt x="1637" y="109"/>
                      </a:lnTo>
                      <a:lnTo>
                        <a:pt x="1635" y="108"/>
                      </a:lnTo>
                      <a:lnTo>
                        <a:pt x="1638" y="105"/>
                      </a:lnTo>
                      <a:lnTo>
                        <a:pt x="1633" y="105"/>
                      </a:lnTo>
                      <a:lnTo>
                        <a:pt x="1637" y="109"/>
                      </a:lnTo>
                      <a:lnTo>
                        <a:pt x="1638" y="108"/>
                      </a:lnTo>
                      <a:lnTo>
                        <a:pt x="1637" y="106"/>
                      </a:lnTo>
                      <a:lnTo>
                        <a:pt x="1639" y="104"/>
                      </a:lnTo>
                      <a:lnTo>
                        <a:pt x="1639" y="101"/>
                      </a:lnTo>
                      <a:lnTo>
                        <a:pt x="1634" y="101"/>
                      </a:lnTo>
                      <a:lnTo>
                        <a:pt x="1638" y="104"/>
                      </a:lnTo>
                      <a:lnTo>
                        <a:pt x="1639" y="101"/>
                      </a:lnTo>
                      <a:lnTo>
                        <a:pt x="1634" y="101"/>
                      </a:lnTo>
                      <a:lnTo>
                        <a:pt x="1638" y="104"/>
                      </a:lnTo>
                      <a:lnTo>
                        <a:pt x="1640" y="98"/>
                      </a:lnTo>
                      <a:lnTo>
                        <a:pt x="1640" y="97"/>
                      </a:lnTo>
                      <a:lnTo>
                        <a:pt x="1635" y="97"/>
                      </a:lnTo>
                      <a:lnTo>
                        <a:pt x="1639" y="100"/>
                      </a:lnTo>
                      <a:lnTo>
                        <a:pt x="1640" y="97"/>
                      </a:lnTo>
                      <a:lnTo>
                        <a:pt x="1635" y="97"/>
                      </a:lnTo>
                      <a:lnTo>
                        <a:pt x="1639" y="100"/>
                      </a:lnTo>
                      <a:lnTo>
                        <a:pt x="1642" y="95"/>
                      </a:lnTo>
                      <a:lnTo>
                        <a:pt x="1642" y="92"/>
                      </a:lnTo>
                      <a:lnTo>
                        <a:pt x="1637" y="92"/>
                      </a:lnTo>
                      <a:lnTo>
                        <a:pt x="1640" y="96"/>
                      </a:lnTo>
                      <a:lnTo>
                        <a:pt x="1639" y="95"/>
                      </a:lnTo>
                      <a:lnTo>
                        <a:pt x="1642" y="92"/>
                      </a:lnTo>
                      <a:lnTo>
                        <a:pt x="1637" y="92"/>
                      </a:lnTo>
                      <a:lnTo>
                        <a:pt x="1640" y="96"/>
                      </a:lnTo>
                      <a:lnTo>
                        <a:pt x="1642" y="95"/>
                      </a:lnTo>
                      <a:lnTo>
                        <a:pt x="1640" y="93"/>
                      </a:lnTo>
                      <a:lnTo>
                        <a:pt x="1643" y="91"/>
                      </a:lnTo>
                      <a:lnTo>
                        <a:pt x="1643" y="89"/>
                      </a:lnTo>
                      <a:lnTo>
                        <a:pt x="1638" y="89"/>
                      </a:lnTo>
                      <a:lnTo>
                        <a:pt x="1642" y="93"/>
                      </a:lnTo>
                      <a:lnTo>
                        <a:pt x="1640" y="92"/>
                      </a:lnTo>
                      <a:lnTo>
                        <a:pt x="1643" y="89"/>
                      </a:lnTo>
                      <a:lnTo>
                        <a:pt x="1638" y="89"/>
                      </a:lnTo>
                      <a:lnTo>
                        <a:pt x="1642" y="93"/>
                      </a:lnTo>
                      <a:lnTo>
                        <a:pt x="1643" y="92"/>
                      </a:lnTo>
                      <a:lnTo>
                        <a:pt x="1642" y="91"/>
                      </a:lnTo>
                      <a:lnTo>
                        <a:pt x="1644" y="88"/>
                      </a:lnTo>
                      <a:lnTo>
                        <a:pt x="1644" y="87"/>
                      </a:lnTo>
                      <a:lnTo>
                        <a:pt x="1639" y="87"/>
                      </a:lnTo>
                      <a:lnTo>
                        <a:pt x="1643" y="91"/>
                      </a:lnTo>
                      <a:lnTo>
                        <a:pt x="1642" y="89"/>
                      </a:lnTo>
                      <a:lnTo>
                        <a:pt x="1644" y="87"/>
                      </a:lnTo>
                      <a:lnTo>
                        <a:pt x="1639" y="87"/>
                      </a:lnTo>
                      <a:lnTo>
                        <a:pt x="1643" y="91"/>
                      </a:lnTo>
                      <a:lnTo>
                        <a:pt x="1644" y="89"/>
                      </a:lnTo>
                      <a:lnTo>
                        <a:pt x="1643" y="88"/>
                      </a:lnTo>
                      <a:lnTo>
                        <a:pt x="1646" y="86"/>
                      </a:lnTo>
                      <a:lnTo>
                        <a:pt x="1646" y="83"/>
                      </a:lnTo>
                      <a:lnTo>
                        <a:pt x="1640" y="83"/>
                      </a:lnTo>
                      <a:lnTo>
                        <a:pt x="1640" y="88"/>
                      </a:lnTo>
                      <a:lnTo>
                        <a:pt x="1640" y="87"/>
                      </a:lnTo>
                      <a:lnTo>
                        <a:pt x="1643" y="86"/>
                      </a:lnTo>
                      <a:lnTo>
                        <a:pt x="1646" y="83"/>
                      </a:lnTo>
                      <a:lnTo>
                        <a:pt x="1640" y="83"/>
                      </a:lnTo>
                      <a:lnTo>
                        <a:pt x="1640" y="88"/>
                      </a:lnTo>
                      <a:lnTo>
                        <a:pt x="1642" y="88"/>
                      </a:lnTo>
                      <a:lnTo>
                        <a:pt x="1642" y="87"/>
                      </a:lnTo>
                      <a:lnTo>
                        <a:pt x="1644" y="86"/>
                      </a:lnTo>
                      <a:lnTo>
                        <a:pt x="1647" y="83"/>
                      </a:lnTo>
                      <a:lnTo>
                        <a:pt x="1647" y="82"/>
                      </a:lnTo>
                      <a:lnTo>
                        <a:pt x="1642" y="82"/>
                      </a:lnTo>
                      <a:lnTo>
                        <a:pt x="1646" y="86"/>
                      </a:lnTo>
                      <a:lnTo>
                        <a:pt x="1644" y="84"/>
                      </a:lnTo>
                      <a:lnTo>
                        <a:pt x="1647" y="82"/>
                      </a:lnTo>
                      <a:lnTo>
                        <a:pt x="1642" y="82"/>
                      </a:lnTo>
                      <a:lnTo>
                        <a:pt x="1646" y="86"/>
                      </a:lnTo>
                      <a:lnTo>
                        <a:pt x="1648" y="83"/>
                      </a:lnTo>
                      <a:lnTo>
                        <a:pt x="1647" y="82"/>
                      </a:lnTo>
                      <a:lnTo>
                        <a:pt x="1649" y="79"/>
                      </a:lnTo>
                      <a:lnTo>
                        <a:pt x="1649" y="78"/>
                      </a:lnTo>
                      <a:lnTo>
                        <a:pt x="1644" y="78"/>
                      </a:lnTo>
                      <a:lnTo>
                        <a:pt x="1644" y="83"/>
                      </a:lnTo>
                      <a:lnTo>
                        <a:pt x="1644" y="82"/>
                      </a:lnTo>
                      <a:lnTo>
                        <a:pt x="1647" y="80"/>
                      </a:lnTo>
                      <a:lnTo>
                        <a:pt x="1649" y="78"/>
                      </a:lnTo>
                      <a:lnTo>
                        <a:pt x="1644" y="78"/>
                      </a:lnTo>
                      <a:lnTo>
                        <a:pt x="1644" y="83"/>
                      </a:lnTo>
                      <a:lnTo>
                        <a:pt x="1646" y="83"/>
                      </a:lnTo>
                      <a:lnTo>
                        <a:pt x="1646" y="82"/>
                      </a:lnTo>
                      <a:lnTo>
                        <a:pt x="1648" y="80"/>
                      </a:lnTo>
                      <a:lnTo>
                        <a:pt x="1651" y="78"/>
                      </a:lnTo>
                      <a:lnTo>
                        <a:pt x="1651" y="77"/>
                      </a:lnTo>
                      <a:lnTo>
                        <a:pt x="1646" y="77"/>
                      </a:lnTo>
                      <a:lnTo>
                        <a:pt x="1646" y="82"/>
                      </a:lnTo>
                      <a:lnTo>
                        <a:pt x="1646" y="80"/>
                      </a:lnTo>
                      <a:lnTo>
                        <a:pt x="1648" y="79"/>
                      </a:lnTo>
                      <a:lnTo>
                        <a:pt x="1651" y="77"/>
                      </a:lnTo>
                      <a:lnTo>
                        <a:pt x="1646" y="77"/>
                      </a:lnTo>
                      <a:lnTo>
                        <a:pt x="1646" y="82"/>
                      </a:lnTo>
                      <a:lnTo>
                        <a:pt x="1647" y="82"/>
                      </a:lnTo>
                      <a:lnTo>
                        <a:pt x="1647" y="80"/>
                      </a:lnTo>
                      <a:lnTo>
                        <a:pt x="1651" y="80"/>
                      </a:lnTo>
                      <a:lnTo>
                        <a:pt x="1653" y="78"/>
                      </a:lnTo>
                      <a:lnTo>
                        <a:pt x="1649" y="74"/>
                      </a:lnTo>
                      <a:lnTo>
                        <a:pt x="1649" y="79"/>
                      </a:lnTo>
                      <a:lnTo>
                        <a:pt x="1653" y="78"/>
                      </a:lnTo>
                      <a:lnTo>
                        <a:pt x="1649" y="74"/>
                      </a:lnTo>
                      <a:lnTo>
                        <a:pt x="1649" y="79"/>
                      </a:lnTo>
                      <a:lnTo>
                        <a:pt x="1652" y="79"/>
                      </a:lnTo>
                      <a:lnTo>
                        <a:pt x="1652" y="74"/>
                      </a:lnTo>
                      <a:lnTo>
                        <a:pt x="1648" y="74"/>
                      </a:lnTo>
                      <a:lnTo>
                        <a:pt x="1649" y="77"/>
                      </a:lnTo>
                      <a:lnTo>
                        <a:pt x="1652" y="79"/>
                      </a:lnTo>
                      <a:lnTo>
                        <a:pt x="1652" y="74"/>
                      </a:lnTo>
                      <a:lnTo>
                        <a:pt x="1648" y="74"/>
                      </a:lnTo>
                      <a:lnTo>
                        <a:pt x="1648" y="75"/>
                      </a:lnTo>
                      <a:lnTo>
                        <a:pt x="1649" y="79"/>
                      </a:lnTo>
                      <a:lnTo>
                        <a:pt x="1652" y="82"/>
                      </a:lnTo>
                      <a:lnTo>
                        <a:pt x="1655" y="78"/>
                      </a:lnTo>
                      <a:lnTo>
                        <a:pt x="1651" y="78"/>
                      </a:lnTo>
                      <a:lnTo>
                        <a:pt x="1652" y="82"/>
                      </a:lnTo>
                      <a:lnTo>
                        <a:pt x="1655" y="78"/>
                      </a:lnTo>
                      <a:lnTo>
                        <a:pt x="1651" y="78"/>
                      </a:lnTo>
                      <a:lnTo>
                        <a:pt x="1651" y="82"/>
                      </a:lnTo>
                      <a:lnTo>
                        <a:pt x="1652" y="84"/>
                      </a:lnTo>
                      <a:lnTo>
                        <a:pt x="1656" y="82"/>
                      </a:lnTo>
                      <a:lnTo>
                        <a:pt x="1652" y="82"/>
                      </a:lnTo>
                      <a:lnTo>
                        <a:pt x="1652" y="84"/>
                      </a:lnTo>
                      <a:lnTo>
                        <a:pt x="1656" y="82"/>
                      </a:lnTo>
                      <a:lnTo>
                        <a:pt x="1652" y="82"/>
                      </a:lnTo>
                      <a:lnTo>
                        <a:pt x="1652" y="86"/>
                      </a:lnTo>
                      <a:lnTo>
                        <a:pt x="1653" y="89"/>
                      </a:lnTo>
                      <a:lnTo>
                        <a:pt x="1655" y="91"/>
                      </a:lnTo>
                      <a:lnTo>
                        <a:pt x="1657" y="87"/>
                      </a:lnTo>
                      <a:lnTo>
                        <a:pt x="1653" y="87"/>
                      </a:lnTo>
                      <a:lnTo>
                        <a:pt x="1655" y="91"/>
                      </a:lnTo>
                      <a:lnTo>
                        <a:pt x="1657" y="87"/>
                      </a:lnTo>
                      <a:lnTo>
                        <a:pt x="1653" y="87"/>
                      </a:lnTo>
                      <a:lnTo>
                        <a:pt x="1653" y="92"/>
                      </a:lnTo>
                      <a:lnTo>
                        <a:pt x="1655" y="95"/>
                      </a:lnTo>
                      <a:lnTo>
                        <a:pt x="1658" y="92"/>
                      </a:lnTo>
                      <a:lnTo>
                        <a:pt x="1655" y="92"/>
                      </a:lnTo>
                      <a:lnTo>
                        <a:pt x="1655" y="95"/>
                      </a:lnTo>
                      <a:lnTo>
                        <a:pt x="1658" y="92"/>
                      </a:lnTo>
                      <a:lnTo>
                        <a:pt x="1655" y="92"/>
                      </a:lnTo>
                      <a:lnTo>
                        <a:pt x="1655" y="98"/>
                      </a:lnTo>
                      <a:lnTo>
                        <a:pt x="1656" y="101"/>
                      </a:lnTo>
                      <a:lnTo>
                        <a:pt x="1660" y="98"/>
                      </a:lnTo>
                      <a:lnTo>
                        <a:pt x="1656" y="98"/>
                      </a:lnTo>
                      <a:lnTo>
                        <a:pt x="1656" y="101"/>
                      </a:lnTo>
                      <a:lnTo>
                        <a:pt x="1660" y="98"/>
                      </a:lnTo>
                      <a:lnTo>
                        <a:pt x="1656" y="98"/>
                      </a:lnTo>
                      <a:lnTo>
                        <a:pt x="1656" y="108"/>
                      </a:lnTo>
                      <a:lnTo>
                        <a:pt x="1657" y="111"/>
                      </a:lnTo>
                      <a:lnTo>
                        <a:pt x="1661" y="110"/>
                      </a:lnTo>
                      <a:lnTo>
                        <a:pt x="1657" y="110"/>
                      </a:lnTo>
                      <a:lnTo>
                        <a:pt x="1657" y="111"/>
                      </a:lnTo>
                      <a:lnTo>
                        <a:pt x="1661" y="110"/>
                      </a:lnTo>
                      <a:lnTo>
                        <a:pt x="1657" y="110"/>
                      </a:lnTo>
                      <a:lnTo>
                        <a:pt x="1657" y="115"/>
                      </a:lnTo>
                      <a:lnTo>
                        <a:pt x="1658" y="120"/>
                      </a:lnTo>
                      <a:lnTo>
                        <a:pt x="1662" y="119"/>
                      </a:lnTo>
                      <a:lnTo>
                        <a:pt x="1658" y="119"/>
                      </a:lnTo>
                      <a:lnTo>
                        <a:pt x="1658" y="120"/>
                      </a:lnTo>
                      <a:lnTo>
                        <a:pt x="1662" y="119"/>
                      </a:lnTo>
                      <a:lnTo>
                        <a:pt x="1658" y="119"/>
                      </a:lnTo>
                      <a:lnTo>
                        <a:pt x="1658" y="126"/>
                      </a:lnTo>
                      <a:lnTo>
                        <a:pt x="1660" y="131"/>
                      </a:lnTo>
                      <a:lnTo>
                        <a:pt x="1664" y="129"/>
                      </a:lnTo>
                      <a:lnTo>
                        <a:pt x="1660" y="129"/>
                      </a:lnTo>
                      <a:lnTo>
                        <a:pt x="1660" y="131"/>
                      </a:lnTo>
                      <a:lnTo>
                        <a:pt x="1664" y="129"/>
                      </a:lnTo>
                      <a:lnTo>
                        <a:pt x="1660" y="129"/>
                      </a:lnTo>
                      <a:lnTo>
                        <a:pt x="1660" y="141"/>
                      </a:lnTo>
                      <a:lnTo>
                        <a:pt x="1661" y="148"/>
                      </a:lnTo>
                      <a:lnTo>
                        <a:pt x="1665" y="146"/>
                      </a:lnTo>
                      <a:lnTo>
                        <a:pt x="1661" y="146"/>
                      </a:lnTo>
                      <a:lnTo>
                        <a:pt x="1661" y="148"/>
                      </a:lnTo>
                      <a:lnTo>
                        <a:pt x="1665" y="146"/>
                      </a:lnTo>
                      <a:lnTo>
                        <a:pt x="1661" y="146"/>
                      </a:lnTo>
                      <a:lnTo>
                        <a:pt x="1661" y="153"/>
                      </a:lnTo>
                      <a:lnTo>
                        <a:pt x="1662" y="159"/>
                      </a:lnTo>
                      <a:lnTo>
                        <a:pt x="1666" y="158"/>
                      </a:lnTo>
                      <a:lnTo>
                        <a:pt x="1662" y="158"/>
                      </a:lnTo>
                      <a:lnTo>
                        <a:pt x="1662" y="159"/>
                      </a:lnTo>
                      <a:lnTo>
                        <a:pt x="1666" y="158"/>
                      </a:lnTo>
                      <a:lnTo>
                        <a:pt x="1662" y="158"/>
                      </a:lnTo>
                      <a:lnTo>
                        <a:pt x="1662" y="166"/>
                      </a:lnTo>
                      <a:lnTo>
                        <a:pt x="1664" y="173"/>
                      </a:lnTo>
                      <a:lnTo>
                        <a:pt x="1668" y="172"/>
                      </a:lnTo>
                      <a:lnTo>
                        <a:pt x="1664" y="172"/>
                      </a:lnTo>
                      <a:lnTo>
                        <a:pt x="1664" y="173"/>
                      </a:lnTo>
                      <a:lnTo>
                        <a:pt x="1668" y="172"/>
                      </a:lnTo>
                      <a:lnTo>
                        <a:pt x="1664" y="172"/>
                      </a:lnTo>
                      <a:lnTo>
                        <a:pt x="1664" y="188"/>
                      </a:lnTo>
                      <a:lnTo>
                        <a:pt x="1665" y="195"/>
                      </a:lnTo>
                      <a:lnTo>
                        <a:pt x="1669" y="194"/>
                      </a:lnTo>
                      <a:lnTo>
                        <a:pt x="1665" y="194"/>
                      </a:lnTo>
                      <a:lnTo>
                        <a:pt x="1665" y="195"/>
                      </a:lnTo>
                      <a:lnTo>
                        <a:pt x="1669" y="194"/>
                      </a:lnTo>
                      <a:lnTo>
                        <a:pt x="1665" y="194"/>
                      </a:lnTo>
                      <a:lnTo>
                        <a:pt x="1665" y="203"/>
                      </a:lnTo>
                      <a:lnTo>
                        <a:pt x="1666" y="211"/>
                      </a:lnTo>
                      <a:lnTo>
                        <a:pt x="1670" y="210"/>
                      </a:lnTo>
                      <a:lnTo>
                        <a:pt x="1666" y="210"/>
                      </a:lnTo>
                      <a:lnTo>
                        <a:pt x="1666" y="211"/>
                      </a:lnTo>
                      <a:lnTo>
                        <a:pt x="1670" y="210"/>
                      </a:lnTo>
                      <a:lnTo>
                        <a:pt x="1666" y="210"/>
                      </a:lnTo>
                      <a:lnTo>
                        <a:pt x="1666" y="228"/>
                      </a:lnTo>
                      <a:lnTo>
                        <a:pt x="1668" y="235"/>
                      </a:lnTo>
                      <a:lnTo>
                        <a:pt x="1671" y="234"/>
                      </a:lnTo>
                      <a:lnTo>
                        <a:pt x="1668" y="234"/>
                      </a:lnTo>
                      <a:lnTo>
                        <a:pt x="1668" y="235"/>
                      </a:lnTo>
                      <a:lnTo>
                        <a:pt x="1671" y="234"/>
                      </a:lnTo>
                      <a:lnTo>
                        <a:pt x="1668" y="234"/>
                      </a:lnTo>
                      <a:lnTo>
                        <a:pt x="1668" y="244"/>
                      </a:lnTo>
                      <a:lnTo>
                        <a:pt x="1669" y="253"/>
                      </a:lnTo>
                      <a:lnTo>
                        <a:pt x="1673" y="252"/>
                      </a:lnTo>
                      <a:lnTo>
                        <a:pt x="1669" y="252"/>
                      </a:lnTo>
                      <a:lnTo>
                        <a:pt x="1669" y="253"/>
                      </a:lnTo>
                      <a:lnTo>
                        <a:pt x="1673" y="252"/>
                      </a:lnTo>
                      <a:lnTo>
                        <a:pt x="1669" y="252"/>
                      </a:lnTo>
                      <a:lnTo>
                        <a:pt x="1669" y="262"/>
                      </a:lnTo>
                      <a:lnTo>
                        <a:pt x="1670" y="273"/>
                      </a:lnTo>
                      <a:lnTo>
                        <a:pt x="1674" y="271"/>
                      </a:lnTo>
                      <a:lnTo>
                        <a:pt x="1670" y="271"/>
                      </a:lnTo>
                      <a:lnTo>
                        <a:pt x="1670" y="273"/>
                      </a:lnTo>
                      <a:lnTo>
                        <a:pt x="1674" y="271"/>
                      </a:lnTo>
                      <a:lnTo>
                        <a:pt x="1670" y="271"/>
                      </a:lnTo>
                      <a:lnTo>
                        <a:pt x="1670" y="292"/>
                      </a:lnTo>
                      <a:lnTo>
                        <a:pt x="1671" y="301"/>
                      </a:lnTo>
                      <a:lnTo>
                        <a:pt x="1675" y="300"/>
                      </a:lnTo>
                      <a:lnTo>
                        <a:pt x="1671" y="300"/>
                      </a:lnTo>
                      <a:lnTo>
                        <a:pt x="1671" y="301"/>
                      </a:lnTo>
                      <a:lnTo>
                        <a:pt x="1675" y="300"/>
                      </a:lnTo>
                      <a:lnTo>
                        <a:pt x="1671" y="300"/>
                      </a:lnTo>
                      <a:lnTo>
                        <a:pt x="1671" y="312"/>
                      </a:lnTo>
                      <a:lnTo>
                        <a:pt x="1673" y="322"/>
                      </a:lnTo>
                      <a:lnTo>
                        <a:pt x="1677" y="321"/>
                      </a:lnTo>
                      <a:lnTo>
                        <a:pt x="1673" y="321"/>
                      </a:lnTo>
                      <a:lnTo>
                        <a:pt x="1673" y="322"/>
                      </a:lnTo>
                      <a:lnTo>
                        <a:pt x="1677" y="321"/>
                      </a:lnTo>
                      <a:lnTo>
                        <a:pt x="1673" y="321"/>
                      </a:lnTo>
                      <a:lnTo>
                        <a:pt x="1673" y="333"/>
                      </a:lnTo>
                      <a:lnTo>
                        <a:pt x="1674" y="344"/>
                      </a:lnTo>
                      <a:lnTo>
                        <a:pt x="1678" y="343"/>
                      </a:lnTo>
                      <a:lnTo>
                        <a:pt x="1674" y="343"/>
                      </a:lnTo>
                      <a:lnTo>
                        <a:pt x="1674" y="344"/>
                      </a:lnTo>
                      <a:lnTo>
                        <a:pt x="1678" y="343"/>
                      </a:lnTo>
                      <a:lnTo>
                        <a:pt x="1674" y="343"/>
                      </a:lnTo>
                      <a:lnTo>
                        <a:pt x="1674" y="366"/>
                      </a:lnTo>
                      <a:lnTo>
                        <a:pt x="1675" y="377"/>
                      </a:lnTo>
                      <a:lnTo>
                        <a:pt x="1679" y="376"/>
                      </a:lnTo>
                      <a:lnTo>
                        <a:pt x="1675" y="376"/>
                      </a:lnTo>
                      <a:lnTo>
                        <a:pt x="1675" y="377"/>
                      </a:lnTo>
                      <a:lnTo>
                        <a:pt x="1679" y="376"/>
                      </a:lnTo>
                      <a:lnTo>
                        <a:pt x="1675" y="376"/>
                      </a:lnTo>
                      <a:lnTo>
                        <a:pt x="1675" y="389"/>
                      </a:lnTo>
                      <a:lnTo>
                        <a:pt x="1677" y="399"/>
                      </a:lnTo>
                      <a:lnTo>
                        <a:pt x="1680" y="398"/>
                      </a:lnTo>
                      <a:lnTo>
                        <a:pt x="1677" y="398"/>
                      </a:lnTo>
                      <a:lnTo>
                        <a:pt x="1677" y="399"/>
                      </a:lnTo>
                      <a:lnTo>
                        <a:pt x="1680" y="398"/>
                      </a:lnTo>
                      <a:lnTo>
                        <a:pt x="1677" y="398"/>
                      </a:lnTo>
                      <a:lnTo>
                        <a:pt x="1677" y="412"/>
                      </a:lnTo>
                      <a:lnTo>
                        <a:pt x="1678" y="424"/>
                      </a:lnTo>
                      <a:lnTo>
                        <a:pt x="1682" y="423"/>
                      </a:lnTo>
                      <a:lnTo>
                        <a:pt x="1678" y="423"/>
                      </a:lnTo>
                      <a:lnTo>
                        <a:pt x="1678" y="424"/>
                      </a:lnTo>
                      <a:lnTo>
                        <a:pt x="1682" y="423"/>
                      </a:lnTo>
                      <a:lnTo>
                        <a:pt x="1678" y="423"/>
                      </a:lnTo>
                      <a:lnTo>
                        <a:pt x="1678" y="447"/>
                      </a:lnTo>
                      <a:lnTo>
                        <a:pt x="1679" y="460"/>
                      </a:lnTo>
                      <a:lnTo>
                        <a:pt x="1683" y="459"/>
                      </a:lnTo>
                      <a:lnTo>
                        <a:pt x="1679" y="459"/>
                      </a:lnTo>
                      <a:lnTo>
                        <a:pt x="1679" y="460"/>
                      </a:lnTo>
                      <a:lnTo>
                        <a:pt x="1683" y="459"/>
                      </a:lnTo>
                      <a:lnTo>
                        <a:pt x="1679" y="459"/>
                      </a:lnTo>
                      <a:lnTo>
                        <a:pt x="1679" y="472"/>
                      </a:lnTo>
                      <a:lnTo>
                        <a:pt x="1680" y="485"/>
                      </a:lnTo>
                      <a:lnTo>
                        <a:pt x="1684" y="483"/>
                      </a:lnTo>
                      <a:lnTo>
                        <a:pt x="1680" y="483"/>
                      </a:lnTo>
                      <a:lnTo>
                        <a:pt x="1680" y="485"/>
                      </a:lnTo>
                      <a:lnTo>
                        <a:pt x="1684" y="483"/>
                      </a:lnTo>
                      <a:lnTo>
                        <a:pt x="1680" y="483"/>
                      </a:lnTo>
                      <a:lnTo>
                        <a:pt x="1680" y="497"/>
                      </a:lnTo>
                      <a:lnTo>
                        <a:pt x="1682" y="510"/>
                      </a:lnTo>
                      <a:lnTo>
                        <a:pt x="1686" y="509"/>
                      </a:lnTo>
                      <a:lnTo>
                        <a:pt x="1682" y="509"/>
                      </a:lnTo>
                      <a:lnTo>
                        <a:pt x="1682" y="510"/>
                      </a:lnTo>
                      <a:lnTo>
                        <a:pt x="1686" y="509"/>
                      </a:lnTo>
                      <a:lnTo>
                        <a:pt x="1682" y="509"/>
                      </a:lnTo>
                      <a:lnTo>
                        <a:pt x="1682" y="535"/>
                      </a:lnTo>
                      <a:lnTo>
                        <a:pt x="1683" y="549"/>
                      </a:lnTo>
                      <a:lnTo>
                        <a:pt x="1687" y="548"/>
                      </a:lnTo>
                      <a:lnTo>
                        <a:pt x="1683" y="548"/>
                      </a:lnTo>
                      <a:lnTo>
                        <a:pt x="1683" y="549"/>
                      </a:lnTo>
                      <a:lnTo>
                        <a:pt x="1687" y="548"/>
                      </a:lnTo>
                      <a:lnTo>
                        <a:pt x="1683" y="548"/>
                      </a:lnTo>
                      <a:lnTo>
                        <a:pt x="1683" y="562"/>
                      </a:lnTo>
                      <a:lnTo>
                        <a:pt x="1684" y="575"/>
                      </a:lnTo>
                      <a:lnTo>
                        <a:pt x="1688" y="574"/>
                      </a:lnTo>
                      <a:lnTo>
                        <a:pt x="1684" y="574"/>
                      </a:lnTo>
                      <a:lnTo>
                        <a:pt x="1684" y="575"/>
                      </a:lnTo>
                      <a:lnTo>
                        <a:pt x="1688" y="574"/>
                      </a:lnTo>
                      <a:lnTo>
                        <a:pt x="1684" y="574"/>
                      </a:lnTo>
                      <a:lnTo>
                        <a:pt x="1684" y="588"/>
                      </a:lnTo>
                      <a:lnTo>
                        <a:pt x="1686" y="602"/>
                      </a:lnTo>
                      <a:lnTo>
                        <a:pt x="1689" y="601"/>
                      </a:lnTo>
                      <a:lnTo>
                        <a:pt x="1686" y="601"/>
                      </a:lnTo>
                      <a:lnTo>
                        <a:pt x="1686" y="602"/>
                      </a:lnTo>
                      <a:lnTo>
                        <a:pt x="1689" y="601"/>
                      </a:lnTo>
                      <a:lnTo>
                        <a:pt x="1686" y="601"/>
                      </a:lnTo>
                      <a:lnTo>
                        <a:pt x="1686" y="628"/>
                      </a:lnTo>
                      <a:lnTo>
                        <a:pt x="1687" y="642"/>
                      </a:lnTo>
                      <a:lnTo>
                        <a:pt x="1691" y="641"/>
                      </a:lnTo>
                      <a:lnTo>
                        <a:pt x="1687" y="641"/>
                      </a:lnTo>
                      <a:lnTo>
                        <a:pt x="1687" y="642"/>
                      </a:lnTo>
                      <a:lnTo>
                        <a:pt x="1691" y="641"/>
                      </a:lnTo>
                      <a:lnTo>
                        <a:pt x="1687" y="641"/>
                      </a:lnTo>
                      <a:lnTo>
                        <a:pt x="1687" y="656"/>
                      </a:lnTo>
                      <a:lnTo>
                        <a:pt x="1688" y="669"/>
                      </a:lnTo>
                      <a:lnTo>
                        <a:pt x="1692" y="668"/>
                      </a:lnTo>
                      <a:lnTo>
                        <a:pt x="1688" y="668"/>
                      </a:lnTo>
                      <a:lnTo>
                        <a:pt x="1688" y="669"/>
                      </a:lnTo>
                      <a:lnTo>
                        <a:pt x="1692" y="668"/>
                      </a:lnTo>
                      <a:lnTo>
                        <a:pt x="1688" y="668"/>
                      </a:lnTo>
                      <a:lnTo>
                        <a:pt x="1688" y="683"/>
                      </a:lnTo>
                      <a:lnTo>
                        <a:pt x="1689" y="696"/>
                      </a:lnTo>
                      <a:lnTo>
                        <a:pt x="1693" y="695"/>
                      </a:lnTo>
                      <a:lnTo>
                        <a:pt x="1689" y="695"/>
                      </a:lnTo>
                      <a:lnTo>
                        <a:pt x="1689" y="696"/>
                      </a:lnTo>
                      <a:lnTo>
                        <a:pt x="1693" y="695"/>
                      </a:lnTo>
                      <a:lnTo>
                        <a:pt x="1689" y="695"/>
                      </a:lnTo>
                      <a:lnTo>
                        <a:pt x="1689" y="725"/>
                      </a:lnTo>
                      <a:lnTo>
                        <a:pt x="1691" y="738"/>
                      </a:lnTo>
                      <a:lnTo>
                        <a:pt x="1695" y="736"/>
                      </a:lnTo>
                      <a:lnTo>
                        <a:pt x="1691" y="736"/>
                      </a:lnTo>
                      <a:lnTo>
                        <a:pt x="1691" y="738"/>
                      </a:lnTo>
                      <a:lnTo>
                        <a:pt x="1695" y="736"/>
                      </a:lnTo>
                      <a:lnTo>
                        <a:pt x="1691" y="736"/>
                      </a:lnTo>
                      <a:lnTo>
                        <a:pt x="1691" y="752"/>
                      </a:lnTo>
                      <a:lnTo>
                        <a:pt x="1692" y="765"/>
                      </a:lnTo>
                      <a:lnTo>
                        <a:pt x="1696" y="763"/>
                      </a:lnTo>
                      <a:lnTo>
                        <a:pt x="1692" y="763"/>
                      </a:lnTo>
                      <a:lnTo>
                        <a:pt x="1692" y="765"/>
                      </a:lnTo>
                      <a:lnTo>
                        <a:pt x="1696" y="763"/>
                      </a:lnTo>
                      <a:lnTo>
                        <a:pt x="1692" y="763"/>
                      </a:lnTo>
                      <a:lnTo>
                        <a:pt x="1692" y="779"/>
                      </a:lnTo>
                      <a:lnTo>
                        <a:pt x="1693" y="792"/>
                      </a:lnTo>
                      <a:lnTo>
                        <a:pt x="1697" y="791"/>
                      </a:lnTo>
                      <a:lnTo>
                        <a:pt x="1693" y="791"/>
                      </a:lnTo>
                      <a:lnTo>
                        <a:pt x="1693" y="792"/>
                      </a:lnTo>
                      <a:lnTo>
                        <a:pt x="1697" y="791"/>
                      </a:lnTo>
                      <a:lnTo>
                        <a:pt x="1693" y="791"/>
                      </a:lnTo>
                      <a:lnTo>
                        <a:pt x="1693" y="819"/>
                      </a:lnTo>
                      <a:lnTo>
                        <a:pt x="1695" y="832"/>
                      </a:lnTo>
                      <a:lnTo>
                        <a:pt x="1699" y="831"/>
                      </a:lnTo>
                      <a:lnTo>
                        <a:pt x="1695" y="831"/>
                      </a:lnTo>
                      <a:lnTo>
                        <a:pt x="1695" y="832"/>
                      </a:lnTo>
                      <a:lnTo>
                        <a:pt x="1699" y="831"/>
                      </a:lnTo>
                      <a:lnTo>
                        <a:pt x="1695" y="831"/>
                      </a:lnTo>
                      <a:lnTo>
                        <a:pt x="1695" y="845"/>
                      </a:lnTo>
                      <a:lnTo>
                        <a:pt x="1696" y="856"/>
                      </a:lnTo>
                      <a:lnTo>
                        <a:pt x="1700" y="855"/>
                      </a:lnTo>
                      <a:lnTo>
                        <a:pt x="1696" y="855"/>
                      </a:lnTo>
                      <a:lnTo>
                        <a:pt x="1696" y="856"/>
                      </a:lnTo>
                      <a:lnTo>
                        <a:pt x="1700" y="855"/>
                      </a:lnTo>
                      <a:lnTo>
                        <a:pt x="1696" y="855"/>
                      </a:lnTo>
                      <a:lnTo>
                        <a:pt x="1696" y="869"/>
                      </a:lnTo>
                      <a:lnTo>
                        <a:pt x="1697" y="881"/>
                      </a:lnTo>
                      <a:lnTo>
                        <a:pt x="1701" y="880"/>
                      </a:lnTo>
                      <a:lnTo>
                        <a:pt x="1697" y="880"/>
                      </a:lnTo>
                      <a:lnTo>
                        <a:pt x="1697" y="881"/>
                      </a:lnTo>
                      <a:lnTo>
                        <a:pt x="1701" y="880"/>
                      </a:lnTo>
                      <a:lnTo>
                        <a:pt x="1697" y="880"/>
                      </a:lnTo>
                      <a:lnTo>
                        <a:pt x="1697" y="904"/>
                      </a:lnTo>
                      <a:lnTo>
                        <a:pt x="1699" y="916"/>
                      </a:lnTo>
                      <a:lnTo>
                        <a:pt x="1702" y="915"/>
                      </a:lnTo>
                      <a:lnTo>
                        <a:pt x="1699" y="915"/>
                      </a:lnTo>
                      <a:lnTo>
                        <a:pt x="1699" y="916"/>
                      </a:lnTo>
                      <a:lnTo>
                        <a:pt x="1702" y="915"/>
                      </a:lnTo>
                      <a:lnTo>
                        <a:pt x="1699" y="915"/>
                      </a:lnTo>
                      <a:lnTo>
                        <a:pt x="1699" y="927"/>
                      </a:lnTo>
                      <a:lnTo>
                        <a:pt x="1700" y="938"/>
                      </a:lnTo>
                      <a:lnTo>
                        <a:pt x="1704" y="937"/>
                      </a:lnTo>
                      <a:lnTo>
                        <a:pt x="1700" y="937"/>
                      </a:lnTo>
                      <a:lnTo>
                        <a:pt x="1700" y="938"/>
                      </a:lnTo>
                      <a:lnTo>
                        <a:pt x="1704" y="937"/>
                      </a:lnTo>
                      <a:lnTo>
                        <a:pt x="1700" y="937"/>
                      </a:lnTo>
                      <a:lnTo>
                        <a:pt x="1700" y="957"/>
                      </a:lnTo>
                      <a:lnTo>
                        <a:pt x="1701" y="966"/>
                      </a:lnTo>
                      <a:lnTo>
                        <a:pt x="1705" y="965"/>
                      </a:lnTo>
                      <a:lnTo>
                        <a:pt x="1701" y="965"/>
                      </a:lnTo>
                      <a:lnTo>
                        <a:pt x="1701" y="966"/>
                      </a:lnTo>
                      <a:lnTo>
                        <a:pt x="1705" y="965"/>
                      </a:lnTo>
                      <a:lnTo>
                        <a:pt x="1701" y="965"/>
                      </a:lnTo>
                      <a:lnTo>
                        <a:pt x="1701" y="975"/>
                      </a:lnTo>
                      <a:lnTo>
                        <a:pt x="1702" y="983"/>
                      </a:lnTo>
                      <a:lnTo>
                        <a:pt x="1706" y="982"/>
                      </a:lnTo>
                      <a:lnTo>
                        <a:pt x="1702" y="982"/>
                      </a:lnTo>
                      <a:lnTo>
                        <a:pt x="1702" y="983"/>
                      </a:lnTo>
                      <a:lnTo>
                        <a:pt x="1706" y="982"/>
                      </a:lnTo>
                      <a:lnTo>
                        <a:pt x="1702" y="982"/>
                      </a:lnTo>
                      <a:lnTo>
                        <a:pt x="1702" y="992"/>
                      </a:lnTo>
                      <a:lnTo>
                        <a:pt x="1704" y="998"/>
                      </a:lnTo>
                      <a:lnTo>
                        <a:pt x="1708" y="997"/>
                      </a:lnTo>
                      <a:lnTo>
                        <a:pt x="1704" y="997"/>
                      </a:lnTo>
                      <a:lnTo>
                        <a:pt x="1704" y="998"/>
                      </a:lnTo>
                      <a:lnTo>
                        <a:pt x="1708" y="997"/>
                      </a:lnTo>
                      <a:lnTo>
                        <a:pt x="1704" y="997"/>
                      </a:lnTo>
                      <a:lnTo>
                        <a:pt x="1704" y="1013"/>
                      </a:lnTo>
                      <a:lnTo>
                        <a:pt x="1705" y="1018"/>
                      </a:lnTo>
                      <a:lnTo>
                        <a:pt x="1709" y="1017"/>
                      </a:lnTo>
                      <a:lnTo>
                        <a:pt x="1705" y="1017"/>
                      </a:lnTo>
                      <a:lnTo>
                        <a:pt x="1705" y="1018"/>
                      </a:lnTo>
                      <a:lnTo>
                        <a:pt x="1709" y="1017"/>
                      </a:lnTo>
                      <a:lnTo>
                        <a:pt x="1705" y="1017"/>
                      </a:lnTo>
                      <a:lnTo>
                        <a:pt x="1705" y="1024"/>
                      </a:lnTo>
                      <a:lnTo>
                        <a:pt x="1706" y="1029"/>
                      </a:lnTo>
                      <a:lnTo>
                        <a:pt x="1710" y="1028"/>
                      </a:lnTo>
                      <a:lnTo>
                        <a:pt x="1706" y="1028"/>
                      </a:lnTo>
                      <a:lnTo>
                        <a:pt x="1706" y="1029"/>
                      </a:lnTo>
                      <a:lnTo>
                        <a:pt x="1710" y="1028"/>
                      </a:lnTo>
                      <a:lnTo>
                        <a:pt x="1706" y="1028"/>
                      </a:lnTo>
                      <a:lnTo>
                        <a:pt x="1706" y="1035"/>
                      </a:lnTo>
                      <a:lnTo>
                        <a:pt x="1708" y="1039"/>
                      </a:lnTo>
                      <a:lnTo>
                        <a:pt x="1711" y="1037"/>
                      </a:lnTo>
                      <a:lnTo>
                        <a:pt x="1708" y="1037"/>
                      </a:lnTo>
                      <a:lnTo>
                        <a:pt x="1708" y="1039"/>
                      </a:lnTo>
                      <a:lnTo>
                        <a:pt x="1711" y="1037"/>
                      </a:lnTo>
                      <a:lnTo>
                        <a:pt x="1708" y="1037"/>
                      </a:lnTo>
                      <a:lnTo>
                        <a:pt x="1708" y="1048"/>
                      </a:lnTo>
                      <a:lnTo>
                        <a:pt x="1709" y="1051"/>
                      </a:lnTo>
                      <a:lnTo>
                        <a:pt x="1713" y="1050"/>
                      </a:lnTo>
                      <a:lnTo>
                        <a:pt x="1709" y="1050"/>
                      </a:lnTo>
                      <a:lnTo>
                        <a:pt x="1709" y="1051"/>
                      </a:lnTo>
                      <a:lnTo>
                        <a:pt x="1713" y="1050"/>
                      </a:lnTo>
                      <a:lnTo>
                        <a:pt x="1709" y="1050"/>
                      </a:lnTo>
                      <a:lnTo>
                        <a:pt x="1709" y="1057"/>
                      </a:lnTo>
                      <a:lnTo>
                        <a:pt x="1710" y="1059"/>
                      </a:lnTo>
                      <a:lnTo>
                        <a:pt x="1714" y="1057"/>
                      </a:lnTo>
                      <a:lnTo>
                        <a:pt x="1710" y="1057"/>
                      </a:lnTo>
                      <a:lnTo>
                        <a:pt x="1710" y="1059"/>
                      </a:lnTo>
                      <a:lnTo>
                        <a:pt x="1714" y="1057"/>
                      </a:lnTo>
                      <a:lnTo>
                        <a:pt x="1710" y="1057"/>
                      </a:lnTo>
                      <a:lnTo>
                        <a:pt x="1710" y="1063"/>
                      </a:lnTo>
                      <a:lnTo>
                        <a:pt x="1711" y="1066"/>
                      </a:lnTo>
                      <a:lnTo>
                        <a:pt x="1715" y="1063"/>
                      </a:lnTo>
                      <a:lnTo>
                        <a:pt x="1711" y="1063"/>
                      </a:lnTo>
                      <a:lnTo>
                        <a:pt x="1711" y="1066"/>
                      </a:lnTo>
                      <a:lnTo>
                        <a:pt x="1715" y="1063"/>
                      </a:lnTo>
                      <a:lnTo>
                        <a:pt x="1711" y="1063"/>
                      </a:lnTo>
                      <a:lnTo>
                        <a:pt x="1711" y="1071"/>
                      </a:lnTo>
                      <a:lnTo>
                        <a:pt x="1713" y="1073"/>
                      </a:lnTo>
                      <a:lnTo>
                        <a:pt x="1717" y="1071"/>
                      </a:lnTo>
                      <a:lnTo>
                        <a:pt x="1713" y="1071"/>
                      </a:lnTo>
                      <a:lnTo>
                        <a:pt x="1713" y="1073"/>
                      </a:lnTo>
                      <a:lnTo>
                        <a:pt x="1717" y="1071"/>
                      </a:lnTo>
                      <a:lnTo>
                        <a:pt x="1713" y="1071"/>
                      </a:lnTo>
                      <a:lnTo>
                        <a:pt x="1713" y="1076"/>
                      </a:lnTo>
                      <a:lnTo>
                        <a:pt x="1714" y="1079"/>
                      </a:lnTo>
                      <a:lnTo>
                        <a:pt x="1718" y="1076"/>
                      </a:lnTo>
                      <a:lnTo>
                        <a:pt x="1714" y="1076"/>
                      </a:lnTo>
                      <a:lnTo>
                        <a:pt x="1714" y="1079"/>
                      </a:lnTo>
                      <a:lnTo>
                        <a:pt x="1718" y="1076"/>
                      </a:lnTo>
                      <a:lnTo>
                        <a:pt x="1714" y="1076"/>
                      </a:lnTo>
                      <a:lnTo>
                        <a:pt x="1714" y="1080"/>
                      </a:lnTo>
                      <a:lnTo>
                        <a:pt x="1715" y="1082"/>
                      </a:lnTo>
                      <a:lnTo>
                        <a:pt x="1719" y="1080"/>
                      </a:lnTo>
                      <a:lnTo>
                        <a:pt x="1715" y="1080"/>
                      </a:lnTo>
                      <a:lnTo>
                        <a:pt x="1715" y="1082"/>
                      </a:lnTo>
                      <a:lnTo>
                        <a:pt x="1719" y="1080"/>
                      </a:lnTo>
                      <a:lnTo>
                        <a:pt x="1715" y="1080"/>
                      </a:lnTo>
                      <a:lnTo>
                        <a:pt x="1715" y="1084"/>
                      </a:lnTo>
                      <a:lnTo>
                        <a:pt x="1717" y="1088"/>
                      </a:lnTo>
                      <a:lnTo>
                        <a:pt x="1718" y="1089"/>
                      </a:lnTo>
                      <a:lnTo>
                        <a:pt x="1720" y="1085"/>
                      </a:lnTo>
                      <a:lnTo>
                        <a:pt x="1717" y="1085"/>
                      </a:lnTo>
                      <a:lnTo>
                        <a:pt x="1718" y="1089"/>
                      </a:lnTo>
                      <a:lnTo>
                        <a:pt x="1720" y="1085"/>
                      </a:lnTo>
                      <a:lnTo>
                        <a:pt x="1717" y="1085"/>
                      </a:lnTo>
                      <a:lnTo>
                        <a:pt x="1717" y="1086"/>
                      </a:lnTo>
                      <a:lnTo>
                        <a:pt x="1718" y="1090"/>
                      </a:lnTo>
                      <a:lnTo>
                        <a:pt x="1719" y="1091"/>
                      </a:lnTo>
                      <a:lnTo>
                        <a:pt x="1722" y="1088"/>
                      </a:lnTo>
                      <a:lnTo>
                        <a:pt x="1718" y="1088"/>
                      </a:lnTo>
                      <a:lnTo>
                        <a:pt x="1719" y="1091"/>
                      </a:lnTo>
                      <a:lnTo>
                        <a:pt x="1722" y="1088"/>
                      </a:lnTo>
                      <a:lnTo>
                        <a:pt x="1718" y="1088"/>
                      </a:lnTo>
                      <a:lnTo>
                        <a:pt x="1718" y="1089"/>
                      </a:lnTo>
                      <a:lnTo>
                        <a:pt x="1719" y="1093"/>
                      </a:lnTo>
                      <a:lnTo>
                        <a:pt x="1720" y="1094"/>
                      </a:lnTo>
                      <a:lnTo>
                        <a:pt x="1723" y="1090"/>
                      </a:lnTo>
                      <a:lnTo>
                        <a:pt x="1719" y="1090"/>
                      </a:lnTo>
                      <a:lnTo>
                        <a:pt x="1720" y="1094"/>
                      </a:lnTo>
                      <a:lnTo>
                        <a:pt x="1723" y="1090"/>
                      </a:lnTo>
                      <a:lnTo>
                        <a:pt x="1719" y="1090"/>
                      </a:lnTo>
                      <a:lnTo>
                        <a:pt x="1719" y="1093"/>
                      </a:lnTo>
                      <a:lnTo>
                        <a:pt x="1720" y="1095"/>
                      </a:lnTo>
                      <a:lnTo>
                        <a:pt x="1723" y="1098"/>
                      </a:lnTo>
                      <a:lnTo>
                        <a:pt x="1724" y="1098"/>
                      </a:lnTo>
                      <a:lnTo>
                        <a:pt x="1724" y="1093"/>
                      </a:lnTo>
                      <a:lnTo>
                        <a:pt x="1720" y="1093"/>
                      </a:lnTo>
                      <a:lnTo>
                        <a:pt x="1722" y="1095"/>
                      </a:lnTo>
                      <a:lnTo>
                        <a:pt x="1724" y="1098"/>
                      </a:lnTo>
                      <a:lnTo>
                        <a:pt x="1724" y="1093"/>
                      </a:lnTo>
                      <a:lnTo>
                        <a:pt x="1720" y="1093"/>
                      </a:lnTo>
                      <a:lnTo>
                        <a:pt x="1720" y="1094"/>
                      </a:lnTo>
                      <a:lnTo>
                        <a:pt x="1722" y="1098"/>
                      </a:lnTo>
                      <a:lnTo>
                        <a:pt x="1724" y="1101"/>
                      </a:lnTo>
                      <a:lnTo>
                        <a:pt x="1727" y="1097"/>
                      </a:lnTo>
                      <a:lnTo>
                        <a:pt x="1723" y="1097"/>
                      </a:lnTo>
                      <a:lnTo>
                        <a:pt x="1724" y="1101"/>
                      </a:lnTo>
                      <a:lnTo>
                        <a:pt x="1727" y="1097"/>
                      </a:lnTo>
                      <a:lnTo>
                        <a:pt x="1723" y="1097"/>
                      </a:lnTo>
                      <a:lnTo>
                        <a:pt x="1723" y="1098"/>
                      </a:lnTo>
                      <a:lnTo>
                        <a:pt x="1724" y="1102"/>
                      </a:lnTo>
                      <a:lnTo>
                        <a:pt x="1727" y="1104"/>
                      </a:lnTo>
                      <a:lnTo>
                        <a:pt x="1727" y="1103"/>
                      </a:lnTo>
                      <a:lnTo>
                        <a:pt x="1730" y="1106"/>
                      </a:lnTo>
                      <a:lnTo>
                        <a:pt x="1731" y="1106"/>
                      </a:lnTo>
                      <a:lnTo>
                        <a:pt x="1731" y="1101"/>
                      </a:lnTo>
                      <a:lnTo>
                        <a:pt x="1727" y="1101"/>
                      </a:lnTo>
                      <a:lnTo>
                        <a:pt x="1728" y="1103"/>
                      </a:lnTo>
                      <a:lnTo>
                        <a:pt x="1731" y="1106"/>
                      </a:lnTo>
                      <a:lnTo>
                        <a:pt x="1731" y="1101"/>
                      </a:lnTo>
                      <a:lnTo>
                        <a:pt x="1727" y="1101"/>
                      </a:lnTo>
                      <a:lnTo>
                        <a:pt x="1727" y="1102"/>
                      </a:lnTo>
                      <a:lnTo>
                        <a:pt x="1728" y="1104"/>
                      </a:lnTo>
                      <a:lnTo>
                        <a:pt x="1731" y="1107"/>
                      </a:lnTo>
                      <a:lnTo>
                        <a:pt x="1732" y="1107"/>
                      </a:lnTo>
                      <a:lnTo>
                        <a:pt x="1732" y="1102"/>
                      </a:lnTo>
                      <a:lnTo>
                        <a:pt x="1728" y="1102"/>
                      </a:lnTo>
                      <a:lnTo>
                        <a:pt x="1730" y="1104"/>
                      </a:lnTo>
                      <a:lnTo>
                        <a:pt x="1732" y="1107"/>
                      </a:lnTo>
                      <a:lnTo>
                        <a:pt x="1732" y="1102"/>
                      </a:lnTo>
                      <a:lnTo>
                        <a:pt x="1728" y="1102"/>
                      </a:lnTo>
                      <a:lnTo>
                        <a:pt x="1728" y="1103"/>
                      </a:lnTo>
                      <a:lnTo>
                        <a:pt x="1730" y="1106"/>
                      </a:lnTo>
                      <a:lnTo>
                        <a:pt x="1732" y="1108"/>
                      </a:lnTo>
                      <a:lnTo>
                        <a:pt x="1735" y="1108"/>
                      </a:lnTo>
                      <a:lnTo>
                        <a:pt x="1735" y="1107"/>
                      </a:lnTo>
                      <a:lnTo>
                        <a:pt x="1737" y="1106"/>
                      </a:lnTo>
                      <a:lnTo>
                        <a:pt x="1740" y="1103"/>
                      </a:lnTo>
                      <a:lnTo>
                        <a:pt x="1740" y="1102"/>
                      </a:lnTo>
                      <a:lnTo>
                        <a:pt x="1735" y="1102"/>
                      </a:lnTo>
                      <a:lnTo>
                        <a:pt x="1735" y="1107"/>
                      </a:lnTo>
                      <a:lnTo>
                        <a:pt x="1735" y="1106"/>
                      </a:lnTo>
                      <a:lnTo>
                        <a:pt x="1737" y="1104"/>
                      </a:lnTo>
                      <a:lnTo>
                        <a:pt x="1740" y="1102"/>
                      </a:lnTo>
                      <a:lnTo>
                        <a:pt x="1735" y="1102"/>
                      </a:lnTo>
                      <a:lnTo>
                        <a:pt x="1735" y="1107"/>
                      </a:lnTo>
                      <a:lnTo>
                        <a:pt x="1736" y="1107"/>
                      </a:lnTo>
                      <a:lnTo>
                        <a:pt x="1736" y="1106"/>
                      </a:lnTo>
                      <a:lnTo>
                        <a:pt x="1739" y="1104"/>
                      </a:lnTo>
                      <a:lnTo>
                        <a:pt x="1741" y="1102"/>
                      </a:lnTo>
                      <a:lnTo>
                        <a:pt x="1741" y="1101"/>
                      </a:lnTo>
                      <a:lnTo>
                        <a:pt x="1736" y="1101"/>
                      </a:lnTo>
                      <a:lnTo>
                        <a:pt x="1736" y="1106"/>
                      </a:lnTo>
                      <a:lnTo>
                        <a:pt x="1736" y="1104"/>
                      </a:lnTo>
                      <a:lnTo>
                        <a:pt x="1739" y="1103"/>
                      </a:lnTo>
                      <a:lnTo>
                        <a:pt x="1741" y="1101"/>
                      </a:lnTo>
                      <a:lnTo>
                        <a:pt x="1736" y="1101"/>
                      </a:lnTo>
                      <a:lnTo>
                        <a:pt x="1736" y="1106"/>
                      </a:lnTo>
                      <a:lnTo>
                        <a:pt x="1737" y="1106"/>
                      </a:lnTo>
                      <a:lnTo>
                        <a:pt x="1737" y="1104"/>
                      </a:lnTo>
                      <a:lnTo>
                        <a:pt x="1740" y="1103"/>
                      </a:lnTo>
                      <a:lnTo>
                        <a:pt x="1742" y="1101"/>
                      </a:lnTo>
                      <a:lnTo>
                        <a:pt x="1742" y="1099"/>
                      </a:lnTo>
                      <a:lnTo>
                        <a:pt x="1737" y="1099"/>
                      </a:lnTo>
                      <a:lnTo>
                        <a:pt x="1741" y="1103"/>
                      </a:lnTo>
                      <a:lnTo>
                        <a:pt x="1740" y="1102"/>
                      </a:lnTo>
                      <a:lnTo>
                        <a:pt x="1742" y="1099"/>
                      </a:lnTo>
                      <a:lnTo>
                        <a:pt x="1737" y="1099"/>
                      </a:lnTo>
                      <a:lnTo>
                        <a:pt x="1741" y="1103"/>
                      </a:lnTo>
                      <a:lnTo>
                        <a:pt x="1742" y="1102"/>
                      </a:lnTo>
                      <a:lnTo>
                        <a:pt x="1741" y="1101"/>
                      </a:lnTo>
                      <a:lnTo>
                        <a:pt x="1744" y="1098"/>
                      </a:lnTo>
                      <a:lnTo>
                        <a:pt x="1744" y="1094"/>
                      </a:lnTo>
                      <a:lnTo>
                        <a:pt x="1739" y="1094"/>
                      </a:lnTo>
                      <a:lnTo>
                        <a:pt x="1742" y="1098"/>
                      </a:lnTo>
                      <a:lnTo>
                        <a:pt x="1741" y="1097"/>
                      </a:lnTo>
                      <a:lnTo>
                        <a:pt x="1744" y="1094"/>
                      </a:lnTo>
                      <a:lnTo>
                        <a:pt x="1739" y="1094"/>
                      </a:lnTo>
                      <a:lnTo>
                        <a:pt x="1742" y="1098"/>
                      </a:lnTo>
                      <a:lnTo>
                        <a:pt x="1744" y="1097"/>
                      </a:lnTo>
                      <a:lnTo>
                        <a:pt x="1742" y="1095"/>
                      </a:lnTo>
                      <a:lnTo>
                        <a:pt x="1745" y="1093"/>
                      </a:lnTo>
                      <a:lnTo>
                        <a:pt x="1745" y="1090"/>
                      </a:lnTo>
                      <a:lnTo>
                        <a:pt x="1740" y="1090"/>
                      </a:lnTo>
                      <a:lnTo>
                        <a:pt x="1744" y="1093"/>
                      </a:lnTo>
                      <a:lnTo>
                        <a:pt x="1745" y="1090"/>
                      </a:lnTo>
                      <a:lnTo>
                        <a:pt x="1740" y="1090"/>
                      </a:lnTo>
                      <a:lnTo>
                        <a:pt x="1744" y="1093"/>
                      </a:lnTo>
                      <a:lnTo>
                        <a:pt x="1746" y="1088"/>
                      </a:lnTo>
                      <a:lnTo>
                        <a:pt x="1746" y="1081"/>
                      </a:lnTo>
                      <a:lnTo>
                        <a:pt x="1741" y="1081"/>
                      </a:lnTo>
                      <a:lnTo>
                        <a:pt x="1745" y="1084"/>
                      </a:lnTo>
                      <a:lnTo>
                        <a:pt x="1746" y="1081"/>
                      </a:lnTo>
                      <a:lnTo>
                        <a:pt x="1741" y="1081"/>
                      </a:lnTo>
                      <a:lnTo>
                        <a:pt x="1745" y="1084"/>
                      </a:lnTo>
                      <a:lnTo>
                        <a:pt x="1748" y="1079"/>
                      </a:lnTo>
                      <a:lnTo>
                        <a:pt x="1748" y="1075"/>
                      </a:lnTo>
                      <a:lnTo>
                        <a:pt x="1742" y="1075"/>
                      </a:lnTo>
                      <a:lnTo>
                        <a:pt x="1746" y="1076"/>
                      </a:lnTo>
                      <a:lnTo>
                        <a:pt x="1748" y="1075"/>
                      </a:lnTo>
                      <a:lnTo>
                        <a:pt x="1742" y="1075"/>
                      </a:lnTo>
                      <a:lnTo>
                        <a:pt x="1746" y="1076"/>
                      </a:lnTo>
                      <a:lnTo>
                        <a:pt x="1748" y="1072"/>
                      </a:lnTo>
                      <a:lnTo>
                        <a:pt x="1749" y="1071"/>
                      </a:lnTo>
                      <a:lnTo>
                        <a:pt x="1749" y="1067"/>
                      </a:lnTo>
                      <a:lnTo>
                        <a:pt x="1744" y="1067"/>
                      </a:lnTo>
                      <a:lnTo>
                        <a:pt x="1748" y="1068"/>
                      </a:lnTo>
                      <a:lnTo>
                        <a:pt x="1749" y="1067"/>
                      </a:lnTo>
                      <a:lnTo>
                        <a:pt x="1744" y="1067"/>
                      </a:lnTo>
                      <a:lnTo>
                        <a:pt x="1748" y="1068"/>
                      </a:lnTo>
                      <a:lnTo>
                        <a:pt x="1749" y="1064"/>
                      </a:lnTo>
                      <a:lnTo>
                        <a:pt x="1750" y="1063"/>
                      </a:lnTo>
                      <a:lnTo>
                        <a:pt x="1750" y="1054"/>
                      </a:lnTo>
                      <a:lnTo>
                        <a:pt x="1745" y="1054"/>
                      </a:lnTo>
                      <a:lnTo>
                        <a:pt x="1749" y="1055"/>
                      </a:lnTo>
                      <a:lnTo>
                        <a:pt x="1750" y="1054"/>
                      </a:lnTo>
                      <a:lnTo>
                        <a:pt x="1745" y="1054"/>
                      </a:lnTo>
                      <a:lnTo>
                        <a:pt x="1749" y="1055"/>
                      </a:lnTo>
                      <a:lnTo>
                        <a:pt x="1750" y="1050"/>
                      </a:lnTo>
                      <a:lnTo>
                        <a:pt x="1751" y="1049"/>
                      </a:lnTo>
                      <a:lnTo>
                        <a:pt x="1751" y="1044"/>
                      </a:lnTo>
                      <a:lnTo>
                        <a:pt x="1746" y="1044"/>
                      </a:lnTo>
                      <a:lnTo>
                        <a:pt x="1750" y="1045"/>
                      </a:lnTo>
                      <a:lnTo>
                        <a:pt x="1751" y="1044"/>
                      </a:lnTo>
                      <a:lnTo>
                        <a:pt x="1746" y="1044"/>
                      </a:lnTo>
                      <a:lnTo>
                        <a:pt x="1750" y="1045"/>
                      </a:lnTo>
                      <a:lnTo>
                        <a:pt x="1751" y="1039"/>
                      </a:lnTo>
                      <a:lnTo>
                        <a:pt x="1753" y="1037"/>
                      </a:lnTo>
                      <a:lnTo>
                        <a:pt x="1753" y="1032"/>
                      </a:lnTo>
                      <a:lnTo>
                        <a:pt x="1748" y="1032"/>
                      </a:lnTo>
                      <a:lnTo>
                        <a:pt x="1751" y="1033"/>
                      </a:lnTo>
                      <a:lnTo>
                        <a:pt x="1753" y="1032"/>
                      </a:lnTo>
                      <a:lnTo>
                        <a:pt x="1748" y="1032"/>
                      </a:lnTo>
                      <a:lnTo>
                        <a:pt x="1751" y="1033"/>
                      </a:lnTo>
                      <a:lnTo>
                        <a:pt x="1753" y="1027"/>
                      </a:lnTo>
                      <a:lnTo>
                        <a:pt x="1754" y="1026"/>
                      </a:lnTo>
                      <a:lnTo>
                        <a:pt x="1754" y="1013"/>
                      </a:lnTo>
                      <a:lnTo>
                        <a:pt x="1749" y="1013"/>
                      </a:lnTo>
                      <a:lnTo>
                        <a:pt x="1753" y="1014"/>
                      </a:lnTo>
                      <a:lnTo>
                        <a:pt x="1754" y="1013"/>
                      </a:lnTo>
                      <a:lnTo>
                        <a:pt x="1749" y="1013"/>
                      </a:lnTo>
                      <a:lnTo>
                        <a:pt x="1753" y="1014"/>
                      </a:lnTo>
                      <a:lnTo>
                        <a:pt x="1754" y="1008"/>
                      </a:lnTo>
                      <a:lnTo>
                        <a:pt x="1755" y="1006"/>
                      </a:lnTo>
                      <a:lnTo>
                        <a:pt x="1755" y="1000"/>
                      </a:lnTo>
                      <a:lnTo>
                        <a:pt x="1750" y="1000"/>
                      </a:lnTo>
                      <a:lnTo>
                        <a:pt x="1755" y="1001"/>
                      </a:lnTo>
                      <a:lnTo>
                        <a:pt x="1755" y="1000"/>
                      </a:lnTo>
                      <a:lnTo>
                        <a:pt x="1750" y="1000"/>
                      </a:lnTo>
                      <a:lnTo>
                        <a:pt x="1755" y="1001"/>
                      </a:lnTo>
                      <a:lnTo>
                        <a:pt x="1757" y="993"/>
                      </a:lnTo>
                      <a:lnTo>
                        <a:pt x="1757" y="984"/>
                      </a:lnTo>
                      <a:lnTo>
                        <a:pt x="1751" y="984"/>
                      </a:lnTo>
                      <a:lnTo>
                        <a:pt x="1757" y="986"/>
                      </a:lnTo>
                      <a:lnTo>
                        <a:pt x="1757" y="984"/>
                      </a:lnTo>
                      <a:lnTo>
                        <a:pt x="1751" y="984"/>
                      </a:lnTo>
                      <a:lnTo>
                        <a:pt x="1757" y="986"/>
                      </a:lnTo>
                      <a:lnTo>
                        <a:pt x="1758" y="978"/>
                      </a:lnTo>
                      <a:lnTo>
                        <a:pt x="1758" y="961"/>
                      </a:lnTo>
                      <a:lnTo>
                        <a:pt x="1753" y="961"/>
                      </a:lnTo>
                      <a:lnTo>
                        <a:pt x="1758" y="962"/>
                      </a:lnTo>
                      <a:lnTo>
                        <a:pt x="1758" y="961"/>
                      </a:lnTo>
                      <a:lnTo>
                        <a:pt x="1753" y="961"/>
                      </a:lnTo>
                      <a:lnTo>
                        <a:pt x="1758" y="962"/>
                      </a:lnTo>
                      <a:lnTo>
                        <a:pt x="1759" y="953"/>
                      </a:lnTo>
                      <a:lnTo>
                        <a:pt x="1759" y="944"/>
                      </a:lnTo>
                      <a:lnTo>
                        <a:pt x="1754" y="944"/>
                      </a:lnTo>
                      <a:lnTo>
                        <a:pt x="1759" y="946"/>
                      </a:lnTo>
                      <a:lnTo>
                        <a:pt x="1759" y="944"/>
                      </a:lnTo>
                      <a:lnTo>
                        <a:pt x="1754" y="944"/>
                      </a:lnTo>
                      <a:lnTo>
                        <a:pt x="1759" y="946"/>
                      </a:lnTo>
                      <a:lnTo>
                        <a:pt x="1761" y="937"/>
                      </a:lnTo>
                      <a:lnTo>
                        <a:pt x="1761" y="926"/>
                      </a:lnTo>
                      <a:lnTo>
                        <a:pt x="1755" y="926"/>
                      </a:lnTo>
                      <a:lnTo>
                        <a:pt x="1761" y="927"/>
                      </a:lnTo>
                      <a:lnTo>
                        <a:pt x="1761" y="926"/>
                      </a:lnTo>
                      <a:lnTo>
                        <a:pt x="1755" y="926"/>
                      </a:lnTo>
                      <a:lnTo>
                        <a:pt x="1761" y="927"/>
                      </a:lnTo>
                      <a:lnTo>
                        <a:pt x="1762" y="918"/>
                      </a:lnTo>
                      <a:lnTo>
                        <a:pt x="1762" y="898"/>
                      </a:lnTo>
                      <a:lnTo>
                        <a:pt x="1757" y="898"/>
                      </a:lnTo>
                      <a:lnTo>
                        <a:pt x="1762" y="899"/>
                      </a:lnTo>
                      <a:lnTo>
                        <a:pt x="1762" y="898"/>
                      </a:lnTo>
                      <a:lnTo>
                        <a:pt x="1757" y="898"/>
                      </a:lnTo>
                      <a:lnTo>
                        <a:pt x="1762" y="899"/>
                      </a:lnTo>
                      <a:lnTo>
                        <a:pt x="1763" y="889"/>
                      </a:lnTo>
                      <a:lnTo>
                        <a:pt x="1763" y="878"/>
                      </a:lnTo>
                      <a:lnTo>
                        <a:pt x="1758" y="878"/>
                      </a:lnTo>
                      <a:lnTo>
                        <a:pt x="1763" y="880"/>
                      </a:lnTo>
                      <a:lnTo>
                        <a:pt x="1763" y="878"/>
                      </a:lnTo>
                      <a:lnTo>
                        <a:pt x="1758" y="878"/>
                      </a:lnTo>
                      <a:lnTo>
                        <a:pt x="1763" y="880"/>
                      </a:lnTo>
                      <a:lnTo>
                        <a:pt x="1764" y="869"/>
                      </a:lnTo>
                      <a:lnTo>
                        <a:pt x="1764" y="858"/>
                      </a:lnTo>
                      <a:lnTo>
                        <a:pt x="1759" y="858"/>
                      </a:lnTo>
                      <a:lnTo>
                        <a:pt x="1764" y="859"/>
                      </a:lnTo>
                      <a:lnTo>
                        <a:pt x="1764" y="858"/>
                      </a:lnTo>
                      <a:lnTo>
                        <a:pt x="1759" y="858"/>
                      </a:lnTo>
                      <a:lnTo>
                        <a:pt x="1764" y="859"/>
                      </a:lnTo>
                      <a:lnTo>
                        <a:pt x="1766" y="847"/>
                      </a:lnTo>
                      <a:lnTo>
                        <a:pt x="1766" y="825"/>
                      </a:lnTo>
                      <a:lnTo>
                        <a:pt x="1761" y="825"/>
                      </a:lnTo>
                      <a:lnTo>
                        <a:pt x="1766" y="827"/>
                      </a:lnTo>
                      <a:lnTo>
                        <a:pt x="1766" y="825"/>
                      </a:lnTo>
                      <a:lnTo>
                        <a:pt x="1761" y="825"/>
                      </a:lnTo>
                      <a:lnTo>
                        <a:pt x="1766" y="827"/>
                      </a:lnTo>
                      <a:lnTo>
                        <a:pt x="1767" y="815"/>
                      </a:lnTo>
                      <a:lnTo>
                        <a:pt x="1767" y="802"/>
                      </a:lnTo>
                      <a:lnTo>
                        <a:pt x="1762" y="802"/>
                      </a:lnTo>
                      <a:lnTo>
                        <a:pt x="1767" y="804"/>
                      </a:lnTo>
                      <a:lnTo>
                        <a:pt x="1767" y="802"/>
                      </a:lnTo>
                      <a:lnTo>
                        <a:pt x="1762" y="802"/>
                      </a:lnTo>
                      <a:lnTo>
                        <a:pt x="1767" y="804"/>
                      </a:lnTo>
                      <a:lnTo>
                        <a:pt x="1768" y="793"/>
                      </a:lnTo>
                      <a:lnTo>
                        <a:pt x="1768" y="780"/>
                      </a:lnTo>
                      <a:lnTo>
                        <a:pt x="1763" y="780"/>
                      </a:lnTo>
                      <a:lnTo>
                        <a:pt x="1768" y="782"/>
                      </a:lnTo>
                      <a:lnTo>
                        <a:pt x="1768" y="780"/>
                      </a:lnTo>
                      <a:lnTo>
                        <a:pt x="1763" y="780"/>
                      </a:lnTo>
                      <a:lnTo>
                        <a:pt x="1768" y="782"/>
                      </a:lnTo>
                      <a:lnTo>
                        <a:pt x="1770" y="770"/>
                      </a:lnTo>
                      <a:lnTo>
                        <a:pt x="1770" y="744"/>
                      </a:lnTo>
                      <a:lnTo>
                        <a:pt x="1764" y="744"/>
                      </a:lnTo>
                      <a:lnTo>
                        <a:pt x="1770" y="745"/>
                      </a:lnTo>
                      <a:lnTo>
                        <a:pt x="1770" y="744"/>
                      </a:lnTo>
                      <a:lnTo>
                        <a:pt x="1764" y="744"/>
                      </a:lnTo>
                      <a:lnTo>
                        <a:pt x="1770" y="745"/>
                      </a:lnTo>
                      <a:lnTo>
                        <a:pt x="1771" y="734"/>
                      </a:lnTo>
                      <a:lnTo>
                        <a:pt x="1771" y="721"/>
                      </a:lnTo>
                      <a:lnTo>
                        <a:pt x="1766" y="721"/>
                      </a:lnTo>
                      <a:lnTo>
                        <a:pt x="1771" y="722"/>
                      </a:lnTo>
                      <a:lnTo>
                        <a:pt x="1771" y="721"/>
                      </a:lnTo>
                      <a:lnTo>
                        <a:pt x="1766" y="721"/>
                      </a:lnTo>
                      <a:lnTo>
                        <a:pt x="1771" y="722"/>
                      </a:lnTo>
                      <a:lnTo>
                        <a:pt x="1772" y="709"/>
                      </a:lnTo>
                      <a:lnTo>
                        <a:pt x="1772" y="695"/>
                      </a:lnTo>
                      <a:lnTo>
                        <a:pt x="1767" y="695"/>
                      </a:lnTo>
                      <a:lnTo>
                        <a:pt x="1772" y="696"/>
                      </a:lnTo>
                      <a:lnTo>
                        <a:pt x="1772" y="695"/>
                      </a:lnTo>
                      <a:lnTo>
                        <a:pt x="1767" y="695"/>
                      </a:lnTo>
                      <a:lnTo>
                        <a:pt x="1772" y="696"/>
                      </a:lnTo>
                      <a:lnTo>
                        <a:pt x="1773" y="685"/>
                      </a:lnTo>
                      <a:lnTo>
                        <a:pt x="1773" y="658"/>
                      </a:lnTo>
                      <a:lnTo>
                        <a:pt x="1768" y="658"/>
                      </a:lnTo>
                      <a:lnTo>
                        <a:pt x="1773" y="659"/>
                      </a:lnTo>
                      <a:lnTo>
                        <a:pt x="1773" y="658"/>
                      </a:lnTo>
                      <a:lnTo>
                        <a:pt x="1768" y="658"/>
                      </a:lnTo>
                      <a:lnTo>
                        <a:pt x="1773" y="659"/>
                      </a:lnTo>
                      <a:lnTo>
                        <a:pt x="1775" y="646"/>
                      </a:lnTo>
                      <a:lnTo>
                        <a:pt x="1775" y="632"/>
                      </a:lnTo>
                      <a:lnTo>
                        <a:pt x="1770" y="632"/>
                      </a:lnTo>
                      <a:lnTo>
                        <a:pt x="1775" y="633"/>
                      </a:lnTo>
                      <a:lnTo>
                        <a:pt x="1775" y="632"/>
                      </a:lnTo>
                      <a:lnTo>
                        <a:pt x="1770" y="632"/>
                      </a:lnTo>
                      <a:lnTo>
                        <a:pt x="1775" y="633"/>
                      </a:lnTo>
                      <a:lnTo>
                        <a:pt x="1776" y="620"/>
                      </a:lnTo>
                      <a:lnTo>
                        <a:pt x="1776" y="605"/>
                      </a:lnTo>
                      <a:lnTo>
                        <a:pt x="1771" y="605"/>
                      </a:lnTo>
                      <a:lnTo>
                        <a:pt x="1776" y="606"/>
                      </a:lnTo>
                      <a:lnTo>
                        <a:pt x="1776" y="605"/>
                      </a:lnTo>
                      <a:lnTo>
                        <a:pt x="1771" y="605"/>
                      </a:lnTo>
                      <a:lnTo>
                        <a:pt x="1776" y="606"/>
                      </a:lnTo>
                      <a:lnTo>
                        <a:pt x="1777" y="593"/>
                      </a:lnTo>
                      <a:lnTo>
                        <a:pt x="1777" y="565"/>
                      </a:lnTo>
                      <a:lnTo>
                        <a:pt x="1772" y="565"/>
                      </a:lnTo>
                      <a:lnTo>
                        <a:pt x="1777" y="566"/>
                      </a:lnTo>
                      <a:lnTo>
                        <a:pt x="1777" y="565"/>
                      </a:lnTo>
                      <a:lnTo>
                        <a:pt x="1772" y="565"/>
                      </a:lnTo>
                      <a:lnTo>
                        <a:pt x="1777" y="566"/>
                      </a:lnTo>
                      <a:lnTo>
                        <a:pt x="1779" y="553"/>
                      </a:lnTo>
                      <a:lnTo>
                        <a:pt x="1779" y="538"/>
                      </a:lnTo>
                      <a:lnTo>
                        <a:pt x="1773" y="538"/>
                      </a:lnTo>
                      <a:lnTo>
                        <a:pt x="1779" y="539"/>
                      </a:lnTo>
                      <a:lnTo>
                        <a:pt x="1779" y="538"/>
                      </a:lnTo>
                      <a:lnTo>
                        <a:pt x="1773" y="538"/>
                      </a:lnTo>
                      <a:lnTo>
                        <a:pt x="1779" y="539"/>
                      </a:lnTo>
                      <a:lnTo>
                        <a:pt x="1780" y="526"/>
                      </a:lnTo>
                      <a:lnTo>
                        <a:pt x="1780" y="497"/>
                      </a:lnTo>
                      <a:lnTo>
                        <a:pt x="1775" y="497"/>
                      </a:lnTo>
                      <a:lnTo>
                        <a:pt x="1780" y="499"/>
                      </a:lnTo>
                      <a:lnTo>
                        <a:pt x="1780" y="497"/>
                      </a:lnTo>
                      <a:lnTo>
                        <a:pt x="1775" y="497"/>
                      </a:lnTo>
                      <a:lnTo>
                        <a:pt x="1780" y="499"/>
                      </a:lnTo>
                      <a:lnTo>
                        <a:pt x="1781" y="485"/>
                      </a:lnTo>
                      <a:lnTo>
                        <a:pt x="1781" y="469"/>
                      </a:lnTo>
                      <a:lnTo>
                        <a:pt x="1776" y="469"/>
                      </a:lnTo>
                      <a:lnTo>
                        <a:pt x="1781" y="470"/>
                      </a:lnTo>
                      <a:lnTo>
                        <a:pt x="1781" y="469"/>
                      </a:lnTo>
                      <a:lnTo>
                        <a:pt x="1776" y="469"/>
                      </a:lnTo>
                      <a:lnTo>
                        <a:pt x="1781" y="470"/>
                      </a:lnTo>
                      <a:lnTo>
                        <a:pt x="1782" y="457"/>
                      </a:lnTo>
                      <a:lnTo>
                        <a:pt x="1782" y="442"/>
                      </a:lnTo>
                      <a:lnTo>
                        <a:pt x="1777" y="442"/>
                      </a:lnTo>
                      <a:lnTo>
                        <a:pt x="1782" y="443"/>
                      </a:lnTo>
                      <a:lnTo>
                        <a:pt x="1782" y="442"/>
                      </a:lnTo>
                      <a:lnTo>
                        <a:pt x="1777" y="442"/>
                      </a:lnTo>
                      <a:lnTo>
                        <a:pt x="1782" y="443"/>
                      </a:lnTo>
                      <a:lnTo>
                        <a:pt x="1784" y="430"/>
                      </a:lnTo>
                      <a:lnTo>
                        <a:pt x="1784" y="402"/>
                      </a:lnTo>
                      <a:lnTo>
                        <a:pt x="1779" y="402"/>
                      </a:lnTo>
                      <a:lnTo>
                        <a:pt x="1784" y="403"/>
                      </a:lnTo>
                      <a:lnTo>
                        <a:pt x="1784" y="402"/>
                      </a:lnTo>
                      <a:lnTo>
                        <a:pt x="1779" y="402"/>
                      </a:lnTo>
                      <a:lnTo>
                        <a:pt x="1784" y="403"/>
                      </a:lnTo>
                      <a:lnTo>
                        <a:pt x="1785" y="389"/>
                      </a:lnTo>
                      <a:lnTo>
                        <a:pt x="1785" y="375"/>
                      </a:lnTo>
                      <a:lnTo>
                        <a:pt x="1780" y="375"/>
                      </a:lnTo>
                      <a:lnTo>
                        <a:pt x="1785" y="376"/>
                      </a:lnTo>
                      <a:lnTo>
                        <a:pt x="1785" y="375"/>
                      </a:lnTo>
                      <a:lnTo>
                        <a:pt x="1780" y="375"/>
                      </a:lnTo>
                      <a:lnTo>
                        <a:pt x="1785" y="376"/>
                      </a:lnTo>
                      <a:lnTo>
                        <a:pt x="1786" y="363"/>
                      </a:lnTo>
                      <a:lnTo>
                        <a:pt x="1786" y="349"/>
                      </a:lnTo>
                      <a:lnTo>
                        <a:pt x="1781" y="349"/>
                      </a:lnTo>
                      <a:lnTo>
                        <a:pt x="1786" y="350"/>
                      </a:lnTo>
                      <a:lnTo>
                        <a:pt x="1786" y="349"/>
                      </a:lnTo>
                      <a:lnTo>
                        <a:pt x="1781" y="349"/>
                      </a:lnTo>
                      <a:lnTo>
                        <a:pt x="1786" y="350"/>
                      </a:lnTo>
                      <a:lnTo>
                        <a:pt x="1788" y="337"/>
                      </a:lnTo>
                      <a:lnTo>
                        <a:pt x="1788" y="310"/>
                      </a:lnTo>
                      <a:lnTo>
                        <a:pt x="1782" y="310"/>
                      </a:lnTo>
                      <a:lnTo>
                        <a:pt x="1788" y="312"/>
                      </a:lnTo>
                      <a:lnTo>
                        <a:pt x="1788" y="310"/>
                      </a:lnTo>
                      <a:lnTo>
                        <a:pt x="1782" y="310"/>
                      </a:lnTo>
                      <a:lnTo>
                        <a:pt x="1788" y="312"/>
                      </a:lnTo>
                      <a:lnTo>
                        <a:pt x="1789" y="300"/>
                      </a:lnTo>
                      <a:lnTo>
                        <a:pt x="1789" y="287"/>
                      </a:lnTo>
                      <a:lnTo>
                        <a:pt x="1784" y="287"/>
                      </a:lnTo>
                      <a:lnTo>
                        <a:pt x="1789" y="288"/>
                      </a:lnTo>
                      <a:lnTo>
                        <a:pt x="1789" y="287"/>
                      </a:lnTo>
                      <a:lnTo>
                        <a:pt x="1784" y="287"/>
                      </a:lnTo>
                      <a:lnTo>
                        <a:pt x="1789" y="288"/>
                      </a:lnTo>
                      <a:lnTo>
                        <a:pt x="1790" y="277"/>
                      </a:lnTo>
                      <a:lnTo>
                        <a:pt x="1790" y="264"/>
                      </a:lnTo>
                      <a:lnTo>
                        <a:pt x="1785" y="264"/>
                      </a:lnTo>
                      <a:lnTo>
                        <a:pt x="1790" y="265"/>
                      </a:lnTo>
                      <a:lnTo>
                        <a:pt x="1790" y="264"/>
                      </a:lnTo>
                      <a:lnTo>
                        <a:pt x="1785" y="264"/>
                      </a:lnTo>
                      <a:lnTo>
                        <a:pt x="1790" y="265"/>
                      </a:lnTo>
                      <a:lnTo>
                        <a:pt x="1792" y="255"/>
                      </a:lnTo>
                      <a:lnTo>
                        <a:pt x="1792" y="233"/>
                      </a:lnTo>
                      <a:lnTo>
                        <a:pt x="1786" y="233"/>
                      </a:lnTo>
                      <a:lnTo>
                        <a:pt x="1792" y="234"/>
                      </a:lnTo>
                      <a:lnTo>
                        <a:pt x="1792" y="233"/>
                      </a:lnTo>
                      <a:lnTo>
                        <a:pt x="1786" y="233"/>
                      </a:lnTo>
                      <a:lnTo>
                        <a:pt x="1792" y="234"/>
                      </a:lnTo>
                      <a:lnTo>
                        <a:pt x="1793" y="224"/>
                      </a:lnTo>
                      <a:lnTo>
                        <a:pt x="1793" y="213"/>
                      </a:lnTo>
                      <a:lnTo>
                        <a:pt x="1788" y="213"/>
                      </a:lnTo>
                      <a:lnTo>
                        <a:pt x="1793" y="215"/>
                      </a:lnTo>
                      <a:lnTo>
                        <a:pt x="1793" y="213"/>
                      </a:lnTo>
                      <a:lnTo>
                        <a:pt x="1788" y="213"/>
                      </a:lnTo>
                      <a:lnTo>
                        <a:pt x="1793" y="215"/>
                      </a:lnTo>
                      <a:lnTo>
                        <a:pt x="1794" y="206"/>
                      </a:lnTo>
                      <a:lnTo>
                        <a:pt x="1794" y="195"/>
                      </a:lnTo>
                      <a:lnTo>
                        <a:pt x="1789" y="195"/>
                      </a:lnTo>
                      <a:lnTo>
                        <a:pt x="1794" y="197"/>
                      </a:lnTo>
                      <a:lnTo>
                        <a:pt x="1794" y="195"/>
                      </a:lnTo>
                      <a:lnTo>
                        <a:pt x="1789" y="195"/>
                      </a:lnTo>
                      <a:lnTo>
                        <a:pt x="1794" y="197"/>
                      </a:lnTo>
                      <a:lnTo>
                        <a:pt x="1795" y="189"/>
                      </a:lnTo>
                      <a:lnTo>
                        <a:pt x="1795" y="173"/>
                      </a:lnTo>
                      <a:lnTo>
                        <a:pt x="1790" y="173"/>
                      </a:lnTo>
                      <a:lnTo>
                        <a:pt x="1794" y="175"/>
                      </a:lnTo>
                      <a:lnTo>
                        <a:pt x="1795" y="173"/>
                      </a:lnTo>
                      <a:lnTo>
                        <a:pt x="1790" y="173"/>
                      </a:lnTo>
                      <a:lnTo>
                        <a:pt x="1794" y="175"/>
                      </a:lnTo>
                      <a:lnTo>
                        <a:pt x="1795" y="168"/>
                      </a:lnTo>
                      <a:lnTo>
                        <a:pt x="1797" y="167"/>
                      </a:lnTo>
                      <a:lnTo>
                        <a:pt x="1797" y="160"/>
                      </a:lnTo>
                      <a:lnTo>
                        <a:pt x="1792" y="160"/>
                      </a:lnTo>
                      <a:lnTo>
                        <a:pt x="1795" y="162"/>
                      </a:lnTo>
                      <a:lnTo>
                        <a:pt x="1797" y="160"/>
                      </a:lnTo>
                      <a:lnTo>
                        <a:pt x="1792" y="160"/>
                      </a:lnTo>
                      <a:lnTo>
                        <a:pt x="1795" y="162"/>
                      </a:lnTo>
                      <a:lnTo>
                        <a:pt x="1797" y="157"/>
                      </a:lnTo>
                      <a:lnTo>
                        <a:pt x="1798" y="155"/>
                      </a:lnTo>
                      <a:lnTo>
                        <a:pt x="1798" y="150"/>
                      </a:lnTo>
                      <a:lnTo>
                        <a:pt x="1793" y="150"/>
                      </a:lnTo>
                      <a:lnTo>
                        <a:pt x="1797" y="151"/>
                      </a:lnTo>
                      <a:lnTo>
                        <a:pt x="1798" y="150"/>
                      </a:lnTo>
                      <a:lnTo>
                        <a:pt x="1793" y="150"/>
                      </a:lnTo>
                      <a:lnTo>
                        <a:pt x="1797" y="151"/>
                      </a:lnTo>
                      <a:lnTo>
                        <a:pt x="1798" y="146"/>
                      </a:lnTo>
                      <a:lnTo>
                        <a:pt x="1799" y="145"/>
                      </a:lnTo>
                      <a:lnTo>
                        <a:pt x="1799" y="136"/>
                      </a:lnTo>
                      <a:lnTo>
                        <a:pt x="1794" y="136"/>
                      </a:lnTo>
                      <a:lnTo>
                        <a:pt x="1798" y="137"/>
                      </a:lnTo>
                      <a:lnTo>
                        <a:pt x="1799" y="136"/>
                      </a:lnTo>
                      <a:lnTo>
                        <a:pt x="1794" y="136"/>
                      </a:lnTo>
                      <a:lnTo>
                        <a:pt x="1798" y="137"/>
                      </a:lnTo>
                      <a:lnTo>
                        <a:pt x="1799" y="132"/>
                      </a:lnTo>
                      <a:lnTo>
                        <a:pt x="1801" y="131"/>
                      </a:lnTo>
                      <a:lnTo>
                        <a:pt x="1801" y="127"/>
                      </a:lnTo>
                      <a:lnTo>
                        <a:pt x="1795" y="127"/>
                      </a:lnTo>
                      <a:lnTo>
                        <a:pt x="1799" y="128"/>
                      </a:lnTo>
                      <a:lnTo>
                        <a:pt x="1801" y="127"/>
                      </a:lnTo>
                      <a:lnTo>
                        <a:pt x="1795" y="127"/>
                      </a:lnTo>
                      <a:lnTo>
                        <a:pt x="1799" y="128"/>
                      </a:lnTo>
                      <a:lnTo>
                        <a:pt x="1801" y="124"/>
                      </a:lnTo>
                      <a:lnTo>
                        <a:pt x="1802" y="123"/>
                      </a:lnTo>
                      <a:lnTo>
                        <a:pt x="1802" y="120"/>
                      </a:lnTo>
                      <a:lnTo>
                        <a:pt x="1797" y="120"/>
                      </a:lnTo>
                      <a:lnTo>
                        <a:pt x="1801" y="122"/>
                      </a:lnTo>
                      <a:lnTo>
                        <a:pt x="1802" y="120"/>
                      </a:lnTo>
                      <a:lnTo>
                        <a:pt x="1797" y="120"/>
                      </a:lnTo>
                      <a:lnTo>
                        <a:pt x="1801" y="122"/>
                      </a:lnTo>
                      <a:lnTo>
                        <a:pt x="1802" y="118"/>
                      </a:lnTo>
                      <a:lnTo>
                        <a:pt x="1803" y="117"/>
                      </a:lnTo>
                      <a:lnTo>
                        <a:pt x="1803" y="111"/>
                      </a:lnTo>
                      <a:lnTo>
                        <a:pt x="1798" y="111"/>
                      </a:lnTo>
                      <a:lnTo>
                        <a:pt x="1802" y="114"/>
                      </a:lnTo>
                      <a:lnTo>
                        <a:pt x="1803" y="111"/>
                      </a:lnTo>
                      <a:lnTo>
                        <a:pt x="1798" y="111"/>
                      </a:lnTo>
                      <a:lnTo>
                        <a:pt x="1802" y="114"/>
                      </a:lnTo>
                      <a:lnTo>
                        <a:pt x="1804" y="109"/>
                      </a:lnTo>
                      <a:lnTo>
                        <a:pt x="1804" y="106"/>
                      </a:lnTo>
                      <a:lnTo>
                        <a:pt x="1799" y="106"/>
                      </a:lnTo>
                      <a:lnTo>
                        <a:pt x="1803" y="109"/>
                      </a:lnTo>
                      <a:lnTo>
                        <a:pt x="1804" y="106"/>
                      </a:lnTo>
                      <a:lnTo>
                        <a:pt x="1799" y="106"/>
                      </a:lnTo>
                      <a:lnTo>
                        <a:pt x="1803" y="109"/>
                      </a:lnTo>
                      <a:lnTo>
                        <a:pt x="1806" y="104"/>
                      </a:lnTo>
                      <a:lnTo>
                        <a:pt x="1806" y="101"/>
                      </a:lnTo>
                      <a:lnTo>
                        <a:pt x="1801" y="101"/>
                      </a:lnTo>
                      <a:lnTo>
                        <a:pt x="1804" y="105"/>
                      </a:lnTo>
                      <a:lnTo>
                        <a:pt x="1803" y="104"/>
                      </a:lnTo>
                      <a:lnTo>
                        <a:pt x="1806" y="101"/>
                      </a:lnTo>
                      <a:lnTo>
                        <a:pt x="1801" y="101"/>
                      </a:lnTo>
                      <a:lnTo>
                        <a:pt x="1804" y="105"/>
                      </a:lnTo>
                      <a:lnTo>
                        <a:pt x="1806" y="104"/>
                      </a:lnTo>
                      <a:lnTo>
                        <a:pt x="1804" y="102"/>
                      </a:lnTo>
                      <a:lnTo>
                        <a:pt x="1807" y="100"/>
                      </a:lnTo>
                      <a:lnTo>
                        <a:pt x="1807" y="96"/>
                      </a:lnTo>
                      <a:lnTo>
                        <a:pt x="1802" y="96"/>
                      </a:lnTo>
                      <a:lnTo>
                        <a:pt x="1806" y="98"/>
                      </a:lnTo>
                      <a:lnTo>
                        <a:pt x="1807" y="96"/>
                      </a:lnTo>
                      <a:lnTo>
                        <a:pt x="1802" y="96"/>
                      </a:lnTo>
                      <a:lnTo>
                        <a:pt x="1806" y="98"/>
                      </a:lnTo>
                      <a:lnTo>
                        <a:pt x="1808" y="93"/>
                      </a:lnTo>
                      <a:lnTo>
                        <a:pt x="1808" y="92"/>
                      </a:lnTo>
                      <a:lnTo>
                        <a:pt x="1803" y="92"/>
                      </a:lnTo>
                      <a:lnTo>
                        <a:pt x="1807" y="96"/>
                      </a:lnTo>
                      <a:lnTo>
                        <a:pt x="1806" y="95"/>
                      </a:lnTo>
                      <a:lnTo>
                        <a:pt x="1808" y="92"/>
                      </a:lnTo>
                      <a:lnTo>
                        <a:pt x="1803" y="92"/>
                      </a:lnTo>
                      <a:lnTo>
                        <a:pt x="1807" y="96"/>
                      </a:lnTo>
                      <a:lnTo>
                        <a:pt x="1808" y="95"/>
                      </a:lnTo>
                      <a:lnTo>
                        <a:pt x="1807" y="93"/>
                      </a:lnTo>
                      <a:lnTo>
                        <a:pt x="1810" y="91"/>
                      </a:lnTo>
                      <a:lnTo>
                        <a:pt x="1810" y="89"/>
                      </a:lnTo>
                      <a:lnTo>
                        <a:pt x="1804" y="89"/>
                      </a:lnTo>
                      <a:lnTo>
                        <a:pt x="1808" y="93"/>
                      </a:lnTo>
                      <a:lnTo>
                        <a:pt x="1807" y="92"/>
                      </a:lnTo>
                      <a:lnTo>
                        <a:pt x="1810" y="89"/>
                      </a:lnTo>
                      <a:lnTo>
                        <a:pt x="1804" y="89"/>
                      </a:lnTo>
                      <a:lnTo>
                        <a:pt x="1808" y="93"/>
                      </a:lnTo>
                      <a:lnTo>
                        <a:pt x="1810" y="92"/>
                      </a:lnTo>
                      <a:lnTo>
                        <a:pt x="1808" y="91"/>
                      </a:lnTo>
                      <a:lnTo>
                        <a:pt x="1811" y="88"/>
                      </a:lnTo>
                      <a:lnTo>
                        <a:pt x="1811" y="86"/>
                      </a:lnTo>
                      <a:lnTo>
                        <a:pt x="1806" y="86"/>
                      </a:lnTo>
                      <a:lnTo>
                        <a:pt x="1810" y="89"/>
                      </a:lnTo>
                      <a:lnTo>
                        <a:pt x="1808" y="88"/>
                      </a:lnTo>
                      <a:lnTo>
                        <a:pt x="1811" y="86"/>
                      </a:lnTo>
                      <a:lnTo>
                        <a:pt x="1806" y="86"/>
                      </a:lnTo>
                      <a:lnTo>
                        <a:pt x="1810" y="89"/>
                      </a:lnTo>
                      <a:lnTo>
                        <a:pt x="1812" y="87"/>
                      </a:lnTo>
                      <a:lnTo>
                        <a:pt x="1811" y="86"/>
                      </a:lnTo>
                      <a:lnTo>
                        <a:pt x="1813" y="83"/>
                      </a:lnTo>
                      <a:lnTo>
                        <a:pt x="1813" y="82"/>
                      </a:lnTo>
                      <a:lnTo>
                        <a:pt x="1808" y="82"/>
                      </a:lnTo>
                      <a:lnTo>
                        <a:pt x="1808" y="87"/>
                      </a:lnTo>
                      <a:lnTo>
                        <a:pt x="1808" y="86"/>
                      </a:lnTo>
                      <a:lnTo>
                        <a:pt x="1811" y="84"/>
                      </a:lnTo>
                      <a:lnTo>
                        <a:pt x="1813" y="82"/>
                      </a:lnTo>
                      <a:lnTo>
                        <a:pt x="1808" y="82"/>
                      </a:lnTo>
                      <a:lnTo>
                        <a:pt x="1808" y="87"/>
                      </a:lnTo>
                      <a:lnTo>
                        <a:pt x="1810" y="87"/>
                      </a:lnTo>
                      <a:lnTo>
                        <a:pt x="1810" y="86"/>
                      </a:lnTo>
                      <a:lnTo>
                        <a:pt x="1812" y="84"/>
                      </a:lnTo>
                      <a:lnTo>
                        <a:pt x="1815" y="82"/>
                      </a:lnTo>
                      <a:lnTo>
                        <a:pt x="1815" y="79"/>
                      </a:lnTo>
                      <a:lnTo>
                        <a:pt x="1810" y="79"/>
                      </a:lnTo>
                      <a:lnTo>
                        <a:pt x="1810" y="84"/>
                      </a:lnTo>
                      <a:lnTo>
                        <a:pt x="1810" y="83"/>
                      </a:lnTo>
                      <a:lnTo>
                        <a:pt x="1812" y="82"/>
                      </a:lnTo>
                      <a:lnTo>
                        <a:pt x="1815" y="79"/>
                      </a:lnTo>
                      <a:lnTo>
                        <a:pt x="1810" y="79"/>
                      </a:lnTo>
                      <a:lnTo>
                        <a:pt x="1810" y="84"/>
                      </a:lnTo>
                      <a:lnTo>
                        <a:pt x="1811" y="84"/>
                      </a:lnTo>
                      <a:lnTo>
                        <a:pt x="1811" y="83"/>
                      </a:lnTo>
                      <a:lnTo>
                        <a:pt x="1813" y="82"/>
                      </a:lnTo>
                      <a:lnTo>
                        <a:pt x="1816" y="79"/>
                      </a:lnTo>
                      <a:lnTo>
                        <a:pt x="1816" y="78"/>
                      </a:lnTo>
                      <a:lnTo>
                        <a:pt x="1811" y="78"/>
                      </a:lnTo>
                      <a:lnTo>
                        <a:pt x="1811" y="83"/>
                      </a:lnTo>
                      <a:lnTo>
                        <a:pt x="1811" y="82"/>
                      </a:lnTo>
                      <a:lnTo>
                        <a:pt x="1813" y="80"/>
                      </a:lnTo>
                      <a:lnTo>
                        <a:pt x="1816" y="78"/>
                      </a:lnTo>
                      <a:lnTo>
                        <a:pt x="1811" y="78"/>
                      </a:lnTo>
                      <a:lnTo>
                        <a:pt x="1811" y="83"/>
                      </a:lnTo>
                      <a:lnTo>
                        <a:pt x="1812" y="83"/>
                      </a:lnTo>
                      <a:lnTo>
                        <a:pt x="1812" y="82"/>
                      </a:lnTo>
                      <a:lnTo>
                        <a:pt x="1815" y="80"/>
                      </a:lnTo>
                      <a:lnTo>
                        <a:pt x="1817" y="78"/>
                      </a:lnTo>
                      <a:lnTo>
                        <a:pt x="1817" y="77"/>
                      </a:lnTo>
                      <a:lnTo>
                        <a:pt x="1812" y="77"/>
                      </a:lnTo>
                      <a:lnTo>
                        <a:pt x="1812" y="82"/>
                      </a:lnTo>
                      <a:lnTo>
                        <a:pt x="1812" y="80"/>
                      </a:lnTo>
                      <a:lnTo>
                        <a:pt x="1815" y="79"/>
                      </a:lnTo>
                      <a:lnTo>
                        <a:pt x="1817" y="77"/>
                      </a:lnTo>
                      <a:lnTo>
                        <a:pt x="1812" y="77"/>
                      </a:lnTo>
                      <a:lnTo>
                        <a:pt x="1812" y="82"/>
                      </a:lnTo>
                      <a:lnTo>
                        <a:pt x="1813" y="82"/>
                      </a:lnTo>
                      <a:lnTo>
                        <a:pt x="1813" y="80"/>
                      </a:lnTo>
                      <a:lnTo>
                        <a:pt x="1816" y="79"/>
                      </a:lnTo>
                      <a:lnTo>
                        <a:pt x="1819" y="77"/>
                      </a:lnTo>
                      <a:lnTo>
                        <a:pt x="1819" y="75"/>
                      </a:lnTo>
                      <a:lnTo>
                        <a:pt x="1813" y="75"/>
                      </a:lnTo>
                      <a:lnTo>
                        <a:pt x="1813" y="80"/>
                      </a:lnTo>
                      <a:lnTo>
                        <a:pt x="1813" y="79"/>
                      </a:lnTo>
                      <a:lnTo>
                        <a:pt x="1816" y="78"/>
                      </a:lnTo>
                      <a:lnTo>
                        <a:pt x="1819" y="75"/>
                      </a:lnTo>
                      <a:lnTo>
                        <a:pt x="1813" y="75"/>
                      </a:lnTo>
                      <a:lnTo>
                        <a:pt x="1813" y="80"/>
                      </a:lnTo>
                      <a:lnTo>
                        <a:pt x="1815" y="80"/>
                      </a:lnTo>
                      <a:lnTo>
                        <a:pt x="1815" y="79"/>
                      </a:lnTo>
                      <a:lnTo>
                        <a:pt x="1819" y="79"/>
                      </a:lnTo>
                      <a:lnTo>
                        <a:pt x="1820" y="78"/>
                      </a:lnTo>
                      <a:lnTo>
                        <a:pt x="1816" y="74"/>
                      </a:lnTo>
                      <a:lnTo>
                        <a:pt x="1816" y="79"/>
                      </a:lnTo>
                      <a:lnTo>
                        <a:pt x="1820" y="78"/>
                      </a:lnTo>
                      <a:lnTo>
                        <a:pt x="1816" y="74"/>
                      </a:lnTo>
                      <a:lnTo>
                        <a:pt x="1816" y="79"/>
                      </a:lnTo>
                      <a:lnTo>
                        <a:pt x="1817" y="79"/>
                      </a:lnTo>
                      <a:lnTo>
                        <a:pt x="1817" y="74"/>
                      </a:lnTo>
                      <a:lnTo>
                        <a:pt x="1815" y="78"/>
                      </a:lnTo>
                      <a:lnTo>
                        <a:pt x="1817" y="79"/>
                      </a:lnTo>
                      <a:lnTo>
                        <a:pt x="1817" y="74"/>
                      </a:lnTo>
                      <a:lnTo>
                        <a:pt x="1815" y="78"/>
                      </a:lnTo>
                      <a:lnTo>
                        <a:pt x="1816" y="79"/>
                      </a:lnTo>
                      <a:lnTo>
                        <a:pt x="1816" y="78"/>
                      </a:lnTo>
                      <a:lnTo>
                        <a:pt x="1819" y="80"/>
                      </a:lnTo>
                      <a:lnTo>
                        <a:pt x="1820" y="80"/>
                      </a:lnTo>
                      <a:lnTo>
                        <a:pt x="1820" y="75"/>
                      </a:lnTo>
                      <a:lnTo>
                        <a:pt x="1816" y="75"/>
                      </a:lnTo>
                      <a:lnTo>
                        <a:pt x="1817" y="78"/>
                      </a:lnTo>
                      <a:lnTo>
                        <a:pt x="1820" y="80"/>
                      </a:lnTo>
                      <a:lnTo>
                        <a:pt x="1820" y="75"/>
                      </a:lnTo>
                      <a:lnTo>
                        <a:pt x="1816" y="75"/>
                      </a:lnTo>
                      <a:lnTo>
                        <a:pt x="1816" y="78"/>
                      </a:lnTo>
                      <a:lnTo>
                        <a:pt x="1817" y="82"/>
                      </a:lnTo>
                      <a:lnTo>
                        <a:pt x="1819" y="83"/>
                      </a:lnTo>
                      <a:lnTo>
                        <a:pt x="1821" y="79"/>
                      </a:lnTo>
                      <a:lnTo>
                        <a:pt x="1817" y="79"/>
                      </a:lnTo>
                      <a:lnTo>
                        <a:pt x="1819" y="83"/>
                      </a:lnTo>
                      <a:lnTo>
                        <a:pt x="1821" y="79"/>
                      </a:lnTo>
                      <a:lnTo>
                        <a:pt x="1817" y="79"/>
                      </a:lnTo>
                      <a:lnTo>
                        <a:pt x="1817" y="83"/>
                      </a:lnTo>
                      <a:lnTo>
                        <a:pt x="1819" y="86"/>
                      </a:lnTo>
                      <a:lnTo>
                        <a:pt x="1823" y="83"/>
                      </a:lnTo>
                      <a:lnTo>
                        <a:pt x="1819" y="83"/>
                      </a:lnTo>
                      <a:lnTo>
                        <a:pt x="1819" y="86"/>
                      </a:lnTo>
                      <a:lnTo>
                        <a:pt x="1823" y="83"/>
                      </a:lnTo>
                      <a:lnTo>
                        <a:pt x="1819" y="83"/>
                      </a:lnTo>
                      <a:lnTo>
                        <a:pt x="1819" y="87"/>
                      </a:lnTo>
                      <a:lnTo>
                        <a:pt x="1820" y="89"/>
                      </a:lnTo>
                      <a:lnTo>
                        <a:pt x="1824" y="87"/>
                      </a:lnTo>
                      <a:lnTo>
                        <a:pt x="1820" y="87"/>
                      </a:lnTo>
                      <a:lnTo>
                        <a:pt x="1820" y="89"/>
                      </a:lnTo>
                      <a:lnTo>
                        <a:pt x="1824" y="87"/>
                      </a:lnTo>
                      <a:lnTo>
                        <a:pt x="1820" y="87"/>
                      </a:lnTo>
                      <a:lnTo>
                        <a:pt x="1820" y="95"/>
                      </a:lnTo>
                      <a:lnTo>
                        <a:pt x="1821" y="97"/>
                      </a:lnTo>
                      <a:lnTo>
                        <a:pt x="1825" y="95"/>
                      </a:lnTo>
                      <a:lnTo>
                        <a:pt x="1821" y="95"/>
                      </a:lnTo>
                      <a:lnTo>
                        <a:pt x="1821" y="97"/>
                      </a:lnTo>
                      <a:lnTo>
                        <a:pt x="1825" y="95"/>
                      </a:lnTo>
                      <a:lnTo>
                        <a:pt x="1821" y="95"/>
                      </a:lnTo>
                      <a:lnTo>
                        <a:pt x="1821" y="101"/>
                      </a:lnTo>
                      <a:lnTo>
                        <a:pt x="1823" y="104"/>
                      </a:lnTo>
                      <a:lnTo>
                        <a:pt x="1826" y="101"/>
                      </a:lnTo>
                      <a:lnTo>
                        <a:pt x="1823" y="101"/>
                      </a:lnTo>
                      <a:lnTo>
                        <a:pt x="1823" y="104"/>
                      </a:lnTo>
                      <a:lnTo>
                        <a:pt x="1826" y="101"/>
                      </a:lnTo>
                      <a:lnTo>
                        <a:pt x="1823" y="101"/>
                      </a:lnTo>
                      <a:lnTo>
                        <a:pt x="1823" y="106"/>
                      </a:lnTo>
                      <a:lnTo>
                        <a:pt x="1824" y="110"/>
                      </a:lnTo>
                      <a:lnTo>
                        <a:pt x="1828" y="109"/>
                      </a:lnTo>
                      <a:lnTo>
                        <a:pt x="1824" y="109"/>
                      </a:lnTo>
                      <a:lnTo>
                        <a:pt x="1824" y="110"/>
                      </a:lnTo>
                      <a:lnTo>
                        <a:pt x="1828" y="109"/>
                      </a:lnTo>
                      <a:lnTo>
                        <a:pt x="1824" y="109"/>
                      </a:lnTo>
                      <a:lnTo>
                        <a:pt x="1824" y="119"/>
                      </a:lnTo>
                      <a:lnTo>
                        <a:pt x="1825" y="124"/>
                      </a:lnTo>
                      <a:lnTo>
                        <a:pt x="1829" y="123"/>
                      </a:lnTo>
                      <a:lnTo>
                        <a:pt x="1825" y="123"/>
                      </a:lnTo>
                      <a:lnTo>
                        <a:pt x="1825" y="124"/>
                      </a:lnTo>
                      <a:lnTo>
                        <a:pt x="1829" y="123"/>
                      </a:lnTo>
                      <a:lnTo>
                        <a:pt x="1825" y="123"/>
                      </a:lnTo>
                      <a:lnTo>
                        <a:pt x="1825" y="128"/>
                      </a:lnTo>
                      <a:lnTo>
                        <a:pt x="1826" y="135"/>
                      </a:lnTo>
                      <a:lnTo>
                        <a:pt x="1830" y="133"/>
                      </a:lnTo>
                      <a:lnTo>
                        <a:pt x="1826" y="133"/>
                      </a:lnTo>
                      <a:lnTo>
                        <a:pt x="1826" y="135"/>
                      </a:lnTo>
                      <a:lnTo>
                        <a:pt x="1830" y="133"/>
                      </a:lnTo>
                      <a:lnTo>
                        <a:pt x="1826" y="133"/>
                      </a:lnTo>
                      <a:lnTo>
                        <a:pt x="1826" y="140"/>
                      </a:lnTo>
                      <a:lnTo>
                        <a:pt x="1828" y="145"/>
                      </a:lnTo>
                      <a:lnTo>
                        <a:pt x="1832" y="144"/>
                      </a:lnTo>
                      <a:lnTo>
                        <a:pt x="1828" y="144"/>
                      </a:lnTo>
                      <a:lnTo>
                        <a:pt x="1828" y="145"/>
                      </a:lnTo>
                      <a:lnTo>
                        <a:pt x="1832" y="144"/>
                      </a:lnTo>
                      <a:lnTo>
                        <a:pt x="1828" y="144"/>
                      </a:lnTo>
                      <a:lnTo>
                        <a:pt x="1828" y="158"/>
                      </a:lnTo>
                      <a:lnTo>
                        <a:pt x="1829" y="164"/>
                      </a:lnTo>
                      <a:lnTo>
                        <a:pt x="1833" y="163"/>
                      </a:lnTo>
                      <a:lnTo>
                        <a:pt x="1829" y="163"/>
                      </a:lnTo>
                      <a:lnTo>
                        <a:pt x="1829" y="164"/>
                      </a:lnTo>
                      <a:lnTo>
                        <a:pt x="1833" y="163"/>
                      </a:lnTo>
                      <a:lnTo>
                        <a:pt x="1829" y="163"/>
                      </a:lnTo>
                      <a:lnTo>
                        <a:pt x="1829" y="171"/>
                      </a:lnTo>
                      <a:lnTo>
                        <a:pt x="1830" y="177"/>
                      </a:lnTo>
                      <a:lnTo>
                        <a:pt x="1834" y="176"/>
                      </a:lnTo>
                      <a:lnTo>
                        <a:pt x="1830" y="176"/>
                      </a:lnTo>
                      <a:lnTo>
                        <a:pt x="1830" y="177"/>
                      </a:lnTo>
                      <a:lnTo>
                        <a:pt x="1834" y="176"/>
                      </a:lnTo>
                      <a:lnTo>
                        <a:pt x="1830" y="176"/>
                      </a:lnTo>
                      <a:lnTo>
                        <a:pt x="1830" y="185"/>
                      </a:lnTo>
                      <a:lnTo>
                        <a:pt x="1832" y="193"/>
                      </a:lnTo>
                      <a:lnTo>
                        <a:pt x="1835" y="191"/>
                      </a:lnTo>
                      <a:lnTo>
                        <a:pt x="1832" y="191"/>
                      </a:lnTo>
                      <a:lnTo>
                        <a:pt x="1832" y="193"/>
                      </a:lnTo>
                      <a:lnTo>
                        <a:pt x="1835" y="191"/>
                      </a:lnTo>
                      <a:lnTo>
                        <a:pt x="1832" y="191"/>
                      </a:lnTo>
                      <a:lnTo>
                        <a:pt x="1832" y="208"/>
                      </a:lnTo>
                      <a:lnTo>
                        <a:pt x="1833" y="216"/>
                      </a:lnTo>
                      <a:lnTo>
                        <a:pt x="1837" y="215"/>
                      </a:lnTo>
                      <a:lnTo>
                        <a:pt x="1833" y="215"/>
                      </a:lnTo>
                      <a:lnTo>
                        <a:pt x="1833" y="216"/>
                      </a:lnTo>
                      <a:lnTo>
                        <a:pt x="1837" y="215"/>
                      </a:lnTo>
                      <a:lnTo>
                        <a:pt x="1833" y="215"/>
                      </a:lnTo>
                      <a:lnTo>
                        <a:pt x="1833" y="225"/>
                      </a:lnTo>
                      <a:lnTo>
                        <a:pt x="1834" y="233"/>
                      </a:lnTo>
                      <a:lnTo>
                        <a:pt x="1838" y="231"/>
                      </a:lnTo>
                      <a:lnTo>
                        <a:pt x="1834" y="231"/>
                      </a:lnTo>
                      <a:lnTo>
                        <a:pt x="1834" y="233"/>
                      </a:lnTo>
                      <a:lnTo>
                        <a:pt x="1838" y="231"/>
                      </a:lnTo>
                      <a:lnTo>
                        <a:pt x="1834" y="231"/>
                      </a:lnTo>
                      <a:lnTo>
                        <a:pt x="1834" y="242"/>
                      </a:lnTo>
                      <a:lnTo>
                        <a:pt x="1835" y="251"/>
                      </a:lnTo>
                      <a:lnTo>
                        <a:pt x="1839" y="250"/>
                      </a:lnTo>
                      <a:lnTo>
                        <a:pt x="1835" y="250"/>
                      </a:lnTo>
                      <a:lnTo>
                        <a:pt x="1835" y="251"/>
                      </a:lnTo>
                      <a:lnTo>
                        <a:pt x="1839" y="250"/>
                      </a:lnTo>
                      <a:lnTo>
                        <a:pt x="1835" y="250"/>
                      </a:lnTo>
                      <a:lnTo>
                        <a:pt x="1835" y="269"/>
                      </a:lnTo>
                      <a:lnTo>
                        <a:pt x="1837" y="279"/>
                      </a:lnTo>
                      <a:lnTo>
                        <a:pt x="1841" y="278"/>
                      </a:lnTo>
                      <a:lnTo>
                        <a:pt x="1837" y="278"/>
                      </a:lnTo>
                      <a:lnTo>
                        <a:pt x="1837" y="279"/>
                      </a:lnTo>
                      <a:lnTo>
                        <a:pt x="1841" y="278"/>
                      </a:lnTo>
                      <a:lnTo>
                        <a:pt x="1837" y="278"/>
                      </a:lnTo>
                      <a:lnTo>
                        <a:pt x="1837" y="288"/>
                      </a:lnTo>
                      <a:lnTo>
                        <a:pt x="1838" y="299"/>
                      </a:lnTo>
                      <a:lnTo>
                        <a:pt x="1842" y="297"/>
                      </a:lnTo>
                      <a:lnTo>
                        <a:pt x="1838" y="297"/>
                      </a:lnTo>
                      <a:lnTo>
                        <a:pt x="1838" y="299"/>
                      </a:lnTo>
                      <a:lnTo>
                        <a:pt x="1842" y="297"/>
                      </a:lnTo>
                      <a:lnTo>
                        <a:pt x="1838" y="297"/>
                      </a:lnTo>
                      <a:lnTo>
                        <a:pt x="1838" y="309"/>
                      </a:lnTo>
                      <a:lnTo>
                        <a:pt x="1839" y="319"/>
                      </a:lnTo>
                      <a:lnTo>
                        <a:pt x="1843" y="318"/>
                      </a:lnTo>
                      <a:lnTo>
                        <a:pt x="1839" y="318"/>
                      </a:lnTo>
                      <a:lnTo>
                        <a:pt x="1839" y="319"/>
                      </a:lnTo>
                      <a:lnTo>
                        <a:pt x="1843" y="318"/>
                      </a:lnTo>
                      <a:lnTo>
                        <a:pt x="1839" y="318"/>
                      </a:lnTo>
                      <a:lnTo>
                        <a:pt x="1839" y="341"/>
                      </a:lnTo>
                      <a:lnTo>
                        <a:pt x="1841" y="352"/>
                      </a:lnTo>
                      <a:lnTo>
                        <a:pt x="1844" y="350"/>
                      </a:lnTo>
                      <a:lnTo>
                        <a:pt x="1841" y="350"/>
                      </a:lnTo>
                      <a:lnTo>
                        <a:pt x="1841" y="352"/>
                      </a:lnTo>
                      <a:lnTo>
                        <a:pt x="1844" y="350"/>
                      </a:lnTo>
                      <a:lnTo>
                        <a:pt x="1841" y="350"/>
                      </a:lnTo>
                      <a:lnTo>
                        <a:pt x="1841" y="362"/>
                      </a:lnTo>
                      <a:lnTo>
                        <a:pt x="1842" y="374"/>
                      </a:lnTo>
                      <a:lnTo>
                        <a:pt x="1846" y="372"/>
                      </a:lnTo>
                      <a:lnTo>
                        <a:pt x="1842" y="372"/>
                      </a:lnTo>
                      <a:lnTo>
                        <a:pt x="1842" y="374"/>
                      </a:lnTo>
                      <a:lnTo>
                        <a:pt x="1846" y="372"/>
                      </a:lnTo>
                      <a:lnTo>
                        <a:pt x="1842" y="372"/>
                      </a:lnTo>
                      <a:lnTo>
                        <a:pt x="1842" y="397"/>
                      </a:lnTo>
                      <a:lnTo>
                        <a:pt x="1843" y="408"/>
                      </a:lnTo>
                      <a:lnTo>
                        <a:pt x="1847" y="407"/>
                      </a:lnTo>
                      <a:lnTo>
                        <a:pt x="1843" y="407"/>
                      </a:lnTo>
                      <a:lnTo>
                        <a:pt x="1843" y="408"/>
                      </a:lnTo>
                      <a:lnTo>
                        <a:pt x="1847" y="407"/>
                      </a:lnTo>
                      <a:lnTo>
                        <a:pt x="1843" y="407"/>
                      </a:lnTo>
                      <a:lnTo>
                        <a:pt x="1843" y="420"/>
                      </a:lnTo>
                      <a:lnTo>
                        <a:pt x="1844" y="432"/>
                      </a:lnTo>
                      <a:lnTo>
                        <a:pt x="1848" y="430"/>
                      </a:lnTo>
                      <a:lnTo>
                        <a:pt x="1844" y="430"/>
                      </a:lnTo>
                      <a:lnTo>
                        <a:pt x="1844" y="432"/>
                      </a:lnTo>
                      <a:lnTo>
                        <a:pt x="1848" y="430"/>
                      </a:lnTo>
                      <a:lnTo>
                        <a:pt x="1844" y="430"/>
                      </a:lnTo>
                      <a:lnTo>
                        <a:pt x="1844" y="445"/>
                      </a:lnTo>
                      <a:lnTo>
                        <a:pt x="1846" y="456"/>
                      </a:lnTo>
                      <a:lnTo>
                        <a:pt x="1850" y="455"/>
                      </a:lnTo>
                      <a:lnTo>
                        <a:pt x="1846" y="455"/>
                      </a:lnTo>
                      <a:lnTo>
                        <a:pt x="1846" y="456"/>
                      </a:lnTo>
                      <a:lnTo>
                        <a:pt x="1850" y="455"/>
                      </a:lnTo>
                      <a:lnTo>
                        <a:pt x="1846" y="455"/>
                      </a:lnTo>
                      <a:lnTo>
                        <a:pt x="1846" y="481"/>
                      </a:lnTo>
                      <a:lnTo>
                        <a:pt x="1847" y="494"/>
                      </a:lnTo>
                      <a:lnTo>
                        <a:pt x="1851" y="492"/>
                      </a:lnTo>
                      <a:lnTo>
                        <a:pt x="1847" y="492"/>
                      </a:lnTo>
                      <a:lnTo>
                        <a:pt x="1847" y="494"/>
                      </a:lnTo>
                      <a:lnTo>
                        <a:pt x="1851" y="492"/>
                      </a:lnTo>
                      <a:lnTo>
                        <a:pt x="1847" y="492"/>
                      </a:lnTo>
                      <a:lnTo>
                        <a:pt x="1847" y="507"/>
                      </a:lnTo>
                      <a:lnTo>
                        <a:pt x="1848" y="519"/>
                      </a:lnTo>
                      <a:lnTo>
                        <a:pt x="1852" y="518"/>
                      </a:lnTo>
                      <a:lnTo>
                        <a:pt x="1848" y="518"/>
                      </a:lnTo>
                      <a:lnTo>
                        <a:pt x="1848" y="519"/>
                      </a:lnTo>
                      <a:lnTo>
                        <a:pt x="1852" y="518"/>
                      </a:lnTo>
                      <a:lnTo>
                        <a:pt x="1848" y="518"/>
                      </a:lnTo>
                      <a:lnTo>
                        <a:pt x="1848" y="532"/>
                      </a:lnTo>
                      <a:lnTo>
                        <a:pt x="1850" y="545"/>
                      </a:lnTo>
                      <a:lnTo>
                        <a:pt x="1854" y="544"/>
                      </a:lnTo>
                      <a:lnTo>
                        <a:pt x="1850" y="544"/>
                      </a:lnTo>
                      <a:lnTo>
                        <a:pt x="1850" y="545"/>
                      </a:lnTo>
                      <a:lnTo>
                        <a:pt x="1854" y="544"/>
                      </a:lnTo>
                      <a:lnTo>
                        <a:pt x="1850" y="544"/>
                      </a:lnTo>
                      <a:lnTo>
                        <a:pt x="1850" y="571"/>
                      </a:lnTo>
                      <a:lnTo>
                        <a:pt x="1851" y="584"/>
                      </a:lnTo>
                      <a:lnTo>
                        <a:pt x="1855" y="583"/>
                      </a:lnTo>
                      <a:lnTo>
                        <a:pt x="1851" y="583"/>
                      </a:lnTo>
                      <a:lnTo>
                        <a:pt x="1851" y="584"/>
                      </a:lnTo>
                      <a:lnTo>
                        <a:pt x="1855" y="583"/>
                      </a:lnTo>
                      <a:lnTo>
                        <a:pt x="1851" y="583"/>
                      </a:lnTo>
                      <a:lnTo>
                        <a:pt x="1851" y="597"/>
                      </a:lnTo>
                      <a:lnTo>
                        <a:pt x="1852" y="611"/>
                      </a:lnTo>
                      <a:lnTo>
                        <a:pt x="1856" y="610"/>
                      </a:lnTo>
                      <a:lnTo>
                        <a:pt x="1852" y="610"/>
                      </a:lnTo>
                      <a:lnTo>
                        <a:pt x="1852" y="611"/>
                      </a:lnTo>
                      <a:lnTo>
                        <a:pt x="1856" y="610"/>
                      </a:lnTo>
                      <a:lnTo>
                        <a:pt x="1852" y="610"/>
                      </a:lnTo>
                      <a:lnTo>
                        <a:pt x="1852" y="624"/>
                      </a:lnTo>
                      <a:lnTo>
                        <a:pt x="1854" y="638"/>
                      </a:lnTo>
                      <a:lnTo>
                        <a:pt x="1857" y="637"/>
                      </a:lnTo>
                      <a:lnTo>
                        <a:pt x="1854" y="637"/>
                      </a:lnTo>
                      <a:lnTo>
                        <a:pt x="1854" y="638"/>
                      </a:lnTo>
                      <a:lnTo>
                        <a:pt x="1857" y="637"/>
                      </a:lnTo>
                      <a:lnTo>
                        <a:pt x="1854" y="637"/>
                      </a:lnTo>
                      <a:lnTo>
                        <a:pt x="1854" y="665"/>
                      </a:lnTo>
                      <a:lnTo>
                        <a:pt x="1855" y="680"/>
                      </a:lnTo>
                      <a:lnTo>
                        <a:pt x="1859" y="678"/>
                      </a:lnTo>
                      <a:lnTo>
                        <a:pt x="1855" y="678"/>
                      </a:lnTo>
                      <a:lnTo>
                        <a:pt x="1855" y="680"/>
                      </a:lnTo>
                      <a:lnTo>
                        <a:pt x="1859" y="678"/>
                      </a:lnTo>
                      <a:lnTo>
                        <a:pt x="1855" y="678"/>
                      </a:lnTo>
                      <a:lnTo>
                        <a:pt x="1855" y="692"/>
                      </a:lnTo>
                      <a:lnTo>
                        <a:pt x="1856" y="707"/>
                      </a:lnTo>
                      <a:lnTo>
                        <a:pt x="1860" y="705"/>
                      </a:lnTo>
                      <a:lnTo>
                        <a:pt x="1856" y="705"/>
                      </a:lnTo>
                      <a:lnTo>
                        <a:pt x="1856" y="707"/>
                      </a:lnTo>
                      <a:lnTo>
                        <a:pt x="1860" y="705"/>
                      </a:lnTo>
                      <a:lnTo>
                        <a:pt x="1856" y="705"/>
                      </a:lnTo>
                      <a:lnTo>
                        <a:pt x="1856" y="721"/>
                      </a:lnTo>
                      <a:lnTo>
                        <a:pt x="1857" y="734"/>
                      </a:lnTo>
                      <a:lnTo>
                        <a:pt x="1861" y="732"/>
                      </a:lnTo>
                      <a:lnTo>
                        <a:pt x="1857" y="732"/>
                      </a:lnTo>
                      <a:lnTo>
                        <a:pt x="1857" y="734"/>
                      </a:lnTo>
                      <a:lnTo>
                        <a:pt x="1861" y="732"/>
                      </a:lnTo>
                      <a:lnTo>
                        <a:pt x="1857" y="732"/>
                      </a:lnTo>
                      <a:lnTo>
                        <a:pt x="1857" y="761"/>
                      </a:lnTo>
                      <a:lnTo>
                        <a:pt x="1859" y="775"/>
                      </a:lnTo>
                      <a:lnTo>
                        <a:pt x="1863" y="774"/>
                      </a:lnTo>
                      <a:lnTo>
                        <a:pt x="1859" y="774"/>
                      </a:lnTo>
                      <a:lnTo>
                        <a:pt x="1859" y="775"/>
                      </a:lnTo>
                      <a:lnTo>
                        <a:pt x="1863" y="774"/>
                      </a:lnTo>
                      <a:lnTo>
                        <a:pt x="1859" y="774"/>
                      </a:lnTo>
                      <a:lnTo>
                        <a:pt x="1859" y="788"/>
                      </a:lnTo>
                      <a:lnTo>
                        <a:pt x="1860" y="802"/>
                      </a:lnTo>
                      <a:lnTo>
                        <a:pt x="1864" y="801"/>
                      </a:lnTo>
                      <a:lnTo>
                        <a:pt x="1860" y="801"/>
                      </a:lnTo>
                      <a:lnTo>
                        <a:pt x="1860" y="802"/>
                      </a:lnTo>
                      <a:lnTo>
                        <a:pt x="1864" y="801"/>
                      </a:lnTo>
                      <a:lnTo>
                        <a:pt x="1860" y="801"/>
                      </a:lnTo>
                      <a:lnTo>
                        <a:pt x="1860" y="815"/>
                      </a:lnTo>
                      <a:lnTo>
                        <a:pt x="1861" y="828"/>
                      </a:lnTo>
                      <a:lnTo>
                        <a:pt x="1865" y="827"/>
                      </a:lnTo>
                      <a:lnTo>
                        <a:pt x="1861" y="827"/>
                      </a:lnTo>
                      <a:lnTo>
                        <a:pt x="1861" y="828"/>
                      </a:lnTo>
                      <a:lnTo>
                        <a:pt x="1865" y="827"/>
                      </a:lnTo>
                      <a:lnTo>
                        <a:pt x="1861" y="827"/>
                      </a:lnTo>
                      <a:lnTo>
                        <a:pt x="1861" y="854"/>
                      </a:lnTo>
                      <a:lnTo>
                        <a:pt x="1863" y="865"/>
                      </a:lnTo>
                      <a:lnTo>
                        <a:pt x="1866" y="864"/>
                      </a:lnTo>
                      <a:lnTo>
                        <a:pt x="1863" y="864"/>
                      </a:lnTo>
                      <a:lnTo>
                        <a:pt x="1863" y="865"/>
                      </a:lnTo>
                      <a:lnTo>
                        <a:pt x="1866" y="864"/>
                      </a:lnTo>
                      <a:lnTo>
                        <a:pt x="1863" y="864"/>
                      </a:lnTo>
                      <a:lnTo>
                        <a:pt x="1863" y="878"/>
                      </a:lnTo>
                      <a:lnTo>
                        <a:pt x="1864" y="890"/>
                      </a:lnTo>
                      <a:lnTo>
                        <a:pt x="1868" y="889"/>
                      </a:lnTo>
                      <a:lnTo>
                        <a:pt x="1864" y="889"/>
                      </a:lnTo>
                      <a:lnTo>
                        <a:pt x="1864" y="890"/>
                      </a:lnTo>
                      <a:lnTo>
                        <a:pt x="1868" y="889"/>
                      </a:lnTo>
                      <a:lnTo>
                        <a:pt x="1864" y="889"/>
                      </a:lnTo>
                      <a:lnTo>
                        <a:pt x="1864" y="902"/>
                      </a:lnTo>
                      <a:lnTo>
                        <a:pt x="1865" y="913"/>
                      </a:lnTo>
                      <a:lnTo>
                        <a:pt x="1869" y="912"/>
                      </a:lnTo>
                      <a:lnTo>
                        <a:pt x="1865" y="912"/>
                      </a:lnTo>
                      <a:lnTo>
                        <a:pt x="1865" y="913"/>
                      </a:lnTo>
                      <a:lnTo>
                        <a:pt x="1869" y="912"/>
                      </a:lnTo>
                      <a:lnTo>
                        <a:pt x="1865" y="912"/>
                      </a:lnTo>
                      <a:lnTo>
                        <a:pt x="1865" y="934"/>
                      </a:lnTo>
                      <a:lnTo>
                        <a:pt x="1866" y="944"/>
                      </a:lnTo>
                      <a:lnTo>
                        <a:pt x="1870" y="943"/>
                      </a:lnTo>
                      <a:lnTo>
                        <a:pt x="1866" y="943"/>
                      </a:lnTo>
                      <a:lnTo>
                        <a:pt x="1866" y="944"/>
                      </a:lnTo>
                      <a:lnTo>
                        <a:pt x="1870" y="943"/>
                      </a:lnTo>
                      <a:lnTo>
                        <a:pt x="1866" y="943"/>
                      </a:lnTo>
                      <a:lnTo>
                        <a:pt x="1866" y="955"/>
                      </a:lnTo>
                      <a:lnTo>
                        <a:pt x="1868" y="964"/>
                      </a:lnTo>
                      <a:lnTo>
                        <a:pt x="1872" y="962"/>
                      </a:lnTo>
                      <a:lnTo>
                        <a:pt x="1868" y="962"/>
                      </a:lnTo>
                      <a:lnTo>
                        <a:pt x="1868" y="964"/>
                      </a:lnTo>
                      <a:lnTo>
                        <a:pt x="1872" y="962"/>
                      </a:lnTo>
                      <a:lnTo>
                        <a:pt x="1868" y="962"/>
                      </a:lnTo>
                      <a:lnTo>
                        <a:pt x="1868" y="973"/>
                      </a:lnTo>
                      <a:lnTo>
                        <a:pt x="1869" y="982"/>
                      </a:lnTo>
                      <a:lnTo>
                        <a:pt x="1873" y="980"/>
                      </a:lnTo>
                      <a:lnTo>
                        <a:pt x="1869" y="980"/>
                      </a:lnTo>
                      <a:lnTo>
                        <a:pt x="1869" y="982"/>
                      </a:lnTo>
                      <a:lnTo>
                        <a:pt x="1873" y="980"/>
                      </a:lnTo>
                      <a:lnTo>
                        <a:pt x="1869" y="980"/>
                      </a:lnTo>
                      <a:lnTo>
                        <a:pt x="1869" y="997"/>
                      </a:lnTo>
                      <a:lnTo>
                        <a:pt x="1870" y="1004"/>
                      </a:lnTo>
                      <a:lnTo>
                        <a:pt x="1874" y="1002"/>
                      </a:lnTo>
                      <a:lnTo>
                        <a:pt x="1870" y="1002"/>
                      </a:lnTo>
                      <a:lnTo>
                        <a:pt x="1870" y="1004"/>
                      </a:lnTo>
                      <a:lnTo>
                        <a:pt x="1874" y="1002"/>
                      </a:lnTo>
                      <a:lnTo>
                        <a:pt x="1870" y="1002"/>
                      </a:lnTo>
                      <a:lnTo>
                        <a:pt x="1870" y="1010"/>
                      </a:lnTo>
                      <a:lnTo>
                        <a:pt x="1872" y="1017"/>
                      </a:lnTo>
                      <a:lnTo>
                        <a:pt x="1875" y="1015"/>
                      </a:lnTo>
                      <a:lnTo>
                        <a:pt x="1872" y="1015"/>
                      </a:lnTo>
                      <a:lnTo>
                        <a:pt x="1872" y="1017"/>
                      </a:lnTo>
                      <a:lnTo>
                        <a:pt x="1875" y="1015"/>
                      </a:lnTo>
                      <a:lnTo>
                        <a:pt x="1872" y="1015"/>
                      </a:lnTo>
                      <a:lnTo>
                        <a:pt x="1872" y="1022"/>
                      </a:lnTo>
                      <a:lnTo>
                        <a:pt x="1873" y="1028"/>
                      </a:lnTo>
                      <a:lnTo>
                        <a:pt x="1877" y="1027"/>
                      </a:lnTo>
                      <a:lnTo>
                        <a:pt x="1873" y="1027"/>
                      </a:lnTo>
                      <a:lnTo>
                        <a:pt x="1873" y="1028"/>
                      </a:lnTo>
                      <a:lnTo>
                        <a:pt x="1877" y="1027"/>
                      </a:lnTo>
                      <a:lnTo>
                        <a:pt x="1873" y="1027"/>
                      </a:lnTo>
                      <a:lnTo>
                        <a:pt x="1873" y="1037"/>
                      </a:lnTo>
                      <a:lnTo>
                        <a:pt x="1874" y="1042"/>
                      </a:lnTo>
                      <a:lnTo>
                        <a:pt x="1878" y="1041"/>
                      </a:lnTo>
                      <a:lnTo>
                        <a:pt x="1874" y="1041"/>
                      </a:lnTo>
                      <a:lnTo>
                        <a:pt x="1874" y="1042"/>
                      </a:lnTo>
                      <a:lnTo>
                        <a:pt x="1878" y="1041"/>
                      </a:lnTo>
                      <a:lnTo>
                        <a:pt x="1874" y="1041"/>
                      </a:lnTo>
                      <a:lnTo>
                        <a:pt x="1874" y="1046"/>
                      </a:lnTo>
                      <a:lnTo>
                        <a:pt x="1875" y="1050"/>
                      </a:lnTo>
                      <a:lnTo>
                        <a:pt x="1879" y="1049"/>
                      </a:lnTo>
                      <a:lnTo>
                        <a:pt x="1875" y="1049"/>
                      </a:lnTo>
                      <a:lnTo>
                        <a:pt x="1875" y="1050"/>
                      </a:lnTo>
                      <a:lnTo>
                        <a:pt x="1879" y="1049"/>
                      </a:lnTo>
                      <a:lnTo>
                        <a:pt x="1875" y="1049"/>
                      </a:lnTo>
                      <a:lnTo>
                        <a:pt x="1875" y="1054"/>
                      </a:lnTo>
                      <a:lnTo>
                        <a:pt x="1877" y="1058"/>
                      </a:lnTo>
                      <a:lnTo>
                        <a:pt x="1881" y="1057"/>
                      </a:lnTo>
                      <a:lnTo>
                        <a:pt x="1877" y="1057"/>
                      </a:lnTo>
                      <a:lnTo>
                        <a:pt x="1877" y="1058"/>
                      </a:lnTo>
                      <a:lnTo>
                        <a:pt x="1881" y="1057"/>
                      </a:lnTo>
                      <a:lnTo>
                        <a:pt x="1877" y="1057"/>
                      </a:lnTo>
                      <a:lnTo>
                        <a:pt x="1877" y="1066"/>
                      </a:lnTo>
                      <a:lnTo>
                        <a:pt x="1878" y="1068"/>
                      </a:lnTo>
                      <a:lnTo>
                        <a:pt x="1882" y="1066"/>
                      </a:lnTo>
                      <a:lnTo>
                        <a:pt x="1878" y="1066"/>
                      </a:lnTo>
                      <a:lnTo>
                        <a:pt x="1878" y="1068"/>
                      </a:lnTo>
                      <a:lnTo>
                        <a:pt x="1882" y="1066"/>
                      </a:lnTo>
                      <a:lnTo>
                        <a:pt x="1878" y="1066"/>
                      </a:lnTo>
                      <a:lnTo>
                        <a:pt x="1878" y="1071"/>
                      </a:lnTo>
                      <a:lnTo>
                        <a:pt x="1879" y="1073"/>
                      </a:lnTo>
                      <a:lnTo>
                        <a:pt x="1883" y="1071"/>
                      </a:lnTo>
                      <a:lnTo>
                        <a:pt x="1879" y="1071"/>
                      </a:lnTo>
                      <a:lnTo>
                        <a:pt x="1879" y="1073"/>
                      </a:lnTo>
                      <a:lnTo>
                        <a:pt x="1883" y="1071"/>
                      </a:lnTo>
                      <a:lnTo>
                        <a:pt x="1879" y="1071"/>
                      </a:lnTo>
                      <a:lnTo>
                        <a:pt x="1879" y="1077"/>
                      </a:lnTo>
                      <a:lnTo>
                        <a:pt x="1881" y="1080"/>
                      </a:lnTo>
                      <a:lnTo>
                        <a:pt x="1885" y="1077"/>
                      </a:lnTo>
                      <a:lnTo>
                        <a:pt x="1881" y="1077"/>
                      </a:lnTo>
                      <a:lnTo>
                        <a:pt x="1881" y="1080"/>
                      </a:lnTo>
                      <a:lnTo>
                        <a:pt x="1885" y="1077"/>
                      </a:lnTo>
                      <a:lnTo>
                        <a:pt x="1881" y="1077"/>
                      </a:lnTo>
                      <a:lnTo>
                        <a:pt x="1881" y="1081"/>
                      </a:lnTo>
                      <a:lnTo>
                        <a:pt x="1882" y="1084"/>
                      </a:lnTo>
                      <a:lnTo>
                        <a:pt x="1886" y="1081"/>
                      </a:lnTo>
                      <a:lnTo>
                        <a:pt x="1882" y="1081"/>
                      </a:lnTo>
                      <a:lnTo>
                        <a:pt x="1882" y="1084"/>
                      </a:lnTo>
                      <a:lnTo>
                        <a:pt x="1886" y="1081"/>
                      </a:lnTo>
                      <a:lnTo>
                        <a:pt x="1882" y="1081"/>
                      </a:lnTo>
                      <a:lnTo>
                        <a:pt x="1882" y="1082"/>
                      </a:lnTo>
                      <a:lnTo>
                        <a:pt x="1883" y="1086"/>
                      </a:lnTo>
                      <a:lnTo>
                        <a:pt x="1885" y="1088"/>
                      </a:lnTo>
                      <a:lnTo>
                        <a:pt x="1887" y="1084"/>
                      </a:lnTo>
                      <a:lnTo>
                        <a:pt x="1883" y="1084"/>
                      </a:lnTo>
                      <a:lnTo>
                        <a:pt x="1885" y="1088"/>
                      </a:lnTo>
                      <a:lnTo>
                        <a:pt x="1887" y="1084"/>
                      </a:lnTo>
                      <a:lnTo>
                        <a:pt x="1883" y="1084"/>
                      </a:lnTo>
                      <a:lnTo>
                        <a:pt x="1883" y="1088"/>
                      </a:lnTo>
                      <a:lnTo>
                        <a:pt x="1885" y="1091"/>
                      </a:lnTo>
                      <a:lnTo>
                        <a:pt x="1886" y="1093"/>
                      </a:lnTo>
                      <a:lnTo>
                        <a:pt x="1888" y="1089"/>
                      </a:lnTo>
                      <a:lnTo>
                        <a:pt x="1885" y="1089"/>
                      </a:lnTo>
                      <a:lnTo>
                        <a:pt x="1886" y="1093"/>
                      </a:lnTo>
                      <a:lnTo>
                        <a:pt x="1888" y="1089"/>
                      </a:lnTo>
                      <a:lnTo>
                        <a:pt x="1885" y="1089"/>
                      </a:lnTo>
                      <a:lnTo>
                        <a:pt x="1885" y="1090"/>
                      </a:lnTo>
                      <a:lnTo>
                        <a:pt x="1886" y="1094"/>
                      </a:lnTo>
                      <a:lnTo>
                        <a:pt x="1888" y="1097"/>
                      </a:lnTo>
                      <a:lnTo>
                        <a:pt x="1891" y="1093"/>
                      </a:lnTo>
                      <a:lnTo>
                        <a:pt x="1887" y="1093"/>
                      </a:lnTo>
                      <a:lnTo>
                        <a:pt x="1888" y="1097"/>
                      </a:lnTo>
                      <a:lnTo>
                        <a:pt x="1891" y="1093"/>
                      </a:lnTo>
                      <a:lnTo>
                        <a:pt x="1887" y="1093"/>
                      </a:lnTo>
                      <a:lnTo>
                        <a:pt x="1887" y="1095"/>
                      </a:lnTo>
                      <a:lnTo>
                        <a:pt x="1888" y="1098"/>
                      </a:lnTo>
                      <a:lnTo>
                        <a:pt x="1891" y="1101"/>
                      </a:lnTo>
                      <a:lnTo>
                        <a:pt x="1892" y="1101"/>
                      </a:lnTo>
                      <a:lnTo>
                        <a:pt x="1892" y="1095"/>
                      </a:lnTo>
                      <a:lnTo>
                        <a:pt x="1888" y="1095"/>
                      </a:lnTo>
                      <a:lnTo>
                        <a:pt x="1890" y="1098"/>
                      </a:lnTo>
                      <a:lnTo>
                        <a:pt x="1892" y="1101"/>
                      </a:lnTo>
                      <a:lnTo>
                        <a:pt x="1892" y="1095"/>
                      </a:lnTo>
                      <a:lnTo>
                        <a:pt x="1888" y="1095"/>
                      </a:lnTo>
                      <a:lnTo>
                        <a:pt x="1888" y="1097"/>
                      </a:lnTo>
                      <a:lnTo>
                        <a:pt x="1890" y="1099"/>
                      </a:lnTo>
                      <a:lnTo>
                        <a:pt x="1892" y="1102"/>
                      </a:lnTo>
                      <a:lnTo>
                        <a:pt x="1894" y="1102"/>
                      </a:lnTo>
                      <a:lnTo>
                        <a:pt x="1894" y="1097"/>
                      </a:lnTo>
                      <a:lnTo>
                        <a:pt x="1890" y="1097"/>
                      </a:lnTo>
                      <a:lnTo>
                        <a:pt x="1891" y="1099"/>
                      </a:lnTo>
                      <a:lnTo>
                        <a:pt x="1894" y="1102"/>
                      </a:lnTo>
                      <a:lnTo>
                        <a:pt x="1894" y="1097"/>
                      </a:lnTo>
                      <a:lnTo>
                        <a:pt x="1890" y="1097"/>
                      </a:lnTo>
                      <a:lnTo>
                        <a:pt x="1890" y="1098"/>
                      </a:lnTo>
                      <a:lnTo>
                        <a:pt x="1891" y="1101"/>
                      </a:lnTo>
                      <a:lnTo>
                        <a:pt x="1894" y="1103"/>
                      </a:lnTo>
                      <a:lnTo>
                        <a:pt x="1895" y="1103"/>
                      </a:lnTo>
                      <a:lnTo>
                        <a:pt x="1895" y="1098"/>
                      </a:lnTo>
                      <a:lnTo>
                        <a:pt x="1891" y="1098"/>
                      </a:lnTo>
                      <a:lnTo>
                        <a:pt x="1892" y="1101"/>
                      </a:lnTo>
                      <a:lnTo>
                        <a:pt x="1895" y="1103"/>
                      </a:lnTo>
                      <a:lnTo>
                        <a:pt x="1895" y="1098"/>
                      </a:lnTo>
                      <a:lnTo>
                        <a:pt x="1891" y="1098"/>
                      </a:lnTo>
                      <a:lnTo>
                        <a:pt x="1891" y="1099"/>
                      </a:lnTo>
                      <a:lnTo>
                        <a:pt x="1892" y="1103"/>
                      </a:lnTo>
                      <a:lnTo>
                        <a:pt x="1895" y="1106"/>
                      </a:lnTo>
                      <a:lnTo>
                        <a:pt x="1895" y="1104"/>
                      </a:lnTo>
                      <a:lnTo>
                        <a:pt x="1897" y="1107"/>
                      </a:lnTo>
                      <a:lnTo>
                        <a:pt x="1899" y="1107"/>
                      </a:lnTo>
                      <a:lnTo>
                        <a:pt x="1899" y="1102"/>
                      </a:lnTo>
                      <a:lnTo>
                        <a:pt x="1895" y="1102"/>
                      </a:lnTo>
                      <a:lnTo>
                        <a:pt x="1896" y="1104"/>
                      </a:lnTo>
                      <a:lnTo>
                        <a:pt x="1899" y="1107"/>
                      </a:lnTo>
                      <a:lnTo>
                        <a:pt x="1899" y="1102"/>
                      </a:lnTo>
                      <a:lnTo>
                        <a:pt x="1895" y="1102"/>
                      </a:lnTo>
                      <a:lnTo>
                        <a:pt x="1895" y="1103"/>
                      </a:lnTo>
                      <a:lnTo>
                        <a:pt x="1896" y="1106"/>
                      </a:lnTo>
                      <a:lnTo>
                        <a:pt x="1899" y="1108"/>
                      </a:lnTo>
                      <a:lnTo>
                        <a:pt x="1901" y="1108"/>
                      </a:lnTo>
                      <a:lnTo>
                        <a:pt x="1901" y="1107"/>
                      </a:lnTo>
                      <a:lnTo>
                        <a:pt x="1904" y="1106"/>
                      </a:lnTo>
                      <a:lnTo>
                        <a:pt x="1906" y="1103"/>
                      </a:lnTo>
                      <a:lnTo>
                        <a:pt x="1906" y="1102"/>
                      </a:lnTo>
                      <a:lnTo>
                        <a:pt x="1901" y="1102"/>
                      </a:lnTo>
                      <a:lnTo>
                        <a:pt x="1901" y="1107"/>
                      </a:lnTo>
                      <a:lnTo>
                        <a:pt x="1901" y="1106"/>
                      </a:lnTo>
                      <a:lnTo>
                        <a:pt x="1904" y="1104"/>
                      </a:lnTo>
                      <a:lnTo>
                        <a:pt x="1906" y="1102"/>
                      </a:lnTo>
                      <a:lnTo>
                        <a:pt x="1901" y="1102"/>
                      </a:lnTo>
                      <a:lnTo>
                        <a:pt x="1901" y="1107"/>
                      </a:lnTo>
                      <a:lnTo>
                        <a:pt x="1903" y="1107"/>
                      </a:lnTo>
                      <a:lnTo>
                        <a:pt x="1903" y="1106"/>
                      </a:lnTo>
                      <a:lnTo>
                        <a:pt x="1905" y="1104"/>
                      </a:lnTo>
                      <a:lnTo>
                        <a:pt x="1908" y="1102"/>
                      </a:lnTo>
                      <a:lnTo>
                        <a:pt x="1908" y="1101"/>
                      </a:lnTo>
                      <a:lnTo>
                        <a:pt x="1903" y="1101"/>
                      </a:lnTo>
                      <a:lnTo>
                        <a:pt x="1906" y="1104"/>
                      </a:lnTo>
                      <a:lnTo>
                        <a:pt x="1905" y="1103"/>
                      </a:lnTo>
                      <a:lnTo>
                        <a:pt x="1908" y="1101"/>
                      </a:lnTo>
                      <a:lnTo>
                        <a:pt x="1903" y="1101"/>
                      </a:lnTo>
                      <a:lnTo>
                        <a:pt x="1906" y="1104"/>
                      </a:lnTo>
                      <a:lnTo>
                        <a:pt x="1908" y="1103"/>
                      </a:lnTo>
                      <a:lnTo>
                        <a:pt x="1906" y="1102"/>
                      </a:lnTo>
                      <a:lnTo>
                        <a:pt x="1909" y="1099"/>
                      </a:lnTo>
                      <a:lnTo>
                        <a:pt x="1909" y="1098"/>
                      </a:lnTo>
                      <a:lnTo>
                        <a:pt x="1904" y="1098"/>
                      </a:lnTo>
                      <a:lnTo>
                        <a:pt x="1908" y="1102"/>
                      </a:lnTo>
                      <a:lnTo>
                        <a:pt x="1906" y="1101"/>
                      </a:lnTo>
                      <a:lnTo>
                        <a:pt x="1909" y="1098"/>
                      </a:lnTo>
                      <a:lnTo>
                        <a:pt x="1904" y="1098"/>
                      </a:lnTo>
                      <a:lnTo>
                        <a:pt x="1908" y="1102"/>
                      </a:lnTo>
                      <a:lnTo>
                        <a:pt x="1909" y="1101"/>
                      </a:lnTo>
                      <a:lnTo>
                        <a:pt x="1908" y="1099"/>
                      </a:lnTo>
                      <a:lnTo>
                        <a:pt x="1910" y="1097"/>
                      </a:lnTo>
                      <a:lnTo>
                        <a:pt x="1910" y="1094"/>
                      </a:lnTo>
                      <a:lnTo>
                        <a:pt x="1905" y="1094"/>
                      </a:lnTo>
                      <a:lnTo>
                        <a:pt x="1909" y="1098"/>
                      </a:lnTo>
                      <a:lnTo>
                        <a:pt x="1908" y="1097"/>
                      </a:lnTo>
                      <a:lnTo>
                        <a:pt x="1910" y="1094"/>
                      </a:lnTo>
                      <a:lnTo>
                        <a:pt x="1905" y="1094"/>
                      </a:lnTo>
                      <a:lnTo>
                        <a:pt x="1909" y="1098"/>
                      </a:lnTo>
                      <a:lnTo>
                        <a:pt x="1910" y="1097"/>
                      </a:lnTo>
                      <a:lnTo>
                        <a:pt x="1909" y="1095"/>
                      </a:lnTo>
                      <a:lnTo>
                        <a:pt x="1912" y="1093"/>
                      </a:lnTo>
                      <a:lnTo>
                        <a:pt x="1912" y="1088"/>
                      </a:lnTo>
                      <a:lnTo>
                        <a:pt x="1906" y="1088"/>
                      </a:lnTo>
                      <a:lnTo>
                        <a:pt x="1910" y="1090"/>
                      </a:lnTo>
                      <a:lnTo>
                        <a:pt x="1912" y="1088"/>
                      </a:lnTo>
                      <a:lnTo>
                        <a:pt x="1906" y="1088"/>
                      </a:lnTo>
                      <a:lnTo>
                        <a:pt x="1910" y="1090"/>
                      </a:lnTo>
                      <a:lnTo>
                        <a:pt x="1913" y="1085"/>
                      </a:lnTo>
                      <a:lnTo>
                        <a:pt x="1913" y="1082"/>
                      </a:lnTo>
                      <a:lnTo>
                        <a:pt x="1908" y="1082"/>
                      </a:lnTo>
                      <a:lnTo>
                        <a:pt x="1912" y="1085"/>
                      </a:lnTo>
                      <a:lnTo>
                        <a:pt x="1913" y="1082"/>
                      </a:lnTo>
                      <a:lnTo>
                        <a:pt x="1908" y="1082"/>
                      </a:lnTo>
                      <a:lnTo>
                        <a:pt x="1912" y="1085"/>
                      </a:lnTo>
                      <a:lnTo>
                        <a:pt x="1914" y="1080"/>
                      </a:lnTo>
                      <a:lnTo>
                        <a:pt x="1914" y="1076"/>
                      </a:lnTo>
                      <a:lnTo>
                        <a:pt x="1909" y="1076"/>
                      </a:lnTo>
                      <a:lnTo>
                        <a:pt x="1913" y="1077"/>
                      </a:lnTo>
                      <a:lnTo>
                        <a:pt x="1914" y="1076"/>
                      </a:lnTo>
                      <a:lnTo>
                        <a:pt x="1909" y="1076"/>
                      </a:lnTo>
                      <a:lnTo>
                        <a:pt x="1913" y="1077"/>
                      </a:lnTo>
                      <a:lnTo>
                        <a:pt x="1914" y="1073"/>
                      </a:lnTo>
                      <a:lnTo>
                        <a:pt x="1916" y="1072"/>
                      </a:lnTo>
                      <a:lnTo>
                        <a:pt x="1916" y="1064"/>
                      </a:lnTo>
                      <a:lnTo>
                        <a:pt x="1910" y="1064"/>
                      </a:lnTo>
                      <a:lnTo>
                        <a:pt x="1914" y="1066"/>
                      </a:lnTo>
                      <a:lnTo>
                        <a:pt x="1916" y="1064"/>
                      </a:lnTo>
                      <a:lnTo>
                        <a:pt x="1910" y="1064"/>
                      </a:lnTo>
                      <a:lnTo>
                        <a:pt x="1914" y="1066"/>
                      </a:lnTo>
                      <a:lnTo>
                        <a:pt x="1916" y="1060"/>
                      </a:lnTo>
                      <a:lnTo>
                        <a:pt x="1917" y="1059"/>
                      </a:lnTo>
                      <a:lnTo>
                        <a:pt x="1917" y="1055"/>
                      </a:lnTo>
                      <a:lnTo>
                        <a:pt x="1912" y="1055"/>
                      </a:lnTo>
                      <a:lnTo>
                        <a:pt x="1916" y="1057"/>
                      </a:lnTo>
                      <a:lnTo>
                        <a:pt x="1917" y="1055"/>
                      </a:lnTo>
                      <a:lnTo>
                        <a:pt x="1912" y="1055"/>
                      </a:lnTo>
                      <a:lnTo>
                        <a:pt x="1916" y="1057"/>
                      </a:lnTo>
                      <a:lnTo>
                        <a:pt x="1917" y="1051"/>
                      </a:lnTo>
                      <a:lnTo>
                        <a:pt x="1918" y="1050"/>
                      </a:lnTo>
                      <a:lnTo>
                        <a:pt x="1918" y="1045"/>
                      </a:lnTo>
                      <a:lnTo>
                        <a:pt x="1913" y="1045"/>
                      </a:lnTo>
                      <a:lnTo>
                        <a:pt x="1917" y="1046"/>
                      </a:lnTo>
                      <a:lnTo>
                        <a:pt x="1918" y="1045"/>
                      </a:lnTo>
                      <a:lnTo>
                        <a:pt x="1913" y="1045"/>
                      </a:lnTo>
                      <a:lnTo>
                        <a:pt x="1917" y="1046"/>
                      </a:lnTo>
                      <a:lnTo>
                        <a:pt x="1918" y="1041"/>
                      </a:lnTo>
                      <a:lnTo>
                        <a:pt x="1919" y="1040"/>
                      </a:lnTo>
                      <a:lnTo>
                        <a:pt x="1919" y="1028"/>
                      </a:lnTo>
                      <a:lnTo>
                        <a:pt x="1914" y="1028"/>
                      </a:lnTo>
                      <a:lnTo>
                        <a:pt x="1918" y="1029"/>
                      </a:lnTo>
                      <a:lnTo>
                        <a:pt x="1919" y="1028"/>
                      </a:lnTo>
                      <a:lnTo>
                        <a:pt x="1914" y="1028"/>
                      </a:lnTo>
                      <a:lnTo>
                        <a:pt x="1918" y="1029"/>
                      </a:lnTo>
                      <a:lnTo>
                        <a:pt x="1919" y="1023"/>
                      </a:lnTo>
                      <a:lnTo>
                        <a:pt x="1921" y="1022"/>
                      </a:lnTo>
                      <a:lnTo>
                        <a:pt x="1921" y="1015"/>
                      </a:lnTo>
                      <a:lnTo>
                        <a:pt x="1916" y="1015"/>
                      </a:lnTo>
                      <a:lnTo>
                        <a:pt x="1919" y="1017"/>
                      </a:lnTo>
                      <a:lnTo>
                        <a:pt x="1921" y="1015"/>
                      </a:lnTo>
                      <a:lnTo>
                        <a:pt x="1916" y="1015"/>
                      </a:lnTo>
                      <a:lnTo>
                        <a:pt x="1919" y="1017"/>
                      </a:lnTo>
                      <a:lnTo>
                        <a:pt x="1921" y="1010"/>
                      </a:lnTo>
                      <a:lnTo>
                        <a:pt x="1922" y="1009"/>
                      </a:lnTo>
                      <a:lnTo>
                        <a:pt x="1922" y="995"/>
                      </a:lnTo>
                      <a:lnTo>
                        <a:pt x="1917" y="995"/>
                      </a:lnTo>
                      <a:lnTo>
                        <a:pt x="1922" y="996"/>
                      </a:lnTo>
                      <a:lnTo>
                        <a:pt x="1922" y="995"/>
                      </a:lnTo>
                      <a:lnTo>
                        <a:pt x="1917" y="995"/>
                      </a:lnTo>
                      <a:lnTo>
                        <a:pt x="1922" y="996"/>
                      </a:lnTo>
                      <a:lnTo>
                        <a:pt x="1923" y="988"/>
                      </a:lnTo>
                      <a:lnTo>
                        <a:pt x="1923" y="979"/>
                      </a:lnTo>
                      <a:lnTo>
                        <a:pt x="1918" y="979"/>
                      </a:lnTo>
                      <a:lnTo>
                        <a:pt x="1923" y="980"/>
                      </a:lnTo>
                      <a:lnTo>
                        <a:pt x="1923" y="979"/>
                      </a:lnTo>
                      <a:lnTo>
                        <a:pt x="1918" y="979"/>
                      </a:lnTo>
                      <a:lnTo>
                        <a:pt x="1923" y="980"/>
                      </a:lnTo>
                      <a:lnTo>
                        <a:pt x="1925" y="973"/>
                      </a:lnTo>
                      <a:lnTo>
                        <a:pt x="1925" y="964"/>
                      </a:lnTo>
                      <a:lnTo>
                        <a:pt x="1919" y="964"/>
                      </a:lnTo>
                      <a:lnTo>
                        <a:pt x="1925" y="965"/>
                      </a:lnTo>
                      <a:lnTo>
                        <a:pt x="1925" y="964"/>
                      </a:lnTo>
                      <a:lnTo>
                        <a:pt x="1919" y="964"/>
                      </a:lnTo>
                      <a:lnTo>
                        <a:pt x="1925" y="965"/>
                      </a:lnTo>
                      <a:lnTo>
                        <a:pt x="1926" y="956"/>
                      </a:lnTo>
                      <a:lnTo>
                        <a:pt x="1926" y="938"/>
                      </a:lnTo>
                      <a:lnTo>
                        <a:pt x="1921" y="938"/>
                      </a:lnTo>
                      <a:lnTo>
                        <a:pt x="1926" y="939"/>
                      </a:lnTo>
                      <a:lnTo>
                        <a:pt x="1926" y="938"/>
                      </a:lnTo>
                      <a:lnTo>
                        <a:pt x="1921" y="938"/>
                      </a:lnTo>
                      <a:lnTo>
                        <a:pt x="1926" y="939"/>
                      </a:lnTo>
                      <a:lnTo>
                        <a:pt x="1927" y="930"/>
                      </a:lnTo>
                      <a:lnTo>
                        <a:pt x="1927" y="920"/>
                      </a:lnTo>
                      <a:lnTo>
                        <a:pt x="1922" y="920"/>
                      </a:lnTo>
                      <a:lnTo>
                        <a:pt x="1927" y="921"/>
                      </a:lnTo>
                      <a:lnTo>
                        <a:pt x="1927" y="920"/>
                      </a:lnTo>
                      <a:lnTo>
                        <a:pt x="1922" y="920"/>
                      </a:lnTo>
                      <a:lnTo>
                        <a:pt x="1927" y="921"/>
                      </a:lnTo>
                      <a:lnTo>
                        <a:pt x="1928" y="911"/>
                      </a:lnTo>
                      <a:lnTo>
                        <a:pt x="1928" y="900"/>
                      </a:lnTo>
                      <a:lnTo>
                        <a:pt x="1923" y="900"/>
                      </a:lnTo>
                      <a:lnTo>
                        <a:pt x="1928" y="902"/>
                      </a:lnTo>
                      <a:lnTo>
                        <a:pt x="1928" y="900"/>
                      </a:lnTo>
                      <a:lnTo>
                        <a:pt x="1923" y="900"/>
                      </a:lnTo>
                      <a:lnTo>
                        <a:pt x="1928" y="902"/>
                      </a:lnTo>
                      <a:lnTo>
                        <a:pt x="1930" y="891"/>
                      </a:lnTo>
                      <a:lnTo>
                        <a:pt x="1930" y="871"/>
                      </a:lnTo>
                      <a:lnTo>
                        <a:pt x="1925" y="871"/>
                      </a:lnTo>
                      <a:lnTo>
                        <a:pt x="1930" y="872"/>
                      </a:lnTo>
                      <a:lnTo>
                        <a:pt x="1930" y="871"/>
                      </a:lnTo>
                      <a:lnTo>
                        <a:pt x="1925" y="871"/>
                      </a:lnTo>
                      <a:lnTo>
                        <a:pt x="1930" y="872"/>
                      </a:lnTo>
                      <a:lnTo>
                        <a:pt x="1931" y="862"/>
                      </a:lnTo>
                      <a:lnTo>
                        <a:pt x="1931" y="850"/>
                      </a:lnTo>
                      <a:lnTo>
                        <a:pt x="1926" y="850"/>
                      </a:lnTo>
                      <a:lnTo>
                        <a:pt x="1931" y="851"/>
                      </a:lnTo>
                      <a:lnTo>
                        <a:pt x="1931" y="850"/>
                      </a:lnTo>
                      <a:lnTo>
                        <a:pt x="1926" y="850"/>
                      </a:lnTo>
                      <a:lnTo>
                        <a:pt x="1931" y="851"/>
                      </a:lnTo>
                      <a:lnTo>
                        <a:pt x="1932" y="840"/>
                      </a:lnTo>
                      <a:lnTo>
                        <a:pt x="1932" y="828"/>
                      </a:lnTo>
                      <a:lnTo>
                        <a:pt x="1927" y="828"/>
                      </a:lnTo>
                      <a:lnTo>
                        <a:pt x="1932" y="829"/>
                      </a:lnTo>
                      <a:lnTo>
                        <a:pt x="1932" y="828"/>
                      </a:lnTo>
                      <a:lnTo>
                        <a:pt x="1927" y="828"/>
                      </a:lnTo>
                      <a:lnTo>
                        <a:pt x="1932" y="829"/>
                      </a:lnTo>
                      <a:lnTo>
                        <a:pt x="1934" y="819"/>
                      </a:lnTo>
                      <a:lnTo>
                        <a:pt x="1934" y="794"/>
                      </a:lnTo>
                      <a:lnTo>
                        <a:pt x="1928" y="794"/>
                      </a:lnTo>
                      <a:lnTo>
                        <a:pt x="1934" y="796"/>
                      </a:lnTo>
                      <a:lnTo>
                        <a:pt x="1934" y="794"/>
                      </a:lnTo>
                      <a:lnTo>
                        <a:pt x="1928" y="794"/>
                      </a:lnTo>
                      <a:lnTo>
                        <a:pt x="1934" y="796"/>
                      </a:lnTo>
                      <a:lnTo>
                        <a:pt x="1935" y="784"/>
                      </a:lnTo>
                      <a:lnTo>
                        <a:pt x="1935" y="771"/>
                      </a:lnTo>
                      <a:lnTo>
                        <a:pt x="1930" y="771"/>
                      </a:lnTo>
                      <a:lnTo>
                        <a:pt x="1935" y="773"/>
                      </a:lnTo>
                      <a:lnTo>
                        <a:pt x="1935" y="771"/>
                      </a:lnTo>
                      <a:lnTo>
                        <a:pt x="1930" y="771"/>
                      </a:lnTo>
                      <a:lnTo>
                        <a:pt x="1935" y="773"/>
                      </a:lnTo>
                      <a:lnTo>
                        <a:pt x="1936" y="761"/>
                      </a:lnTo>
                      <a:lnTo>
                        <a:pt x="1936" y="748"/>
                      </a:lnTo>
                      <a:lnTo>
                        <a:pt x="1931" y="748"/>
                      </a:lnTo>
                      <a:lnTo>
                        <a:pt x="1936" y="749"/>
                      </a:lnTo>
                      <a:lnTo>
                        <a:pt x="1936" y="748"/>
                      </a:lnTo>
                      <a:lnTo>
                        <a:pt x="1931" y="748"/>
                      </a:lnTo>
                      <a:lnTo>
                        <a:pt x="1936" y="749"/>
                      </a:lnTo>
                      <a:lnTo>
                        <a:pt x="1937" y="738"/>
                      </a:lnTo>
                      <a:lnTo>
                        <a:pt x="1937" y="712"/>
                      </a:lnTo>
                      <a:lnTo>
                        <a:pt x="1932" y="712"/>
                      </a:lnTo>
                      <a:lnTo>
                        <a:pt x="1937" y="713"/>
                      </a:lnTo>
                      <a:lnTo>
                        <a:pt x="1937" y="712"/>
                      </a:lnTo>
                      <a:lnTo>
                        <a:pt x="1932" y="712"/>
                      </a:lnTo>
                      <a:lnTo>
                        <a:pt x="1937" y="713"/>
                      </a:lnTo>
                      <a:lnTo>
                        <a:pt x="1939" y="700"/>
                      </a:lnTo>
                      <a:lnTo>
                        <a:pt x="1939" y="686"/>
                      </a:lnTo>
                      <a:lnTo>
                        <a:pt x="1934" y="686"/>
                      </a:lnTo>
                      <a:lnTo>
                        <a:pt x="1939" y="687"/>
                      </a:lnTo>
                      <a:lnTo>
                        <a:pt x="1939" y="686"/>
                      </a:lnTo>
                      <a:lnTo>
                        <a:pt x="1934" y="686"/>
                      </a:lnTo>
                      <a:lnTo>
                        <a:pt x="1939" y="687"/>
                      </a:lnTo>
                      <a:lnTo>
                        <a:pt x="1940" y="676"/>
                      </a:lnTo>
                      <a:lnTo>
                        <a:pt x="1940" y="661"/>
                      </a:lnTo>
                      <a:lnTo>
                        <a:pt x="1935" y="661"/>
                      </a:lnTo>
                      <a:lnTo>
                        <a:pt x="1940" y="663"/>
                      </a:lnTo>
                      <a:lnTo>
                        <a:pt x="1940" y="661"/>
                      </a:lnTo>
                      <a:lnTo>
                        <a:pt x="1935" y="661"/>
                      </a:lnTo>
                      <a:lnTo>
                        <a:pt x="1940" y="663"/>
                      </a:lnTo>
                      <a:lnTo>
                        <a:pt x="1941" y="650"/>
                      </a:lnTo>
                      <a:lnTo>
                        <a:pt x="1941" y="623"/>
                      </a:lnTo>
                      <a:lnTo>
                        <a:pt x="1936" y="623"/>
                      </a:lnTo>
                      <a:lnTo>
                        <a:pt x="1941" y="624"/>
                      </a:lnTo>
                      <a:lnTo>
                        <a:pt x="1941" y="623"/>
                      </a:lnTo>
                      <a:lnTo>
                        <a:pt x="1936" y="623"/>
                      </a:lnTo>
                      <a:lnTo>
                        <a:pt x="1941" y="624"/>
                      </a:lnTo>
                      <a:lnTo>
                        <a:pt x="1943" y="610"/>
                      </a:lnTo>
                      <a:lnTo>
                        <a:pt x="1943" y="596"/>
                      </a:lnTo>
                      <a:lnTo>
                        <a:pt x="1937" y="596"/>
                      </a:lnTo>
                      <a:lnTo>
                        <a:pt x="1943" y="597"/>
                      </a:lnTo>
                      <a:lnTo>
                        <a:pt x="1943" y="596"/>
                      </a:lnTo>
                      <a:lnTo>
                        <a:pt x="1937" y="596"/>
                      </a:lnTo>
                      <a:lnTo>
                        <a:pt x="1943" y="597"/>
                      </a:lnTo>
                      <a:lnTo>
                        <a:pt x="1944" y="584"/>
                      </a:lnTo>
                      <a:lnTo>
                        <a:pt x="1944" y="568"/>
                      </a:lnTo>
                      <a:lnTo>
                        <a:pt x="1939" y="568"/>
                      </a:lnTo>
                      <a:lnTo>
                        <a:pt x="1944" y="570"/>
                      </a:lnTo>
                      <a:lnTo>
                        <a:pt x="1944" y="568"/>
                      </a:lnTo>
                      <a:lnTo>
                        <a:pt x="1939" y="568"/>
                      </a:lnTo>
                      <a:lnTo>
                        <a:pt x="1944" y="570"/>
                      </a:lnTo>
                      <a:lnTo>
                        <a:pt x="1945" y="557"/>
                      </a:lnTo>
                      <a:lnTo>
                        <a:pt x="1945" y="528"/>
                      </a:lnTo>
                      <a:lnTo>
                        <a:pt x="1940" y="528"/>
                      </a:lnTo>
                      <a:lnTo>
                        <a:pt x="1945" y="530"/>
                      </a:lnTo>
                      <a:lnTo>
                        <a:pt x="1945" y="528"/>
                      </a:lnTo>
                      <a:lnTo>
                        <a:pt x="1940" y="528"/>
                      </a:lnTo>
                      <a:lnTo>
                        <a:pt x="1945" y="530"/>
                      </a:lnTo>
                      <a:lnTo>
                        <a:pt x="1946" y="516"/>
                      </a:lnTo>
                      <a:lnTo>
                        <a:pt x="1946" y="501"/>
                      </a:lnTo>
                      <a:lnTo>
                        <a:pt x="1941" y="501"/>
                      </a:lnTo>
                      <a:lnTo>
                        <a:pt x="1946" y="503"/>
                      </a:lnTo>
                      <a:lnTo>
                        <a:pt x="1946" y="501"/>
                      </a:lnTo>
                      <a:lnTo>
                        <a:pt x="1941" y="501"/>
                      </a:lnTo>
                      <a:lnTo>
                        <a:pt x="1946" y="503"/>
                      </a:lnTo>
                      <a:lnTo>
                        <a:pt x="1948" y="488"/>
                      </a:lnTo>
                      <a:lnTo>
                        <a:pt x="1948" y="473"/>
                      </a:lnTo>
                      <a:lnTo>
                        <a:pt x="1943" y="473"/>
                      </a:lnTo>
                      <a:lnTo>
                        <a:pt x="1948" y="474"/>
                      </a:lnTo>
                      <a:lnTo>
                        <a:pt x="1948" y="473"/>
                      </a:lnTo>
                      <a:lnTo>
                        <a:pt x="1943" y="473"/>
                      </a:lnTo>
                      <a:lnTo>
                        <a:pt x="1948" y="474"/>
                      </a:lnTo>
                      <a:lnTo>
                        <a:pt x="1949" y="461"/>
                      </a:lnTo>
                      <a:lnTo>
                        <a:pt x="1949" y="432"/>
                      </a:lnTo>
                      <a:lnTo>
                        <a:pt x="1944" y="432"/>
                      </a:lnTo>
                      <a:lnTo>
                        <a:pt x="1949" y="433"/>
                      </a:lnTo>
                      <a:lnTo>
                        <a:pt x="1949" y="432"/>
                      </a:lnTo>
                      <a:lnTo>
                        <a:pt x="1944" y="432"/>
                      </a:lnTo>
                      <a:lnTo>
                        <a:pt x="1949" y="433"/>
                      </a:lnTo>
                      <a:lnTo>
                        <a:pt x="1950" y="420"/>
                      </a:lnTo>
                      <a:lnTo>
                        <a:pt x="1950" y="405"/>
                      </a:lnTo>
                      <a:lnTo>
                        <a:pt x="1945" y="405"/>
                      </a:lnTo>
                      <a:lnTo>
                        <a:pt x="1950" y="406"/>
                      </a:lnTo>
                      <a:lnTo>
                        <a:pt x="1950" y="405"/>
                      </a:lnTo>
                      <a:lnTo>
                        <a:pt x="1945" y="405"/>
                      </a:lnTo>
                      <a:lnTo>
                        <a:pt x="1950" y="406"/>
                      </a:lnTo>
                      <a:lnTo>
                        <a:pt x="1952" y="393"/>
                      </a:lnTo>
                      <a:lnTo>
                        <a:pt x="1952" y="379"/>
                      </a:lnTo>
                      <a:lnTo>
                        <a:pt x="1946" y="379"/>
                      </a:lnTo>
                      <a:lnTo>
                        <a:pt x="1952" y="380"/>
                      </a:lnTo>
                      <a:lnTo>
                        <a:pt x="1952" y="379"/>
                      </a:lnTo>
                      <a:lnTo>
                        <a:pt x="1946" y="379"/>
                      </a:lnTo>
                      <a:lnTo>
                        <a:pt x="1952" y="380"/>
                      </a:lnTo>
                      <a:lnTo>
                        <a:pt x="1953" y="366"/>
                      </a:lnTo>
                      <a:lnTo>
                        <a:pt x="1953" y="339"/>
                      </a:lnTo>
                      <a:lnTo>
                        <a:pt x="1948" y="339"/>
                      </a:lnTo>
                      <a:lnTo>
                        <a:pt x="1953" y="340"/>
                      </a:lnTo>
                      <a:lnTo>
                        <a:pt x="1953" y="339"/>
                      </a:lnTo>
                      <a:lnTo>
                        <a:pt x="1948" y="339"/>
                      </a:lnTo>
                      <a:lnTo>
                        <a:pt x="1953" y="340"/>
                      </a:lnTo>
                      <a:lnTo>
                        <a:pt x="1954" y="328"/>
                      </a:lnTo>
                      <a:lnTo>
                        <a:pt x="1954" y="314"/>
                      </a:lnTo>
                      <a:lnTo>
                        <a:pt x="1949" y="314"/>
                      </a:lnTo>
                      <a:lnTo>
                        <a:pt x="1954" y="315"/>
                      </a:lnTo>
                      <a:lnTo>
                        <a:pt x="1954" y="314"/>
                      </a:lnTo>
                      <a:lnTo>
                        <a:pt x="1949" y="314"/>
                      </a:lnTo>
                      <a:lnTo>
                        <a:pt x="1954" y="315"/>
                      </a:lnTo>
                      <a:lnTo>
                        <a:pt x="1956" y="302"/>
                      </a:lnTo>
                      <a:lnTo>
                        <a:pt x="1956" y="290"/>
                      </a:lnTo>
                      <a:lnTo>
                        <a:pt x="1950" y="290"/>
                      </a:lnTo>
                      <a:lnTo>
                        <a:pt x="1956" y="291"/>
                      </a:lnTo>
                      <a:lnTo>
                        <a:pt x="1956" y="290"/>
                      </a:lnTo>
                      <a:lnTo>
                        <a:pt x="1950" y="290"/>
                      </a:lnTo>
                      <a:lnTo>
                        <a:pt x="1956" y="291"/>
                      </a:lnTo>
                      <a:lnTo>
                        <a:pt x="1957" y="279"/>
                      </a:lnTo>
                      <a:lnTo>
                        <a:pt x="1957" y="256"/>
                      </a:lnTo>
                      <a:lnTo>
                        <a:pt x="1952" y="256"/>
                      </a:lnTo>
                      <a:lnTo>
                        <a:pt x="1957" y="257"/>
                      </a:lnTo>
                      <a:lnTo>
                        <a:pt x="1957" y="256"/>
                      </a:lnTo>
                      <a:lnTo>
                        <a:pt x="1952" y="256"/>
                      </a:lnTo>
                      <a:lnTo>
                        <a:pt x="1957" y="257"/>
                      </a:lnTo>
                      <a:lnTo>
                        <a:pt x="1958" y="247"/>
                      </a:lnTo>
                      <a:lnTo>
                        <a:pt x="1958" y="235"/>
                      </a:lnTo>
                      <a:lnTo>
                        <a:pt x="1953" y="235"/>
                      </a:lnTo>
                      <a:lnTo>
                        <a:pt x="1958" y="237"/>
                      </a:lnTo>
                      <a:lnTo>
                        <a:pt x="1958" y="235"/>
                      </a:lnTo>
                      <a:lnTo>
                        <a:pt x="1953" y="235"/>
                      </a:lnTo>
                      <a:lnTo>
                        <a:pt x="1958" y="237"/>
                      </a:lnTo>
                      <a:lnTo>
                        <a:pt x="1959" y="226"/>
                      </a:lnTo>
                      <a:lnTo>
                        <a:pt x="1959" y="207"/>
                      </a:lnTo>
                      <a:lnTo>
                        <a:pt x="1954" y="207"/>
                      </a:lnTo>
                      <a:lnTo>
                        <a:pt x="1959" y="208"/>
                      </a:lnTo>
                      <a:lnTo>
                        <a:pt x="1959" y="207"/>
                      </a:lnTo>
                      <a:lnTo>
                        <a:pt x="1954" y="207"/>
                      </a:lnTo>
                      <a:lnTo>
                        <a:pt x="1959" y="208"/>
                      </a:lnTo>
                      <a:lnTo>
                        <a:pt x="1961" y="199"/>
                      </a:lnTo>
                      <a:lnTo>
                        <a:pt x="1961" y="190"/>
                      </a:lnTo>
                      <a:lnTo>
                        <a:pt x="1956" y="190"/>
                      </a:lnTo>
                      <a:lnTo>
                        <a:pt x="1961" y="191"/>
                      </a:lnTo>
                      <a:lnTo>
                        <a:pt x="1961" y="190"/>
                      </a:lnTo>
                      <a:lnTo>
                        <a:pt x="1956" y="190"/>
                      </a:lnTo>
                      <a:lnTo>
                        <a:pt x="1961" y="191"/>
                      </a:lnTo>
                      <a:lnTo>
                        <a:pt x="1962" y="184"/>
                      </a:lnTo>
                      <a:lnTo>
                        <a:pt x="1962" y="175"/>
                      </a:lnTo>
                      <a:lnTo>
                        <a:pt x="1957" y="175"/>
                      </a:lnTo>
                      <a:lnTo>
                        <a:pt x="1961" y="176"/>
                      </a:lnTo>
                      <a:lnTo>
                        <a:pt x="1962" y="175"/>
                      </a:lnTo>
                      <a:lnTo>
                        <a:pt x="1957" y="175"/>
                      </a:lnTo>
                      <a:lnTo>
                        <a:pt x="1961" y="176"/>
                      </a:lnTo>
                      <a:lnTo>
                        <a:pt x="1962" y="169"/>
                      </a:lnTo>
                      <a:lnTo>
                        <a:pt x="1963" y="168"/>
                      </a:lnTo>
                      <a:lnTo>
                        <a:pt x="1963" y="157"/>
                      </a:lnTo>
                      <a:lnTo>
                        <a:pt x="1958" y="157"/>
                      </a:lnTo>
                      <a:lnTo>
                        <a:pt x="1962" y="158"/>
                      </a:lnTo>
                      <a:lnTo>
                        <a:pt x="1963" y="157"/>
                      </a:lnTo>
                      <a:lnTo>
                        <a:pt x="1958" y="157"/>
                      </a:lnTo>
                      <a:lnTo>
                        <a:pt x="1962" y="158"/>
                      </a:lnTo>
                      <a:lnTo>
                        <a:pt x="1963" y="153"/>
                      </a:lnTo>
                      <a:lnTo>
                        <a:pt x="1965" y="151"/>
                      </a:lnTo>
                      <a:lnTo>
                        <a:pt x="1965" y="146"/>
                      </a:lnTo>
                      <a:lnTo>
                        <a:pt x="1959" y="146"/>
                      </a:lnTo>
                      <a:lnTo>
                        <a:pt x="1963" y="148"/>
                      </a:lnTo>
                      <a:lnTo>
                        <a:pt x="1965" y="146"/>
                      </a:lnTo>
                      <a:lnTo>
                        <a:pt x="1959" y="146"/>
                      </a:lnTo>
                      <a:lnTo>
                        <a:pt x="1963" y="148"/>
                      </a:lnTo>
                      <a:lnTo>
                        <a:pt x="1965" y="142"/>
                      </a:lnTo>
                      <a:lnTo>
                        <a:pt x="1966" y="141"/>
                      </a:lnTo>
                      <a:lnTo>
                        <a:pt x="1966" y="136"/>
                      </a:lnTo>
                      <a:lnTo>
                        <a:pt x="1961" y="136"/>
                      </a:lnTo>
                      <a:lnTo>
                        <a:pt x="1965" y="137"/>
                      </a:lnTo>
                      <a:lnTo>
                        <a:pt x="1966" y="136"/>
                      </a:lnTo>
                      <a:lnTo>
                        <a:pt x="1961" y="136"/>
                      </a:lnTo>
                      <a:lnTo>
                        <a:pt x="1965" y="137"/>
                      </a:lnTo>
                      <a:lnTo>
                        <a:pt x="1966" y="133"/>
                      </a:lnTo>
                      <a:lnTo>
                        <a:pt x="1967" y="132"/>
                      </a:lnTo>
                      <a:lnTo>
                        <a:pt x="1967" y="124"/>
                      </a:lnTo>
                      <a:lnTo>
                        <a:pt x="1962" y="124"/>
                      </a:lnTo>
                      <a:lnTo>
                        <a:pt x="1966" y="126"/>
                      </a:lnTo>
                      <a:lnTo>
                        <a:pt x="1967" y="124"/>
                      </a:lnTo>
                      <a:lnTo>
                        <a:pt x="1962" y="124"/>
                      </a:lnTo>
                      <a:lnTo>
                        <a:pt x="1966" y="126"/>
                      </a:lnTo>
                      <a:lnTo>
                        <a:pt x="1967" y="122"/>
                      </a:lnTo>
                      <a:lnTo>
                        <a:pt x="1968" y="120"/>
                      </a:lnTo>
                      <a:lnTo>
                        <a:pt x="1968" y="118"/>
                      </a:lnTo>
                      <a:lnTo>
                        <a:pt x="1963" y="118"/>
                      </a:lnTo>
                      <a:lnTo>
                        <a:pt x="1967" y="120"/>
                      </a:lnTo>
                      <a:lnTo>
                        <a:pt x="1968" y="118"/>
                      </a:lnTo>
                      <a:lnTo>
                        <a:pt x="1963" y="118"/>
                      </a:lnTo>
                      <a:lnTo>
                        <a:pt x="1967" y="120"/>
                      </a:lnTo>
                      <a:lnTo>
                        <a:pt x="1970" y="115"/>
                      </a:lnTo>
                      <a:lnTo>
                        <a:pt x="1970" y="111"/>
                      </a:lnTo>
                      <a:lnTo>
                        <a:pt x="1965" y="111"/>
                      </a:lnTo>
                      <a:lnTo>
                        <a:pt x="1968" y="114"/>
                      </a:lnTo>
                      <a:lnTo>
                        <a:pt x="1970" y="111"/>
                      </a:lnTo>
                      <a:lnTo>
                        <a:pt x="1965" y="111"/>
                      </a:lnTo>
                      <a:lnTo>
                        <a:pt x="1968" y="114"/>
                      </a:lnTo>
                      <a:lnTo>
                        <a:pt x="1971" y="109"/>
                      </a:lnTo>
                      <a:lnTo>
                        <a:pt x="1971" y="104"/>
                      </a:lnTo>
                      <a:lnTo>
                        <a:pt x="1966" y="104"/>
                      </a:lnTo>
                      <a:lnTo>
                        <a:pt x="1970" y="108"/>
                      </a:lnTo>
                      <a:lnTo>
                        <a:pt x="1968" y="106"/>
                      </a:lnTo>
                      <a:lnTo>
                        <a:pt x="1971" y="104"/>
                      </a:lnTo>
                      <a:lnTo>
                        <a:pt x="1966" y="104"/>
                      </a:lnTo>
                      <a:lnTo>
                        <a:pt x="1970" y="108"/>
                      </a:lnTo>
                      <a:lnTo>
                        <a:pt x="1971" y="106"/>
                      </a:lnTo>
                      <a:lnTo>
                        <a:pt x="1970" y="105"/>
                      </a:lnTo>
                      <a:lnTo>
                        <a:pt x="1972" y="102"/>
                      </a:lnTo>
                      <a:lnTo>
                        <a:pt x="1972" y="100"/>
                      </a:lnTo>
                      <a:lnTo>
                        <a:pt x="1967" y="100"/>
                      </a:lnTo>
                      <a:lnTo>
                        <a:pt x="1971" y="104"/>
                      </a:lnTo>
                      <a:lnTo>
                        <a:pt x="1970" y="102"/>
                      </a:lnTo>
                      <a:lnTo>
                        <a:pt x="1972" y="100"/>
                      </a:lnTo>
                      <a:lnTo>
                        <a:pt x="1967" y="100"/>
                      </a:lnTo>
                      <a:lnTo>
                        <a:pt x="1971" y="104"/>
                      </a:lnTo>
                      <a:lnTo>
                        <a:pt x="1972" y="102"/>
                      </a:lnTo>
                      <a:lnTo>
                        <a:pt x="1971" y="101"/>
                      </a:lnTo>
                      <a:lnTo>
                        <a:pt x="1974" y="98"/>
                      </a:lnTo>
                      <a:lnTo>
                        <a:pt x="1974" y="96"/>
                      </a:lnTo>
                      <a:lnTo>
                        <a:pt x="1968" y="96"/>
                      </a:lnTo>
                      <a:lnTo>
                        <a:pt x="1972" y="100"/>
                      </a:lnTo>
                      <a:lnTo>
                        <a:pt x="1971" y="98"/>
                      </a:lnTo>
                      <a:lnTo>
                        <a:pt x="1974" y="96"/>
                      </a:lnTo>
                      <a:lnTo>
                        <a:pt x="1968" y="96"/>
                      </a:lnTo>
                      <a:lnTo>
                        <a:pt x="1972" y="100"/>
                      </a:lnTo>
                      <a:lnTo>
                        <a:pt x="1974" y="98"/>
                      </a:lnTo>
                      <a:lnTo>
                        <a:pt x="1972" y="97"/>
                      </a:lnTo>
                      <a:lnTo>
                        <a:pt x="1975" y="95"/>
                      </a:lnTo>
                      <a:lnTo>
                        <a:pt x="1975" y="91"/>
                      </a:lnTo>
                      <a:lnTo>
                        <a:pt x="1970" y="91"/>
                      </a:lnTo>
                      <a:lnTo>
                        <a:pt x="1974" y="95"/>
                      </a:lnTo>
                      <a:lnTo>
                        <a:pt x="1972" y="93"/>
                      </a:lnTo>
                      <a:lnTo>
                        <a:pt x="1975" y="91"/>
                      </a:lnTo>
                      <a:lnTo>
                        <a:pt x="1970" y="91"/>
                      </a:lnTo>
                      <a:lnTo>
                        <a:pt x="1974" y="95"/>
                      </a:lnTo>
                      <a:lnTo>
                        <a:pt x="1975" y="93"/>
                      </a:lnTo>
                      <a:lnTo>
                        <a:pt x="1974" y="92"/>
                      </a:lnTo>
                      <a:lnTo>
                        <a:pt x="1976" y="89"/>
                      </a:lnTo>
                      <a:lnTo>
                        <a:pt x="1976" y="88"/>
                      </a:lnTo>
                      <a:lnTo>
                        <a:pt x="1971" y="88"/>
                      </a:lnTo>
                      <a:lnTo>
                        <a:pt x="1975" y="92"/>
                      </a:lnTo>
                      <a:lnTo>
                        <a:pt x="1974" y="91"/>
                      </a:lnTo>
                      <a:lnTo>
                        <a:pt x="1976" y="88"/>
                      </a:lnTo>
                      <a:lnTo>
                        <a:pt x="1971" y="88"/>
                      </a:lnTo>
                      <a:lnTo>
                        <a:pt x="1975" y="92"/>
                      </a:lnTo>
                      <a:lnTo>
                        <a:pt x="1976" y="91"/>
                      </a:lnTo>
                      <a:lnTo>
                        <a:pt x="1975" y="89"/>
                      </a:lnTo>
                      <a:lnTo>
                        <a:pt x="1977" y="87"/>
                      </a:lnTo>
                      <a:lnTo>
                        <a:pt x="1977" y="86"/>
                      </a:lnTo>
                      <a:lnTo>
                        <a:pt x="1972" y="86"/>
                      </a:lnTo>
                      <a:lnTo>
                        <a:pt x="1972" y="91"/>
                      </a:lnTo>
                      <a:lnTo>
                        <a:pt x="1972" y="89"/>
                      </a:lnTo>
                      <a:lnTo>
                        <a:pt x="1975" y="88"/>
                      </a:lnTo>
                      <a:lnTo>
                        <a:pt x="1977" y="86"/>
                      </a:lnTo>
                      <a:lnTo>
                        <a:pt x="1972" y="86"/>
                      </a:lnTo>
                      <a:lnTo>
                        <a:pt x="1972" y="91"/>
                      </a:lnTo>
                      <a:lnTo>
                        <a:pt x="1974" y="91"/>
                      </a:lnTo>
                      <a:lnTo>
                        <a:pt x="1974" y="89"/>
                      </a:lnTo>
                      <a:lnTo>
                        <a:pt x="1976" y="88"/>
                      </a:lnTo>
                      <a:lnTo>
                        <a:pt x="1979" y="86"/>
                      </a:lnTo>
                      <a:lnTo>
                        <a:pt x="1979" y="83"/>
                      </a:lnTo>
                      <a:lnTo>
                        <a:pt x="1974" y="83"/>
                      </a:lnTo>
                      <a:lnTo>
                        <a:pt x="1977" y="87"/>
                      </a:lnTo>
                      <a:lnTo>
                        <a:pt x="1976" y="86"/>
                      </a:lnTo>
                      <a:lnTo>
                        <a:pt x="1979" y="83"/>
                      </a:lnTo>
                      <a:lnTo>
                        <a:pt x="1974" y="83"/>
                      </a:lnTo>
                      <a:lnTo>
                        <a:pt x="1977" y="87"/>
                      </a:lnTo>
                      <a:lnTo>
                        <a:pt x="1980" y="84"/>
                      </a:lnTo>
                      <a:lnTo>
                        <a:pt x="1979" y="83"/>
                      </a:lnTo>
                      <a:lnTo>
                        <a:pt x="1981" y="80"/>
                      </a:lnTo>
                      <a:lnTo>
                        <a:pt x="1981" y="79"/>
                      </a:lnTo>
                      <a:lnTo>
                        <a:pt x="1976" y="79"/>
                      </a:lnTo>
                      <a:lnTo>
                        <a:pt x="1976" y="84"/>
                      </a:lnTo>
                      <a:lnTo>
                        <a:pt x="1976" y="83"/>
                      </a:lnTo>
                      <a:lnTo>
                        <a:pt x="1979" y="82"/>
                      </a:lnTo>
                      <a:lnTo>
                        <a:pt x="1981" y="79"/>
                      </a:lnTo>
                      <a:lnTo>
                        <a:pt x="1976" y="79"/>
                      </a:lnTo>
                      <a:lnTo>
                        <a:pt x="1976" y="84"/>
                      </a:lnTo>
                      <a:lnTo>
                        <a:pt x="1977" y="84"/>
                      </a:lnTo>
                      <a:lnTo>
                        <a:pt x="1977" y="83"/>
                      </a:lnTo>
                      <a:lnTo>
                        <a:pt x="1980" y="82"/>
                      </a:lnTo>
                      <a:lnTo>
                        <a:pt x="1983" y="79"/>
                      </a:lnTo>
                      <a:lnTo>
                        <a:pt x="1983" y="78"/>
                      </a:lnTo>
                      <a:lnTo>
                        <a:pt x="1977" y="78"/>
                      </a:lnTo>
                      <a:lnTo>
                        <a:pt x="1981" y="82"/>
                      </a:lnTo>
                      <a:lnTo>
                        <a:pt x="1980" y="80"/>
                      </a:lnTo>
                      <a:lnTo>
                        <a:pt x="1983" y="78"/>
                      </a:lnTo>
                      <a:lnTo>
                        <a:pt x="1977" y="78"/>
                      </a:lnTo>
                      <a:lnTo>
                        <a:pt x="1981" y="82"/>
                      </a:lnTo>
                      <a:lnTo>
                        <a:pt x="1983" y="80"/>
                      </a:lnTo>
                      <a:lnTo>
                        <a:pt x="1979" y="77"/>
                      </a:lnTo>
                      <a:lnTo>
                        <a:pt x="1979" y="82"/>
                      </a:lnTo>
                      <a:lnTo>
                        <a:pt x="1983" y="80"/>
                      </a:lnTo>
                      <a:lnTo>
                        <a:pt x="1979" y="77"/>
                      </a:lnTo>
                      <a:lnTo>
                        <a:pt x="1979" y="82"/>
                      </a:lnTo>
                      <a:lnTo>
                        <a:pt x="1980" y="82"/>
                      </a:lnTo>
                      <a:lnTo>
                        <a:pt x="1980" y="80"/>
                      </a:lnTo>
                      <a:lnTo>
                        <a:pt x="1983" y="79"/>
                      </a:lnTo>
                      <a:lnTo>
                        <a:pt x="1985" y="77"/>
                      </a:lnTo>
                      <a:lnTo>
                        <a:pt x="1985" y="75"/>
                      </a:lnTo>
                      <a:lnTo>
                        <a:pt x="1980" y="75"/>
                      </a:lnTo>
                      <a:lnTo>
                        <a:pt x="1980" y="80"/>
                      </a:lnTo>
                      <a:lnTo>
                        <a:pt x="1980" y="79"/>
                      </a:lnTo>
                      <a:lnTo>
                        <a:pt x="1983" y="78"/>
                      </a:lnTo>
                      <a:lnTo>
                        <a:pt x="1985" y="75"/>
                      </a:lnTo>
                      <a:lnTo>
                        <a:pt x="1980" y="75"/>
                      </a:lnTo>
                      <a:lnTo>
                        <a:pt x="1980" y="80"/>
                      </a:lnTo>
                      <a:lnTo>
                        <a:pt x="1981" y="80"/>
                      </a:lnTo>
                      <a:lnTo>
                        <a:pt x="1981" y="79"/>
                      </a:lnTo>
                      <a:lnTo>
                        <a:pt x="1984" y="78"/>
                      </a:lnTo>
                      <a:lnTo>
                        <a:pt x="1987" y="75"/>
                      </a:lnTo>
                      <a:lnTo>
                        <a:pt x="1987" y="74"/>
                      </a:lnTo>
                      <a:lnTo>
                        <a:pt x="1981" y="74"/>
                      </a:lnTo>
                      <a:lnTo>
                        <a:pt x="1981" y="79"/>
                      </a:lnTo>
                      <a:lnTo>
                        <a:pt x="1981" y="78"/>
                      </a:lnTo>
                      <a:lnTo>
                        <a:pt x="1984" y="77"/>
                      </a:lnTo>
                      <a:lnTo>
                        <a:pt x="1987" y="74"/>
                      </a:lnTo>
                      <a:lnTo>
                        <a:pt x="1981" y="74"/>
                      </a:lnTo>
                      <a:lnTo>
                        <a:pt x="1981" y="79"/>
                      </a:lnTo>
                      <a:lnTo>
                        <a:pt x="1985" y="79"/>
                      </a:lnTo>
                      <a:lnTo>
                        <a:pt x="1985" y="74"/>
                      </a:lnTo>
                      <a:lnTo>
                        <a:pt x="1981" y="74"/>
                      </a:lnTo>
                      <a:lnTo>
                        <a:pt x="1983" y="77"/>
                      </a:lnTo>
                      <a:lnTo>
                        <a:pt x="1985" y="79"/>
                      </a:lnTo>
                      <a:lnTo>
                        <a:pt x="1985" y="74"/>
                      </a:lnTo>
                      <a:lnTo>
                        <a:pt x="1981" y="74"/>
                      </a:lnTo>
                      <a:lnTo>
                        <a:pt x="1981" y="75"/>
                      </a:lnTo>
                      <a:lnTo>
                        <a:pt x="1983" y="79"/>
                      </a:lnTo>
                      <a:lnTo>
                        <a:pt x="1984" y="80"/>
                      </a:lnTo>
                      <a:lnTo>
                        <a:pt x="1987" y="77"/>
                      </a:lnTo>
                      <a:lnTo>
                        <a:pt x="1983" y="77"/>
                      </a:lnTo>
                      <a:lnTo>
                        <a:pt x="1984" y="80"/>
                      </a:lnTo>
                      <a:lnTo>
                        <a:pt x="1987" y="77"/>
                      </a:lnTo>
                      <a:lnTo>
                        <a:pt x="1983" y="77"/>
                      </a:lnTo>
                      <a:lnTo>
                        <a:pt x="1983" y="78"/>
                      </a:lnTo>
                      <a:lnTo>
                        <a:pt x="1984" y="82"/>
                      </a:lnTo>
                      <a:lnTo>
                        <a:pt x="1985" y="83"/>
                      </a:lnTo>
                      <a:lnTo>
                        <a:pt x="1988" y="79"/>
                      </a:lnTo>
                      <a:lnTo>
                        <a:pt x="1984" y="79"/>
                      </a:lnTo>
                      <a:lnTo>
                        <a:pt x="1985" y="83"/>
                      </a:lnTo>
                      <a:lnTo>
                        <a:pt x="1988" y="79"/>
                      </a:lnTo>
                      <a:lnTo>
                        <a:pt x="1984" y="79"/>
                      </a:lnTo>
                      <a:lnTo>
                        <a:pt x="1984" y="84"/>
                      </a:lnTo>
                      <a:lnTo>
                        <a:pt x="1985" y="87"/>
                      </a:lnTo>
                      <a:lnTo>
                        <a:pt x="1989" y="84"/>
                      </a:lnTo>
                      <a:lnTo>
                        <a:pt x="1985" y="84"/>
                      </a:lnTo>
                      <a:lnTo>
                        <a:pt x="1985" y="87"/>
                      </a:lnTo>
                      <a:lnTo>
                        <a:pt x="1989" y="84"/>
                      </a:lnTo>
                      <a:lnTo>
                        <a:pt x="1985" y="84"/>
                      </a:lnTo>
                      <a:lnTo>
                        <a:pt x="1985" y="88"/>
                      </a:lnTo>
                      <a:lnTo>
                        <a:pt x="1987" y="91"/>
                      </a:lnTo>
                      <a:lnTo>
                        <a:pt x="1990" y="88"/>
                      </a:lnTo>
                      <a:lnTo>
                        <a:pt x="1987" y="88"/>
                      </a:lnTo>
                      <a:lnTo>
                        <a:pt x="1987" y="91"/>
                      </a:lnTo>
                      <a:lnTo>
                        <a:pt x="1990" y="88"/>
                      </a:lnTo>
                      <a:lnTo>
                        <a:pt x="1987" y="88"/>
                      </a:lnTo>
                      <a:lnTo>
                        <a:pt x="1987" y="93"/>
                      </a:lnTo>
                      <a:lnTo>
                        <a:pt x="1988" y="96"/>
                      </a:lnTo>
                      <a:lnTo>
                        <a:pt x="1992" y="93"/>
                      </a:lnTo>
                      <a:lnTo>
                        <a:pt x="1988" y="93"/>
                      </a:lnTo>
                      <a:lnTo>
                        <a:pt x="1988" y="96"/>
                      </a:lnTo>
                      <a:lnTo>
                        <a:pt x="1992" y="93"/>
                      </a:lnTo>
                      <a:lnTo>
                        <a:pt x="1988" y="93"/>
                      </a:lnTo>
                      <a:lnTo>
                        <a:pt x="1988" y="101"/>
                      </a:lnTo>
                      <a:lnTo>
                        <a:pt x="1989" y="105"/>
                      </a:lnTo>
                      <a:lnTo>
                        <a:pt x="1993" y="104"/>
                      </a:lnTo>
                      <a:lnTo>
                        <a:pt x="1989" y="104"/>
                      </a:lnTo>
                      <a:lnTo>
                        <a:pt x="1989" y="105"/>
                      </a:lnTo>
                      <a:lnTo>
                        <a:pt x="1993" y="104"/>
                      </a:lnTo>
                      <a:lnTo>
                        <a:pt x="1989" y="104"/>
                      </a:lnTo>
                      <a:lnTo>
                        <a:pt x="1989" y="109"/>
                      </a:lnTo>
                      <a:lnTo>
                        <a:pt x="1990" y="113"/>
                      </a:lnTo>
                      <a:lnTo>
                        <a:pt x="1994" y="111"/>
                      </a:lnTo>
                      <a:lnTo>
                        <a:pt x="1990" y="111"/>
                      </a:lnTo>
                      <a:lnTo>
                        <a:pt x="1990" y="113"/>
                      </a:lnTo>
                      <a:lnTo>
                        <a:pt x="1994" y="111"/>
                      </a:lnTo>
                      <a:lnTo>
                        <a:pt x="1990" y="111"/>
                      </a:lnTo>
                      <a:lnTo>
                        <a:pt x="1990" y="118"/>
                      </a:lnTo>
                      <a:lnTo>
                        <a:pt x="1992" y="123"/>
                      </a:lnTo>
                      <a:lnTo>
                        <a:pt x="1996" y="122"/>
                      </a:lnTo>
                      <a:lnTo>
                        <a:pt x="1992" y="122"/>
                      </a:lnTo>
                      <a:lnTo>
                        <a:pt x="1992" y="123"/>
                      </a:lnTo>
                      <a:lnTo>
                        <a:pt x="1996" y="122"/>
                      </a:lnTo>
                      <a:lnTo>
                        <a:pt x="1992" y="122"/>
                      </a:lnTo>
                      <a:lnTo>
                        <a:pt x="1992" y="132"/>
                      </a:lnTo>
                      <a:lnTo>
                        <a:pt x="1993" y="138"/>
                      </a:lnTo>
                      <a:lnTo>
                        <a:pt x="1997" y="137"/>
                      </a:lnTo>
                      <a:lnTo>
                        <a:pt x="1993" y="137"/>
                      </a:lnTo>
                      <a:lnTo>
                        <a:pt x="1993" y="138"/>
                      </a:lnTo>
                      <a:lnTo>
                        <a:pt x="1997" y="137"/>
                      </a:lnTo>
                      <a:lnTo>
                        <a:pt x="1993" y="137"/>
                      </a:lnTo>
                      <a:lnTo>
                        <a:pt x="1993" y="144"/>
                      </a:lnTo>
                      <a:lnTo>
                        <a:pt x="1994" y="150"/>
                      </a:lnTo>
                      <a:lnTo>
                        <a:pt x="1998" y="149"/>
                      </a:lnTo>
                      <a:lnTo>
                        <a:pt x="1994" y="149"/>
                      </a:lnTo>
                      <a:lnTo>
                        <a:pt x="1994" y="150"/>
                      </a:lnTo>
                      <a:lnTo>
                        <a:pt x="1998" y="149"/>
                      </a:lnTo>
                      <a:lnTo>
                        <a:pt x="1994" y="149"/>
                      </a:lnTo>
                      <a:lnTo>
                        <a:pt x="1994" y="155"/>
                      </a:lnTo>
                      <a:lnTo>
                        <a:pt x="1996" y="162"/>
                      </a:lnTo>
                      <a:lnTo>
                        <a:pt x="1999" y="160"/>
                      </a:lnTo>
                      <a:lnTo>
                        <a:pt x="1996" y="160"/>
                      </a:lnTo>
                      <a:lnTo>
                        <a:pt x="1996" y="162"/>
                      </a:lnTo>
                      <a:lnTo>
                        <a:pt x="1999" y="160"/>
                      </a:lnTo>
                      <a:lnTo>
                        <a:pt x="1996" y="160"/>
                      </a:lnTo>
                      <a:lnTo>
                        <a:pt x="1996" y="176"/>
                      </a:lnTo>
                      <a:lnTo>
                        <a:pt x="1997" y="182"/>
                      </a:lnTo>
                      <a:lnTo>
                        <a:pt x="2001" y="181"/>
                      </a:lnTo>
                      <a:lnTo>
                        <a:pt x="1997" y="181"/>
                      </a:lnTo>
                      <a:lnTo>
                        <a:pt x="1997" y="182"/>
                      </a:lnTo>
                      <a:lnTo>
                        <a:pt x="2001" y="181"/>
                      </a:lnTo>
                      <a:lnTo>
                        <a:pt x="1997" y="181"/>
                      </a:lnTo>
                      <a:lnTo>
                        <a:pt x="1997" y="190"/>
                      </a:lnTo>
                      <a:lnTo>
                        <a:pt x="1998" y="198"/>
                      </a:lnTo>
                      <a:lnTo>
                        <a:pt x="2002" y="197"/>
                      </a:lnTo>
                      <a:lnTo>
                        <a:pt x="1998" y="197"/>
                      </a:lnTo>
                      <a:lnTo>
                        <a:pt x="1998" y="198"/>
                      </a:lnTo>
                      <a:lnTo>
                        <a:pt x="2002" y="197"/>
                      </a:lnTo>
                      <a:lnTo>
                        <a:pt x="1998" y="197"/>
                      </a:lnTo>
                      <a:lnTo>
                        <a:pt x="1998" y="206"/>
                      </a:lnTo>
                      <a:lnTo>
                        <a:pt x="1999" y="213"/>
                      </a:lnTo>
                      <a:lnTo>
                        <a:pt x="2003" y="212"/>
                      </a:lnTo>
                      <a:lnTo>
                        <a:pt x="1999" y="212"/>
                      </a:lnTo>
                      <a:lnTo>
                        <a:pt x="1999" y="213"/>
                      </a:lnTo>
                      <a:lnTo>
                        <a:pt x="2003" y="212"/>
                      </a:lnTo>
                      <a:lnTo>
                        <a:pt x="1999" y="212"/>
                      </a:lnTo>
                      <a:lnTo>
                        <a:pt x="1999" y="230"/>
                      </a:lnTo>
                      <a:lnTo>
                        <a:pt x="2001" y="239"/>
                      </a:lnTo>
                      <a:lnTo>
                        <a:pt x="2005" y="238"/>
                      </a:lnTo>
                      <a:lnTo>
                        <a:pt x="2001" y="238"/>
                      </a:lnTo>
                      <a:lnTo>
                        <a:pt x="2001" y="239"/>
                      </a:lnTo>
                      <a:lnTo>
                        <a:pt x="2005" y="238"/>
                      </a:lnTo>
                      <a:lnTo>
                        <a:pt x="2001" y="238"/>
                      </a:lnTo>
                      <a:lnTo>
                        <a:pt x="2001" y="248"/>
                      </a:lnTo>
                      <a:lnTo>
                        <a:pt x="2002" y="257"/>
                      </a:lnTo>
                      <a:lnTo>
                        <a:pt x="2006" y="256"/>
                      </a:lnTo>
                      <a:lnTo>
                        <a:pt x="2002" y="256"/>
                      </a:lnTo>
                      <a:lnTo>
                        <a:pt x="2002" y="257"/>
                      </a:lnTo>
                      <a:lnTo>
                        <a:pt x="2006" y="256"/>
                      </a:lnTo>
                      <a:lnTo>
                        <a:pt x="2002" y="256"/>
                      </a:lnTo>
                      <a:lnTo>
                        <a:pt x="2002" y="266"/>
                      </a:lnTo>
                      <a:lnTo>
                        <a:pt x="2003" y="277"/>
                      </a:lnTo>
                      <a:lnTo>
                        <a:pt x="2007" y="275"/>
                      </a:lnTo>
                      <a:lnTo>
                        <a:pt x="2003" y="275"/>
                      </a:lnTo>
                      <a:lnTo>
                        <a:pt x="2003" y="277"/>
                      </a:lnTo>
                      <a:lnTo>
                        <a:pt x="2007" y="275"/>
                      </a:lnTo>
                      <a:lnTo>
                        <a:pt x="2003" y="275"/>
                      </a:lnTo>
                      <a:lnTo>
                        <a:pt x="2003" y="296"/>
                      </a:lnTo>
                      <a:lnTo>
                        <a:pt x="2005" y="306"/>
                      </a:lnTo>
                      <a:lnTo>
                        <a:pt x="2008" y="305"/>
                      </a:lnTo>
                      <a:lnTo>
                        <a:pt x="2005" y="305"/>
                      </a:lnTo>
                      <a:lnTo>
                        <a:pt x="2005" y="306"/>
                      </a:lnTo>
                      <a:lnTo>
                        <a:pt x="2008" y="305"/>
                      </a:lnTo>
                      <a:lnTo>
                        <a:pt x="2005" y="305"/>
                      </a:lnTo>
                      <a:lnTo>
                        <a:pt x="2005" y="317"/>
                      </a:lnTo>
                      <a:lnTo>
                        <a:pt x="2006" y="327"/>
                      </a:lnTo>
                      <a:lnTo>
                        <a:pt x="2010" y="326"/>
                      </a:lnTo>
                      <a:lnTo>
                        <a:pt x="2006" y="326"/>
                      </a:lnTo>
                      <a:lnTo>
                        <a:pt x="2006" y="327"/>
                      </a:lnTo>
                      <a:lnTo>
                        <a:pt x="2010" y="326"/>
                      </a:lnTo>
                      <a:lnTo>
                        <a:pt x="2006" y="326"/>
                      </a:lnTo>
                      <a:lnTo>
                        <a:pt x="2006" y="337"/>
                      </a:lnTo>
                      <a:lnTo>
                        <a:pt x="2007" y="349"/>
                      </a:lnTo>
                      <a:lnTo>
                        <a:pt x="2011" y="348"/>
                      </a:lnTo>
                      <a:lnTo>
                        <a:pt x="2007" y="348"/>
                      </a:lnTo>
                      <a:lnTo>
                        <a:pt x="2007" y="349"/>
                      </a:lnTo>
                      <a:lnTo>
                        <a:pt x="2011" y="348"/>
                      </a:lnTo>
                      <a:lnTo>
                        <a:pt x="2007" y="348"/>
                      </a:lnTo>
                      <a:lnTo>
                        <a:pt x="2007" y="371"/>
                      </a:lnTo>
                      <a:lnTo>
                        <a:pt x="2008" y="381"/>
                      </a:lnTo>
                      <a:lnTo>
                        <a:pt x="2012" y="380"/>
                      </a:lnTo>
                      <a:lnTo>
                        <a:pt x="2008" y="380"/>
                      </a:lnTo>
                      <a:lnTo>
                        <a:pt x="2008" y="381"/>
                      </a:lnTo>
                      <a:lnTo>
                        <a:pt x="2012" y="380"/>
                      </a:lnTo>
                      <a:lnTo>
                        <a:pt x="2008" y="380"/>
                      </a:lnTo>
                      <a:lnTo>
                        <a:pt x="2008" y="393"/>
                      </a:lnTo>
                      <a:lnTo>
                        <a:pt x="2010" y="405"/>
                      </a:lnTo>
                      <a:lnTo>
                        <a:pt x="2014" y="403"/>
                      </a:lnTo>
                      <a:lnTo>
                        <a:pt x="2010" y="403"/>
                      </a:lnTo>
                      <a:lnTo>
                        <a:pt x="2010" y="405"/>
                      </a:lnTo>
                      <a:lnTo>
                        <a:pt x="2014" y="403"/>
                      </a:lnTo>
                      <a:lnTo>
                        <a:pt x="2010" y="403"/>
                      </a:lnTo>
                      <a:lnTo>
                        <a:pt x="2010" y="416"/>
                      </a:lnTo>
                      <a:lnTo>
                        <a:pt x="2011" y="429"/>
                      </a:lnTo>
                      <a:lnTo>
                        <a:pt x="2015" y="428"/>
                      </a:lnTo>
                      <a:lnTo>
                        <a:pt x="2011" y="428"/>
                      </a:lnTo>
                      <a:lnTo>
                        <a:pt x="2011" y="429"/>
                      </a:lnTo>
                      <a:lnTo>
                        <a:pt x="2015" y="428"/>
                      </a:lnTo>
                      <a:lnTo>
                        <a:pt x="2011" y="428"/>
                      </a:lnTo>
                      <a:lnTo>
                        <a:pt x="2011" y="452"/>
                      </a:lnTo>
                      <a:lnTo>
                        <a:pt x="2012" y="465"/>
                      </a:lnTo>
                      <a:lnTo>
                        <a:pt x="2016" y="464"/>
                      </a:lnTo>
                      <a:lnTo>
                        <a:pt x="2012" y="464"/>
                      </a:lnTo>
                      <a:lnTo>
                        <a:pt x="2012" y="465"/>
                      </a:lnTo>
                      <a:lnTo>
                        <a:pt x="2016" y="464"/>
                      </a:lnTo>
                      <a:lnTo>
                        <a:pt x="2012" y="464"/>
                      </a:lnTo>
                      <a:lnTo>
                        <a:pt x="2012" y="477"/>
                      </a:lnTo>
                      <a:lnTo>
                        <a:pt x="2014" y="490"/>
                      </a:lnTo>
                      <a:lnTo>
                        <a:pt x="2018" y="488"/>
                      </a:lnTo>
                      <a:lnTo>
                        <a:pt x="2014" y="488"/>
                      </a:lnTo>
                      <a:lnTo>
                        <a:pt x="2014" y="490"/>
                      </a:lnTo>
                      <a:lnTo>
                        <a:pt x="2018" y="488"/>
                      </a:lnTo>
                      <a:lnTo>
                        <a:pt x="2014" y="488"/>
                      </a:lnTo>
                      <a:lnTo>
                        <a:pt x="2014" y="503"/>
                      </a:lnTo>
                      <a:lnTo>
                        <a:pt x="2015" y="516"/>
                      </a:lnTo>
                      <a:lnTo>
                        <a:pt x="2019" y="514"/>
                      </a:lnTo>
                      <a:lnTo>
                        <a:pt x="2015" y="514"/>
                      </a:lnTo>
                      <a:lnTo>
                        <a:pt x="2015" y="516"/>
                      </a:lnTo>
                      <a:lnTo>
                        <a:pt x="2019" y="514"/>
                      </a:lnTo>
                      <a:lnTo>
                        <a:pt x="2015" y="514"/>
                      </a:lnTo>
                      <a:lnTo>
                        <a:pt x="2015" y="541"/>
                      </a:lnTo>
                      <a:lnTo>
                        <a:pt x="2016" y="554"/>
                      </a:lnTo>
                      <a:lnTo>
                        <a:pt x="2020" y="553"/>
                      </a:lnTo>
                      <a:lnTo>
                        <a:pt x="2016" y="553"/>
                      </a:lnTo>
                      <a:lnTo>
                        <a:pt x="2016" y="554"/>
                      </a:lnTo>
                      <a:lnTo>
                        <a:pt x="2020" y="553"/>
                      </a:lnTo>
                      <a:lnTo>
                        <a:pt x="2016" y="553"/>
                      </a:lnTo>
                      <a:lnTo>
                        <a:pt x="2016" y="567"/>
                      </a:lnTo>
                      <a:lnTo>
                        <a:pt x="2018" y="580"/>
                      </a:lnTo>
                      <a:lnTo>
                        <a:pt x="2021" y="579"/>
                      </a:lnTo>
                      <a:lnTo>
                        <a:pt x="2018" y="579"/>
                      </a:lnTo>
                      <a:lnTo>
                        <a:pt x="2018" y="580"/>
                      </a:lnTo>
                      <a:lnTo>
                        <a:pt x="2021" y="579"/>
                      </a:lnTo>
                      <a:lnTo>
                        <a:pt x="2018" y="579"/>
                      </a:lnTo>
                      <a:lnTo>
                        <a:pt x="2018" y="594"/>
                      </a:lnTo>
                      <a:lnTo>
                        <a:pt x="2019" y="607"/>
                      </a:lnTo>
                      <a:lnTo>
                        <a:pt x="2023" y="606"/>
                      </a:lnTo>
                      <a:lnTo>
                        <a:pt x="2019" y="606"/>
                      </a:lnTo>
                      <a:lnTo>
                        <a:pt x="2019" y="607"/>
                      </a:lnTo>
                      <a:lnTo>
                        <a:pt x="2023" y="606"/>
                      </a:lnTo>
                      <a:lnTo>
                        <a:pt x="2019" y="606"/>
                      </a:lnTo>
                      <a:lnTo>
                        <a:pt x="2019" y="634"/>
                      </a:lnTo>
                      <a:lnTo>
                        <a:pt x="2020" y="647"/>
                      </a:lnTo>
                      <a:lnTo>
                        <a:pt x="2024" y="646"/>
                      </a:lnTo>
                      <a:lnTo>
                        <a:pt x="2020" y="646"/>
                      </a:lnTo>
                      <a:lnTo>
                        <a:pt x="2020" y="647"/>
                      </a:lnTo>
                      <a:lnTo>
                        <a:pt x="2024" y="646"/>
                      </a:lnTo>
                      <a:lnTo>
                        <a:pt x="2020" y="646"/>
                      </a:lnTo>
                      <a:lnTo>
                        <a:pt x="2020" y="661"/>
                      </a:lnTo>
                      <a:lnTo>
                        <a:pt x="2021" y="676"/>
                      </a:lnTo>
                      <a:lnTo>
                        <a:pt x="2025" y="674"/>
                      </a:lnTo>
                      <a:lnTo>
                        <a:pt x="2021" y="674"/>
                      </a:lnTo>
                      <a:lnTo>
                        <a:pt x="2021" y="676"/>
                      </a:lnTo>
                      <a:lnTo>
                        <a:pt x="2025" y="674"/>
                      </a:lnTo>
                      <a:lnTo>
                        <a:pt x="2021" y="674"/>
                      </a:lnTo>
                      <a:lnTo>
                        <a:pt x="2021" y="703"/>
                      </a:lnTo>
                      <a:lnTo>
                        <a:pt x="2023" y="717"/>
                      </a:lnTo>
                      <a:lnTo>
                        <a:pt x="2027" y="716"/>
                      </a:lnTo>
                      <a:lnTo>
                        <a:pt x="2023" y="716"/>
                      </a:lnTo>
                      <a:lnTo>
                        <a:pt x="2023" y="717"/>
                      </a:lnTo>
                      <a:lnTo>
                        <a:pt x="2027" y="716"/>
                      </a:lnTo>
                      <a:lnTo>
                        <a:pt x="2023" y="716"/>
                      </a:lnTo>
                      <a:lnTo>
                        <a:pt x="2023" y="730"/>
                      </a:lnTo>
                      <a:lnTo>
                        <a:pt x="2024" y="744"/>
                      </a:lnTo>
                      <a:lnTo>
                        <a:pt x="2028" y="743"/>
                      </a:lnTo>
                      <a:lnTo>
                        <a:pt x="2024" y="743"/>
                      </a:lnTo>
                      <a:lnTo>
                        <a:pt x="2024" y="744"/>
                      </a:lnTo>
                      <a:lnTo>
                        <a:pt x="2028" y="743"/>
                      </a:lnTo>
                      <a:lnTo>
                        <a:pt x="2024" y="743"/>
                      </a:lnTo>
                      <a:lnTo>
                        <a:pt x="2024" y="757"/>
                      </a:lnTo>
                      <a:lnTo>
                        <a:pt x="2025" y="771"/>
                      </a:lnTo>
                      <a:lnTo>
                        <a:pt x="2029" y="770"/>
                      </a:lnTo>
                      <a:lnTo>
                        <a:pt x="2025" y="770"/>
                      </a:lnTo>
                      <a:lnTo>
                        <a:pt x="2025" y="771"/>
                      </a:lnTo>
                      <a:lnTo>
                        <a:pt x="2029" y="770"/>
                      </a:lnTo>
                      <a:lnTo>
                        <a:pt x="2025" y="770"/>
                      </a:lnTo>
                      <a:lnTo>
                        <a:pt x="2025" y="798"/>
                      </a:lnTo>
                      <a:lnTo>
                        <a:pt x="2027" y="811"/>
                      </a:lnTo>
                      <a:lnTo>
                        <a:pt x="2030" y="810"/>
                      </a:lnTo>
                      <a:lnTo>
                        <a:pt x="2027" y="810"/>
                      </a:lnTo>
                      <a:lnTo>
                        <a:pt x="2027" y="811"/>
                      </a:lnTo>
                      <a:lnTo>
                        <a:pt x="2030" y="810"/>
                      </a:lnTo>
                      <a:lnTo>
                        <a:pt x="2027" y="810"/>
                      </a:lnTo>
                      <a:lnTo>
                        <a:pt x="2027" y="824"/>
                      </a:lnTo>
                      <a:lnTo>
                        <a:pt x="2028" y="837"/>
                      </a:lnTo>
                      <a:lnTo>
                        <a:pt x="2032" y="836"/>
                      </a:lnTo>
                      <a:lnTo>
                        <a:pt x="2028" y="836"/>
                      </a:lnTo>
                      <a:lnTo>
                        <a:pt x="2028" y="837"/>
                      </a:lnTo>
                      <a:lnTo>
                        <a:pt x="2032" y="836"/>
                      </a:lnTo>
                      <a:lnTo>
                        <a:pt x="2028" y="836"/>
                      </a:lnTo>
                      <a:lnTo>
                        <a:pt x="2028" y="850"/>
                      </a:lnTo>
                      <a:lnTo>
                        <a:pt x="2029" y="863"/>
                      </a:lnTo>
                      <a:lnTo>
                        <a:pt x="2033" y="862"/>
                      </a:lnTo>
                      <a:lnTo>
                        <a:pt x="2029" y="862"/>
                      </a:lnTo>
                      <a:lnTo>
                        <a:pt x="2029" y="863"/>
                      </a:lnTo>
                      <a:lnTo>
                        <a:pt x="2033" y="862"/>
                      </a:lnTo>
                      <a:lnTo>
                        <a:pt x="2029" y="862"/>
                      </a:lnTo>
                      <a:lnTo>
                        <a:pt x="2029" y="886"/>
                      </a:lnTo>
                      <a:lnTo>
                        <a:pt x="2030" y="898"/>
                      </a:lnTo>
                      <a:lnTo>
                        <a:pt x="2034" y="896"/>
                      </a:lnTo>
                      <a:lnTo>
                        <a:pt x="2030" y="896"/>
                      </a:lnTo>
                      <a:lnTo>
                        <a:pt x="2030" y="898"/>
                      </a:lnTo>
                      <a:lnTo>
                        <a:pt x="2034" y="896"/>
                      </a:lnTo>
                      <a:lnTo>
                        <a:pt x="2030" y="896"/>
                      </a:lnTo>
                      <a:lnTo>
                        <a:pt x="2030" y="909"/>
                      </a:lnTo>
                      <a:lnTo>
                        <a:pt x="2032" y="921"/>
                      </a:lnTo>
                      <a:lnTo>
                        <a:pt x="2036" y="920"/>
                      </a:lnTo>
                      <a:lnTo>
                        <a:pt x="2032" y="920"/>
                      </a:lnTo>
                      <a:lnTo>
                        <a:pt x="2032" y="921"/>
                      </a:lnTo>
                      <a:lnTo>
                        <a:pt x="2036" y="920"/>
                      </a:lnTo>
                      <a:lnTo>
                        <a:pt x="2032" y="920"/>
                      </a:lnTo>
                      <a:lnTo>
                        <a:pt x="2032" y="931"/>
                      </a:lnTo>
                      <a:lnTo>
                        <a:pt x="2033" y="942"/>
                      </a:lnTo>
                      <a:lnTo>
                        <a:pt x="2037" y="940"/>
                      </a:lnTo>
                      <a:lnTo>
                        <a:pt x="2033" y="940"/>
                      </a:lnTo>
                      <a:lnTo>
                        <a:pt x="2033" y="942"/>
                      </a:lnTo>
                      <a:lnTo>
                        <a:pt x="2037" y="940"/>
                      </a:lnTo>
                      <a:lnTo>
                        <a:pt x="2033" y="940"/>
                      </a:lnTo>
                      <a:lnTo>
                        <a:pt x="2033" y="961"/>
                      </a:lnTo>
                      <a:lnTo>
                        <a:pt x="2034" y="970"/>
                      </a:lnTo>
                      <a:lnTo>
                        <a:pt x="2038" y="969"/>
                      </a:lnTo>
                      <a:lnTo>
                        <a:pt x="2034" y="969"/>
                      </a:lnTo>
                      <a:lnTo>
                        <a:pt x="2034" y="970"/>
                      </a:lnTo>
                      <a:lnTo>
                        <a:pt x="2038" y="969"/>
                      </a:lnTo>
                      <a:lnTo>
                        <a:pt x="2034" y="969"/>
                      </a:lnTo>
                      <a:lnTo>
                        <a:pt x="2034" y="979"/>
                      </a:lnTo>
                      <a:lnTo>
                        <a:pt x="2036" y="987"/>
                      </a:lnTo>
                      <a:lnTo>
                        <a:pt x="2039" y="986"/>
                      </a:lnTo>
                      <a:lnTo>
                        <a:pt x="2036" y="986"/>
                      </a:lnTo>
                      <a:lnTo>
                        <a:pt x="2036" y="987"/>
                      </a:lnTo>
                      <a:lnTo>
                        <a:pt x="2039" y="986"/>
                      </a:lnTo>
                      <a:lnTo>
                        <a:pt x="2036" y="986"/>
                      </a:lnTo>
                      <a:lnTo>
                        <a:pt x="2036" y="995"/>
                      </a:lnTo>
                      <a:lnTo>
                        <a:pt x="2037" y="1002"/>
                      </a:lnTo>
                      <a:lnTo>
                        <a:pt x="2041" y="1001"/>
                      </a:lnTo>
                      <a:lnTo>
                        <a:pt x="2037" y="1001"/>
                      </a:lnTo>
                      <a:lnTo>
                        <a:pt x="2037" y="1002"/>
                      </a:lnTo>
                      <a:lnTo>
                        <a:pt x="2041" y="1001"/>
                      </a:lnTo>
                      <a:lnTo>
                        <a:pt x="2037" y="1001"/>
                      </a:lnTo>
                      <a:lnTo>
                        <a:pt x="2037" y="1015"/>
                      </a:lnTo>
                      <a:lnTo>
                        <a:pt x="2038" y="1020"/>
                      </a:lnTo>
                      <a:lnTo>
                        <a:pt x="2042" y="1019"/>
                      </a:lnTo>
                      <a:lnTo>
                        <a:pt x="2038" y="1019"/>
                      </a:lnTo>
                      <a:lnTo>
                        <a:pt x="2038" y="1020"/>
                      </a:lnTo>
                      <a:lnTo>
                        <a:pt x="2042" y="1019"/>
                      </a:lnTo>
                      <a:lnTo>
                        <a:pt x="2038" y="1019"/>
                      </a:lnTo>
                      <a:lnTo>
                        <a:pt x="2038" y="1027"/>
                      </a:lnTo>
                      <a:lnTo>
                        <a:pt x="2039" y="1032"/>
                      </a:lnTo>
                      <a:lnTo>
                        <a:pt x="2043" y="1031"/>
                      </a:lnTo>
                      <a:lnTo>
                        <a:pt x="2039" y="1031"/>
                      </a:lnTo>
                      <a:lnTo>
                        <a:pt x="2039" y="1032"/>
                      </a:lnTo>
                      <a:lnTo>
                        <a:pt x="2043" y="1031"/>
                      </a:lnTo>
                      <a:lnTo>
                        <a:pt x="2039" y="1031"/>
                      </a:lnTo>
                      <a:lnTo>
                        <a:pt x="2039" y="1036"/>
                      </a:lnTo>
                      <a:lnTo>
                        <a:pt x="2041" y="1041"/>
                      </a:lnTo>
                      <a:lnTo>
                        <a:pt x="2045" y="1040"/>
                      </a:lnTo>
                      <a:lnTo>
                        <a:pt x="2041" y="1040"/>
                      </a:lnTo>
                      <a:lnTo>
                        <a:pt x="2041" y="1041"/>
                      </a:lnTo>
                      <a:lnTo>
                        <a:pt x="2045" y="1040"/>
                      </a:lnTo>
                      <a:lnTo>
                        <a:pt x="2041" y="1040"/>
                      </a:lnTo>
                      <a:lnTo>
                        <a:pt x="2041" y="1049"/>
                      </a:lnTo>
                      <a:lnTo>
                        <a:pt x="2042" y="1053"/>
                      </a:lnTo>
                      <a:lnTo>
                        <a:pt x="2046" y="1051"/>
                      </a:lnTo>
                      <a:lnTo>
                        <a:pt x="2042" y="1051"/>
                      </a:lnTo>
                      <a:lnTo>
                        <a:pt x="2042" y="1053"/>
                      </a:lnTo>
                      <a:lnTo>
                        <a:pt x="2046" y="1051"/>
                      </a:lnTo>
                      <a:lnTo>
                        <a:pt x="2042" y="1051"/>
                      </a:lnTo>
                      <a:lnTo>
                        <a:pt x="2042" y="1057"/>
                      </a:lnTo>
                      <a:lnTo>
                        <a:pt x="2043" y="1060"/>
                      </a:lnTo>
                      <a:lnTo>
                        <a:pt x="2047" y="1059"/>
                      </a:lnTo>
                      <a:lnTo>
                        <a:pt x="2043" y="1059"/>
                      </a:lnTo>
                      <a:lnTo>
                        <a:pt x="2043" y="1060"/>
                      </a:lnTo>
                      <a:lnTo>
                        <a:pt x="2047" y="1059"/>
                      </a:lnTo>
                      <a:lnTo>
                        <a:pt x="2043" y="1059"/>
                      </a:lnTo>
                      <a:lnTo>
                        <a:pt x="2043" y="1064"/>
                      </a:lnTo>
                      <a:lnTo>
                        <a:pt x="2045" y="1067"/>
                      </a:lnTo>
                      <a:lnTo>
                        <a:pt x="2049" y="1064"/>
                      </a:lnTo>
                      <a:lnTo>
                        <a:pt x="2045" y="1064"/>
                      </a:lnTo>
                      <a:lnTo>
                        <a:pt x="2045" y="1067"/>
                      </a:lnTo>
                      <a:lnTo>
                        <a:pt x="2049" y="1064"/>
                      </a:lnTo>
                      <a:lnTo>
                        <a:pt x="2045" y="1064"/>
                      </a:lnTo>
                      <a:lnTo>
                        <a:pt x="2045" y="1072"/>
                      </a:lnTo>
                      <a:lnTo>
                        <a:pt x="2046" y="1075"/>
                      </a:lnTo>
                      <a:lnTo>
                        <a:pt x="2050" y="1072"/>
                      </a:lnTo>
                      <a:lnTo>
                        <a:pt x="2046" y="1072"/>
                      </a:lnTo>
                      <a:lnTo>
                        <a:pt x="2046" y="1075"/>
                      </a:lnTo>
                      <a:lnTo>
                        <a:pt x="2050" y="1072"/>
                      </a:lnTo>
                      <a:lnTo>
                        <a:pt x="2046" y="1072"/>
                      </a:lnTo>
                      <a:lnTo>
                        <a:pt x="2046" y="1077"/>
                      </a:lnTo>
                      <a:lnTo>
                        <a:pt x="2047" y="1080"/>
                      </a:lnTo>
                      <a:lnTo>
                        <a:pt x="2051" y="1077"/>
                      </a:lnTo>
                      <a:lnTo>
                        <a:pt x="2047" y="1077"/>
                      </a:lnTo>
                      <a:lnTo>
                        <a:pt x="2047" y="1080"/>
                      </a:lnTo>
                      <a:lnTo>
                        <a:pt x="2051" y="1077"/>
                      </a:lnTo>
                      <a:lnTo>
                        <a:pt x="2047" y="1077"/>
                      </a:lnTo>
                      <a:lnTo>
                        <a:pt x="2047" y="1079"/>
                      </a:lnTo>
                      <a:lnTo>
                        <a:pt x="2049" y="1082"/>
                      </a:lnTo>
                      <a:lnTo>
                        <a:pt x="2050" y="1084"/>
                      </a:lnTo>
                      <a:lnTo>
                        <a:pt x="2052" y="1080"/>
                      </a:lnTo>
                      <a:lnTo>
                        <a:pt x="2049" y="1080"/>
                      </a:lnTo>
                      <a:lnTo>
                        <a:pt x="2050" y="1084"/>
                      </a:lnTo>
                      <a:lnTo>
                        <a:pt x="2052" y="1080"/>
                      </a:lnTo>
                      <a:lnTo>
                        <a:pt x="2049" y="1080"/>
                      </a:lnTo>
                      <a:lnTo>
                        <a:pt x="2049" y="1084"/>
                      </a:lnTo>
                      <a:lnTo>
                        <a:pt x="2050" y="1088"/>
                      </a:lnTo>
                      <a:lnTo>
                        <a:pt x="2051" y="1089"/>
                      </a:lnTo>
                      <a:lnTo>
                        <a:pt x="2054" y="1085"/>
                      </a:lnTo>
                      <a:lnTo>
                        <a:pt x="2050" y="1085"/>
                      </a:lnTo>
                      <a:lnTo>
                        <a:pt x="2051" y="1089"/>
                      </a:lnTo>
                      <a:lnTo>
                        <a:pt x="2054" y="1085"/>
                      </a:lnTo>
                      <a:lnTo>
                        <a:pt x="2050" y="1085"/>
                      </a:lnTo>
                      <a:lnTo>
                        <a:pt x="2050" y="1086"/>
                      </a:lnTo>
                      <a:lnTo>
                        <a:pt x="2051" y="1090"/>
                      </a:lnTo>
                      <a:lnTo>
                        <a:pt x="2052" y="1091"/>
                      </a:lnTo>
                      <a:lnTo>
                        <a:pt x="2055" y="1088"/>
                      </a:lnTo>
                      <a:lnTo>
                        <a:pt x="2051" y="1088"/>
                      </a:lnTo>
                      <a:lnTo>
                        <a:pt x="2052" y="1091"/>
                      </a:lnTo>
                      <a:lnTo>
                        <a:pt x="2055" y="1088"/>
                      </a:lnTo>
                      <a:lnTo>
                        <a:pt x="2051" y="1088"/>
                      </a:lnTo>
                      <a:lnTo>
                        <a:pt x="2051" y="1089"/>
                      </a:lnTo>
                      <a:lnTo>
                        <a:pt x="2052" y="1093"/>
                      </a:lnTo>
                      <a:lnTo>
                        <a:pt x="2054" y="1094"/>
                      </a:lnTo>
                      <a:lnTo>
                        <a:pt x="2056" y="1090"/>
                      </a:lnTo>
                      <a:lnTo>
                        <a:pt x="2052" y="1090"/>
                      </a:lnTo>
                      <a:lnTo>
                        <a:pt x="2054" y="1094"/>
                      </a:lnTo>
                      <a:lnTo>
                        <a:pt x="2056" y="1090"/>
                      </a:lnTo>
                      <a:lnTo>
                        <a:pt x="2052" y="1090"/>
                      </a:lnTo>
                      <a:lnTo>
                        <a:pt x="2052" y="1093"/>
                      </a:lnTo>
                      <a:lnTo>
                        <a:pt x="2054" y="1097"/>
                      </a:lnTo>
                      <a:lnTo>
                        <a:pt x="2056" y="1099"/>
                      </a:lnTo>
                      <a:lnTo>
                        <a:pt x="2059" y="1095"/>
                      </a:lnTo>
                      <a:lnTo>
                        <a:pt x="2055" y="1095"/>
                      </a:lnTo>
                      <a:lnTo>
                        <a:pt x="2056" y="1099"/>
                      </a:lnTo>
                      <a:lnTo>
                        <a:pt x="2059" y="1095"/>
                      </a:lnTo>
                      <a:lnTo>
                        <a:pt x="2055" y="1095"/>
                      </a:lnTo>
                      <a:lnTo>
                        <a:pt x="2055" y="1097"/>
                      </a:lnTo>
                      <a:lnTo>
                        <a:pt x="2056" y="1101"/>
                      </a:lnTo>
                      <a:lnTo>
                        <a:pt x="2061" y="1106"/>
                      </a:lnTo>
                      <a:lnTo>
                        <a:pt x="2061" y="1104"/>
                      </a:lnTo>
                      <a:lnTo>
                        <a:pt x="2064" y="1107"/>
                      </a:lnTo>
                      <a:lnTo>
                        <a:pt x="2065" y="1107"/>
                      </a:lnTo>
                      <a:lnTo>
                        <a:pt x="2065" y="1102"/>
                      </a:lnTo>
                      <a:lnTo>
                        <a:pt x="2061" y="1102"/>
                      </a:lnTo>
                      <a:lnTo>
                        <a:pt x="2063" y="1104"/>
                      </a:lnTo>
                      <a:lnTo>
                        <a:pt x="2065" y="1107"/>
                      </a:lnTo>
                      <a:lnTo>
                        <a:pt x="2065" y="1102"/>
                      </a:lnTo>
                      <a:lnTo>
                        <a:pt x="2061" y="1102"/>
                      </a:lnTo>
                      <a:lnTo>
                        <a:pt x="2061" y="1103"/>
                      </a:lnTo>
                      <a:lnTo>
                        <a:pt x="2063" y="1106"/>
                      </a:lnTo>
                      <a:lnTo>
                        <a:pt x="2065" y="1108"/>
                      </a:lnTo>
                      <a:lnTo>
                        <a:pt x="2067" y="1108"/>
                      </a:lnTo>
                      <a:lnTo>
                        <a:pt x="2067" y="1107"/>
                      </a:lnTo>
                      <a:lnTo>
                        <a:pt x="2070" y="1107"/>
                      </a:lnTo>
                      <a:lnTo>
                        <a:pt x="2072" y="1106"/>
                      </a:lnTo>
                      <a:lnTo>
                        <a:pt x="2068" y="1102"/>
                      </a:lnTo>
                      <a:lnTo>
                        <a:pt x="2068" y="1107"/>
                      </a:lnTo>
                      <a:lnTo>
                        <a:pt x="2072" y="1106"/>
                      </a:lnTo>
                      <a:lnTo>
                        <a:pt x="2068" y="1102"/>
                      </a:lnTo>
                      <a:lnTo>
                        <a:pt x="2068" y="1107"/>
                      </a:lnTo>
                      <a:lnTo>
                        <a:pt x="2069" y="1107"/>
                      </a:lnTo>
                      <a:lnTo>
                        <a:pt x="2069" y="1106"/>
                      </a:lnTo>
                      <a:lnTo>
                        <a:pt x="2072" y="1104"/>
                      </a:lnTo>
                      <a:lnTo>
                        <a:pt x="2074" y="1102"/>
                      </a:lnTo>
                      <a:lnTo>
                        <a:pt x="2074" y="1101"/>
                      </a:lnTo>
                      <a:lnTo>
                        <a:pt x="2069" y="1101"/>
                      </a:lnTo>
                      <a:lnTo>
                        <a:pt x="2073" y="1104"/>
                      </a:lnTo>
                      <a:lnTo>
                        <a:pt x="2072" y="1103"/>
                      </a:lnTo>
                      <a:lnTo>
                        <a:pt x="2074" y="1101"/>
                      </a:lnTo>
                      <a:lnTo>
                        <a:pt x="2069" y="1101"/>
                      </a:lnTo>
                      <a:lnTo>
                        <a:pt x="2073" y="1104"/>
                      </a:lnTo>
                      <a:lnTo>
                        <a:pt x="2074" y="1103"/>
                      </a:lnTo>
                      <a:lnTo>
                        <a:pt x="2073" y="1102"/>
                      </a:lnTo>
                      <a:lnTo>
                        <a:pt x="2076" y="1099"/>
                      </a:lnTo>
                      <a:lnTo>
                        <a:pt x="2076" y="1097"/>
                      </a:lnTo>
                      <a:lnTo>
                        <a:pt x="2070" y="1097"/>
                      </a:lnTo>
                      <a:lnTo>
                        <a:pt x="2074" y="1101"/>
                      </a:lnTo>
                      <a:lnTo>
                        <a:pt x="2073" y="1099"/>
                      </a:lnTo>
                      <a:lnTo>
                        <a:pt x="2076" y="1097"/>
                      </a:lnTo>
                      <a:lnTo>
                        <a:pt x="2070" y="1097"/>
                      </a:lnTo>
                      <a:lnTo>
                        <a:pt x="2074" y="1101"/>
                      </a:lnTo>
                      <a:lnTo>
                        <a:pt x="2076" y="1099"/>
                      </a:lnTo>
                      <a:lnTo>
                        <a:pt x="2074" y="1098"/>
                      </a:lnTo>
                      <a:lnTo>
                        <a:pt x="2077" y="1095"/>
                      </a:lnTo>
                      <a:lnTo>
                        <a:pt x="2077" y="1093"/>
                      </a:lnTo>
                      <a:lnTo>
                        <a:pt x="2072" y="1093"/>
                      </a:lnTo>
                      <a:lnTo>
                        <a:pt x="2076" y="1097"/>
                      </a:lnTo>
                      <a:lnTo>
                        <a:pt x="2074" y="1095"/>
                      </a:lnTo>
                      <a:lnTo>
                        <a:pt x="2077" y="1093"/>
                      </a:lnTo>
                      <a:lnTo>
                        <a:pt x="2072" y="1093"/>
                      </a:lnTo>
                      <a:lnTo>
                        <a:pt x="2076" y="1097"/>
                      </a:lnTo>
                      <a:lnTo>
                        <a:pt x="2077" y="1095"/>
                      </a:lnTo>
                      <a:lnTo>
                        <a:pt x="2076" y="1094"/>
                      </a:lnTo>
                      <a:lnTo>
                        <a:pt x="2078" y="1091"/>
                      </a:lnTo>
                      <a:lnTo>
                        <a:pt x="2078" y="1089"/>
                      </a:lnTo>
                      <a:lnTo>
                        <a:pt x="2073" y="1089"/>
                      </a:lnTo>
                      <a:lnTo>
                        <a:pt x="2077" y="1091"/>
                      </a:lnTo>
                      <a:lnTo>
                        <a:pt x="2078" y="1089"/>
                      </a:lnTo>
                      <a:lnTo>
                        <a:pt x="2073" y="1089"/>
                      </a:lnTo>
                      <a:lnTo>
                        <a:pt x="2077" y="1091"/>
                      </a:lnTo>
                      <a:lnTo>
                        <a:pt x="2080" y="1086"/>
                      </a:lnTo>
                      <a:lnTo>
                        <a:pt x="2080" y="1080"/>
                      </a:lnTo>
                      <a:lnTo>
                        <a:pt x="2074" y="1080"/>
                      </a:lnTo>
                      <a:lnTo>
                        <a:pt x="2078" y="1082"/>
                      </a:lnTo>
                      <a:lnTo>
                        <a:pt x="2080" y="1080"/>
                      </a:lnTo>
                      <a:lnTo>
                        <a:pt x="2074" y="1080"/>
                      </a:lnTo>
                      <a:lnTo>
                        <a:pt x="2078" y="1082"/>
                      </a:lnTo>
                      <a:lnTo>
                        <a:pt x="2081" y="1077"/>
                      </a:lnTo>
                      <a:lnTo>
                        <a:pt x="2081" y="1073"/>
                      </a:lnTo>
                      <a:lnTo>
                        <a:pt x="2076" y="1073"/>
                      </a:lnTo>
                      <a:lnTo>
                        <a:pt x="2080" y="1075"/>
                      </a:lnTo>
                      <a:lnTo>
                        <a:pt x="2081" y="1073"/>
                      </a:lnTo>
                      <a:lnTo>
                        <a:pt x="2076" y="1073"/>
                      </a:lnTo>
                      <a:lnTo>
                        <a:pt x="2080" y="1075"/>
                      </a:lnTo>
                      <a:lnTo>
                        <a:pt x="2081" y="1071"/>
                      </a:lnTo>
                      <a:lnTo>
                        <a:pt x="2082" y="1070"/>
                      </a:lnTo>
                      <a:lnTo>
                        <a:pt x="2082" y="1066"/>
                      </a:lnTo>
                      <a:lnTo>
                        <a:pt x="2077" y="1066"/>
                      </a:lnTo>
                      <a:lnTo>
                        <a:pt x="2081" y="1067"/>
                      </a:lnTo>
                      <a:lnTo>
                        <a:pt x="2082" y="1066"/>
                      </a:lnTo>
                      <a:lnTo>
                        <a:pt x="2077" y="1066"/>
                      </a:lnTo>
                      <a:lnTo>
                        <a:pt x="2081" y="1067"/>
                      </a:lnTo>
                      <a:lnTo>
                        <a:pt x="2082" y="1062"/>
                      </a:lnTo>
                      <a:lnTo>
                        <a:pt x="2083" y="1060"/>
                      </a:lnTo>
                      <a:lnTo>
                        <a:pt x="2083" y="1051"/>
                      </a:lnTo>
                      <a:lnTo>
                        <a:pt x="2078" y="1051"/>
                      </a:lnTo>
                      <a:lnTo>
                        <a:pt x="2082" y="1053"/>
                      </a:lnTo>
                      <a:lnTo>
                        <a:pt x="2083" y="1051"/>
                      </a:lnTo>
                      <a:lnTo>
                        <a:pt x="2078" y="1051"/>
                      </a:lnTo>
                      <a:lnTo>
                        <a:pt x="2082" y="1053"/>
                      </a:lnTo>
                      <a:lnTo>
                        <a:pt x="2083" y="1048"/>
                      </a:lnTo>
                      <a:lnTo>
                        <a:pt x="2085" y="1046"/>
                      </a:lnTo>
                      <a:lnTo>
                        <a:pt x="2085" y="1041"/>
                      </a:lnTo>
                      <a:lnTo>
                        <a:pt x="2080" y="1041"/>
                      </a:lnTo>
                      <a:lnTo>
                        <a:pt x="2083" y="1042"/>
                      </a:lnTo>
                      <a:lnTo>
                        <a:pt x="2085" y="1041"/>
                      </a:lnTo>
                      <a:lnTo>
                        <a:pt x="2080" y="1041"/>
                      </a:lnTo>
                      <a:lnTo>
                        <a:pt x="2083" y="1042"/>
                      </a:lnTo>
                      <a:lnTo>
                        <a:pt x="2085" y="1036"/>
                      </a:lnTo>
                      <a:lnTo>
                        <a:pt x="2086" y="1035"/>
                      </a:lnTo>
                      <a:lnTo>
                        <a:pt x="2086" y="1029"/>
                      </a:lnTo>
                      <a:lnTo>
                        <a:pt x="2081" y="1029"/>
                      </a:lnTo>
                      <a:lnTo>
                        <a:pt x="2085" y="1031"/>
                      </a:lnTo>
                      <a:lnTo>
                        <a:pt x="2086" y="1029"/>
                      </a:lnTo>
                      <a:lnTo>
                        <a:pt x="2081" y="1029"/>
                      </a:lnTo>
                      <a:lnTo>
                        <a:pt x="2085" y="1031"/>
                      </a:lnTo>
                      <a:lnTo>
                        <a:pt x="2086" y="1024"/>
                      </a:lnTo>
                      <a:lnTo>
                        <a:pt x="2087" y="1023"/>
                      </a:lnTo>
                      <a:lnTo>
                        <a:pt x="2087" y="1010"/>
                      </a:lnTo>
                      <a:lnTo>
                        <a:pt x="2082" y="1010"/>
                      </a:lnTo>
                      <a:lnTo>
                        <a:pt x="2086" y="1011"/>
                      </a:lnTo>
                      <a:lnTo>
                        <a:pt x="2087" y="1010"/>
                      </a:lnTo>
                      <a:lnTo>
                        <a:pt x="2082" y="1010"/>
                      </a:lnTo>
                      <a:lnTo>
                        <a:pt x="2086" y="1011"/>
                      </a:lnTo>
                      <a:lnTo>
                        <a:pt x="2087" y="1005"/>
                      </a:lnTo>
                      <a:lnTo>
                        <a:pt x="2089" y="1004"/>
                      </a:lnTo>
                      <a:lnTo>
                        <a:pt x="2089" y="996"/>
                      </a:lnTo>
                      <a:lnTo>
                        <a:pt x="2083" y="996"/>
                      </a:lnTo>
                      <a:lnTo>
                        <a:pt x="2087" y="997"/>
                      </a:lnTo>
                      <a:lnTo>
                        <a:pt x="2089" y="996"/>
                      </a:lnTo>
                      <a:lnTo>
                        <a:pt x="2083" y="996"/>
                      </a:lnTo>
                      <a:lnTo>
                        <a:pt x="2087" y="997"/>
                      </a:lnTo>
                      <a:lnTo>
                        <a:pt x="2089" y="991"/>
                      </a:lnTo>
                      <a:lnTo>
                        <a:pt x="2090" y="989"/>
                      </a:lnTo>
                      <a:lnTo>
                        <a:pt x="2090" y="982"/>
                      </a:lnTo>
                      <a:lnTo>
                        <a:pt x="2085" y="982"/>
                      </a:lnTo>
                      <a:lnTo>
                        <a:pt x="2090" y="983"/>
                      </a:lnTo>
                      <a:lnTo>
                        <a:pt x="2090" y="982"/>
                      </a:lnTo>
                      <a:lnTo>
                        <a:pt x="2085" y="982"/>
                      </a:lnTo>
                      <a:lnTo>
                        <a:pt x="2090" y="983"/>
                      </a:lnTo>
                      <a:lnTo>
                        <a:pt x="2091" y="975"/>
                      </a:lnTo>
                      <a:lnTo>
                        <a:pt x="2091" y="957"/>
                      </a:lnTo>
                      <a:lnTo>
                        <a:pt x="2086" y="957"/>
                      </a:lnTo>
                      <a:lnTo>
                        <a:pt x="2091" y="958"/>
                      </a:lnTo>
                      <a:lnTo>
                        <a:pt x="2091" y="957"/>
                      </a:lnTo>
                      <a:lnTo>
                        <a:pt x="2086" y="957"/>
                      </a:lnTo>
                      <a:lnTo>
                        <a:pt x="2091" y="958"/>
                      </a:lnTo>
                      <a:lnTo>
                        <a:pt x="2092" y="949"/>
                      </a:lnTo>
                      <a:lnTo>
                        <a:pt x="2092" y="940"/>
                      </a:lnTo>
                      <a:lnTo>
                        <a:pt x="2087" y="940"/>
                      </a:lnTo>
                      <a:lnTo>
                        <a:pt x="2092" y="942"/>
                      </a:lnTo>
                      <a:lnTo>
                        <a:pt x="2092" y="940"/>
                      </a:lnTo>
                      <a:lnTo>
                        <a:pt x="2087" y="940"/>
                      </a:lnTo>
                      <a:lnTo>
                        <a:pt x="2092" y="942"/>
                      </a:lnTo>
                      <a:lnTo>
                        <a:pt x="2094" y="933"/>
                      </a:lnTo>
                      <a:lnTo>
                        <a:pt x="2094" y="922"/>
                      </a:lnTo>
                      <a:lnTo>
                        <a:pt x="2089" y="922"/>
                      </a:lnTo>
                      <a:lnTo>
                        <a:pt x="2094" y="924"/>
                      </a:lnTo>
                      <a:lnTo>
                        <a:pt x="2094" y="922"/>
                      </a:lnTo>
                      <a:lnTo>
                        <a:pt x="2089" y="922"/>
                      </a:lnTo>
                      <a:lnTo>
                        <a:pt x="2094" y="924"/>
                      </a:lnTo>
                      <a:lnTo>
                        <a:pt x="2095" y="915"/>
                      </a:lnTo>
                      <a:lnTo>
                        <a:pt x="2095" y="894"/>
                      </a:lnTo>
                      <a:lnTo>
                        <a:pt x="2090" y="894"/>
                      </a:lnTo>
                      <a:lnTo>
                        <a:pt x="2095" y="895"/>
                      </a:lnTo>
                      <a:lnTo>
                        <a:pt x="2095" y="894"/>
                      </a:lnTo>
                      <a:lnTo>
                        <a:pt x="2090" y="894"/>
                      </a:lnTo>
                      <a:lnTo>
                        <a:pt x="2095" y="895"/>
                      </a:lnTo>
                      <a:lnTo>
                        <a:pt x="2096" y="885"/>
                      </a:lnTo>
                      <a:lnTo>
                        <a:pt x="2096" y="873"/>
                      </a:lnTo>
                      <a:lnTo>
                        <a:pt x="2091" y="873"/>
                      </a:lnTo>
                      <a:lnTo>
                        <a:pt x="2096" y="875"/>
                      </a:lnTo>
                      <a:lnTo>
                        <a:pt x="2096" y="873"/>
                      </a:lnTo>
                      <a:lnTo>
                        <a:pt x="2091" y="873"/>
                      </a:lnTo>
                      <a:lnTo>
                        <a:pt x="2096" y="875"/>
                      </a:lnTo>
                      <a:lnTo>
                        <a:pt x="2098" y="864"/>
                      </a:lnTo>
                      <a:lnTo>
                        <a:pt x="2098" y="853"/>
                      </a:lnTo>
                      <a:lnTo>
                        <a:pt x="2092" y="853"/>
                      </a:lnTo>
                      <a:lnTo>
                        <a:pt x="2098" y="854"/>
                      </a:lnTo>
                      <a:lnTo>
                        <a:pt x="2098" y="853"/>
                      </a:lnTo>
                      <a:lnTo>
                        <a:pt x="2092" y="853"/>
                      </a:lnTo>
                      <a:lnTo>
                        <a:pt x="2098" y="854"/>
                      </a:lnTo>
                      <a:lnTo>
                        <a:pt x="2099" y="844"/>
                      </a:lnTo>
                      <a:lnTo>
                        <a:pt x="2099" y="820"/>
                      </a:lnTo>
                      <a:lnTo>
                        <a:pt x="2094" y="820"/>
                      </a:lnTo>
                      <a:lnTo>
                        <a:pt x="2099" y="822"/>
                      </a:lnTo>
                      <a:lnTo>
                        <a:pt x="2099" y="820"/>
                      </a:lnTo>
                      <a:lnTo>
                        <a:pt x="2094" y="820"/>
                      </a:lnTo>
                      <a:lnTo>
                        <a:pt x="2099" y="822"/>
                      </a:lnTo>
                      <a:lnTo>
                        <a:pt x="2100" y="810"/>
                      </a:lnTo>
                      <a:lnTo>
                        <a:pt x="2100" y="798"/>
                      </a:lnTo>
                      <a:lnTo>
                        <a:pt x="2095" y="798"/>
                      </a:lnTo>
                      <a:lnTo>
                        <a:pt x="2100" y="800"/>
                      </a:lnTo>
                      <a:lnTo>
                        <a:pt x="2100" y="798"/>
                      </a:lnTo>
                      <a:lnTo>
                        <a:pt x="2095" y="798"/>
                      </a:lnTo>
                      <a:lnTo>
                        <a:pt x="2100" y="800"/>
                      </a:lnTo>
                      <a:lnTo>
                        <a:pt x="2101" y="788"/>
                      </a:lnTo>
                      <a:lnTo>
                        <a:pt x="2101" y="763"/>
                      </a:lnTo>
                      <a:lnTo>
                        <a:pt x="2096" y="763"/>
                      </a:lnTo>
                      <a:lnTo>
                        <a:pt x="2101" y="765"/>
                      </a:lnTo>
                      <a:lnTo>
                        <a:pt x="2101" y="763"/>
                      </a:lnTo>
                      <a:lnTo>
                        <a:pt x="2096" y="763"/>
                      </a:lnTo>
                      <a:lnTo>
                        <a:pt x="2101" y="765"/>
                      </a:lnTo>
                      <a:lnTo>
                        <a:pt x="2103" y="753"/>
                      </a:lnTo>
                      <a:lnTo>
                        <a:pt x="2103" y="739"/>
                      </a:lnTo>
                      <a:lnTo>
                        <a:pt x="2098" y="739"/>
                      </a:lnTo>
                      <a:lnTo>
                        <a:pt x="2103" y="740"/>
                      </a:lnTo>
                      <a:lnTo>
                        <a:pt x="2103" y="739"/>
                      </a:lnTo>
                      <a:lnTo>
                        <a:pt x="2098" y="739"/>
                      </a:lnTo>
                      <a:lnTo>
                        <a:pt x="2103" y="740"/>
                      </a:lnTo>
                      <a:lnTo>
                        <a:pt x="2104" y="729"/>
                      </a:lnTo>
                      <a:lnTo>
                        <a:pt x="2104" y="714"/>
                      </a:lnTo>
                      <a:lnTo>
                        <a:pt x="2099" y="714"/>
                      </a:lnTo>
                      <a:lnTo>
                        <a:pt x="2104" y="716"/>
                      </a:lnTo>
                      <a:lnTo>
                        <a:pt x="2104" y="714"/>
                      </a:lnTo>
                      <a:lnTo>
                        <a:pt x="2099" y="714"/>
                      </a:lnTo>
                      <a:lnTo>
                        <a:pt x="2104" y="716"/>
                      </a:lnTo>
                      <a:lnTo>
                        <a:pt x="2105" y="704"/>
                      </a:lnTo>
                      <a:lnTo>
                        <a:pt x="2105" y="677"/>
                      </a:lnTo>
                      <a:lnTo>
                        <a:pt x="2100" y="677"/>
                      </a:lnTo>
                      <a:lnTo>
                        <a:pt x="2105" y="678"/>
                      </a:lnTo>
                      <a:lnTo>
                        <a:pt x="2105" y="677"/>
                      </a:lnTo>
                      <a:lnTo>
                        <a:pt x="2100" y="677"/>
                      </a:lnTo>
                      <a:lnTo>
                        <a:pt x="2105" y="678"/>
                      </a:lnTo>
                      <a:lnTo>
                        <a:pt x="2107" y="665"/>
                      </a:lnTo>
                      <a:lnTo>
                        <a:pt x="2107" y="652"/>
                      </a:lnTo>
                      <a:lnTo>
                        <a:pt x="2101" y="652"/>
                      </a:lnTo>
                      <a:lnTo>
                        <a:pt x="2107" y="654"/>
                      </a:lnTo>
                      <a:lnTo>
                        <a:pt x="2107" y="652"/>
                      </a:lnTo>
                      <a:lnTo>
                        <a:pt x="2101" y="652"/>
                      </a:lnTo>
                      <a:lnTo>
                        <a:pt x="2107" y="654"/>
                      </a:lnTo>
                      <a:lnTo>
                        <a:pt x="2108" y="641"/>
                      </a:lnTo>
                      <a:lnTo>
                        <a:pt x="2108" y="625"/>
                      </a:lnTo>
                      <a:lnTo>
                        <a:pt x="2103" y="625"/>
                      </a:lnTo>
                      <a:lnTo>
                        <a:pt x="2108" y="627"/>
                      </a:lnTo>
                      <a:lnTo>
                        <a:pt x="2108" y="625"/>
                      </a:lnTo>
                      <a:lnTo>
                        <a:pt x="2103" y="625"/>
                      </a:lnTo>
                      <a:lnTo>
                        <a:pt x="2108" y="627"/>
                      </a:lnTo>
                      <a:lnTo>
                        <a:pt x="2109" y="614"/>
                      </a:lnTo>
                      <a:lnTo>
                        <a:pt x="2109" y="587"/>
                      </a:lnTo>
                      <a:lnTo>
                        <a:pt x="2104" y="587"/>
                      </a:lnTo>
                      <a:lnTo>
                        <a:pt x="2109" y="588"/>
                      </a:lnTo>
                      <a:lnTo>
                        <a:pt x="2109" y="587"/>
                      </a:lnTo>
                      <a:lnTo>
                        <a:pt x="2104" y="587"/>
                      </a:lnTo>
                      <a:lnTo>
                        <a:pt x="2109" y="588"/>
                      </a:lnTo>
                      <a:lnTo>
                        <a:pt x="2111" y="574"/>
                      </a:lnTo>
                      <a:lnTo>
                        <a:pt x="2111" y="559"/>
                      </a:lnTo>
                      <a:lnTo>
                        <a:pt x="2105" y="559"/>
                      </a:lnTo>
                      <a:lnTo>
                        <a:pt x="2111" y="561"/>
                      </a:lnTo>
                      <a:lnTo>
                        <a:pt x="2111" y="559"/>
                      </a:lnTo>
                      <a:lnTo>
                        <a:pt x="2105" y="559"/>
                      </a:lnTo>
                      <a:lnTo>
                        <a:pt x="2111" y="561"/>
                      </a:lnTo>
                      <a:lnTo>
                        <a:pt x="2112" y="547"/>
                      </a:lnTo>
                      <a:lnTo>
                        <a:pt x="2112" y="532"/>
                      </a:lnTo>
                      <a:lnTo>
                        <a:pt x="2107" y="532"/>
                      </a:lnTo>
                      <a:lnTo>
                        <a:pt x="2112" y="534"/>
                      </a:lnTo>
                      <a:lnTo>
                        <a:pt x="2112" y="532"/>
                      </a:lnTo>
                      <a:lnTo>
                        <a:pt x="2107" y="532"/>
                      </a:lnTo>
                      <a:lnTo>
                        <a:pt x="2112" y="534"/>
                      </a:lnTo>
                      <a:lnTo>
                        <a:pt x="2113" y="519"/>
                      </a:lnTo>
                      <a:lnTo>
                        <a:pt x="2113" y="491"/>
                      </a:lnTo>
                      <a:lnTo>
                        <a:pt x="2108" y="491"/>
                      </a:lnTo>
                      <a:lnTo>
                        <a:pt x="2113" y="492"/>
                      </a:lnTo>
                      <a:lnTo>
                        <a:pt x="2113" y="491"/>
                      </a:lnTo>
                      <a:lnTo>
                        <a:pt x="2108" y="491"/>
                      </a:lnTo>
                      <a:lnTo>
                        <a:pt x="2113" y="492"/>
                      </a:lnTo>
                      <a:lnTo>
                        <a:pt x="2114" y="478"/>
                      </a:lnTo>
                      <a:lnTo>
                        <a:pt x="2114" y="464"/>
                      </a:lnTo>
                      <a:lnTo>
                        <a:pt x="2109" y="464"/>
                      </a:lnTo>
                      <a:lnTo>
                        <a:pt x="2114" y="465"/>
                      </a:lnTo>
                      <a:lnTo>
                        <a:pt x="2114" y="464"/>
                      </a:lnTo>
                      <a:lnTo>
                        <a:pt x="2109" y="464"/>
                      </a:lnTo>
                      <a:lnTo>
                        <a:pt x="2114" y="465"/>
                      </a:lnTo>
                      <a:lnTo>
                        <a:pt x="2116" y="451"/>
                      </a:lnTo>
                      <a:lnTo>
                        <a:pt x="2116" y="437"/>
                      </a:lnTo>
                      <a:lnTo>
                        <a:pt x="2111" y="437"/>
                      </a:lnTo>
                      <a:lnTo>
                        <a:pt x="2116" y="438"/>
                      </a:lnTo>
                      <a:lnTo>
                        <a:pt x="2116" y="437"/>
                      </a:lnTo>
                      <a:lnTo>
                        <a:pt x="2111" y="437"/>
                      </a:lnTo>
                      <a:lnTo>
                        <a:pt x="2116" y="438"/>
                      </a:lnTo>
                      <a:lnTo>
                        <a:pt x="2117" y="424"/>
                      </a:lnTo>
                      <a:lnTo>
                        <a:pt x="2117" y="395"/>
                      </a:lnTo>
                      <a:lnTo>
                        <a:pt x="2112" y="395"/>
                      </a:lnTo>
                      <a:lnTo>
                        <a:pt x="2117" y="397"/>
                      </a:lnTo>
                      <a:lnTo>
                        <a:pt x="2117" y="395"/>
                      </a:lnTo>
                      <a:lnTo>
                        <a:pt x="2112" y="395"/>
                      </a:lnTo>
                      <a:lnTo>
                        <a:pt x="2117" y="397"/>
                      </a:lnTo>
                      <a:lnTo>
                        <a:pt x="2118" y="384"/>
                      </a:lnTo>
                      <a:lnTo>
                        <a:pt x="2118" y="368"/>
                      </a:lnTo>
                      <a:lnTo>
                        <a:pt x="2113" y="368"/>
                      </a:lnTo>
                      <a:lnTo>
                        <a:pt x="2118" y="370"/>
                      </a:lnTo>
                      <a:lnTo>
                        <a:pt x="2118" y="368"/>
                      </a:lnTo>
                      <a:lnTo>
                        <a:pt x="2113" y="368"/>
                      </a:lnTo>
                      <a:lnTo>
                        <a:pt x="2118" y="370"/>
                      </a:lnTo>
                      <a:lnTo>
                        <a:pt x="2120" y="357"/>
                      </a:lnTo>
                      <a:lnTo>
                        <a:pt x="2120" y="343"/>
                      </a:lnTo>
                      <a:lnTo>
                        <a:pt x="2114" y="343"/>
                      </a:lnTo>
                      <a:lnTo>
                        <a:pt x="2120" y="344"/>
                      </a:lnTo>
                      <a:lnTo>
                        <a:pt x="2120" y="343"/>
                      </a:lnTo>
                      <a:lnTo>
                        <a:pt x="2114" y="343"/>
                      </a:lnTo>
                      <a:lnTo>
                        <a:pt x="2120" y="344"/>
                      </a:lnTo>
                      <a:lnTo>
                        <a:pt x="2121" y="331"/>
                      </a:lnTo>
                      <a:lnTo>
                        <a:pt x="2121" y="305"/>
                      </a:lnTo>
                      <a:lnTo>
                        <a:pt x="2116" y="305"/>
                      </a:lnTo>
                      <a:lnTo>
                        <a:pt x="2121" y="306"/>
                      </a:lnTo>
                      <a:lnTo>
                        <a:pt x="2121" y="305"/>
                      </a:lnTo>
                      <a:lnTo>
                        <a:pt x="2116" y="305"/>
                      </a:lnTo>
                      <a:lnTo>
                        <a:pt x="2121" y="306"/>
                      </a:lnTo>
                      <a:lnTo>
                        <a:pt x="2122" y="295"/>
                      </a:lnTo>
                      <a:lnTo>
                        <a:pt x="2122" y="282"/>
                      </a:lnTo>
                      <a:lnTo>
                        <a:pt x="2117" y="282"/>
                      </a:lnTo>
                      <a:lnTo>
                        <a:pt x="2122" y="283"/>
                      </a:lnTo>
                      <a:lnTo>
                        <a:pt x="2122" y="282"/>
                      </a:lnTo>
                      <a:lnTo>
                        <a:pt x="2117" y="282"/>
                      </a:lnTo>
                      <a:lnTo>
                        <a:pt x="2122" y="283"/>
                      </a:lnTo>
                      <a:lnTo>
                        <a:pt x="2123" y="271"/>
                      </a:lnTo>
                      <a:lnTo>
                        <a:pt x="2123" y="259"/>
                      </a:lnTo>
                      <a:lnTo>
                        <a:pt x="2118" y="259"/>
                      </a:lnTo>
                      <a:lnTo>
                        <a:pt x="2123" y="260"/>
                      </a:lnTo>
                      <a:lnTo>
                        <a:pt x="2123" y="259"/>
                      </a:lnTo>
                      <a:lnTo>
                        <a:pt x="2118" y="259"/>
                      </a:lnTo>
                      <a:lnTo>
                        <a:pt x="2123" y="260"/>
                      </a:lnTo>
                      <a:lnTo>
                        <a:pt x="2125" y="250"/>
                      </a:lnTo>
                      <a:lnTo>
                        <a:pt x="2125" y="228"/>
                      </a:lnTo>
                      <a:lnTo>
                        <a:pt x="2120" y="228"/>
                      </a:lnTo>
                      <a:lnTo>
                        <a:pt x="2125" y="229"/>
                      </a:lnTo>
                      <a:lnTo>
                        <a:pt x="2125" y="228"/>
                      </a:lnTo>
                      <a:lnTo>
                        <a:pt x="2120" y="228"/>
                      </a:lnTo>
                      <a:lnTo>
                        <a:pt x="2125" y="229"/>
                      </a:lnTo>
                      <a:lnTo>
                        <a:pt x="2126" y="220"/>
                      </a:lnTo>
                      <a:lnTo>
                        <a:pt x="2126" y="210"/>
                      </a:lnTo>
                      <a:lnTo>
                        <a:pt x="2121" y="210"/>
                      </a:lnTo>
                      <a:lnTo>
                        <a:pt x="2126" y="211"/>
                      </a:lnTo>
                      <a:lnTo>
                        <a:pt x="2126" y="210"/>
                      </a:lnTo>
                      <a:lnTo>
                        <a:pt x="2121" y="210"/>
                      </a:lnTo>
                      <a:lnTo>
                        <a:pt x="2126" y="211"/>
                      </a:lnTo>
                      <a:lnTo>
                        <a:pt x="2127" y="202"/>
                      </a:lnTo>
                      <a:lnTo>
                        <a:pt x="2127" y="193"/>
                      </a:lnTo>
                      <a:lnTo>
                        <a:pt x="2122" y="193"/>
                      </a:lnTo>
                      <a:lnTo>
                        <a:pt x="2127" y="194"/>
                      </a:lnTo>
                      <a:lnTo>
                        <a:pt x="2127" y="193"/>
                      </a:lnTo>
                      <a:lnTo>
                        <a:pt x="2122" y="193"/>
                      </a:lnTo>
                      <a:lnTo>
                        <a:pt x="2127" y="194"/>
                      </a:lnTo>
                      <a:lnTo>
                        <a:pt x="2129" y="186"/>
                      </a:lnTo>
                      <a:lnTo>
                        <a:pt x="2129" y="171"/>
                      </a:lnTo>
                      <a:lnTo>
                        <a:pt x="2123" y="171"/>
                      </a:lnTo>
                      <a:lnTo>
                        <a:pt x="2127" y="172"/>
                      </a:lnTo>
                      <a:lnTo>
                        <a:pt x="2129" y="171"/>
                      </a:lnTo>
                      <a:lnTo>
                        <a:pt x="2123" y="171"/>
                      </a:lnTo>
                      <a:lnTo>
                        <a:pt x="2127" y="172"/>
                      </a:lnTo>
                      <a:lnTo>
                        <a:pt x="2129" y="166"/>
                      </a:lnTo>
                      <a:lnTo>
                        <a:pt x="2130" y="164"/>
                      </a:lnTo>
                      <a:lnTo>
                        <a:pt x="2130" y="158"/>
                      </a:lnTo>
                      <a:lnTo>
                        <a:pt x="2125" y="158"/>
                      </a:lnTo>
                      <a:lnTo>
                        <a:pt x="2129" y="159"/>
                      </a:lnTo>
                      <a:lnTo>
                        <a:pt x="2130" y="158"/>
                      </a:lnTo>
                      <a:lnTo>
                        <a:pt x="2125" y="158"/>
                      </a:lnTo>
                      <a:lnTo>
                        <a:pt x="2129" y="159"/>
                      </a:lnTo>
                      <a:lnTo>
                        <a:pt x="2130" y="154"/>
                      </a:lnTo>
                      <a:lnTo>
                        <a:pt x="2131" y="153"/>
                      </a:lnTo>
                      <a:lnTo>
                        <a:pt x="2131" y="148"/>
                      </a:lnTo>
                      <a:lnTo>
                        <a:pt x="2126" y="148"/>
                      </a:lnTo>
                      <a:lnTo>
                        <a:pt x="2130" y="149"/>
                      </a:lnTo>
                      <a:lnTo>
                        <a:pt x="2131" y="148"/>
                      </a:lnTo>
                      <a:lnTo>
                        <a:pt x="2126" y="148"/>
                      </a:lnTo>
                      <a:lnTo>
                        <a:pt x="2130" y="149"/>
                      </a:lnTo>
                      <a:lnTo>
                        <a:pt x="2131" y="144"/>
                      </a:lnTo>
                      <a:lnTo>
                        <a:pt x="2132" y="142"/>
                      </a:lnTo>
                      <a:lnTo>
                        <a:pt x="2132" y="133"/>
                      </a:lnTo>
                      <a:lnTo>
                        <a:pt x="2127" y="133"/>
                      </a:lnTo>
                      <a:lnTo>
                        <a:pt x="2131" y="135"/>
                      </a:lnTo>
                      <a:lnTo>
                        <a:pt x="2132" y="133"/>
                      </a:lnTo>
                      <a:lnTo>
                        <a:pt x="2127" y="133"/>
                      </a:lnTo>
                      <a:lnTo>
                        <a:pt x="2131" y="135"/>
                      </a:lnTo>
                      <a:lnTo>
                        <a:pt x="2132" y="131"/>
                      </a:lnTo>
                      <a:lnTo>
                        <a:pt x="2134" y="129"/>
                      </a:lnTo>
                      <a:lnTo>
                        <a:pt x="2134" y="126"/>
                      </a:lnTo>
                      <a:lnTo>
                        <a:pt x="2129" y="126"/>
                      </a:lnTo>
                      <a:lnTo>
                        <a:pt x="2132" y="127"/>
                      </a:lnTo>
                      <a:lnTo>
                        <a:pt x="2134" y="126"/>
                      </a:lnTo>
                      <a:lnTo>
                        <a:pt x="2129" y="126"/>
                      </a:lnTo>
                      <a:lnTo>
                        <a:pt x="2132" y="127"/>
                      </a:lnTo>
                      <a:lnTo>
                        <a:pt x="2134" y="123"/>
                      </a:lnTo>
                      <a:lnTo>
                        <a:pt x="2135" y="122"/>
                      </a:lnTo>
                      <a:lnTo>
                        <a:pt x="2135" y="115"/>
                      </a:lnTo>
                      <a:lnTo>
                        <a:pt x="2130" y="115"/>
                      </a:lnTo>
                      <a:lnTo>
                        <a:pt x="2134" y="118"/>
                      </a:lnTo>
                      <a:lnTo>
                        <a:pt x="2135" y="115"/>
                      </a:lnTo>
                      <a:lnTo>
                        <a:pt x="2130" y="115"/>
                      </a:lnTo>
                      <a:lnTo>
                        <a:pt x="2134" y="118"/>
                      </a:lnTo>
                      <a:lnTo>
                        <a:pt x="2136" y="113"/>
                      </a:lnTo>
                      <a:lnTo>
                        <a:pt x="2136" y="110"/>
                      </a:lnTo>
                      <a:lnTo>
                        <a:pt x="2131" y="110"/>
                      </a:lnTo>
                      <a:lnTo>
                        <a:pt x="2135" y="113"/>
                      </a:lnTo>
                      <a:lnTo>
                        <a:pt x="2136" y="110"/>
                      </a:lnTo>
                      <a:lnTo>
                        <a:pt x="2131" y="110"/>
                      </a:lnTo>
                      <a:lnTo>
                        <a:pt x="2135" y="113"/>
                      </a:lnTo>
                      <a:lnTo>
                        <a:pt x="2138" y="108"/>
                      </a:lnTo>
                      <a:lnTo>
                        <a:pt x="2138" y="105"/>
                      </a:lnTo>
                      <a:lnTo>
                        <a:pt x="2132" y="105"/>
                      </a:lnTo>
                      <a:lnTo>
                        <a:pt x="2136" y="108"/>
                      </a:lnTo>
                      <a:lnTo>
                        <a:pt x="2138" y="105"/>
                      </a:lnTo>
                      <a:lnTo>
                        <a:pt x="2132" y="105"/>
                      </a:lnTo>
                      <a:lnTo>
                        <a:pt x="2136" y="108"/>
                      </a:lnTo>
                      <a:lnTo>
                        <a:pt x="2139" y="102"/>
                      </a:lnTo>
                      <a:lnTo>
                        <a:pt x="2139" y="98"/>
                      </a:lnTo>
                      <a:lnTo>
                        <a:pt x="2134" y="98"/>
                      </a:lnTo>
                      <a:lnTo>
                        <a:pt x="2138" y="101"/>
                      </a:lnTo>
                      <a:lnTo>
                        <a:pt x="2139" y="98"/>
                      </a:lnTo>
                      <a:lnTo>
                        <a:pt x="2134" y="98"/>
                      </a:lnTo>
                      <a:lnTo>
                        <a:pt x="2138" y="101"/>
                      </a:lnTo>
                      <a:lnTo>
                        <a:pt x="2140" y="96"/>
                      </a:lnTo>
                      <a:lnTo>
                        <a:pt x="2140" y="95"/>
                      </a:lnTo>
                      <a:lnTo>
                        <a:pt x="2135" y="95"/>
                      </a:lnTo>
                      <a:lnTo>
                        <a:pt x="2139" y="98"/>
                      </a:lnTo>
                      <a:lnTo>
                        <a:pt x="2138" y="97"/>
                      </a:lnTo>
                      <a:lnTo>
                        <a:pt x="2140" y="95"/>
                      </a:lnTo>
                      <a:lnTo>
                        <a:pt x="2135" y="95"/>
                      </a:lnTo>
                      <a:lnTo>
                        <a:pt x="2139" y="98"/>
                      </a:lnTo>
                      <a:lnTo>
                        <a:pt x="2140" y="97"/>
                      </a:lnTo>
                      <a:lnTo>
                        <a:pt x="2139" y="96"/>
                      </a:lnTo>
                      <a:lnTo>
                        <a:pt x="2142" y="93"/>
                      </a:lnTo>
                      <a:lnTo>
                        <a:pt x="2142" y="92"/>
                      </a:lnTo>
                      <a:lnTo>
                        <a:pt x="2136" y="92"/>
                      </a:lnTo>
                      <a:lnTo>
                        <a:pt x="2140" y="96"/>
                      </a:lnTo>
                      <a:lnTo>
                        <a:pt x="2139" y="95"/>
                      </a:lnTo>
                      <a:lnTo>
                        <a:pt x="2142" y="92"/>
                      </a:lnTo>
                      <a:lnTo>
                        <a:pt x="2136" y="92"/>
                      </a:lnTo>
                      <a:lnTo>
                        <a:pt x="2140" y="96"/>
                      </a:lnTo>
                      <a:lnTo>
                        <a:pt x="2142" y="95"/>
                      </a:lnTo>
                      <a:lnTo>
                        <a:pt x="2140" y="93"/>
                      </a:lnTo>
                      <a:lnTo>
                        <a:pt x="2143" y="91"/>
                      </a:lnTo>
                      <a:lnTo>
                        <a:pt x="2143" y="88"/>
                      </a:lnTo>
                      <a:lnTo>
                        <a:pt x="2138" y="88"/>
                      </a:lnTo>
                      <a:lnTo>
                        <a:pt x="2142" y="92"/>
                      </a:lnTo>
                      <a:lnTo>
                        <a:pt x="2140" y="91"/>
                      </a:lnTo>
                      <a:lnTo>
                        <a:pt x="2143" y="88"/>
                      </a:lnTo>
                      <a:lnTo>
                        <a:pt x="2138" y="88"/>
                      </a:lnTo>
                      <a:lnTo>
                        <a:pt x="2142" y="92"/>
                      </a:lnTo>
                      <a:lnTo>
                        <a:pt x="2143" y="91"/>
                      </a:lnTo>
                      <a:lnTo>
                        <a:pt x="2142" y="89"/>
                      </a:lnTo>
                      <a:lnTo>
                        <a:pt x="2144" y="87"/>
                      </a:lnTo>
                      <a:lnTo>
                        <a:pt x="2144" y="86"/>
                      </a:lnTo>
                      <a:lnTo>
                        <a:pt x="2139" y="86"/>
                      </a:lnTo>
                      <a:lnTo>
                        <a:pt x="2143" y="89"/>
                      </a:lnTo>
                      <a:lnTo>
                        <a:pt x="2142" y="88"/>
                      </a:lnTo>
                      <a:lnTo>
                        <a:pt x="2144" y="86"/>
                      </a:lnTo>
                      <a:lnTo>
                        <a:pt x="2139" y="86"/>
                      </a:lnTo>
                      <a:lnTo>
                        <a:pt x="2143" y="89"/>
                      </a:lnTo>
                      <a:lnTo>
                        <a:pt x="2144" y="88"/>
                      </a:lnTo>
                      <a:lnTo>
                        <a:pt x="2143" y="87"/>
                      </a:lnTo>
                      <a:lnTo>
                        <a:pt x="2145" y="84"/>
                      </a:lnTo>
                      <a:lnTo>
                        <a:pt x="2145" y="83"/>
                      </a:lnTo>
                      <a:lnTo>
                        <a:pt x="2140" y="83"/>
                      </a:lnTo>
                      <a:lnTo>
                        <a:pt x="2144" y="87"/>
                      </a:lnTo>
                      <a:lnTo>
                        <a:pt x="2143" y="86"/>
                      </a:lnTo>
                      <a:lnTo>
                        <a:pt x="2145" y="83"/>
                      </a:lnTo>
                      <a:lnTo>
                        <a:pt x="2140" y="83"/>
                      </a:lnTo>
                      <a:lnTo>
                        <a:pt x="2144" y="87"/>
                      </a:lnTo>
                      <a:lnTo>
                        <a:pt x="2145" y="86"/>
                      </a:lnTo>
                      <a:lnTo>
                        <a:pt x="2144" y="84"/>
                      </a:lnTo>
                      <a:lnTo>
                        <a:pt x="2147" y="82"/>
                      </a:lnTo>
                      <a:lnTo>
                        <a:pt x="2147" y="80"/>
                      </a:lnTo>
                      <a:lnTo>
                        <a:pt x="2142" y="80"/>
                      </a:lnTo>
                      <a:lnTo>
                        <a:pt x="2142" y="86"/>
                      </a:lnTo>
                      <a:lnTo>
                        <a:pt x="2142" y="84"/>
                      </a:lnTo>
                      <a:lnTo>
                        <a:pt x="2144" y="83"/>
                      </a:lnTo>
                      <a:lnTo>
                        <a:pt x="2147" y="80"/>
                      </a:lnTo>
                      <a:lnTo>
                        <a:pt x="2142" y="80"/>
                      </a:lnTo>
                      <a:lnTo>
                        <a:pt x="2142" y="86"/>
                      </a:lnTo>
                      <a:lnTo>
                        <a:pt x="2143" y="86"/>
                      </a:lnTo>
                      <a:lnTo>
                        <a:pt x="2143" y="84"/>
                      </a:lnTo>
                      <a:lnTo>
                        <a:pt x="2145" y="83"/>
                      </a:lnTo>
                      <a:lnTo>
                        <a:pt x="2148" y="80"/>
                      </a:lnTo>
                      <a:lnTo>
                        <a:pt x="2148" y="79"/>
                      </a:lnTo>
                      <a:lnTo>
                        <a:pt x="2143" y="79"/>
                      </a:lnTo>
                      <a:lnTo>
                        <a:pt x="2143" y="84"/>
                      </a:lnTo>
                      <a:lnTo>
                        <a:pt x="2143" y="83"/>
                      </a:lnTo>
                      <a:lnTo>
                        <a:pt x="2145" y="82"/>
                      </a:lnTo>
                      <a:lnTo>
                        <a:pt x="2148" y="79"/>
                      </a:lnTo>
                      <a:lnTo>
                        <a:pt x="2143" y="79"/>
                      </a:lnTo>
                      <a:lnTo>
                        <a:pt x="2143" y="84"/>
                      </a:lnTo>
                      <a:lnTo>
                        <a:pt x="2144" y="84"/>
                      </a:lnTo>
                      <a:lnTo>
                        <a:pt x="2144" y="83"/>
                      </a:lnTo>
                      <a:lnTo>
                        <a:pt x="2147" y="82"/>
                      </a:lnTo>
                      <a:lnTo>
                        <a:pt x="2149" y="79"/>
                      </a:lnTo>
                      <a:lnTo>
                        <a:pt x="2149" y="78"/>
                      </a:lnTo>
                      <a:lnTo>
                        <a:pt x="2144" y="78"/>
                      </a:lnTo>
                      <a:lnTo>
                        <a:pt x="2144" y="83"/>
                      </a:lnTo>
                      <a:lnTo>
                        <a:pt x="2144" y="82"/>
                      </a:lnTo>
                      <a:lnTo>
                        <a:pt x="2147" y="80"/>
                      </a:lnTo>
                      <a:lnTo>
                        <a:pt x="2149" y="78"/>
                      </a:lnTo>
                      <a:lnTo>
                        <a:pt x="2144" y="78"/>
                      </a:lnTo>
                      <a:lnTo>
                        <a:pt x="2144" y="83"/>
                      </a:lnTo>
                      <a:lnTo>
                        <a:pt x="2145" y="83"/>
                      </a:lnTo>
                      <a:lnTo>
                        <a:pt x="2145" y="82"/>
                      </a:lnTo>
                      <a:lnTo>
                        <a:pt x="2148" y="80"/>
                      </a:lnTo>
                      <a:lnTo>
                        <a:pt x="2151" y="78"/>
                      </a:lnTo>
                      <a:lnTo>
                        <a:pt x="2151" y="77"/>
                      </a:lnTo>
                      <a:lnTo>
                        <a:pt x="2145" y="77"/>
                      </a:lnTo>
                      <a:lnTo>
                        <a:pt x="2149" y="80"/>
                      </a:lnTo>
                      <a:lnTo>
                        <a:pt x="2148" y="79"/>
                      </a:lnTo>
                      <a:lnTo>
                        <a:pt x="2151" y="77"/>
                      </a:lnTo>
                      <a:lnTo>
                        <a:pt x="2145" y="77"/>
                      </a:lnTo>
                      <a:lnTo>
                        <a:pt x="2149" y="80"/>
                      </a:lnTo>
                      <a:lnTo>
                        <a:pt x="2151" y="79"/>
                      </a:lnTo>
                      <a:lnTo>
                        <a:pt x="2147" y="75"/>
                      </a:lnTo>
                      <a:lnTo>
                        <a:pt x="2147" y="80"/>
                      </a:lnTo>
                      <a:lnTo>
                        <a:pt x="2151" y="79"/>
                      </a:lnTo>
                      <a:lnTo>
                        <a:pt x="2147" y="75"/>
                      </a:lnTo>
                      <a:lnTo>
                        <a:pt x="2147" y="80"/>
                      </a:lnTo>
                      <a:lnTo>
                        <a:pt x="2148" y="80"/>
                      </a:lnTo>
                      <a:lnTo>
                        <a:pt x="2148" y="79"/>
                      </a:lnTo>
                      <a:lnTo>
                        <a:pt x="2151" y="78"/>
                      </a:lnTo>
                      <a:lnTo>
                        <a:pt x="2153" y="75"/>
                      </a:lnTo>
                      <a:lnTo>
                        <a:pt x="2153" y="74"/>
                      </a:lnTo>
                      <a:lnTo>
                        <a:pt x="2148" y="74"/>
                      </a:lnTo>
                      <a:lnTo>
                        <a:pt x="2148" y="79"/>
                      </a:lnTo>
                      <a:lnTo>
                        <a:pt x="2148" y="78"/>
                      </a:lnTo>
                      <a:lnTo>
                        <a:pt x="2151" y="77"/>
                      </a:lnTo>
                      <a:lnTo>
                        <a:pt x="2153" y="74"/>
                      </a:lnTo>
                      <a:lnTo>
                        <a:pt x="2148" y="74"/>
                      </a:lnTo>
                      <a:lnTo>
                        <a:pt x="2148" y="79"/>
                      </a:lnTo>
                      <a:lnTo>
                        <a:pt x="2151" y="79"/>
                      </a:lnTo>
                      <a:lnTo>
                        <a:pt x="2151" y="74"/>
                      </a:lnTo>
                      <a:lnTo>
                        <a:pt x="2148" y="78"/>
                      </a:lnTo>
                      <a:lnTo>
                        <a:pt x="2151" y="79"/>
                      </a:lnTo>
                      <a:lnTo>
                        <a:pt x="2151" y="74"/>
                      </a:lnTo>
                      <a:lnTo>
                        <a:pt x="2148" y="78"/>
                      </a:lnTo>
                      <a:lnTo>
                        <a:pt x="2151" y="80"/>
                      </a:lnTo>
                      <a:lnTo>
                        <a:pt x="2153" y="77"/>
                      </a:lnTo>
                      <a:lnTo>
                        <a:pt x="2149" y="77"/>
                      </a:lnTo>
                      <a:lnTo>
                        <a:pt x="2151" y="80"/>
                      </a:lnTo>
                      <a:lnTo>
                        <a:pt x="2153" y="77"/>
                      </a:lnTo>
                      <a:lnTo>
                        <a:pt x="2149" y="77"/>
                      </a:lnTo>
                      <a:lnTo>
                        <a:pt x="2149" y="78"/>
                      </a:lnTo>
                      <a:lnTo>
                        <a:pt x="2151" y="82"/>
                      </a:lnTo>
                      <a:lnTo>
                        <a:pt x="2152" y="83"/>
                      </a:lnTo>
                      <a:lnTo>
                        <a:pt x="2154" y="79"/>
                      </a:lnTo>
                      <a:lnTo>
                        <a:pt x="2151" y="79"/>
                      </a:lnTo>
                      <a:lnTo>
                        <a:pt x="2152" y="83"/>
                      </a:lnTo>
                      <a:lnTo>
                        <a:pt x="2154" y="79"/>
                      </a:lnTo>
                      <a:lnTo>
                        <a:pt x="2151" y="79"/>
                      </a:lnTo>
                      <a:lnTo>
                        <a:pt x="2151" y="82"/>
                      </a:lnTo>
                      <a:lnTo>
                        <a:pt x="2152" y="86"/>
                      </a:lnTo>
                      <a:lnTo>
                        <a:pt x="2153" y="87"/>
                      </a:lnTo>
                      <a:lnTo>
                        <a:pt x="2156" y="83"/>
                      </a:lnTo>
                      <a:lnTo>
                        <a:pt x="2152" y="83"/>
                      </a:lnTo>
                      <a:lnTo>
                        <a:pt x="2153" y="87"/>
                      </a:lnTo>
                      <a:lnTo>
                        <a:pt x="2156" y="83"/>
                      </a:lnTo>
                      <a:lnTo>
                        <a:pt x="2152" y="83"/>
                      </a:lnTo>
                      <a:lnTo>
                        <a:pt x="2152" y="86"/>
                      </a:lnTo>
                      <a:lnTo>
                        <a:pt x="2153" y="89"/>
                      </a:lnTo>
                      <a:lnTo>
                        <a:pt x="2154" y="91"/>
                      </a:lnTo>
                      <a:lnTo>
                        <a:pt x="2157" y="87"/>
                      </a:lnTo>
                      <a:lnTo>
                        <a:pt x="2153" y="87"/>
                      </a:lnTo>
                      <a:lnTo>
                        <a:pt x="2154" y="91"/>
                      </a:lnTo>
                      <a:lnTo>
                        <a:pt x="2157" y="87"/>
                      </a:lnTo>
                      <a:lnTo>
                        <a:pt x="2153" y="87"/>
                      </a:lnTo>
                      <a:lnTo>
                        <a:pt x="2153" y="96"/>
                      </a:lnTo>
                      <a:lnTo>
                        <a:pt x="2154" y="98"/>
                      </a:lnTo>
                      <a:lnTo>
                        <a:pt x="2158" y="96"/>
                      </a:lnTo>
                      <a:lnTo>
                        <a:pt x="2154" y="96"/>
                      </a:lnTo>
                      <a:lnTo>
                        <a:pt x="2154" y="98"/>
                      </a:lnTo>
                      <a:lnTo>
                        <a:pt x="2158" y="96"/>
                      </a:lnTo>
                      <a:lnTo>
                        <a:pt x="2154" y="96"/>
                      </a:lnTo>
                      <a:lnTo>
                        <a:pt x="2154" y="102"/>
                      </a:lnTo>
                      <a:lnTo>
                        <a:pt x="2156" y="105"/>
                      </a:lnTo>
                      <a:lnTo>
                        <a:pt x="2160" y="102"/>
                      </a:lnTo>
                      <a:lnTo>
                        <a:pt x="2156" y="102"/>
                      </a:lnTo>
                      <a:lnTo>
                        <a:pt x="2156" y="105"/>
                      </a:lnTo>
                      <a:lnTo>
                        <a:pt x="2160" y="102"/>
                      </a:lnTo>
                      <a:lnTo>
                        <a:pt x="2156" y="102"/>
                      </a:lnTo>
                      <a:lnTo>
                        <a:pt x="2156" y="108"/>
                      </a:lnTo>
                      <a:lnTo>
                        <a:pt x="2157" y="111"/>
                      </a:lnTo>
                      <a:lnTo>
                        <a:pt x="2161" y="110"/>
                      </a:lnTo>
                      <a:lnTo>
                        <a:pt x="2157" y="110"/>
                      </a:lnTo>
                      <a:lnTo>
                        <a:pt x="2157" y="111"/>
                      </a:lnTo>
                      <a:lnTo>
                        <a:pt x="2161" y="110"/>
                      </a:lnTo>
                      <a:lnTo>
                        <a:pt x="2157" y="110"/>
                      </a:lnTo>
                      <a:lnTo>
                        <a:pt x="2157" y="120"/>
                      </a:lnTo>
                      <a:lnTo>
                        <a:pt x="2158" y="126"/>
                      </a:lnTo>
                      <a:lnTo>
                        <a:pt x="2162" y="124"/>
                      </a:lnTo>
                      <a:lnTo>
                        <a:pt x="2158" y="124"/>
                      </a:lnTo>
                      <a:lnTo>
                        <a:pt x="2158" y="126"/>
                      </a:lnTo>
                      <a:lnTo>
                        <a:pt x="2162" y="124"/>
                      </a:lnTo>
                      <a:lnTo>
                        <a:pt x="2158" y="124"/>
                      </a:lnTo>
                      <a:lnTo>
                        <a:pt x="2158" y="131"/>
                      </a:lnTo>
                      <a:lnTo>
                        <a:pt x="2160" y="136"/>
                      </a:lnTo>
                      <a:lnTo>
                        <a:pt x="2163" y="135"/>
                      </a:lnTo>
                      <a:lnTo>
                        <a:pt x="2160" y="135"/>
                      </a:lnTo>
                      <a:lnTo>
                        <a:pt x="2160" y="136"/>
                      </a:lnTo>
                      <a:lnTo>
                        <a:pt x="2163" y="135"/>
                      </a:lnTo>
                      <a:lnTo>
                        <a:pt x="2160" y="135"/>
                      </a:lnTo>
                      <a:lnTo>
                        <a:pt x="2160" y="142"/>
                      </a:lnTo>
                      <a:lnTo>
                        <a:pt x="2161" y="148"/>
                      </a:lnTo>
                      <a:lnTo>
                        <a:pt x="2165" y="146"/>
                      </a:lnTo>
                      <a:lnTo>
                        <a:pt x="2161" y="146"/>
                      </a:lnTo>
                      <a:lnTo>
                        <a:pt x="2161" y="148"/>
                      </a:lnTo>
                      <a:lnTo>
                        <a:pt x="2165" y="146"/>
                      </a:lnTo>
                      <a:lnTo>
                        <a:pt x="2161" y="146"/>
                      </a:lnTo>
                      <a:lnTo>
                        <a:pt x="2161" y="160"/>
                      </a:lnTo>
                      <a:lnTo>
                        <a:pt x="2162" y="167"/>
                      </a:lnTo>
                      <a:lnTo>
                        <a:pt x="2166" y="166"/>
                      </a:lnTo>
                      <a:lnTo>
                        <a:pt x="2162" y="166"/>
                      </a:lnTo>
                      <a:lnTo>
                        <a:pt x="2162" y="167"/>
                      </a:lnTo>
                      <a:lnTo>
                        <a:pt x="2166" y="166"/>
                      </a:lnTo>
                      <a:lnTo>
                        <a:pt x="2162" y="166"/>
                      </a:lnTo>
                      <a:lnTo>
                        <a:pt x="2162" y="173"/>
                      </a:lnTo>
                      <a:lnTo>
                        <a:pt x="2163" y="181"/>
                      </a:lnTo>
                      <a:lnTo>
                        <a:pt x="2167" y="180"/>
                      </a:lnTo>
                      <a:lnTo>
                        <a:pt x="2163" y="180"/>
                      </a:lnTo>
                      <a:lnTo>
                        <a:pt x="2163" y="181"/>
                      </a:lnTo>
                      <a:lnTo>
                        <a:pt x="2167" y="180"/>
                      </a:lnTo>
                      <a:lnTo>
                        <a:pt x="2163" y="180"/>
                      </a:lnTo>
                      <a:lnTo>
                        <a:pt x="2163" y="195"/>
                      </a:lnTo>
                      <a:lnTo>
                        <a:pt x="2165" y="203"/>
                      </a:lnTo>
                      <a:lnTo>
                        <a:pt x="2169" y="202"/>
                      </a:lnTo>
                      <a:lnTo>
                        <a:pt x="2165" y="202"/>
                      </a:lnTo>
                      <a:lnTo>
                        <a:pt x="2165" y="203"/>
                      </a:lnTo>
                      <a:lnTo>
                        <a:pt x="2169" y="202"/>
                      </a:lnTo>
                      <a:lnTo>
                        <a:pt x="2165" y="202"/>
                      </a:lnTo>
                      <a:lnTo>
                        <a:pt x="2165" y="211"/>
                      </a:lnTo>
                      <a:lnTo>
                        <a:pt x="2166" y="220"/>
                      </a:lnTo>
                      <a:lnTo>
                        <a:pt x="2170" y="219"/>
                      </a:lnTo>
                      <a:lnTo>
                        <a:pt x="2166" y="219"/>
                      </a:lnTo>
                      <a:lnTo>
                        <a:pt x="2166" y="220"/>
                      </a:lnTo>
                      <a:lnTo>
                        <a:pt x="2170" y="219"/>
                      </a:lnTo>
                      <a:lnTo>
                        <a:pt x="2166" y="219"/>
                      </a:lnTo>
                      <a:lnTo>
                        <a:pt x="2166" y="228"/>
                      </a:lnTo>
                      <a:lnTo>
                        <a:pt x="2167" y="237"/>
                      </a:lnTo>
                      <a:lnTo>
                        <a:pt x="2171" y="235"/>
                      </a:lnTo>
                      <a:lnTo>
                        <a:pt x="2167" y="235"/>
                      </a:lnTo>
                      <a:lnTo>
                        <a:pt x="2167" y="237"/>
                      </a:lnTo>
                      <a:lnTo>
                        <a:pt x="2171" y="235"/>
                      </a:lnTo>
                      <a:lnTo>
                        <a:pt x="2167" y="235"/>
                      </a:lnTo>
                      <a:lnTo>
                        <a:pt x="2167" y="255"/>
                      </a:lnTo>
                      <a:lnTo>
                        <a:pt x="2169" y="264"/>
                      </a:lnTo>
                      <a:lnTo>
                        <a:pt x="2173" y="262"/>
                      </a:lnTo>
                      <a:lnTo>
                        <a:pt x="2169" y="262"/>
                      </a:lnTo>
                      <a:lnTo>
                        <a:pt x="2169" y="264"/>
                      </a:lnTo>
                      <a:lnTo>
                        <a:pt x="2173" y="262"/>
                      </a:lnTo>
                      <a:lnTo>
                        <a:pt x="2169" y="262"/>
                      </a:lnTo>
                      <a:lnTo>
                        <a:pt x="2169" y="274"/>
                      </a:lnTo>
                      <a:lnTo>
                        <a:pt x="2170" y="283"/>
                      </a:lnTo>
                      <a:lnTo>
                        <a:pt x="2174" y="282"/>
                      </a:lnTo>
                      <a:lnTo>
                        <a:pt x="2170" y="282"/>
                      </a:lnTo>
                      <a:lnTo>
                        <a:pt x="2170" y="283"/>
                      </a:lnTo>
                      <a:lnTo>
                        <a:pt x="2174" y="282"/>
                      </a:lnTo>
                      <a:lnTo>
                        <a:pt x="2170" y="282"/>
                      </a:lnTo>
                      <a:lnTo>
                        <a:pt x="2170" y="293"/>
                      </a:lnTo>
                      <a:lnTo>
                        <a:pt x="2171" y="302"/>
                      </a:lnTo>
                      <a:lnTo>
                        <a:pt x="2175" y="301"/>
                      </a:lnTo>
                      <a:lnTo>
                        <a:pt x="2171" y="301"/>
                      </a:lnTo>
                      <a:lnTo>
                        <a:pt x="2171" y="302"/>
                      </a:lnTo>
                      <a:lnTo>
                        <a:pt x="2175" y="301"/>
                      </a:lnTo>
                      <a:lnTo>
                        <a:pt x="2171" y="301"/>
                      </a:lnTo>
                      <a:lnTo>
                        <a:pt x="2171" y="323"/>
                      </a:lnTo>
                      <a:lnTo>
                        <a:pt x="2173" y="335"/>
                      </a:lnTo>
                      <a:lnTo>
                        <a:pt x="2176" y="333"/>
                      </a:lnTo>
                      <a:lnTo>
                        <a:pt x="2173" y="333"/>
                      </a:lnTo>
                      <a:lnTo>
                        <a:pt x="2173" y="335"/>
                      </a:lnTo>
                      <a:lnTo>
                        <a:pt x="2176" y="333"/>
                      </a:lnTo>
                      <a:lnTo>
                        <a:pt x="2173" y="333"/>
                      </a:lnTo>
                      <a:lnTo>
                        <a:pt x="2173" y="345"/>
                      </a:lnTo>
                      <a:lnTo>
                        <a:pt x="2174" y="355"/>
                      </a:lnTo>
                      <a:lnTo>
                        <a:pt x="2178" y="354"/>
                      </a:lnTo>
                      <a:lnTo>
                        <a:pt x="2174" y="354"/>
                      </a:lnTo>
                      <a:lnTo>
                        <a:pt x="2174" y="355"/>
                      </a:lnTo>
                      <a:lnTo>
                        <a:pt x="2178" y="354"/>
                      </a:lnTo>
                      <a:lnTo>
                        <a:pt x="2174" y="354"/>
                      </a:lnTo>
                      <a:lnTo>
                        <a:pt x="2174" y="367"/>
                      </a:lnTo>
                      <a:lnTo>
                        <a:pt x="2175" y="379"/>
                      </a:lnTo>
                      <a:lnTo>
                        <a:pt x="2179" y="377"/>
                      </a:lnTo>
                      <a:lnTo>
                        <a:pt x="2175" y="377"/>
                      </a:lnTo>
                      <a:lnTo>
                        <a:pt x="2175" y="379"/>
                      </a:lnTo>
                      <a:lnTo>
                        <a:pt x="2179" y="377"/>
                      </a:lnTo>
                      <a:lnTo>
                        <a:pt x="2175" y="377"/>
                      </a:lnTo>
                      <a:lnTo>
                        <a:pt x="2175" y="402"/>
                      </a:lnTo>
                      <a:lnTo>
                        <a:pt x="2176" y="414"/>
                      </a:lnTo>
                      <a:lnTo>
                        <a:pt x="2180" y="412"/>
                      </a:lnTo>
                      <a:lnTo>
                        <a:pt x="2176" y="412"/>
                      </a:lnTo>
                      <a:lnTo>
                        <a:pt x="2176" y="414"/>
                      </a:lnTo>
                      <a:lnTo>
                        <a:pt x="2180" y="412"/>
                      </a:lnTo>
                      <a:lnTo>
                        <a:pt x="2176" y="412"/>
                      </a:lnTo>
                      <a:lnTo>
                        <a:pt x="2176" y="425"/>
                      </a:lnTo>
                      <a:lnTo>
                        <a:pt x="2178" y="437"/>
                      </a:lnTo>
                      <a:lnTo>
                        <a:pt x="2182" y="435"/>
                      </a:lnTo>
                      <a:lnTo>
                        <a:pt x="2178" y="435"/>
                      </a:lnTo>
                      <a:lnTo>
                        <a:pt x="2178" y="437"/>
                      </a:lnTo>
                      <a:lnTo>
                        <a:pt x="2182" y="435"/>
                      </a:lnTo>
                      <a:lnTo>
                        <a:pt x="2178" y="435"/>
                      </a:lnTo>
                      <a:lnTo>
                        <a:pt x="2178" y="448"/>
                      </a:lnTo>
                      <a:lnTo>
                        <a:pt x="2179" y="461"/>
                      </a:lnTo>
                      <a:lnTo>
                        <a:pt x="2183" y="460"/>
                      </a:lnTo>
                      <a:lnTo>
                        <a:pt x="2179" y="460"/>
                      </a:lnTo>
                      <a:lnTo>
                        <a:pt x="2179" y="461"/>
                      </a:lnTo>
                      <a:lnTo>
                        <a:pt x="2183" y="460"/>
                      </a:lnTo>
                      <a:lnTo>
                        <a:pt x="2179" y="460"/>
                      </a:lnTo>
                      <a:lnTo>
                        <a:pt x="2179" y="486"/>
                      </a:lnTo>
                      <a:lnTo>
                        <a:pt x="2180" y="499"/>
                      </a:lnTo>
                      <a:lnTo>
                        <a:pt x="2184" y="497"/>
                      </a:lnTo>
                      <a:lnTo>
                        <a:pt x="2180" y="497"/>
                      </a:lnTo>
                      <a:lnTo>
                        <a:pt x="2180" y="499"/>
                      </a:lnTo>
                      <a:lnTo>
                        <a:pt x="2184" y="497"/>
                      </a:lnTo>
                      <a:lnTo>
                        <a:pt x="2180" y="497"/>
                      </a:lnTo>
                      <a:lnTo>
                        <a:pt x="2180" y="512"/>
                      </a:lnTo>
                      <a:lnTo>
                        <a:pt x="2182" y="525"/>
                      </a:lnTo>
                      <a:lnTo>
                        <a:pt x="2185" y="523"/>
                      </a:lnTo>
                      <a:lnTo>
                        <a:pt x="2182" y="523"/>
                      </a:lnTo>
                      <a:lnTo>
                        <a:pt x="2182" y="525"/>
                      </a:lnTo>
                      <a:lnTo>
                        <a:pt x="2185" y="523"/>
                      </a:lnTo>
                      <a:lnTo>
                        <a:pt x="2182" y="523"/>
                      </a:lnTo>
                      <a:lnTo>
                        <a:pt x="2182" y="538"/>
                      </a:lnTo>
                      <a:lnTo>
                        <a:pt x="2183" y="550"/>
                      </a:lnTo>
                      <a:lnTo>
                        <a:pt x="2187" y="549"/>
                      </a:lnTo>
                      <a:lnTo>
                        <a:pt x="2183" y="549"/>
                      </a:lnTo>
                      <a:lnTo>
                        <a:pt x="2183" y="550"/>
                      </a:lnTo>
                      <a:lnTo>
                        <a:pt x="2187" y="549"/>
                      </a:lnTo>
                      <a:lnTo>
                        <a:pt x="2183" y="549"/>
                      </a:lnTo>
                      <a:lnTo>
                        <a:pt x="2183" y="576"/>
                      </a:lnTo>
                      <a:lnTo>
                        <a:pt x="2184" y="589"/>
                      </a:lnTo>
                      <a:lnTo>
                        <a:pt x="2188" y="588"/>
                      </a:lnTo>
                      <a:lnTo>
                        <a:pt x="2184" y="588"/>
                      </a:lnTo>
                      <a:lnTo>
                        <a:pt x="2184" y="589"/>
                      </a:lnTo>
                      <a:lnTo>
                        <a:pt x="2188" y="588"/>
                      </a:lnTo>
                      <a:lnTo>
                        <a:pt x="2184" y="588"/>
                      </a:lnTo>
                      <a:lnTo>
                        <a:pt x="2184" y="603"/>
                      </a:lnTo>
                      <a:lnTo>
                        <a:pt x="2185" y="616"/>
                      </a:lnTo>
                      <a:lnTo>
                        <a:pt x="2189" y="615"/>
                      </a:lnTo>
                      <a:lnTo>
                        <a:pt x="2185" y="615"/>
                      </a:lnTo>
                      <a:lnTo>
                        <a:pt x="2185" y="616"/>
                      </a:lnTo>
                      <a:lnTo>
                        <a:pt x="2189" y="615"/>
                      </a:lnTo>
                      <a:lnTo>
                        <a:pt x="2185" y="615"/>
                      </a:lnTo>
                      <a:lnTo>
                        <a:pt x="2185" y="630"/>
                      </a:lnTo>
                      <a:lnTo>
                        <a:pt x="2187" y="643"/>
                      </a:lnTo>
                      <a:lnTo>
                        <a:pt x="2191" y="642"/>
                      </a:lnTo>
                      <a:lnTo>
                        <a:pt x="2187" y="642"/>
                      </a:lnTo>
                      <a:lnTo>
                        <a:pt x="2187" y="643"/>
                      </a:lnTo>
                      <a:lnTo>
                        <a:pt x="2191" y="642"/>
                      </a:lnTo>
                      <a:lnTo>
                        <a:pt x="2187" y="642"/>
                      </a:lnTo>
                      <a:lnTo>
                        <a:pt x="2187" y="671"/>
                      </a:lnTo>
                      <a:lnTo>
                        <a:pt x="2188" y="685"/>
                      </a:lnTo>
                      <a:lnTo>
                        <a:pt x="2192" y="683"/>
                      </a:lnTo>
                      <a:lnTo>
                        <a:pt x="2188" y="683"/>
                      </a:lnTo>
                      <a:lnTo>
                        <a:pt x="2188" y="685"/>
                      </a:lnTo>
                      <a:lnTo>
                        <a:pt x="2192" y="683"/>
                      </a:lnTo>
                      <a:lnTo>
                        <a:pt x="2188" y="683"/>
                      </a:lnTo>
                      <a:lnTo>
                        <a:pt x="2188" y="699"/>
                      </a:lnTo>
                      <a:lnTo>
                        <a:pt x="2189" y="712"/>
                      </a:lnTo>
                      <a:lnTo>
                        <a:pt x="2193" y="711"/>
                      </a:lnTo>
                      <a:lnTo>
                        <a:pt x="2189" y="711"/>
                      </a:lnTo>
                      <a:lnTo>
                        <a:pt x="2189" y="712"/>
                      </a:lnTo>
                      <a:lnTo>
                        <a:pt x="2193" y="711"/>
                      </a:lnTo>
                      <a:lnTo>
                        <a:pt x="2189" y="711"/>
                      </a:lnTo>
                      <a:lnTo>
                        <a:pt x="2189" y="726"/>
                      </a:lnTo>
                      <a:lnTo>
                        <a:pt x="2191" y="740"/>
                      </a:lnTo>
                      <a:lnTo>
                        <a:pt x="2194" y="739"/>
                      </a:lnTo>
                      <a:lnTo>
                        <a:pt x="2191" y="739"/>
                      </a:lnTo>
                      <a:lnTo>
                        <a:pt x="2191" y="740"/>
                      </a:lnTo>
                      <a:lnTo>
                        <a:pt x="2194" y="739"/>
                      </a:lnTo>
                      <a:lnTo>
                        <a:pt x="2191" y="739"/>
                      </a:lnTo>
                      <a:lnTo>
                        <a:pt x="2191" y="767"/>
                      </a:lnTo>
                      <a:lnTo>
                        <a:pt x="2192" y="780"/>
                      </a:lnTo>
                      <a:lnTo>
                        <a:pt x="2196" y="779"/>
                      </a:lnTo>
                      <a:lnTo>
                        <a:pt x="2192" y="779"/>
                      </a:lnTo>
                      <a:lnTo>
                        <a:pt x="2192" y="780"/>
                      </a:lnTo>
                      <a:lnTo>
                        <a:pt x="2196" y="779"/>
                      </a:lnTo>
                      <a:lnTo>
                        <a:pt x="2192" y="779"/>
                      </a:lnTo>
                      <a:lnTo>
                        <a:pt x="2192" y="794"/>
                      </a:lnTo>
                      <a:lnTo>
                        <a:pt x="2193" y="807"/>
                      </a:lnTo>
                      <a:lnTo>
                        <a:pt x="2197" y="806"/>
                      </a:lnTo>
                      <a:lnTo>
                        <a:pt x="2193" y="806"/>
                      </a:lnTo>
                      <a:lnTo>
                        <a:pt x="2193" y="807"/>
                      </a:lnTo>
                      <a:lnTo>
                        <a:pt x="2197" y="806"/>
                      </a:lnTo>
                      <a:lnTo>
                        <a:pt x="2193" y="806"/>
                      </a:lnTo>
                      <a:lnTo>
                        <a:pt x="2193" y="820"/>
                      </a:lnTo>
                      <a:lnTo>
                        <a:pt x="2194" y="833"/>
                      </a:lnTo>
                      <a:lnTo>
                        <a:pt x="2198" y="832"/>
                      </a:lnTo>
                      <a:lnTo>
                        <a:pt x="2194" y="832"/>
                      </a:lnTo>
                      <a:lnTo>
                        <a:pt x="2194" y="833"/>
                      </a:lnTo>
                      <a:lnTo>
                        <a:pt x="2198" y="832"/>
                      </a:lnTo>
                      <a:lnTo>
                        <a:pt x="2194" y="832"/>
                      </a:lnTo>
                      <a:lnTo>
                        <a:pt x="2194" y="859"/>
                      </a:lnTo>
                      <a:lnTo>
                        <a:pt x="2196" y="871"/>
                      </a:lnTo>
                      <a:lnTo>
                        <a:pt x="2200" y="869"/>
                      </a:lnTo>
                      <a:lnTo>
                        <a:pt x="2196" y="869"/>
                      </a:lnTo>
                      <a:lnTo>
                        <a:pt x="2196" y="871"/>
                      </a:lnTo>
                      <a:lnTo>
                        <a:pt x="2200" y="869"/>
                      </a:lnTo>
                      <a:lnTo>
                        <a:pt x="2196" y="869"/>
                      </a:lnTo>
                      <a:lnTo>
                        <a:pt x="2196" y="884"/>
                      </a:lnTo>
                      <a:lnTo>
                        <a:pt x="2197" y="895"/>
                      </a:lnTo>
                      <a:lnTo>
                        <a:pt x="2201" y="894"/>
                      </a:lnTo>
                      <a:lnTo>
                        <a:pt x="2197" y="894"/>
                      </a:lnTo>
                      <a:lnTo>
                        <a:pt x="2197" y="895"/>
                      </a:lnTo>
                      <a:lnTo>
                        <a:pt x="2201" y="894"/>
                      </a:lnTo>
                      <a:lnTo>
                        <a:pt x="2197" y="894"/>
                      </a:lnTo>
                      <a:lnTo>
                        <a:pt x="2197" y="917"/>
                      </a:lnTo>
                      <a:lnTo>
                        <a:pt x="2198" y="929"/>
                      </a:lnTo>
                      <a:lnTo>
                        <a:pt x="2202" y="927"/>
                      </a:lnTo>
                      <a:lnTo>
                        <a:pt x="2198" y="927"/>
                      </a:lnTo>
                      <a:lnTo>
                        <a:pt x="2198" y="929"/>
                      </a:lnTo>
                      <a:lnTo>
                        <a:pt x="2202" y="927"/>
                      </a:lnTo>
                      <a:lnTo>
                        <a:pt x="2198" y="927"/>
                      </a:lnTo>
                      <a:lnTo>
                        <a:pt x="2198" y="939"/>
                      </a:lnTo>
                      <a:lnTo>
                        <a:pt x="2200" y="948"/>
                      </a:lnTo>
                      <a:lnTo>
                        <a:pt x="2204" y="947"/>
                      </a:lnTo>
                      <a:lnTo>
                        <a:pt x="2200" y="947"/>
                      </a:lnTo>
                      <a:lnTo>
                        <a:pt x="2200" y="948"/>
                      </a:lnTo>
                      <a:lnTo>
                        <a:pt x="2204" y="947"/>
                      </a:lnTo>
                      <a:lnTo>
                        <a:pt x="2200" y="947"/>
                      </a:lnTo>
                      <a:lnTo>
                        <a:pt x="2200" y="958"/>
                      </a:lnTo>
                      <a:lnTo>
                        <a:pt x="2201" y="968"/>
                      </a:lnTo>
                      <a:lnTo>
                        <a:pt x="2205" y="966"/>
                      </a:lnTo>
                      <a:lnTo>
                        <a:pt x="2201" y="966"/>
                      </a:lnTo>
                      <a:lnTo>
                        <a:pt x="2201" y="968"/>
                      </a:lnTo>
                      <a:lnTo>
                        <a:pt x="2205" y="966"/>
                      </a:lnTo>
                      <a:lnTo>
                        <a:pt x="2201" y="966"/>
                      </a:lnTo>
                      <a:lnTo>
                        <a:pt x="2201" y="984"/>
                      </a:lnTo>
                      <a:lnTo>
                        <a:pt x="2202" y="992"/>
                      </a:lnTo>
                      <a:lnTo>
                        <a:pt x="2206" y="991"/>
                      </a:lnTo>
                      <a:lnTo>
                        <a:pt x="2202" y="991"/>
                      </a:lnTo>
                      <a:lnTo>
                        <a:pt x="2202" y="992"/>
                      </a:lnTo>
                      <a:lnTo>
                        <a:pt x="2206" y="991"/>
                      </a:lnTo>
                      <a:lnTo>
                        <a:pt x="2202" y="991"/>
                      </a:lnTo>
                      <a:lnTo>
                        <a:pt x="2202" y="1000"/>
                      </a:lnTo>
                      <a:lnTo>
                        <a:pt x="2204" y="1006"/>
                      </a:lnTo>
                      <a:lnTo>
                        <a:pt x="2207" y="1005"/>
                      </a:lnTo>
                      <a:lnTo>
                        <a:pt x="2204" y="1005"/>
                      </a:lnTo>
                      <a:lnTo>
                        <a:pt x="2204" y="1006"/>
                      </a:lnTo>
                      <a:lnTo>
                        <a:pt x="2207" y="1005"/>
                      </a:lnTo>
                      <a:lnTo>
                        <a:pt x="2204" y="1005"/>
                      </a:lnTo>
                      <a:lnTo>
                        <a:pt x="2204" y="1013"/>
                      </a:lnTo>
                      <a:lnTo>
                        <a:pt x="2205" y="1019"/>
                      </a:lnTo>
                      <a:lnTo>
                        <a:pt x="2209" y="1018"/>
                      </a:lnTo>
                      <a:lnTo>
                        <a:pt x="2205" y="1018"/>
                      </a:lnTo>
                      <a:lnTo>
                        <a:pt x="2205" y="1019"/>
                      </a:lnTo>
                      <a:lnTo>
                        <a:pt x="2209" y="1018"/>
                      </a:lnTo>
                      <a:lnTo>
                        <a:pt x="2205" y="1018"/>
                      </a:lnTo>
                      <a:lnTo>
                        <a:pt x="2205" y="1029"/>
                      </a:lnTo>
                      <a:lnTo>
                        <a:pt x="2206" y="1035"/>
                      </a:lnTo>
                      <a:lnTo>
                        <a:pt x="2210" y="1033"/>
                      </a:lnTo>
                      <a:lnTo>
                        <a:pt x="2206" y="1033"/>
                      </a:lnTo>
                      <a:lnTo>
                        <a:pt x="2206" y="1035"/>
                      </a:lnTo>
                      <a:lnTo>
                        <a:pt x="2210" y="1033"/>
                      </a:lnTo>
                      <a:lnTo>
                        <a:pt x="2206" y="1033"/>
                      </a:lnTo>
                      <a:lnTo>
                        <a:pt x="2206" y="1040"/>
                      </a:lnTo>
                      <a:lnTo>
                        <a:pt x="2207" y="1044"/>
                      </a:lnTo>
                      <a:lnTo>
                        <a:pt x="2211" y="1042"/>
                      </a:lnTo>
                      <a:lnTo>
                        <a:pt x="2207" y="1042"/>
                      </a:lnTo>
                      <a:lnTo>
                        <a:pt x="2207" y="1044"/>
                      </a:lnTo>
                      <a:lnTo>
                        <a:pt x="2211" y="1042"/>
                      </a:lnTo>
                      <a:lnTo>
                        <a:pt x="2207" y="1042"/>
                      </a:lnTo>
                      <a:lnTo>
                        <a:pt x="2207" y="1048"/>
                      </a:lnTo>
                      <a:lnTo>
                        <a:pt x="2209" y="1051"/>
                      </a:lnTo>
                      <a:lnTo>
                        <a:pt x="2213" y="1050"/>
                      </a:lnTo>
                      <a:lnTo>
                        <a:pt x="2209" y="1050"/>
                      </a:lnTo>
                      <a:lnTo>
                        <a:pt x="2209" y="1051"/>
                      </a:lnTo>
                      <a:lnTo>
                        <a:pt x="2213" y="1050"/>
                      </a:lnTo>
                      <a:lnTo>
                        <a:pt x="2209" y="1050"/>
                      </a:lnTo>
                      <a:lnTo>
                        <a:pt x="2209" y="1060"/>
                      </a:lnTo>
                      <a:lnTo>
                        <a:pt x="2210" y="1063"/>
                      </a:lnTo>
                      <a:lnTo>
                        <a:pt x="2214" y="1060"/>
                      </a:lnTo>
                      <a:lnTo>
                        <a:pt x="2210" y="1060"/>
                      </a:lnTo>
                      <a:lnTo>
                        <a:pt x="2210" y="1063"/>
                      </a:lnTo>
                      <a:lnTo>
                        <a:pt x="2214" y="1060"/>
                      </a:lnTo>
                      <a:lnTo>
                        <a:pt x="2210" y="1060"/>
                      </a:lnTo>
                      <a:lnTo>
                        <a:pt x="2210" y="1067"/>
                      </a:lnTo>
                      <a:lnTo>
                        <a:pt x="2211" y="1070"/>
                      </a:lnTo>
                      <a:lnTo>
                        <a:pt x="2215" y="1067"/>
                      </a:lnTo>
                      <a:lnTo>
                        <a:pt x="2211" y="1067"/>
                      </a:lnTo>
                      <a:lnTo>
                        <a:pt x="2211" y="1070"/>
                      </a:lnTo>
                      <a:lnTo>
                        <a:pt x="2215" y="1067"/>
                      </a:lnTo>
                      <a:lnTo>
                        <a:pt x="2211" y="1067"/>
                      </a:lnTo>
                      <a:lnTo>
                        <a:pt x="2211" y="1072"/>
                      </a:lnTo>
                      <a:lnTo>
                        <a:pt x="2213" y="1075"/>
                      </a:lnTo>
                      <a:lnTo>
                        <a:pt x="2216" y="1072"/>
                      </a:lnTo>
                      <a:lnTo>
                        <a:pt x="2213" y="1072"/>
                      </a:lnTo>
                      <a:lnTo>
                        <a:pt x="2213" y="1075"/>
                      </a:lnTo>
                      <a:lnTo>
                        <a:pt x="2216" y="1072"/>
                      </a:lnTo>
                      <a:lnTo>
                        <a:pt x="2213" y="1072"/>
                      </a:lnTo>
                      <a:lnTo>
                        <a:pt x="2213" y="1079"/>
                      </a:lnTo>
                      <a:lnTo>
                        <a:pt x="2214" y="1081"/>
                      </a:lnTo>
                      <a:lnTo>
                        <a:pt x="2218" y="1079"/>
                      </a:lnTo>
                      <a:lnTo>
                        <a:pt x="2214" y="1079"/>
                      </a:lnTo>
                      <a:lnTo>
                        <a:pt x="2214" y="1081"/>
                      </a:lnTo>
                      <a:lnTo>
                        <a:pt x="2218" y="1079"/>
                      </a:lnTo>
                      <a:lnTo>
                        <a:pt x="2214" y="1079"/>
                      </a:lnTo>
                      <a:lnTo>
                        <a:pt x="2214" y="1080"/>
                      </a:lnTo>
                      <a:lnTo>
                        <a:pt x="2215" y="1084"/>
                      </a:lnTo>
                      <a:lnTo>
                        <a:pt x="2216" y="1085"/>
                      </a:lnTo>
                      <a:lnTo>
                        <a:pt x="2219" y="1081"/>
                      </a:lnTo>
                      <a:lnTo>
                        <a:pt x="2215" y="1081"/>
                      </a:lnTo>
                      <a:lnTo>
                        <a:pt x="2216" y="1085"/>
                      </a:lnTo>
                      <a:lnTo>
                        <a:pt x="2219" y="1081"/>
                      </a:lnTo>
                      <a:lnTo>
                        <a:pt x="2215" y="1081"/>
                      </a:lnTo>
                      <a:lnTo>
                        <a:pt x="2215" y="1084"/>
                      </a:lnTo>
                      <a:lnTo>
                        <a:pt x="2216" y="1088"/>
                      </a:lnTo>
                      <a:lnTo>
                        <a:pt x="2218" y="1089"/>
                      </a:lnTo>
                      <a:lnTo>
                        <a:pt x="2220" y="1085"/>
                      </a:lnTo>
                      <a:lnTo>
                        <a:pt x="2216" y="1085"/>
                      </a:lnTo>
                      <a:lnTo>
                        <a:pt x="2218" y="1089"/>
                      </a:lnTo>
                      <a:lnTo>
                        <a:pt x="2220" y="1085"/>
                      </a:lnTo>
                      <a:lnTo>
                        <a:pt x="2216" y="1085"/>
                      </a:lnTo>
                      <a:lnTo>
                        <a:pt x="2216" y="1088"/>
                      </a:lnTo>
                      <a:lnTo>
                        <a:pt x="2218" y="1091"/>
                      </a:lnTo>
                      <a:lnTo>
                        <a:pt x="2219" y="1093"/>
                      </a:lnTo>
                      <a:lnTo>
                        <a:pt x="2222" y="1089"/>
                      </a:lnTo>
                      <a:lnTo>
                        <a:pt x="2218" y="1089"/>
                      </a:lnTo>
                      <a:lnTo>
                        <a:pt x="2219" y="1093"/>
                      </a:lnTo>
                      <a:lnTo>
                        <a:pt x="2222" y="1089"/>
                      </a:lnTo>
                      <a:lnTo>
                        <a:pt x="2218" y="1089"/>
                      </a:lnTo>
                      <a:lnTo>
                        <a:pt x="2218" y="1090"/>
                      </a:lnTo>
                      <a:lnTo>
                        <a:pt x="2219" y="1094"/>
                      </a:lnTo>
                      <a:lnTo>
                        <a:pt x="2220" y="1095"/>
                      </a:lnTo>
                      <a:lnTo>
                        <a:pt x="2223" y="1091"/>
                      </a:lnTo>
                      <a:lnTo>
                        <a:pt x="2219" y="1091"/>
                      </a:lnTo>
                      <a:lnTo>
                        <a:pt x="2220" y="1095"/>
                      </a:lnTo>
                      <a:lnTo>
                        <a:pt x="2223" y="1091"/>
                      </a:lnTo>
                      <a:lnTo>
                        <a:pt x="2219" y="1091"/>
                      </a:lnTo>
                      <a:lnTo>
                        <a:pt x="2219" y="1093"/>
                      </a:lnTo>
                      <a:lnTo>
                        <a:pt x="2220" y="1097"/>
                      </a:lnTo>
                      <a:lnTo>
                        <a:pt x="2222" y="1098"/>
                      </a:lnTo>
                      <a:lnTo>
                        <a:pt x="2224" y="1094"/>
                      </a:lnTo>
                      <a:lnTo>
                        <a:pt x="2220" y="1094"/>
                      </a:lnTo>
                      <a:lnTo>
                        <a:pt x="2222" y="1098"/>
                      </a:lnTo>
                      <a:lnTo>
                        <a:pt x="2224" y="1094"/>
                      </a:lnTo>
                      <a:lnTo>
                        <a:pt x="2220" y="1094"/>
                      </a:lnTo>
                      <a:lnTo>
                        <a:pt x="2220" y="1095"/>
                      </a:lnTo>
                      <a:lnTo>
                        <a:pt x="2222" y="1099"/>
                      </a:lnTo>
                      <a:lnTo>
                        <a:pt x="2225" y="1103"/>
                      </a:lnTo>
                      <a:lnTo>
                        <a:pt x="2228" y="1099"/>
                      </a:lnTo>
                      <a:lnTo>
                        <a:pt x="2224" y="1099"/>
                      </a:lnTo>
                      <a:lnTo>
                        <a:pt x="2225" y="1103"/>
                      </a:lnTo>
                      <a:lnTo>
                        <a:pt x="2228" y="1099"/>
                      </a:lnTo>
                      <a:lnTo>
                        <a:pt x="2224" y="1099"/>
                      </a:lnTo>
                      <a:lnTo>
                        <a:pt x="2224" y="1101"/>
                      </a:lnTo>
                      <a:lnTo>
                        <a:pt x="2225" y="1103"/>
                      </a:lnTo>
                      <a:lnTo>
                        <a:pt x="2228" y="1106"/>
                      </a:lnTo>
                      <a:lnTo>
                        <a:pt x="2229" y="1106"/>
                      </a:lnTo>
                      <a:lnTo>
                        <a:pt x="2229" y="1101"/>
                      </a:lnTo>
                      <a:lnTo>
                        <a:pt x="2227" y="1104"/>
                      </a:lnTo>
                      <a:lnTo>
                        <a:pt x="2229" y="1106"/>
                      </a:lnTo>
                      <a:lnTo>
                        <a:pt x="2229" y="1101"/>
                      </a:lnTo>
                      <a:lnTo>
                        <a:pt x="2227" y="1104"/>
                      </a:lnTo>
                      <a:lnTo>
                        <a:pt x="2228" y="1106"/>
                      </a:lnTo>
                      <a:lnTo>
                        <a:pt x="2228" y="1104"/>
                      </a:lnTo>
                      <a:lnTo>
                        <a:pt x="2231" y="1107"/>
                      </a:lnTo>
                      <a:lnTo>
                        <a:pt x="2232" y="1107"/>
                      </a:lnTo>
                      <a:lnTo>
                        <a:pt x="2232" y="1102"/>
                      </a:lnTo>
                      <a:lnTo>
                        <a:pt x="2228" y="1102"/>
                      </a:lnTo>
                      <a:lnTo>
                        <a:pt x="2229" y="1104"/>
                      </a:lnTo>
                      <a:lnTo>
                        <a:pt x="2232" y="1107"/>
                      </a:lnTo>
                      <a:lnTo>
                        <a:pt x="2232" y="1102"/>
                      </a:lnTo>
                      <a:lnTo>
                        <a:pt x="2228" y="1102"/>
                      </a:lnTo>
                      <a:lnTo>
                        <a:pt x="2228" y="1103"/>
                      </a:lnTo>
                      <a:lnTo>
                        <a:pt x="2229" y="1106"/>
                      </a:lnTo>
                      <a:lnTo>
                        <a:pt x="2232" y="1108"/>
                      </a:lnTo>
                      <a:lnTo>
                        <a:pt x="2233" y="1108"/>
                      </a:lnTo>
                      <a:lnTo>
                        <a:pt x="2233" y="1103"/>
                      </a:lnTo>
                      <a:lnTo>
                        <a:pt x="2231" y="1107"/>
                      </a:lnTo>
                      <a:lnTo>
                        <a:pt x="2233" y="1108"/>
                      </a:lnTo>
                      <a:lnTo>
                        <a:pt x="2233" y="1103"/>
                      </a:lnTo>
                      <a:lnTo>
                        <a:pt x="2231" y="1107"/>
                      </a:lnTo>
                      <a:lnTo>
                        <a:pt x="2232" y="1108"/>
                      </a:lnTo>
                      <a:lnTo>
                        <a:pt x="2232" y="1107"/>
                      </a:lnTo>
                      <a:lnTo>
                        <a:pt x="2235" y="1110"/>
                      </a:lnTo>
                      <a:lnTo>
                        <a:pt x="2236" y="1110"/>
                      </a:lnTo>
                      <a:lnTo>
                        <a:pt x="2236" y="1104"/>
                      </a:lnTo>
                      <a:lnTo>
                        <a:pt x="2233" y="1108"/>
                      </a:lnTo>
                      <a:lnTo>
                        <a:pt x="2236" y="1110"/>
                      </a:lnTo>
                      <a:lnTo>
                        <a:pt x="2236" y="1104"/>
                      </a:lnTo>
                      <a:lnTo>
                        <a:pt x="2233" y="1108"/>
                      </a:lnTo>
                      <a:lnTo>
                        <a:pt x="2235" y="1110"/>
                      </a:lnTo>
                      <a:lnTo>
                        <a:pt x="2235" y="1108"/>
                      </a:lnTo>
                      <a:lnTo>
                        <a:pt x="2237" y="1111"/>
                      </a:lnTo>
                      <a:lnTo>
                        <a:pt x="2241" y="1111"/>
                      </a:lnTo>
                      <a:lnTo>
                        <a:pt x="2241" y="1106"/>
                      </a:lnTo>
                      <a:lnTo>
                        <a:pt x="2237" y="1106"/>
                      </a:lnTo>
                      <a:lnTo>
                        <a:pt x="2238" y="1108"/>
                      </a:lnTo>
                      <a:lnTo>
                        <a:pt x="2241" y="1111"/>
                      </a:lnTo>
                      <a:lnTo>
                        <a:pt x="2241" y="1106"/>
                      </a:lnTo>
                      <a:lnTo>
                        <a:pt x="2237" y="1106"/>
                      </a:lnTo>
                      <a:lnTo>
                        <a:pt x="2237" y="1107"/>
                      </a:lnTo>
                      <a:lnTo>
                        <a:pt x="2238" y="1110"/>
                      </a:lnTo>
                      <a:lnTo>
                        <a:pt x="2241" y="1112"/>
                      </a:lnTo>
                      <a:lnTo>
                        <a:pt x="2246" y="1112"/>
                      </a:lnTo>
                      <a:lnTo>
                        <a:pt x="2246" y="1111"/>
                      </a:lnTo>
                      <a:lnTo>
                        <a:pt x="2249" y="1110"/>
                      </a:lnTo>
                      <a:lnTo>
                        <a:pt x="2251" y="1107"/>
                      </a:lnTo>
                      <a:lnTo>
                        <a:pt x="2251" y="1106"/>
                      </a:lnTo>
                      <a:lnTo>
                        <a:pt x="2246" y="1106"/>
                      </a:lnTo>
                      <a:lnTo>
                        <a:pt x="2246" y="1111"/>
                      </a:lnTo>
                      <a:lnTo>
                        <a:pt x="2246" y="1110"/>
                      </a:lnTo>
                      <a:lnTo>
                        <a:pt x="2249" y="1108"/>
                      </a:lnTo>
                      <a:lnTo>
                        <a:pt x="2251" y="1106"/>
                      </a:lnTo>
                      <a:lnTo>
                        <a:pt x="2246" y="1106"/>
                      </a:lnTo>
                      <a:lnTo>
                        <a:pt x="2246" y="1111"/>
                      </a:lnTo>
                      <a:lnTo>
                        <a:pt x="2247" y="1111"/>
                      </a:lnTo>
                      <a:lnTo>
                        <a:pt x="2247" y="1110"/>
                      </a:lnTo>
                      <a:lnTo>
                        <a:pt x="2250" y="1108"/>
                      </a:lnTo>
                      <a:lnTo>
                        <a:pt x="2253" y="1106"/>
                      </a:lnTo>
                      <a:lnTo>
                        <a:pt x="2253" y="1104"/>
                      </a:lnTo>
                      <a:lnTo>
                        <a:pt x="2247" y="1104"/>
                      </a:lnTo>
                      <a:lnTo>
                        <a:pt x="2251" y="1108"/>
                      </a:lnTo>
                      <a:lnTo>
                        <a:pt x="2250" y="1107"/>
                      </a:lnTo>
                      <a:lnTo>
                        <a:pt x="2253" y="1104"/>
                      </a:lnTo>
                      <a:lnTo>
                        <a:pt x="2247" y="1104"/>
                      </a:lnTo>
                      <a:lnTo>
                        <a:pt x="2251" y="1108"/>
                      </a:lnTo>
                      <a:lnTo>
                        <a:pt x="2254" y="1106"/>
                      </a:lnTo>
                      <a:lnTo>
                        <a:pt x="2253" y="1104"/>
                      </a:lnTo>
                      <a:lnTo>
                        <a:pt x="2255" y="1102"/>
                      </a:lnTo>
                      <a:lnTo>
                        <a:pt x="2255" y="1099"/>
                      </a:lnTo>
                      <a:lnTo>
                        <a:pt x="2250" y="1099"/>
                      </a:lnTo>
                      <a:lnTo>
                        <a:pt x="2254" y="1103"/>
                      </a:lnTo>
                      <a:lnTo>
                        <a:pt x="2253" y="1102"/>
                      </a:lnTo>
                      <a:lnTo>
                        <a:pt x="2255" y="1099"/>
                      </a:lnTo>
                      <a:lnTo>
                        <a:pt x="2250" y="1099"/>
                      </a:lnTo>
                      <a:lnTo>
                        <a:pt x="2254" y="1103"/>
                      </a:lnTo>
                      <a:lnTo>
                        <a:pt x="2255" y="1102"/>
                      </a:lnTo>
                      <a:lnTo>
                        <a:pt x="2254" y="1101"/>
                      </a:lnTo>
                      <a:lnTo>
                        <a:pt x="2256" y="1098"/>
                      </a:lnTo>
                      <a:lnTo>
                        <a:pt x="2256" y="1095"/>
                      </a:lnTo>
                      <a:lnTo>
                        <a:pt x="2251" y="1095"/>
                      </a:lnTo>
                      <a:lnTo>
                        <a:pt x="2255" y="1099"/>
                      </a:lnTo>
                      <a:lnTo>
                        <a:pt x="2254" y="1098"/>
                      </a:lnTo>
                      <a:lnTo>
                        <a:pt x="2256" y="1095"/>
                      </a:lnTo>
                      <a:lnTo>
                        <a:pt x="2251" y="1095"/>
                      </a:lnTo>
                      <a:lnTo>
                        <a:pt x="2255" y="1099"/>
                      </a:lnTo>
                      <a:lnTo>
                        <a:pt x="2256" y="1098"/>
                      </a:lnTo>
                      <a:lnTo>
                        <a:pt x="2255" y="1097"/>
                      </a:lnTo>
                      <a:lnTo>
                        <a:pt x="2258" y="1094"/>
                      </a:lnTo>
                      <a:lnTo>
                        <a:pt x="2258" y="1091"/>
                      </a:lnTo>
                      <a:lnTo>
                        <a:pt x="2253" y="1091"/>
                      </a:lnTo>
                      <a:lnTo>
                        <a:pt x="2256" y="1095"/>
                      </a:lnTo>
                      <a:lnTo>
                        <a:pt x="2255" y="1094"/>
                      </a:lnTo>
                      <a:lnTo>
                        <a:pt x="2258" y="1091"/>
                      </a:lnTo>
                      <a:lnTo>
                        <a:pt x="2253" y="1091"/>
                      </a:lnTo>
                      <a:lnTo>
                        <a:pt x="2256" y="1095"/>
                      </a:lnTo>
                      <a:lnTo>
                        <a:pt x="2258" y="1094"/>
                      </a:lnTo>
                      <a:lnTo>
                        <a:pt x="2256" y="1093"/>
                      </a:lnTo>
                      <a:lnTo>
                        <a:pt x="2259" y="1090"/>
                      </a:lnTo>
                      <a:lnTo>
                        <a:pt x="2259" y="1085"/>
                      </a:lnTo>
                      <a:lnTo>
                        <a:pt x="2254" y="1085"/>
                      </a:lnTo>
                      <a:lnTo>
                        <a:pt x="2258" y="1088"/>
                      </a:lnTo>
                      <a:lnTo>
                        <a:pt x="2259" y="1085"/>
                      </a:lnTo>
                      <a:lnTo>
                        <a:pt x="2254" y="1085"/>
                      </a:lnTo>
                      <a:lnTo>
                        <a:pt x="2258" y="1088"/>
                      </a:lnTo>
                      <a:lnTo>
                        <a:pt x="2260" y="1082"/>
                      </a:lnTo>
                      <a:lnTo>
                        <a:pt x="2260" y="1079"/>
                      </a:lnTo>
                      <a:lnTo>
                        <a:pt x="2255" y="1079"/>
                      </a:lnTo>
                      <a:lnTo>
                        <a:pt x="2259" y="1081"/>
                      </a:lnTo>
                      <a:lnTo>
                        <a:pt x="2260" y="1079"/>
                      </a:lnTo>
                      <a:lnTo>
                        <a:pt x="2255" y="1079"/>
                      </a:lnTo>
                      <a:lnTo>
                        <a:pt x="2259" y="1081"/>
                      </a:lnTo>
                      <a:lnTo>
                        <a:pt x="2262" y="1076"/>
                      </a:lnTo>
                      <a:lnTo>
                        <a:pt x="2262" y="1072"/>
                      </a:lnTo>
                      <a:lnTo>
                        <a:pt x="2256" y="1072"/>
                      </a:lnTo>
                      <a:lnTo>
                        <a:pt x="2260" y="1075"/>
                      </a:lnTo>
                      <a:lnTo>
                        <a:pt x="2262" y="1072"/>
                      </a:lnTo>
                      <a:lnTo>
                        <a:pt x="2256" y="1072"/>
                      </a:lnTo>
                      <a:lnTo>
                        <a:pt x="2260" y="1075"/>
                      </a:lnTo>
                      <a:lnTo>
                        <a:pt x="2263" y="1070"/>
                      </a:lnTo>
                      <a:lnTo>
                        <a:pt x="2263" y="1062"/>
                      </a:lnTo>
                      <a:lnTo>
                        <a:pt x="2258" y="1062"/>
                      </a:lnTo>
                      <a:lnTo>
                        <a:pt x="2262" y="1063"/>
                      </a:lnTo>
                      <a:lnTo>
                        <a:pt x="2263" y="1062"/>
                      </a:lnTo>
                      <a:lnTo>
                        <a:pt x="2258" y="1062"/>
                      </a:lnTo>
                      <a:lnTo>
                        <a:pt x="2262" y="1063"/>
                      </a:lnTo>
                      <a:lnTo>
                        <a:pt x="2263" y="1058"/>
                      </a:lnTo>
                      <a:lnTo>
                        <a:pt x="2264" y="1057"/>
                      </a:lnTo>
                      <a:lnTo>
                        <a:pt x="2264" y="1053"/>
                      </a:lnTo>
                      <a:lnTo>
                        <a:pt x="2259" y="1053"/>
                      </a:lnTo>
                      <a:lnTo>
                        <a:pt x="2263" y="1054"/>
                      </a:lnTo>
                      <a:lnTo>
                        <a:pt x="2264" y="1053"/>
                      </a:lnTo>
                      <a:lnTo>
                        <a:pt x="2259" y="1053"/>
                      </a:lnTo>
                      <a:lnTo>
                        <a:pt x="2263" y="1054"/>
                      </a:lnTo>
                      <a:lnTo>
                        <a:pt x="2264" y="1050"/>
                      </a:lnTo>
                      <a:lnTo>
                        <a:pt x="2266" y="1049"/>
                      </a:lnTo>
                      <a:lnTo>
                        <a:pt x="2266" y="1044"/>
                      </a:lnTo>
                      <a:lnTo>
                        <a:pt x="2260" y="1044"/>
                      </a:lnTo>
                      <a:lnTo>
                        <a:pt x="2264" y="1045"/>
                      </a:lnTo>
                      <a:lnTo>
                        <a:pt x="2266" y="1044"/>
                      </a:lnTo>
                      <a:lnTo>
                        <a:pt x="2260" y="1044"/>
                      </a:lnTo>
                      <a:lnTo>
                        <a:pt x="2264" y="1045"/>
                      </a:lnTo>
                      <a:lnTo>
                        <a:pt x="2266" y="1040"/>
                      </a:lnTo>
                      <a:lnTo>
                        <a:pt x="2267" y="1039"/>
                      </a:lnTo>
                      <a:lnTo>
                        <a:pt x="2267" y="1028"/>
                      </a:lnTo>
                      <a:lnTo>
                        <a:pt x="2262" y="1028"/>
                      </a:lnTo>
                      <a:lnTo>
                        <a:pt x="2266" y="1029"/>
                      </a:lnTo>
                      <a:lnTo>
                        <a:pt x="2267" y="1028"/>
                      </a:lnTo>
                      <a:lnTo>
                        <a:pt x="2262" y="1028"/>
                      </a:lnTo>
                      <a:lnTo>
                        <a:pt x="2266" y="1029"/>
                      </a:lnTo>
                      <a:lnTo>
                        <a:pt x="2267" y="1024"/>
                      </a:lnTo>
                      <a:lnTo>
                        <a:pt x="2268" y="1023"/>
                      </a:lnTo>
                      <a:lnTo>
                        <a:pt x="2268" y="1018"/>
                      </a:lnTo>
                      <a:lnTo>
                        <a:pt x="2263" y="1018"/>
                      </a:lnTo>
                      <a:lnTo>
                        <a:pt x="2267" y="1019"/>
                      </a:lnTo>
                      <a:lnTo>
                        <a:pt x="2268" y="1018"/>
                      </a:lnTo>
                      <a:lnTo>
                        <a:pt x="2263" y="1018"/>
                      </a:lnTo>
                      <a:lnTo>
                        <a:pt x="2267" y="1019"/>
                      </a:lnTo>
                      <a:lnTo>
                        <a:pt x="2268" y="1013"/>
                      </a:lnTo>
                      <a:lnTo>
                        <a:pt x="2269" y="1011"/>
                      </a:lnTo>
                      <a:lnTo>
                        <a:pt x="2269" y="1006"/>
                      </a:lnTo>
                      <a:lnTo>
                        <a:pt x="2264" y="1006"/>
                      </a:lnTo>
                      <a:lnTo>
                        <a:pt x="2268" y="1008"/>
                      </a:lnTo>
                      <a:lnTo>
                        <a:pt x="2269" y="1006"/>
                      </a:lnTo>
                      <a:lnTo>
                        <a:pt x="2264" y="1006"/>
                      </a:lnTo>
                      <a:lnTo>
                        <a:pt x="2268" y="1008"/>
                      </a:lnTo>
                      <a:lnTo>
                        <a:pt x="2269" y="1001"/>
                      </a:lnTo>
                      <a:lnTo>
                        <a:pt x="2271" y="1000"/>
                      </a:lnTo>
                      <a:lnTo>
                        <a:pt x="2271" y="987"/>
                      </a:lnTo>
                      <a:lnTo>
                        <a:pt x="2266" y="987"/>
                      </a:lnTo>
                      <a:lnTo>
                        <a:pt x="2269" y="988"/>
                      </a:lnTo>
                      <a:lnTo>
                        <a:pt x="2271" y="987"/>
                      </a:lnTo>
                      <a:lnTo>
                        <a:pt x="2266" y="987"/>
                      </a:lnTo>
                      <a:lnTo>
                        <a:pt x="2269" y="988"/>
                      </a:lnTo>
                      <a:lnTo>
                        <a:pt x="2271" y="982"/>
                      </a:lnTo>
                      <a:lnTo>
                        <a:pt x="2272" y="980"/>
                      </a:lnTo>
                      <a:lnTo>
                        <a:pt x="2272" y="974"/>
                      </a:lnTo>
                      <a:lnTo>
                        <a:pt x="2267" y="974"/>
                      </a:lnTo>
                      <a:lnTo>
                        <a:pt x="2272" y="975"/>
                      </a:lnTo>
                      <a:lnTo>
                        <a:pt x="2272" y="974"/>
                      </a:lnTo>
                      <a:lnTo>
                        <a:pt x="2267" y="974"/>
                      </a:lnTo>
                      <a:lnTo>
                        <a:pt x="2272" y="975"/>
                      </a:lnTo>
                      <a:lnTo>
                        <a:pt x="2273" y="968"/>
                      </a:lnTo>
                      <a:lnTo>
                        <a:pt x="2273" y="960"/>
                      </a:lnTo>
                      <a:lnTo>
                        <a:pt x="2268" y="960"/>
                      </a:lnTo>
                      <a:lnTo>
                        <a:pt x="2273" y="961"/>
                      </a:lnTo>
                      <a:lnTo>
                        <a:pt x="2273" y="960"/>
                      </a:lnTo>
                      <a:lnTo>
                        <a:pt x="2268" y="960"/>
                      </a:lnTo>
                      <a:lnTo>
                        <a:pt x="2273" y="961"/>
                      </a:lnTo>
                      <a:lnTo>
                        <a:pt x="2275" y="953"/>
                      </a:lnTo>
                      <a:lnTo>
                        <a:pt x="2275" y="937"/>
                      </a:lnTo>
                      <a:lnTo>
                        <a:pt x="2269" y="937"/>
                      </a:lnTo>
                      <a:lnTo>
                        <a:pt x="2275" y="938"/>
                      </a:lnTo>
                      <a:lnTo>
                        <a:pt x="2275" y="937"/>
                      </a:lnTo>
                      <a:lnTo>
                        <a:pt x="2269" y="937"/>
                      </a:lnTo>
                      <a:lnTo>
                        <a:pt x="2275" y="938"/>
                      </a:lnTo>
                      <a:lnTo>
                        <a:pt x="2276" y="930"/>
                      </a:lnTo>
                      <a:lnTo>
                        <a:pt x="2276" y="921"/>
                      </a:lnTo>
                      <a:lnTo>
                        <a:pt x="2271" y="921"/>
                      </a:lnTo>
                      <a:lnTo>
                        <a:pt x="2276" y="922"/>
                      </a:lnTo>
                      <a:lnTo>
                        <a:pt x="2276" y="921"/>
                      </a:lnTo>
                      <a:lnTo>
                        <a:pt x="2271" y="921"/>
                      </a:lnTo>
                      <a:lnTo>
                        <a:pt x="2276" y="922"/>
                      </a:lnTo>
                      <a:lnTo>
                        <a:pt x="2277" y="915"/>
                      </a:lnTo>
                      <a:lnTo>
                        <a:pt x="2277" y="904"/>
                      </a:lnTo>
                      <a:lnTo>
                        <a:pt x="2272" y="904"/>
                      </a:lnTo>
                      <a:lnTo>
                        <a:pt x="2277" y="906"/>
                      </a:lnTo>
                      <a:lnTo>
                        <a:pt x="2277" y="904"/>
                      </a:lnTo>
                      <a:lnTo>
                        <a:pt x="2272" y="904"/>
                      </a:lnTo>
                      <a:lnTo>
                        <a:pt x="2277" y="906"/>
                      </a:lnTo>
                      <a:lnTo>
                        <a:pt x="2278" y="898"/>
                      </a:lnTo>
                      <a:lnTo>
                        <a:pt x="2278" y="878"/>
                      </a:lnTo>
                      <a:lnTo>
                        <a:pt x="2273" y="878"/>
                      </a:lnTo>
                      <a:lnTo>
                        <a:pt x="2278" y="880"/>
                      </a:lnTo>
                      <a:lnTo>
                        <a:pt x="2278" y="878"/>
                      </a:lnTo>
                      <a:lnTo>
                        <a:pt x="2273" y="878"/>
                      </a:lnTo>
                      <a:lnTo>
                        <a:pt x="2278" y="880"/>
                      </a:lnTo>
                      <a:lnTo>
                        <a:pt x="2280" y="871"/>
                      </a:lnTo>
                      <a:lnTo>
                        <a:pt x="2280" y="860"/>
                      </a:lnTo>
                      <a:lnTo>
                        <a:pt x="2275" y="860"/>
                      </a:lnTo>
                      <a:lnTo>
                        <a:pt x="2280" y="862"/>
                      </a:lnTo>
                      <a:lnTo>
                        <a:pt x="2280" y="860"/>
                      </a:lnTo>
                      <a:lnTo>
                        <a:pt x="2275" y="860"/>
                      </a:lnTo>
                      <a:lnTo>
                        <a:pt x="2280" y="862"/>
                      </a:lnTo>
                      <a:lnTo>
                        <a:pt x="2281" y="853"/>
                      </a:lnTo>
                      <a:lnTo>
                        <a:pt x="2281" y="832"/>
                      </a:lnTo>
                      <a:lnTo>
                        <a:pt x="2276" y="832"/>
                      </a:lnTo>
                      <a:lnTo>
                        <a:pt x="2281" y="833"/>
                      </a:lnTo>
                      <a:lnTo>
                        <a:pt x="2281" y="832"/>
                      </a:lnTo>
                      <a:lnTo>
                        <a:pt x="2276" y="832"/>
                      </a:lnTo>
                      <a:lnTo>
                        <a:pt x="2281" y="833"/>
                      </a:lnTo>
                      <a:lnTo>
                        <a:pt x="2282" y="824"/>
                      </a:lnTo>
                      <a:lnTo>
                        <a:pt x="2282" y="813"/>
                      </a:lnTo>
                      <a:lnTo>
                        <a:pt x="2277" y="813"/>
                      </a:lnTo>
                      <a:lnTo>
                        <a:pt x="2282" y="814"/>
                      </a:lnTo>
                      <a:lnTo>
                        <a:pt x="2282" y="813"/>
                      </a:lnTo>
                      <a:lnTo>
                        <a:pt x="2277" y="813"/>
                      </a:lnTo>
                      <a:lnTo>
                        <a:pt x="2282" y="814"/>
                      </a:lnTo>
                      <a:lnTo>
                        <a:pt x="2284" y="804"/>
                      </a:lnTo>
                      <a:lnTo>
                        <a:pt x="2284" y="793"/>
                      </a:lnTo>
                      <a:lnTo>
                        <a:pt x="2278" y="793"/>
                      </a:lnTo>
                      <a:lnTo>
                        <a:pt x="2284" y="794"/>
                      </a:lnTo>
                      <a:lnTo>
                        <a:pt x="2284" y="793"/>
                      </a:lnTo>
                      <a:lnTo>
                        <a:pt x="2278" y="793"/>
                      </a:lnTo>
                      <a:lnTo>
                        <a:pt x="2284" y="794"/>
                      </a:lnTo>
                      <a:lnTo>
                        <a:pt x="2285" y="784"/>
                      </a:lnTo>
                      <a:lnTo>
                        <a:pt x="2285" y="762"/>
                      </a:lnTo>
                      <a:lnTo>
                        <a:pt x="2280" y="762"/>
                      </a:lnTo>
                      <a:lnTo>
                        <a:pt x="2285" y="763"/>
                      </a:lnTo>
                      <a:lnTo>
                        <a:pt x="2285" y="762"/>
                      </a:lnTo>
                      <a:lnTo>
                        <a:pt x="2280" y="762"/>
                      </a:lnTo>
                      <a:lnTo>
                        <a:pt x="2285" y="763"/>
                      </a:lnTo>
                      <a:lnTo>
                        <a:pt x="2286" y="752"/>
                      </a:lnTo>
                      <a:lnTo>
                        <a:pt x="2286" y="740"/>
                      </a:lnTo>
                      <a:lnTo>
                        <a:pt x="2281" y="740"/>
                      </a:lnTo>
                      <a:lnTo>
                        <a:pt x="2286" y="742"/>
                      </a:lnTo>
                      <a:lnTo>
                        <a:pt x="2286" y="740"/>
                      </a:lnTo>
                      <a:lnTo>
                        <a:pt x="2281" y="740"/>
                      </a:lnTo>
                      <a:lnTo>
                        <a:pt x="2286" y="742"/>
                      </a:lnTo>
                      <a:lnTo>
                        <a:pt x="2287" y="731"/>
                      </a:lnTo>
                      <a:lnTo>
                        <a:pt x="2287" y="718"/>
                      </a:lnTo>
                      <a:lnTo>
                        <a:pt x="2282" y="718"/>
                      </a:lnTo>
                      <a:lnTo>
                        <a:pt x="2287" y="720"/>
                      </a:lnTo>
                      <a:lnTo>
                        <a:pt x="2287" y="718"/>
                      </a:lnTo>
                      <a:lnTo>
                        <a:pt x="2282" y="718"/>
                      </a:lnTo>
                      <a:lnTo>
                        <a:pt x="2287" y="720"/>
                      </a:lnTo>
                      <a:lnTo>
                        <a:pt x="2289" y="709"/>
                      </a:lnTo>
                      <a:lnTo>
                        <a:pt x="2289" y="685"/>
                      </a:lnTo>
                      <a:lnTo>
                        <a:pt x="2284" y="685"/>
                      </a:lnTo>
                      <a:lnTo>
                        <a:pt x="2289" y="686"/>
                      </a:lnTo>
                      <a:lnTo>
                        <a:pt x="2289" y="685"/>
                      </a:lnTo>
                      <a:lnTo>
                        <a:pt x="2284" y="685"/>
                      </a:lnTo>
                      <a:lnTo>
                        <a:pt x="2289" y="686"/>
                      </a:lnTo>
                      <a:lnTo>
                        <a:pt x="2290" y="674"/>
                      </a:lnTo>
                      <a:lnTo>
                        <a:pt x="2290" y="661"/>
                      </a:lnTo>
                      <a:lnTo>
                        <a:pt x="2285" y="661"/>
                      </a:lnTo>
                      <a:lnTo>
                        <a:pt x="2290" y="663"/>
                      </a:lnTo>
                      <a:lnTo>
                        <a:pt x="2290" y="661"/>
                      </a:lnTo>
                      <a:lnTo>
                        <a:pt x="2285" y="661"/>
                      </a:lnTo>
                      <a:lnTo>
                        <a:pt x="2290" y="663"/>
                      </a:lnTo>
                      <a:lnTo>
                        <a:pt x="2291" y="651"/>
                      </a:lnTo>
                      <a:lnTo>
                        <a:pt x="2291" y="638"/>
                      </a:lnTo>
                      <a:lnTo>
                        <a:pt x="2286" y="638"/>
                      </a:lnTo>
                      <a:lnTo>
                        <a:pt x="2291" y="640"/>
                      </a:lnTo>
                      <a:lnTo>
                        <a:pt x="2291" y="638"/>
                      </a:lnTo>
                      <a:lnTo>
                        <a:pt x="2286" y="638"/>
                      </a:lnTo>
                      <a:lnTo>
                        <a:pt x="2291" y="640"/>
                      </a:lnTo>
                      <a:lnTo>
                        <a:pt x="2293" y="628"/>
                      </a:lnTo>
                      <a:lnTo>
                        <a:pt x="2293" y="603"/>
                      </a:lnTo>
                      <a:lnTo>
                        <a:pt x="2287" y="603"/>
                      </a:lnTo>
                      <a:lnTo>
                        <a:pt x="2293" y="605"/>
                      </a:lnTo>
                      <a:lnTo>
                        <a:pt x="2293" y="603"/>
                      </a:lnTo>
                      <a:lnTo>
                        <a:pt x="2287" y="603"/>
                      </a:lnTo>
                      <a:lnTo>
                        <a:pt x="2293" y="605"/>
                      </a:lnTo>
                      <a:lnTo>
                        <a:pt x="2294" y="592"/>
                      </a:lnTo>
                      <a:lnTo>
                        <a:pt x="2294" y="579"/>
                      </a:lnTo>
                      <a:lnTo>
                        <a:pt x="2289" y="579"/>
                      </a:lnTo>
                      <a:lnTo>
                        <a:pt x="2294" y="580"/>
                      </a:lnTo>
                      <a:lnTo>
                        <a:pt x="2294" y="579"/>
                      </a:lnTo>
                      <a:lnTo>
                        <a:pt x="2289" y="579"/>
                      </a:lnTo>
                      <a:lnTo>
                        <a:pt x="2294" y="580"/>
                      </a:lnTo>
                      <a:lnTo>
                        <a:pt x="2295" y="567"/>
                      </a:lnTo>
                      <a:lnTo>
                        <a:pt x="2295" y="554"/>
                      </a:lnTo>
                      <a:lnTo>
                        <a:pt x="2290" y="554"/>
                      </a:lnTo>
                      <a:lnTo>
                        <a:pt x="2295" y="556"/>
                      </a:lnTo>
                      <a:lnTo>
                        <a:pt x="2295" y="554"/>
                      </a:lnTo>
                      <a:lnTo>
                        <a:pt x="2290" y="554"/>
                      </a:lnTo>
                      <a:lnTo>
                        <a:pt x="2295" y="556"/>
                      </a:lnTo>
                      <a:lnTo>
                        <a:pt x="2296" y="543"/>
                      </a:lnTo>
                      <a:lnTo>
                        <a:pt x="2296" y="516"/>
                      </a:lnTo>
                      <a:lnTo>
                        <a:pt x="2291" y="516"/>
                      </a:lnTo>
                      <a:lnTo>
                        <a:pt x="2296" y="517"/>
                      </a:lnTo>
                      <a:lnTo>
                        <a:pt x="2296" y="516"/>
                      </a:lnTo>
                      <a:lnTo>
                        <a:pt x="2291" y="516"/>
                      </a:lnTo>
                      <a:lnTo>
                        <a:pt x="2296" y="517"/>
                      </a:lnTo>
                      <a:lnTo>
                        <a:pt x="2298" y="505"/>
                      </a:lnTo>
                      <a:lnTo>
                        <a:pt x="2298" y="491"/>
                      </a:lnTo>
                      <a:lnTo>
                        <a:pt x="2293" y="491"/>
                      </a:lnTo>
                      <a:lnTo>
                        <a:pt x="2298" y="492"/>
                      </a:lnTo>
                      <a:lnTo>
                        <a:pt x="2298" y="491"/>
                      </a:lnTo>
                      <a:lnTo>
                        <a:pt x="2293" y="491"/>
                      </a:lnTo>
                      <a:lnTo>
                        <a:pt x="2298" y="492"/>
                      </a:lnTo>
                      <a:lnTo>
                        <a:pt x="2299" y="479"/>
                      </a:lnTo>
                      <a:lnTo>
                        <a:pt x="2299" y="465"/>
                      </a:lnTo>
                      <a:lnTo>
                        <a:pt x="2294" y="465"/>
                      </a:lnTo>
                      <a:lnTo>
                        <a:pt x="2299" y="466"/>
                      </a:lnTo>
                      <a:lnTo>
                        <a:pt x="2299" y="465"/>
                      </a:lnTo>
                      <a:lnTo>
                        <a:pt x="2294" y="465"/>
                      </a:lnTo>
                      <a:lnTo>
                        <a:pt x="2299" y="466"/>
                      </a:lnTo>
                      <a:lnTo>
                        <a:pt x="2300" y="454"/>
                      </a:lnTo>
                      <a:lnTo>
                        <a:pt x="2300" y="426"/>
                      </a:lnTo>
                      <a:lnTo>
                        <a:pt x="2295" y="426"/>
                      </a:lnTo>
                      <a:lnTo>
                        <a:pt x="2300" y="428"/>
                      </a:lnTo>
                      <a:lnTo>
                        <a:pt x="2300" y="426"/>
                      </a:lnTo>
                      <a:lnTo>
                        <a:pt x="2295" y="426"/>
                      </a:lnTo>
                      <a:lnTo>
                        <a:pt x="2300" y="428"/>
                      </a:lnTo>
                      <a:lnTo>
                        <a:pt x="2302" y="415"/>
                      </a:lnTo>
                      <a:lnTo>
                        <a:pt x="2302" y="401"/>
                      </a:lnTo>
                      <a:lnTo>
                        <a:pt x="2296" y="401"/>
                      </a:lnTo>
                      <a:lnTo>
                        <a:pt x="2302" y="402"/>
                      </a:lnTo>
                      <a:lnTo>
                        <a:pt x="2302" y="401"/>
                      </a:lnTo>
                      <a:lnTo>
                        <a:pt x="2296" y="401"/>
                      </a:lnTo>
                      <a:lnTo>
                        <a:pt x="2302" y="402"/>
                      </a:lnTo>
                      <a:lnTo>
                        <a:pt x="2303" y="389"/>
                      </a:lnTo>
                      <a:lnTo>
                        <a:pt x="2303" y="375"/>
                      </a:lnTo>
                      <a:lnTo>
                        <a:pt x="2298" y="375"/>
                      </a:lnTo>
                      <a:lnTo>
                        <a:pt x="2303" y="376"/>
                      </a:lnTo>
                      <a:lnTo>
                        <a:pt x="2303" y="375"/>
                      </a:lnTo>
                      <a:lnTo>
                        <a:pt x="2298" y="375"/>
                      </a:lnTo>
                      <a:lnTo>
                        <a:pt x="2303" y="376"/>
                      </a:lnTo>
                      <a:lnTo>
                        <a:pt x="2304" y="363"/>
                      </a:lnTo>
                      <a:lnTo>
                        <a:pt x="2304" y="337"/>
                      </a:lnTo>
                      <a:lnTo>
                        <a:pt x="2299" y="337"/>
                      </a:lnTo>
                      <a:lnTo>
                        <a:pt x="2304" y="339"/>
                      </a:lnTo>
                      <a:lnTo>
                        <a:pt x="2304" y="337"/>
                      </a:lnTo>
                      <a:lnTo>
                        <a:pt x="2299" y="337"/>
                      </a:lnTo>
                      <a:lnTo>
                        <a:pt x="2304" y="339"/>
                      </a:lnTo>
                      <a:lnTo>
                        <a:pt x="2306" y="326"/>
                      </a:lnTo>
                      <a:lnTo>
                        <a:pt x="2306" y="313"/>
                      </a:lnTo>
                      <a:lnTo>
                        <a:pt x="2300" y="313"/>
                      </a:lnTo>
                      <a:lnTo>
                        <a:pt x="2306" y="314"/>
                      </a:lnTo>
                      <a:lnTo>
                        <a:pt x="2306" y="313"/>
                      </a:lnTo>
                      <a:lnTo>
                        <a:pt x="2300" y="313"/>
                      </a:lnTo>
                      <a:lnTo>
                        <a:pt x="2306" y="314"/>
                      </a:lnTo>
                      <a:lnTo>
                        <a:pt x="2307" y="301"/>
                      </a:lnTo>
                      <a:lnTo>
                        <a:pt x="2307" y="288"/>
                      </a:lnTo>
                      <a:lnTo>
                        <a:pt x="2302" y="288"/>
                      </a:lnTo>
                      <a:lnTo>
                        <a:pt x="2307" y="290"/>
                      </a:lnTo>
                      <a:lnTo>
                        <a:pt x="2307" y="288"/>
                      </a:lnTo>
                      <a:lnTo>
                        <a:pt x="2302" y="288"/>
                      </a:lnTo>
                      <a:lnTo>
                        <a:pt x="2307" y="290"/>
                      </a:lnTo>
                      <a:lnTo>
                        <a:pt x="2308" y="278"/>
                      </a:lnTo>
                      <a:lnTo>
                        <a:pt x="2308" y="253"/>
                      </a:lnTo>
                      <a:lnTo>
                        <a:pt x="2303" y="253"/>
                      </a:lnTo>
                      <a:lnTo>
                        <a:pt x="2308" y="255"/>
                      </a:lnTo>
                      <a:lnTo>
                        <a:pt x="2308" y="253"/>
                      </a:lnTo>
                      <a:lnTo>
                        <a:pt x="2303" y="253"/>
                      </a:lnTo>
                      <a:lnTo>
                        <a:pt x="2308" y="255"/>
                      </a:lnTo>
                      <a:lnTo>
                        <a:pt x="2309" y="243"/>
                      </a:lnTo>
                      <a:lnTo>
                        <a:pt x="2309" y="231"/>
                      </a:lnTo>
                      <a:lnTo>
                        <a:pt x="2304" y="231"/>
                      </a:lnTo>
                      <a:lnTo>
                        <a:pt x="2309" y="233"/>
                      </a:lnTo>
                      <a:lnTo>
                        <a:pt x="2309" y="231"/>
                      </a:lnTo>
                      <a:lnTo>
                        <a:pt x="2304" y="231"/>
                      </a:lnTo>
                      <a:lnTo>
                        <a:pt x="2309" y="233"/>
                      </a:lnTo>
                      <a:lnTo>
                        <a:pt x="2311" y="221"/>
                      </a:lnTo>
                      <a:lnTo>
                        <a:pt x="2311" y="210"/>
                      </a:lnTo>
                      <a:lnTo>
                        <a:pt x="2306" y="210"/>
                      </a:lnTo>
                      <a:lnTo>
                        <a:pt x="2311" y="211"/>
                      </a:lnTo>
                      <a:lnTo>
                        <a:pt x="2311" y="210"/>
                      </a:lnTo>
                      <a:lnTo>
                        <a:pt x="2306" y="210"/>
                      </a:lnTo>
                      <a:lnTo>
                        <a:pt x="2311" y="211"/>
                      </a:lnTo>
                      <a:lnTo>
                        <a:pt x="2312" y="200"/>
                      </a:lnTo>
                      <a:lnTo>
                        <a:pt x="2312" y="180"/>
                      </a:lnTo>
                      <a:lnTo>
                        <a:pt x="2307" y="180"/>
                      </a:lnTo>
                      <a:lnTo>
                        <a:pt x="2312" y="181"/>
                      </a:lnTo>
                      <a:lnTo>
                        <a:pt x="2312" y="180"/>
                      </a:lnTo>
                      <a:lnTo>
                        <a:pt x="2307" y="180"/>
                      </a:lnTo>
                      <a:lnTo>
                        <a:pt x="2312" y="181"/>
                      </a:lnTo>
                      <a:lnTo>
                        <a:pt x="2313" y="172"/>
                      </a:lnTo>
                      <a:lnTo>
                        <a:pt x="2313" y="162"/>
                      </a:lnTo>
                      <a:lnTo>
                        <a:pt x="2308" y="162"/>
                      </a:lnTo>
                      <a:lnTo>
                        <a:pt x="2313" y="163"/>
                      </a:lnTo>
                      <a:lnTo>
                        <a:pt x="2313" y="162"/>
                      </a:lnTo>
                      <a:lnTo>
                        <a:pt x="2308" y="162"/>
                      </a:lnTo>
                      <a:lnTo>
                        <a:pt x="2313" y="163"/>
                      </a:lnTo>
                      <a:lnTo>
                        <a:pt x="2315" y="154"/>
                      </a:lnTo>
                      <a:lnTo>
                        <a:pt x="2315" y="137"/>
                      </a:lnTo>
                      <a:lnTo>
                        <a:pt x="2309" y="137"/>
                      </a:lnTo>
                      <a:lnTo>
                        <a:pt x="2315" y="138"/>
                      </a:lnTo>
                      <a:lnTo>
                        <a:pt x="2315" y="137"/>
                      </a:lnTo>
                      <a:lnTo>
                        <a:pt x="2309" y="137"/>
                      </a:lnTo>
                      <a:lnTo>
                        <a:pt x="2315" y="138"/>
                      </a:lnTo>
                      <a:lnTo>
                        <a:pt x="2316" y="131"/>
                      </a:lnTo>
                      <a:lnTo>
                        <a:pt x="2316" y="123"/>
                      </a:lnTo>
                      <a:lnTo>
                        <a:pt x="2311" y="123"/>
                      </a:lnTo>
                      <a:lnTo>
                        <a:pt x="2316" y="124"/>
                      </a:lnTo>
                      <a:lnTo>
                        <a:pt x="2316" y="123"/>
                      </a:lnTo>
                      <a:lnTo>
                        <a:pt x="2311" y="123"/>
                      </a:lnTo>
                      <a:lnTo>
                        <a:pt x="2316" y="124"/>
                      </a:lnTo>
                      <a:lnTo>
                        <a:pt x="2317" y="117"/>
                      </a:lnTo>
                      <a:lnTo>
                        <a:pt x="2317" y="109"/>
                      </a:lnTo>
                      <a:lnTo>
                        <a:pt x="2312" y="109"/>
                      </a:lnTo>
                      <a:lnTo>
                        <a:pt x="2316" y="110"/>
                      </a:lnTo>
                      <a:lnTo>
                        <a:pt x="2317" y="109"/>
                      </a:lnTo>
                      <a:lnTo>
                        <a:pt x="2312" y="109"/>
                      </a:lnTo>
                      <a:lnTo>
                        <a:pt x="2316" y="110"/>
                      </a:lnTo>
                      <a:lnTo>
                        <a:pt x="2317" y="105"/>
                      </a:lnTo>
                      <a:lnTo>
                        <a:pt x="2318" y="104"/>
                      </a:lnTo>
                      <a:lnTo>
                        <a:pt x="2318" y="93"/>
                      </a:lnTo>
                      <a:lnTo>
                        <a:pt x="2313" y="93"/>
                      </a:lnTo>
                      <a:lnTo>
                        <a:pt x="2317" y="95"/>
                      </a:lnTo>
                      <a:lnTo>
                        <a:pt x="2318" y="93"/>
                      </a:lnTo>
                      <a:lnTo>
                        <a:pt x="2313" y="93"/>
                      </a:lnTo>
                      <a:lnTo>
                        <a:pt x="2317" y="95"/>
                      </a:lnTo>
                      <a:lnTo>
                        <a:pt x="2318" y="89"/>
                      </a:lnTo>
                      <a:lnTo>
                        <a:pt x="2320" y="88"/>
                      </a:lnTo>
                      <a:lnTo>
                        <a:pt x="2320" y="83"/>
                      </a:lnTo>
                      <a:lnTo>
                        <a:pt x="2315" y="83"/>
                      </a:lnTo>
                      <a:lnTo>
                        <a:pt x="2318" y="84"/>
                      </a:lnTo>
                      <a:lnTo>
                        <a:pt x="2320" y="83"/>
                      </a:lnTo>
                      <a:lnTo>
                        <a:pt x="2315" y="83"/>
                      </a:lnTo>
                      <a:lnTo>
                        <a:pt x="2318" y="84"/>
                      </a:lnTo>
                      <a:lnTo>
                        <a:pt x="2320" y="80"/>
                      </a:lnTo>
                      <a:lnTo>
                        <a:pt x="2321" y="79"/>
                      </a:lnTo>
                      <a:lnTo>
                        <a:pt x="2321" y="75"/>
                      </a:lnTo>
                      <a:lnTo>
                        <a:pt x="2316" y="75"/>
                      </a:lnTo>
                      <a:lnTo>
                        <a:pt x="2320" y="77"/>
                      </a:lnTo>
                      <a:lnTo>
                        <a:pt x="2321" y="75"/>
                      </a:lnTo>
                      <a:lnTo>
                        <a:pt x="2316" y="75"/>
                      </a:lnTo>
                      <a:lnTo>
                        <a:pt x="2320" y="77"/>
                      </a:lnTo>
                      <a:lnTo>
                        <a:pt x="2321" y="73"/>
                      </a:lnTo>
                      <a:lnTo>
                        <a:pt x="2322" y="71"/>
                      </a:lnTo>
                      <a:lnTo>
                        <a:pt x="2322" y="65"/>
                      </a:lnTo>
                      <a:lnTo>
                        <a:pt x="2317" y="65"/>
                      </a:lnTo>
                      <a:lnTo>
                        <a:pt x="2321" y="66"/>
                      </a:lnTo>
                      <a:lnTo>
                        <a:pt x="2322" y="65"/>
                      </a:lnTo>
                      <a:lnTo>
                        <a:pt x="2317" y="65"/>
                      </a:lnTo>
                      <a:lnTo>
                        <a:pt x="2321" y="66"/>
                      </a:lnTo>
                      <a:lnTo>
                        <a:pt x="2322" y="62"/>
                      </a:lnTo>
                      <a:lnTo>
                        <a:pt x="2324" y="61"/>
                      </a:lnTo>
                      <a:lnTo>
                        <a:pt x="2324" y="58"/>
                      </a:lnTo>
                      <a:lnTo>
                        <a:pt x="2318" y="58"/>
                      </a:lnTo>
                      <a:lnTo>
                        <a:pt x="2322" y="61"/>
                      </a:lnTo>
                      <a:lnTo>
                        <a:pt x="2324" y="58"/>
                      </a:lnTo>
                      <a:lnTo>
                        <a:pt x="2318" y="58"/>
                      </a:lnTo>
                      <a:lnTo>
                        <a:pt x="2322" y="61"/>
                      </a:lnTo>
                      <a:lnTo>
                        <a:pt x="2325" y="56"/>
                      </a:lnTo>
                      <a:lnTo>
                        <a:pt x="2325" y="53"/>
                      </a:lnTo>
                      <a:lnTo>
                        <a:pt x="2320" y="53"/>
                      </a:lnTo>
                      <a:lnTo>
                        <a:pt x="2324" y="56"/>
                      </a:lnTo>
                      <a:lnTo>
                        <a:pt x="2325" y="53"/>
                      </a:lnTo>
                      <a:lnTo>
                        <a:pt x="2320" y="53"/>
                      </a:lnTo>
                      <a:lnTo>
                        <a:pt x="2324" y="56"/>
                      </a:lnTo>
                      <a:lnTo>
                        <a:pt x="2326" y="51"/>
                      </a:lnTo>
                      <a:lnTo>
                        <a:pt x="2326" y="47"/>
                      </a:lnTo>
                      <a:lnTo>
                        <a:pt x="2321" y="47"/>
                      </a:lnTo>
                      <a:lnTo>
                        <a:pt x="2325" y="49"/>
                      </a:lnTo>
                      <a:lnTo>
                        <a:pt x="2326" y="47"/>
                      </a:lnTo>
                      <a:lnTo>
                        <a:pt x="2321" y="47"/>
                      </a:lnTo>
                      <a:lnTo>
                        <a:pt x="2325" y="49"/>
                      </a:lnTo>
                      <a:lnTo>
                        <a:pt x="2327" y="44"/>
                      </a:lnTo>
                      <a:lnTo>
                        <a:pt x="2327" y="43"/>
                      </a:lnTo>
                      <a:lnTo>
                        <a:pt x="2322" y="43"/>
                      </a:lnTo>
                      <a:lnTo>
                        <a:pt x="2326" y="47"/>
                      </a:lnTo>
                      <a:lnTo>
                        <a:pt x="2325" y="46"/>
                      </a:lnTo>
                      <a:lnTo>
                        <a:pt x="2327" y="43"/>
                      </a:lnTo>
                      <a:lnTo>
                        <a:pt x="2322" y="43"/>
                      </a:lnTo>
                      <a:lnTo>
                        <a:pt x="2326" y="47"/>
                      </a:lnTo>
                      <a:lnTo>
                        <a:pt x="2327" y="46"/>
                      </a:lnTo>
                      <a:lnTo>
                        <a:pt x="2326" y="44"/>
                      </a:lnTo>
                      <a:lnTo>
                        <a:pt x="2329" y="42"/>
                      </a:lnTo>
                      <a:lnTo>
                        <a:pt x="2329" y="39"/>
                      </a:lnTo>
                      <a:lnTo>
                        <a:pt x="2324" y="39"/>
                      </a:lnTo>
                      <a:lnTo>
                        <a:pt x="2327" y="43"/>
                      </a:lnTo>
                      <a:lnTo>
                        <a:pt x="2326" y="42"/>
                      </a:lnTo>
                      <a:lnTo>
                        <a:pt x="2329" y="39"/>
                      </a:lnTo>
                      <a:lnTo>
                        <a:pt x="2324" y="39"/>
                      </a:lnTo>
                      <a:lnTo>
                        <a:pt x="2327" y="43"/>
                      </a:lnTo>
                      <a:lnTo>
                        <a:pt x="2329" y="42"/>
                      </a:lnTo>
                      <a:lnTo>
                        <a:pt x="2327" y="40"/>
                      </a:lnTo>
                      <a:lnTo>
                        <a:pt x="2330" y="38"/>
                      </a:lnTo>
                      <a:lnTo>
                        <a:pt x="2330" y="35"/>
                      </a:lnTo>
                      <a:lnTo>
                        <a:pt x="2325" y="35"/>
                      </a:lnTo>
                      <a:lnTo>
                        <a:pt x="2329" y="39"/>
                      </a:lnTo>
                      <a:lnTo>
                        <a:pt x="2327" y="38"/>
                      </a:lnTo>
                      <a:lnTo>
                        <a:pt x="2330" y="35"/>
                      </a:lnTo>
                      <a:lnTo>
                        <a:pt x="2325" y="35"/>
                      </a:lnTo>
                      <a:lnTo>
                        <a:pt x="2329" y="39"/>
                      </a:lnTo>
                      <a:lnTo>
                        <a:pt x="2330" y="38"/>
                      </a:lnTo>
                      <a:lnTo>
                        <a:pt x="2329" y="36"/>
                      </a:lnTo>
                      <a:lnTo>
                        <a:pt x="2331" y="34"/>
                      </a:lnTo>
                      <a:lnTo>
                        <a:pt x="2331" y="33"/>
                      </a:lnTo>
                      <a:lnTo>
                        <a:pt x="2326" y="33"/>
                      </a:lnTo>
                      <a:lnTo>
                        <a:pt x="2330" y="36"/>
                      </a:lnTo>
                      <a:lnTo>
                        <a:pt x="2329" y="35"/>
                      </a:lnTo>
                      <a:lnTo>
                        <a:pt x="2331" y="33"/>
                      </a:lnTo>
                      <a:lnTo>
                        <a:pt x="2326" y="33"/>
                      </a:lnTo>
                      <a:lnTo>
                        <a:pt x="2330" y="36"/>
                      </a:lnTo>
                      <a:lnTo>
                        <a:pt x="2331" y="35"/>
                      </a:lnTo>
                      <a:lnTo>
                        <a:pt x="2330" y="34"/>
                      </a:lnTo>
                      <a:lnTo>
                        <a:pt x="2333" y="31"/>
                      </a:lnTo>
                      <a:lnTo>
                        <a:pt x="2333" y="30"/>
                      </a:lnTo>
                      <a:lnTo>
                        <a:pt x="2327" y="30"/>
                      </a:lnTo>
                      <a:lnTo>
                        <a:pt x="2327" y="35"/>
                      </a:lnTo>
                      <a:lnTo>
                        <a:pt x="2327" y="34"/>
                      </a:lnTo>
                      <a:lnTo>
                        <a:pt x="2330" y="33"/>
                      </a:lnTo>
                      <a:lnTo>
                        <a:pt x="2333" y="30"/>
                      </a:lnTo>
                      <a:lnTo>
                        <a:pt x="2327" y="30"/>
                      </a:lnTo>
                      <a:lnTo>
                        <a:pt x="2327" y="35"/>
                      </a:lnTo>
                      <a:lnTo>
                        <a:pt x="2329" y="35"/>
                      </a:lnTo>
                      <a:lnTo>
                        <a:pt x="2329" y="34"/>
                      </a:lnTo>
                      <a:lnTo>
                        <a:pt x="2331" y="33"/>
                      </a:lnTo>
                      <a:lnTo>
                        <a:pt x="2334" y="30"/>
                      </a:lnTo>
                      <a:lnTo>
                        <a:pt x="2334" y="27"/>
                      </a:lnTo>
                      <a:lnTo>
                        <a:pt x="2329" y="27"/>
                      </a:lnTo>
                      <a:lnTo>
                        <a:pt x="2329" y="33"/>
                      </a:lnTo>
                      <a:lnTo>
                        <a:pt x="2329" y="31"/>
                      </a:lnTo>
                      <a:lnTo>
                        <a:pt x="2331" y="30"/>
                      </a:lnTo>
                      <a:lnTo>
                        <a:pt x="2334" y="27"/>
                      </a:lnTo>
                      <a:lnTo>
                        <a:pt x="2329" y="27"/>
                      </a:lnTo>
                      <a:lnTo>
                        <a:pt x="2329" y="33"/>
                      </a:lnTo>
                      <a:lnTo>
                        <a:pt x="2330" y="33"/>
                      </a:lnTo>
                      <a:lnTo>
                        <a:pt x="2330" y="31"/>
                      </a:lnTo>
                      <a:lnTo>
                        <a:pt x="2333" y="30"/>
                      </a:lnTo>
                      <a:lnTo>
                        <a:pt x="2335" y="27"/>
                      </a:lnTo>
                      <a:lnTo>
                        <a:pt x="2335" y="26"/>
                      </a:lnTo>
                      <a:lnTo>
                        <a:pt x="2330" y="26"/>
                      </a:lnTo>
                      <a:lnTo>
                        <a:pt x="2330" y="31"/>
                      </a:lnTo>
                      <a:lnTo>
                        <a:pt x="2330" y="30"/>
                      </a:lnTo>
                      <a:lnTo>
                        <a:pt x="2333" y="29"/>
                      </a:lnTo>
                      <a:lnTo>
                        <a:pt x="2335" y="26"/>
                      </a:lnTo>
                      <a:lnTo>
                        <a:pt x="2330" y="26"/>
                      </a:lnTo>
                      <a:lnTo>
                        <a:pt x="2330" y="31"/>
                      </a:lnTo>
                      <a:lnTo>
                        <a:pt x="2331" y="31"/>
                      </a:lnTo>
                      <a:lnTo>
                        <a:pt x="2331" y="30"/>
                      </a:lnTo>
                      <a:lnTo>
                        <a:pt x="2334" y="29"/>
                      </a:lnTo>
                      <a:lnTo>
                        <a:pt x="2337" y="26"/>
                      </a:lnTo>
                      <a:lnTo>
                        <a:pt x="2337" y="25"/>
                      </a:lnTo>
                      <a:lnTo>
                        <a:pt x="2331" y="25"/>
                      </a:lnTo>
                      <a:lnTo>
                        <a:pt x="2331" y="30"/>
                      </a:lnTo>
                      <a:lnTo>
                        <a:pt x="2331" y="29"/>
                      </a:lnTo>
                      <a:lnTo>
                        <a:pt x="2334" y="27"/>
                      </a:lnTo>
                      <a:lnTo>
                        <a:pt x="2337" y="25"/>
                      </a:lnTo>
                      <a:lnTo>
                        <a:pt x="2331" y="25"/>
                      </a:lnTo>
                      <a:lnTo>
                        <a:pt x="2331" y="30"/>
                      </a:lnTo>
                      <a:lnTo>
                        <a:pt x="2333" y="30"/>
                      </a:lnTo>
                      <a:lnTo>
                        <a:pt x="2333" y="29"/>
                      </a:lnTo>
                      <a:lnTo>
                        <a:pt x="2335" y="27"/>
                      </a:lnTo>
                      <a:lnTo>
                        <a:pt x="2338" y="25"/>
                      </a:lnTo>
                      <a:lnTo>
                        <a:pt x="2338" y="24"/>
                      </a:lnTo>
                      <a:lnTo>
                        <a:pt x="2333" y="24"/>
                      </a:lnTo>
                      <a:lnTo>
                        <a:pt x="2337" y="27"/>
                      </a:lnTo>
                      <a:lnTo>
                        <a:pt x="2335" y="26"/>
                      </a:lnTo>
                      <a:lnTo>
                        <a:pt x="2338" y="24"/>
                      </a:lnTo>
                      <a:lnTo>
                        <a:pt x="2333" y="24"/>
                      </a:lnTo>
                      <a:lnTo>
                        <a:pt x="2337" y="27"/>
                      </a:lnTo>
                      <a:lnTo>
                        <a:pt x="2338" y="26"/>
                      </a:lnTo>
                      <a:lnTo>
                        <a:pt x="2334" y="22"/>
                      </a:lnTo>
                      <a:lnTo>
                        <a:pt x="2334" y="27"/>
                      </a:lnTo>
                      <a:lnTo>
                        <a:pt x="2338" y="26"/>
                      </a:lnTo>
                      <a:lnTo>
                        <a:pt x="2334" y="22"/>
                      </a:lnTo>
                      <a:lnTo>
                        <a:pt x="2334" y="27"/>
                      </a:lnTo>
                      <a:lnTo>
                        <a:pt x="2335" y="27"/>
                      </a:lnTo>
                      <a:lnTo>
                        <a:pt x="2335" y="26"/>
                      </a:lnTo>
                      <a:lnTo>
                        <a:pt x="2338" y="25"/>
                      </a:lnTo>
                      <a:lnTo>
                        <a:pt x="2340" y="22"/>
                      </a:lnTo>
                      <a:lnTo>
                        <a:pt x="2340" y="21"/>
                      </a:lnTo>
                      <a:lnTo>
                        <a:pt x="2335" y="21"/>
                      </a:lnTo>
                      <a:lnTo>
                        <a:pt x="2335" y="26"/>
                      </a:lnTo>
                      <a:lnTo>
                        <a:pt x="2335" y="25"/>
                      </a:lnTo>
                      <a:lnTo>
                        <a:pt x="2338" y="24"/>
                      </a:lnTo>
                      <a:lnTo>
                        <a:pt x="2340" y="21"/>
                      </a:lnTo>
                      <a:lnTo>
                        <a:pt x="2335" y="21"/>
                      </a:lnTo>
                      <a:lnTo>
                        <a:pt x="2335" y="26"/>
                      </a:lnTo>
                      <a:lnTo>
                        <a:pt x="2337" y="26"/>
                      </a:lnTo>
                      <a:lnTo>
                        <a:pt x="2337" y="25"/>
                      </a:lnTo>
                      <a:lnTo>
                        <a:pt x="2340" y="25"/>
                      </a:lnTo>
                      <a:lnTo>
                        <a:pt x="2342" y="24"/>
                      </a:lnTo>
                      <a:lnTo>
                        <a:pt x="2338" y="20"/>
                      </a:lnTo>
                      <a:lnTo>
                        <a:pt x="2338" y="25"/>
                      </a:lnTo>
                      <a:lnTo>
                        <a:pt x="2342" y="24"/>
                      </a:lnTo>
                      <a:lnTo>
                        <a:pt x="2338" y="20"/>
                      </a:lnTo>
                      <a:lnTo>
                        <a:pt x="2338" y="25"/>
                      </a:lnTo>
                      <a:lnTo>
                        <a:pt x="2339" y="25"/>
                      </a:lnTo>
                      <a:lnTo>
                        <a:pt x="2339" y="24"/>
                      </a:lnTo>
                      <a:lnTo>
                        <a:pt x="2343" y="24"/>
                      </a:lnTo>
                      <a:lnTo>
                        <a:pt x="2344" y="22"/>
                      </a:lnTo>
                      <a:lnTo>
                        <a:pt x="2340" y="18"/>
                      </a:lnTo>
                      <a:lnTo>
                        <a:pt x="2340" y="24"/>
                      </a:lnTo>
                      <a:lnTo>
                        <a:pt x="2344" y="22"/>
                      </a:lnTo>
                      <a:lnTo>
                        <a:pt x="2340" y="18"/>
                      </a:lnTo>
                      <a:lnTo>
                        <a:pt x="2340" y="24"/>
                      </a:lnTo>
                      <a:lnTo>
                        <a:pt x="2343" y="24"/>
                      </a:lnTo>
                      <a:lnTo>
                        <a:pt x="2343" y="22"/>
                      </a:lnTo>
                      <a:lnTo>
                        <a:pt x="2346" y="21"/>
                      </a:lnTo>
                      <a:lnTo>
                        <a:pt x="2348" y="18"/>
                      </a:lnTo>
                      <a:lnTo>
                        <a:pt x="2348" y="17"/>
                      </a:lnTo>
                      <a:lnTo>
                        <a:pt x="2343" y="17"/>
                      </a:lnTo>
                      <a:lnTo>
                        <a:pt x="2343" y="22"/>
                      </a:lnTo>
                      <a:lnTo>
                        <a:pt x="2343" y="21"/>
                      </a:lnTo>
                      <a:lnTo>
                        <a:pt x="2346" y="20"/>
                      </a:lnTo>
                      <a:lnTo>
                        <a:pt x="2348" y="17"/>
                      </a:lnTo>
                      <a:lnTo>
                        <a:pt x="2343" y="17"/>
                      </a:lnTo>
                      <a:lnTo>
                        <a:pt x="2343" y="22"/>
                      </a:lnTo>
                      <a:lnTo>
                        <a:pt x="2348" y="22"/>
                      </a:lnTo>
                      <a:lnTo>
                        <a:pt x="2348" y="21"/>
                      </a:lnTo>
                      <a:lnTo>
                        <a:pt x="2352" y="21"/>
                      </a:lnTo>
                      <a:lnTo>
                        <a:pt x="2353" y="20"/>
                      </a:lnTo>
                      <a:lnTo>
                        <a:pt x="2349" y="16"/>
                      </a:lnTo>
                      <a:lnTo>
                        <a:pt x="2349" y="21"/>
                      </a:lnTo>
                      <a:lnTo>
                        <a:pt x="2353" y="20"/>
                      </a:lnTo>
                      <a:lnTo>
                        <a:pt x="2349" y="16"/>
                      </a:lnTo>
                      <a:lnTo>
                        <a:pt x="2349" y="21"/>
                      </a:lnTo>
                      <a:lnTo>
                        <a:pt x="2352" y="21"/>
                      </a:lnTo>
                      <a:lnTo>
                        <a:pt x="2352" y="16"/>
                      </a:lnTo>
                      <a:lnTo>
                        <a:pt x="2349" y="20"/>
                      </a:lnTo>
                      <a:lnTo>
                        <a:pt x="2352" y="21"/>
                      </a:lnTo>
                      <a:lnTo>
                        <a:pt x="2352" y="16"/>
                      </a:lnTo>
                      <a:lnTo>
                        <a:pt x="2349" y="20"/>
                      </a:lnTo>
                      <a:lnTo>
                        <a:pt x="2351" y="21"/>
                      </a:lnTo>
                      <a:lnTo>
                        <a:pt x="2351" y="20"/>
                      </a:lnTo>
                      <a:lnTo>
                        <a:pt x="2353" y="22"/>
                      </a:lnTo>
                      <a:lnTo>
                        <a:pt x="2355" y="22"/>
                      </a:lnTo>
                      <a:lnTo>
                        <a:pt x="2355" y="17"/>
                      </a:lnTo>
                      <a:lnTo>
                        <a:pt x="2351" y="17"/>
                      </a:lnTo>
                      <a:lnTo>
                        <a:pt x="2352" y="20"/>
                      </a:lnTo>
                      <a:lnTo>
                        <a:pt x="2355" y="22"/>
                      </a:lnTo>
                      <a:lnTo>
                        <a:pt x="2355" y="17"/>
                      </a:lnTo>
                      <a:lnTo>
                        <a:pt x="2351" y="17"/>
                      </a:lnTo>
                      <a:lnTo>
                        <a:pt x="2351" y="18"/>
                      </a:lnTo>
                      <a:lnTo>
                        <a:pt x="2352" y="22"/>
                      </a:lnTo>
                      <a:lnTo>
                        <a:pt x="2355" y="25"/>
                      </a:lnTo>
                      <a:lnTo>
                        <a:pt x="2357" y="21"/>
                      </a:lnTo>
                      <a:lnTo>
                        <a:pt x="2353" y="21"/>
                      </a:lnTo>
                      <a:lnTo>
                        <a:pt x="2355" y="25"/>
                      </a:lnTo>
                      <a:lnTo>
                        <a:pt x="2357" y="21"/>
                      </a:lnTo>
                      <a:lnTo>
                        <a:pt x="2353" y="21"/>
                      </a:lnTo>
                      <a:lnTo>
                        <a:pt x="2353" y="22"/>
                      </a:lnTo>
                      <a:lnTo>
                        <a:pt x="2355" y="26"/>
                      </a:lnTo>
                      <a:lnTo>
                        <a:pt x="2356" y="27"/>
                      </a:lnTo>
                      <a:lnTo>
                        <a:pt x="2358" y="24"/>
                      </a:lnTo>
                      <a:lnTo>
                        <a:pt x="2355" y="24"/>
                      </a:lnTo>
                      <a:lnTo>
                        <a:pt x="2356" y="27"/>
                      </a:lnTo>
                      <a:lnTo>
                        <a:pt x="2358" y="24"/>
                      </a:lnTo>
                      <a:lnTo>
                        <a:pt x="2355" y="24"/>
                      </a:lnTo>
                      <a:lnTo>
                        <a:pt x="2355" y="29"/>
                      </a:lnTo>
                      <a:lnTo>
                        <a:pt x="2356" y="31"/>
                      </a:lnTo>
                      <a:lnTo>
                        <a:pt x="2360" y="29"/>
                      </a:lnTo>
                      <a:lnTo>
                        <a:pt x="2356" y="29"/>
                      </a:lnTo>
                      <a:lnTo>
                        <a:pt x="2356" y="31"/>
                      </a:lnTo>
                      <a:lnTo>
                        <a:pt x="2360" y="29"/>
                      </a:lnTo>
                      <a:lnTo>
                        <a:pt x="2356" y="29"/>
                      </a:lnTo>
                      <a:lnTo>
                        <a:pt x="2356" y="33"/>
                      </a:lnTo>
                      <a:lnTo>
                        <a:pt x="2357" y="35"/>
                      </a:lnTo>
                      <a:lnTo>
                        <a:pt x="2361" y="33"/>
                      </a:lnTo>
                      <a:lnTo>
                        <a:pt x="2357" y="33"/>
                      </a:lnTo>
                      <a:lnTo>
                        <a:pt x="2357" y="35"/>
                      </a:lnTo>
                      <a:lnTo>
                        <a:pt x="2361" y="33"/>
                      </a:lnTo>
                      <a:lnTo>
                        <a:pt x="2357" y="33"/>
                      </a:lnTo>
                      <a:lnTo>
                        <a:pt x="2357" y="38"/>
                      </a:lnTo>
                      <a:lnTo>
                        <a:pt x="2358" y="40"/>
                      </a:lnTo>
                      <a:lnTo>
                        <a:pt x="2362" y="38"/>
                      </a:lnTo>
                      <a:lnTo>
                        <a:pt x="2358" y="38"/>
                      </a:lnTo>
                      <a:lnTo>
                        <a:pt x="2358" y="40"/>
                      </a:lnTo>
                      <a:lnTo>
                        <a:pt x="2362" y="38"/>
                      </a:lnTo>
                      <a:lnTo>
                        <a:pt x="2358" y="38"/>
                      </a:lnTo>
                      <a:lnTo>
                        <a:pt x="2358" y="46"/>
                      </a:lnTo>
                      <a:lnTo>
                        <a:pt x="2360" y="48"/>
                      </a:lnTo>
                      <a:lnTo>
                        <a:pt x="2364" y="46"/>
                      </a:lnTo>
                      <a:lnTo>
                        <a:pt x="2360" y="46"/>
                      </a:lnTo>
                      <a:lnTo>
                        <a:pt x="2360" y="48"/>
                      </a:lnTo>
                      <a:lnTo>
                        <a:pt x="2364" y="46"/>
                      </a:lnTo>
                      <a:lnTo>
                        <a:pt x="2360" y="46"/>
                      </a:lnTo>
                      <a:lnTo>
                        <a:pt x="2360" y="52"/>
                      </a:lnTo>
                      <a:lnTo>
                        <a:pt x="2361" y="55"/>
                      </a:lnTo>
                      <a:lnTo>
                        <a:pt x="2365" y="52"/>
                      </a:lnTo>
                      <a:lnTo>
                        <a:pt x="2361" y="52"/>
                      </a:lnTo>
                      <a:lnTo>
                        <a:pt x="2361" y="55"/>
                      </a:lnTo>
                      <a:lnTo>
                        <a:pt x="2365" y="52"/>
                      </a:lnTo>
                      <a:lnTo>
                        <a:pt x="2361" y="52"/>
                      </a:lnTo>
                      <a:lnTo>
                        <a:pt x="2361" y="57"/>
                      </a:lnTo>
                      <a:lnTo>
                        <a:pt x="2362" y="61"/>
                      </a:lnTo>
                      <a:lnTo>
                        <a:pt x="2366" y="60"/>
                      </a:lnTo>
                      <a:lnTo>
                        <a:pt x="2362" y="60"/>
                      </a:lnTo>
                      <a:lnTo>
                        <a:pt x="2362" y="61"/>
                      </a:lnTo>
                      <a:lnTo>
                        <a:pt x="2366" y="60"/>
                      </a:lnTo>
                      <a:lnTo>
                        <a:pt x="2362" y="60"/>
                      </a:lnTo>
                      <a:lnTo>
                        <a:pt x="2362" y="69"/>
                      </a:lnTo>
                      <a:lnTo>
                        <a:pt x="2364" y="73"/>
                      </a:lnTo>
                      <a:lnTo>
                        <a:pt x="2368" y="71"/>
                      </a:lnTo>
                      <a:lnTo>
                        <a:pt x="2364" y="71"/>
                      </a:lnTo>
                      <a:lnTo>
                        <a:pt x="2364" y="73"/>
                      </a:lnTo>
                      <a:lnTo>
                        <a:pt x="2368" y="71"/>
                      </a:lnTo>
                      <a:lnTo>
                        <a:pt x="2364" y="71"/>
                      </a:lnTo>
                      <a:lnTo>
                        <a:pt x="2364" y="78"/>
                      </a:lnTo>
                      <a:lnTo>
                        <a:pt x="2365" y="82"/>
                      </a:lnTo>
                      <a:lnTo>
                        <a:pt x="2369" y="80"/>
                      </a:lnTo>
                      <a:lnTo>
                        <a:pt x="2365" y="80"/>
                      </a:lnTo>
                      <a:lnTo>
                        <a:pt x="2365" y="82"/>
                      </a:lnTo>
                      <a:lnTo>
                        <a:pt x="2369" y="80"/>
                      </a:lnTo>
                      <a:lnTo>
                        <a:pt x="2365" y="80"/>
                      </a:lnTo>
                      <a:lnTo>
                        <a:pt x="2365" y="87"/>
                      </a:lnTo>
                      <a:lnTo>
                        <a:pt x="2366" y="92"/>
                      </a:lnTo>
                      <a:lnTo>
                        <a:pt x="2370" y="91"/>
                      </a:lnTo>
                      <a:lnTo>
                        <a:pt x="2366" y="91"/>
                      </a:lnTo>
                      <a:lnTo>
                        <a:pt x="2366" y="92"/>
                      </a:lnTo>
                      <a:lnTo>
                        <a:pt x="2370" y="91"/>
                      </a:lnTo>
                      <a:lnTo>
                        <a:pt x="2366" y="91"/>
                      </a:lnTo>
                      <a:lnTo>
                        <a:pt x="2366" y="102"/>
                      </a:lnTo>
                      <a:lnTo>
                        <a:pt x="2368" y="109"/>
                      </a:lnTo>
                      <a:lnTo>
                        <a:pt x="2371" y="108"/>
                      </a:lnTo>
                      <a:lnTo>
                        <a:pt x="2368" y="108"/>
                      </a:lnTo>
                      <a:lnTo>
                        <a:pt x="2368" y="109"/>
                      </a:lnTo>
                      <a:lnTo>
                        <a:pt x="2371" y="108"/>
                      </a:lnTo>
                      <a:lnTo>
                        <a:pt x="2368" y="108"/>
                      </a:lnTo>
                      <a:lnTo>
                        <a:pt x="2368" y="114"/>
                      </a:lnTo>
                      <a:lnTo>
                        <a:pt x="2369" y="120"/>
                      </a:lnTo>
                      <a:lnTo>
                        <a:pt x="2373" y="119"/>
                      </a:lnTo>
                      <a:lnTo>
                        <a:pt x="2369" y="119"/>
                      </a:lnTo>
                      <a:lnTo>
                        <a:pt x="2369" y="120"/>
                      </a:lnTo>
                      <a:lnTo>
                        <a:pt x="2373" y="119"/>
                      </a:lnTo>
                      <a:lnTo>
                        <a:pt x="2369" y="119"/>
                      </a:lnTo>
                      <a:lnTo>
                        <a:pt x="2369" y="126"/>
                      </a:lnTo>
                      <a:lnTo>
                        <a:pt x="2370" y="132"/>
                      </a:lnTo>
                      <a:lnTo>
                        <a:pt x="2374" y="131"/>
                      </a:lnTo>
                      <a:lnTo>
                        <a:pt x="2370" y="131"/>
                      </a:lnTo>
                      <a:lnTo>
                        <a:pt x="2370" y="132"/>
                      </a:lnTo>
                      <a:lnTo>
                        <a:pt x="2374" y="131"/>
                      </a:lnTo>
                      <a:lnTo>
                        <a:pt x="2370" y="131"/>
                      </a:lnTo>
                      <a:lnTo>
                        <a:pt x="2370" y="145"/>
                      </a:lnTo>
                      <a:lnTo>
                        <a:pt x="2371" y="153"/>
                      </a:lnTo>
                      <a:lnTo>
                        <a:pt x="2375" y="151"/>
                      </a:lnTo>
                      <a:lnTo>
                        <a:pt x="2371" y="151"/>
                      </a:lnTo>
                      <a:lnTo>
                        <a:pt x="2371" y="153"/>
                      </a:lnTo>
                      <a:lnTo>
                        <a:pt x="2375" y="151"/>
                      </a:lnTo>
                      <a:lnTo>
                        <a:pt x="2371" y="151"/>
                      </a:lnTo>
                      <a:lnTo>
                        <a:pt x="2371" y="159"/>
                      </a:lnTo>
                      <a:lnTo>
                        <a:pt x="2373" y="167"/>
                      </a:lnTo>
                      <a:lnTo>
                        <a:pt x="2377" y="166"/>
                      </a:lnTo>
                      <a:lnTo>
                        <a:pt x="2373" y="166"/>
                      </a:lnTo>
                      <a:lnTo>
                        <a:pt x="2373" y="167"/>
                      </a:lnTo>
                      <a:lnTo>
                        <a:pt x="2377" y="166"/>
                      </a:lnTo>
                      <a:lnTo>
                        <a:pt x="2373" y="166"/>
                      </a:lnTo>
                      <a:lnTo>
                        <a:pt x="2373" y="173"/>
                      </a:lnTo>
                      <a:lnTo>
                        <a:pt x="2374" y="181"/>
                      </a:lnTo>
                      <a:lnTo>
                        <a:pt x="2378" y="180"/>
                      </a:lnTo>
                      <a:lnTo>
                        <a:pt x="2374" y="180"/>
                      </a:lnTo>
                      <a:lnTo>
                        <a:pt x="2374" y="181"/>
                      </a:lnTo>
                      <a:lnTo>
                        <a:pt x="2378" y="180"/>
                      </a:lnTo>
                      <a:lnTo>
                        <a:pt x="2374" y="180"/>
                      </a:lnTo>
                      <a:lnTo>
                        <a:pt x="2374" y="197"/>
                      </a:lnTo>
                      <a:lnTo>
                        <a:pt x="2375" y="204"/>
                      </a:lnTo>
                      <a:lnTo>
                        <a:pt x="2379" y="203"/>
                      </a:lnTo>
                      <a:lnTo>
                        <a:pt x="2375" y="203"/>
                      </a:lnTo>
                      <a:lnTo>
                        <a:pt x="2375" y="204"/>
                      </a:lnTo>
                      <a:lnTo>
                        <a:pt x="2379" y="203"/>
                      </a:lnTo>
                      <a:lnTo>
                        <a:pt x="2375" y="203"/>
                      </a:lnTo>
                      <a:lnTo>
                        <a:pt x="2375" y="212"/>
                      </a:lnTo>
                      <a:lnTo>
                        <a:pt x="2377" y="221"/>
                      </a:lnTo>
                      <a:lnTo>
                        <a:pt x="2380" y="220"/>
                      </a:lnTo>
                      <a:lnTo>
                        <a:pt x="2377" y="220"/>
                      </a:lnTo>
                      <a:lnTo>
                        <a:pt x="2377" y="221"/>
                      </a:lnTo>
                      <a:lnTo>
                        <a:pt x="2380" y="220"/>
                      </a:lnTo>
                      <a:lnTo>
                        <a:pt x="2377" y="220"/>
                      </a:lnTo>
                      <a:lnTo>
                        <a:pt x="2377" y="238"/>
                      </a:lnTo>
                      <a:lnTo>
                        <a:pt x="2378" y="247"/>
                      </a:lnTo>
                      <a:lnTo>
                        <a:pt x="2382" y="246"/>
                      </a:lnTo>
                      <a:lnTo>
                        <a:pt x="2378" y="246"/>
                      </a:lnTo>
                      <a:lnTo>
                        <a:pt x="2378" y="247"/>
                      </a:lnTo>
                      <a:lnTo>
                        <a:pt x="2382" y="246"/>
                      </a:lnTo>
                      <a:lnTo>
                        <a:pt x="2378" y="246"/>
                      </a:lnTo>
                      <a:lnTo>
                        <a:pt x="2378" y="256"/>
                      </a:lnTo>
                      <a:lnTo>
                        <a:pt x="2379" y="265"/>
                      </a:lnTo>
                      <a:lnTo>
                        <a:pt x="2383" y="264"/>
                      </a:lnTo>
                      <a:lnTo>
                        <a:pt x="2379" y="264"/>
                      </a:lnTo>
                      <a:lnTo>
                        <a:pt x="2379" y="265"/>
                      </a:lnTo>
                      <a:lnTo>
                        <a:pt x="2383" y="264"/>
                      </a:lnTo>
                      <a:lnTo>
                        <a:pt x="2379" y="264"/>
                      </a:lnTo>
                      <a:lnTo>
                        <a:pt x="2379" y="274"/>
                      </a:lnTo>
                      <a:lnTo>
                        <a:pt x="2380" y="283"/>
                      </a:lnTo>
                      <a:lnTo>
                        <a:pt x="2384" y="282"/>
                      </a:lnTo>
                      <a:lnTo>
                        <a:pt x="2380" y="282"/>
                      </a:lnTo>
                      <a:lnTo>
                        <a:pt x="2380" y="283"/>
                      </a:lnTo>
                      <a:lnTo>
                        <a:pt x="2384" y="282"/>
                      </a:lnTo>
                      <a:lnTo>
                        <a:pt x="2380" y="282"/>
                      </a:lnTo>
                      <a:lnTo>
                        <a:pt x="2380" y="302"/>
                      </a:lnTo>
                      <a:lnTo>
                        <a:pt x="2382" y="312"/>
                      </a:lnTo>
                      <a:lnTo>
                        <a:pt x="2386" y="310"/>
                      </a:lnTo>
                      <a:lnTo>
                        <a:pt x="2382" y="310"/>
                      </a:lnTo>
                      <a:lnTo>
                        <a:pt x="2382" y="312"/>
                      </a:lnTo>
                      <a:lnTo>
                        <a:pt x="2386" y="310"/>
                      </a:lnTo>
                      <a:lnTo>
                        <a:pt x="2382" y="310"/>
                      </a:lnTo>
                      <a:lnTo>
                        <a:pt x="2382" y="322"/>
                      </a:lnTo>
                      <a:lnTo>
                        <a:pt x="2383" y="331"/>
                      </a:lnTo>
                      <a:lnTo>
                        <a:pt x="2387" y="330"/>
                      </a:lnTo>
                      <a:lnTo>
                        <a:pt x="2383" y="330"/>
                      </a:lnTo>
                      <a:lnTo>
                        <a:pt x="2383" y="331"/>
                      </a:lnTo>
                      <a:lnTo>
                        <a:pt x="2387" y="330"/>
                      </a:lnTo>
                      <a:lnTo>
                        <a:pt x="2383" y="330"/>
                      </a:lnTo>
                      <a:lnTo>
                        <a:pt x="2383" y="341"/>
                      </a:lnTo>
                      <a:lnTo>
                        <a:pt x="2384" y="352"/>
                      </a:lnTo>
                      <a:lnTo>
                        <a:pt x="2388" y="350"/>
                      </a:lnTo>
                      <a:lnTo>
                        <a:pt x="2384" y="350"/>
                      </a:lnTo>
                      <a:lnTo>
                        <a:pt x="2384" y="352"/>
                      </a:lnTo>
                      <a:lnTo>
                        <a:pt x="2388" y="350"/>
                      </a:lnTo>
                      <a:lnTo>
                        <a:pt x="2384" y="350"/>
                      </a:lnTo>
                      <a:lnTo>
                        <a:pt x="2384" y="372"/>
                      </a:lnTo>
                      <a:lnTo>
                        <a:pt x="2386" y="383"/>
                      </a:lnTo>
                      <a:lnTo>
                        <a:pt x="2389" y="381"/>
                      </a:lnTo>
                      <a:lnTo>
                        <a:pt x="2386" y="381"/>
                      </a:lnTo>
                      <a:lnTo>
                        <a:pt x="2386" y="383"/>
                      </a:lnTo>
                      <a:lnTo>
                        <a:pt x="2389" y="381"/>
                      </a:lnTo>
                      <a:lnTo>
                        <a:pt x="2386" y="381"/>
                      </a:lnTo>
                      <a:lnTo>
                        <a:pt x="2386" y="394"/>
                      </a:lnTo>
                      <a:lnTo>
                        <a:pt x="2387" y="405"/>
                      </a:lnTo>
                      <a:lnTo>
                        <a:pt x="2391" y="403"/>
                      </a:lnTo>
                      <a:lnTo>
                        <a:pt x="2387" y="403"/>
                      </a:lnTo>
                      <a:lnTo>
                        <a:pt x="2387" y="405"/>
                      </a:lnTo>
                      <a:lnTo>
                        <a:pt x="2391" y="403"/>
                      </a:lnTo>
                      <a:lnTo>
                        <a:pt x="2387" y="403"/>
                      </a:lnTo>
                      <a:lnTo>
                        <a:pt x="2387" y="415"/>
                      </a:lnTo>
                      <a:lnTo>
                        <a:pt x="2388" y="426"/>
                      </a:lnTo>
                      <a:lnTo>
                        <a:pt x="2392" y="425"/>
                      </a:lnTo>
                      <a:lnTo>
                        <a:pt x="2388" y="425"/>
                      </a:lnTo>
                      <a:lnTo>
                        <a:pt x="2388" y="426"/>
                      </a:lnTo>
                      <a:lnTo>
                        <a:pt x="2392" y="425"/>
                      </a:lnTo>
                      <a:lnTo>
                        <a:pt x="2388" y="425"/>
                      </a:lnTo>
                      <a:lnTo>
                        <a:pt x="2388" y="448"/>
                      </a:lnTo>
                      <a:lnTo>
                        <a:pt x="2389" y="460"/>
                      </a:lnTo>
                      <a:lnTo>
                        <a:pt x="2393" y="459"/>
                      </a:lnTo>
                      <a:lnTo>
                        <a:pt x="2389" y="459"/>
                      </a:lnTo>
                      <a:lnTo>
                        <a:pt x="2389" y="460"/>
                      </a:lnTo>
                      <a:lnTo>
                        <a:pt x="2393" y="459"/>
                      </a:lnTo>
                      <a:lnTo>
                        <a:pt x="2389" y="459"/>
                      </a:lnTo>
                      <a:lnTo>
                        <a:pt x="2389" y="472"/>
                      </a:lnTo>
                      <a:lnTo>
                        <a:pt x="2391" y="483"/>
                      </a:lnTo>
                      <a:lnTo>
                        <a:pt x="2395" y="482"/>
                      </a:lnTo>
                      <a:lnTo>
                        <a:pt x="2391" y="482"/>
                      </a:lnTo>
                      <a:lnTo>
                        <a:pt x="2391" y="483"/>
                      </a:lnTo>
                      <a:lnTo>
                        <a:pt x="2395" y="482"/>
                      </a:lnTo>
                      <a:lnTo>
                        <a:pt x="2391" y="482"/>
                      </a:lnTo>
                      <a:lnTo>
                        <a:pt x="2391" y="495"/>
                      </a:lnTo>
                      <a:lnTo>
                        <a:pt x="2392" y="507"/>
                      </a:lnTo>
                      <a:lnTo>
                        <a:pt x="2396" y="505"/>
                      </a:lnTo>
                      <a:lnTo>
                        <a:pt x="2392" y="505"/>
                      </a:lnTo>
                      <a:lnTo>
                        <a:pt x="2392" y="507"/>
                      </a:lnTo>
                      <a:lnTo>
                        <a:pt x="2396" y="505"/>
                      </a:lnTo>
                      <a:lnTo>
                        <a:pt x="2392" y="505"/>
                      </a:lnTo>
                      <a:lnTo>
                        <a:pt x="2392" y="531"/>
                      </a:lnTo>
                      <a:lnTo>
                        <a:pt x="2393" y="543"/>
                      </a:lnTo>
                      <a:lnTo>
                        <a:pt x="2397" y="541"/>
                      </a:lnTo>
                      <a:lnTo>
                        <a:pt x="2393" y="541"/>
                      </a:lnTo>
                      <a:lnTo>
                        <a:pt x="2393" y="543"/>
                      </a:lnTo>
                      <a:lnTo>
                        <a:pt x="2397" y="541"/>
                      </a:lnTo>
                      <a:lnTo>
                        <a:pt x="2393" y="541"/>
                      </a:lnTo>
                      <a:lnTo>
                        <a:pt x="2393" y="554"/>
                      </a:lnTo>
                      <a:lnTo>
                        <a:pt x="2395" y="567"/>
                      </a:lnTo>
                      <a:lnTo>
                        <a:pt x="2399" y="566"/>
                      </a:lnTo>
                      <a:lnTo>
                        <a:pt x="2395" y="566"/>
                      </a:lnTo>
                      <a:lnTo>
                        <a:pt x="2395" y="567"/>
                      </a:lnTo>
                      <a:lnTo>
                        <a:pt x="2399" y="566"/>
                      </a:lnTo>
                      <a:lnTo>
                        <a:pt x="2395" y="566"/>
                      </a:lnTo>
                      <a:lnTo>
                        <a:pt x="2395" y="579"/>
                      </a:lnTo>
                      <a:lnTo>
                        <a:pt x="2396" y="592"/>
                      </a:lnTo>
                      <a:lnTo>
                        <a:pt x="2400" y="590"/>
                      </a:lnTo>
                      <a:lnTo>
                        <a:pt x="2396" y="590"/>
                      </a:lnTo>
                      <a:lnTo>
                        <a:pt x="2396" y="592"/>
                      </a:lnTo>
                      <a:lnTo>
                        <a:pt x="2400" y="590"/>
                      </a:lnTo>
                      <a:lnTo>
                        <a:pt x="2396" y="590"/>
                      </a:lnTo>
                      <a:lnTo>
                        <a:pt x="2396" y="616"/>
                      </a:lnTo>
                      <a:lnTo>
                        <a:pt x="2397" y="629"/>
                      </a:lnTo>
                      <a:lnTo>
                        <a:pt x="2401" y="628"/>
                      </a:lnTo>
                      <a:lnTo>
                        <a:pt x="2397" y="628"/>
                      </a:lnTo>
                      <a:lnTo>
                        <a:pt x="2397" y="629"/>
                      </a:lnTo>
                      <a:lnTo>
                        <a:pt x="2401" y="628"/>
                      </a:lnTo>
                      <a:lnTo>
                        <a:pt x="2397" y="628"/>
                      </a:lnTo>
                      <a:lnTo>
                        <a:pt x="2397" y="642"/>
                      </a:lnTo>
                      <a:lnTo>
                        <a:pt x="2399" y="655"/>
                      </a:lnTo>
                      <a:lnTo>
                        <a:pt x="2402" y="654"/>
                      </a:lnTo>
                      <a:lnTo>
                        <a:pt x="2399" y="654"/>
                      </a:lnTo>
                      <a:lnTo>
                        <a:pt x="2399" y="655"/>
                      </a:lnTo>
                      <a:lnTo>
                        <a:pt x="2402" y="654"/>
                      </a:lnTo>
                      <a:lnTo>
                        <a:pt x="2399" y="654"/>
                      </a:lnTo>
                      <a:lnTo>
                        <a:pt x="2399" y="668"/>
                      </a:lnTo>
                      <a:lnTo>
                        <a:pt x="2400" y="681"/>
                      </a:lnTo>
                      <a:lnTo>
                        <a:pt x="2404" y="680"/>
                      </a:lnTo>
                      <a:lnTo>
                        <a:pt x="2400" y="680"/>
                      </a:lnTo>
                      <a:lnTo>
                        <a:pt x="2400" y="681"/>
                      </a:lnTo>
                      <a:lnTo>
                        <a:pt x="2404" y="680"/>
                      </a:lnTo>
                      <a:lnTo>
                        <a:pt x="2400" y="680"/>
                      </a:lnTo>
                      <a:lnTo>
                        <a:pt x="2400" y="707"/>
                      </a:lnTo>
                      <a:lnTo>
                        <a:pt x="2401" y="720"/>
                      </a:lnTo>
                      <a:lnTo>
                        <a:pt x="2405" y="718"/>
                      </a:lnTo>
                      <a:lnTo>
                        <a:pt x="2401" y="718"/>
                      </a:lnTo>
                      <a:lnTo>
                        <a:pt x="2401" y="720"/>
                      </a:lnTo>
                      <a:lnTo>
                        <a:pt x="2405" y="718"/>
                      </a:lnTo>
                      <a:lnTo>
                        <a:pt x="2401" y="718"/>
                      </a:lnTo>
                      <a:lnTo>
                        <a:pt x="2401" y="732"/>
                      </a:lnTo>
                      <a:lnTo>
                        <a:pt x="2402" y="745"/>
                      </a:lnTo>
                      <a:lnTo>
                        <a:pt x="2406" y="744"/>
                      </a:lnTo>
                      <a:lnTo>
                        <a:pt x="2402" y="744"/>
                      </a:lnTo>
                      <a:lnTo>
                        <a:pt x="2402" y="745"/>
                      </a:lnTo>
                      <a:lnTo>
                        <a:pt x="2406" y="744"/>
                      </a:lnTo>
                      <a:lnTo>
                        <a:pt x="2402" y="744"/>
                      </a:lnTo>
                      <a:lnTo>
                        <a:pt x="2402" y="758"/>
                      </a:lnTo>
                      <a:lnTo>
                        <a:pt x="2404" y="771"/>
                      </a:lnTo>
                      <a:lnTo>
                        <a:pt x="2408" y="770"/>
                      </a:lnTo>
                      <a:lnTo>
                        <a:pt x="2404" y="770"/>
                      </a:lnTo>
                      <a:lnTo>
                        <a:pt x="2404" y="771"/>
                      </a:lnTo>
                      <a:lnTo>
                        <a:pt x="2408" y="770"/>
                      </a:lnTo>
                      <a:lnTo>
                        <a:pt x="2404" y="770"/>
                      </a:lnTo>
                      <a:lnTo>
                        <a:pt x="2404" y="797"/>
                      </a:lnTo>
                      <a:lnTo>
                        <a:pt x="2405" y="810"/>
                      </a:lnTo>
                      <a:lnTo>
                        <a:pt x="2409" y="809"/>
                      </a:lnTo>
                      <a:lnTo>
                        <a:pt x="2405" y="809"/>
                      </a:lnTo>
                      <a:lnTo>
                        <a:pt x="2405" y="810"/>
                      </a:lnTo>
                      <a:lnTo>
                        <a:pt x="2409" y="809"/>
                      </a:lnTo>
                      <a:lnTo>
                        <a:pt x="2405" y="809"/>
                      </a:lnTo>
                      <a:lnTo>
                        <a:pt x="2405" y="822"/>
                      </a:lnTo>
                      <a:lnTo>
                        <a:pt x="2406" y="834"/>
                      </a:lnTo>
                      <a:lnTo>
                        <a:pt x="2410" y="833"/>
                      </a:lnTo>
                      <a:lnTo>
                        <a:pt x="2406" y="833"/>
                      </a:lnTo>
                      <a:lnTo>
                        <a:pt x="2406" y="834"/>
                      </a:lnTo>
                      <a:lnTo>
                        <a:pt x="2410" y="833"/>
                      </a:lnTo>
                      <a:lnTo>
                        <a:pt x="2406" y="833"/>
                      </a:lnTo>
                      <a:lnTo>
                        <a:pt x="2406" y="847"/>
                      </a:lnTo>
                      <a:lnTo>
                        <a:pt x="2408" y="859"/>
                      </a:lnTo>
                      <a:lnTo>
                        <a:pt x="2411" y="858"/>
                      </a:lnTo>
                      <a:lnTo>
                        <a:pt x="2408" y="858"/>
                      </a:lnTo>
                      <a:lnTo>
                        <a:pt x="2408" y="859"/>
                      </a:lnTo>
                      <a:lnTo>
                        <a:pt x="2411" y="858"/>
                      </a:lnTo>
                      <a:lnTo>
                        <a:pt x="2408" y="858"/>
                      </a:lnTo>
                      <a:lnTo>
                        <a:pt x="2408" y="884"/>
                      </a:lnTo>
                      <a:lnTo>
                        <a:pt x="2409" y="895"/>
                      </a:lnTo>
                      <a:lnTo>
                        <a:pt x="2413" y="894"/>
                      </a:lnTo>
                      <a:lnTo>
                        <a:pt x="2409" y="894"/>
                      </a:lnTo>
                      <a:lnTo>
                        <a:pt x="2409" y="895"/>
                      </a:lnTo>
                      <a:lnTo>
                        <a:pt x="2413" y="894"/>
                      </a:lnTo>
                      <a:lnTo>
                        <a:pt x="2409" y="894"/>
                      </a:lnTo>
                      <a:lnTo>
                        <a:pt x="2409" y="908"/>
                      </a:lnTo>
                      <a:lnTo>
                        <a:pt x="2410" y="918"/>
                      </a:lnTo>
                      <a:lnTo>
                        <a:pt x="2414" y="917"/>
                      </a:lnTo>
                      <a:lnTo>
                        <a:pt x="2410" y="917"/>
                      </a:lnTo>
                      <a:lnTo>
                        <a:pt x="2410" y="918"/>
                      </a:lnTo>
                      <a:lnTo>
                        <a:pt x="2414" y="917"/>
                      </a:lnTo>
                      <a:lnTo>
                        <a:pt x="2410" y="917"/>
                      </a:lnTo>
                      <a:lnTo>
                        <a:pt x="2410" y="930"/>
                      </a:lnTo>
                      <a:lnTo>
                        <a:pt x="2411" y="942"/>
                      </a:lnTo>
                      <a:lnTo>
                        <a:pt x="2415" y="940"/>
                      </a:lnTo>
                      <a:lnTo>
                        <a:pt x="2411" y="940"/>
                      </a:lnTo>
                      <a:lnTo>
                        <a:pt x="2411" y="942"/>
                      </a:lnTo>
                      <a:lnTo>
                        <a:pt x="2415" y="940"/>
                      </a:lnTo>
                      <a:lnTo>
                        <a:pt x="2411" y="940"/>
                      </a:lnTo>
                      <a:lnTo>
                        <a:pt x="2411" y="962"/>
                      </a:lnTo>
                      <a:lnTo>
                        <a:pt x="2413" y="973"/>
                      </a:lnTo>
                      <a:lnTo>
                        <a:pt x="2417" y="971"/>
                      </a:lnTo>
                      <a:lnTo>
                        <a:pt x="2413" y="971"/>
                      </a:lnTo>
                      <a:lnTo>
                        <a:pt x="2413" y="973"/>
                      </a:lnTo>
                      <a:lnTo>
                        <a:pt x="2417" y="971"/>
                      </a:lnTo>
                      <a:lnTo>
                        <a:pt x="2413" y="971"/>
                      </a:lnTo>
                      <a:lnTo>
                        <a:pt x="2413" y="983"/>
                      </a:lnTo>
                      <a:lnTo>
                        <a:pt x="2414" y="993"/>
                      </a:lnTo>
                      <a:lnTo>
                        <a:pt x="2418" y="992"/>
                      </a:lnTo>
                      <a:lnTo>
                        <a:pt x="2414" y="992"/>
                      </a:lnTo>
                      <a:lnTo>
                        <a:pt x="2414" y="993"/>
                      </a:lnTo>
                      <a:lnTo>
                        <a:pt x="2418" y="992"/>
                      </a:lnTo>
                      <a:lnTo>
                        <a:pt x="2414" y="992"/>
                      </a:lnTo>
                      <a:lnTo>
                        <a:pt x="2414" y="1011"/>
                      </a:lnTo>
                      <a:lnTo>
                        <a:pt x="2415" y="1020"/>
                      </a:lnTo>
                      <a:lnTo>
                        <a:pt x="2419" y="1019"/>
                      </a:lnTo>
                      <a:lnTo>
                        <a:pt x="2415" y="1019"/>
                      </a:lnTo>
                      <a:lnTo>
                        <a:pt x="2415" y="1020"/>
                      </a:lnTo>
                      <a:lnTo>
                        <a:pt x="2419" y="1019"/>
                      </a:lnTo>
                      <a:lnTo>
                        <a:pt x="2415" y="1019"/>
                      </a:lnTo>
                      <a:lnTo>
                        <a:pt x="2415" y="1028"/>
                      </a:lnTo>
                      <a:lnTo>
                        <a:pt x="2417" y="1036"/>
                      </a:lnTo>
                      <a:lnTo>
                        <a:pt x="2420" y="1035"/>
                      </a:lnTo>
                      <a:lnTo>
                        <a:pt x="2417" y="1035"/>
                      </a:lnTo>
                      <a:lnTo>
                        <a:pt x="2417" y="1036"/>
                      </a:lnTo>
                      <a:lnTo>
                        <a:pt x="2420" y="1035"/>
                      </a:lnTo>
                      <a:lnTo>
                        <a:pt x="2417" y="1035"/>
                      </a:lnTo>
                      <a:lnTo>
                        <a:pt x="2417" y="1044"/>
                      </a:lnTo>
                      <a:lnTo>
                        <a:pt x="2418" y="1051"/>
                      </a:lnTo>
                      <a:lnTo>
                        <a:pt x="2422" y="1050"/>
                      </a:lnTo>
                      <a:lnTo>
                        <a:pt x="2418" y="1050"/>
                      </a:lnTo>
                      <a:lnTo>
                        <a:pt x="2418" y="1051"/>
                      </a:lnTo>
                      <a:lnTo>
                        <a:pt x="2422" y="1050"/>
                      </a:lnTo>
                      <a:lnTo>
                        <a:pt x="2418" y="1050"/>
                      </a:lnTo>
                      <a:lnTo>
                        <a:pt x="2418" y="1064"/>
                      </a:lnTo>
                      <a:lnTo>
                        <a:pt x="2419" y="1070"/>
                      </a:lnTo>
                      <a:lnTo>
                        <a:pt x="2423" y="1068"/>
                      </a:lnTo>
                      <a:lnTo>
                        <a:pt x="2419" y="1068"/>
                      </a:lnTo>
                      <a:lnTo>
                        <a:pt x="2419" y="1070"/>
                      </a:lnTo>
                      <a:lnTo>
                        <a:pt x="2423" y="1068"/>
                      </a:lnTo>
                      <a:lnTo>
                        <a:pt x="2419" y="1068"/>
                      </a:lnTo>
                      <a:lnTo>
                        <a:pt x="2419" y="1076"/>
                      </a:lnTo>
                      <a:lnTo>
                        <a:pt x="2420" y="1081"/>
                      </a:lnTo>
                      <a:lnTo>
                        <a:pt x="2424" y="1080"/>
                      </a:lnTo>
                      <a:lnTo>
                        <a:pt x="2420" y="1080"/>
                      </a:lnTo>
                      <a:lnTo>
                        <a:pt x="2420" y="1081"/>
                      </a:lnTo>
                      <a:lnTo>
                        <a:pt x="2424" y="1080"/>
                      </a:lnTo>
                      <a:lnTo>
                        <a:pt x="2420" y="1080"/>
                      </a:lnTo>
                      <a:lnTo>
                        <a:pt x="2420" y="1086"/>
                      </a:lnTo>
                      <a:lnTo>
                        <a:pt x="2422" y="1090"/>
                      </a:lnTo>
                      <a:lnTo>
                        <a:pt x="2426" y="1089"/>
                      </a:lnTo>
                      <a:lnTo>
                        <a:pt x="2422" y="1089"/>
                      </a:lnTo>
                      <a:lnTo>
                        <a:pt x="2422" y="1090"/>
                      </a:lnTo>
                      <a:lnTo>
                        <a:pt x="2426" y="1089"/>
                      </a:lnTo>
                      <a:lnTo>
                        <a:pt x="2422" y="1089"/>
                      </a:lnTo>
                      <a:lnTo>
                        <a:pt x="2422" y="1099"/>
                      </a:lnTo>
                      <a:lnTo>
                        <a:pt x="2423" y="1103"/>
                      </a:lnTo>
                      <a:lnTo>
                        <a:pt x="2427" y="1102"/>
                      </a:lnTo>
                      <a:lnTo>
                        <a:pt x="2423" y="1102"/>
                      </a:lnTo>
                      <a:lnTo>
                        <a:pt x="2423" y="1103"/>
                      </a:lnTo>
                      <a:lnTo>
                        <a:pt x="2427" y="1102"/>
                      </a:lnTo>
                      <a:lnTo>
                        <a:pt x="2423" y="1102"/>
                      </a:lnTo>
                      <a:lnTo>
                        <a:pt x="2423" y="1106"/>
                      </a:lnTo>
                      <a:lnTo>
                        <a:pt x="2424" y="1110"/>
                      </a:lnTo>
                      <a:lnTo>
                        <a:pt x="2428" y="1108"/>
                      </a:lnTo>
                      <a:lnTo>
                        <a:pt x="2424" y="1108"/>
                      </a:lnTo>
                      <a:lnTo>
                        <a:pt x="2424" y="1110"/>
                      </a:lnTo>
                      <a:lnTo>
                        <a:pt x="2428" y="1108"/>
                      </a:lnTo>
                      <a:lnTo>
                        <a:pt x="2424" y="1108"/>
                      </a:lnTo>
                      <a:lnTo>
                        <a:pt x="2424" y="1112"/>
                      </a:lnTo>
                      <a:lnTo>
                        <a:pt x="2426" y="1116"/>
                      </a:lnTo>
                      <a:lnTo>
                        <a:pt x="2430" y="1115"/>
                      </a:lnTo>
                      <a:lnTo>
                        <a:pt x="2426" y="1115"/>
                      </a:lnTo>
                      <a:lnTo>
                        <a:pt x="2426" y="1116"/>
                      </a:lnTo>
                      <a:lnTo>
                        <a:pt x="2430" y="1115"/>
                      </a:lnTo>
                      <a:lnTo>
                        <a:pt x="2426" y="1115"/>
                      </a:lnTo>
                      <a:lnTo>
                        <a:pt x="2426" y="1122"/>
                      </a:lnTo>
                      <a:lnTo>
                        <a:pt x="2427" y="1125"/>
                      </a:lnTo>
                      <a:lnTo>
                        <a:pt x="2431" y="1122"/>
                      </a:lnTo>
                      <a:lnTo>
                        <a:pt x="2427" y="1122"/>
                      </a:lnTo>
                      <a:lnTo>
                        <a:pt x="2427" y="1125"/>
                      </a:lnTo>
                      <a:lnTo>
                        <a:pt x="2431" y="1122"/>
                      </a:lnTo>
                      <a:lnTo>
                        <a:pt x="2427" y="1122"/>
                      </a:lnTo>
                      <a:lnTo>
                        <a:pt x="2427" y="1126"/>
                      </a:lnTo>
                      <a:lnTo>
                        <a:pt x="2428" y="1129"/>
                      </a:lnTo>
                      <a:lnTo>
                        <a:pt x="2432" y="1126"/>
                      </a:lnTo>
                      <a:lnTo>
                        <a:pt x="2428" y="1126"/>
                      </a:lnTo>
                      <a:lnTo>
                        <a:pt x="2428" y="1129"/>
                      </a:lnTo>
                      <a:lnTo>
                        <a:pt x="2432" y="1126"/>
                      </a:lnTo>
                      <a:lnTo>
                        <a:pt x="2428" y="1126"/>
                      </a:lnTo>
                      <a:lnTo>
                        <a:pt x="2428" y="1129"/>
                      </a:lnTo>
                      <a:lnTo>
                        <a:pt x="2430" y="1133"/>
                      </a:lnTo>
                      <a:lnTo>
                        <a:pt x="2431" y="1134"/>
                      </a:lnTo>
                      <a:lnTo>
                        <a:pt x="2433" y="1130"/>
                      </a:lnTo>
                      <a:lnTo>
                        <a:pt x="2430" y="1130"/>
                      </a:lnTo>
                      <a:lnTo>
                        <a:pt x="2431" y="1134"/>
                      </a:lnTo>
                      <a:lnTo>
                        <a:pt x="2433" y="1130"/>
                      </a:lnTo>
                      <a:lnTo>
                        <a:pt x="2430" y="1130"/>
                      </a:lnTo>
                      <a:lnTo>
                        <a:pt x="2430" y="1134"/>
                      </a:lnTo>
                      <a:lnTo>
                        <a:pt x="2431" y="1138"/>
                      </a:lnTo>
                      <a:lnTo>
                        <a:pt x="2432" y="1139"/>
                      </a:lnTo>
                      <a:lnTo>
                        <a:pt x="2435" y="1135"/>
                      </a:lnTo>
                      <a:lnTo>
                        <a:pt x="2431" y="1135"/>
                      </a:lnTo>
                      <a:lnTo>
                        <a:pt x="2432" y="1139"/>
                      </a:lnTo>
                      <a:lnTo>
                        <a:pt x="2435" y="1135"/>
                      </a:lnTo>
                      <a:lnTo>
                        <a:pt x="2431" y="1135"/>
                      </a:lnTo>
                      <a:lnTo>
                        <a:pt x="2431" y="1137"/>
                      </a:lnTo>
                      <a:lnTo>
                        <a:pt x="2432" y="1141"/>
                      </a:lnTo>
                      <a:lnTo>
                        <a:pt x="2433" y="1142"/>
                      </a:lnTo>
                      <a:lnTo>
                        <a:pt x="2436" y="1138"/>
                      </a:lnTo>
                      <a:lnTo>
                        <a:pt x="2432" y="1138"/>
                      </a:lnTo>
                      <a:lnTo>
                        <a:pt x="2433" y="1142"/>
                      </a:lnTo>
                      <a:lnTo>
                        <a:pt x="2436" y="1138"/>
                      </a:lnTo>
                      <a:lnTo>
                        <a:pt x="2432" y="1138"/>
                      </a:lnTo>
                      <a:lnTo>
                        <a:pt x="2432" y="1139"/>
                      </a:lnTo>
                      <a:lnTo>
                        <a:pt x="2433" y="1143"/>
                      </a:lnTo>
                      <a:lnTo>
                        <a:pt x="2435" y="1144"/>
                      </a:lnTo>
                      <a:lnTo>
                        <a:pt x="2437" y="1141"/>
                      </a:lnTo>
                      <a:lnTo>
                        <a:pt x="2433" y="1141"/>
                      </a:lnTo>
                      <a:lnTo>
                        <a:pt x="2435" y="1144"/>
                      </a:lnTo>
                      <a:lnTo>
                        <a:pt x="2437" y="1141"/>
                      </a:lnTo>
                      <a:lnTo>
                        <a:pt x="2433" y="1141"/>
                      </a:lnTo>
                      <a:lnTo>
                        <a:pt x="2433" y="1142"/>
                      </a:lnTo>
                      <a:lnTo>
                        <a:pt x="2435" y="1146"/>
                      </a:lnTo>
                      <a:lnTo>
                        <a:pt x="2436" y="1147"/>
                      </a:lnTo>
                      <a:lnTo>
                        <a:pt x="2439" y="1143"/>
                      </a:lnTo>
                      <a:lnTo>
                        <a:pt x="2435" y="1143"/>
                      </a:lnTo>
                      <a:lnTo>
                        <a:pt x="2436" y="1147"/>
                      </a:lnTo>
                      <a:lnTo>
                        <a:pt x="2439" y="1143"/>
                      </a:lnTo>
                      <a:lnTo>
                        <a:pt x="2435" y="1143"/>
                      </a:lnTo>
                      <a:lnTo>
                        <a:pt x="2435" y="1144"/>
                      </a:lnTo>
                      <a:lnTo>
                        <a:pt x="2436" y="1148"/>
                      </a:lnTo>
                      <a:lnTo>
                        <a:pt x="2439" y="1151"/>
                      </a:lnTo>
                      <a:lnTo>
                        <a:pt x="2441" y="1147"/>
                      </a:lnTo>
                      <a:lnTo>
                        <a:pt x="2437" y="1147"/>
                      </a:lnTo>
                      <a:lnTo>
                        <a:pt x="2439" y="1151"/>
                      </a:lnTo>
                      <a:lnTo>
                        <a:pt x="2441" y="1147"/>
                      </a:lnTo>
                      <a:lnTo>
                        <a:pt x="2437" y="1147"/>
                      </a:lnTo>
                      <a:lnTo>
                        <a:pt x="2437" y="1148"/>
                      </a:lnTo>
                      <a:lnTo>
                        <a:pt x="2439" y="1151"/>
                      </a:lnTo>
                      <a:lnTo>
                        <a:pt x="2441" y="1153"/>
                      </a:lnTo>
                      <a:lnTo>
                        <a:pt x="2442" y="1153"/>
                      </a:lnTo>
                      <a:lnTo>
                        <a:pt x="2442" y="1148"/>
                      </a:lnTo>
                      <a:lnTo>
                        <a:pt x="2439" y="1148"/>
                      </a:lnTo>
                      <a:lnTo>
                        <a:pt x="2440" y="1151"/>
                      </a:lnTo>
                      <a:lnTo>
                        <a:pt x="2442" y="1153"/>
                      </a:lnTo>
                      <a:lnTo>
                        <a:pt x="2442" y="1148"/>
                      </a:lnTo>
                      <a:lnTo>
                        <a:pt x="2439" y="1148"/>
                      </a:lnTo>
                      <a:lnTo>
                        <a:pt x="2439" y="1150"/>
                      </a:lnTo>
                      <a:lnTo>
                        <a:pt x="2440" y="1152"/>
                      </a:lnTo>
                      <a:lnTo>
                        <a:pt x="2442" y="1155"/>
                      </a:lnTo>
                      <a:lnTo>
                        <a:pt x="2444" y="1155"/>
                      </a:lnTo>
                      <a:lnTo>
                        <a:pt x="2444" y="1150"/>
                      </a:lnTo>
                      <a:lnTo>
                        <a:pt x="2440" y="1150"/>
                      </a:lnTo>
                      <a:lnTo>
                        <a:pt x="2441" y="1152"/>
                      </a:lnTo>
                      <a:lnTo>
                        <a:pt x="2444" y="1155"/>
                      </a:lnTo>
                      <a:lnTo>
                        <a:pt x="2444" y="1150"/>
                      </a:lnTo>
                      <a:lnTo>
                        <a:pt x="2440" y="1150"/>
                      </a:lnTo>
                      <a:lnTo>
                        <a:pt x="2440" y="1151"/>
                      </a:lnTo>
                      <a:lnTo>
                        <a:pt x="2441" y="1153"/>
                      </a:lnTo>
                      <a:lnTo>
                        <a:pt x="2444" y="1156"/>
                      </a:lnTo>
                      <a:lnTo>
                        <a:pt x="2445" y="1156"/>
                      </a:lnTo>
                      <a:lnTo>
                        <a:pt x="2445" y="1151"/>
                      </a:lnTo>
                      <a:lnTo>
                        <a:pt x="2441" y="1151"/>
                      </a:lnTo>
                      <a:lnTo>
                        <a:pt x="2442" y="1153"/>
                      </a:lnTo>
                      <a:lnTo>
                        <a:pt x="2445" y="1156"/>
                      </a:lnTo>
                      <a:lnTo>
                        <a:pt x="2445" y="1151"/>
                      </a:lnTo>
                      <a:lnTo>
                        <a:pt x="2441" y="1151"/>
                      </a:lnTo>
                      <a:lnTo>
                        <a:pt x="2441" y="1152"/>
                      </a:lnTo>
                      <a:lnTo>
                        <a:pt x="2442" y="1155"/>
                      </a:lnTo>
                      <a:lnTo>
                        <a:pt x="2445" y="1157"/>
                      </a:lnTo>
                      <a:lnTo>
                        <a:pt x="2446" y="1157"/>
                      </a:lnTo>
                      <a:lnTo>
                        <a:pt x="2446" y="1152"/>
                      </a:lnTo>
                      <a:lnTo>
                        <a:pt x="2444" y="1156"/>
                      </a:lnTo>
                      <a:lnTo>
                        <a:pt x="2446" y="1157"/>
                      </a:lnTo>
                      <a:lnTo>
                        <a:pt x="2446" y="1152"/>
                      </a:lnTo>
                      <a:lnTo>
                        <a:pt x="2444" y="1156"/>
                      </a:lnTo>
                      <a:lnTo>
                        <a:pt x="2445" y="1157"/>
                      </a:lnTo>
                      <a:lnTo>
                        <a:pt x="2445" y="1156"/>
                      </a:lnTo>
                      <a:lnTo>
                        <a:pt x="2448" y="1159"/>
                      </a:lnTo>
                      <a:lnTo>
                        <a:pt x="2449" y="1159"/>
                      </a:lnTo>
                      <a:lnTo>
                        <a:pt x="2449" y="1153"/>
                      </a:lnTo>
                      <a:lnTo>
                        <a:pt x="2446" y="1157"/>
                      </a:lnTo>
                      <a:lnTo>
                        <a:pt x="2449" y="1159"/>
                      </a:lnTo>
                      <a:lnTo>
                        <a:pt x="2449" y="1153"/>
                      </a:lnTo>
                      <a:lnTo>
                        <a:pt x="2446" y="1157"/>
                      </a:lnTo>
                      <a:lnTo>
                        <a:pt x="2448" y="1159"/>
                      </a:lnTo>
                      <a:lnTo>
                        <a:pt x="2448" y="1157"/>
                      </a:lnTo>
                      <a:lnTo>
                        <a:pt x="2450" y="1160"/>
                      </a:lnTo>
                      <a:lnTo>
                        <a:pt x="2453" y="1160"/>
                      </a:lnTo>
                      <a:lnTo>
                        <a:pt x="2453" y="1155"/>
                      </a:lnTo>
                      <a:lnTo>
                        <a:pt x="2449" y="1155"/>
                      </a:lnTo>
                      <a:lnTo>
                        <a:pt x="2450" y="1157"/>
                      </a:lnTo>
                      <a:lnTo>
                        <a:pt x="2453" y="1160"/>
                      </a:lnTo>
                      <a:lnTo>
                        <a:pt x="2453" y="1155"/>
                      </a:lnTo>
                      <a:lnTo>
                        <a:pt x="2449" y="1155"/>
                      </a:lnTo>
                      <a:lnTo>
                        <a:pt x="2449" y="1156"/>
                      </a:lnTo>
                      <a:lnTo>
                        <a:pt x="2450" y="1159"/>
                      </a:lnTo>
                      <a:lnTo>
                        <a:pt x="2453" y="1161"/>
                      </a:lnTo>
                      <a:lnTo>
                        <a:pt x="2458" y="1161"/>
                      </a:lnTo>
                      <a:lnTo>
                        <a:pt x="2458" y="1156"/>
                      </a:lnTo>
                      <a:lnTo>
                        <a:pt x="2455" y="1160"/>
                      </a:lnTo>
                      <a:lnTo>
                        <a:pt x="2458" y="1161"/>
                      </a:lnTo>
                      <a:lnTo>
                        <a:pt x="2458" y="1156"/>
                      </a:lnTo>
                      <a:lnTo>
                        <a:pt x="2455" y="1160"/>
                      </a:lnTo>
                      <a:lnTo>
                        <a:pt x="2457" y="1161"/>
                      </a:lnTo>
                      <a:lnTo>
                        <a:pt x="2457" y="1160"/>
                      </a:lnTo>
                      <a:lnTo>
                        <a:pt x="2459" y="1162"/>
                      </a:lnTo>
                      <a:lnTo>
                        <a:pt x="2463" y="1162"/>
                      </a:lnTo>
                      <a:lnTo>
                        <a:pt x="2463" y="1161"/>
                      </a:lnTo>
                      <a:lnTo>
                        <a:pt x="2467" y="1161"/>
                      </a:lnTo>
                      <a:lnTo>
                        <a:pt x="2468" y="1160"/>
                      </a:lnTo>
                      <a:lnTo>
                        <a:pt x="2464" y="1156"/>
                      </a:lnTo>
                      <a:lnTo>
                        <a:pt x="2464" y="1161"/>
                      </a:lnTo>
                      <a:lnTo>
                        <a:pt x="2468" y="1160"/>
                      </a:lnTo>
                      <a:lnTo>
                        <a:pt x="2464" y="1156"/>
                      </a:lnTo>
                      <a:lnTo>
                        <a:pt x="2464" y="1161"/>
                      </a:lnTo>
                      <a:lnTo>
                        <a:pt x="2466" y="1161"/>
                      </a:lnTo>
                      <a:lnTo>
                        <a:pt x="2466" y="1160"/>
                      </a:lnTo>
                      <a:lnTo>
                        <a:pt x="2468" y="1159"/>
                      </a:lnTo>
                      <a:lnTo>
                        <a:pt x="2471" y="1156"/>
                      </a:lnTo>
                      <a:lnTo>
                        <a:pt x="2471" y="1155"/>
                      </a:lnTo>
                      <a:lnTo>
                        <a:pt x="2466" y="1155"/>
                      </a:lnTo>
                      <a:lnTo>
                        <a:pt x="2470" y="1159"/>
                      </a:lnTo>
                      <a:lnTo>
                        <a:pt x="2468" y="1157"/>
                      </a:lnTo>
                      <a:lnTo>
                        <a:pt x="2471" y="1155"/>
                      </a:lnTo>
                      <a:lnTo>
                        <a:pt x="2466" y="1155"/>
                      </a:lnTo>
                      <a:lnTo>
                        <a:pt x="2470" y="1159"/>
                      </a:lnTo>
                      <a:lnTo>
                        <a:pt x="2471" y="1157"/>
                      </a:lnTo>
                      <a:lnTo>
                        <a:pt x="2470" y="1156"/>
                      </a:lnTo>
                      <a:lnTo>
                        <a:pt x="2472" y="1153"/>
                      </a:lnTo>
                      <a:lnTo>
                        <a:pt x="2472" y="1152"/>
                      </a:lnTo>
                      <a:lnTo>
                        <a:pt x="2467" y="1152"/>
                      </a:lnTo>
                      <a:lnTo>
                        <a:pt x="2471" y="1156"/>
                      </a:lnTo>
                      <a:lnTo>
                        <a:pt x="2470" y="1155"/>
                      </a:lnTo>
                      <a:lnTo>
                        <a:pt x="2472" y="1152"/>
                      </a:lnTo>
                      <a:lnTo>
                        <a:pt x="2467" y="1152"/>
                      </a:lnTo>
                      <a:lnTo>
                        <a:pt x="2471" y="1156"/>
                      </a:lnTo>
                      <a:lnTo>
                        <a:pt x="2472" y="1155"/>
                      </a:lnTo>
                      <a:lnTo>
                        <a:pt x="2471" y="1153"/>
                      </a:lnTo>
                      <a:lnTo>
                        <a:pt x="2473" y="1151"/>
                      </a:lnTo>
                      <a:lnTo>
                        <a:pt x="2473" y="1150"/>
                      </a:lnTo>
                      <a:lnTo>
                        <a:pt x="2468" y="1150"/>
                      </a:lnTo>
                      <a:lnTo>
                        <a:pt x="2472" y="1153"/>
                      </a:lnTo>
                      <a:lnTo>
                        <a:pt x="2471" y="1152"/>
                      </a:lnTo>
                      <a:lnTo>
                        <a:pt x="2473" y="1150"/>
                      </a:lnTo>
                      <a:lnTo>
                        <a:pt x="2468" y="1150"/>
                      </a:lnTo>
                      <a:lnTo>
                        <a:pt x="2472" y="1153"/>
                      </a:lnTo>
                      <a:lnTo>
                        <a:pt x="2473" y="1152"/>
                      </a:lnTo>
                      <a:lnTo>
                        <a:pt x="2472" y="1151"/>
                      </a:lnTo>
                      <a:lnTo>
                        <a:pt x="2475" y="1148"/>
                      </a:lnTo>
                      <a:lnTo>
                        <a:pt x="2475" y="1147"/>
                      </a:lnTo>
                      <a:lnTo>
                        <a:pt x="2470" y="1147"/>
                      </a:lnTo>
                      <a:lnTo>
                        <a:pt x="2473" y="1150"/>
                      </a:lnTo>
                      <a:lnTo>
                        <a:pt x="2475" y="1147"/>
                      </a:lnTo>
                      <a:lnTo>
                        <a:pt x="2470" y="1147"/>
                      </a:lnTo>
                      <a:lnTo>
                        <a:pt x="2473" y="1150"/>
                      </a:lnTo>
                      <a:lnTo>
                        <a:pt x="2476" y="1144"/>
                      </a:lnTo>
                      <a:lnTo>
                        <a:pt x="2476" y="1141"/>
                      </a:lnTo>
                      <a:lnTo>
                        <a:pt x="2471" y="1141"/>
                      </a:lnTo>
                      <a:lnTo>
                        <a:pt x="2475" y="1143"/>
                      </a:lnTo>
                      <a:lnTo>
                        <a:pt x="2476" y="1141"/>
                      </a:lnTo>
                      <a:lnTo>
                        <a:pt x="2471" y="1141"/>
                      </a:lnTo>
                      <a:lnTo>
                        <a:pt x="2475" y="1143"/>
                      </a:lnTo>
                      <a:lnTo>
                        <a:pt x="2477" y="1138"/>
                      </a:lnTo>
                      <a:lnTo>
                        <a:pt x="2477" y="1135"/>
                      </a:lnTo>
                      <a:lnTo>
                        <a:pt x="2472" y="1135"/>
                      </a:lnTo>
                      <a:lnTo>
                        <a:pt x="2476" y="1138"/>
                      </a:lnTo>
                      <a:lnTo>
                        <a:pt x="2477" y="1135"/>
                      </a:lnTo>
                      <a:lnTo>
                        <a:pt x="2472" y="1135"/>
                      </a:lnTo>
                      <a:lnTo>
                        <a:pt x="2476" y="1138"/>
                      </a:lnTo>
                      <a:lnTo>
                        <a:pt x="2479" y="1133"/>
                      </a:lnTo>
                      <a:lnTo>
                        <a:pt x="2479" y="1130"/>
                      </a:lnTo>
                      <a:lnTo>
                        <a:pt x="2473" y="1130"/>
                      </a:lnTo>
                      <a:lnTo>
                        <a:pt x="2477" y="1131"/>
                      </a:lnTo>
                      <a:lnTo>
                        <a:pt x="2479" y="1130"/>
                      </a:lnTo>
                      <a:lnTo>
                        <a:pt x="2473" y="1130"/>
                      </a:lnTo>
                      <a:lnTo>
                        <a:pt x="2477" y="1131"/>
                      </a:lnTo>
                      <a:lnTo>
                        <a:pt x="2479" y="1128"/>
                      </a:lnTo>
                      <a:lnTo>
                        <a:pt x="2480" y="1126"/>
                      </a:lnTo>
                      <a:lnTo>
                        <a:pt x="2480" y="1120"/>
                      </a:lnTo>
                      <a:lnTo>
                        <a:pt x="2475" y="1120"/>
                      </a:lnTo>
                      <a:lnTo>
                        <a:pt x="2479" y="1121"/>
                      </a:lnTo>
                      <a:lnTo>
                        <a:pt x="2480" y="1120"/>
                      </a:lnTo>
                      <a:lnTo>
                        <a:pt x="2475" y="1120"/>
                      </a:lnTo>
                      <a:lnTo>
                        <a:pt x="2479" y="1121"/>
                      </a:lnTo>
                      <a:lnTo>
                        <a:pt x="2480" y="1117"/>
                      </a:lnTo>
                      <a:lnTo>
                        <a:pt x="2481" y="1116"/>
                      </a:lnTo>
                      <a:lnTo>
                        <a:pt x="2481" y="1112"/>
                      </a:lnTo>
                      <a:lnTo>
                        <a:pt x="2476" y="1112"/>
                      </a:lnTo>
                      <a:lnTo>
                        <a:pt x="2480" y="1113"/>
                      </a:lnTo>
                      <a:lnTo>
                        <a:pt x="2481" y="1112"/>
                      </a:lnTo>
                      <a:lnTo>
                        <a:pt x="2476" y="1112"/>
                      </a:lnTo>
                      <a:lnTo>
                        <a:pt x="2480" y="1113"/>
                      </a:lnTo>
                      <a:lnTo>
                        <a:pt x="2481" y="1110"/>
                      </a:lnTo>
                      <a:lnTo>
                        <a:pt x="2482" y="1108"/>
                      </a:lnTo>
                      <a:lnTo>
                        <a:pt x="2482" y="1104"/>
                      </a:lnTo>
                      <a:lnTo>
                        <a:pt x="2477" y="1104"/>
                      </a:lnTo>
                      <a:lnTo>
                        <a:pt x="2481" y="1106"/>
                      </a:lnTo>
                      <a:lnTo>
                        <a:pt x="2482" y="1104"/>
                      </a:lnTo>
                      <a:lnTo>
                        <a:pt x="2477" y="1104"/>
                      </a:lnTo>
                      <a:lnTo>
                        <a:pt x="2481" y="1106"/>
                      </a:lnTo>
                      <a:lnTo>
                        <a:pt x="2482" y="1101"/>
                      </a:lnTo>
                      <a:lnTo>
                        <a:pt x="2484" y="1099"/>
                      </a:lnTo>
                      <a:lnTo>
                        <a:pt x="2484" y="1090"/>
                      </a:lnTo>
                      <a:lnTo>
                        <a:pt x="2479" y="1090"/>
                      </a:lnTo>
                      <a:lnTo>
                        <a:pt x="2482" y="1091"/>
                      </a:lnTo>
                      <a:lnTo>
                        <a:pt x="2484" y="1090"/>
                      </a:lnTo>
                      <a:lnTo>
                        <a:pt x="2479" y="1090"/>
                      </a:lnTo>
                      <a:lnTo>
                        <a:pt x="2482" y="1091"/>
                      </a:lnTo>
                      <a:lnTo>
                        <a:pt x="2484" y="1086"/>
                      </a:lnTo>
                      <a:lnTo>
                        <a:pt x="2485" y="1085"/>
                      </a:lnTo>
                      <a:lnTo>
                        <a:pt x="2485" y="1080"/>
                      </a:lnTo>
                      <a:lnTo>
                        <a:pt x="2480" y="1080"/>
                      </a:lnTo>
                      <a:lnTo>
                        <a:pt x="2484" y="1081"/>
                      </a:lnTo>
                      <a:lnTo>
                        <a:pt x="2485" y="1080"/>
                      </a:lnTo>
                      <a:lnTo>
                        <a:pt x="2480" y="1080"/>
                      </a:lnTo>
                      <a:lnTo>
                        <a:pt x="2484" y="1081"/>
                      </a:lnTo>
                      <a:lnTo>
                        <a:pt x="2485" y="1076"/>
                      </a:lnTo>
                      <a:lnTo>
                        <a:pt x="2486" y="1075"/>
                      </a:lnTo>
                      <a:lnTo>
                        <a:pt x="2486" y="1068"/>
                      </a:lnTo>
                      <a:lnTo>
                        <a:pt x="2481" y="1068"/>
                      </a:lnTo>
                      <a:lnTo>
                        <a:pt x="2485" y="1070"/>
                      </a:lnTo>
                      <a:lnTo>
                        <a:pt x="2486" y="1068"/>
                      </a:lnTo>
                      <a:lnTo>
                        <a:pt x="2481" y="1068"/>
                      </a:lnTo>
                      <a:lnTo>
                        <a:pt x="2485" y="1070"/>
                      </a:lnTo>
                      <a:lnTo>
                        <a:pt x="2486" y="1064"/>
                      </a:lnTo>
                      <a:lnTo>
                        <a:pt x="2488" y="1063"/>
                      </a:lnTo>
                      <a:lnTo>
                        <a:pt x="2488" y="1051"/>
                      </a:lnTo>
                      <a:lnTo>
                        <a:pt x="2482" y="1051"/>
                      </a:lnTo>
                      <a:lnTo>
                        <a:pt x="2486" y="1053"/>
                      </a:lnTo>
                      <a:lnTo>
                        <a:pt x="2488" y="1051"/>
                      </a:lnTo>
                      <a:lnTo>
                        <a:pt x="2482" y="1051"/>
                      </a:lnTo>
                      <a:lnTo>
                        <a:pt x="2486" y="1053"/>
                      </a:lnTo>
                      <a:lnTo>
                        <a:pt x="2488" y="1046"/>
                      </a:lnTo>
                      <a:lnTo>
                        <a:pt x="2489" y="1045"/>
                      </a:lnTo>
                      <a:lnTo>
                        <a:pt x="2489" y="1039"/>
                      </a:lnTo>
                      <a:lnTo>
                        <a:pt x="2484" y="1039"/>
                      </a:lnTo>
                      <a:lnTo>
                        <a:pt x="2488" y="1040"/>
                      </a:lnTo>
                      <a:lnTo>
                        <a:pt x="2489" y="1039"/>
                      </a:lnTo>
                      <a:lnTo>
                        <a:pt x="2484" y="1039"/>
                      </a:lnTo>
                      <a:lnTo>
                        <a:pt x="2488" y="1040"/>
                      </a:lnTo>
                      <a:lnTo>
                        <a:pt x="2489" y="1033"/>
                      </a:lnTo>
                      <a:lnTo>
                        <a:pt x="2490" y="1032"/>
                      </a:lnTo>
                      <a:lnTo>
                        <a:pt x="2490" y="1024"/>
                      </a:lnTo>
                      <a:lnTo>
                        <a:pt x="2485" y="1024"/>
                      </a:lnTo>
                      <a:lnTo>
                        <a:pt x="2489" y="1026"/>
                      </a:lnTo>
                      <a:lnTo>
                        <a:pt x="2490" y="1024"/>
                      </a:lnTo>
                      <a:lnTo>
                        <a:pt x="2485" y="1024"/>
                      </a:lnTo>
                      <a:lnTo>
                        <a:pt x="2489" y="1026"/>
                      </a:lnTo>
                      <a:lnTo>
                        <a:pt x="2490" y="1019"/>
                      </a:lnTo>
                      <a:lnTo>
                        <a:pt x="2492" y="1018"/>
                      </a:lnTo>
                      <a:lnTo>
                        <a:pt x="2492" y="1002"/>
                      </a:lnTo>
                      <a:lnTo>
                        <a:pt x="2486" y="1002"/>
                      </a:lnTo>
                      <a:lnTo>
                        <a:pt x="2490" y="1004"/>
                      </a:lnTo>
                      <a:lnTo>
                        <a:pt x="2492" y="1002"/>
                      </a:lnTo>
                      <a:lnTo>
                        <a:pt x="2486" y="1002"/>
                      </a:lnTo>
                      <a:lnTo>
                        <a:pt x="2490" y="1004"/>
                      </a:lnTo>
                      <a:lnTo>
                        <a:pt x="2492" y="997"/>
                      </a:lnTo>
                      <a:lnTo>
                        <a:pt x="2493" y="996"/>
                      </a:lnTo>
                      <a:lnTo>
                        <a:pt x="2493" y="988"/>
                      </a:lnTo>
                      <a:lnTo>
                        <a:pt x="2488" y="988"/>
                      </a:lnTo>
                      <a:lnTo>
                        <a:pt x="2493" y="989"/>
                      </a:lnTo>
                      <a:lnTo>
                        <a:pt x="2493" y="988"/>
                      </a:lnTo>
                      <a:lnTo>
                        <a:pt x="2488" y="988"/>
                      </a:lnTo>
                      <a:lnTo>
                        <a:pt x="2493" y="989"/>
                      </a:lnTo>
                      <a:lnTo>
                        <a:pt x="2494" y="980"/>
                      </a:lnTo>
                      <a:lnTo>
                        <a:pt x="2494" y="964"/>
                      </a:lnTo>
                      <a:lnTo>
                        <a:pt x="2489" y="964"/>
                      </a:lnTo>
                      <a:lnTo>
                        <a:pt x="2494" y="965"/>
                      </a:lnTo>
                      <a:lnTo>
                        <a:pt x="2494" y="964"/>
                      </a:lnTo>
                      <a:lnTo>
                        <a:pt x="2489" y="964"/>
                      </a:lnTo>
                      <a:lnTo>
                        <a:pt x="2494" y="965"/>
                      </a:lnTo>
                      <a:lnTo>
                        <a:pt x="2495" y="956"/>
                      </a:lnTo>
                      <a:lnTo>
                        <a:pt x="2495" y="947"/>
                      </a:lnTo>
                      <a:lnTo>
                        <a:pt x="2490" y="947"/>
                      </a:lnTo>
                      <a:lnTo>
                        <a:pt x="2495" y="948"/>
                      </a:lnTo>
                      <a:lnTo>
                        <a:pt x="2495" y="947"/>
                      </a:lnTo>
                      <a:lnTo>
                        <a:pt x="2490" y="947"/>
                      </a:lnTo>
                      <a:lnTo>
                        <a:pt x="2495" y="948"/>
                      </a:lnTo>
                      <a:lnTo>
                        <a:pt x="2497" y="939"/>
                      </a:lnTo>
                      <a:lnTo>
                        <a:pt x="2497" y="929"/>
                      </a:lnTo>
                      <a:lnTo>
                        <a:pt x="2492" y="929"/>
                      </a:lnTo>
                      <a:lnTo>
                        <a:pt x="2497" y="930"/>
                      </a:lnTo>
                      <a:lnTo>
                        <a:pt x="2497" y="929"/>
                      </a:lnTo>
                      <a:lnTo>
                        <a:pt x="2492" y="929"/>
                      </a:lnTo>
                      <a:lnTo>
                        <a:pt x="2497" y="930"/>
                      </a:lnTo>
                      <a:lnTo>
                        <a:pt x="2498" y="921"/>
                      </a:lnTo>
                      <a:lnTo>
                        <a:pt x="2498" y="902"/>
                      </a:lnTo>
                      <a:lnTo>
                        <a:pt x="2493" y="902"/>
                      </a:lnTo>
                      <a:lnTo>
                        <a:pt x="2498" y="903"/>
                      </a:lnTo>
                      <a:lnTo>
                        <a:pt x="2498" y="902"/>
                      </a:lnTo>
                      <a:lnTo>
                        <a:pt x="2493" y="902"/>
                      </a:lnTo>
                      <a:lnTo>
                        <a:pt x="2498" y="903"/>
                      </a:lnTo>
                      <a:lnTo>
                        <a:pt x="2499" y="893"/>
                      </a:lnTo>
                      <a:lnTo>
                        <a:pt x="2499" y="882"/>
                      </a:lnTo>
                      <a:lnTo>
                        <a:pt x="2494" y="882"/>
                      </a:lnTo>
                      <a:lnTo>
                        <a:pt x="2499" y="884"/>
                      </a:lnTo>
                      <a:lnTo>
                        <a:pt x="2499" y="882"/>
                      </a:lnTo>
                      <a:lnTo>
                        <a:pt x="2494" y="882"/>
                      </a:lnTo>
                      <a:lnTo>
                        <a:pt x="2499" y="884"/>
                      </a:lnTo>
                      <a:lnTo>
                        <a:pt x="2501" y="873"/>
                      </a:lnTo>
                      <a:lnTo>
                        <a:pt x="2501" y="863"/>
                      </a:lnTo>
                      <a:lnTo>
                        <a:pt x="2495" y="863"/>
                      </a:lnTo>
                      <a:lnTo>
                        <a:pt x="2501" y="864"/>
                      </a:lnTo>
                      <a:lnTo>
                        <a:pt x="2501" y="863"/>
                      </a:lnTo>
                      <a:lnTo>
                        <a:pt x="2495" y="863"/>
                      </a:lnTo>
                      <a:lnTo>
                        <a:pt x="2501" y="864"/>
                      </a:lnTo>
                      <a:lnTo>
                        <a:pt x="2502" y="854"/>
                      </a:lnTo>
                      <a:lnTo>
                        <a:pt x="2502" y="832"/>
                      </a:lnTo>
                      <a:lnTo>
                        <a:pt x="2497" y="832"/>
                      </a:lnTo>
                      <a:lnTo>
                        <a:pt x="2502" y="833"/>
                      </a:lnTo>
                      <a:lnTo>
                        <a:pt x="2502" y="832"/>
                      </a:lnTo>
                      <a:lnTo>
                        <a:pt x="2497" y="832"/>
                      </a:lnTo>
                      <a:lnTo>
                        <a:pt x="2502" y="833"/>
                      </a:lnTo>
                      <a:lnTo>
                        <a:pt x="2503" y="823"/>
                      </a:lnTo>
                      <a:lnTo>
                        <a:pt x="2503" y="811"/>
                      </a:lnTo>
                      <a:lnTo>
                        <a:pt x="2498" y="811"/>
                      </a:lnTo>
                      <a:lnTo>
                        <a:pt x="2503" y="813"/>
                      </a:lnTo>
                      <a:lnTo>
                        <a:pt x="2503" y="811"/>
                      </a:lnTo>
                      <a:lnTo>
                        <a:pt x="2498" y="811"/>
                      </a:lnTo>
                      <a:lnTo>
                        <a:pt x="2503" y="813"/>
                      </a:lnTo>
                      <a:lnTo>
                        <a:pt x="2504" y="802"/>
                      </a:lnTo>
                      <a:lnTo>
                        <a:pt x="2504" y="789"/>
                      </a:lnTo>
                      <a:lnTo>
                        <a:pt x="2499" y="789"/>
                      </a:lnTo>
                      <a:lnTo>
                        <a:pt x="2504" y="791"/>
                      </a:lnTo>
                      <a:lnTo>
                        <a:pt x="2504" y="789"/>
                      </a:lnTo>
                      <a:lnTo>
                        <a:pt x="2499" y="789"/>
                      </a:lnTo>
                      <a:lnTo>
                        <a:pt x="2504" y="791"/>
                      </a:lnTo>
                      <a:lnTo>
                        <a:pt x="2506" y="780"/>
                      </a:lnTo>
                      <a:lnTo>
                        <a:pt x="2506" y="756"/>
                      </a:lnTo>
                      <a:lnTo>
                        <a:pt x="2501" y="756"/>
                      </a:lnTo>
                      <a:lnTo>
                        <a:pt x="2506" y="757"/>
                      </a:lnTo>
                      <a:lnTo>
                        <a:pt x="2506" y="756"/>
                      </a:lnTo>
                      <a:lnTo>
                        <a:pt x="2501" y="756"/>
                      </a:lnTo>
                      <a:lnTo>
                        <a:pt x="2506" y="757"/>
                      </a:lnTo>
                      <a:lnTo>
                        <a:pt x="2507" y="747"/>
                      </a:lnTo>
                      <a:lnTo>
                        <a:pt x="2507" y="734"/>
                      </a:lnTo>
                      <a:lnTo>
                        <a:pt x="2502" y="734"/>
                      </a:lnTo>
                      <a:lnTo>
                        <a:pt x="2507" y="735"/>
                      </a:lnTo>
                      <a:lnTo>
                        <a:pt x="2507" y="734"/>
                      </a:lnTo>
                      <a:lnTo>
                        <a:pt x="2502" y="734"/>
                      </a:lnTo>
                      <a:lnTo>
                        <a:pt x="2507" y="735"/>
                      </a:lnTo>
                      <a:lnTo>
                        <a:pt x="2508" y="723"/>
                      </a:lnTo>
                      <a:lnTo>
                        <a:pt x="2508" y="711"/>
                      </a:lnTo>
                      <a:lnTo>
                        <a:pt x="2503" y="711"/>
                      </a:lnTo>
                      <a:lnTo>
                        <a:pt x="2508" y="712"/>
                      </a:lnTo>
                      <a:lnTo>
                        <a:pt x="2508" y="711"/>
                      </a:lnTo>
                      <a:lnTo>
                        <a:pt x="2503" y="711"/>
                      </a:lnTo>
                      <a:lnTo>
                        <a:pt x="2508" y="712"/>
                      </a:lnTo>
                      <a:lnTo>
                        <a:pt x="2510" y="700"/>
                      </a:lnTo>
                      <a:lnTo>
                        <a:pt x="2510" y="674"/>
                      </a:lnTo>
                      <a:lnTo>
                        <a:pt x="2504" y="674"/>
                      </a:lnTo>
                      <a:lnTo>
                        <a:pt x="2510" y="676"/>
                      </a:lnTo>
                      <a:lnTo>
                        <a:pt x="2510" y="674"/>
                      </a:lnTo>
                      <a:lnTo>
                        <a:pt x="2504" y="674"/>
                      </a:lnTo>
                      <a:lnTo>
                        <a:pt x="2510" y="676"/>
                      </a:lnTo>
                      <a:lnTo>
                        <a:pt x="2511" y="664"/>
                      </a:lnTo>
                      <a:lnTo>
                        <a:pt x="2511" y="651"/>
                      </a:lnTo>
                      <a:lnTo>
                        <a:pt x="2506" y="651"/>
                      </a:lnTo>
                      <a:lnTo>
                        <a:pt x="2511" y="652"/>
                      </a:lnTo>
                      <a:lnTo>
                        <a:pt x="2511" y="651"/>
                      </a:lnTo>
                      <a:lnTo>
                        <a:pt x="2506" y="651"/>
                      </a:lnTo>
                      <a:lnTo>
                        <a:pt x="2511" y="652"/>
                      </a:lnTo>
                      <a:lnTo>
                        <a:pt x="2512" y="640"/>
                      </a:lnTo>
                      <a:lnTo>
                        <a:pt x="2512" y="627"/>
                      </a:lnTo>
                      <a:lnTo>
                        <a:pt x="2507" y="627"/>
                      </a:lnTo>
                      <a:lnTo>
                        <a:pt x="2512" y="628"/>
                      </a:lnTo>
                      <a:lnTo>
                        <a:pt x="2512" y="627"/>
                      </a:lnTo>
                      <a:lnTo>
                        <a:pt x="2507" y="627"/>
                      </a:lnTo>
                      <a:lnTo>
                        <a:pt x="2512" y="628"/>
                      </a:lnTo>
                      <a:lnTo>
                        <a:pt x="2513" y="615"/>
                      </a:lnTo>
                      <a:lnTo>
                        <a:pt x="2513" y="589"/>
                      </a:lnTo>
                      <a:lnTo>
                        <a:pt x="2508" y="589"/>
                      </a:lnTo>
                      <a:lnTo>
                        <a:pt x="2513" y="590"/>
                      </a:lnTo>
                      <a:lnTo>
                        <a:pt x="2513" y="589"/>
                      </a:lnTo>
                      <a:lnTo>
                        <a:pt x="2508" y="589"/>
                      </a:lnTo>
                      <a:lnTo>
                        <a:pt x="2513" y="590"/>
                      </a:lnTo>
                      <a:lnTo>
                        <a:pt x="2515" y="578"/>
                      </a:lnTo>
                      <a:lnTo>
                        <a:pt x="2515" y="563"/>
                      </a:lnTo>
                      <a:lnTo>
                        <a:pt x="2510" y="563"/>
                      </a:lnTo>
                      <a:lnTo>
                        <a:pt x="2515" y="565"/>
                      </a:lnTo>
                      <a:lnTo>
                        <a:pt x="2515" y="563"/>
                      </a:lnTo>
                      <a:lnTo>
                        <a:pt x="2510" y="563"/>
                      </a:lnTo>
                      <a:lnTo>
                        <a:pt x="2515" y="565"/>
                      </a:lnTo>
                      <a:lnTo>
                        <a:pt x="2516" y="552"/>
                      </a:lnTo>
                      <a:lnTo>
                        <a:pt x="2516" y="538"/>
                      </a:lnTo>
                      <a:lnTo>
                        <a:pt x="2511" y="538"/>
                      </a:lnTo>
                      <a:lnTo>
                        <a:pt x="2516" y="539"/>
                      </a:lnTo>
                      <a:lnTo>
                        <a:pt x="2516" y="538"/>
                      </a:lnTo>
                      <a:lnTo>
                        <a:pt x="2511" y="538"/>
                      </a:lnTo>
                      <a:lnTo>
                        <a:pt x="2516" y="539"/>
                      </a:lnTo>
                      <a:lnTo>
                        <a:pt x="2517" y="526"/>
                      </a:lnTo>
                      <a:lnTo>
                        <a:pt x="2517" y="497"/>
                      </a:lnTo>
                      <a:lnTo>
                        <a:pt x="2512" y="497"/>
                      </a:lnTo>
                      <a:lnTo>
                        <a:pt x="2517" y="499"/>
                      </a:lnTo>
                      <a:lnTo>
                        <a:pt x="2517" y="497"/>
                      </a:lnTo>
                      <a:lnTo>
                        <a:pt x="2512" y="497"/>
                      </a:lnTo>
                      <a:lnTo>
                        <a:pt x="2517" y="499"/>
                      </a:lnTo>
                      <a:lnTo>
                        <a:pt x="2519" y="486"/>
                      </a:lnTo>
                      <a:lnTo>
                        <a:pt x="2519" y="472"/>
                      </a:lnTo>
                      <a:lnTo>
                        <a:pt x="2513" y="472"/>
                      </a:lnTo>
                      <a:lnTo>
                        <a:pt x="2519" y="473"/>
                      </a:lnTo>
                      <a:lnTo>
                        <a:pt x="2519" y="472"/>
                      </a:lnTo>
                      <a:lnTo>
                        <a:pt x="2513" y="472"/>
                      </a:lnTo>
                      <a:lnTo>
                        <a:pt x="2519" y="473"/>
                      </a:lnTo>
                      <a:lnTo>
                        <a:pt x="2520" y="460"/>
                      </a:lnTo>
                      <a:lnTo>
                        <a:pt x="2520" y="445"/>
                      </a:lnTo>
                      <a:lnTo>
                        <a:pt x="2515" y="445"/>
                      </a:lnTo>
                      <a:lnTo>
                        <a:pt x="2520" y="446"/>
                      </a:lnTo>
                      <a:lnTo>
                        <a:pt x="2520" y="445"/>
                      </a:lnTo>
                      <a:lnTo>
                        <a:pt x="2515" y="445"/>
                      </a:lnTo>
                      <a:lnTo>
                        <a:pt x="2520" y="446"/>
                      </a:lnTo>
                      <a:lnTo>
                        <a:pt x="2521" y="433"/>
                      </a:lnTo>
                      <a:lnTo>
                        <a:pt x="2521" y="406"/>
                      </a:lnTo>
                      <a:lnTo>
                        <a:pt x="2516" y="406"/>
                      </a:lnTo>
                      <a:lnTo>
                        <a:pt x="2521" y="407"/>
                      </a:lnTo>
                      <a:lnTo>
                        <a:pt x="2521" y="406"/>
                      </a:lnTo>
                      <a:lnTo>
                        <a:pt x="2516" y="406"/>
                      </a:lnTo>
                      <a:lnTo>
                        <a:pt x="2521" y="407"/>
                      </a:lnTo>
                      <a:lnTo>
                        <a:pt x="2523" y="393"/>
                      </a:lnTo>
                      <a:lnTo>
                        <a:pt x="2523" y="379"/>
                      </a:lnTo>
                      <a:lnTo>
                        <a:pt x="2517" y="379"/>
                      </a:lnTo>
                      <a:lnTo>
                        <a:pt x="2523" y="380"/>
                      </a:lnTo>
                      <a:lnTo>
                        <a:pt x="2523" y="379"/>
                      </a:lnTo>
                      <a:lnTo>
                        <a:pt x="2517" y="379"/>
                      </a:lnTo>
                      <a:lnTo>
                        <a:pt x="2523" y="380"/>
                      </a:lnTo>
                      <a:lnTo>
                        <a:pt x="2524" y="367"/>
                      </a:lnTo>
                      <a:lnTo>
                        <a:pt x="2524" y="353"/>
                      </a:lnTo>
                      <a:lnTo>
                        <a:pt x="2519" y="353"/>
                      </a:lnTo>
                      <a:lnTo>
                        <a:pt x="2524" y="354"/>
                      </a:lnTo>
                      <a:lnTo>
                        <a:pt x="2524" y="353"/>
                      </a:lnTo>
                      <a:lnTo>
                        <a:pt x="2519" y="353"/>
                      </a:lnTo>
                      <a:lnTo>
                        <a:pt x="2524" y="354"/>
                      </a:lnTo>
                      <a:lnTo>
                        <a:pt x="2525" y="341"/>
                      </a:lnTo>
                      <a:lnTo>
                        <a:pt x="2525" y="314"/>
                      </a:lnTo>
                      <a:lnTo>
                        <a:pt x="2520" y="314"/>
                      </a:lnTo>
                      <a:lnTo>
                        <a:pt x="2525" y="315"/>
                      </a:lnTo>
                      <a:lnTo>
                        <a:pt x="2525" y="314"/>
                      </a:lnTo>
                      <a:lnTo>
                        <a:pt x="2520" y="314"/>
                      </a:lnTo>
                      <a:lnTo>
                        <a:pt x="2525" y="315"/>
                      </a:lnTo>
                      <a:lnTo>
                        <a:pt x="2526" y="304"/>
                      </a:lnTo>
                      <a:lnTo>
                        <a:pt x="2526" y="290"/>
                      </a:lnTo>
                      <a:lnTo>
                        <a:pt x="2521" y="290"/>
                      </a:lnTo>
                      <a:lnTo>
                        <a:pt x="2526" y="291"/>
                      </a:lnTo>
                      <a:lnTo>
                        <a:pt x="2526" y="290"/>
                      </a:lnTo>
                      <a:lnTo>
                        <a:pt x="2521" y="290"/>
                      </a:lnTo>
                      <a:lnTo>
                        <a:pt x="2526" y="291"/>
                      </a:lnTo>
                      <a:lnTo>
                        <a:pt x="2528" y="278"/>
                      </a:lnTo>
                      <a:lnTo>
                        <a:pt x="2528" y="253"/>
                      </a:lnTo>
                      <a:lnTo>
                        <a:pt x="2523" y="253"/>
                      </a:lnTo>
                      <a:lnTo>
                        <a:pt x="2528" y="255"/>
                      </a:lnTo>
                      <a:lnTo>
                        <a:pt x="2528" y="253"/>
                      </a:lnTo>
                      <a:lnTo>
                        <a:pt x="2523" y="253"/>
                      </a:lnTo>
                      <a:lnTo>
                        <a:pt x="2528" y="255"/>
                      </a:lnTo>
                      <a:lnTo>
                        <a:pt x="2529" y="243"/>
                      </a:lnTo>
                      <a:lnTo>
                        <a:pt x="2529" y="230"/>
                      </a:lnTo>
                      <a:lnTo>
                        <a:pt x="2524" y="230"/>
                      </a:lnTo>
                      <a:lnTo>
                        <a:pt x="2529" y="231"/>
                      </a:lnTo>
                      <a:lnTo>
                        <a:pt x="2529" y="230"/>
                      </a:lnTo>
                      <a:lnTo>
                        <a:pt x="2524" y="230"/>
                      </a:lnTo>
                      <a:lnTo>
                        <a:pt x="2529" y="231"/>
                      </a:lnTo>
                      <a:lnTo>
                        <a:pt x="2530" y="220"/>
                      </a:lnTo>
                      <a:lnTo>
                        <a:pt x="2530" y="208"/>
                      </a:lnTo>
                      <a:lnTo>
                        <a:pt x="2525" y="208"/>
                      </a:lnTo>
                      <a:lnTo>
                        <a:pt x="2530" y="210"/>
                      </a:lnTo>
                      <a:lnTo>
                        <a:pt x="2530" y="208"/>
                      </a:lnTo>
                      <a:lnTo>
                        <a:pt x="2525" y="208"/>
                      </a:lnTo>
                      <a:lnTo>
                        <a:pt x="2530" y="210"/>
                      </a:lnTo>
                      <a:lnTo>
                        <a:pt x="2532" y="199"/>
                      </a:lnTo>
                      <a:lnTo>
                        <a:pt x="2532" y="177"/>
                      </a:lnTo>
                      <a:lnTo>
                        <a:pt x="2526" y="177"/>
                      </a:lnTo>
                      <a:lnTo>
                        <a:pt x="2532" y="179"/>
                      </a:lnTo>
                      <a:lnTo>
                        <a:pt x="2532" y="177"/>
                      </a:lnTo>
                      <a:lnTo>
                        <a:pt x="2526" y="177"/>
                      </a:lnTo>
                      <a:lnTo>
                        <a:pt x="2532" y="179"/>
                      </a:lnTo>
                      <a:lnTo>
                        <a:pt x="2533" y="168"/>
                      </a:lnTo>
                      <a:lnTo>
                        <a:pt x="2533" y="158"/>
                      </a:lnTo>
                      <a:lnTo>
                        <a:pt x="2528" y="158"/>
                      </a:lnTo>
                      <a:lnTo>
                        <a:pt x="2533" y="159"/>
                      </a:lnTo>
                      <a:lnTo>
                        <a:pt x="2533" y="158"/>
                      </a:lnTo>
                      <a:lnTo>
                        <a:pt x="2528" y="158"/>
                      </a:lnTo>
                      <a:lnTo>
                        <a:pt x="2533" y="159"/>
                      </a:lnTo>
                      <a:lnTo>
                        <a:pt x="2534" y="150"/>
                      </a:lnTo>
                      <a:lnTo>
                        <a:pt x="2534" y="141"/>
                      </a:lnTo>
                      <a:lnTo>
                        <a:pt x="2529" y="141"/>
                      </a:lnTo>
                      <a:lnTo>
                        <a:pt x="2534" y="142"/>
                      </a:lnTo>
                      <a:lnTo>
                        <a:pt x="2534" y="141"/>
                      </a:lnTo>
                      <a:lnTo>
                        <a:pt x="2529" y="141"/>
                      </a:lnTo>
                      <a:lnTo>
                        <a:pt x="2534" y="142"/>
                      </a:lnTo>
                      <a:lnTo>
                        <a:pt x="2535" y="133"/>
                      </a:lnTo>
                      <a:lnTo>
                        <a:pt x="2535" y="117"/>
                      </a:lnTo>
                      <a:lnTo>
                        <a:pt x="2530" y="117"/>
                      </a:lnTo>
                      <a:lnTo>
                        <a:pt x="2534" y="118"/>
                      </a:lnTo>
                      <a:lnTo>
                        <a:pt x="2535" y="117"/>
                      </a:lnTo>
                      <a:lnTo>
                        <a:pt x="2530" y="117"/>
                      </a:lnTo>
                      <a:lnTo>
                        <a:pt x="2534" y="118"/>
                      </a:lnTo>
                      <a:lnTo>
                        <a:pt x="2535" y="111"/>
                      </a:lnTo>
                      <a:lnTo>
                        <a:pt x="2537" y="110"/>
                      </a:lnTo>
                      <a:lnTo>
                        <a:pt x="2537" y="104"/>
                      </a:lnTo>
                      <a:lnTo>
                        <a:pt x="2532" y="104"/>
                      </a:lnTo>
                      <a:lnTo>
                        <a:pt x="2535" y="105"/>
                      </a:lnTo>
                      <a:lnTo>
                        <a:pt x="2537" y="104"/>
                      </a:lnTo>
                      <a:lnTo>
                        <a:pt x="2532" y="104"/>
                      </a:lnTo>
                      <a:lnTo>
                        <a:pt x="2535" y="105"/>
                      </a:lnTo>
                      <a:lnTo>
                        <a:pt x="2537" y="98"/>
                      </a:lnTo>
                      <a:lnTo>
                        <a:pt x="2538" y="97"/>
                      </a:lnTo>
                      <a:lnTo>
                        <a:pt x="2538" y="91"/>
                      </a:lnTo>
                      <a:lnTo>
                        <a:pt x="2533" y="91"/>
                      </a:lnTo>
                      <a:lnTo>
                        <a:pt x="2537" y="92"/>
                      </a:lnTo>
                      <a:lnTo>
                        <a:pt x="2538" y="91"/>
                      </a:lnTo>
                      <a:lnTo>
                        <a:pt x="2533" y="91"/>
                      </a:lnTo>
                      <a:lnTo>
                        <a:pt x="2537" y="92"/>
                      </a:lnTo>
                      <a:lnTo>
                        <a:pt x="2538" y="87"/>
                      </a:lnTo>
                      <a:lnTo>
                        <a:pt x="2539" y="86"/>
                      </a:lnTo>
                      <a:lnTo>
                        <a:pt x="2539" y="77"/>
                      </a:lnTo>
                      <a:lnTo>
                        <a:pt x="2534" y="77"/>
                      </a:lnTo>
                      <a:lnTo>
                        <a:pt x="2538" y="78"/>
                      </a:lnTo>
                      <a:lnTo>
                        <a:pt x="2539" y="77"/>
                      </a:lnTo>
                      <a:lnTo>
                        <a:pt x="2534" y="77"/>
                      </a:lnTo>
                      <a:lnTo>
                        <a:pt x="2538" y="78"/>
                      </a:lnTo>
                      <a:lnTo>
                        <a:pt x="2539" y="73"/>
                      </a:lnTo>
                      <a:lnTo>
                        <a:pt x="2541" y="71"/>
                      </a:lnTo>
                      <a:lnTo>
                        <a:pt x="2541" y="67"/>
                      </a:lnTo>
                      <a:lnTo>
                        <a:pt x="2535" y="67"/>
                      </a:lnTo>
                      <a:lnTo>
                        <a:pt x="2539" y="69"/>
                      </a:lnTo>
                      <a:lnTo>
                        <a:pt x="2541" y="67"/>
                      </a:lnTo>
                      <a:lnTo>
                        <a:pt x="2535" y="67"/>
                      </a:lnTo>
                      <a:lnTo>
                        <a:pt x="2539" y="69"/>
                      </a:lnTo>
                      <a:lnTo>
                        <a:pt x="2541" y="65"/>
                      </a:lnTo>
                      <a:lnTo>
                        <a:pt x="2542" y="64"/>
                      </a:lnTo>
                      <a:lnTo>
                        <a:pt x="2542" y="60"/>
                      </a:lnTo>
                      <a:lnTo>
                        <a:pt x="2537" y="60"/>
                      </a:lnTo>
                      <a:lnTo>
                        <a:pt x="2541" y="61"/>
                      </a:lnTo>
                      <a:lnTo>
                        <a:pt x="2542" y="60"/>
                      </a:lnTo>
                      <a:lnTo>
                        <a:pt x="2537" y="60"/>
                      </a:lnTo>
                      <a:lnTo>
                        <a:pt x="2541" y="61"/>
                      </a:lnTo>
                      <a:lnTo>
                        <a:pt x="2542" y="57"/>
                      </a:lnTo>
                      <a:lnTo>
                        <a:pt x="2543" y="56"/>
                      </a:lnTo>
                      <a:lnTo>
                        <a:pt x="2543" y="49"/>
                      </a:lnTo>
                      <a:lnTo>
                        <a:pt x="2538" y="49"/>
                      </a:lnTo>
                      <a:lnTo>
                        <a:pt x="2542" y="52"/>
                      </a:lnTo>
                      <a:lnTo>
                        <a:pt x="2543" y="49"/>
                      </a:lnTo>
                      <a:lnTo>
                        <a:pt x="2538" y="49"/>
                      </a:lnTo>
                      <a:lnTo>
                        <a:pt x="2542" y="52"/>
                      </a:lnTo>
                      <a:lnTo>
                        <a:pt x="2544" y="47"/>
                      </a:lnTo>
                      <a:lnTo>
                        <a:pt x="2544" y="44"/>
                      </a:lnTo>
                      <a:lnTo>
                        <a:pt x="2539" y="44"/>
                      </a:lnTo>
                      <a:lnTo>
                        <a:pt x="2543" y="47"/>
                      </a:lnTo>
                      <a:lnTo>
                        <a:pt x="2544" y="44"/>
                      </a:lnTo>
                      <a:lnTo>
                        <a:pt x="2539" y="44"/>
                      </a:lnTo>
                      <a:lnTo>
                        <a:pt x="2543" y="47"/>
                      </a:lnTo>
                      <a:lnTo>
                        <a:pt x="2546" y="42"/>
                      </a:lnTo>
                      <a:lnTo>
                        <a:pt x="2546" y="39"/>
                      </a:lnTo>
                      <a:lnTo>
                        <a:pt x="2541" y="39"/>
                      </a:lnTo>
                      <a:lnTo>
                        <a:pt x="2544" y="43"/>
                      </a:lnTo>
                      <a:lnTo>
                        <a:pt x="2543" y="42"/>
                      </a:lnTo>
                      <a:lnTo>
                        <a:pt x="2546" y="39"/>
                      </a:lnTo>
                      <a:lnTo>
                        <a:pt x="2541" y="39"/>
                      </a:lnTo>
                      <a:lnTo>
                        <a:pt x="2544" y="43"/>
                      </a:lnTo>
                      <a:lnTo>
                        <a:pt x="2546" y="42"/>
                      </a:lnTo>
                      <a:lnTo>
                        <a:pt x="2544" y="40"/>
                      </a:lnTo>
                      <a:lnTo>
                        <a:pt x="2547" y="38"/>
                      </a:lnTo>
                      <a:lnTo>
                        <a:pt x="2547" y="33"/>
                      </a:lnTo>
                      <a:lnTo>
                        <a:pt x="2542" y="33"/>
                      </a:lnTo>
                      <a:lnTo>
                        <a:pt x="2546" y="36"/>
                      </a:lnTo>
                      <a:lnTo>
                        <a:pt x="2544" y="35"/>
                      </a:lnTo>
                      <a:lnTo>
                        <a:pt x="2547" y="33"/>
                      </a:lnTo>
                      <a:lnTo>
                        <a:pt x="2542" y="33"/>
                      </a:lnTo>
                      <a:lnTo>
                        <a:pt x="2546" y="36"/>
                      </a:lnTo>
                      <a:lnTo>
                        <a:pt x="2547" y="35"/>
                      </a:lnTo>
                      <a:lnTo>
                        <a:pt x="2546" y="34"/>
                      </a:lnTo>
                      <a:lnTo>
                        <a:pt x="2548" y="31"/>
                      </a:lnTo>
                      <a:lnTo>
                        <a:pt x="2548" y="30"/>
                      </a:lnTo>
                      <a:lnTo>
                        <a:pt x="2543" y="30"/>
                      </a:lnTo>
                      <a:lnTo>
                        <a:pt x="2547" y="33"/>
                      </a:lnTo>
                      <a:lnTo>
                        <a:pt x="2548" y="30"/>
                      </a:lnTo>
                      <a:lnTo>
                        <a:pt x="2543" y="30"/>
                      </a:lnTo>
                      <a:lnTo>
                        <a:pt x="2547" y="33"/>
                      </a:lnTo>
                      <a:lnTo>
                        <a:pt x="2550" y="27"/>
                      </a:lnTo>
                      <a:lnTo>
                        <a:pt x="2550" y="26"/>
                      </a:lnTo>
                      <a:lnTo>
                        <a:pt x="2544" y="26"/>
                      </a:lnTo>
                      <a:lnTo>
                        <a:pt x="2548" y="30"/>
                      </a:lnTo>
                      <a:lnTo>
                        <a:pt x="2547" y="29"/>
                      </a:lnTo>
                      <a:lnTo>
                        <a:pt x="2550" y="26"/>
                      </a:lnTo>
                      <a:lnTo>
                        <a:pt x="2544" y="26"/>
                      </a:lnTo>
                      <a:lnTo>
                        <a:pt x="2548" y="30"/>
                      </a:lnTo>
                      <a:lnTo>
                        <a:pt x="2550" y="29"/>
                      </a:lnTo>
                      <a:lnTo>
                        <a:pt x="2548" y="27"/>
                      </a:lnTo>
                      <a:lnTo>
                        <a:pt x="2551" y="25"/>
                      </a:lnTo>
                      <a:lnTo>
                        <a:pt x="2551" y="22"/>
                      </a:lnTo>
                      <a:lnTo>
                        <a:pt x="2546" y="22"/>
                      </a:lnTo>
                      <a:lnTo>
                        <a:pt x="2550" y="26"/>
                      </a:lnTo>
                      <a:lnTo>
                        <a:pt x="2548" y="25"/>
                      </a:lnTo>
                      <a:lnTo>
                        <a:pt x="2551" y="22"/>
                      </a:lnTo>
                      <a:lnTo>
                        <a:pt x="2546" y="22"/>
                      </a:lnTo>
                      <a:lnTo>
                        <a:pt x="2550" y="26"/>
                      </a:lnTo>
                      <a:lnTo>
                        <a:pt x="2551" y="25"/>
                      </a:lnTo>
                      <a:lnTo>
                        <a:pt x="2550" y="24"/>
                      </a:lnTo>
                      <a:lnTo>
                        <a:pt x="2552" y="21"/>
                      </a:lnTo>
                      <a:lnTo>
                        <a:pt x="2552" y="20"/>
                      </a:lnTo>
                      <a:lnTo>
                        <a:pt x="2547" y="20"/>
                      </a:lnTo>
                      <a:lnTo>
                        <a:pt x="2547" y="25"/>
                      </a:lnTo>
                      <a:lnTo>
                        <a:pt x="2547" y="24"/>
                      </a:lnTo>
                      <a:lnTo>
                        <a:pt x="2550" y="22"/>
                      </a:lnTo>
                      <a:lnTo>
                        <a:pt x="2552" y="20"/>
                      </a:lnTo>
                      <a:lnTo>
                        <a:pt x="2547" y="20"/>
                      </a:lnTo>
                      <a:lnTo>
                        <a:pt x="2547" y="25"/>
                      </a:lnTo>
                      <a:lnTo>
                        <a:pt x="2548" y="25"/>
                      </a:lnTo>
                      <a:lnTo>
                        <a:pt x="2548" y="24"/>
                      </a:lnTo>
                      <a:lnTo>
                        <a:pt x="2551" y="22"/>
                      </a:lnTo>
                      <a:lnTo>
                        <a:pt x="2554" y="20"/>
                      </a:lnTo>
                      <a:lnTo>
                        <a:pt x="2554" y="18"/>
                      </a:lnTo>
                      <a:lnTo>
                        <a:pt x="2548" y="18"/>
                      </a:lnTo>
                      <a:lnTo>
                        <a:pt x="2552" y="22"/>
                      </a:lnTo>
                      <a:lnTo>
                        <a:pt x="2551" y="21"/>
                      </a:lnTo>
                      <a:lnTo>
                        <a:pt x="2554" y="18"/>
                      </a:lnTo>
                      <a:lnTo>
                        <a:pt x="2548" y="18"/>
                      </a:lnTo>
                      <a:lnTo>
                        <a:pt x="2552" y="22"/>
                      </a:lnTo>
                      <a:lnTo>
                        <a:pt x="2554" y="21"/>
                      </a:lnTo>
                      <a:lnTo>
                        <a:pt x="2552" y="20"/>
                      </a:lnTo>
                      <a:lnTo>
                        <a:pt x="2555" y="17"/>
                      </a:lnTo>
                      <a:lnTo>
                        <a:pt x="2555" y="16"/>
                      </a:lnTo>
                      <a:lnTo>
                        <a:pt x="2550" y="16"/>
                      </a:lnTo>
                      <a:lnTo>
                        <a:pt x="2554" y="20"/>
                      </a:lnTo>
                      <a:lnTo>
                        <a:pt x="2552" y="18"/>
                      </a:lnTo>
                      <a:lnTo>
                        <a:pt x="2555" y="16"/>
                      </a:lnTo>
                      <a:lnTo>
                        <a:pt x="2550" y="16"/>
                      </a:lnTo>
                      <a:lnTo>
                        <a:pt x="2554" y="20"/>
                      </a:lnTo>
                      <a:lnTo>
                        <a:pt x="2559" y="15"/>
                      </a:lnTo>
                      <a:lnTo>
                        <a:pt x="2555" y="11"/>
                      </a:lnTo>
                      <a:lnTo>
                        <a:pt x="2555" y="16"/>
                      </a:lnTo>
                      <a:lnTo>
                        <a:pt x="2559" y="15"/>
                      </a:lnTo>
                      <a:lnTo>
                        <a:pt x="2555" y="11"/>
                      </a:lnTo>
                      <a:lnTo>
                        <a:pt x="2555" y="16"/>
                      </a:lnTo>
                      <a:lnTo>
                        <a:pt x="2556" y="16"/>
                      </a:lnTo>
                      <a:lnTo>
                        <a:pt x="2556" y="15"/>
                      </a:lnTo>
                      <a:lnTo>
                        <a:pt x="2559" y="13"/>
                      </a:lnTo>
                      <a:lnTo>
                        <a:pt x="2561" y="11"/>
                      </a:lnTo>
                      <a:lnTo>
                        <a:pt x="2561" y="9"/>
                      </a:lnTo>
                      <a:lnTo>
                        <a:pt x="2556" y="9"/>
                      </a:lnTo>
                      <a:lnTo>
                        <a:pt x="2556" y="15"/>
                      </a:lnTo>
                      <a:lnTo>
                        <a:pt x="2556" y="13"/>
                      </a:lnTo>
                      <a:lnTo>
                        <a:pt x="2559" y="12"/>
                      </a:lnTo>
                      <a:lnTo>
                        <a:pt x="2561" y="9"/>
                      </a:lnTo>
                      <a:lnTo>
                        <a:pt x="2556" y="9"/>
                      </a:lnTo>
                      <a:lnTo>
                        <a:pt x="2556" y="15"/>
                      </a:lnTo>
                      <a:lnTo>
                        <a:pt x="2557" y="15"/>
                      </a:lnTo>
                      <a:lnTo>
                        <a:pt x="2557" y="13"/>
                      </a:lnTo>
                      <a:lnTo>
                        <a:pt x="2561" y="13"/>
                      </a:lnTo>
                      <a:lnTo>
                        <a:pt x="2563" y="12"/>
                      </a:lnTo>
                      <a:lnTo>
                        <a:pt x="2559" y="8"/>
                      </a:lnTo>
                      <a:lnTo>
                        <a:pt x="2559" y="13"/>
                      </a:lnTo>
                      <a:lnTo>
                        <a:pt x="2563" y="12"/>
                      </a:lnTo>
                      <a:lnTo>
                        <a:pt x="2559" y="8"/>
                      </a:lnTo>
                      <a:lnTo>
                        <a:pt x="2559" y="13"/>
                      </a:lnTo>
                      <a:lnTo>
                        <a:pt x="2560" y="13"/>
                      </a:lnTo>
                      <a:lnTo>
                        <a:pt x="2560" y="12"/>
                      </a:lnTo>
                      <a:lnTo>
                        <a:pt x="2564" y="12"/>
                      </a:lnTo>
                      <a:lnTo>
                        <a:pt x="2565" y="11"/>
                      </a:lnTo>
                      <a:lnTo>
                        <a:pt x="2561" y="7"/>
                      </a:lnTo>
                      <a:lnTo>
                        <a:pt x="2561" y="12"/>
                      </a:lnTo>
                      <a:lnTo>
                        <a:pt x="2565" y="11"/>
                      </a:lnTo>
                      <a:lnTo>
                        <a:pt x="2561" y="7"/>
                      </a:lnTo>
                      <a:lnTo>
                        <a:pt x="2561" y="12"/>
                      </a:lnTo>
                      <a:lnTo>
                        <a:pt x="2564" y="12"/>
                      </a:lnTo>
                      <a:lnTo>
                        <a:pt x="2564" y="11"/>
                      </a:lnTo>
                      <a:lnTo>
                        <a:pt x="2568" y="11"/>
                      </a:lnTo>
                      <a:lnTo>
                        <a:pt x="2569" y="9"/>
                      </a:lnTo>
                      <a:lnTo>
                        <a:pt x="2565" y="5"/>
                      </a:lnTo>
                      <a:lnTo>
                        <a:pt x="2565" y="11"/>
                      </a:lnTo>
                      <a:lnTo>
                        <a:pt x="2569" y="9"/>
                      </a:lnTo>
                      <a:lnTo>
                        <a:pt x="2565" y="5"/>
                      </a:lnTo>
                      <a:lnTo>
                        <a:pt x="2565" y="11"/>
                      </a:lnTo>
                      <a:lnTo>
                        <a:pt x="2575" y="11"/>
                      </a:lnTo>
                      <a:lnTo>
                        <a:pt x="2575" y="5"/>
                      </a:lnTo>
                      <a:lnTo>
                        <a:pt x="2572" y="5"/>
                      </a:lnTo>
                      <a:lnTo>
                        <a:pt x="2573" y="8"/>
                      </a:lnTo>
                      <a:lnTo>
                        <a:pt x="2575" y="11"/>
                      </a:lnTo>
                      <a:lnTo>
                        <a:pt x="2575" y="5"/>
                      </a:lnTo>
                      <a:lnTo>
                        <a:pt x="2572" y="5"/>
                      </a:lnTo>
                      <a:lnTo>
                        <a:pt x="2572" y="7"/>
                      </a:lnTo>
                      <a:lnTo>
                        <a:pt x="2573" y="11"/>
                      </a:lnTo>
                      <a:lnTo>
                        <a:pt x="2575" y="13"/>
                      </a:lnTo>
                      <a:lnTo>
                        <a:pt x="2578" y="9"/>
                      </a:lnTo>
                      <a:lnTo>
                        <a:pt x="2574" y="9"/>
                      </a:lnTo>
                      <a:lnTo>
                        <a:pt x="2575" y="13"/>
                      </a:lnTo>
                      <a:lnTo>
                        <a:pt x="2578" y="9"/>
                      </a:lnTo>
                      <a:lnTo>
                        <a:pt x="2574" y="9"/>
                      </a:lnTo>
                      <a:lnTo>
                        <a:pt x="2574" y="11"/>
                      </a:lnTo>
                      <a:lnTo>
                        <a:pt x="2575" y="15"/>
                      </a:lnTo>
                      <a:lnTo>
                        <a:pt x="2577" y="16"/>
                      </a:lnTo>
                      <a:lnTo>
                        <a:pt x="2579" y="12"/>
                      </a:lnTo>
                      <a:lnTo>
                        <a:pt x="2575" y="12"/>
                      </a:lnTo>
                      <a:lnTo>
                        <a:pt x="2577" y="16"/>
                      </a:lnTo>
                      <a:lnTo>
                        <a:pt x="2579" y="12"/>
                      </a:lnTo>
                      <a:lnTo>
                        <a:pt x="2575" y="12"/>
                      </a:lnTo>
                      <a:lnTo>
                        <a:pt x="2575" y="15"/>
                      </a:lnTo>
                      <a:lnTo>
                        <a:pt x="2577" y="18"/>
                      </a:lnTo>
                      <a:lnTo>
                        <a:pt x="2578" y="20"/>
                      </a:lnTo>
                      <a:lnTo>
                        <a:pt x="2581" y="16"/>
                      </a:lnTo>
                      <a:lnTo>
                        <a:pt x="2577" y="16"/>
                      </a:lnTo>
                      <a:lnTo>
                        <a:pt x="2578" y="20"/>
                      </a:lnTo>
                      <a:lnTo>
                        <a:pt x="2581" y="16"/>
                      </a:lnTo>
                      <a:lnTo>
                        <a:pt x="2577" y="16"/>
                      </a:lnTo>
                      <a:lnTo>
                        <a:pt x="2577" y="18"/>
                      </a:lnTo>
                      <a:lnTo>
                        <a:pt x="2578" y="22"/>
                      </a:lnTo>
                      <a:lnTo>
                        <a:pt x="2579" y="24"/>
                      </a:lnTo>
                      <a:lnTo>
                        <a:pt x="2582" y="20"/>
                      </a:lnTo>
                      <a:lnTo>
                        <a:pt x="2578" y="20"/>
                      </a:lnTo>
                      <a:lnTo>
                        <a:pt x="2579" y="24"/>
                      </a:lnTo>
                      <a:lnTo>
                        <a:pt x="2582" y="20"/>
                      </a:lnTo>
                      <a:lnTo>
                        <a:pt x="2578" y="20"/>
                      </a:lnTo>
                      <a:lnTo>
                        <a:pt x="2578" y="25"/>
                      </a:lnTo>
                      <a:lnTo>
                        <a:pt x="2579" y="27"/>
                      </a:lnTo>
                      <a:lnTo>
                        <a:pt x="2583" y="25"/>
                      </a:lnTo>
                      <a:lnTo>
                        <a:pt x="2579" y="25"/>
                      </a:lnTo>
                      <a:lnTo>
                        <a:pt x="2579" y="27"/>
                      </a:lnTo>
                      <a:lnTo>
                        <a:pt x="2583" y="25"/>
                      </a:lnTo>
                      <a:lnTo>
                        <a:pt x="2579" y="25"/>
                      </a:lnTo>
                      <a:lnTo>
                        <a:pt x="2579" y="33"/>
                      </a:lnTo>
                      <a:lnTo>
                        <a:pt x="2581" y="35"/>
                      </a:lnTo>
                      <a:lnTo>
                        <a:pt x="2585" y="33"/>
                      </a:lnTo>
                      <a:lnTo>
                        <a:pt x="2581" y="33"/>
                      </a:lnTo>
                      <a:lnTo>
                        <a:pt x="2581" y="35"/>
                      </a:lnTo>
                      <a:lnTo>
                        <a:pt x="2585" y="33"/>
                      </a:lnTo>
                      <a:lnTo>
                        <a:pt x="2581" y="33"/>
                      </a:lnTo>
                      <a:lnTo>
                        <a:pt x="2581" y="39"/>
                      </a:lnTo>
                      <a:lnTo>
                        <a:pt x="2582" y="42"/>
                      </a:lnTo>
                      <a:lnTo>
                        <a:pt x="2586" y="39"/>
                      </a:lnTo>
                      <a:lnTo>
                        <a:pt x="2582" y="39"/>
                      </a:lnTo>
                      <a:lnTo>
                        <a:pt x="2582" y="42"/>
                      </a:lnTo>
                      <a:lnTo>
                        <a:pt x="2586" y="39"/>
                      </a:lnTo>
                      <a:lnTo>
                        <a:pt x="2582" y="39"/>
                      </a:lnTo>
                      <a:lnTo>
                        <a:pt x="2582" y="44"/>
                      </a:lnTo>
                      <a:lnTo>
                        <a:pt x="2583" y="48"/>
                      </a:lnTo>
                      <a:lnTo>
                        <a:pt x="2587" y="47"/>
                      </a:lnTo>
                      <a:lnTo>
                        <a:pt x="2583" y="47"/>
                      </a:lnTo>
                      <a:lnTo>
                        <a:pt x="2583" y="48"/>
                      </a:lnTo>
                      <a:lnTo>
                        <a:pt x="2587" y="47"/>
                      </a:lnTo>
                      <a:lnTo>
                        <a:pt x="2583" y="47"/>
                      </a:lnTo>
                      <a:lnTo>
                        <a:pt x="2583" y="56"/>
                      </a:lnTo>
                      <a:lnTo>
                        <a:pt x="2585" y="61"/>
                      </a:lnTo>
                      <a:lnTo>
                        <a:pt x="2588" y="60"/>
                      </a:lnTo>
                      <a:lnTo>
                        <a:pt x="2585" y="60"/>
                      </a:lnTo>
                      <a:lnTo>
                        <a:pt x="2585" y="61"/>
                      </a:lnTo>
                      <a:lnTo>
                        <a:pt x="2588" y="60"/>
                      </a:lnTo>
                      <a:lnTo>
                        <a:pt x="2585" y="60"/>
                      </a:lnTo>
                      <a:lnTo>
                        <a:pt x="2585" y="65"/>
                      </a:lnTo>
                      <a:lnTo>
                        <a:pt x="2586" y="70"/>
                      </a:lnTo>
                      <a:lnTo>
                        <a:pt x="2590" y="69"/>
                      </a:lnTo>
                      <a:lnTo>
                        <a:pt x="2586" y="69"/>
                      </a:lnTo>
                      <a:lnTo>
                        <a:pt x="2586" y="70"/>
                      </a:lnTo>
                      <a:lnTo>
                        <a:pt x="2590" y="69"/>
                      </a:lnTo>
                      <a:lnTo>
                        <a:pt x="2586" y="69"/>
                      </a:lnTo>
                      <a:lnTo>
                        <a:pt x="2586" y="74"/>
                      </a:lnTo>
                      <a:lnTo>
                        <a:pt x="2587" y="79"/>
                      </a:lnTo>
                      <a:lnTo>
                        <a:pt x="2591" y="78"/>
                      </a:lnTo>
                      <a:lnTo>
                        <a:pt x="2587" y="78"/>
                      </a:lnTo>
                      <a:lnTo>
                        <a:pt x="2587" y="79"/>
                      </a:lnTo>
                      <a:lnTo>
                        <a:pt x="2591" y="78"/>
                      </a:lnTo>
                      <a:lnTo>
                        <a:pt x="2587" y="78"/>
                      </a:lnTo>
                      <a:lnTo>
                        <a:pt x="2587" y="91"/>
                      </a:lnTo>
                      <a:lnTo>
                        <a:pt x="2588" y="96"/>
                      </a:lnTo>
                      <a:lnTo>
                        <a:pt x="2592" y="95"/>
                      </a:lnTo>
                      <a:lnTo>
                        <a:pt x="2588" y="95"/>
                      </a:lnTo>
                      <a:lnTo>
                        <a:pt x="2588" y="96"/>
                      </a:lnTo>
                      <a:lnTo>
                        <a:pt x="2592" y="95"/>
                      </a:lnTo>
                      <a:lnTo>
                        <a:pt x="2588" y="95"/>
                      </a:lnTo>
                      <a:lnTo>
                        <a:pt x="2588" y="101"/>
                      </a:lnTo>
                      <a:lnTo>
                        <a:pt x="2590" y="108"/>
                      </a:lnTo>
                      <a:lnTo>
                        <a:pt x="2594" y="106"/>
                      </a:lnTo>
                      <a:lnTo>
                        <a:pt x="2590" y="106"/>
                      </a:lnTo>
                      <a:lnTo>
                        <a:pt x="2590" y="108"/>
                      </a:lnTo>
                      <a:lnTo>
                        <a:pt x="2594" y="106"/>
                      </a:lnTo>
                      <a:lnTo>
                        <a:pt x="2590" y="106"/>
                      </a:lnTo>
                      <a:lnTo>
                        <a:pt x="2590" y="120"/>
                      </a:lnTo>
                      <a:lnTo>
                        <a:pt x="2591" y="127"/>
                      </a:lnTo>
                      <a:lnTo>
                        <a:pt x="2595" y="126"/>
                      </a:lnTo>
                      <a:lnTo>
                        <a:pt x="2591" y="126"/>
                      </a:lnTo>
                      <a:lnTo>
                        <a:pt x="2591" y="127"/>
                      </a:lnTo>
                      <a:lnTo>
                        <a:pt x="2595" y="126"/>
                      </a:lnTo>
                      <a:lnTo>
                        <a:pt x="2591" y="126"/>
                      </a:lnTo>
                      <a:lnTo>
                        <a:pt x="2591" y="133"/>
                      </a:lnTo>
                      <a:lnTo>
                        <a:pt x="2592" y="140"/>
                      </a:lnTo>
                      <a:lnTo>
                        <a:pt x="2596" y="138"/>
                      </a:lnTo>
                      <a:lnTo>
                        <a:pt x="2592" y="138"/>
                      </a:lnTo>
                      <a:lnTo>
                        <a:pt x="2592" y="140"/>
                      </a:lnTo>
                      <a:lnTo>
                        <a:pt x="2596" y="138"/>
                      </a:lnTo>
                      <a:lnTo>
                        <a:pt x="2592" y="138"/>
                      </a:lnTo>
                      <a:lnTo>
                        <a:pt x="2592" y="148"/>
                      </a:lnTo>
                      <a:lnTo>
                        <a:pt x="2594" y="154"/>
                      </a:lnTo>
                      <a:lnTo>
                        <a:pt x="2597" y="153"/>
                      </a:lnTo>
                      <a:lnTo>
                        <a:pt x="2594" y="153"/>
                      </a:lnTo>
                      <a:lnTo>
                        <a:pt x="2594" y="154"/>
                      </a:lnTo>
                      <a:lnTo>
                        <a:pt x="2597" y="153"/>
                      </a:lnTo>
                      <a:lnTo>
                        <a:pt x="2594" y="153"/>
                      </a:lnTo>
                      <a:lnTo>
                        <a:pt x="2594" y="169"/>
                      </a:lnTo>
                      <a:lnTo>
                        <a:pt x="2595" y="177"/>
                      </a:lnTo>
                      <a:lnTo>
                        <a:pt x="2599" y="176"/>
                      </a:lnTo>
                      <a:lnTo>
                        <a:pt x="2595" y="176"/>
                      </a:lnTo>
                      <a:lnTo>
                        <a:pt x="2595" y="177"/>
                      </a:lnTo>
                      <a:lnTo>
                        <a:pt x="2599" y="176"/>
                      </a:lnTo>
                      <a:lnTo>
                        <a:pt x="2595" y="176"/>
                      </a:lnTo>
                      <a:lnTo>
                        <a:pt x="2595" y="185"/>
                      </a:lnTo>
                      <a:lnTo>
                        <a:pt x="2596" y="193"/>
                      </a:lnTo>
                      <a:lnTo>
                        <a:pt x="2600" y="191"/>
                      </a:lnTo>
                      <a:lnTo>
                        <a:pt x="2596" y="191"/>
                      </a:lnTo>
                      <a:lnTo>
                        <a:pt x="2596" y="193"/>
                      </a:lnTo>
                      <a:lnTo>
                        <a:pt x="2600" y="191"/>
                      </a:lnTo>
                      <a:lnTo>
                        <a:pt x="2596" y="191"/>
                      </a:lnTo>
                      <a:lnTo>
                        <a:pt x="2596" y="202"/>
                      </a:lnTo>
                      <a:lnTo>
                        <a:pt x="2597" y="210"/>
                      </a:lnTo>
                      <a:lnTo>
                        <a:pt x="2601" y="208"/>
                      </a:lnTo>
                      <a:lnTo>
                        <a:pt x="2597" y="208"/>
                      </a:lnTo>
                      <a:lnTo>
                        <a:pt x="2597" y="210"/>
                      </a:lnTo>
                      <a:lnTo>
                        <a:pt x="2601" y="208"/>
                      </a:lnTo>
                      <a:lnTo>
                        <a:pt x="2597" y="208"/>
                      </a:lnTo>
                      <a:lnTo>
                        <a:pt x="2597" y="226"/>
                      </a:lnTo>
                      <a:lnTo>
                        <a:pt x="2599" y="235"/>
                      </a:lnTo>
                      <a:lnTo>
                        <a:pt x="2603" y="234"/>
                      </a:lnTo>
                      <a:lnTo>
                        <a:pt x="2599" y="234"/>
                      </a:lnTo>
                      <a:lnTo>
                        <a:pt x="2599" y="235"/>
                      </a:lnTo>
                      <a:lnTo>
                        <a:pt x="2603" y="234"/>
                      </a:lnTo>
                      <a:lnTo>
                        <a:pt x="2599" y="234"/>
                      </a:lnTo>
                      <a:lnTo>
                        <a:pt x="2599" y="244"/>
                      </a:lnTo>
                      <a:lnTo>
                        <a:pt x="2600" y="253"/>
                      </a:lnTo>
                      <a:lnTo>
                        <a:pt x="2604" y="252"/>
                      </a:lnTo>
                      <a:lnTo>
                        <a:pt x="2600" y="252"/>
                      </a:lnTo>
                      <a:lnTo>
                        <a:pt x="2600" y="253"/>
                      </a:lnTo>
                      <a:lnTo>
                        <a:pt x="2604" y="252"/>
                      </a:lnTo>
                      <a:lnTo>
                        <a:pt x="2600" y="252"/>
                      </a:lnTo>
                      <a:lnTo>
                        <a:pt x="2600" y="264"/>
                      </a:lnTo>
                      <a:lnTo>
                        <a:pt x="2601" y="273"/>
                      </a:lnTo>
                      <a:lnTo>
                        <a:pt x="2605" y="271"/>
                      </a:lnTo>
                      <a:lnTo>
                        <a:pt x="2601" y="271"/>
                      </a:lnTo>
                      <a:lnTo>
                        <a:pt x="2601" y="273"/>
                      </a:lnTo>
                      <a:lnTo>
                        <a:pt x="2605" y="271"/>
                      </a:lnTo>
                      <a:lnTo>
                        <a:pt x="2601" y="271"/>
                      </a:lnTo>
                      <a:lnTo>
                        <a:pt x="2601" y="292"/>
                      </a:lnTo>
                      <a:lnTo>
                        <a:pt x="2603" y="302"/>
                      </a:lnTo>
                      <a:lnTo>
                        <a:pt x="2606" y="301"/>
                      </a:lnTo>
                      <a:lnTo>
                        <a:pt x="2603" y="301"/>
                      </a:lnTo>
                      <a:lnTo>
                        <a:pt x="2603" y="302"/>
                      </a:lnTo>
                      <a:lnTo>
                        <a:pt x="2606" y="301"/>
                      </a:lnTo>
                      <a:lnTo>
                        <a:pt x="2603" y="301"/>
                      </a:lnTo>
                      <a:lnTo>
                        <a:pt x="2603" y="312"/>
                      </a:lnTo>
                      <a:lnTo>
                        <a:pt x="2604" y="322"/>
                      </a:lnTo>
                      <a:lnTo>
                        <a:pt x="2608" y="321"/>
                      </a:lnTo>
                      <a:lnTo>
                        <a:pt x="2604" y="321"/>
                      </a:lnTo>
                      <a:lnTo>
                        <a:pt x="2604" y="322"/>
                      </a:lnTo>
                      <a:lnTo>
                        <a:pt x="2608" y="321"/>
                      </a:lnTo>
                      <a:lnTo>
                        <a:pt x="2604" y="321"/>
                      </a:lnTo>
                      <a:lnTo>
                        <a:pt x="2604" y="332"/>
                      </a:lnTo>
                      <a:lnTo>
                        <a:pt x="2605" y="343"/>
                      </a:lnTo>
                      <a:lnTo>
                        <a:pt x="2609" y="341"/>
                      </a:lnTo>
                      <a:lnTo>
                        <a:pt x="2605" y="341"/>
                      </a:lnTo>
                      <a:lnTo>
                        <a:pt x="2605" y="343"/>
                      </a:lnTo>
                      <a:lnTo>
                        <a:pt x="2609" y="341"/>
                      </a:lnTo>
                      <a:lnTo>
                        <a:pt x="2605" y="341"/>
                      </a:lnTo>
                      <a:lnTo>
                        <a:pt x="2605" y="364"/>
                      </a:lnTo>
                      <a:lnTo>
                        <a:pt x="2606" y="375"/>
                      </a:lnTo>
                      <a:lnTo>
                        <a:pt x="2610" y="374"/>
                      </a:lnTo>
                      <a:lnTo>
                        <a:pt x="2606" y="374"/>
                      </a:lnTo>
                      <a:lnTo>
                        <a:pt x="2606" y="375"/>
                      </a:lnTo>
                      <a:lnTo>
                        <a:pt x="2610" y="374"/>
                      </a:lnTo>
                      <a:lnTo>
                        <a:pt x="2606" y="374"/>
                      </a:lnTo>
                      <a:lnTo>
                        <a:pt x="2606" y="385"/>
                      </a:lnTo>
                      <a:lnTo>
                        <a:pt x="2608" y="397"/>
                      </a:lnTo>
                      <a:lnTo>
                        <a:pt x="2612" y="395"/>
                      </a:lnTo>
                      <a:lnTo>
                        <a:pt x="2608" y="395"/>
                      </a:lnTo>
                      <a:lnTo>
                        <a:pt x="2608" y="397"/>
                      </a:lnTo>
                      <a:lnTo>
                        <a:pt x="2612" y="395"/>
                      </a:lnTo>
                      <a:lnTo>
                        <a:pt x="2608" y="395"/>
                      </a:lnTo>
                      <a:lnTo>
                        <a:pt x="2608" y="408"/>
                      </a:lnTo>
                      <a:lnTo>
                        <a:pt x="2609" y="419"/>
                      </a:lnTo>
                      <a:lnTo>
                        <a:pt x="2613" y="417"/>
                      </a:lnTo>
                      <a:lnTo>
                        <a:pt x="2609" y="417"/>
                      </a:lnTo>
                      <a:lnTo>
                        <a:pt x="2609" y="419"/>
                      </a:lnTo>
                      <a:lnTo>
                        <a:pt x="2613" y="417"/>
                      </a:lnTo>
                      <a:lnTo>
                        <a:pt x="2609" y="417"/>
                      </a:lnTo>
                      <a:lnTo>
                        <a:pt x="2609" y="442"/>
                      </a:lnTo>
                      <a:lnTo>
                        <a:pt x="2610" y="454"/>
                      </a:lnTo>
                      <a:lnTo>
                        <a:pt x="2614" y="452"/>
                      </a:lnTo>
                      <a:lnTo>
                        <a:pt x="2610" y="452"/>
                      </a:lnTo>
                      <a:lnTo>
                        <a:pt x="2610" y="454"/>
                      </a:lnTo>
                      <a:lnTo>
                        <a:pt x="2614" y="452"/>
                      </a:lnTo>
                      <a:lnTo>
                        <a:pt x="2610" y="452"/>
                      </a:lnTo>
                      <a:lnTo>
                        <a:pt x="2610" y="465"/>
                      </a:lnTo>
                      <a:lnTo>
                        <a:pt x="2612" y="477"/>
                      </a:lnTo>
                      <a:lnTo>
                        <a:pt x="2616" y="476"/>
                      </a:lnTo>
                      <a:lnTo>
                        <a:pt x="2612" y="476"/>
                      </a:lnTo>
                      <a:lnTo>
                        <a:pt x="2612" y="477"/>
                      </a:lnTo>
                      <a:lnTo>
                        <a:pt x="2616" y="476"/>
                      </a:lnTo>
                      <a:lnTo>
                        <a:pt x="2612" y="476"/>
                      </a:lnTo>
                      <a:lnTo>
                        <a:pt x="2612" y="488"/>
                      </a:lnTo>
                      <a:lnTo>
                        <a:pt x="2613" y="501"/>
                      </a:lnTo>
                      <a:lnTo>
                        <a:pt x="2617" y="500"/>
                      </a:lnTo>
                      <a:lnTo>
                        <a:pt x="2613" y="500"/>
                      </a:lnTo>
                      <a:lnTo>
                        <a:pt x="2613" y="501"/>
                      </a:lnTo>
                      <a:lnTo>
                        <a:pt x="2617" y="500"/>
                      </a:lnTo>
                      <a:lnTo>
                        <a:pt x="2613" y="500"/>
                      </a:lnTo>
                      <a:lnTo>
                        <a:pt x="2613" y="526"/>
                      </a:lnTo>
                      <a:lnTo>
                        <a:pt x="2614" y="538"/>
                      </a:lnTo>
                      <a:lnTo>
                        <a:pt x="2618" y="536"/>
                      </a:lnTo>
                      <a:lnTo>
                        <a:pt x="2614" y="536"/>
                      </a:lnTo>
                      <a:lnTo>
                        <a:pt x="2614" y="538"/>
                      </a:lnTo>
                      <a:lnTo>
                        <a:pt x="2618" y="536"/>
                      </a:lnTo>
                      <a:lnTo>
                        <a:pt x="2614" y="536"/>
                      </a:lnTo>
                      <a:lnTo>
                        <a:pt x="2614" y="550"/>
                      </a:lnTo>
                      <a:lnTo>
                        <a:pt x="2616" y="562"/>
                      </a:lnTo>
                      <a:lnTo>
                        <a:pt x="2619" y="561"/>
                      </a:lnTo>
                      <a:lnTo>
                        <a:pt x="2616" y="561"/>
                      </a:lnTo>
                      <a:lnTo>
                        <a:pt x="2616" y="562"/>
                      </a:lnTo>
                      <a:lnTo>
                        <a:pt x="2619" y="561"/>
                      </a:lnTo>
                      <a:lnTo>
                        <a:pt x="2616" y="561"/>
                      </a:lnTo>
                      <a:lnTo>
                        <a:pt x="2616" y="575"/>
                      </a:lnTo>
                      <a:lnTo>
                        <a:pt x="2617" y="588"/>
                      </a:lnTo>
                      <a:lnTo>
                        <a:pt x="2621" y="587"/>
                      </a:lnTo>
                      <a:lnTo>
                        <a:pt x="2617" y="587"/>
                      </a:lnTo>
                      <a:lnTo>
                        <a:pt x="2617" y="588"/>
                      </a:lnTo>
                      <a:lnTo>
                        <a:pt x="2621" y="587"/>
                      </a:lnTo>
                      <a:lnTo>
                        <a:pt x="2617" y="587"/>
                      </a:lnTo>
                      <a:lnTo>
                        <a:pt x="2617" y="614"/>
                      </a:lnTo>
                      <a:lnTo>
                        <a:pt x="2618" y="627"/>
                      </a:lnTo>
                      <a:lnTo>
                        <a:pt x="2622" y="625"/>
                      </a:lnTo>
                      <a:lnTo>
                        <a:pt x="2618" y="625"/>
                      </a:lnTo>
                      <a:lnTo>
                        <a:pt x="2618" y="627"/>
                      </a:lnTo>
                      <a:lnTo>
                        <a:pt x="2622" y="625"/>
                      </a:lnTo>
                      <a:lnTo>
                        <a:pt x="2618" y="625"/>
                      </a:lnTo>
                      <a:lnTo>
                        <a:pt x="2618" y="640"/>
                      </a:lnTo>
                      <a:lnTo>
                        <a:pt x="2619" y="652"/>
                      </a:lnTo>
                      <a:lnTo>
                        <a:pt x="2623" y="651"/>
                      </a:lnTo>
                      <a:lnTo>
                        <a:pt x="2619" y="651"/>
                      </a:lnTo>
                      <a:lnTo>
                        <a:pt x="2619" y="652"/>
                      </a:lnTo>
                      <a:lnTo>
                        <a:pt x="2623" y="651"/>
                      </a:lnTo>
                      <a:lnTo>
                        <a:pt x="2619" y="651"/>
                      </a:lnTo>
                      <a:lnTo>
                        <a:pt x="2619" y="665"/>
                      </a:lnTo>
                      <a:lnTo>
                        <a:pt x="2621" y="678"/>
                      </a:lnTo>
                      <a:lnTo>
                        <a:pt x="2625" y="677"/>
                      </a:lnTo>
                      <a:lnTo>
                        <a:pt x="2621" y="677"/>
                      </a:lnTo>
                      <a:lnTo>
                        <a:pt x="2621" y="678"/>
                      </a:lnTo>
                      <a:lnTo>
                        <a:pt x="2625" y="677"/>
                      </a:lnTo>
                      <a:lnTo>
                        <a:pt x="2621" y="677"/>
                      </a:lnTo>
                      <a:lnTo>
                        <a:pt x="2621" y="705"/>
                      </a:lnTo>
                      <a:lnTo>
                        <a:pt x="2622" y="718"/>
                      </a:lnTo>
                      <a:lnTo>
                        <a:pt x="2626" y="717"/>
                      </a:lnTo>
                      <a:lnTo>
                        <a:pt x="2622" y="717"/>
                      </a:lnTo>
                      <a:lnTo>
                        <a:pt x="2622" y="718"/>
                      </a:lnTo>
                      <a:lnTo>
                        <a:pt x="2626" y="717"/>
                      </a:lnTo>
                      <a:lnTo>
                        <a:pt x="2622" y="717"/>
                      </a:lnTo>
                      <a:lnTo>
                        <a:pt x="2622" y="731"/>
                      </a:lnTo>
                      <a:lnTo>
                        <a:pt x="2623" y="744"/>
                      </a:lnTo>
                      <a:lnTo>
                        <a:pt x="2627" y="743"/>
                      </a:lnTo>
                      <a:lnTo>
                        <a:pt x="2623" y="743"/>
                      </a:lnTo>
                      <a:lnTo>
                        <a:pt x="2623" y="744"/>
                      </a:lnTo>
                      <a:lnTo>
                        <a:pt x="2627" y="743"/>
                      </a:lnTo>
                      <a:lnTo>
                        <a:pt x="2623" y="743"/>
                      </a:lnTo>
                      <a:lnTo>
                        <a:pt x="2623" y="758"/>
                      </a:lnTo>
                      <a:lnTo>
                        <a:pt x="2625" y="771"/>
                      </a:lnTo>
                      <a:lnTo>
                        <a:pt x="2628" y="770"/>
                      </a:lnTo>
                      <a:lnTo>
                        <a:pt x="2625" y="770"/>
                      </a:lnTo>
                      <a:lnTo>
                        <a:pt x="2625" y="771"/>
                      </a:lnTo>
                      <a:lnTo>
                        <a:pt x="2628" y="770"/>
                      </a:lnTo>
                      <a:lnTo>
                        <a:pt x="2625" y="770"/>
                      </a:lnTo>
                      <a:lnTo>
                        <a:pt x="2625" y="797"/>
                      </a:lnTo>
                      <a:lnTo>
                        <a:pt x="2626" y="811"/>
                      </a:lnTo>
                      <a:lnTo>
                        <a:pt x="2630" y="810"/>
                      </a:lnTo>
                      <a:lnTo>
                        <a:pt x="2626" y="810"/>
                      </a:lnTo>
                      <a:lnTo>
                        <a:pt x="2626" y="811"/>
                      </a:lnTo>
                      <a:lnTo>
                        <a:pt x="2630" y="810"/>
                      </a:lnTo>
                      <a:lnTo>
                        <a:pt x="2626" y="810"/>
                      </a:lnTo>
                      <a:lnTo>
                        <a:pt x="2626" y="824"/>
                      </a:lnTo>
                      <a:lnTo>
                        <a:pt x="2627" y="837"/>
                      </a:lnTo>
                      <a:lnTo>
                        <a:pt x="2631" y="836"/>
                      </a:lnTo>
                      <a:lnTo>
                        <a:pt x="2627" y="836"/>
                      </a:lnTo>
                      <a:lnTo>
                        <a:pt x="2627" y="837"/>
                      </a:lnTo>
                      <a:lnTo>
                        <a:pt x="2631" y="836"/>
                      </a:lnTo>
                      <a:lnTo>
                        <a:pt x="2627" y="836"/>
                      </a:lnTo>
                      <a:lnTo>
                        <a:pt x="2627" y="862"/>
                      </a:lnTo>
                      <a:lnTo>
                        <a:pt x="2628" y="875"/>
                      </a:lnTo>
                      <a:lnTo>
                        <a:pt x="2632" y="873"/>
                      </a:lnTo>
                      <a:lnTo>
                        <a:pt x="2628" y="873"/>
                      </a:lnTo>
                      <a:lnTo>
                        <a:pt x="2628" y="875"/>
                      </a:lnTo>
                      <a:lnTo>
                        <a:pt x="2632" y="873"/>
                      </a:lnTo>
                      <a:lnTo>
                        <a:pt x="2628" y="873"/>
                      </a:lnTo>
                      <a:lnTo>
                        <a:pt x="2628" y="887"/>
                      </a:lnTo>
                      <a:lnTo>
                        <a:pt x="2630" y="899"/>
                      </a:lnTo>
                      <a:lnTo>
                        <a:pt x="2634" y="898"/>
                      </a:lnTo>
                      <a:lnTo>
                        <a:pt x="2630" y="898"/>
                      </a:lnTo>
                      <a:lnTo>
                        <a:pt x="2630" y="899"/>
                      </a:lnTo>
                      <a:lnTo>
                        <a:pt x="2634" y="898"/>
                      </a:lnTo>
                      <a:lnTo>
                        <a:pt x="2630" y="898"/>
                      </a:lnTo>
                      <a:lnTo>
                        <a:pt x="2630" y="912"/>
                      </a:lnTo>
                      <a:lnTo>
                        <a:pt x="2631" y="924"/>
                      </a:lnTo>
                      <a:lnTo>
                        <a:pt x="2635" y="922"/>
                      </a:lnTo>
                      <a:lnTo>
                        <a:pt x="2631" y="922"/>
                      </a:lnTo>
                      <a:lnTo>
                        <a:pt x="2631" y="924"/>
                      </a:lnTo>
                      <a:lnTo>
                        <a:pt x="2635" y="922"/>
                      </a:lnTo>
                      <a:lnTo>
                        <a:pt x="2631" y="922"/>
                      </a:lnTo>
                      <a:lnTo>
                        <a:pt x="2631" y="947"/>
                      </a:lnTo>
                      <a:lnTo>
                        <a:pt x="2632" y="957"/>
                      </a:lnTo>
                      <a:lnTo>
                        <a:pt x="2636" y="956"/>
                      </a:lnTo>
                      <a:lnTo>
                        <a:pt x="2632" y="956"/>
                      </a:lnTo>
                      <a:lnTo>
                        <a:pt x="2632" y="957"/>
                      </a:lnTo>
                      <a:lnTo>
                        <a:pt x="2636" y="956"/>
                      </a:lnTo>
                      <a:lnTo>
                        <a:pt x="2632" y="956"/>
                      </a:lnTo>
                      <a:lnTo>
                        <a:pt x="2632" y="969"/>
                      </a:lnTo>
                      <a:lnTo>
                        <a:pt x="2634" y="979"/>
                      </a:lnTo>
                      <a:lnTo>
                        <a:pt x="2637" y="978"/>
                      </a:lnTo>
                      <a:lnTo>
                        <a:pt x="2634" y="978"/>
                      </a:lnTo>
                      <a:lnTo>
                        <a:pt x="2634" y="979"/>
                      </a:lnTo>
                      <a:lnTo>
                        <a:pt x="2637" y="978"/>
                      </a:lnTo>
                      <a:lnTo>
                        <a:pt x="2634" y="978"/>
                      </a:lnTo>
                      <a:lnTo>
                        <a:pt x="2634" y="989"/>
                      </a:lnTo>
                      <a:lnTo>
                        <a:pt x="2635" y="1000"/>
                      </a:lnTo>
                      <a:lnTo>
                        <a:pt x="2639" y="998"/>
                      </a:lnTo>
                      <a:lnTo>
                        <a:pt x="2635" y="998"/>
                      </a:lnTo>
                      <a:lnTo>
                        <a:pt x="2635" y="1000"/>
                      </a:lnTo>
                      <a:lnTo>
                        <a:pt x="2639" y="998"/>
                      </a:lnTo>
                      <a:lnTo>
                        <a:pt x="2635" y="998"/>
                      </a:lnTo>
                      <a:lnTo>
                        <a:pt x="2635" y="1018"/>
                      </a:lnTo>
                      <a:lnTo>
                        <a:pt x="2636" y="1027"/>
                      </a:lnTo>
                      <a:lnTo>
                        <a:pt x="2640" y="1026"/>
                      </a:lnTo>
                      <a:lnTo>
                        <a:pt x="2636" y="1026"/>
                      </a:lnTo>
                      <a:lnTo>
                        <a:pt x="2636" y="1027"/>
                      </a:lnTo>
                      <a:lnTo>
                        <a:pt x="2640" y="1026"/>
                      </a:lnTo>
                      <a:lnTo>
                        <a:pt x="2636" y="1026"/>
                      </a:lnTo>
                      <a:lnTo>
                        <a:pt x="2636" y="1036"/>
                      </a:lnTo>
                      <a:lnTo>
                        <a:pt x="2637" y="1045"/>
                      </a:lnTo>
                      <a:lnTo>
                        <a:pt x="2641" y="1044"/>
                      </a:lnTo>
                      <a:lnTo>
                        <a:pt x="2637" y="1044"/>
                      </a:lnTo>
                      <a:lnTo>
                        <a:pt x="2637" y="1045"/>
                      </a:lnTo>
                      <a:lnTo>
                        <a:pt x="2641" y="1044"/>
                      </a:lnTo>
                      <a:lnTo>
                        <a:pt x="2637" y="1044"/>
                      </a:lnTo>
                      <a:lnTo>
                        <a:pt x="2637" y="1053"/>
                      </a:lnTo>
                      <a:lnTo>
                        <a:pt x="2639" y="1059"/>
                      </a:lnTo>
                      <a:lnTo>
                        <a:pt x="2643" y="1058"/>
                      </a:lnTo>
                      <a:lnTo>
                        <a:pt x="2639" y="1058"/>
                      </a:lnTo>
                      <a:lnTo>
                        <a:pt x="2639" y="1059"/>
                      </a:lnTo>
                      <a:lnTo>
                        <a:pt x="2643" y="1058"/>
                      </a:lnTo>
                      <a:lnTo>
                        <a:pt x="2639" y="1058"/>
                      </a:lnTo>
                      <a:lnTo>
                        <a:pt x="2639" y="1073"/>
                      </a:lnTo>
                      <a:lnTo>
                        <a:pt x="2640" y="1080"/>
                      </a:lnTo>
                      <a:lnTo>
                        <a:pt x="2644" y="1079"/>
                      </a:lnTo>
                      <a:lnTo>
                        <a:pt x="2640" y="1079"/>
                      </a:lnTo>
                      <a:lnTo>
                        <a:pt x="2640" y="1080"/>
                      </a:lnTo>
                      <a:lnTo>
                        <a:pt x="2644" y="1079"/>
                      </a:lnTo>
                      <a:lnTo>
                        <a:pt x="2640" y="1079"/>
                      </a:lnTo>
                      <a:lnTo>
                        <a:pt x="2640" y="1085"/>
                      </a:lnTo>
                      <a:lnTo>
                        <a:pt x="2641" y="1091"/>
                      </a:lnTo>
                      <a:lnTo>
                        <a:pt x="2645" y="1090"/>
                      </a:lnTo>
                      <a:lnTo>
                        <a:pt x="2641" y="1090"/>
                      </a:lnTo>
                      <a:lnTo>
                        <a:pt x="2641" y="1091"/>
                      </a:lnTo>
                      <a:lnTo>
                        <a:pt x="2645" y="1090"/>
                      </a:lnTo>
                      <a:lnTo>
                        <a:pt x="2641" y="1090"/>
                      </a:lnTo>
                      <a:lnTo>
                        <a:pt x="2641" y="1095"/>
                      </a:lnTo>
                      <a:lnTo>
                        <a:pt x="2643" y="1101"/>
                      </a:lnTo>
                      <a:lnTo>
                        <a:pt x="2647" y="1099"/>
                      </a:lnTo>
                      <a:lnTo>
                        <a:pt x="2643" y="1099"/>
                      </a:lnTo>
                      <a:lnTo>
                        <a:pt x="2643" y="1101"/>
                      </a:lnTo>
                      <a:lnTo>
                        <a:pt x="2647" y="1099"/>
                      </a:lnTo>
                      <a:lnTo>
                        <a:pt x="2643" y="1099"/>
                      </a:lnTo>
                      <a:lnTo>
                        <a:pt x="2643" y="1110"/>
                      </a:lnTo>
                      <a:lnTo>
                        <a:pt x="2644" y="1113"/>
                      </a:lnTo>
                      <a:lnTo>
                        <a:pt x="2648" y="1112"/>
                      </a:lnTo>
                      <a:lnTo>
                        <a:pt x="2644" y="1112"/>
                      </a:lnTo>
                      <a:lnTo>
                        <a:pt x="2644" y="1113"/>
                      </a:lnTo>
                      <a:lnTo>
                        <a:pt x="2648" y="1112"/>
                      </a:lnTo>
                      <a:lnTo>
                        <a:pt x="2644" y="1112"/>
                      </a:lnTo>
                      <a:lnTo>
                        <a:pt x="2644" y="1117"/>
                      </a:lnTo>
                      <a:lnTo>
                        <a:pt x="2645" y="1121"/>
                      </a:lnTo>
                      <a:lnTo>
                        <a:pt x="2649" y="1120"/>
                      </a:lnTo>
                      <a:lnTo>
                        <a:pt x="2645" y="1120"/>
                      </a:lnTo>
                      <a:lnTo>
                        <a:pt x="2645" y="1121"/>
                      </a:lnTo>
                      <a:lnTo>
                        <a:pt x="2649" y="1120"/>
                      </a:lnTo>
                      <a:lnTo>
                        <a:pt x="2645" y="1120"/>
                      </a:lnTo>
                      <a:lnTo>
                        <a:pt x="2645" y="1125"/>
                      </a:lnTo>
                      <a:lnTo>
                        <a:pt x="2647" y="1128"/>
                      </a:lnTo>
                      <a:lnTo>
                        <a:pt x="2650" y="1125"/>
                      </a:lnTo>
                      <a:lnTo>
                        <a:pt x="2647" y="1125"/>
                      </a:lnTo>
                      <a:lnTo>
                        <a:pt x="2647" y="1128"/>
                      </a:lnTo>
                      <a:lnTo>
                        <a:pt x="2650" y="1125"/>
                      </a:lnTo>
                      <a:lnTo>
                        <a:pt x="2647" y="1125"/>
                      </a:lnTo>
                      <a:lnTo>
                        <a:pt x="2647" y="1134"/>
                      </a:lnTo>
                      <a:lnTo>
                        <a:pt x="2648" y="1137"/>
                      </a:lnTo>
                      <a:lnTo>
                        <a:pt x="2652" y="1134"/>
                      </a:lnTo>
                      <a:lnTo>
                        <a:pt x="2648" y="1134"/>
                      </a:lnTo>
                      <a:lnTo>
                        <a:pt x="2648" y="1137"/>
                      </a:lnTo>
                      <a:lnTo>
                        <a:pt x="2652" y="1134"/>
                      </a:lnTo>
                      <a:lnTo>
                        <a:pt x="2648" y="1134"/>
                      </a:lnTo>
                      <a:lnTo>
                        <a:pt x="2648" y="1138"/>
                      </a:lnTo>
                      <a:lnTo>
                        <a:pt x="2649" y="1141"/>
                      </a:lnTo>
                      <a:lnTo>
                        <a:pt x="2653" y="1138"/>
                      </a:lnTo>
                      <a:lnTo>
                        <a:pt x="2649" y="1138"/>
                      </a:lnTo>
                      <a:lnTo>
                        <a:pt x="2649" y="1141"/>
                      </a:lnTo>
                      <a:lnTo>
                        <a:pt x="2653" y="1138"/>
                      </a:lnTo>
                      <a:lnTo>
                        <a:pt x="2649" y="1138"/>
                      </a:lnTo>
                      <a:lnTo>
                        <a:pt x="2649" y="1141"/>
                      </a:lnTo>
                      <a:lnTo>
                        <a:pt x="2650" y="1144"/>
                      </a:lnTo>
                      <a:lnTo>
                        <a:pt x="2652" y="1146"/>
                      </a:lnTo>
                      <a:lnTo>
                        <a:pt x="2654" y="1142"/>
                      </a:lnTo>
                      <a:lnTo>
                        <a:pt x="2650" y="1142"/>
                      </a:lnTo>
                      <a:lnTo>
                        <a:pt x="2652" y="1146"/>
                      </a:lnTo>
                      <a:lnTo>
                        <a:pt x="2654" y="1142"/>
                      </a:lnTo>
                      <a:lnTo>
                        <a:pt x="2650" y="1142"/>
                      </a:lnTo>
                      <a:lnTo>
                        <a:pt x="2650" y="1146"/>
                      </a:lnTo>
                      <a:lnTo>
                        <a:pt x="2652" y="1150"/>
                      </a:lnTo>
                      <a:lnTo>
                        <a:pt x="2653" y="1151"/>
                      </a:lnTo>
                      <a:lnTo>
                        <a:pt x="2656" y="1147"/>
                      </a:lnTo>
                      <a:lnTo>
                        <a:pt x="2652" y="1147"/>
                      </a:lnTo>
                      <a:lnTo>
                        <a:pt x="2653" y="1151"/>
                      </a:lnTo>
                      <a:lnTo>
                        <a:pt x="2656" y="1147"/>
                      </a:lnTo>
                      <a:lnTo>
                        <a:pt x="2652" y="1147"/>
                      </a:lnTo>
                      <a:lnTo>
                        <a:pt x="2652" y="1148"/>
                      </a:lnTo>
                      <a:lnTo>
                        <a:pt x="2653" y="1152"/>
                      </a:lnTo>
                      <a:lnTo>
                        <a:pt x="2654" y="1153"/>
                      </a:lnTo>
                      <a:lnTo>
                        <a:pt x="2657" y="1150"/>
                      </a:lnTo>
                      <a:lnTo>
                        <a:pt x="2653" y="1150"/>
                      </a:lnTo>
                      <a:lnTo>
                        <a:pt x="2654" y="1153"/>
                      </a:lnTo>
                      <a:lnTo>
                        <a:pt x="2657" y="1150"/>
                      </a:lnTo>
                      <a:lnTo>
                        <a:pt x="2653" y="1150"/>
                      </a:lnTo>
                      <a:lnTo>
                        <a:pt x="2653" y="1152"/>
                      </a:lnTo>
                      <a:lnTo>
                        <a:pt x="2654" y="1155"/>
                      </a:lnTo>
                      <a:lnTo>
                        <a:pt x="2657" y="1157"/>
                      </a:lnTo>
                      <a:lnTo>
                        <a:pt x="2658" y="1157"/>
                      </a:lnTo>
                      <a:lnTo>
                        <a:pt x="2658" y="1152"/>
                      </a:lnTo>
                      <a:lnTo>
                        <a:pt x="2654" y="1152"/>
                      </a:lnTo>
                      <a:lnTo>
                        <a:pt x="2656" y="1155"/>
                      </a:lnTo>
                      <a:lnTo>
                        <a:pt x="2658" y="1157"/>
                      </a:lnTo>
                      <a:lnTo>
                        <a:pt x="2658" y="1152"/>
                      </a:lnTo>
                      <a:lnTo>
                        <a:pt x="2654" y="1152"/>
                      </a:lnTo>
                      <a:lnTo>
                        <a:pt x="2654" y="1155"/>
                      </a:lnTo>
                      <a:lnTo>
                        <a:pt x="2656" y="1159"/>
                      </a:lnTo>
                      <a:lnTo>
                        <a:pt x="2657" y="1160"/>
                      </a:lnTo>
                      <a:lnTo>
                        <a:pt x="2659" y="1156"/>
                      </a:lnTo>
                      <a:lnTo>
                        <a:pt x="2656" y="1156"/>
                      </a:lnTo>
                      <a:lnTo>
                        <a:pt x="2657" y="1160"/>
                      </a:lnTo>
                      <a:lnTo>
                        <a:pt x="2659" y="1156"/>
                      </a:lnTo>
                      <a:lnTo>
                        <a:pt x="2656" y="1156"/>
                      </a:lnTo>
                      <a:lnTo>
                        <a:pt x="2656" y="1157"/>
                      </a:lnTo>
                      <a:lnTo>
                        <a:pt x="2657" y="1160"/>
                      </a:lnTo>
                      <a:lnTo>
                        <a:pt x="2659" y="1162"/>
                      </a:lnTo>
                      <a:lnTo>
                        <a:pt x="2661" y="1162"/>
                      </a:lnTo>
                      <a:lnTo>
                        <a:pt x="2661" y="1157"/>
                      </a:lnTo>
                      <a:lnTo>
                        <a:pt x="2657" y="1157"/>
                      </a:lnTo>
                      <a:lnTo>
                        <a:pt x="2658" y="1160"/>
                      </a:lnTo>
                      <a:lnTo>
                        <a:pt x="2661" y="1162"/>
                      </a:lnTo>
                      <a:lnTo>
                        <a:pt x="2661" y="1157"/>
                      </a:lnTo>
                      <a:lnTo>
                        <a:pt x="2657" y="1157"/>
                      </a:lnTo>
                      <a:lnTo>
                        <a:pt x="2657" y="1159"/>
                      </a:lnTo>
                      <a:lnTo>
                        <a:pt x="2658" y="1162"/>
                      </a:lnTo>
                      <a:lnTo>
                        <a:pt x="2659" y="1164"/>
                      </a:lnTo>
                      <a:lnTo>
                        <a:pt x="2662" y="1160"/>
                      </a:lnTo>
                      <a:lnTo>
                        <a:pt x="2658" y="1160"/>
                      </a:lnTo>
                      <a:lnTo>
                        <a:pt x="2659" y="1164"/>
                      </a:lnTo>
                      <a:lnTo>
                        <a:pt x="2662" y="1160"/>
                      </a:lnTo>
                      <a:lnTo>
                        <a:pt x="2658" y="1160"/>
                      </a:lnTo>
                      <a:lnTo>
                        <a:pt x="2658" y="1161"/>
                      </a:lnTo>
                      <a:lnTo>
                        <a:pt x="2659" y="1164"/>
                      </a:lnTo>
                      <a:lnTo>
                        <a:pt x="2662" y="1166"/>
                      </a:lnTo>
                      <a:lnTo>
                        <a:pt x="2663" y="1166"/>
                      </a:lnTo>
                      <a:lnTo>
                        <a:pt x="2663" y="1161"/>
                      </a:lnTo>
                      <a:lnTo>
                        <a:pt x="2659" y="1161"/>
                      </a:lnTo>
                      <a:lnTo>
                        <a:pt x="2661" y="1164"/>
                      </a:lnTo>
                      <a:lnTo>
                        <a:pt x="2663" y="1166"/>
                      </a:lnTo>
                      <a:lnTo>
                        <a:pt x="2663" y="1161"/>
                      </a:lnTo>
                      <a:lnTo>
                        <a:pt x="2659" y="1161"/>
                      </a:lnTo>
                      <a:lnTo>
                        <a:pt x="2659" y="1162"/>
                      </a:lnTo>
                      <a:lnTo>
                        <a:pt x="2661" y="1165"/>
                      </a:lnTo>
                      <a:lnTo>
                        <a:pt x="2663" y="1168"/>
                      </a:lnTo>
                      <a:lnTo>
                        <a:pt x="2665" y="1168"/>
                      </a:lnTo>
                      <a:lnTo>
                        <a:pt x="2665" y="1162"/>
                      </a:lnTo>
                      <a:lnTo>
                        <a:pt x="2661" y="1162"/>
                      </a:lnTo>
                      <a:lnTo>
                        <a:pt x="2662" y="1165"/>
                      </a:lnTo>
                      <a:lnTo>
                        <a:pt x="2665" y="1168"/>
                      </a:lnTo>
                      <a:lnTo>
                        <a:pt x="2665" y="1162"/>
                      </a:lnTo>
                      <a:lnTo>
                        <a:pt x="2661" y="1162"/>
                      </a:lnTo>
                      <a:lnTo>
                        <a:pt x="2661" y="1164"/>
                      </a:lnTo>
                      <a:lnTo>
                        <a:pt x="2662" y="1166"/>
                      </a:lnTo>
                      <a:lnTo>
                        <a:pt x="2665" y="1169"/>
                      </a:lnTo>
                      <a:lnTo>
                        <a:pt x="2666" y="1169"/>
                      </a:lnTo>
                      <a:lnTo>
                        <a:pt x="2666" y="1164"/>
                      </a:lnTo>
                      <a:lnTo>
                        <a:pt x="2662" y="1164"/>
                      </a:lnTo>
                      <a:lnTo>
                        <a:pt x="2663" y="1166"/>
                      </a:lnTo>
                      <a:lnTo>
                        <a:pt x="2666" y="1169"/>
                      </a:lnTo>
                      <a:lnTo>
                        <a:pt x="2666" y="1164"/>
                      </a:lnTo>
                      <a:lnTo>
                        <a:pt x="2662" y="1164"/>
                      </a:lnTo>
                      <a:lnTo>
                        <a:pt x="2662" y="1165"/>
                      </a:lnTo>
                      <a:lnTo>
                        <a:pt x="2663" y="1168"/>
                      </a:lnTo>
                      <a:lnTo>
                        <a:pt x="2666" y="1170"/>
                      </a:lnTo>
                      <a:lnTo>
                        <a:pt x="2667" y="1170"/>
                      </a:lnTo>
                      <a:lnTo>
                        <a:pt x="2667" y="1165"/>
                      </a:lnTo>
                      <a:lnTo>
                        <a:pt x="2665" y="1169"/>
                      </a:lnTo>
                      <a:lnTo>
                        <a:pt x="2667" y="1170"/>
                      </a:lnTo>
                      <a:lnTo>
                        <a:pt x="2667" y="1165"/>
                      </a:lnTo>
                      <a:lnTo>
                        <a:pt x="2665" y="1169"/>
                      </a:lnTo>
                      <a:lnTo>
                        <a:pt x="2666" y="1170"/>
                      </a:lnTo>
                      <a:lnTo>
                        <a:pt x="2666" y="1169"/>
                      </a:lnTo>
                      <a:lnTo>
                        <a:pt x="2668" y="1172"/>
                      </a:lnTo>
                      <a:lnTo>
                        <a:pt x="2670" y="1172"/>
                      </a:lnTo>
                      <a:lnTo>
                        <a:pt x="2670" y="1166"/>
                      </a:lnTo>
                      <a:lnTo>
                        <a:pt x="2666" y="1166"/>
                      </a:lnTo>
                      <a:lnTo>
                        <a:pt x="2667" y="1169"/>
                      </a:lnTo>
                      <a:lnTo>
                        <a:pt x="2670" y="1172"/>
                      </a:lnTo>
                      <a:lnTo>
                        <a:pt x="2670" y="1166"/>
                      </a:lnTo>
                      <a:lnTo>
                        <a:pt x="2666" y="1166"/>
                      </a:lnTo>
                      <a:lnTo>
                        <a:pt x="2666" y="1168"/>
                      </a:lnTo>
                      <a:lnTo>
                        <a:pt x="2667" y="1170"/>
                      </a:lnTo>
                      <a:lnTo>
                        <a:pt x="2670" y="1173"/>
                      </a:lnTo>
                      <a:lnTo>
                        <a:pt x="2672" y="1173"/>
                      </a:lnTo>
                      <a:lnTo>
                        <a:pt x="2672" y="1168"/>
                      </a:lnTo>
                      <a:lnTo>
                        <a:pt x="2670" y="1172"/>
                      </a:lnTo>
                      <a:lnTo>
                        <a:pt x="2672" y="1173"/>
                      </a:lnTo>
                      <a:lnTo>
                        <a:pt x="2672" y="1168"/>
                      </a:lnTo>
                      <a:lnTo>
                        <a:pt x="2670" y="1172"/>
                      </a:lnTo>
                      <a:lnTo>
                        <a:pt x="2671" y="1173"/>
                      </a:lnTo>
                      <a:lnTo>
                        <a:pt x="2671" y="1172"/>
                      </a:lnTo>
                      <a:lnTo>
                        <a:pt x="2674" y="1174"/>
                      </a:lnTo>
                      <a:lnTo>
                        <a:pt x="2677" y="1174"/>
                      </a:lnTo>
                      <a:lnTo>
                        <a:pt x="2677" y="1169"/>
                      </a:lnTo>
                      <a:lnTo>
                        <a:pt x="2675" y="1173"/>
                      </a:lnTo>
                      <a:lnTo>
                        <a:pt x="2677" y="1174"/>
                      </a:lnTo>
                      <a:lnTo>
                        <a:pt x="2677" y="1169"/>
                      </a:lnTo>
                      <a:lnTo>
                        <a:pt x="2675" y="1173"/>
                      </a:lnTo>
                      <a:lnTo>
                        <a:pt x="2676" y="1174"/>
                      </a:lnTo>
                      <a:lnTo>
                        <a:pt x="2676" y="1173"/>
                      </a:lnTo>
                      <a:lnTo>
                        <a:pt x="2679" y="1175"/>
                      </a:lnTo>
                      <a:lnTo>
                        <a:pt x="2687" y="1175"/>
                      </a:lnTo>
                      <a:lnTo>
                        <a:pt x="2687" y="1174"/>
                      </a:lnTo>
                      <a:lnTo>
                        <a:pt x="2689" y="1173"/>
                      </a:lnTo>
                      <a:lnTo>
                        <a:pt x="2692" y="1170"/>
                      </a:lnTo>
                      <a:lnTo>
                        <a:pt x="2692" y="1169"/>
                      </a:lnTo>
                      <a:lnTo>
                        <a:pt x="2687" y="1169"/>
                      </a:lnTo>
                      <a:lnTo>
                        <a:pt x="2687" y="1174"/>
                      </a:lnTo>
                      <a:lnTo>
                        <a:pt x="2687" y="1173"/>
                      </a:lnTo>
                      <a:lnTo>
                        <a:pt x="2689" y="1172"/>
                      </a:lnTo>
                      <a:lnTo>
                        <a:pt x="2692" y="1169"/>
                      </a:lnTo>
                      <a:lnTo>
                        <a:pt x="2687" y="1169"/>
                      </a:lnTo>
                      <a:lnTo>
                        <a:pt x="2687" y="1174"/>
                      </a:lnTo>
                      <a:lnTo>
                        <a:pt x="2688" y="1174"/>
                      </a:lnTo>
                      <a:lnTo>
                        <a:pt x="2688" y="1173"/>
                      </a:lnTo>
                      <a:lnTo>
                        <a:pt x="2690" y="1172"/>
                      </a:lnTo>
                      <a:lnTo>
                        <a:pt x="2693" y="1169"/>
                      </a:lnTo>
                      <a:lnTo>
                        <a:pt x="2693" y="1168"/>
                      </a:lnTo>
                      <a:lnTo>
                        <a:pt x="2688" y="1168"/>
                      </a:lnTo>
                      <a:lnTo>
                        <a:pt x="2692" y="1172"/>
                      </a:lnTo>
                      <a:lnTo>
                        <a:pt x="2690" y="1170"/>
                      </a:lnTo>
                      <a:lnTo>
                        <a:pt x="2693" y="1168"/>
                      </a:lnTo>
                      <a:lnTo>
                        <a:pt x="2688" y="1168"/>
                      </a:lnTo>
                      <a:lnTo>
                        <a:pt x="2692" y="1172"/>
                      </a:lnTo>
                      <a:lnTo>
                        <a:pt x="2694" y="1169"/>
                      </a:lnTo>
                      <a:lnTo>
                        <a:pt x="2693" y="1168"/>
                      </a:lnTo>
                      <a:lnTo>
                        <a:pt x="2696" y="1165"/>
                      </a:lnTo>
                      <a:lnTo>
                        <a:pt x="2696" y="1164"/>
                      </a:lnTo>
                      <a:lnTo>
                        <a:pt x="2690" y="1164"/>
                      </a:lnTo>
                      <a:lnTo>
                        <a:pt x="2694" y="1168"/>
                      </a:lnTo>
                      <a:lnTo>
                        <a:pt x="2693" y="1166"/>
                      </a:lnTo>
                      <a:lnTo>
                        <a:pt x="2696" y="1164"/>
                      </a:lnTo>
                      <a:lnTo>
                        <a:pt x="2690" y="1164"/>
                      </a:lnTo>
                      <a:lnTo>
                        <a:pt x="2694" y="1168"/>
                      </a:lnTo>
                      <a:lnTo>
                        <a:pt x="2696" y="1166"/>
                      </a:lnTo>
                      <a:lnTo>
                        <a:pt x="2694" y="1165"/>
                      </a:lnTo>
                      <a:lnTo>
                        <a:pt x="2697" y="1162"/>
                      </a:lnTo>
                      <a:lnTo>
                        <a:pt x="2697" y="1159"/>
                      </a:lnTo>
                      <a:lnTo>
                        <a:pt x="2692" y="1159"/>
                      </a:lnTo>
                      <a:lnTo>
                        <a:pt x="2696" y="1162"/>
                      </a:lnTo>
                      <a:lnTo>
                        <a:pt x="2694" y="1161"/>
                      </a:lnTo>
                      <a:lnTo>
                        <a:pt x="2697" y="1159"/>
                      </a:lnTo>
                      <a:lnTo>
                        <a:pt x="2692" y="1159"/>
                      </a:lnTo>
                      <a:lnTo>
                        <a:pt x="2696" y="1162"/>
                      </a:lnTo>
                      <a:lnTo>
                        <a:pt x="2697" y="1161"/>
                      </a:lnTo>
                      <a:lnTo>
                        <a:pt x="2696" y="1160"/>
                      </a:lnTo>
                      <a:lnTo>
                        <a:pt x="2698" y="1157"/>
                      </a:lnTo>
                      <a:lnTo>
                        <a:pt x="2698" y="1155"/>
                      </a:lnTo>
                      <a:lnTo>
                        <a:pt x="2693" y="1155"/>
                      </a:lnTo>
                      <a:lnTo>
                        <a:pt x="2697" y="1157"/>
                      </a:lnTo>
                      <a:lnTo>
                        <a:pt x="2698" y="1155"/>
                      </a:lnTo>
                      <a:lnTo>
                        <a:pt x="2693" y="1155"/>
                      </a:lnTo>
                      <a:lnTo>
                        <a:pt x="2697" y="1157"/>
                      </a:lnTo>
                      <a:lnTo>
                        <a:pt x="2699" y="1152"/>
                      </a:lnTo>
                      <a:lnTo>
                        <a:pt x="2699" y="1150"/>
                      </a:lnTo>
                      <a:lnTo>
                        <a:pt x="2694" y="1150"/>
                      </a:lnTo>
                      <a:lnTo>
                        <a:pt x="2698" y="1152"/>
                      </a:lnTo>
                      <a:lnTo>
                        <a:pt x="2699" y="1150"/>
                      </a:lnTo>
                      <a:lnTo>
                        <a:pt x="2694" y="1150"/>
                      </a:lnTo>
                      <a:lnTo>
                        <a:pt x="2698" y="1152"/>
                      </a:lnTo>
                      <a:lnTo>
                        <a:pt x="2701" y="1147"/>
                      </a:lnTo>
                      <a:lnTo>
                        <a:pt x="2701" y="1142"/>
                      </a:lnTo>
                      <a:lnTo>
                        <a:pt x="2696" y="1142"/>
                      </a:lnTo>
                      <a:lnTo>
                        <a:pt x="2699" y="1143"/>
                      </a:lnTo>
                      <a:lnTo>
                        <a:pt x="2701" y="1142"/>
                      </a:lnTo>
                      <a:lnTo>
                        <a:pt x="2696" y="1142"/>
                      </a:lnTo>
                      <a:lnTo>
                        <a:pt x="2699" y="1143"/>
                      </a:lnTo>
                      <a:lnTo>
                        <a:pt x="2701" y="1139"/>
                      </a:lnTo>
                      <a:lnTo>
                        <a:pt x="2702" y="1138"/>
                      </a:lnTo>
                      <a:lnTo>
                        <a:pt x="2702" y="1134"/>
                      </a:lnTo>
                      <a:lnTo>
                        <a:pt x="2697" y="1134"/>
                      </a:lnTo>
                      <a:lnTo>
                        <a:pt x="2701" y="1137"/>
                      </a:lnTo>
                      <a:lnTo>
                        <a:pt x="2702" y="1134"/>
                      </a:lnTo>
                      <a:lnTo>
                        <a:pt x="2697" y="1134"/>
                      </a:lnTo>
                      <a:lnTo>
                        <a:pt x="2701" y="1137"/>
                      </a:lnTo>
                      <a:lnTo>
                        <a:pt x="2703" y="1131"/>
                      </a:lnTo>
                      <a:lnTo>
                        <a:pt x="2703" y="1128"/>
                      </a:lnTo>
                      <a:lnTo>
                        <a:pt x="2698" y="1128"/>
                      </a:lnTo>
                      <a:lnTo>
                        <a:pt x="2702" y="1129"/>
                      </a:lnTo>
                      <a:lnTo>
                        <a:pt x="2703" y="1128"/>
                      </a:lnTo>
                      <a:lnTo>
                        <a:pt x="2698" y="1128"/>
                      </a:lnTo>
                      <a:lnTo>
                        <a:pt x="2702" y="1129"/>
                      </a:lnTo>
                      <a:lnTo>
                        <a:pt x="2703" y="1125"/>
                      </a:lnTo>
                      <a:lnTo>
                        <a:pt x="2705" y="1124"/>
                      </a:lnTo>
                      <a:lnTo>
                        <a:pt x="2705" y="1115"/>
                      </a:lnTo>
                      <a:lnTo>
                        <a:pt x="2699" y="1115"/>
                      </a:lnTo>
                      <a:lnTo>
                        <a:pt x="2703" y="1116"/>
                      </a:lnTo>
                      <a:lnTo>
                        <a:pt x="2705" y="1115"/>
                      </a:lnTo>
                      <a:lnTo>
                        <a:pt x="2699" y="1115"/>
                      </a:lnTo>
                      <a:lnTo>
                        <a:pt x="2703" y="1116"/>
                      </a:lnTo>
                      <a:lnTo>
                        <a:pt x="2705" y="1111"/>
                      </a:lnTo>
                      <a:lnTo>
                        <a:pt x="2706" y="1110"/>
                      </a:lnTo>
                      <a:lnTo>
                        <a:pt x="2706" y="1106"/>
                      </a:lnTo>
                      <a:lnTo>
                        <a:pt x="2701" y="1106"/>
                      </a:lnTo>
                      <a:lnTo>
                        <a:pt x="2705" y="1107"/>
                      </a:lnTo>
                      <a:lnTo>
                        <a:pt x="2706" y="1106"/>
                      </a:lnTo>
                      <a:lnTo>
                        <a:pt x="2701" y="1106"/>
                      </a:lnTo>
                      <a:lnTo>
                        <a:pt x="2705" y="1107"/>
                      </a:lnTo>
                      <a:lnTo>
                        <a:pt x="2706" y="1102"/>
                      </a:lnTo>
                      <a:lnTo>
                        <a:pt x="2707" y="1101"/>
                      </a:lnTo>
                      <a:lnTo>
                        <a:pt x="2707" y="1090"/>
                      </a:lnTo>
                      <a:lnTo>
                        <a:pt x="2702" y="1090"/>
                      </a:lnTo>
                      <a:lnTo>
                        <a:pt x="2706" y="1091"/>
                      </a:lnTo>
                      <a:lnTo>
                        <a:pt x="2707" y="1090"/>
                      </a:lnTo>
                      <a:lnTo>
                        <a:pt x="2702" y="1090"/>
                      </a:lnTo>
                      <a:lnTo>
                        <a:pt x="2706" y="1091"/>
                      </a:lnTo>
                      <a:lnTo>
                        <a:pt x="2707" y="1086"/>
                      </a:lnTo>
                      <a:lnTo>
                        <a:pt x="2708" y="1085"/>
                      </a:lnTo>
                      <a:lnTo>
                        <a:pt x="2708" y="1079"/>
                      </a:lnTo>
                      <a:lnTo>
                        <a:pt x="2703" y="1079"/>
                      </a:lnTo>
                      <a:lnTo>
                        <a:pt x="2707" y="1080"/>
                      </a:lnTo>
                      <a:lnTo>
                        <a:pt x="2708" y="1079"/>
                      </a:lnTo>
                      <a:lnTo>
                        <a:pt x="2703" y="1079"/>
                      </a:lnTo>
                      <a:lnTo>
                        <a:pt x="2707" y="1080"/>
                      </a:lnTo>
                      <a:lnTo>
                        <a:pt x="2708" y="1075"/>
                      </a:lnTo>
                      <a:lnTo>
                        <a:pt x="2710" y="1073"/>
                      </a:lnTo>
                      <a:lnTo>
                        <a:pt x="2710" y="1067"/>
                      </a:lnTo>
                      <a:lnTo>
                        <a:pt x="2705" y="1067"/>
                      </a:lnTo>
                      <a:lnTo>
                        <a:pt x="2708" y="1068"/>
                      </a:lnTo>
                      <a:lnTo>
                        <a:pt x="2710" y="1067"/>
                      </a:lnTo>
                      <a:lnTo>
                        <a:pt x="2705" y="1067"/>
                      </a:lnTo>
                      <a:lnTo>
                        <a:pt x="2708" y="1068"/>
                      </a:lnTo>
                      <a:lnTo>
                        <a:pt x="2710" y="1062"/>
                      </a:lnTo>
                      <a:lnTo>
                        <a:pt x="2711" y="1060"/>
                      </a:lnTo>
                      <a:lnTo>
                        <a:pt x="2711" y="1048"/>
                      </a:lnTo>
                      <a:lnTo>
                        <a:pt x="2706" y="1048"/>
                      </a:lnTo>
                      <a:lnTo>
                        <a:pt x="2710" y="1049"/>
                      </a:lnTo>
                      <a:lnTo>
                        <a:pt x="2711" y="1048"/>
                      </a:lnTo>
                      <a:lnTo>
                        <a:pt x="2706" y="1048"/>
                      </a:lnTo>
                      <a:lnTo>
                        <a:pt x="2710" y="1049"/>
                      </a:lnTo>
                      <a:lnTo>
                        <a:pt x="2711" y="1042"/>
                      </a:lnTo>
                      <a:lnTo>
                        <a:pt x="2712" y="1041"/>
                      </a:lnTo>
                      <a:lnTo>
                        <a:pt x="2712" y="1033"/>
                      </a:lnTo>
                      <a:lnTo>
                        <a:pt x="2707" y="1033"/>
                      </a:lnTo>
                      <a:lnTo>
                        <a:pt x="2711" y="1035"/>
                      </a:lnTo>
                      <a:lnTo>
                        <a:pt x="2712" y="1033"/>
                      </a:lnTo>
                      <a:lnTo>
                        <a:pt x="2707" y="1033"/>
                      </a:lnTo>
                      <a:lnTo>
                        <a:pt x="2711" y="1035"/>
                      </a:lnTo>
                      <a:lnTo>
                        <a:pt x="2712" y="1028"/>
                      </a:lnTo>
                      <a:lnTo>
                        <a:pt x="2714" y="1027"/>
                      </a:lnTo>
                      <a:lnTo>
                        <a:pt x="2714" y="1019"/>
                      </a:lnTo>
                      <a:lnTo>
                        <a:pt x="2708" y="1019"/>
                      </a:lnTo>
                      <a:lnTo>
                        <a:pt x="2714" y="1020"/>
                      </a:lnTo>
                      <a:lnTo>
                        <a:pt x="2714" y="1019"/>
                      </a:lnTo>
                      <a:lnTo>
                        <a:pt x="2708" y="1019"/>
                      </a:lnTo>
                      <a:lnTo>
                        <a:pt x="2714" y="1020"/>
                      </a:lnTo>
                      <a:lnTo>
                        <a:pt x="2715" y="1013"/>
                      </a:lnTo>
                      <a:lnTo>
                        <a:pt x="2715" y="996"/>
                      </a:lnTo>
                      <a:lnTo>
                        <a:pt x="2710" y="996"/>
                      </a:lnTo>
                      <a:lnTo>
                        <a:pt x="2715" y="997"/>
                      </a:lnTo>
                      <a:lnTo>
                        <a:pt x="2715" y="996"/>
                      </a:lnTo>
                      <a:lnTo>
                        <a:pt x="2710" y="996"/>
                      </a:lnTo>
                      <a:lnTo>
                        <a:pt x="2715" y="997"/>
                      </a:lnTo>
                      <a:lnTo>
                        <a:pt x="2716" y="989"/>
                      </a:lnTo>
                      <a:lnTo>
                        <a:pt x="2716" y="980"/>
                      </a:lnTo>
                      <a:lnTo>
                        <a:pt x="2711" y="980"/>
                      </a:lnTo>
                      <a:lnTo>
                        <a:pt x="2716" y="982"/>
                      </a:lnTo>
                      <a:lnTo>
                        <a:pt x="2716" y="980"/>
                      </a:lnTo>
                      <a:lnTo>
                        <a:pt x="2711" y="980"/>
                      </a:lnTo>
                      <a:lnTo>
                        <a:pt x="2716" y="982"/>
                      </a:lnTo>
                      <a:lnTo>
                        <a:pt x="2718" y="973"/>
                      </a:lnTo>
                      <a:lnTo>
                        <a:pt x="2718" y="964"/>
                      </a:lnTo>
                      <a:lnTo>
                        <a:pt x="2712" y="964"/>
                      </a:lnTo>
                      <a:lnTo>
                        <a:pt x="2718" y="965"/>
                      </a:lnTo>
                      <a:lnTo>
                        <a:pt x="2718" y="964"/>
                      </a:lnTo>
                      <a:lnTo>
                        <a:pt x="2712" y="964"/>
                      </a:lnTo>
                      <a:lnTo>
                        <a:pt x="2718" y="965"/>
                      </a:lnTo>
                      <a:lnTo>
                        <a:pt x="2719" y="956"/>
                      </a:lnTo>
                      <a:lnTo>
                        <a:pt x="2719" y="937"/>
                      </a:lnTo>
                      <a:lnTo>
                        <a:pt x="2714" y="937"/>
                      </a:lnTo>
                      <a:lnTo>
                        <a:pt x="2719" y="938"/>
                      </a:lnTo>
                      <a:lnTo>
                        <a:pt x="2719" y="937"/>
                      </a:lnTo>
                      <a:lnTo>
                        <a:pt x="2714" y="937"/>
                      </a:lnTo>
                      <a:lnTo>
                        <a:pt x="2719" y="938"/>
                      </a:lnTo>
                      <a:lnTo>
                        <a:pt x="2720" y="929"/>
                      </a:lnTo>
                      <a:lnTo>
                        <a:pt x="2720" y="918"/>
                      </a:lnTo>
                      <a:lnTo>
                        <a:pt x="2715" y="918"/>
                      </a:lnTo>
                      <a:lnTo>
                        <a:pt x="2720" y="920"/>
                      </a:lnTo>
                      <a:lnTo>
                        <a:pt x="2720" y="918"/>
                      </a:lnTo>
                      <a:lnTo>
                        <a:pt x="2715" y="918"/>
                      </a:lnTo>
                      <a:lnTo>
                        <a:pt x="2720" y="920"/>
                      </a:lnTo>
                      <a:lnTo>
                        <a:pt x="2721" y="911"/>
                      </a:lnTo>
                      <a:lnTo>
                        <a:pt x="2721" y="900"/>
                      </a:lnTo>
                      <a:lnTo>
                        <a:pt x="2716" y="900"/>
                      </a:lnTo>
                      <a:lnTo>
                        <a:pt x="2721" y="902"/>
                      </a:lnTo>
                      <a:lnTo>
                        <a:pt x="2721" y="900"/>
                      </a:lnTo>
                      <a:lnTo>
                        <a:pt x="2716" y="900"/>
                      </a:lnTo>
                      <a:lnTo>
                        <a:pt x="2721" y="902"/>
                      </a:lnTo>
                      <a:lnTo>
                        <a:pt x="2723" y="891"/>
                      </a:lnTo>
                      <a:lnTo>
                        <a:pt x="2723" y="871"/>
                      </a:lnTo>
                      <a:lnTo>
                        <a:pt x="2718" y="871"/>
                      </a:lnTo>
                      <a:lnTo>
                        <a:pt x="2723" y="872"/>
                      </a:lnTo>
                      <a:lnTo>
                        <a:pt x="2723" y="871"/>
                      </a:lnTo>
                      <a:lnTo>
                        <a:pt x="2718" y="871"/>
                      </a:lnTo>
                      <a:lnTo>
                        <a:pt x="2723" y="872"/>
                      </a:lnTo>
                      <a:lnTo>
                        <a:pt x="2724" y="862"/>
                      </a:lnTo>
                      <a:lnTo>
                        <a:pt x="2724" y="850"/>
                      </a:lnTo>
                      <a:lnTo>
                        <a:pt x="2719" y="850"/>
                      </a:lnTo>
                      <a:lnTo>
                        <a:pt x="2724" y="851"/>
                      </a:lnTo>
                      <a:lnTo>
                        <a:pt x="2724" y="850"/>
                      </a:lnTo>
                      <a:lnTo>
                        <a:pt x="2719" y="850"/>
                      </a:lnTo>
                      <a:lnTo>
                        <a:pt x="2724" y="851"/>
                      </a:lnTo>
                      <a:lnTo>
                        <a:pt x="2725" y="841"/>
                      </a:lnTo>
                      <a:lnTo>
                        <a:pt x="2725" y="829"/>
                      </a:lnTo>
                      <a:lnTo>
                        <a:pt x="2720" y="829"/>
                      </a:lnTo>
                      <a:lnTo>
                        <a:pt x="2725" y="831"/>
                      </a:lnTo>
                      <a:lnTo>
                        <a:pt x="2725" y="829"/>
                      </a:lnTo>
                      <a:lnTo>
                        <a:pt x="2720" y="829"/>
                      </a:lnTo>
                      <a:lnTo>
                        <a:pt x="2725" y="831"/>
                      </a:lnTo>
                      <a:lnTo>
                        <a:pt x="2727" y="820"/>
                      </a:lnTo>
                      <a:lnTo>
                        <a:pt x="2727" y="797"/>
                      </a:lnTo>
                      <a:lnTo>
                        <a:pt x="2721" y="797"/>
                      </a:lnTo>
                      <a:lnTo>
                        <a:pt x="2727" y="798"/>
                      </a:lnTo>
                      <a:lnTo>
                        <a:pt x="2727" y="797"/>
                      </a:lnTo>
                      <a:lnTo>
                        <a:pt x="2721" y="797"/>
                      </a:lnTo>
                      <a:lnTo>
                        <a:pt x="2727" y="798"/>
                      </a:lnTo>
                      <a:lnTo>
                        <a:pt x="2728" y="787"/>
                      </a:lnTo>
                      <a:lnTo>
                        <a:pt x="2728" y="775"/>
                      </a:lnTo>
                      <a:lnTo>
                        <a:pt x="2723" y="775"/>
                      </a:lnTo>
                      <a:lnTo>
                        <a:pt x="2728" y="776"/>
                      </a:lnTo>
                      <a:lnTo>
                        <a:pt x="2728" y="775"/>
                      </a:lnTo>
                      <a:lnTo>
                        <a:pt x="2723" y="775"/>
                      </a:lnTo>
                      <a:lnTo>
                        <a:pt x="2728" y="776"/>
                      </a:lnTo>
                      <a:lnTo>
                        <a:pt x="2729" y="765"/>
                      </a:lnTo>
                      <a:lnTo>
                        <a:pt x="2729" y="752"/>
                      </a:lnTo>
                      <a:lnTo>
                        <a:pt x="2724" y="752"/>
                      </a:lnTo>
                      <a:lnTo>
                        <a:pt x="2729" y="753"/>
                      </a:lnTo>
                      <a:lnTo>
                        <a:pt x="2729" y="752"/>
                      </a:lnTo>
                      <a:lnTo>
                        <a:pt x="2724" y="752"/>
                      </a:lnTo>
                      <a:lnTo>
                        <a:pt x="2729" y="753"/>
                      </a:lnTo>
                      <a:lnTo>
                        <a:pt x="2730" y="742"/>
                      </a:lnTo>
                      <a:lnTo>
                        <a:pt x="2730" y="717"/>
                      </a:lnTo>
                      <a:lnTo>
                        <a:pt x="2725" y="717"/>
                      </a:lnTo>
                      <a:lnTo>
                        <a:pt x="2730" y="718"/>
                      </a:lnTo>
                      <a:lnTo>
                        <a:pt x="2730" y="717"/>
                      </a:lnTo>
                      <a:lnTo>
                        <a:pt x="2725" y="717"/>
                      </a:lnTo>
                      <a:lnTo>
                        <a:pt x="2730" y="718"/>
                      </a:lnTo>
                      <a:lnTo>
                        <a:pt x="2732" y="707"/>
                      </a:lnTo>
                      <a:lnTo>
                        <a:pt x="2732" y="694"/>
                      </a:lnTo>
                      <a:lnTo>
                        <a:pt x="2727" y="694"/>
                      </a:lnTo>
                      <a:lnTo>
                        <a:pt x="2732" y="695"/>
                      </a:lnTo>
                      <a:lnTo>
                        <a:pt x="2732" y="694"/>
                      </a:lnTo>
                      <a:lnTo>
                        <a:pt x="2727" y="694"/>
                      </a:lnTo>
                      <a:lnTo>
                        <a:pt x="2732" y="695"/>
                      </a:lnTo>
                      <a:lnTo>
                        <a:pt x="2733" y="683"/>
                      </a:lnTo>
                      <a:lnTo>
                        <a:pt x="2733" y="669"/>
                      </a:lnTo>
                      <a:lnTo>
                        <a:pt x="2728" y="669"/>
                      </a:lnTo>
                      <a:lnTo>
                        <a:pt x="2733" y="671"/>
                      </a:lnTo>
                      <a:lnTo>
                        <a:pt x="2733" y="669"/>
                      </a:lnTo>
                      <a:lnTo>
                        <a:pt x="2728" y="669"/>
                      </a:lnTo>
                      <a:lnTo>
                        <a:pt x="2733" y="671"/>
                      </a:lnTo>
                      <a:lnTo>
                        <a:pt x="2734" y="659"/>
                      </a:lnTo>
                      <a:lnTo>
                        <a:pt x="2734" y="633"/>
                      </a:lnTo>
                      <a:lnTo>
                        <a:pt x="2729" y="633"/>
                      </a:lnTo>
                      <a:lnTo>
                        <a:pt x="2734" y="634"/>
                      </a:lnTo>
                      <a:lnTo>
                        <a:pt x="2734" y="633"/>
                      </a:lnTo>
                      <a:lnTo>
                        <a:pt x="2729" y="633"/>
                      </a:lnTo>
                      <a:lnTo>
                        <a:pt x="2734" y="634"/>
                      </a:lnTo>
                      <a:lnTo>
                        <a:pt x="2736" y="621"/>
                      </a:lnTo>
                      <a:lnTo>
                        <a:pt x="2736" y="607"/>
                      </a:lnTo>
                      <a:lnTo>
                        <a:pt x="2730" y="607"/>
                      </a:lnTo>
                      <a:lnTo>
                        <a:pt x="2736" y="609"/>
                      </a:lnTo>
                      <a:lnTo>
                        <a:pt x="2736" y="607"/>
                      </a:lnTo>
                      <a:lnTo>
                        <a:pt x="2730" y="607"/>
                      </a:lnTo>
                      <a:lnTo>
                        <a:pt x="2736" y="609"/>
                      </a:lnTo>
                      <a:lnTo>
                        <a:pt x="2737" y="596"/>
                      </a:lnTo>
                      <a:lnTo>
                        <a:pt x="2737" y="581"/>
                      </a:lnTo>
                      <a:lnTo>
                        <a:pt x="2732" y="581"/>
                      </a:lnTo>
                      <a:lnTo>
                        <a:pt x="2737" y="583"/>
                      </a:lnTo>
                      <a:lnTo>
                        <a:pt x="2737" y="581"/>
                      </a:lnTo>
                      <a:lnTo>
                        <a:pt x="2732" y="581"/>
                      </a:lnTo>
                      <a:lnTo>
                        <a:pt x="2737" y="583"/>
                      </a:lnTo>
                      <a:lnTo>
                        <a:pt x="2738" y="571"/>
                      </a:lnTo>
                      <a:lnTo>
                        <a:pt x="2738" y="543"/>
                      </a:lnTo>
                      <a:lnTo>
                        <a:pt x="2733" y="543"/>
                      </a:lnTo>
                      <a:lnTo>
                        <a:pt x="2738" y="544"/>
                      </a:lnTo>
                      <a:lnTo>
                        <a:pt x="2738" y="543"/>
                      </a:lnTo>
                      <a:lnTo>
                        <a:pt x="2733" y="543"/>
                      </a:lnTo>
                      <a:lnTo>
                        <a:pt x="2738" y="544"/>
                      </a:lnTo>
                      <a:lnTo>
                        <a:pt x="2739" y="531"/>
                      </a:lnTo>
                      <a:lnTo>
                        <a:pt x="2739" y="517"/>
                      </a:lnTo>
                      <a:lnTo>
                        <a:pt x="2734" y="517"/>
                      </a:lnTo>
                      <a:lnTo>
                        <a:pt x="2739" y="518"/>
                      </a:lnTo>
                      <a:lnTo>
                        <a:pt x="2739" y="517"/>
                      </a:lnTo>
                      <a:lnTo>
                        <a:pt x="2734" y="517"/>
                      </a:lnTo>
                      <a:lnTo>
                        <a:pt x="2739" y="518"/>
                      </a:lnTo>
                      <a:lnTo>
                        <a:pt x="2741" y="505"/>
                      </a:lnTo>
                      <a:lnTo>
                        <a:pt x="2741" y="477"/>
                      </a:lnTo>
                      <a:lnTo>
                        <a:pt x="2736" y="477"/>
                      </a:lnTo>
                      <a:lnTo>
                        <a:pt x="2741" y="478"/>
                      </a:lnTo>
                      <a:lnTo>
                        <a:pt x="2741" y="477"/>
                      </a:lnTo>
                      <a:lnTo>
                        <a:pt x="2736" y="477"/>
                      </a:lnTo>
                      <a:lnTo>
                        <a:pt x="2741" y="478"/>
                      </a:lnTo>
                      <a:lnTo>
                        <a:pt x="2742" y="465"/>
                      </a:lnTo>
                      <a:lnTo>
                        <a:pt x="2742" y="451"/>
                      </a:lnTo>
                      <a:lnTo>
                        <a:pt x="2737" y="451"/>
                      </a:lnTo>
                      <a:lnTo>
                        <a:pt x="2742" y="452"/>
                      </a:lnTo>
                      <a:lnTo>
                        <a:pt x="2742" y="451"/>
                      </a:lnTo>
                      <a:lnTo>
                        <a:pt x="2737" y="451"/>
                      </a:lnTo>
                      <a:lnTo>
                        <a:pt x="2742" y="452"/>
                      </a:lnTo>
                      <a:lnTo>
                        <a:pt x="2743" y="439"/>
                      </a:lnTo>
                      <a:lnTo>
                        <a:pt x="2743" y="424"/>
                      </a:lnTo>
                      <a:lnTo>
                        <a:pt x="2738" y="424"/>
                      </a:lnTo>
                      <a:lnTo>
                        <a:pt x="2743" y="425"/>
                      </a:lnTo>
                      <a:lnTo>
                        <a:pt x="2743" y="424"/>
                      </a:lnTo>
                      <a:lnTo>
                        <a:pt x="2738" y="424"/>
                      </a:lnTo>
                      <a:lnTo>
                        <a:pt x="2743" y="425"/>
                      </a:lnTo>
                      <a:lnTo>
                        <a:pt x="2745" y="412"/>
                      </a:lnTo>
                      <a:lnTo>
                        <a:pt x="2745" y="384"/>
                      </a:lnTo>
                      <a:lnTo>
                        <a:pt x="2739" y="384"/>
                      </a:lnTo>
                      <a:lnTo>
                        <a:pt x="2745" y="385"/>
                      </a:lnTo>
                      <a:lnTo>
                        <a:pt x="2745" y="384"/>
                      </a:lnTo>
                      <a:lnTo>
                        <a:pt x="2739" y="384"/>
                      </a:lnTo>
                      <a:lnTo>
                        <a:pt x="2745" y="385"/>
                      </a:lnTo>
                      <a:lnTo>
                        <a:pt x="2746" y="372"/>
                      </a:lnTo>
                      <a:lnTo>
                        <a:pt x="2746" y="358"/>
                      </a:lnTo>
                      <a:lnTo>
                        <a:pt x="2741" y="358"/>
                      </a:lnTo>
                      <a:lnTo>
                        <a:pt x="2746" y="359"/>
                      </a:lnTo>
                      <a:lnTo>
                        <a:pt x="2746" y="358"/>
                      </a:lnTo>
                      <a:lnTo>
                        <a:pt x="2741" y="358"/>
                      </a:lnTo>
                      <a:lnTo>
                        <a:pt x="2746" y="359"/>
                      </a:lnTo>
                      <a:lnTo>
                        <a:pt x="2747" y="346"/>
                      </a:lnTo>
                      <a:lnTo>
                        <a:pt x="2747" y="332"/>
                      </a:lnTo>
                      <a:lnTo>
                        <a:pt x="2742" y="332"/>
                      </a:lnTo>
                      <a:lnTo>
                        <a:pt x="2747" y="333"/>
                      </a:lnTo>
                      <a:lnTo>
                        <a:pt x="2747" y="332"/>
                      </a:lnTo>
                      <a:lnTo>
                        <a:pt x="2742" y="332"/>
                      </a:lnTo>
                      <a:lnTo>
                        <a:pt x="2747" y="333"/>
                      </a:lnTo>
                      <a:lnTo>
                        <a:pt x="2749" y="321"/>
                      </a:lnTo>
                      <a:lnTo>
                        <a:pt x="2749" y="295"/>
                      </a:lnTo>
                      <a:lnTo>
                        <a:pt x="2743" y="295"/>
                      </a:lnTo>
                      <a:lnTo>
                        <a:pt x="2749" y="296"/>
                      </a:lnTo>
                      <a:lnTo>
                        <a:pt x="2749" y="295"/>
                      </a:lnTo>
                      <a:lnTo>
                        <a:pt x="2743" y="295"/>
                      </a:lnTo>
                      <a:lnTo>
                        <a:pt x="2749" y="296"/>
                      </a:lnTo>
                      <a:lnTo>
                        <a:pt x="2750" y="283"/>
                      </a:lnTo>
                      <a:lnTo>
                        <a:pt x="2750" y="270"/>
                      </a:lnTo>
                      <a:lnTo>
                        <a:pt x="2745" y="270"/>
                      </a:lnTo>
                      <a:lnTo>
                        <a:pt x="2750" y="271"/>
                      </a:lnTo>
                      <a:lnTo>
                        <a:pt x="2750" y="270"/>
                      </a:lnTo>
                      <a:lnTo>
                        <a:pt x="2745" y="270"/>
                      </a:lnTo>
                      <a:lnTo>
                        <a:pt x="2750" y="271"/>
                      </a:lnTo>
                      <a:lnTo>
                        <a:pt x="2751" y="259"/>
                      </a:lnTo>
                      <a:lnTo>
                        <a:pt x="2751" y="246"/>
                      </a:lnTo>
                      <a:lnTo>
                        <a:pt x="2746" y="246"/>
                      </a:lnTo>
                      <a:lnTo>
                        <a:pt x="2751" y="247"/>
                      </a:lnTo>
                      <a:lnTo>
                        <a:pt x="2751" y="246"/>
                      </a:lnTo>
                      <a:lnTo>
                        <a:pt x="2746" y="246"/>
                      </a:lnTo>
                      <a:lnTo>
                        <a:pt x="2751" y="247"/>
                      </a:lnTo>
                      <a:lnTo>
                        <a:pt x="2752" y="235"/>
                      </a:lnTo>
                      <a:lnTo>
                        <a:pt x="2752" y="212"/>
                      </a:lnTo>
                      <a:lnTo>
                        <a:pt x="2747" y="212"/>
                      </a:lnTo>
                      <a:lnTo>
                        <a:pt x="2752" y="213"/>
                      </a:lnTo>
                      <a:lnTo>
                        <a:pt x="2752" y="212"/>
                      </a:lnTo>
                      <a:lnTo>
                        <a:pt x="2747" y="212"/>
                      </a:lnTo>
                      <a:lnTo>
                        <a:pt x="2752" y="213"/>
                      </a:lnTo>
                      <a:lnTo>
                        <a:pt x="2754" y="203"/>
                      </a:lnTo>
                      <a:lnTo>
                        <a:pt x="2754" y="190"/>
                      </a:lnTo>
                      <a:lnTo>
                        <a:pt x="2749" y="190"/>
                      </a:lnTo>
                      <a:lnTo>
                        <a:pt x="2754" y="191"/>
                      </a:lnTo>
                      <a:lnTo>
                        <a:pt x="2754" y="190"/>
                      </a:lnTo>
                      <a:lnTo>
                        <a:pt x="2749" y="190"/>
                      </a:lnTo>
                      <a:lnTo>
                        <a:pt x="2754" y="191"/>
                      </a:lnTo>
                      <a:lnTo>
                        <a:pt x="2755" y="182"/>
                      </a:lnTo>
                      <a:lnTo>
                        <a:pt x="2755" y="171"/>
                      </a:lnTo>
                      <a:lnTo>
                        <a:pt x="2750" y="171"/>
                      </a:lnTo>
                      <a:lnTo>
                        <a:pt x="2755" y="172"/>
                      </a:lnTo>
                      <a:lnTo>
                        <a:pt x="2755" y="171"/>
                      </a:lnTo>
                      <a:lnTo>
                        <a:pt x="2750" y="171"/>
                      </a:lnTo>
                      <a:lnTo>
                        <a:pt x="2755" y="172"/>
                      </a:lnTo>
                      <a:lnTo>
                        <a:pt x="2756" y="163"/>
                      </a:lnTo>
                      <a:lnTo>
                        <a:pt x="2756" y="144"/>
                      </a:lnTo>
                      <a:lnTo>
                        <a:pt x="2751" y="144"/>
                      </a:lnTo>
                      <a:lnTo>
                        <a:pt x="2756" y="145"/>
                      </a:lnTo>
                      <a:lnTo>
                        <a:pt x="2756" y="144"/>
                      </a:lnTo>
                      <a:lnTo>
                        <a:pt x="2751" y="144"/>
                      </a:lnTo>
                      <a:lnTo>
                        <a:pt x="2756" y="145"/>
                      </a:lnTo>
                      <a:lnTo>
                        <a:pt x="2758" y="136"/>
                      </a:lnTo>
                      <a:lnTo>
                        <a:pt x="2758" y="127"/>
                      </a:lnTo>
                      <a:lnTo>
                        <a:pt x="2752" y="127"/>
                      </a:lnTo>
                      <a:lnTo>
                        <a:pt x="2758" y="128"/>
                      </a:lnTo>
                      <a:lnTo>
                        <a:pt x="2758" y="127"/>
                      </a:lnTo>
                      <a:lnTo>
                        <a:pt x="2752" y="127"/>
                      </a:lnTo>
                      <a:lnTo>
                        <a:pt x="2758" y="128"/>
                      </a:lnTo>
                      <a:lnTo>
                        <a:pt x="2759" y="120"/>
                      </a:lnTo>
                      <a:lnTo>
                        <a:pt x="2759" y="111"/>
                      </a:lnTo>
                      <a:lnTo>
                        <a:pt x="2754" y="111"/>
                      </a:lnTo>
                      <a:lnTo>
                        <a:pt x="2758" y="113"/>
                      </a:lnTo>
                      <a:lnTo>
                        <a:pt x="2759" y="111"/>
                      </a:lnTo>
                      <a:lnTo>
                        <a:pt x="2754" y="111"/>
                      </a:lnTo>
                      <a:lnTo>
                        <a:pt x="2758" y="113"/>
                      </a:lnTo>
                      <a:lnTo>
                        <a:pt x="2759" y="106"/>
                      </a:lnTo>
                      <a:lnTo>
                        <a:pt x="2760" y="105"/>
                      </a:lnTo>
                      <a:lnTo>
                        <a:pt x="2760" y="92"/>
                      </a:lnTo>
                      <a:lnTo>
                        <a:pt x="2755" y="92"/>
                      </a:lnTo>
                      <a:lnTo>
                        <a:pt x="2759" y="93"/>
                      </a:lnTo>
                      <a:lnTo>
                        <a:pt x="2760" y="92"/>
                      </a:lnTo>
                      <a:lnTo>
                        <a:pt x="2755" y="92"/>
                      </a:lnTo>
                      <a:lnTo>
                        <a:pt x="2759" y="93"/>
                      </a:lnTo>
                      <a:lnTo>
                        <a:pt x="2760" y="88"/>
                      </a:lnTo>
                      <a:lnTo>
                        <a:pt x="2761" y="87"/>
                      </a:lnTo>
                      <a:lnTo>
                        <a:pt x="2761" y="82"/>
                      </a:lnTo>
                      <a:lnTo>
                        <a:pt x="2756" y="82"/>
                      </a:lnTo>
                      <a:lnTo>
                        <a:pt x="2760" y="83"/>
                      </a:lnTo>
                      <a:lnTo>
                        <a:pt x="2761" y="82"/>
                      </a:lnTo>
                      <a:lnTo>
                        <a:pt x="2756" y="82"/>
                      </a:lnTo>
                      <a:lnTo>
                        <a:pt x="2760" y="83"/>
                      </a:lnTo>
                      <a:lnTo>
                        <a:pt x="2761" y="78"/>
                      </a:lnTo>
                      <a:lnTo>
                        <a:pt x="2763" y="77"/>
                      </a:lnTo>
                      <a:lnTo>
                        <a:pt x="2763" y="73"/>
                      </a:lnTo>
                      <a:lnTo>
                        <a:pt x="2758" y="73"/>
                      </a:lnTo>
                      <a:lnTo>
                        <a:pt x="2761" y="74"/>
                      </a:lnTo>
                      <a:lnTo>
                        <a:pt x="2763" y="73"/>
                      </a:lnTo>
                      <a:lnTo>
                        <a:pt x="2758" y="73"/>
                      </a:lnTo>
                      <a:lnTo>
                        <a:pt x="2761" y="74"/>
                      </a:lnTo>
                      <a:lnTo>
                        <a:pt x="2763" y="69"/>
                      </a:lnTo>
                      <a:lnTo>
                        <a:pt x="2764" y="67"/>
                      </a:lnTo>
                      <a:lnTo>
                        <a:pt x="2764" y="60"/>
                      </a:lnTo>
                      <a:lnTo>
                        <a:pt x="2759" y="60"/>
                      </a:lnTo>
                      <a:lnTo>
                        <a:pt x="2763" y="61"/>
                      </a:lnTo>
                      <a:lnTo>
                        <a:pt x="2764" y="60"/>
                      </a:lnTo>
                      <a:lnTo>
                        <a:pt x="2759" y="60"/>
                      </a:lnTo>
                      <a:lnTo>
                        <a:pt x="2763" y="61"/>
                      </a:lnTo>
                      <a:lnTo>
                        <a:pt x="2764" y="57"/>
                      </a:lnTo>
                      <a:lnTo>
                        <a:pt x="2765" y="56"/>
                      </a:lnTo>
                      <a:lnTo>
                        <a:pt x="2765" y="53"/>
                      </a:lnTo>
                      <a:lnTo>
                        <a:pt x="2760" y="53"/>
                      </a:lnTo>
                      <a:lnTo>
                        <a:pt x="2764" y="55"/>
                      </a:lnTo>
                      <a:lnTo>
                        <a:pt x="2765" y="53"/>
                      </a:lnTo>
                      <a:lnTo>
                        <a:pt x="2760" y="53"/>
                      </a:lnTo>
                      <a:lnTo>
                        <a:pt x="2764" y="55"/>
                      </a:lnTo>
                      <a:lnTo>
                        <a:pt x="2765" y="51"/>
                      </a:lnTo>
                      <a:lnTo>
                        <a:pt x="2767" y="49"/>
                      </a:lnTo>
                      <a:lnTo>
                        <a:pt x="2767" y="47"/>
                      </a:lnTo>
                      <a:lnTo>
                        <a:pt x="2761" y="47"/>
                      </a:lnTo>
                      <a:lnTo>
                        <a:pt x="2765" y="49"/>
                      </a:lnTo>
                      <a:lnTo>
                        <a:pt x="2767" y="47"/>
                      </a:lnTo>
                      <a:lnTo>
                        <a:pt x="2761" y="47"/>
                      </a:lnTo>
                      <a:lnTo>
                        <a:pt x="2765" y="49"/>
                      </a:lnTo>
                      <a:lnTo>
                        <a:pt x="2768" y="44"/>
                      </a:lnTo>
                      <a:lnTo>
                        <a:pt x="2768" y="39"/>
                      </a:lnTo>
                      <a:lnTo>
                        <a:pt x="2763" y="39"/>
                      </a:lnTo>
                      <a:lnTo>
                        <a:pt x="2767" y="42"/>
                      </a:lnTo>
                      <a:lnTo>
                        <a:pt x="2768" y="39"/>
                      </a:lnTo>
                      <a:lnTo>
                        <a:pt x="2763" y="39"/>
                      </a:lnTo>
                      <a:lnTo>
                        <a:pt x="2767" y="42"/>
                      </a:lnTo>
                      <a:lnTo>
                        <a:pt x="2769" y="36"/>
                      </a:lnTo>
                      <a:lnTo>
                        <a:pt x="2769" y="35"/>
                      </a:lnTo>
                      <a:lnTo>
                        <a:pt x="2764" y="35"/>
                      </a:lnTo>
                      <a:lnTo>
                        <a:pt x="2768" y="38"/>
                      </a:lnTo>
                      <a:lnTo>
                        <a:pt x="2769" y="35"/>
                      </a:lnTo>
                      <a:lnTo>
                        <a:pt x="2764" y="35"/>
                      </a:lnTo>
                      <a:lnTo>
                        <a:pt x="2768" y="38"/>
                      </a:lnTo>
                      <a:lnTo>
                        <a:pt x="2770" y="33"/>
                      </a:lnTo>
                      <a:lnTo>
                        <a:pt x="2770" y="31"/>
                      </a:lnTo>
                      <a:lnTo>
                        <a:pt x="2765" y="31"/>
                      </a:lnTo>
                      <a:lnTo>
                        <a:pt x="2769" y="34"/>
                      </a:lnTo>
                      <a:lnTo>
                        <a:pt x="2770" y="31"/>
                      </a:lnTo>
                      <a:lnTo>
                        <a:pt x="2765" y="31"/>
                      </a:lnTo>
                      <a:lnTo>
                        <a:pt x="2769" y="34"/>
                      </a:lnTo>
                      <a:lnTo>
                        <a:pt x="2772" y="29"/>
                      </a:lnTo>
                      <a:lnTo>
                        <a:pt x="2772" y="26"/>
                      </a:lnTo>
                      <a:lnTo>
                        <a:pt x="2767" y="26"/>
                      </a:lnTo>
                      <a:lnTo>
                        <a:pt x="2770" y="30"/>
                      </a:lnTo>
                      <a:lnTo>
                        <a:pt x="2769" y="29"/>
                      </a:lnTo>
                      <a:lnTo>
                        <a:pt x="2772" y="26"/>
                      </a:lnTo>
                      <a:lnTo>
                        <a:pt x="2767" y="26"/>
                      </a:lnTo>
                      <a:lnTo>
                        <a:pt x="2770" y="30"/>
                      </a:lnTo>
                      <a:lnTo>
                        <a:pt x="2772" y="29"/>
                      </a:lnTo>
                      <a:lnTo>
                        <a:pt x="2770" y="27"/>
                      </a:lnTo>
                      <a:lnTo>
                        <a:pt x="2773" y="25"/>
                      </a:lnTo>
                      <a:lnTo>
                        <a:pt x="2773" y="24"/>
                      </a:lnTo>
                      <a:lnTo>
                        <a:pt x="2768" y="24"/>
                      </a:lnTo>
                      <a:lnTo>
                        <a:pt x="2772" y="27"/>
                      </a:lnTo>
                      <a:lnTo>
                        <a:pt x="2770" y="26"/>
                      </a:lnTo>
                      <a:lnTo>
                        <a:pt x="2773" y="24"/>
                      </a:lnTo>
                      <a:lnTo>
                        <a:pt x="2768" y="24"/>
                      </a:lnTo>
                      <a:lnTo>
                        <a:pt x="2772" y="27"/>
                      </a:lnTo>
                      <a:lnTo>
                        <a:pt x="2773" y="26"/>
                      </a:lnTo>
                      <a:lnTo>
                        <a:pt x="2772" y="25"/>
                      </a:lnTo>
                      <a:lnTo>
                        <a:pt x="2774" y="22"/>
                      </a:lnTo>
                      <a:lnTo>
                        <a:pt x="2774" y="21"/>
                      </a:lnTo>
                      <a:lnTo>
                        <a:pt x="2769" y="21"/>
                      </a:lnTo>
                      <a:lnTo>
                        <a:pt x="2773" y="25"/>
                      </a:lnTo>
                      <a:lnTo>
                        <a:pt x="2772" y="24"/>
                      </a:lnTo>
                      <a:lnTo>
                        <a:pt x="2774" y="21"/>
                      </a:lnTo>
                      <a:lnTo>
                        <a:pt x="2769" y="21"/>
                      </a:lnTo>
                      <a:lnTo>
                        <a:pt x="2773" y="25"/>
                      </a:lnTo>
                      <a:lnTo>
                        <a:pt x="2774" y="24"/>
                      </a:lnTo>
                      <a:lnTo>
                        <a:pt x="2773" y="22"/>
                      </a:lnTo>
                      <a:lnTo>
                        <a:pt x="2776" y="20"/>
                      </a:lnTo>
                      <a:lnTo>
                        <a:pt x="2776" y="17"/>
                      </a:lnTo>
                      <a:lnTo>
                        <a:pt x="2770" y="17"/>
                      </a:lnTo>
                      <a:lnTo>
                        <a:pt x="2770" y="22"/>
                      </a:lnTo>
                      <a:lnTo>
                        <a:pt x="2770" y="21"/>
                      </a:lnTo>
                      <a:lnTo>
                        <a:pt x="2773" y="20"/>
                      </a:lnTo>
                      <a:lnTo>
                        <a:pt x="2776" y="17"/>
                      </a:lnTo>
                      <a:lnTo>
                        <a:pt x="2770" y="17"/>
                      </a:lnTo>
                      <a:lnTo>
                        <a:pt x="2770" y="22"/>
                      </a:lnTo>
                      <a:lnTo>
                        <a:pt x="2772" y="22"/>
                      </a:lnTo>
                      <a:lnTo>
                        <a:pt x="2772" y="21"/>
                      </a:lnTo>
                      <a:lnTo>
                        <a:pt x="2774" y="20"/>
                      </a:lnTo>
                      <a:lnTo>
                        <a:pt x="2777" y="17"/>
                      </a:lnTo>
                      <a:lnTo>
                        <a:pt x="2777" y="16"/>
                      </a:lnTo>
                      <a:lnTo>
                        <a:pt x="2772" y="16"/>
                      </a:lnTo>
                      <a:lnTo>
                        <a:pt x="2776" y="20"/>
                      </a:lnTo>
                      <a:lnTo>
                        <a:pt x="2774" y="18"/>
                      </a:lnTo>
                      <a:lnTo>
                        <a:pt x="2777" y="16"/>
                      </a:lnTo>
                      <a:lnTo>
                        <a:pt x="2772" y="16"/>
                      </a:lnTo>
                      <a:lnTo>
                        <a:pt x="2776" y="20"/>
                      </a:lnTo>
                      <a:lnTo>
                        <a:pt x="2777" y="18"/>
                      </a:lnTo>
                      <a:lnTo>
                        <a:pt x="2776" y="17"/>
                      </a:lnTo>
                      <a:lnTo>
                        <a:pt x="2778" y="15"/>
                      </a:lnTo>
                      <a:lnTo>
                        <a:pt x="2778" y="13"/>
                      </a:lnTo>
                      <a:lnTo>
                        <a:pt x="2773" y="13"/>
                      </a:lnTo>
                      <a:lnTo>
                        <a:pt x="2773" y="18"/>
                      </a:lnTo>
                      <a:lnTo>
                        <a:pt x="2773" y="17"/>
                      </a:lnTo>
                      <a:lnTo>
                        <a:pt x="2776" y="16"/>
                      </a:lnTo>
                      <a:lnTo>
                        <a:pt x="2778" y="13"/>
                      </a:lnTo>
                      <a:lnTo>
                        <a:pt x="2773" y="13"/>
                      </a:lnTo>
                      <a:lnTo>
                        <a:pt x="2773" y="18"/>
                      </a:lnTo>
                      <a:lnTo>
                        <a:pt x="2774" y="18"/>
                      </a:lnTo>
                      <a:lnTo>
                        <a:pt x="2774" y="17"/>
                      </a:lnTo>
                      <a:lnTo>
                        <a:pt x="2777" y="16"/>
                      </a:lnTo>
                      <a:lnTo>
                        <a:pt x="2780" y="13"/>
                      </a:lnTo>
                      <a:lnTo>
                        <a:pt x="2780" y="12"/>
                      </a:lnTo>
                      <a:lnTo>
                        <a:pt x="2774" y="12"/>
                      </a:lnTo>
                      <a:lnTo>
                        <a:pt x="2774" y="17"/>
                      </a:lnTo>
                      <a:lnTo>
                        <a:pt x="2774" y="16"/>
                      </a:lnTo>
                      <a:lnTo>
                        <a:pt x="2777" y="15"/>
                      </a:lnTo>
                      <a:lnTo>
                        <a:pt x="2780" y="12"/>
                      </a:lnTo>
                      <a:lnTo>
                        <a:pt x="2774" y="12"/>
                      </a:lnTo>
                      <a:lnTo>
                        <a:pt x="2774" y="17"/>
                      </a:lnTo>
                      <a:lnTo>
                        <a:pt x="2776" y="17"/>
                      </a:lnTo>
                      <a:lnTo>
                        <a:pt x="2776" y="16"/>
                      </a:lnTo>
                      <a:lnTo>
                        <a:pt x="2778" y="15"/>
                      </a:lnTo>
                      <a:lnTo>
                        <a:pt x="2781" y="12"/>
                      </a:lnTo>
                      <a:lnTo>
                        <a:pt x="2781" y="11"/>
                      </a:lnTo>
                      <a:lnTo>
                        <a:pt x="2776" y="11"/>
                      </a:lnTo>
                      <a:lnTo>
                        <a:pt x="2776" y="16"/>
                      </a:lnTo>
                      <a:lnTo>
                        <a:pt x="2776" y="15"/>
                      </a:lnTo>
                      <a:lnTo>
                        <a:pt x="2778" y="13"/>
                      </a:lnTo>
                      <a:lnTo>
                        <a:pt x="2781" y="11"/>
                      </a:lnTo>
                      <a:lnTo>
                        <a:pt x="2776" y="11"/>
                      </a:lnTo>
                      <a:lnTo>
                        <a:pt x="2776" y="16"/>
                      </a:lnTo>
                      <a:lnTo>
                        <a:pt x="2777" y="16"/>
                      </a:lnTo>
                      <a:lnTo>
                        <a:pt x="2777" y="15"/>
                      </a:lnTo>
                      <a:lnTo>
                        <a:pt x="2780" y="13"/>
                      </a:lnTo>
                      <a:lnTo>
                        <a:pt x="2782" y="11"/>
                      </a:lnTo>
                      <a:lnTo>
                        <a:pt x="2782" y="9"/>
                      </a:lnTo>
                      <a:lnTo>
                        <a:pt x="2777" y="9"/>
                      </a:lnTo>
                      <a:lnTo>
                        <a:pt x="2777" y="15"/>
                      </a:lnTo>
                      <a:lnTo>
                        <a:pt x="2777" y="13"/>
                      </a:lnTo>
                      <a:lnTo>
                        <a:pt x="2780" y="12"/>
                      </a:lnTo>
                      <a:lnTo>
                        <a:pt x="2782" y="9"/>
                      </a:lnTo>
                      <a:lnTo>
                        <a:pt x="2777" y="9"/>
                      </a:lnTo>
                      <a:lnTo>
                        <a:pt x="2777" y="15"/>
                      </a:lnTo>
                      <a:lnTo>
                        <a:pt x="2778" y="15"/>
                      </a:lnTo>
                      <a:lnTo>
                        <a:pt x="2778" y="13"/>
                      </a:lnTo>
                      <a:lnTo>
                        <a:pt x="2782" y="13"/>
                      </a:lnTo>
                      <a:lnTo>
                        <a:pt x="2783" y="12"/>
                      </a:lnTo>
                      <a:lnTo>
                        <a:pt x="2780" y="8"/>
                      </a:lnTo>
                      <a:lnTo>
                        <a:pt x="2780" y="13"/>
                      </a:lnTo>
                      <a:lnTo>
                        <a:pt x="2783" y="12"/>
                      </a:lnTo>
                      <a:lnTo>
                        <a:pt x="2780" y="8"/>
                      </a:lnTo>
                      <a:lnTo>
                        <a:pt x="2780" y="13"/>
                      </a:lnTo>
                      <a:lnTo>
                        <a:pt x="2781" y="13"/>
                      </a:lnTo>
                      <a:lnTo>
                        <a:pt x="2781" y="12"/>
                      </a:lnTo>
                      <a:lnTo>
                        <a:pt x="2783" y="11"/>
                      </a:lnTo>
                      <a:lnTo>
                        <a:pt x="2786" y="8"/>
                      </a:lnTo>
                      <a:lnTo>
                        <a:pt x="2786" y="7"/>
                      </a:lnTo>
                      <a:lnTo>
                        <a:pt x="2781" y="7"/>
                      </a:lnTo>
                      <a:lnTo>
                        <a:pt x="2781" y="12"/>
                      </a:lnTo>
                      <a:lnTo>
                        <a:pt x="2781" y="11"/>
                      </a:lnTo>
                      <a:lnTo>
                        <a:pt x="2783" y="9"/>
                      </a:lnTo>
                      <a:lnTo>
                        <a:pt x="2786" y="7"/>
                      </a:lnTo>
                      <a:lnTo>
                        <a:pt x="2781" y="7"/>
                      </a:lnTo>
                      <a:lnTo>
                        <a:pt x="2781" y="12"/>
                      </a:lnTo>
                      <a:lnTo>
                        <a:pt x="2783" y="12"/>
                      </a:lnTo>
                      <a:lnTo>
                        <a:pt x="2783" y="11"/>
                      </a:lnTo>
                      <a:lnTo>
                        <a:pt x="2787" y="11"/>
                      </a:lnTo>
                      <a:lnTo>
                        <a:pt x="2789" y="9"/>
                      </a:lnTo>
                      <a:lnTo>
                        <a:pt x="2785" y="5"/>
                      </a:lnTo>
                      <a:lnTo>
                        <a:pt x="2785" y="11"/>
                      </a:lnTo>
                      <a:lnTo>
                        <a:pt x="2789" y="9"/>
                      </a:lnTo>
                      <a:lnTo>
                        <a:pt x="2785" y="5"/>
                      </a:lnTo>
                      <a:lnTo>
                        <a:pt x="2785" y="11"/>
                      </a:lnTo>
                      <a:lnTo>
                        <a:pt x="2789" y="11"/>
                      </a:lnTo>
                      <a:lnTo>
                        <a:pt x="2789" y="9"/>
                      </a:lnTo>
                      <a:lnTo>
                        <a:pt x="2791" y="8"/>
                      </a:lnTo>
                      <a:lnTo>
                        <a:pt x="2794" y="5"/>
                      </a:lnTo>
                      <a:lnTo>
                        <a:pt x="2794" y="4"/>
                      </a:lnTo>
                      <a:lnTo>
                        <a:pt x="2789" y="4"/>
                      </a:lnTo>
                      <a:lnTo>
                        <a:pt x="2789" y="9"/>
                      </a:lnTo>
                      <a:lnTo>
                        <a:pt x="2789" y="8"/>
                      </a:lnTo>
                      <a:lnTo>
                        <a:pt x="2791" y="7"/>
                      </a:lnTo>
                      <a:lnTo>
                        <a:pt x="2794" y="4"/>
                      </a:lnTo>
                      <a:lnTo>
                        <a:pt x="2789" y="4"/>
                      </a:lnTo>
                      <a:lnTo>
                        <a:pt x="2789" y="9"/>
                      </a:lnTo>
                      <a:lnTo>
                        <a:pt x="2799" y="9"/>
                      </a:lnTo>
                      <a:lnTo>
                        <a:pt x="2799" y="4"/>
                      </a:lnTo>
                      <a:lnTo>
                        <a:pt x="2795" y="4"/>
                      </a:lnTo>
                      <a:lnTo>
                        <a:pt x="2796" y="7"/>
                      </a:lnTo>
                      <a:lnTo>
                        <a:pt x="2799" y="9"/>
                      </a:lnTo>
                      <a:lnTo>
                        <a:pt x="2799" y="4"/>
                      </a:lnTo>
                      <a:lnTo>
                        <a:pt x="2795" y="4"/>
                      </a:lnTo>
                      <a:lnTo>
                        <a:pt x="2795" y="5"/>
                      </a:lnTo>
                      <a:lnTo>
                        <a:pt x="2796" y="8"/>
                      </a:lnTo>
                      <a:lnTo>
                        <a:pt x="2799" y="11"/>
                      </a:lnTo>
                      <a:lnTo>
                        <a:pt x="2800" y="11"/>
                      </a:lnTo>
                      <a:lnTo>
                        <a:pt x="2800" y="5"/>
                      </a:lnTo>
                      <a:lnTo>
                        <a:pt x="2796" y="5"/>
                      </a:lnTo>
                      <a:lnTo>
                        <a:pt x="2798" y="8"/>
                      </a:lnTo>
                      <a:lnTo>
                        <a:pt x="2800" y="11"/>
                      </a:lnTo>
                      <a:lnTo>
                        <a:pt x="2800" y="5"/>
                      </a:lnTo>
                      <a:lnTo>
                        <a:pt x="2796" y="5"/>
                      </a:lnTo>
                      <a:lnTo>
                        <a:pt x="2796" y="8"/>
                      </a:lnTo>
                      <a:lnTo>
                        <a:pt x="2798" y="11"/>
                      </a:lnTo>
                      <a:lnTo>
                        <a:pt x="2800" y="13"/>
                      </a:lnTo>
                      <a:lnTo>
                        <a:pt x="2801" y="13"/>
                      </a:lnTo>
                      <a:lnTo>
                        <a:pt x="2801" y="8"/>
                      </a:lnTo>
                      <a:lnTo>
                        <a:pt x="2798" y="8"/>
                      </a:lnTo>
                      <a:lnTo>
                        <a:pt x="2799" y="11"/>
                      </a:lnTo>
                      <a:lnTo>
                        <a:pt x="2801" y="13"/>
                      </a:lnTo>
                      <a:lnTo>
                        <a:pt x="2801" y="8"/>
                      </a:lnTo>
                      <a:lnTo>
                        <a:pt x="2798" y="8"/>
                      </a:lnTo>
                      <a:lnTo>
                        <a:pt x="2798" y="9"/>
                      </a:lnTo>
                      <a:lnTo>
                        <a:pt x="2799" y="13"/>
                      </a:lnTo>
                      <a:lnTo>
                        <a:pt x="2800" y="15"/>
                      </a:lnTo>
                      <a:lnTo>
                        <a:pt x="2803" y="11"/>
                      </a:lnTo>
                      <a:lnTo>
                        <a:pt x="2799" y="11"/>
                      </a:lnTo>
                      <a:lnTo>
                        <a:pt x="2800" y="15"/>
                      </a:lnTo>
                      <a:lnTo>
                        <a:pt x="2803" y="11"/>
                      </a:lnTo>
                      <a:lnTo>
                        <a:pt x="2799" y="11"/>
                      </a:lnTo>
                      <a:lnTo>
                        <a:pt x="2799" y="13"/>
                      </a:lnTo>
                      <a:lnTo>
                        <a:pt x="2800" y="17"/>
                      </a:lnTo>
                      <a:lnTo>
                        <a:pt x="2801" y="18"/>
                      </a:lnTo>
                      <a:lnTo>
                        <a:pt x="2804" y="15"/>
                      </a:lnTo>
                      <a:lnTo>
                        <a:pt x="2800" y="15"/>
                      </a:lnTo>
                      <a:lnTo>
                        <a:pt x="2801" y="18"/>
                      </a:lnTo>
                      <a:lnTo>
                        <a:pt x="2804" y="15"/>
                      </a:lnTo>
                      <a:lnTo>
                        <a:pt x="2800" y="15"/>
                      </a:lnTo>
                      <a:lnTo>
                        <a:pt x="2800" y="18"/>
                      </a:lnTo>
                      <a:lnTo>
                        <a:pt x="2801" y="22"/>
                      </a:lnTo>
                      <a:lnTo>
                        <a:pt x="2803" y="24"/>
                      </a:lnTo>
                      <a:lnTo>
                        <a:pt x="2805" y="20"/>
                      </a:lnTo>
                      <a:lnTo>
                        <a:pt x="2801" y="20"/>
                      </a:lnTo>
                      <a:lnTo>
                        <a:pt x="2803" y="24"/>
                      </a:lnTo>
                      <a:lnTo>
                        <a:pt x="2805" y="20"/>
                      </a:lnTo>
                      <a:lnTo>
                        <a:pt x="2801" y="20"/>
                      </a:lnTo>
                      <a:lnTo>
                        <a:pt x="2801" y="25"/>
                      </a:lnTo>
                      <a:lnTo>
                        <a:pt x="2803" y="27"/>
                      </a:lnTo>
                      <a:lnTo>
                        <a:pt x="2807" y="25"/>
                      </a:lnTo>
                      <a:lnTo>
                        <a:pt x="2803" y="25"/>
                      </a:lnTo>
                      <a:lnTo>
                        <a:pt x="2803" y="27"/>
                      </a:lnTo>
                      <a:lnTo>
                        <a:pt x="2807" y="25"/>
                      </a:lnTo>
                      <a:lnTo>
                        <a:pt x="2803" y="25"/>
                      </a:lnTo>
                      <a:lnTo>
                        <a:pt x="2803" y="34"/>
                      </a:lnTo>
                      <a:lnTo>
                        <a:pt x="2804" y="36"/>
                      </a:lnTo>
                      <a:lnTo>
                        <a:pt x="2808" y="34"/>
                      </a:lnTo>
                      <a:lnTo>
                        <a:pt x="2804" y="34"/>
                      </a:lnTo>
                      <a:lnTo>
                        <a:pt x="2804" y="36"/>
                      </a:lnTo>
                      <a:lnTo>
                        <a:pt x="2808" y="34"/>
                      </a:lnTo>
                      <a:lnTo>
                        <a:pt x="2804" y="34"/>
                      </a:lnTo>
                      <a:lnTo>
                        <a:pt x="2804" y="40"/>
                      </a:lnTo>
                      <a:lnTo>
                        <a:pt x="2805" y="43"/>
                      </a:lnTo>
                      <a:lnTo>
                        <a:pt x="2809" y="40"/>
                      </a:lnTo>
                      <a:lnTo>
                        <a:pt x="2805" y="40"/>
                      </a:lnTo>
                      <a:lnTo>
                        <a:pt x="2805" y="43"/>
                      </a:lnTo>
                      <a:lnTo>
                        <a:pt x="2809" y="40"/>
                      </a:lnTo>
                      <a:lnTo>
                        <a:pt x="2805" y="40"/>
                      </a:lnTo>
                      <a:lnTo>
                        <a:pt x="2805" y="46"/>
                      </a:lnTo>
                      <a:lnTo>
                        <a:pt x="2807" y="49"/>
                      </a:lnTo>
                      <a:lnTo>
                        <a:pt x="2811" y="48"/>
                      </a:lnTo>
                      <a:lnTo>
                        <a:pt x="2807" y="48"/>
                      </a:lnTo>
                      <a:lnTo>
                        <a:pt x="2807" y="49"/>
                      </a:lnTo>
                      <a:lnTo>
                        <a:pt x="2811" y="48"/>
                      </a:lnTo>
                      <a:lnTo>
                        <a:pt x="2807" y="48"/>
                      </a:lnTo>
                      <a:lnTo>
                        <a:pt x="2807" y="57"/>
                      </a:lnTo>
                      <a:lnTo>
                        <a:pt x="2808" y="62"/>
                      </a:lnTo>
                      <a:lnTo>
                        <a:pt x="2812" y="61"/>
                      </a:lnTo>
                      <a:lnTo>
                        <a:pt x="2808" y="61"/>
                      </a:lnTo>
                      <a:lnTo>
                        <a:pt x="2808" y="62"/>
                      </a:lnTo>
                      <a:lnTo>
                        <a:pt x="2812" y="61"/>
                      </a:lnTo>
                      <a:lnTo>
                        <a:pt x="2808" y="61"/>
                      </a:lnTo>
                      <a:lnTo>
                        <a:pt x="2808" y="66"/>
                      </a:lnTo>
                      <a:lnTo>
                        <a:pt x="2809" y="71"/>
                      </a:lnTo>
                      <a:lnTo>
                        <a:pt x="2813" y="70"/>
                      </a:lnTo>
                      <a:lnTo>
                        <a:pt x="2809" y="70"/>
                      </a:lnTo>
                      <a:lnTo>
                        <a:pt x="2809" y="71"/>
                      </a:lnTo>
                      <a:lnTo>
                        <a:pt x="2813" y="70"/>
                      </a:lnTo>
                      <a:lnTo>
                        <a:pt x="2809" y="70"/>
                      </a:lnTo>
                      <a:lnTo>
                        <a:pt x="2809" y="77"/>
                      </a:lnTo>
                      <a:lnTo>
                        <a:pt x="2811" y="82"/>
                      </a:lnTo>
                      <a:lnTo>
                        <a:pt x="2814" y="80"/>
                      </a:lnTo>
                      <a:lnTo>
                        <a:pt x="2811" y="80"/>
                      </a:lnTo>
                      <a:lnTo>
                        <a:pt x="2811" y="82"/>
                      </a:lnTo>
                      <a:lnTo>
                        <a:pt x="2814" y="80"/>
                      </a:lnTo>
                      <a:lnTo>
                        <a:pt x="2811" y="80"/>
                      </a:lnTo>
                      <a:lnTo>
                        <a:pt x="2811" y="92"/>
                      </a:lnTo>
                      <a:lnTo>
                        <a:pt x="2812" y="98"/>
                      </a:lnTo>
                      <a:lnTo>
                        <a:pt x="2816" y="97"/>
                      </a:lnTo>
                      <a:lnTo>
                        <a:pt x="2812" y="97"/>
                      </a:lnTo>
                      <a:lnTo>
                        <a:pt x="2812" y="98"/>
                      </a:lnTo>
                      <a:lnTo>
                        <a:pt x="2816" y="97"/>
                      </a:lnTo>
                      <a:lnTo>
                        <a:pt x="2812" y="97"/>
                      </a:lnTo>
                      <a:lnTo>
                        <a:pt x="2812" y="104"/>
                      </a:lnTo>
                      <a:lnTo>
                        <a:pt x="2813" y="110"/>
                      </a:lnTo>
                      <a:lnTo>
                        <a:pt x="2817" y="109"/>
                      </a:lnTo>
                      <a:lnTo>
                        <a:pt x="2813" y="109"/>
                      </a:lnTo>
                      <a:lnTo>
                        <a:pt x="2813" y="110"/>
                      </a:lnTo>
                      <a:lnTo>
                        <a:pt x="2817" y="109"/>
                      </a:lnTo>
                      <a:lnTo>
                        <a:pt x="2813" y="109"/>
                      </a:lnTo>
                      <a:lnTo>
                        <a:pt x="2813" y="117"/>
                      </a:lnTo>
                      <a:lnTo>
                        <a:pt x="2814" y="123"/>
                      </a:lnTo>
                      <a:lnTo>
                        <a:pt x="2818" y="122"/>
                      </a:lnTo>
                      <a:lnTo>
                        <a:pt x="2814" y="122"/>
                      </a:lnTo>
                      <a:lnTo>
                        <a:pt x="2814" y="123"/>
                      </a:lnTo>
                      <a:lnTo>
                        <a:pt x="2818" y="122"/>
                      </a:lnTo>
                      <a:lnTo>
                        <a:pt x="2814" y="122"/>
                      </a:lnTo>
                      <a:lnTo>
                        <a:pt x="2814" y="137"/>
                      </a:lnTo>
                      <a:lnTo>
                        <a:pt x="2816" y="144"/>
                      </a:lnTo>
                      <a:lnTo>
                        <a:pt x="2820" y="142"/>
                      </a:lnTo>
                      <a:lnTo>
                        <a:pt x="2816" y="142"/>
                      </a:lnTo>
                      <a:lnTo>
                        <a:pt x="2816" y="144"/>
                      </a:lnTo>
                      <a:lnTo>
                        <a:pt x="2820" y="142"/>
                      </a:lnTo>
                      <a:lnTo>
                        <a:pt x="2816" y="142"/>
                      </a:lnTo>
                      <a:lnTo>
                        <a:pt x="2816" y="151"/>
                      </a:lnTo>
                      <a:lnTo>
                        <a:pt x="2817" y="158"/>
                      </a:lnTo>
                      <a:lnTo>
                        <a:pt x="2821" y="157"/>
                      </a:lnTo>
                      <a:lnTo>
                        <a:pt x="2817" y="157"/>
                      </a:lnTo>
                      <a:lnTo>
                        <a:pt x="2817" y="158"/>
                      </a:lnTo>
                      <a:lnTo>
                        <a:pt x="2821" y="157"/>
                      </a:lnTo>
                      <a:lnTo>
                        <a:pt x="2817" y="157"/>
                      </a:lnTo>
                      <a:lnTo>
                        <a:pt x="2817" y="166"/>
                      </a:lnTo>
                      <a:lnTo>
                        <a:pt x="2818" y="173"/>
                      </a:lnTo>
                      <a:lnTo>
                        <a:pt x="2822" y="172"/>
                      </a:lnTo>
                      <a:lnTo>
                        <a:pt x="2818" y="172"/>
                      </a:lnTo>
                      <a:lnTo>
                        <a:pt x="2818" y="173"/>
                      </a:lnTo>
                      <a:lnTo>
                        <a:pt x="2822" y="172"/>
                      </a:lnTo>
                      <a:lnTo>
                        <a:pt x="2818" y="172"/>
                      </a:lnTo>
                      <a:lnTo>
                        <a:pt x="2818" y="189"/>
                      </a:lnTo>
                      <a:lnTo>
                        <a:pt x="2820" y="198"/>
                      </a:lnTo>
                      <a:lnTo>
                        <a:pt x="2823" y="197"/>
                      </a:lnTo>
                      <a:lnTo>
                        <a:pt x="2820" y="197"/>
                      </a:lnTo>
                      <a:lnTo>
                        <a:pt x="2820" y="198"/>
                      </a:lnTo>
                      <a:lnTo>
                        <a:pt x="2823" y="197"/>
                      </a:lnTo>
                      <a:lnTo>
                        <a:pt x="2820" y="197"/>
                      </a:lnTo>
                      <a:lnTo>
                        <a:pt x="2820" y="206"/>
                      </a:lnTo>
                      <a:lnTo>
                        <a:pt x="2821" y="215"/>
                      </a:lnTo>
                      <a:lnTo>
                        <a:pt x="2825" y="213"/>
                      </a:lnTo>
                      <a:lnTo>
                        <a:pt x="2821" y="213"/>
                      </a:lnTo>
                      <a:lnTo>
                        <a:pt x="2821" y="215"/>
                      </a:lnTo>
                      <a:lnTo>
                        <a:pt x="2825" y="213"/>
                      </a:lnTo>
                      <a:lnTo>
                        <a:pt x="2821" y="213"/>
                      </a:lnTo>
                      <a:lnTo>
                        <a:pt x="2821" y="222"/>
                      </a:lnTo>
                      <a:lnTo>
                        <a:pt x="2822" y="231"/>
                      </a:lnTo>
                      <a:lnTo>
                        <a:pt x="2826" y="230"/>
                      </a:lnTo>
                      <a:lnTo>
                        <a:pt x="2822" y="230"/>
                      </a:lnTo>
                      <a:lnTo>
                        <a:pt x="2822" y="231"/>
                      </a:lnTo>
                      <a:lnTo>
                        <a:pt x="2826" y="230"/>
                      </a:lnTo>
                      <a:lnTo>
                        <a:pt x="2822" y="230"/>
                      </a:lnTo>
                      <a:lnTo>
                        <a:pt x="2822" y="250"/>
                      </a:lnTo>
                      <a:lnTo>
                        <a:pt x="2823" y="260"/>
                      </a:lnTo>
                      <a:lnTo>
                        <a:pt x="2827" y="259"/>
                      </a:lnTo>
                      <a:lnTo>
                        <a:pt x="2823" y="259"/>
                      </a:lnTo>
                      <a:lnTo>
                        <a:pt x="2823" y="260"/>
                      </a:lnTo>
                      <a:lnTo>
                        <a:pt x="2827" y="259"/>
                      </a:lnTo>
                      <a:lnTo>
                        <a:pt x="2823" y="259"/>
                      </a:lnTo>
                      <a:lnTo>
                        <a:pt x="2823" y="269"/>
                      </a:lnTo>
                      <a:lnTo>
                        <a:pt x="2825" y="278"/>
                      </a:lnTo>
                      <a:lnTo>
                        <a:pt x="2829" y="277"/>
                      </a:lnTo>
                      <a:lnTo>
                        <a:pt x="2825" y="277"/>
                      </a:lnTo>
                      <a:lnTo>
                        <a:pt x="2825" y="278"/>
                      </a:lnTo>
                      <a:lnTo>
                        <a:pt x="2829" y="277"/>
                      </a:lnTo>
                      <a:lnTo>
                        <a:pt x="2825" y="277"/>
                      </a:lnTo>
                      <a:lnTo>
                        <a:pt x="2825" y="288"/>
                      </a:lnTo>
                      <a:lnTo>
                        <a:pt x="2826" y="297"/>
                      </a:lnTo>
                      <a:lnTo>
                        <a:pt x="2830" y="296"/>
                      </a:lnTo>
                      <a:lnTo>
                        <a:pt x="2826" y="296"/>
                      </a:lnTo>
                      <a:lnTo>
                        <a:pt x="2826" y="297"/>
                      </a:lnTo>
                      <a:lnTo>
                        <a:pt x="2830" y="296"/>
                      </a:lnTo>
                      <a:lnTo>
                        <a:pt x="2826" y="296"/>
                      </a:lnTo>
                      <a:lnTo>
                        <a:pt x="2826" y="318"/>
                      </a:lnTo>
                      <a:lnTo>
                        <a:pt x="2827" y="328"/>
                      </a:lnTo>
                      <a:lnTo>
                        <a:pt x="2831" y="327"/>
                      </a:lnTo>
                      <a:lnTo>
                        <a:pt x="2827" y="327"/>
                      </a:lnTo>
                      <a:lnTo>
                        <a:pt x="2827" y="328"/>
                      </a:lnTo>
                      <a:lnTo>
                        <a:pt x="2831" y="327"/>
                      </a:lnTo>
                      <a:lnTo>
                        <a:pt x="2827" y="327"/>
                      </a:lnTo>
                      <a:lnTo>
                        <a:pt x="2827" y="339"/>
                      </a:lnTo>
                      <a:lnTo>
                        <a:pt x="2829" y="349"/>
                      </a:lnTo>
                      <a:lnTo>
                        <a:pt x="2832" y="348"/>
                      </a:lnTo>
                      <a:lnTo>
                        <a:pt x="2829" y="348"/>
                      </a:lnTo>
                      <a:lnTo>
                        <a:pt x="2829" y="349"/>
                      </a:lnTo>
                      <a:lnTo>
                        <a:pt x="2832" y="348"/>
                      </a:lnTo>
                      <a:lnTo>
                        <a:pt x="2829" y="348"/>
                      </a:lnTo>
                      <a:lnTo>
                        <a:pt x="2829" y="359"/>
                      </a:lnTo>
                      <a:lnTo>
                        <a:pt x="2830" y="371"/>
                      </a:lnTo>
                      <a:lnTo>
                        <a:pt x="2834" y="370"/>
                      </a:lnTo>
                      <a:lnTo>
                        <a:pt x="2830" y="370"/>
                      </a:lnTo>
                      <a:lnTo>
                        <a:pt x="2830" y="371"/>
                      </a:lnTo>
                      <a:lnTo>
                        <a:pt x="2834" y="370"/>
                      </a:lnTo>
                      <a:lnTo>
                        <a:pt x="2830" y="370"/>
                      </a:lnTo>
                      <a:lnTo>
                        <a:pt x="2830" y="393"/>
                      </a:lnTo>
                      <a:lnTo>
                        <a:pt x="2831" y="403"/>
                      </a:lnTo>
                      <a:lnTo>
                        <a:pt x="2835" y="402"/>
                      </a:lnTo>
                      <a:lnTo>
                        <a:pt x="2831" y="402"/>
                      </a:lnTo>
                      <a:lnTo>
                        <a:pt x="2831" y="403"/>
                      </a:lnTo>
                      <a:lnTo>
                        <a:pt x="2835" y="402"/>
                      </a:lnTo>
                      <a:lnTo>
                        <a:pt x="2831" y="402"/>
                      </a:lnTo>
                      <a:lnTo>
                        <a:pt x="2831" y="415"/>
                      </a:lnTo>
                      <a:lnTo>
                        <a:pt x="2832" y="426"/>
                      </a:lnTo>
                      <a:lnTo>
                        <a:pt x="2836" y="425"/>
                      </a:lnTo>
                      <a:lnTo>
                        <a:pt x="2832" y="425"/>
                      </a:lnTo>
                      <a:lnTo>
                        <a:pt x="2832" y="426"/>
                      </a:lnTo>
                      <a:lnTo>
                        <a:pt x="2836" y="425"/>
                      </a:lnTo>
                      <a:lnTo>
                        <a:pt x="2832" y="425"/>
                      </a:lnTo>
                      <a:lnTo>
                        <a:pt x="2832" y="438"/>
                      </a:lnTo>
                      <a:lnTo>
                        <a:pt x="2834" y="450"/>
                      </a:lnTo>
                      <a:lnTo>
                        <a:pt x="2838" y="448"/>
                      </a:lnTo>
                      <a:lnTo>
                        <a:pt x="2834" y="448"/>
                      </a:lnTo>
                      <a:lnTo>
                        <a:pt x="2834" y="450"/>
                      </a:lnTo>
                      <a:lnTo>
                        <a:pt x="2838" y="448"/>
                      </a:lnTo>
                      <a:lnTo>
                        <a:pt x="2834" y="448"/>
                      </a:lnTo>
                      <a:lnTo>
                        <a:pt x="2834" y="473"/>
                      </a:lnTo>
                      <a:lnTo>
                        <a:pt x="2835" y="485"/>
                      </a:lnTo>
                      <a:lnTo>
                        <a:pt x="2839" y="483"/>
                      </a:lnTo>
                      <a:lnTo>
                        <a:pt x="2835" y="483"/>
                      </a:lnTo>
                      <a:lnTo>
                        <a:pt x="2835" y="485"/>
                      </a:lnTo>
                      <a:lnTo>
                        <a:pt x="2839" y="483"/>
                      </a:lnTo>
                      <a:lnTo>
                        <a:pt x="2835" y="483"/>
                      </a:lnTo>
                      <a:lnTo>
                        <a:pt x="2835" y="497"/>
                      </a:lnTo>
                      <a:lnTo>
                        <a:pt x="2836" y="509"/>
                      </a:lnTo>
                      <a:lnTo>
                        <a:pt x="2840" y="508"/>
                      </a:lnTo>
                      <a:lnTo>
                        <a:pt x="2836" y="508"/>
                      </a:lnTo>
                      <a:lnTo>
                        <a:pt x="2836" y="509"/>
                      </a:lnTo>
                      <a:lnTo>
                        <a:pt x="2840" y="508"/>
                      </a:lnTo>
                      <a:lnTo>
                        <a:pt x="2836" y="508"/>
                      </a:lnTo>
                      <a:lnTo>
                        <a:pt x="2836" y="522"/>
                      </a:lnTo>
                      <a:lnTo>
                        <a:pt x="2838" y="534"/>
                      </a:lnTo>
                      <a:lnTo>
                        <a:pt x="2842" y="532"/>
                      </a:lnTo>
                      <a:lnTo>
                        <a:pt x="2838" y="532"/>
                      </a:lnTo>
                      <a:lnTo>
                        <a:pt x="2838" y="534"/>
                      </a:lnTo>
                      <a:lnTo>
                        <a:pt x="2842" y="532"/>
                      </a:lnTo>
                      <a:lnTo>
                        <a:pt x="2838" y="532"/>
                      </a:lnTo>
                      <a:lnTo>
                        <a:pt x="2838" y="558"/>
                      </a:lnTo>
                      <a:lnTo>
                        <a:pt x="2839" y="571"/>
                      </a:lnTo>
                      <a:lnTo>
                        <a:pt x="2843" y="570"/>
                      </a:lnTo>
                      <a:lnTo>
                        <a:pt x="2839" y="570"/>
                      </a:lnTo>
                      <a:lnTo>
                        <a:pt x="2839" y="571"/>
                      </a:lnTo>
                      <a:lnTo>
                        <a:pt x="2843" y="570"/>
                      </a:lnTo>
                      <a:lnTo>
                        <a:pt x="2839" y="570"/>
                      </a:lnTo>
                      <a:lnTo>
                        <a:pt x="2839" y="584"/>
                      </a:lnTo>
                      <a:lnTo>
                        <a:pt x="2840" y="597"/>
                      </a:lnTo>
                      <a:lnTo>
                        <a:pt x="2844" y="596"/>
                      </a:lnTo>
                      <a:lnTo>
                        <a:pt x="2840" y="596"/>
                      </a:lnTo>
                      <a:lnTo>
                        <a:pt x="2840" y="597"/>
                      </a:lnTo>
                      <a:lnTo>
                        <a:pt x="2844" y="596"/>
                      </a:lnTo>
                      <a:lnTo>
                        <a:pt x="2840" y="596"/>
                      </a:lnTo>
                      <a:lnTo>
                        <a:pt x="2840" y="623"/>
                      </a:lnTo>
                      <a:lnTo>
                        <a:pt x="2842" y="636"/>
                      </a:lnTo>
                      <a:lnTo>
                        <a:pt x="2845" y="634"/>
                      </a:lnTo>
                      <a:lnTo>
                        <a:pt x="2842" y="634"/>
                      </a:lnTo>
                      <a:lnTo>
                        <a:pt x="2842" y="636"/>
                      </a:lnTo>
                      <a:lnTo>
                        <a:pt x="2845" y="634"/>
                      </a:lnTo>
                      <a:lnTo>
                        <a:pt x="2842" y="634"/>
                      </a:lnTo>
                      <a:lnTo>
                        <a:pt x="2842" y="649"/>
                      </a:lnTo>
                      <a:lnTo>
                        <a:pt x="2843" y="661"/>
                      </a:lnTo>
                      <a:lnTo>
                        <a:pt x="2847" y="660"/>
                      </a:lnTo>
                      <a:lnTo>
                        <a:pt x="2843" y="660"/>
                      </a:lnTo>
                      <a:lnTo>
                        <a:pt x="2843" y="661"/>
                      </a:lnTo>
                      <a:lnTo>
                        <a:pt x="2847" y="660"/>
                      </a:lnTo>
                      <a:lnTo>
                        <a:pt x="2843" y="660"/>
                      </a:lnTo>
                      <a:lnTo>
                        <a:pt x="2843" y="674"/>
                      </a:lnTo>
                      <a:lnTo>
                        <a:pt x="2844" y="689"/>
                      </a:lnTo>
                      <a:lnTo>
                        <a:pt x="2848" y="687"/>
                      </a:lnTo>
                      <a:lnTo>
                        <a:pt x="2844" y="687"/>
                      </a:lnTo>
                      <a:lnTo>
                        <a:pt x="2844" y="689"/>
                      </a:lnTo>
                      <a:lnTo>
                        <a:pt x="2848" y="687"/>
                      </a:lnTo>
                      <a:lnTo>
                        <a:pt x="2844" y="687"/>
                      </a:lnTo>
                      <a:lnTo>
                        <a:pt x="2844" y="714"/>
                      </a:lnTo>
                      <a:lnTo>
                        <a:pt x="2845" y="727"/>
                      </a:lnTo>
                      <a:lnTo>
                        <a:pt x="2849" y="726"/>
                      </a:lnTo>
                      <a:lnTo>
                        <a:pt x="2845" y="726"/>
                      </a:lnTo>
                      <a:lnTo>
                        <a:pt x="2845" y="727"/>
                      </a:lnTo>
                      <a:lnTo>
                        <a:pt x="2849" y="726"/>
                      </a:lnTo>
                      <a:lnTo>
                        <a:pt x="2845" y="726"/>
                      </a:lnTo>
                      <a:lnTo>
                        <a:pt x="2845" y="742"/>
                      </a:lnTo>
                      <a:lnTo>
                        <a:pt x="2847" y="754"/>
                      </a:lnTo>
                      <a:lnTo>
                        <a:pt x="2851" y="753"/>
                      </a:lnTo>
                      <a:lnTo>
                        <a:pt x="2847" y="753"/>
                      </a:lnTo>
                      <a:lnTo>
                        <a:pt x="2847" y="754"/>
                      </a:lnTo>
                      <a:lnTo>
                        <a:pt x="2851" y="753"/>
                      </a:lnTo>
                      <a:lnTo>
                        <a:pt x="2847" y="753"/>
                      </a:lnTo>
                      <a:lnTo>
                        <a:pt x="2847" y="767"/>
                      </a:lnTo>
                      <a:lnTo>
                        <a:pt x="2848" y="782"/>
                      </a:lnTo>
                      <a:lnTo>
                        <a:pt x="2852" y="780"/>
                      </a:lnTo>
                      <a:lnTo>
                        <a:pt x="2848" y="780"/>
                      </a:lnTo>
                      <a:lnTo>
                        <a:pt x="2848" y="782"/>
                      </a:lnTo>
                      <a:lnTo>
                        <a:pt x="2852" y="780"/>
                      </a:lnTo>
                      <a:lnTo>
                        <a:pt x="2848" y="780"/>
                      </a:lnTo>
                      <a:lnTo>
                        <a:pt x="2848" y="807"/>
                      </a:lnTo>
                      <a:lnTo>
                        <a:pt x="2849" y="820"/>
                      </a:lnTo>
                      <a:lnTo>
                        <a:pt x="2853" y="819"/>
                      </a:lnTo>
                      <a:lnTo>
                        <a:pt x="2849" y="819"/>
                      </a:lnTo>
                      <a:lnTo>
                        <a:pt x="2849" y="820"/>
                      </a:lnTo>
                      <a:lnTo>
                        <a:pt x="2853" y="819"/>
                      </a:lnTo>
                      <a:lnTo>
                        <a:pt x="2849" y="819"/>
                      </a:lnTo>
                      <a:lnTo>
                        <a:pt x="2849" y="833"/>
                      </a:lnTo>
                      <a:lnTo>
                        <a:pt x="2851" y="846"/>
                      </a:lnTo>
                      <a:lnTo>
                        <a:pt x="2854" y="845"/>
                      </a:lnTo>
                      <a:lnTo>
                        <a:pt x="2851" y="845"/>
                      </a:lnTo>
                      <a:lnTo>
                        <a:pt x="2851" y="846"/>
                      </a:lnTo>
                      <a:lnTo>
                        <a:pt x="2854" y="845"/>
                      </a:lnTo>
                      <a:lnTo>
                        <a:pt x="2851" y="845"/>
                      </a:lnTo>
                      <a:lnTo>
                        <a:pt x="2851" y="859"/>
                      </a:lnTo>
                      <a:lnTo>
                        <a:pt x="2852" y="872"/>
                      </a:lnTo>
                      <a:lnTo>
                        <a:pt x="2856" y="871"/>
                      </a:lnTo>
                      <a:lnTo>
                        <a:pt x="2852" y="871"/>
                      </a:lnTo>
                      <a:lnTo>
                        <a:pt x="2852" y="872"/>
                      </a:lnTo>
                      <a:lnTo>
                        <a:pt x="2856" y="871"/>
                      </a:lnTo>
                      <a:lnTo>
                        <a:pt x="2852" y="871"/>
                      </a:lnTo>
                      <a:lnTo>
                        <a:pt x="2852" y="896"/>
                      </a:lnTo>
                      <a:lnTo>
                        <a:pt x="2853" y="909"/>
                      </a:lnTo>
                      <a:lnTo>
                        <a:pt x="2857" y="908"/>
                      </a:lnTo>
                      <a:lnTo>
                        <a:pt x="2853" y="908"/>
                      </a:lnTo>
                      <a:lnTo>
                        <a:pt x="2853" y="909"/>
                      </a:lnTo>
                      <a:lnTo>
                        <a:pt x="2857" y="908"/>
                      </a:lnTo>
                      <a:lnTo>
                        <a:pt x="2853" y="908"/>
                      </a:lnTo>
                      <a:lnTo>
                        <a:pt x="2853" y="921"/>
                      </a:lnTo>
                      <a:lnTo>
                        <a:pt x="2854" y="933"/>
                      </a:lnTo>
                      <a:lnTo>
                        <a:pt x="2858" y="931"/>
                      </a:lnTo>
                      <a:lnTo>
                        <a:pt x="2854" y="931"/>
                      </a:lnTo>
                      <a:lnTo>
                        <a:pt x="2854" y="933"/>
                      </a:lnTo>
                      <a:lnTo>
                        <a:pt x="2858" y="931"/>
                      </a:lnTo>
                      <a:lnTo>
                        <a:pt x="2854" y="931"/>
                      </a:lnTo>
                      <a:lnTo>
                        <a:pt x="2854" y="944"/>
                      </a:lnTo>
                      <a:lnTo>
                        <a:pt x="2856" y="956"/>
                      </a:lnTo>
                      <a:lnTo>
                        <a:pt x="2860" y="955"/>
                      </a:lnTo>
                      <a:lnTo>
                        <a:pt x="2856" y="955"/>
                      </a:lnTo>
                      <a:lnTo>
                        <a:pt x="2856" y="956"/>
                      </a:lnTo>
                      <a:lnTo>
                        <a:pt x="2860" y="955"/>
                      </a:lnTo>
                      <a:lnTo>
                        <a:pt x="2856" y="955"/>
                      </a:lnTo>
                      <a:lnTo>
                        <a:pt x="2856" y="978"/>
                      </a:lnTo>
                      <a:lnTo>
                        <a:pt x="2857" y="988"/>
                      </a:lnTo>
                      <a:lnTo>
                        <a:pt x="2861" y="987"/>
                      </a:lnTo>
                      <a:lnTo>
                        <a:pt x="2857" y="987"/>
                      </a:lnTo>
                      <a:lnTo>
                        <a:pt x="2857" y="988"/>
                      </a:lnTo>
                      <a:lnTo>
                        <a:pt x="2861" y="987"/>
                      </a:lnTo>
                      <a:lnTo>
                        <a:pt x="2857" y="987"/>
                      </a:lnTo>
                      <a:lnTo>
                        <a:pt x="2857" y="998"/>
                      </a:lnTo>
                      <a:lnTo>
                        <a:pt x="2858" y="1008"/>
                      </a:lnTo>
                      <a:lnTo>
                        <a:pt x="2862" y="1006"/>
                      </a:lnTo>
                      <a:lnTo>
                        <a:pt x="2858" y="1006"/>
                      </a:lnTo>
                      <a:lnTo>
                        <a:pt x="2858" y="1008"/>
                      </a:lnTo>
                      <a:lnTo>
                        <a:pt x="2862" y="1006"/>
                      </a:lnTo>
                      <a:lnTo>
                        <a:pt x="2858" y="1006"/>
                      </a:lnTo>
                      <a:lnTo>
                        <a:pt x="2858" y="1018"/>
                      </a:lnTo>
                      <a:lnTo>
                        <a:pt x="2860" y="1027"/>
                      </a:lnTo>
                      <a:lnTo>
                        <a:pt x="2863" y="1026"/>
                      </a:lnTo>
                      <a:lnTo>
                        <a:pt x="2860" y="1026"/>
                      </a:lnTo>
                      <a:lnTo>
                        <a:pt x="2860" y="1027"/>
                      </a:lnTo>
                      <a:lnTo>
                        <a:pt x="2863" y="1026"/>
                      </a:lnTo>
                      <a:lnTo>
                        <a:pt x="2860" y="1026"/>
                      </a:lnTo>
                      <a:lnTo>
                        <a:pt x="2860" y="1044"/>
                      </a:lnTo>
                      <a:lnTo>
                        <a:pt x="2861" y="1051"/>
                      </a:lnTo>
                      <a:lnTo>
                        <a:pt x="2865" y="1050"/>
                      </a:lnTo>
                      <a:lnTo>
                        <a:pt x="2861" y="1050"/>
                      </a:lnTo>
                      <a:lnTo>
                        <a:pt x="2861" y="1051"/>
                      </a:lnTo>
                      <a:lnTo>
                        <a:pt x="2865" y="1050"/>
                      </a:lnTo>
                      <a:lnTo>
                        <a:pt x="2861" y="1050"/>
                      </a:lnTo>
                      <a:lnTo>
                        <a:pt x="2861" y="1059"/>
                      </a:lnTo>
                      <a:lnTo>
                        <a:pt x="2862" y="1067"/>
                      </a:lnTo>
                      <a:lnTo>
                        <a:pt x="2866" y="1066"/>
                      </a:lnTo>
                      <a:lnTo>
                        <a:pt x="2862" y="1066"/>
                      </a:lnTo>
                      <a:lnTo>
                        <a:pt x="2862" y="1067"/>
                      </a:lnTo>
                      <a:lnTo>
                        <a:pt x="2866" y="1066"/>
                      </a:lnTo>
                      <a:lnTo>
                        <a:pt x="2862" y="1066"/>
                      </a:lnTo>
                      <a:lnTo>
                        <a:pt x="2862" y="1073"/>
                      </a:lnTo>
                      <a:lnTo>
                        <a:pt x="2863" y="1080"/>
                      </a:lnTo>
                      <a:lnTo>
                        <a:pt x="2867" y="1079"/>
                      </a:lnTo>
                      <a:lnTo>
                        <a:pt x="2863" y="1079"/>
                      </a:lnTo>
                      <a:lnTo>
                        <a:pt x="2863" y="1080"/>
                      </a:lnTo>
                      <a:lnTo>
                        <a:pt x="2867" y="1079"/>
                      </a:lnTo>
                      <a:lnTo>
                        <a:pt x="2863" y="1079"/>
                      </a:lnTo>
                      <a:lnTo>
                        <a:pt x="2863" y="1091"/>
                      </a:lnTo>
                      <a:lnTo>
                        <a:pt x="2865" y="1097"/>
                      </a:lnTo>
                      <a:lnTo>
                        <a:pt x="2869" y="1095"/>
                      </a:lnTo>
                      <a:lnTo>
                        <a:pt x="2865" y="1095"/>
                      </a:lnTo>
                      <a:lnTo>
                        <a:pt x="2865" y="1097"/>
                      </a:lnTo>
                      <a:lnTo>
                        <a:pt x="2869" y="1095"/>
                      </a:lnTo>
                      <a:lnTo>
                        <a:pt x="2865" y="1095"/>
                      </a:lnTo>
                      <a:lnTo>
                        <a:pt x="2865" y="1102"/>
                      </a:lnTo>
                      <a:lnTo>
                        <a:pt x="2866" y="1106"/>
                      </a:lnTo>
                      <a:lnTo>
                        <a:pt x="2870" y="1104"/>
                      </a:lnTo>
                      <a:lnTo>
                        <a:pt x="2866" y="1104"/>
                      </a:lnTo>
                      <a:lnTo>
                        <a:pt x="2866" y="1106"/>
                      </a:lnTo>
                      <a:lnTo>
                        <a:pt x="2870" y="1104"/>
                      </a:lnTo>
                      <a:lnTo>
                        <a:pt x="2866" y="1104"/>
                      </a:lnTo>
                      <a:lnTo>
                        <a:pt x="2866" y="1110"/>
                      </a:lnTo>
                      <a:lnTo>
                        <a:pt x="2867" y="1115"/>
                      </a:lnTo>
                      <a:lnTo>
                        <a:pt x="2871" y="1113"/>
                      </a:lnTo>
                      <a:lnTo>
                        <a:pt x="2867" y="1113"/>
                      </a:lnTo>
                      <a:lnTo>
                        <a:pt x="2867" y="1115"/>
                      </a:lnTo>
                      <a:lnTo>
                        <a:pt x="2871" y="1113"/>
                      </a:lnTo>
                      <a:lnTo>
                        <a:pt x="2867" y="1113"/>
                      </a:lnTo>
                      <a:lnTo>
                        <a:pt x="2867" y="1121"/>
                      </a:lnTo>
                      <a:lnTo>
                        <a:pt x="2869" y="1125"/>
                      </a:lnTo>
                      <a:lnTo>
                        <a:pt x="2873" y="1124"/>
                      </a:lnTo>
                      <a:lnTo>
                        <a:pt x="2869" y="1124"/>
                      </a:lnTo>
                      <a:lnTo>
                        <a:pt x="2869" y="1125"/>
                      </a:lnTo>
                      <a:lnTo>
                        <a:pt x="2873" y="1124"/>
                      </a:lnTo>
                      <a:lnTo>
                        <a:pt x="2869" y="1124"/>
                      </a:lnTo>
                      <a:lnTo>
                        <a:pt x="2869" y="1129"/>
                      </a:lnTo>
                      <a:lnTo>
                        <a:pt x="2870" y="1131"/>
                      </a:lnTo>
                      <a:lnTo>
                        <a:pt x="2874" y="1129"/>
                      </a:lnTo>
                      <a:lnTo>
                        <a:pt x="2870" y="1129"/>
                      </a:lnTo>
                      <a:lnTo>
                        <a:pt x="2870" y="1131"/>
                      </a:lnTo>
                      <a:lnTo>
                        <a:pt x="2874" y="1129"/>
                      </a:lnTo>
                      <a:lnTo>
                        <a:pt x="2870" y="1129"/>
                      </a:lnTo>
                      <a:lnTo>
                        <a:pt x="2870" y="1135"/>
                      </a:lnTo>
                      <a:lnTo>
                        <a:pt x="2871" y="1138"/>
                      </a:lnTo>
                      <a:lnTo>
                        <a:pt x="2875" y="1135"/>
                      </a:lnTo>
                      <a:lnTo>
                        <a:pt x="2871" y="1135"/>
                      </a:lnTo>
                      <a:lnTo>
                        <a:pt x="2871" y="1138"/>
                      </a:lnTo>
                      <a:lnTo>
                        <a:pt x="2875" y="1135"/>
                      </a:lnTo>
                      <a:lnTo>
                        <a:pt x="2871" y="1135"/>
                      </a:lnTo>
                      <a:lnTo>
                        <a:pt x="2871" y="1142"/>
                      </a:lnTo>
                      <a:lnTo>
                        <a:pt x="2873" y="1144"/>
                      </a:lnTo>
                      <a:lnTo>
                        <a:pt x="2876" y="1142"/>
                      </a:lnTo>
                      <a:lnTo>
                        <a:pt x="2873" y="1142"/>
                      </a:lnTo>
                      <a:lnTo>
                        <a:pt x="2873" y="1144"/>
                      </a:lnTo>
                      <a:lnTo>
                        <a:pt x="2876" y="1142"/>
                      </a:lnTo>
                      <a:lnTo>
                        <a:pt x="2873" y="1142"/>
                      </a:lnTo>
                      <a:lnTo>
                        <a:pt x="2873" y="1146"/>
                      </a:lnTo>
                      <a:lnTo>
                        <a:pt x="2874" y="1148"/>
                      </a:lnTo>
                      <a:lnTo>
                        <a:pt x="2878" y="1146"/>
                      </a:lnTo>
                      <a:lnTo>
                        <a:pt x="2874" y="1146"/>
                      </a:lnTo>
                      <a:lnTo>
                        <a:pt x="2874" y="1148"/>
                      </a:lnTo>
                      <a:lnTo>
                        <a:pt x="2878" y="1146"/>
                      </a:lnTo>
                      <a:lnTo>
                        <a:pt x="2874" y="1146"/>
                      </a:lnTo>
                      <a:lnTo>
                        <a:pt x="2874" y="1151"/>
                      </a:lnTo>
                      <a:lnTo>
                        <a:pt x="2875" y="1153"/>
                      </a:lnTo>
                      <a:lnTo>
                        <a:pt x="2879" y="1151"/>
                      </a:lnTo>
                      <a:lnTo>
                        <a:pt x="2875" y="1151"/>
                      </a:lnTo>
                      <a:lnTo>
                        <a:pt x="2875" y="1153"/>
                      </a:lnTo>
                      <a:lnTo>
                        <a:pt x="2879" y="1151"/>
                      </a:lnTo>
                      <a:lnTo>
                        <a:pt x="2875" y="1151"/>
                      </a:lnTo>
                      <a:lnTo>
                        <a:pt x="2875" y="1152"/>
                      </a:lnTo>
                      <a:lnTo>
                        <a:pt x="2876" y="1156"/>
                      </a:lnTo>
                      <a:lnTo>
                        <a:pt x="2878" y="1157"/>
                      </a:lnTo>
                      <a:lnTo>
                        <a:pt x="2880" y="1153"/>
                      </a:lnTo>
                      <a:lnTo>
                        <a:pt x="2876" y="1153"/>
                      </a:lnTo>
                      <a:lnTo>
                        <a:pt x="2878" y="1157"/>
                      </a:lnTo>
                      <a:lnTo>
                        <a:pt x="2880" y="1153"/>
                      </a:lnTo>
                      <a:lnTo>
                        <a:pt x="2876" y="1153"/>
                      </a:lnTo>
                      <a:lnTo>
                        <a:pt x="2876" y="1155"/>
                      </a:lnTo>
                      <a:lnTo>
                        <a:pt x="2878" y="1159"/>
                      </a:lnTo>
                      <a:lnTo>
                        <a:pt x="2879" y="1160"/>
                      </a:lnTo>
                      <a:lnTo>
                        <a:pt x="2882" y="1156"/>
                      </a:lnTo>
                      <a:lnTo>
                        <a:pt x="2878" y="1156"/>
                      </a:lnTo>
                      <a:lnTo>
                        <a:pt x="2879" y="1160"/>
                      </a:lnTo>
                      <a:lnTo>
                        <a:pt x="2882" y="1156"/>
                      </a:lnTo>
                      <a:lnTo>
                        <a:pt x="2878" y="1156"/>
                      </a:lnTo>
                      <a:lnTo>
                        <a:pt x="2878" y="1157"/>
                      </a:lnTo>
                      <a:lnTo>
                        <a:pt x="2879" y="1161"/>
                      </a:lnTo>
                      <a:lnTo>
                        <a:pt x="2880" y="1162"/>
                      </a:lnTo>
                      <a:lnTo>
                        <a:pt x="2883" y="1159"/>
                      </a:lnTo>
                      <a:lnTo>
                        <a:pt x="2879" y="1159"/>
                      </a:lnTo>
                      <a:lnTo>
                        <a:pt x="2880" y="1162"/>
                      </a:lnTo>
                      <a:lnTo>
                        <a:pt x="2883" y="1159"/>
                      </a:lnTo>
                      <a:lnTo>
                        <a:pt x="2879" y="1159"/>
                      </a:lnTo>
                      <a:lnTo>
                        <a:pt x="2879" y="1160"/>
                      </a:lnTo>
                      <a:lnTo>
                        <a:pt x="2880" y="1162"/>
                      </a:lnTo>
                      <a:lnTo>
                        <a:pt x="2883" y="1165"/>
                      </a:lnTo>
                      <a:lnTo>
                        <a:pt x="2884" y="1165"/>
                      </a:lnTo>
                      <a:lnTo>
                        <a:pt x="2884" y="1160"/>
                      </a:lnTo>
                      <a:lnTo>
                        <a:pt x="2880" y="1160"/>
                      </a:lnTo>
                      <a:lnTo>
                        <a:pt x="2882" y="1162"/>
                      </a:lnTo>
                      <a:lnTo>
                        <a:pt x="2884" y="1165"/>
                      </a:lnTo>
                      <a:lnTo>
                        <a:pt x="2884" y="1160"/>
                      </a:lnTo>
                      <a:lnTo>
                        <a:pt x="2880" y="1160"/>
                      </a:lnTo>
                      <a:lnTo>
                        <a:pt x="2880" y="1161"/>
                      </a:lnTo>
                      <a:lnTo>
                        <a:pt x="2882" y="1165"/>
                      </a:lnTo>
                      <a:lnTo>
                        <a:pt x="2883" y="1166"/>
                      </a:lnTo>
                      <a:lnTo>
                        <a:pt x="2885" y="1162"/>
                      </a:lnTo>
                      <a:lnTo>
                        <a:pt x="2882" y="1162"/>
                      </a:lnTo>
                      <a:lnTo>
                        <a:pt x="2883" y="1166"/>
                      </a:lnTo>
                      <a:lnTo>
                        <a:pt x="2885" y="1162"/>
                      </a:lnTo>
                      <a:lnTo>
                        <a:pt x="2882" y="1162"/>
                      </a:lnTo>
                      <a:lnTo>
                        <a:pt x="2882" y="1164"/>
                      </a:lnTo>
                      <a:lnTo>
                        <a:pt x="2883" y="1166"/>
                      </a:lnTo>
                      <a:lnTo>
                        <a:pt x="2885" y="1169"/>
                      </a:lnTo>
                      <a:lnTo>
                        <a:pt x="2887" y="1169"/>
                      </a:lnTo>
                      <a:lnTo>
                        <a:pt x="2887" y="1164"/>
                      </a:lnTo>
                      <a:lnTo>
                        <a:pt x="2883" y="1164"/>
                      </a:lnTo>
                      <a:lnTo>
                        <a:pt x="2884" y="1166"/>
                      </a:lnTo>
                      <a:lnTo>
                        <a:pt x="2887" y="1169"/>
                      </a:lnTo>
                      <a:lnTo>
                        <a:pt x="2887" y="1164"/>
                      </a:lnTo>
                      <a:lnTo>
                        <a:pt x="2883" y="1164"/>
                      </a:lnTo>
                      <a:lnTo>
                        <a:pt x="2883" y="1165"/>
                      </a:lnTo>
                      <a:lnTo>
                        <a:pt x="2884" y="1168"/>
                      </a:lnTo>
                      <a:lnTo>
                        <a:pt x="2887" y="1170"/>
                      </a:lnTo>
                      <a:lnTo>
                        <a:pt x="2888" y="1170"/>
                      </a:lnTo>
                      <a:lnTo>
                        <a:pt x="2888" y="1165"/>
                      </a:lnTo>
                      <a:lnTo>
                        <a:pt x="2884" y="1165"/>
                      </a:lnTo>
                      <a:lnTo>
                        <a:pt x="2885" y="1168"/>
                      </a:lnTo>
                      <a:lnTo>
                        <a:pt x="2888" y="1170"/>
                      </a:lnTo>
                      <a:lnTo>
                        <a:pt x="2888" y="1165"/>
                      </a:lnTo>
                      <a:lnTo>
                        <a:pt x="2884" y="1165"/>
                      </a:lnTo>
                      <a:lnTo>
                        <a:pt x="2884" y="1166"/>
                      </a:lnTo>
                      <a:lnTo>
                        <a:pt x="2885" y="1169"/>
                      </a:lnTo>
                      <a:lnTo>
                        <a:pt x="2888" y="1172"/>
                      </a:lnTo>
                      <a:lnTo>
                        <a:pt x="2889" y="1172"/>
                      </a:lnTo>
                      <a:lnTo>
                        <a:pt x="2889" y="1166"/>
                      </a:lnTo>
                      <a:lnTo>
                        <a:pt x="2885" y="1166"/>
                      </a:lnTo>
                      <a:lnTo>
                        <a:pt x="2887" y="1169"/>
                      </a:lnTo>
                      <a:lnTo>
                        <a:pt x="2889" y="1172"/>
                      </a:lnTo>
                      <a:lnTo>
                        <a:pt x="2889" y="1166"/>
                      </a:lnTo>
                      <a:lnTo>
                        <a:pt x="2885" y="1166"/>
                      </a:lnTo>
                      <a:lnTo>
                        <a:pt x="2885" y="1168"/>
                      </a:lnTo>
                      <a:lnTo>
                        <a:pt x="2887" y="1170"/>
                      </a:lnTo>
                      <a:lnTo>
                        <a:pt x="2889" y="1173"/>
                      </a:lnTo>
                      <a:lnTo>
                        <a:pt x="2892" y="1173"/>
                      </a:lnTo>
                      <a:lnTo>
                        <a:pt x="2892" y="1168"/>
                      </a:lnTo>
                      <a:lnTo>
                        <a:pt x="2888" y="1168"/>
                      </a:lnTo>
                      <a:lnTo>
                        <a:pt x="2889" y="1170"/>
                      </a:lnTo>
                      <a:lnTo>
                        <a:pt x="2892" y="1173"/>
                      </a:lnTo>
                      <a:lnTo>
                        <a:pt x="2892" y="1168"/>
                      </a:lnTo>
                      <a:lnTo>
                        <a:pt x="2888" y="1168"/>
                      </a:lnTo>
                      <a:lnTo>
                        <a:pt x="2888" y="1169"/>
                      </a:lnTo>
                      <a:lnTo>
                        <a:pt x="2889" y="1172"/>
                      </a:lnTo>
                      <a:lnTo>
                        <a:pt x="2892" y="1174"/>
                      </a:lnTo>
                      <a:lnTo>
                        <a:pt x="2893" y="1174"/>
                      </a:lnTo>
                      <a:lnTo>
                        <a:pt x="2893" y="1169"/>
                      </a:lnTo>
                      <a:lnTo>
                        <a:pt x="2891" y="1173"/>
                      </a:lnTo>
                      <a:lnTo>
                        <a:pt x="2893" y="1174"/>
                      </a:lnTo>
                      <a:lnTo>
                        <a:pt x="2893" y="1169"/>
                      </a:lnTo>
                      <a:lnTo>
                        <a:pt x="2891" y="1173"/>
                      </a:lnTo>
                      <a:lnTo>
                        <a:pt x="2892" y="1174"/>
                      </a:lnTo>
                      <a:lnTo>
                        <a:pt x="2892" y="1173"/>
                      </a:lnTo>
                      <a:lnTo>
                        <a:pt x="2894" y="1175"/>
                      </a:lnTo>
                      <a:lnTo>
                        <a:pt x="2897" y="1175"/>
                      </a:lnTo>
                      <a:lnTo>
                        <a:pt x="2897" y="1170"/>
                      </a:lnTo>
                      <a:lnTo>
                        <a:pt x="2894" y="1174"/>
                      </a:lnTo>
                      <a:lnTo>
                        <a:pt x="2897" y="1175"/>
                      </a:lnTo>
                      <a:lnTo>
                        <a:pt x="2897" y="1170"/>
                      </a:lnTo>
                      <a:lnTo>
                        <a:pt x="2894" y="1174"/>
                      </a:lnTo>
                      <a:lnTo>
                        <a:pt x="2896" y="1175"/>
                      </a:lnTo>
                      <a:lnTo>
                        <a:pt x="2896" y="1174"/>
                      </a:lnTo>
                      <a:lnTo>
                        <a:pt x="2898" y="1177"/>
                      </a:lnTo>
                      <a:lnTo>
                        <a:pt x="2904" y="1177"/>
                      </a:lnTo>
                      <a:lnTo>
                        <a:pt x="2904" y="1172"/>
                      </a:lnTo>
                      <a:lnTo>
                        <a:pt x="2901" y="1175"/>
                      </a:lnTo>
                      <a:lnTo>
                        <a:pt x="2904" y="1177"/>
                      </a:lnTo>
                      <a:lnTo>
                        <a:pt x="2904" y="1172"/>
                      </a:lnTo>
                      <a:lnTo>
                        <a:pt x="2901" y="1175"/>
                      </a:lnTo>
                      <a:lnTo>
                        <a:pt x="2902" y="1177"/>
                      </a:lnTo>
                      <a:lnTo>
                        <a:pt x="2902" y="1175"/>
                      </a:lnTo>
                      <a:lnTo>
                        <a:pt x="2905" y="1178"/>
                      </a:lnTo>
                      <a:lnTo>
                        <a:pt x="2909" y="1178"/>
                      </a:lnTo>
                      <a:lnTo>
                        <a:pt x="2909" y="1177"/>
                      </a:lnTo>
                      <a:lnTo>
                        <a:pt x="2913" y="1177"/>
                      </a:lnTo>
                      <a:lnTo>
                        <a:pt x="2914" y="1175"/>
                      </a:lnTo>
                      <a:lnTo>
                        <a:pt x="2910" y="1172"/>
                      </a:lnTo>
                      <a:lnTo>
                        <a:pt x="2910" y="1177"/>
                      </a:lnTo>
                      <a:lnTo>
                        <a:pt x="2914" y="1175"/>
                      </a:lnTo>
                      <a:lnTo>
                        <a:pt x="2910" y="1172"/>
                      </a:lnTo>
                      <a:lnTo>
                        <a:pt x="2910" y="1177"/>
                      </a:lnTo>
                      <a:lnTo>
                        <a:pt x="2911" y="1177"/>
                      </a:lnTo>
                      <a:lnTo>
                        <a:pt x="2911" y="1175"/>
                      </a:lnTo>
                      <a:lnTo>
                        <a:pt x="2914" y="1174"/>
                      </a:lnTo>
                      <a:lnTo>
                        <a:pt x="2916" y="1172"/>
                      </a:lnTo>
                      <a:lnTo>
                        <a:pt x="2916" y="1170"/>
                      </a:lnTo>
                      <a:lnTo>
                        <a:pt x="2911" y="1170"/>
                      </a:lnTo>
                      <a:lnTo>
                        <a:pt x="2911" y="1175"/>
                      </a:lnTo>
                      <a:lnTo>
                        <a:pt x="2911" y="1174"/>
                      </a:lnTo>
                      <a:lnTo>
                        <a:pt x="2914" y="1173"/>
                      </a:lnTo>
                      <a:lnTo>
                        <a:pt x="2916" y="1170"/>
                      </a:lnTo>
                      <a:lnTo>
                        <a:pt x="2911" y="1170"/>
                      </a:lnTo>
                      <a:lnTo>
                        <a:pt x="2911" y="1175"/>
                      </a:lnTo>
                      <a:lnTo>
                        <a:pt x="2913" y="1175"/>
                      </a:lnTo>
                      <a:lnTo>
                        <a:pt x="2913" y="1174"/>
                      </a:lnTo>
                      <a:lnTo>
                        <a:pt x="2915" y="1173"/>
                      </a:lnTo>
                      <a:lnTo>
                        <a:pt x="2918" y="1170"/>
                      </a:lnTo>
                      <a:lnTo>
                        <a:pt x="2918" y="1168"/>
                      </a:lnTo>
                      <a:lnTo>
                        <a:pt x="2913" y="1168"/>
                      </a:lnTo>
                      <a:lnTo>
                        <a:pt x="2916" y="1172"/>
                      </a:lnTo>
                      <a:lnTo>
                        <a:pt x="2915" y="1170"/>
                      </a:lnTo>
                      <a:lnTo>
                        <a:pt x="2918" y="1168"/>
                      </a:lnTo>
                      <a:lnTo>
                        <a:pt x="2913" y="1168"/>
                      </a:lnTo>
                      <a:lnTo>
                        <a:pt x="2916" y="1172"/>
                      </a:lnTo>
                      <a:lnTo>
                        <a:pt x="2918" y="1170"/>
                      </a:lnTo>
                      <a:lnTo>
                        <a:pt x="2916" y="1169"/>
                      </a:lnTo>
                      <a:lnTo>
                        <a:pt x="2919" y="1166"/>
                      </a:lnTo>
                      <a:lnTo>
                        <a:pt x="2919" y="1165"/>
                      </a:lnTo>
                      <a:lnTo>
                        <a:pt x="2914" y="1165"/>
                      </a:lnTo>
                      <a:lnTo>
                        <a:pt x="2918" y="1169"/>
                      </a:lnTo>
                      <a:lnTo>
                        <a:pt x="2916" y="1168"/>
                      </a:lnTo>
                      <a:lnTo>
                        <a:pt x="2919" y="1165"/>
                      </a:lnTo>
                      <a:lnTo>
                        <a:pt x="2914" y="1165"/>
                      </a:lnTo>
                      <a:lnTo>
                        <a:pt x="2918" y="1169"/>
                      </a:lnTo>
                      <a:lnTo>
                        <a:pt x="2919" y="1168"/>
                      </a:lnTo>
                      <a:lnTo>
                        <a:pt x="2918" y="1166"/>
                      </a:lnTo>
                      <a:lnTo>
                        <a:pt x="2920" y="1164"/>
                      </a:lnTo>
                      <a:lnTo>
                        <a:pt x="2920" y="1160"/>
                      </a:lnTo>
                      <a:lnTo>
                        <a:pt x="2915" y="1160"/>
                      </a:lnTo>
                      <a:lnTo>
                        <a:pt x="2919" y="1164"/>
                      </a:lnTo>
                      <a:lnTo>
                        <a:pt x="2918" y="1162"/>
                      </a:lnTo>
                      <a:lnTo>
                        <a:pt x="2920" y="1160"/>
                      </a:lnTo>
                      <a:lnTo>
                        <a:pt x="2915" y="1160"/>
                      </a:lnTo>
                      <a:lnTo>
                        <a:pt x="2919" y="1164"/>
                      </a:lnTo>
                      <a:lnTo>
                        <a:pt x="2920" y="1162"/>
                      </a:lnTo>
                      <a:lnTo>
                        <a:pt x="2919" y="1161"/>
                      </a:lnTo>
                      <a:lnTo>
                        <a:pt x="2922" y="1159"/>
                      </a:lnTo>
                      <a:lnTo>
                        <a:pt x="2922" y="1156"/>
                      </a:lnTo>
                      <a:lnTo>
                        <a:pt x="2916" y="1156"/>
                      </a:lnTo>
                      <a:lnTo>
                        <a:pt x="2920" y="1159"/>
                      </a:lnTo>
                      <a:lnTo>
                        <a:pt x="2922" y="1156"/>
                      </a:lnTo>
                      <a:lnTo>
                        <a:pt x="2916" y="1156"/>
                      </a:lnTo>
                      <a:lnTo>
                        <a:pt x="2920" y="1159"/>
                      </a:lnTo>
                      <a:lnTo>
                        <a:pt x="2923" y="1153"/>
                      </a:lnTo>
                      <a:lnTo>
                        <a:pt x="2923" y="1151"/>
                      </a:lnTo>
                      <a:lnTo>
                        <a:pt x="2918" y="1151"/>
                      </a:lnTo>
                      <a:lnTo>
                        <a:pt x="2922" y="1153"/>
                      </a:lnTo>
                      <a:lnTo>
                        <a:pt x="2923" y="1151"/>
                      </a:lnTo>
                      <a:lnTo>
                        <a:pt x="2918" y="1151"/>
                      </a:lnTo>
                      <a:lnTo>
                        <a:pt x="2922" y="1153"/>
                      </a:lnTo>
                      <a:lnTo>
                        <a:pt x="2924" y="1148"/>
                      </a:lnTo>
                      <a:lnTo>
                        <a:pt x="2924" y="1143"/>
                      </a:lnTo>
                      <a:lnTo>
                        <a:pt x="2919" y="1143"/>
                      </a:lnTo>
                      <a:lnTo>
                        <a:pt x="2923" y="1144"/>
                      </a:lnTo>
                      <a:lnTo>
                        <a:pt x="2924" y="1143"/>
                      </a:lnTo>
                      <a:lnTo>
                        <a:pt x="2919" y="1143"/>
                      </a:lnTo>
                      <a:lnTo>
                        <a:pt x="2923" y="1144"/>
                      </a:lnTo>
                      <a:lnTo>
                        <a:pt x="2924" y="1141"/>
                      </a:lnTo>
                      <a:lnTo>
                        <a:pt x="2925" y="1139"/>
                      </a:lnTo>
                      <a:lnTo>
                        <a:pt x="2925" y="1135"/>
                      </a:lnTo>
                      <a:lnTo>
                        <a:pt x="2920" y="1135"/>
                      </a:lnTo>
                      <a:lnTo>
                        <a:pt x="2924" y="1138"/>
                      </a:lnTo>
                      <a:lnTo>
                        <a:pt x="2925" y="1135"/>
                      </a:lnTo>
                      <a:lnTo>
                        <a:pt x="2920" y="1135"/>
                      </a:lnTo>
                      <a:lnTo>
                        <a:pt x="2924" y="1138"/>
                      </a:lnTo>
                      <a:lnTo>
                        <a:pt x="2927" y="1133"/>
                      </a:lnTo>
                      <a:lnTo>
                        <a:pt x="2927" y="1129"/>
                      </a:lnTo>
                      <a:lnTo>
                        <a:pt x="2922" y="1129"/>
                      </a:lnTo>
                      <a:lnTo>
                        <a:pt x="2925" y="1130"/>
                      </a:lnTo>
                      <a:lnTo>
                        <a:pt x="2927" y="1129"/>
                      </a:lnTo>
                      <a:lnTo>
                        <a:pt x="2922" y="1129"/>
                      </a:lnTo>
                      <a:lnTo>
                        <a:pt x="2925" y="1130"/>
                      </a:lnTo>
                      <a:lnTo>
                        <a:pt x="2927" y="1125"/>
                      </a:lnTo>
                      <a:lnTo>
                        <a:pt x="2928" y="1124"/>
                      </a:lnTo>
                      <a:lnTo>
                        <a:pt x="2928" y="1116"/>
                      </a:lnTo>
                      <a:lnTo>
                        <a:pt x="2923" y="1116"/>
                      </a:lnTo>
                      <a:lnTo>
                        <a:pt x="2927" y="1117"/>
                      </a:lnTo>
                      <a:lnTo>
                        <a:pt x="2928" y="1116"/>
                      </a:lnTo>
                      <a:lnTo>
                        <a:pt x="2923" y="1116"/>
                      </a:lnTo>
                      <a:lnTo>
                        <a:pt x="2927" y="1117"/>
                      </a:lnTo>
                      <a:lnTo>
                        <a:pt x="2928" y="1112"/>
                      </a:lnTo>
                      <a:lnTo>
                        <a:pt x="2929" y="1111"/>
                      </a:lnTo>
                      <a:lnTo>
                        <a:pt x="2929" y="1106"/>
                      </a:lnTo>
                      <a:lnTo>
                        <a:pt x="2924" y="1106"/>
                      </a:lnTo>
                      <a:lnTo>
                        <a:pt x="2928" y="1107"/>
                      </a:lnTo>
                      <a:lnTo>
                        <a:pt x="2929" y="1106"/>
                      </a:lnTo>
                      <a:lnTo>
                        <a:pt x="2924" y="1106"/>
                      </a:lnTo>
                      <a:lnTo>
                        <a:pt x="2928" y="1107"/>
                      </a:lnTo>
                      <a:lnTo>
                        <a:pt x="2929" y="1103"/>
                      </a:lnTo>
                      <a:lnTo>
                        <a:pt x="2931" y="1102"/>
                      </a:lnTo>
                      <a:lnTo>
                        <a:pt x="2931" y="1097"/>
                      </a:lnTo>
                      <a:lnTo>
                        <a:pt x="2925" y="1097"/>
                      </a:lnTo>
                      <a:lnTo>
                        <a:pt x="2929" y="1098"/>
                      </a:lnTo>
                      <a:lnTo>
                        <a:pt x="2931" y="1097"/>
                      </a:lnTo>
                      <a:lnTo>
                        <a:pt x="2925" y="1097"/>
                      </a:lnTo>
                      <a:lnTo>
                        <a:pt x="2929" y="1098"/>
                      </a:lnTo>
                      <a:lnTo>
                        <a:pt x="2931" y="1091"/>
                      </a:lnTo>
                      <a:lnTo>
                        <a:pt x="2932" y="1090"/>
                      </a:lnTo>
                      <a:lnTo>
                        <a:pt x="2932" y="1080"/>
                      </a:lnTo>
                      <a:lnTo>
                        <a:pt x="2927" y="1080"/>
                      </a:lnTo>
                      <a:lnTo>
                        <a:pt x="2931" y="1081"/>
                      </a:lnTo>
                      <a:lnTo>
                        <a:pt x="2932" y="1080"/>
                      </a:lnTo>
                      <a:lnTo>
                        <a:pt x="2927" y="1080"/>
                      </a:lnTo>
                      <a:lnTo>
                        <a:pt x="2931" y="1081"/>
                      </a:lnTo>
                      <a:lnTo>
                        <a:pt x="2932" y="1075"/>
                      </a:lnTo>
                      <a:lnTo>
                        <a:pt x="2933" y="1073"/>
                      </a:lnTo>
                      <a:lnTo>
                        <a:pt x="2933" y="1067"/>
                      </a:lnTo>
                      <a:lnTo>
                        <a:pt x="2928" y="1067"/>
                      </a:lnTo>
                      <a:lnTo>
                        <a:pt x="2932" y="1068"/>
                      </a:lnTo>
                      <a:lnTo>
                        <a:pt x="2933" y="1067"/>
                      </a:lnTo>
                      <a:lnTo>
                        <a:pt x="2928" y="1067"/>
                      </a:lnTo>
                      <a:lnTo>
                        <a:pt x="2932" y="1068"/>
                      </a:lnTo>
                      <a:lnTo>
                        <a:pt x="2933" y="1063"/>
                      </a:lnTo>
                      <a:lnTo>
                        <a:pt x="2935" y="1062"/>
                      </a:lnTo>
                      <a:lnTo>
                        <a:pt x="2935" y="1054"/>
                      </a:lnTo>
                      <a:lnTo>
                        <a:pt x="2929" y="1054"/>
                      </a:lnTo>
                      <a:lnTo>
                        <a:pt x="2933" y="1055"/>
                      </a:lnTo>
                      <a:lnTo>
                        <a:pt x="2935" y="1054"/>
                      </a:lnTo>
                      <a:lnTo>
                        <a:pt x="2929" y="1054"/>
                      </a:lnTo>
                      <a:lnTo>
                        <a:pt x="2933" y="1055"/>
                      </a:lnTo>
                      <a:lnTo>
                        <a:pt x="2935" y="1049"/>
                      </a:lnTo>
                      <a:lnTo>
                        <a:pt x="2936" y="1048"/>
                      </a:lnTo>
                      <a:lnTo>
                        <a:pt x="2936" y="1035"/>
                      </a:lnTo>
                      <a:lnTo>
                        <a:pt x="2931" y="1035"/>
                      </a:lnTo>
                      <a:lnTo>
                        <a:pt x="2936" y="1036"/>
                      </a:lnTo>
                      <a:lnTo>
                        <a:pt x="2936" y="1035"/>
                      </a:lnTo>
                      <a:lnTo>
                        <a:pt x="2931" y="1035"/>
                      </a:lnTo>
                      <a:lnTo>
                        <a:pt x="2936" y="1036"/>
                      </a:lnTo>
                      <a:lnTo>
                        <a:pt x="2937" y="1028"/>
                      </a:lnTo>
                      <a:lnTo>
                        <a:pt x="2937" y="1019"/>
                      </a:lnTo>
                      <a:lnTo>
                        <a:pt x="2932" y="1019"/>
                      </a:lnTo>
                      <a:lnTo>
                        <a:pt x="2936" y="1020"/>
                      </a:lnTo>
                      <a:lnTo>
                        <a:pt x="2937" y="1019"/>
                      </a:lnTo>
                      <a:lnTo>
                        <a:pt x="2932" y="1019"/>
                      </a:lnTo>
                      <a:lnTo>
                        <a:pt x="2936" y="1020"/>
                      </a:lnTo>
                      <a:lnTo>
                        <a:pt x="2937" y="1014"/>
                      </a:lnTo>
                      <a:lnTo>
                        <a:pt x="2938" y="1013"/>
                      </a:lnTo>
                      <a:lnTo>
                        <a:pt x="2938" y="1005"/>
                      </a:lnTo>
                      <a:lnTo>
                        <a:pt x="2933" y="1005"/>
                      </a:lnTo>
                      <a:lnTo>
                        <a:pt x="2938" y="1006"/>
                      </a:lnTo>
                      <a:lnTo>
                        <a:pt x="2938" y="1005"/>
                      </a:lnTo>
                      <a:lnTo>
                        <a:pt x="2933" y="1005"/>
                      </a:lnTo>
                      <a:lnTo>
                        <a:pt x="2938" y="1006"/>
                      </a:lnTo>
                      <a:lnTo>
                        <a:pt x="2940" y="997"/>
                      </a:lnTo>
                      <a:lnTo>
                        <a:pt x="2940" y="980"/>
                      </a:lnTo>
                      <a:lnTo>
                        <a:pt x="2935" y="980"/>
                      </a:lnTo>
                      <a:lnTo>
                        <a:pt x="2940" y="982"/>
                      </a:lnTo>
                      <a:lnTo>
                        <a:pt x="2940" y="980"/>
                      </a:lnTo>
                      <a:lnTo>
                        <a:pt x="2935" y="980"/>
                      </a:lnTo>
                      <a:lnTo>
                        <a:pt x="2940" y="982"/>
                      </a:lnTo>
                      <a:lnTo>
                        <a:pt x="2941" y="973"/>
                      </a:lnTo>
                      <a:lnTo>
                        <a:pt x="2941" y="964"/>
                      </a:lnTo>
                      <a:lnTo>
                        <a:pt x="2936" y="964"/>
                      </a:lnTo>
                      <a:lnTo>
                        <a:pt x="2941" y="965"/>
                      </a:lnTo>
                      <a:lnTo>
                        <a:pt x="2941" y="964"/>
                      </a:lnTo>
                      <a:lnTo>
                        <a:pt x="2936" y="964"/>
                      </a:lnTo>
                      <a:lnTo>
                        <a:pt x="2941" y="965"/>
                      </a:lnTo>
                      <a:lnTo>
                        <a:pt x="2942" y="956"/>
                      </a:lnTo>
                      <a:lnTo>
                        <a:pt x="2942" y="946"/>
                      </a:lnTo>
                      <a:lnTo>
                        <a:pt x="2937" y="946"/>
                      </a:lnTo>
                      <a:lnTo>
                        <a:pt x="2942" y="947"/>
                      </a:lnTo>
                      <a:lnTo>
                        <a:pt x="2942" y="946"/>
                      </a:lnTo>
                      <a:lnTo>
                        <a:pt x="2937" y="946"/>
                      </a:lnTo>
                      <a:lnTo>
                        <a:pt x="2942" y="947"/>
                      </a:lnTo>
                      <a:lnTo>
                        <a:pt x="2944" y="938"/>
                      </a:lnTo>
                      <a:lnTo>
                        <a:pt x="2944" y="918"/>
                      </a:lnTo>
                      <a:lnTo>
                        <a:pt x="2938" y="918"/>
                      </a:lnTo>
                      <a:lnTo>
                        <a:pt x="2944" y="920"/>
                      </a:lnTo>
                      <a:lnTo>
                        <a:pt x="2944" y="918"/>
                      </a:lnTo>
                      <a:lnTo>
                        <a:pt x="2938" y="918"/>
                      </a:lnTo>
                      <a:lnTo>
                        <a:pt x="2944" y="920"/>
                      </a:lnTo>
                      <a:lnTo>
                        <a:pt x="2945" y="911"/>
                      </a:lnTo>
                      <a:lnTo>
                        <a:pt x="2945" y="899"/>
                      </a:lnTo>
                      <a:lnTo>
                        <a:pt x="2940" y="899"/>
                      </a:lnTo>
                      <a:lnTo>
                        <a:pt x="2945" y="900"/>
                      </a:lnTo>
                      <a:lnTo>
                        <a:pt x="2945" y="899"/>
                      </a:lnTo>
                      <a:lnTo>
                        <a:pt x="2940" y="899"/>
                      </a:lnTo>
                      <a:lnTo>
                        <a:pt x="2945" y="900"/>
                      </a:lnTo>
                      <a:lnTo>
                        <a:pt x="2946" y="891"/>
                      </a:lnTo>
                      <a:lnTo>
                        <a:pt x="2946" y="880"/>
                      </a:lnTo>
                      <a:lnTo>
                        <a:pt x="2941" y="880"/>
                      </a:lnTo>
                      <a:lnTo>
                        <a:pt x="2946" y="881"/>
                      </a:lnTo>
                      <a:lnTo>
                        <a:pt x="2946" y="880"/>
                      </a:lnTo>
                      <a:lnTo>
                        <a:pt x="2941" y="880"/>
                      </a:lnTo>
                      <a:lnTo>
                        <a:pt x="2946" y="881"/>
                      </a:lnTo>
                      <a:lnTo>
                        <a:pt x="2947" y="871"/>
                      </a:lnTo>
                      <a:lnTo>
                        <a:pt x="2947" y="849"/>
                      </a:lnTo>
                      <a:lnTo>
                        <a:pt x="2942" y="849"/>
                      </a:lnTo>
                      <a:lnTo>
                        <a:pt x="2947" y="850"/>
                      </a:lnTo>
                      <a:lnTo>
                        <a:pt x="2947" y="849"/>
                      </a:lnTo>
                      <a:lnTo>
                        <a:pt x="2942" y="849"/>
                      </a:lnTo>
                      <a:lnTo>
                        <a:pt x="2947" y="850"/>
                      </a:lnTo>
                      <a:lnTo>
                        <a:pt x="2949" y="840"/>
                      </a:lnTo>
                      <a:lnTo>
                        <a:pt x="2949" y="828"/>
                      </a:lnTo>
                      <a:lnTo>
                        <a:pt x="2944" y="828"/>
                      </a:lnTo>
                      <a:lnTo>
                        <a:pt x="2949" y="829"/>
                      </a:lnTo>
                      <a:lnTo>
                        <a:pt x="2949" y="828"/>
                      </a:lnTo>
                      <a:lnTo>
                        <a:pt x="2944" y="828"/>
                      </a:lnTo>
                      <a:lnTo>
                        <a:pt x="2949" y="829"/>
                      </a:lnTo>
                      <a:lnTo>
                        <a:pt x="2950" y="819"/>
                      </a:lnTo>
                      <a:lnTo>
                        <a:pt x="2950" y="807"/>
                      </a:lnTo>
                      <a:lnTo>
                        <a:pt x="2945" y="807"/>
                      </a:lnTo>
                      <a:lnTo>
                        <a:pt x="2950" y="809"/>
                      </a:lnTo>
                      <a:lnTo>
                        <a:pt x="2950" y="807"/>
                      </a:lnTo>
                      <a:lnTo>
                        <a:pt x="2945" y="807"/>
                      </a:lnTo>
                      <a:lnTo>
                        <a:pt x="2950" y="809"/>
                      </a:lnTo>
                      <a:lnTo>
                        <a:pt x="2951" y="797"/>
                      </a:lnTo>
                      <a:lnTo>
                        <a:pt x="2951" y="774"/>
                      </a:lnTo>
                      <a:lnTo>
                        <a:pt x="2946" y="774"/>
                      </a:lnTo>
                      <a:lnTo>
                        <a:pt x="2951" y="775"/>
                      </a:lnTo>
                      <a:lnTo>
                        <a:pt x="2951" y="774"/>
                      </a:lnTo>
                      <a:lnTo>
                        <a:pt x="2946" y="774"/>
                      </a:lnTo>
                      <a:lnTo>
                        <a:pt x="2951" y="775"/>
                      </a:lnTo>
                      <a:lnTo>
                        <a:pt x="2953" y="763"/>
                      </a:lnTo>
                      <a:lnTo>
                        <a:pt x="2953" y="751"/>
                      </a:lnTo>
                      <a:lnTo>
                        <a:pt x="2947" y="751"/>
                      </a:lnTo>
                      <a:lnTo>
                        <a:pt x="2953" y="752"/>
                      </a:lnTo>
                      <a:lnTo>
                        <a:pt x="2953" y="751"/>
                      </a:lnTo>
                      <a:lnTo>
                        <a:pt x="2947" y="751"/>
                      </a:lnTo>
                      <a:lnTo>
                        <a:pt x="2953" y="752"/>
                      </a:lnTo>
                      <a:lnTo>
                        <a:pt x="2954" y="742"/>
                      </a:lnTo>
                      <a:lnTo>
                        <a:pt x="2954" y="729"/>
                      </a:lnTo>
                      <a:lnTo>
                        <a:pt x="2949" y="729"/>
                      </a:lnTo>
                      <a:lnTo>
                        <a:pt x="2954" y="730"/>
                      </a:lnTo>
                      <a:lnTo>
                        <a:pt x="2954" y="729"/>
                      </a:lnTo>
                      <a:lnTo>
                        <a:pt x="2949" y="729"/>
                      </a:lnTo>
                      <a:lnTo>
                        <a:pt x="2954" y="730"/>
                      </a:lnTo>
                      <a:lnTo>
                        <a:pt x="2955" y="717"/>
                      </a:lnTo>
                      <a:lnTo>
                        <a:pt x="2955" y="692"/>
                      </a:lnTo>
                      <a:lnTo>
                        <a:pt x="2950" y="692"/>
                      </a:lnTo>
                      <a:lnTo>
                        <a:pt x="2955" y="694"/>
                      </a:lnTo>
                      <a:lnTo>
                        <a:pt x="2955" y="692"/>
                      </a:lnTo>
                      <a:lnTo>
                        <a:pt x="2950" y="692"/>
                      </a:lnTo>
                      <a:lnTo>
                        <a:pt x="2955" y="694"/>
                      </a:lnTo>
                      <a:lnTo>
                        <a:pt x="2956" y="682"/>
                      </a:lnTo>
                      <a:lnTo>
                        <a:pt x="2956" y="668"/>
                      </a:lnTo>
                      <a:lnTo>
                        <a:pt x="2951" y="668"/>
                      </a:lnTo>
                      <a:lnTo>
                        <a:pt x="2956" y="669"/>
                      </a:lnTo>
                      <a:lnTo>
                        <a:pt x="2956" y="668"/>
                      </a:lnTo>
                      <a:lnTo>
                        <a:pt x="2951" y="668"/>
                      </a:lnTo>
                      <a:lnTo>
                        <a:pt x="2956" y="669"/>
                      </a:lnTo>
                      <a:lnTo>
                        <a:pt x="2958" y="658"/>
                      </a:lnTo>
                      <a:lnTo>
                        <a:pt x="2958" y="632"/>
                      </a:lnTo>
                      <a:lnTo>
                        <a:pt x="2953" y="632"/>
                      </a:lnTo>
                      <a:lnTo>
                        <a:pt x="2958" y="633"/>
                      </a:lnTo>
                      <a:lnTo>
                        <a:pt x="2958" y="632"/>
                      </a:lnTo>
                      <a:lnTo>
                        <a:pt x="2953" y="632"/>
                      </a:lnTo>
                      <a:lnTo>
                        <a:pt x="2958" y="633"/>
                      </a:lnTo>
                      <a:lnTo>
                        <a:pt x="2959" y="620"/>
                      </a:lnTo>
                      <a:lnTo>
                        <a:pt x="2959" y="606"/>
                      </a:lnTo>
                      <a:lnTo>
                        <a:pt x="2954" y="606"/>
                      </a:lnTo>
                      <a:lnTo>
                        <a:pt x="2959" y="607"/>
                      </a:lnTo>
                      <a:lnTo>
                        <a:pt x="2959" y="606"/>
                      </a:lnTo>
                      <a:lnTo>
                        <a:pt x="2954" y="606"/>
                      </a:lnTo>
                      <a:lnTo>
                        <a:pt x="2959" y="607"/>
                      </a:lnTo>
                      <a:lnTo>
                        <a:pt x="2960" y="594"/>
                      </a:lnTo>
                      <a:lnTo>
                        <a:pt x="2960" y="581"/>
                      </a:lnTo>
                      <a:lnTo>
                        <a:pt x="2955" y="581"/>
                      </a:lnTo>
                      <a:lnTo>
                        <a:pt x="2960" y="583"/>
                      </a:lnTo>
                      <a:lnTo>
                        <a:pt x="2960" y="581"/>
                      </a:lnTo>
                      <a:lnTo>
                        <a:pt x="2955" y="581"/>
                      </a:lnTo>
                      <a:lnTo>
                        <a:pt x="2960" y="583"/>
                      </a:lnTo>
                      <a:lnTo>
                        <a:pt x="2962" y="570"/>
                      </a:lnTo>
                      <a:lnTo>
                        <a:pt x="2962" y="543"/>
                      </a:lnTo>
                      <a:lnTo>
                        <a:pt x="2956" y="543"/>
                      </a:lnTo>
                      <a:lnTo>
                        <a:pt x="2962" y="544"/>
                      </a:lnTo>
                      <a:lnTo>
                        <a:pt x="2962" y="543"/>
                      </a:lnTo>
                      <a:lnTo>
                        <a:pt x="2956" y="543"/>
                      </a:lnTo>
                      <a:lnTo>
                        <a:pt x="2962" y="544"/>
                      </a:lnTo>
                      <a:lnTo>
                        <a:pt x="2963" y="530"/>
                      </a:lnTo>
                      <a:lnTo>
                        <a:pt x="2963" y="516"/>
                      </a:lnTo>
                      <a:lnTo>
                        <a:pt x="2958" y="516"/>
                      </a:lnTo>
                      <a:lnTo>
                        <a:pt x="2963" y="517"/>
                      </a:lnTo>
                      <a:lnTo>
                        <a:pt x="2963" y="516"/>
                      </a:lnTo>
                      <a:lnTo>
                        <a:pt x="2958" y="516"/>
                      </a:lnTo>
                      <a:lnTo>
                        <a:pt x="2963" y="517"/>
                      </a:lnTo>
                      <a:lnTo>
                        <a:pt x="2964" y="504"/>
                      </a:lnTo>
                      <a:lnTo>
                        <a:pt x="2964" y="490"/>
                      </a:lnTo>
                      <a:lnTo>
                        <a:pt x="2959" y="490"/>
                      </a:lnTo>
                      <a:lnTo>
                        <a:pt x="2964" y="491"/>
                      </a:lnTo>
                      <a:lnTo>
                        <a:pt x="2964" y="490"/>
                      </a:lnTo>
                      <a:lnTo>
                        <a:pt x="2959" y="490"/>
                      </a:lnTo>
                      <a:lnTo>
                        <a:pt x="2964" y="491"/>
                      </a:lnTo>
                      <a:lnTo>
                        <a:pt x="2966" y="477"/>
                      </a:lnTo>
                      <a:lnTo>
                        <a:pt x="2966" y="450"/>
                      </a:lnTo>
                      <a:lnTo>
                        <a:pt x="2960" y="450"/>
                      </a:lnTo>
                      <a:lnTo>
                        <a:pt x="2966" y="451"/>
                      </a:lnTo>
                      <a:lnTo>
                        <a:pt x="2966" y="450"/>
                      </a:lnTo>
                      <a:lnTo>
                        <a:pt x="2960" y="450"/>
                      </a:lnTo>
                      <a:lnTo>
                        <a:pt x="2966" y="451"/>
                      </a:lnTo>
                      <a:lnTo>
                        <a:pt x="2967" y="438"/>
                      </a:lnTo>
                      <a:lnTo>
                        <a:pt x="2967" y="423"/>
                      </a:lnTo>
                      <a:lnTo>
                        <a:pt x="2962" y="423"/>
                      </a:lnTo>
                      <a:lnTo>
                        <a:pt x="2967" y="424"/>
                      </a:lnTo>
                      <a:lnTo>
                        <a:pt x="2967" y="423"/>
                      </a:lnTo>
                      <a:lnTo>
                        <a:pt x="2962" y="423"/>
                      </a:lnTo>
                      <a:lnTo>
                        <a:pt x="2967" y="424"/>
                      </a:lnTo>
                      <a:lnTo>
                        <a:pt x="2968" y="411"/>
                      </a:lnTo>
                      <a:lnTo>
                        <a:pt x="2968" y="397"/>
                      </a:lnTo>
                      <a:lnTo>
                        <a:pt x="2963" y="397"/>
                      </a:lnTo>
                      <a:lnTo>
                        <a:pt x="2968" y="398"/>
                      </a:lnTo>
                      <a:lnTo>
                        <a:pt x="2968" y="397"/>
                      </a:lnTo>
                      <a:lnTo>
                        <a:pt x="2963" y="397"/>
                      </a:lnTo>
                      <a:lnTo>
                        <a:pt x="2968" y="398"/>
                      </a:lnTo>
                      <a:lnTo>
                        <a:pt x="2969" y="384"/>
                      </a:lnTo>
                      <a:lnTo>
                        <a:pt x="2969" y="357"/>
                      </a:lnTo>
                      <a:lnTo>
                        <a:pt x="2964" y="357"/>
                      </a:lnTo>
                      <a:lnTo>
                        <a:pt x="2969" y="358"/>
                      </a:lnTo>
                      <a:lnTo>
                        <a:pt x="2969" y="357"/>
                      </a:lnTo>
                      <a:lnTo>
                        <a:pt x="2964" y="357"/>
                      </a:lnTo>
                      <a:lnTo>
                        <a:pt x="2969" y="358"/>
                      </a:lnTo>
                      <a:lnTo>
                        <a:pt x="2971" y="345"/>
                      </a:lnTo>
                      <a:lnTo>
                        <a:pt x="2971" y="331"/>
                      </a:lnTo>
                      <a:lnTo>
                        <a:pt x="2966" y="331"/>
                      </a:lnTo>
                      <a:lnTo>
                        <a:pt x="2971" y="332"/>
                      </a:lnTo>
                      <a:lnTo>
                        <a:pt x="2971" y="331"/>
                      </a:lnTo>
                      <a:lnTo>
                        <a:pt x="2966" y="331"/>
                      </a:lnTo>
                      <a:lnTo>
                        <a:pt x="2971" y="332"/>
                      </a:lnTo>
                      <a:lnTo>
                        <a:pt x="2972" y="319"/>
                      </a:lnTo>
                      <a:lnTo>
                        <a:pt x="2972" y="305"/>
                      </a:lnTo>
                      <a:lnTo>
                        <a:pt x="2967" y="305"/>
                      </a:lnTo>
                      <a:lnTo>
                        <a:pt x="2972" y="306"/>
                      </a:lnTo>
                      <a:lnTo>
                        <a:pt x="2972" y="305"/>
                      </a:lnTo>
                      <a:lnTo>
                        <a:pt x="2967" y="305"/>
                      </a:lnTo>
                      <a:lnTo>
                        <a:pt x="2972" y="306"/>
                      </a:lnTo>
                      <a:lnTo>
                        <a:pt x="2973" y="295"/>
                      </a:lnTo>
                      <a:lnTo>
                        <a:pt x="2973" y="269"/>
                      </a:lnTo>
                      <a:lnTo>
                        <a:pt x="2968" y="269"/>
                      </a:lnTo>
                      <a:lnTo>
                        <a:pt x="2973" y="270"/>
                      </a:lnTo>
                      <a:lnTo>
                        <a:pt x="2973" y="269"/>
                      </a:lnTo>
                      <a:lnTo>
                        <a:pt x="2968" y="269"/>
                      </a:lnTo>
                      <a:lnTo>
                        <a:pt x="2973" y="270"/>
                      </a:lnTo>
                      <a:lnTo>
                        <a:pt x="2975" y="257"/>
                      </a:lnTo>
                      <a:lnTo>
                        <a:pt x="2975" y="244"/>
                      </a:lnTo>
                      <a:lnTo>
                        <a:pt x="2969" y="244"/>
                      </a:lnTo>
                      <a:lnTo>
                        <a:pt x="2975" y="246"/>
                      </a:lnTo>
                      <a:lnTo>
                        <a:pt x="2975" y="244"/>
                      </a:lnTo>
                      <a:lnTo>
                        <a:pt x="2969" y="244"/>
                      </a:lnTo>
                      <a:lnTo>
                        <a:pt x="2975" y="246"/>
                      </a:lnTo>
                      <a:lnTo>
                        <a:pt x="2976" y="234"/>
                      </a:lnTo>
                      <a:lnTo>
                        <a:pt x="2976" y="221"/>
                      </a:lnTo>
                      <a:lnTo>
                        <a:pt x="2971" y="221"/>
                      </a:lnTo>
                      <a:lnTo>
                        <a:pt x="2976" y="222"/>
                      </a:lnTo>
                      <a:lnTo>
                        <a:pt x="2976" y="221"/>
                      </a:lnTo>
                      <a:lnTo>
                        <a:pt x="2971" y="221"/>
                      </a:lnTo>
                      <a:lnTo>
                        <a:pt x="2976" y="222"/>
                      </a:lnTo>
                      <a:lnTo>
                        <a:pt x="2977" y="212"/>
                      </a:lnTo>
                      <a:lnTo>
                        <a:pt x="2977" y="190"/>
                      </a:lnTo>
                      <a:lnTo>
                        <a:pt x="2972" y="190"/>
                      </a:lnTo>
                      <a:lnTo>
                        <a:pt x="2977" y="191"/>
                      </a:lnTo>
                      <a:lnTo>
                        <a:pt x="2977" y="190"/>
                      </a:lnTo>
                      <a:lnTo>
                        <a:pt x="2972" y="190"/>
                      </a:lnTo>
                      <a:lnTo>
                        <a:pt x="2977" y="191"/>
                      </a:lnTo>
                      <a:lnTo>
                        <a:pt x="2978" y="181"/>
                      </a:lnTo>
                      <a:lnTo>
                        <a:pt x="2978" y="169"/>
                      </a:lnTo>
                      <a:lnTo>
                        <a:pt x="2973" y="169"/>
                      </a:lnTo>
                      <a:lnTo>
                        <a:pt x="2978" y="171"/>
                      </a:lnTo>
                      <a:lnTo>
                        <a:pt x="2978" y="169"/>
                      </a:lnTo>
                      <a:lnTo>
                        <a:pt x="2973" y="169"/>
                      </a:lnTo>
                      <a:lnTo>
                        <a:pt x="2978" y="171"/>
                      </a:lnTo>
                      <a:lnTo>
                        <a:pt x="2980" y="162"/>
                      </a:lnTo>
                      <a:lnTo>
                        <a:pt x="2980" y="151"/>
                      </a:lnTo>
                      <a:lnTo>
                        <a:pt x="2975" y="151"/>
                      </a:lnTo>
                      <a:lnTo>
                        <a:pt x="2980" y="153"/>
                      </a:lnTo>
                      <a:lnTo>
                        <a:pt x="2980" y="151"/>
                      </a:lnTo>
                      <a:lnTo>
                        <a:pt x="2975" y="151"/>
                      </a:lnTo>
                      <a:lnTo>
                        <a:pt x="2980" y="153"/>
                      </a:lnTo>
                      <a:lnTo>
                        <a:pt x="2981" y="144"/>
                      </a:lnTo>
                      <a:lnTo>
                        <a:pt x="2981" y="126"/>
                      </a:lnTo>
                      <a:lnTo>
                        <a:pt x="2976" y="126"/>
                      </a:lnTo>
                      <a:lnTo>
                        <a:pt x="2981" y="127"/>
                      </a:lnTo>
                      <a:lnTo>
                        <a:pt x="2981" y="126"/>
                      </a:lnTo>
                      <a:lnTo>
                        <a:pt x="2976" y="126"/>
                      </a:lnTo>
                      <a:lnTo>
                        <a:pt x="2981" y="127"/>
                      </a:lnTo>
                      <a:lnTo>
                        <a:pt x="2982" y="119"/>
                      </a:lnTo>
                      <a:lnTo>
                        <a:pt x="2982" y="111"/>
                      </a:lnTo>
                      <a:lnTo>
                        <a:pt x="2977" y="111"/>
                      </a:lnTo>
                      <a:lnTo>
                        <a:pt x="2982" y="113"/>
                      </a:lnTo>
                      <a:lnTo>
                        <a:pt x="2982" y="111"/>
                      </a:lnTo>
                      <a:lnTo>
                        <a:pt x="2977" y="111"/>
                      </a:lnTo>
                      <a:lnTo>
                        <a:pt x="2982" y="113"/>
                      </a:lnTo>
                      <a:lnTo>
                        <a:pt x="2984" y="105"/>
                      </a:lnTo>
                      <a:lnTo>
                        <a:pt x="2984" y="98"/>
                      </a:lnTo>
                      <a:lnTo>
                        <a:pt x="2978" y="98"/>
                      </a:lnTo>
                      <a:lnTo>
                        <a:pt x="2982" y="100"/>
                      </a:lnTo>
                      <a:lnTo>
                        <a:pt x="2984" y="98"/>
                      </a:lnTo>
                      <a:lnTo>
                        <a:pt x="2978" y="98"/>
                      </a:lnTo>
                      <a:lnTo>
                        <a:pt x="2982" y="100"/>
                      </a:lnTo>
                      <a:lnTo>
                        <a:pt x="2984" y="93"/>
                      </a:lnTo>
                      <a:lnTo>
                        <a:pt x="2985" y="92"/>
                      </a:lnTo>
                      <a:lnTo>
                        <a:pt x="2985" y="82"/>
                      </a:lnTo>
                      <a:lnTo>
                        <a:pt x="2980" y="82"/>
                      </a:lnTo>
                      <a:lnTo>
                        <a:pt x="2984" y="83"/>
                      </a:lnTo>
                      <a:lnTo>
                        <a:pt x="2985" y="82"/>
                      </a:lnTo>
                      <a:lnTo>
                        <a:pt x="2980" y="82"/>
                      </a:lnTo>
                      <a:lnTo>
                        <a:pt x="2984" y="83"/>
                      </a:lnTo>
                      <a:lnTo>
                        <a:pt x="2985" y="78"/>
                      </a:lnTo>
                      <a:lnTo>
                        <a:pt x="2986" y="77"/>
                      </a:lnTo>
                      <a:lnTo>
                        <a:pt x="2986" y="71"/>
                      </a:lnTo>
                      <a:lnTo>
                        <a:pt x="2981" y="71"/>
                      </a:lnTo>
                      <a:lnTo>
                        <a:pt x="2985" y="73"/>
                      </a:lnTo>
                      <a:lnTo>
                        <a:pt x="2986" y="71"/>
                      </a:lnTo>
                      <a:lnTo>
                        <a:pt x="2981" y="71"/>
                      </a:lnTo>
                      <a:lnTo>
                        <a:pt x="2985" y="73"/>
                      </a:lnTo>
                      <a:lnTo>
                        <a:pt x="2986" y="69"/>
                      </a:lnTo>
                      <a:lnTo>
                        <a:pt x="2987" y="67"/>
                      </a:lnTo>
                      <a:lnTo>
                        <a:pt x="2987" y="64"/>
                      </a:lnTo>
                      <a:lnTo>
                        <a:pt x="2982" y="64"/>
                      </a:lnTo>
                      <a:lnTo>
                        <a:pt x="2986" y="65"/>
                      </a:lnTo>
                      <a:lnTo>
                        <a:pt x="2987" y="64"/>
                      </a:lnTo>
                      <a:lnTo>
                        <a:pt x="2982" y="64"/>
                      </a:lnTo>
                      <a:lnTo>
                        <a:pt x="2986" y="65"/>
                      </a:lnTo>
                      <a:lnTo>
                        <a:pt x="2987" y="61"/>
                      </a:lnTo>
                      <a:lnTo>
                        <a:pt x="2989" y="60"/>
                      </a:lnTo>
                      <a:lnTo>
                        <a:pt x="2989" y="53"/>
                      </a:lnTo>
                      <a:lnTo>
                        <a:pt x="2984" y="53"/>
                      </a:lnTo>
                      <a:lnTo>
                        <a:pt x="2987" y="55"/>
                      </a:lnTo>
                      <a:lnTo>
                        <a:pt x="2989" y="53"/>
                      </a:lnTo>
                      <a:lnTo>
                        <a:pt x="2984" y="53"/>
                      </a:lnTo>
                      <a:lnTo>
                        <a:pt x="2987" y="55"/>
                      </a:lnTo>
                      <a:lnTo>
                        <a:pt x="2989" y="51"/>
                      </a:lnTo>
                      <a:lnTo>
                        <a:pt x="2990" y="49"/>
                      </a:lnTo>
                      <a:lnTo>
                        <a:pt x="2990" y="47"/>
                      </a:lnTo>
                      <a:lnTo>
                        <a:pt x="2985" y="47"/>
                      </a:lnTo>
                      <a:lnTo>
                        <a:pt x="2989" y="49"/>
                      </a:lnTo>
                      <a:lnTo>
                        <a:pt x="2990" y="47"/>
                      </a:lnTo>
                      <a:lnTo>
                        <a:pt x="2985" y="47"/>
                      </a:lnTo>
                      <a:lnTo>
                        <a:pt x="2989" y="49"/>
                      </a:lnTo>
                      <a:lnTo>
                        <a:pt x="2991" y="44"/>
                      </a:lnTo>
                      <a:lnTo>
                        <a:pt x="2991" y="39"/>
                      </a:lnTo>
                      <a:lnTo>
                        <a:pt x="2986" y="39"/>
                      </a:lnTo>
                      <a:lnTo>
                        <a:pt x="2990" y="42"/>
                      </a:lnTo>
                      <a:lnTo>
                        <a:pt x="2991" y="39"/>
                      </a:lnTo>
                      <a:lnTo>
                        <a:pt x="2986" y="39"/>
                      </a:lnTo>
                      <a:lnTo>
                        <a:pt x="2990" y="42"/>
                      </a:lnTo>
                      <a:lnTo>
                        <a:pt x="2993" y="36"/>
                      </a:lnTo>
                      <a:lnTo>
                        <a:pt x="2993" y="35"/>
                      </a:lnTo>
                      <a:lnTo>
                        <a:pt x="2987" y="35"/>
                      </a:lnTo>
                      <a:lnTo>
                        <a:pt x="2991" y="38"/>
                      </a:lnTo>
                      <a:lnTo>
                        <a:pt x="2993" y="35"/>
                      </a:lnTo>
                      <a:lnTo>
                        <a:pt x="2987" y="35"/>
                      </a:lnTo>
                      <a:lnTo>
                        <a:pt x="2991" y="38"/>
                      </a:lnTo>
                      <a:lnTo>
                        <a:pt x="2994" y="33"/>
                      </a:lnTo>
                      <a:lnTo>
                        <a:pt x="2994" y="31"/>
                      </a:lnTo>
                      <a:lnTo>
                        <a:pt x="2989" y="31"/>
                      </a:lnTo>
                      <a:lnTo>
                        <a:pt x="2993" y="34"/>
                      </a:lnTo>
                      <a:lnTo>
                        <a:pt x="2994" y="31"/>
                      </a:lnTo>
                      <a:lnTo>
                        <a:pt x="2989" y="31"/>
                      </a:lnTo>
                      <a:lnTo>
                        <a:pt x="2993" y="34"/>
                      </a:lnTo>
                      <a:lnTo>
                        <a:pt x="2995" y="29"/>
                      </a:lnTo>
                      <a:lnTo>
                        <a:pt x="2995" y="26"/>
                      </a:lnTo>
                      <a:lnTo>
                        <a:pt x="2990" y="26"/>
                      </a:lnTo>
                      <a:lnTo>
                        <a:pt x="2994" y="30"/>
                      </a:lnTo>
                      <a:lnTo>
                        <a:pt x="2993" y="29"/>
                      </a:lnTo>
                      <a:lnTo>
                        <a:pt x="2995" y="26"/>
                      </a:lnTo>
                      <a:lnTo>
                        <a:pt x="2990" y="26"/>
                      </a:lnTo>
                      <a:lnTo>
                        <a:pt x="2994" y="30"/>
                      </a:lnTo>
                      <a:lnTo>
                        <a:pt x="2995" y="29"/>
                      </a:lnTo>
                      <a:lnTo>
                        <a:pt x="2994" y="27"/>
                      </a:lnTo>
                      <a:lnTo>
                        <a:pt x="2997" y="25"/>
                      </a:lnTo>
                      <a:lnTo>
                        <a:pt x="2997" y="24"/>
                      </a:lnTo>
                      <a:lnTo>
                        <a:pt x="2991" y="24"/>
                      </a:lnTo>
                      <a:lnTo>
                        <a:pt x="2995" y="27"/>
                      </a:lnTo>
                      <a:lnTo>
                        <a:pt x="2994" y="26"/>
                      </a:lnTo>
                      <a:lnTo>
                        <a:pt x="2997" y="24"/>
                      </a:lnTo>
                      <a:lnTo>
                        <a:pt x="2991" y="24"/>
                      </a:lnTo>
                      <a:lnTo>
                        <a:pt x="2995" y="27"/>
                      </a:lnTo>
                      <a:lnTo>
                        <a:pt x="2997" y="26"/>
                      </a:lnTo>
                      <a:lnTo>
                        <a:pt x="2995" y="25"/>
                      </a:lnTo>
                      <a:lnTo>
                        <a:pt x="2998" y="22"/>
                      </a:lnTo>
                      <a:lnTo>
                        <a:pt x="2998" y="21"/>
                      </a:lnTo>
                      <a:lnTo>
                        <a:pt x="2993" y="21"/>
                      </a:lnTo>
                      <a:lnTo>
                        <a:pt x="2997" y="25"/>
                      </a:lnTo>
                      <a:lnTo>
                        <a:pt x="2995" y="24"/>
                      </a:lnTo>
                      <a:lnTo>
                        <a:pt x="2998" y="21"/>
                      </a:lnTo>
                      <a:lnTo>
                        <a:pt x="2993" y="21"/>
                      </a:lnTo>
                      <a:lnTo>
                        <a:pt x="2997" y="25"/>
                      </a:lnTo>
                      <a:lnTo>
                        <a:pt x="2998" y="24"/>
                      </a:lnTo>
                      <a:lnTo>
                        <a:pt x="2997" y="22"/>
                      </a:lnTo>
                      <a:lnTo>
                        <a:pt x="2999" y="20"/>
                      </a:lnTo>
                      <a:lnTo>
                        <a:pt x="2999" y="17"/>
                      </a:lnTo>
                      <a:lnTo>
                        <a:pt x="2994" y="17"/>
                      </a:lnTo>
                      <a:lnTo>
                        <a:pt x="2994" y="22"/>
                      </a:lnTo>
                      <a:lnTo>
                        <a:pt x="2994" y="21"/>
                      </a:lnTo>
                      <a:lnTo>
                        <a:pt x="2997" y="20"/>
                      </a:lnTo>
                      <a:lnTo>
                        <a:pt x="2999" y="17"/>
                      </a:lnTo>
                      <a:lnTo>
                        <a:pt x="2994" y="17"/>
                      </a:lnTo>
                      <a:lnTo>
                        <a:pt x="2994" y="22"/>
                      </a:lnTo>
                      <a:lnTo>
                        <a:pt x="2995" y="22"/>
                      </a:lnTo>
                      <a:lnTo>
                        <a:pt x="2995" y="21"/>
                      </a:lnTo>
                      <a:lnTo>
                        <a:pt x="2998" y="20"/>
                      </a:lnTo>
                      <a:lnTo>
                        <a:pt x="3000" y="17"/>
                      </a:lnTo>
                      <a:lnTo>
                        <a:pt x="3000" y="16"/>
                      </a:lnTo>
                      <a:lnTo>
                        <a:pt x="2995" y="16"/>
                      </a:lnTo>
                      <a:lnTo>
                        <a:pt x="2999" y="20"/>
                      </a:lnTo>
                      <a:lnTo>
                        <a:pt x="2998" y="18"/>
                      </a:lnTo>
                      <a:lnTo>
                        <a:pt x="3000" y="16"/>
                      </a:lnTo>
                      <a:lnTo>
                        <a:pt x="2995" y="16"/>
                      </a:lnTo>
                      <a:lnTo>
                        <a:pt x="2999" y="20"/>
                      </a:lnTo>
                      <a:lnTo>
                        <a:pt x="3002" y="17"/>
                      </a:lnTo>
                      <a:lnTo>
                        <a:pt x="3000" y="16"/>
                      </a:lnTo>
                      <a:lnTo>
                        <a:pt x="3003" y="13"/>
                      </a:lnTo>
                      <a:lnTo>
                        <a:pt x="3003" y="12"/>
                      </a:lnTo>
                      <a:lnTo>
                        <a:pt x="2998" y="12"/>
                      </a:lnTo>
                      <a:lnTo>
                        <a:pt x="2998" y="17"/>
                      </a:lnTo>
                      <a:lnTo>
                        <a:pt x="2998" y="16"/>
                      </a:lnTo>
                      <a:lnTo>
                        <a:pt x="3000" y="15"/>
                      </a:lnTo>
                      <a:lnTo>
                        <a:pt x="3003" y="12"/>
                      </a:lnTo>
                      <a:lnTo>
                        <a:pt x="2998" y="12"/>
                      </a:lnTo>
                      <a:lnTo>
                        <a:pt x="2998" y="17"/>
                      </a:lnTo>
                      <a:lnTo>
                        <a:pt x="2999" y="17"/>
                      </a:lnTo>
                      <a:lnTo>
                        <a:pt x="2999" y="16"/>
                      </a:lnTo>
                      <a:lnTo>
                        <a:pt x="3002" y="15"/>
                      </a:lnTo>
                      <a:lnTo>
                        <a:pt x="3004" y="12"/>
                      </a:lnTo>
                      <a:lnTo>
                        <a:pt x="3004" y="11"/>
                      </a:lnTo>
                      <a:lnTo>
                        <a:pt x="2999" y="11"/>
                      </a:lnTo>
                      <a:lnTo>
                        <a:pt x="2999" y="16"/>
                      </a:lnTo>
                      <a:lnTo>
                        <a:pt x="2999" y="15"/>
                      </a:lnTo>
                      <a:lnTo>
                        <a:pt x="3002" y="13"/>
                      </a:lnTo>
                      <a:lnTo>
                        <a:pt x="3004" y="11"/>
                      </a:lnTo>
                      <a:lnTo>
                        <a:pt x="2999" y="11"/>
                      </a:lnTo>
                      <a:lnTo>
                        <a:pt x="2999" y="16"/>
                      </a:lnTo>
                      <a:lnTo>
                        <a:pt x="3000" y="16"/>
                      </a:lnTo>
                      <a:lnTo>
                        <a:pt x="3000" y="15"/>
                      </a:lnTo>
                      <a:lnTo>
                        <a:pt x="3004" y="15"/>
                      </a:lnTo>
                      <a:lnTo>
                        <a:pt x="3007" y="12"/>
                      </a:lnTo>
                      <a:lnTo>
                        <a:pt x="3003" y="8"/>
                      </a:lnTo>
                      <a:lnTo>
                        <a:pt x="3003" y="13"/>
                      </a:lnTo>
                      <a:lnTo>
                        <a:pt x="3007" y="12"/>
                      </a:lnTo>
                      <a:lnTo>
                        <a:pt x="3003" y="8"/>
                      </a:lnTo>
                      <a:lnTo>
                        <a:pt x="3003" y="13"/>
                      </a:lnTo>
                      <a:lnTo>
                        <a:pt x="3004" y="13"/>
                      </a:lnTo>
                      <a:lnTo>
                        <a:pt x="3004" y="12"/>
                      </a:lnTo>
                      <a:lnTo>
                        <a:pt x="3007" y="11"/>
                      </a:lnTo>
                      <a:lnTo>
                        <a:pt x="3009" y="8"/>
                      </a:lnTo>
                      <a:lnTo>
                        <a:pt x="3009" y="7"/>
                      </a:lnTo>
                      <a:lnTo>
                        <a:pt x="3004" y="7"/>
                      </a:lnTo>
                      <a:lnTo>
                        <a:pt x="3004" y="12"/>
                      </a:lnTo>
                      <a:lnTo>
                        <a:pt x="3004" y="11"/>
                      </a:lnTo>
                      <a:lnTo>
                        <a:pt x="3007" y="9"/>
                      </a:lnTo>
                      <a:lnTo>
                        <a:pt x="3009" y="7"/>
                      </a:lnTo>
                      <a:lnTo>
                        <a:pt x="3004" y="7"/>
                      </a:lnTo>
                      <a:lnTo>
                        <a:pt x="3004" y="12"/>
                      </a:lnTo>
                      <a:lnTo>
                        <a:pt x="3007" y="12"/>
                      </a:lnTo>
                      <a:lnTo>
                        <a:pt x="3007" y="11"/>
                      </a:lnTo>
                      <a:lnTo>
                        <a:pt x="3011" y="11"/>
                      </a:lnTo>
                      <a:lnTo>
                        <a:pt x="3012" y="9"/>
                      </a:lnTo>
                      <a:lnTo>
                        <a:pt x="3008" y="5"/>
                      </a:lnTo>
                      <a:lnTo>
                        <a:pt x="3008" y="11"/>
                      </a:lnTo>
                      <a:lnTo>
                        <a:pt x="3012" y="9"/>
                      </a:lnTo>
                      <a:lnTo>
                        <a:pt x="3008" y="5"/>
                      </a:lnTo>
                      <a:lnTo>
                        <a:pt x="3008" y="11"/>
                      </a:lnTo>
                      <a:lnTo>
                        <a:pt x="3011" y="11"/>
                      </a:lnTo>
                      <a:lnTo>
                        <a:pt x="3011" y="9"/>
                      </a:lnTo>
                      <a:lnTo>
                        <a:pt x="3015" y="9"/>
                      </a:lnTo>
                      <a:lnTo>
                        <a:pt x="3016" y="8"/>
                      </a:lnTo>
                      <a:lnTo>
                        <a:pt x="3012" y="4"/>
                      </a:lnTo>
                      <a:lnTo>
                        <a:pt x="3012" y="9"/>
                      </a:lnTo>
                      <a:lnTo>
                        <a:pt x="3016" y="8"/>
                      </a:lnTo>
                      <a:lnTo>
                        <a:pt x="3012" y="4"/>
                      </a:lnTo>
                      <a:lnTo>
                        <a:pt x="3012" y="9"/>
                      </a:lnTo>
                      <a:lnTo>
                        <a:pt x="3022" y="9"/>
                      </a:lnTo>
                      <a:lnTo>
                        <a:pt x="3022" y="4"/>
                      </a:lnTo>
                      <a:lnTo>
                        <a:pt x="3018" y="4"/>
                      </a:lnTo>
                      <a:lnTo>
                        <a:pt x="3020" y="7"/>
                      </a:lnTo>
                      <a:lnTo>
                        <a:pt x="3022" y="9"/>
                      </a:lnTo>
                      <a:lnTo>
                        <a:pt x="3022" y="4"/>
                      </a:lnTo>
                      <a:lnTo>
                        <a:pt x="3018" y="4"/>
                      </a:lnTo>
                      <a:lnTo>
                        <a:pt x="3018" y="5"/>
                      </a:lnTo>
                      <a:lnTo>
                        <a:pt x="3020" y="8"/>
                      </a:lnTo>
                      <a:lnTo>
                        <a:pt x="3022" y="11"/>
                      </a:lnTo>
                      <a:lnTo>
                        <a:pt x="3024" y="11"/>
                      </a:lnTo>
                      <a:lnTo>
                        <a:pt x="3024" y="5"/>
                      </a:lnTo>
                      <a:lnTo>
                        <a:pt x="3020" y="5"/>
                      </a:lnTo>
                      <a:lnTo>
                        <a:pt x="3021" y="8"/>
                      </a:lnTo>
                      <a:lnTo>
                        <a:pt x="3024" y="11"/>
                      </a:lnTo>
                      <a:lnTo>
                        <a:pt x="3024" y="5"/>
                      </a:lnTo>
                      <a:lnTo>
                        <a:pt x="3020" y="5"/>
                      </a:lnTo>
                      <a:lnTo>
                        <a:pt x="3020" y="8"/>
                      </a:lnTo>
                      <a:lnTo>
                        <a:pt x="3021" y="11"/>
                      </a:lnTo>
                      <a:lnTo>
                        <a:pt x="3024" y="13"/>
                      </a:lnTo>
                      <a:lnTo>
                        <a:pt x="3025" y="13"/>
                      </a:lnTo>
                      <a:lnTo>
                        <a:pt x="3025" y="8"/>
                      </a:lnTo>
                      <a:lnTo>
                        <a:pt x="3021" y="8"/>
                      </a:lnTo>
                      <a:lnTo>
                        <a:pt x="3022" y="11"/>
                      </a:lnTo>
                      <a:lnTo>
                        <a:pt x="3025" y="13"/>
                      </a:lnTo>
                      <a:lnTo>
                        <a:pt x="3025" y="8"/>
                      </a:lnTo>
                      <a:lnTo>
                        <a:pt x="3021" y="8"/>
                      </a:lnTo>
                      <a:lnTo>
                        <a:pt x="3021" y="9"/>
                      </a:lnTo>
                      <a:lnTo>
                        <a:pt x="3022" y="13"/>
                      </a:lnTo>
                      <a:lnTo>
                        <a:pt x="3024" y="15"/>
                      </a:lnTo>
                      <a:lnTo>
                        <a:pt x="3026" y="11"/>
                      </a:lnTo>
                      <a:lnTo>
                        <a:pt x="3022" y="11"/>
                      </a:lnTo>
                      <a:lnTo>
                        <a:pt x="3024" y="15"/>
                      </a:lnTo>
                      <a:lnTo>
                        <a:pt x="3026" y="11"/>
                      </a:lnTo>
                      <a:lnTo>
                        <a:pt x="3022" y="11"/>
                      </a:lnTo>
                      <a:lnTo>
                        <a:pt x="3022" y="15"/>
                      </a:lnTo>
                      <a:lnTo>
                        <a:pt x="3024" y="17"/>
                      </a:lnTo>
                      <a:lnTo>
                        <a:pt x="3027" y="15"/>
                      </a:lnTo>
                      <a:lnTo>
                        <a:pt x="3024" y="15"/>
                      </a:lnTo>
                      <a:lnTo>
                        <a:pt x="3024" y="17"/>
                      </a:lnTo>
                      <a:lnTo>
                        <a:pt x="3027" y="15"/>
                      </a:lnTo>
                      <a:lnTo>
                        <a:pt x="3024" y="15"/>
                      </a:lnTo>
                      <a:lnTo>
                        <a:pt x="3024" y="18"/>
                      </a:lnTo>
                      <a:lnTo>
                        <a:pt x="3025" y="22"/>
                      </a:lnTo>
                      <a:lnTo>
                        <a:pt x="3026" y="24"/>
                      </a:lnTo>
                      <a:lnTo>
                        <a:pt x="3029" y="20"/>
                      </a:lnTo>
                      <a:lnTo>
                        <a:pt x="3025" y="20"/>
                      </a:lnTo>
                      <a:lnTo>
                        <a:pt x="3026" y="24"/>
                      </a:lnTo>
                      <a:lnTo>
                        <a:pt x="3029" y="20"/>
                      </a:lnTo>
                      <a:lnTo>
                        <a:pt x="3025" y="20"/>
                      </a:lnTo>
                      <a:lnTo>
                        <a:pt x="3025" y="25"/>
                      </a:lnTo>
                      <a:lnTo>
                        <a:pt x="3026" y="27"/>
                      </a:lnTo>
                      <a:lnTo>
                        <a:pt x="3030" y="25"/>
                      </a:lnTo>
                      <a:lnTo>
                        <a:pt x="3026" y="25"/>
                      </a:lnTo>
                      <a:lnTo>
                        <a:pt x="3026" y="27"/>
                      </a:lnTo>
                      <a:lnTo>
                        <a:pt x="3030" y="25"/>
                      </a:lnTo>
                      <a:lnTo>
                        <a:pt x="3026" y="25"/>
                      </a:lnTo>
                      <a:lnTo>
                        <a:pt x="3026" y="30"/>
                      </a:lnTo>
                      <a:lnTo>
                        <a:pt x="3027" y="33"/>
                      </a:lnTo>
                      <a:lnTo>
                        <a:pt x="3031" y="30"/>
                      </a:lnTo>
                      <a:lnTo>
                        <a:pt x="3027" y="30"/>
                      </a:lnTo>
                      <a:lnTo>
                        <a:pt x="3027" y="33"/>
                      </a:lnTo>
                      <a:lnTo>
                        <a:pt x="3031" y="30"/>
                      </a:lnTo>
                      <a:lnTo>
                        <a:pt x="3027" y="30"/>
                      </a:lnTo>
                      <a:lnTo>
                        <a:pt x="3027" y="38"/>
                      </a:lnTo>
                      <a:lnTo>
                        <a:pt x="3029" y="42"/>
                      </a:lnTo>
                      <a:lnTo>
                        <a:pt x="3033" y="40"/>
                      </a:lnTo>
                      <a:lnTo>
                        <a:pt x="3029" y="40"/>
                      </a:lnTo>
                      <a:lnTo>
                        <a:pt x="3029" y="42"/>
                      </a:lnTo>
                      <a:lnTo>
                        <a:pt x="3033" y="40"/>
                      </a:lnTo>
                      <a:lnTo>
                        <a:pt x="3029" y="40"/>
                      </a:lnTo>
                      <a:lnTo>
                        <a:pt x="3029" y="46"/>
                      </a:lnTo>
                      <a:lnTo>
                        <a:pt x="3030" y="49"/>
                      </a:lnTo>
                      <a:lnTo>
                        <a:pt x="3034" y="48"/>
                      </a:lnTo>
                      <a:lnTo>
                        <a:pt x="3030" y="48"/>
                      </a:lnTo>
                      <a:lnTo>
                        <a:pt x="3030" y="49"/>
                      </a:lnTo>
                      <a:lnTo>
                        <a:pt x="3034" y="48"/>
                      </a:lnTo>
                      <a:lnTo>
                        <a:pt x="3030" y="48"/>
                      </a:lnTo>
                      <a:lnTo>
                        <a:pt x="3030" y="53"/>
                      </a:lnTo>
                      <a:lnTo>
                        <a:pt x="3031" y="57"/>
                      </a:lnTo>
                      <a:lnTo>
                        <a:pt x="3035" y="56"/>
                      </a:lnTo>
                      <a:lnTo>
                        <a:pt x="3031" y="56"/>
                      </a:lnTo>
                      <a:lnTo>
                        <a:pt x="3031" y="57"/>
                      </a:lnTo>
                      <a:lnTo>
                        <a:pt x="3035" y="56"/>
                      </a:lnTo>
                      <a:lnTo>
                        <a:pt x="3031" y="56"/>
                      </a:lnTo>
                      <a:lnTo>
                        <a:pt x="3031" y="66"/>
                      </a:lnTo>
                      <a:lnTo>
                        <a:pt x="3033" y="71"/>
                      </a:lnTo>
                      <a:lnTo>
                        <a:pt x="3037" y="70"/>
                      </a:lnTo>
                      <a:lnTo>
                        <a:pt x="3033" y="70"/>
                      </a:lnTo>
                      <a:lnTo>
                        <a:pt x="3033" y="71"/>
                      </a:lnTo>
                      <a:lnTo>
                        <a:pt x="3037" y="70"/>
                      </a:lnTo>
                      <a:lnTo>
                        <a:pt x="3033" y="70"/>
                      </a:lnTo>
                      <a:lnTo>
                        <a:pt x="3033" y="77"/>
                      </a:lnTo>
                      <a:lnTo>
                        <a:pt x="3034" y="82"/>
                      </a:lnTo>
                      <a:lnTo>
                        <a:pt x="3038" y="80"/>
                      </a:lnTo>
                      <a:lnTo>
                        <a:pt x="3034" y="80"/>
                      </a:lnTo>
                      <a:lnTo>
                        <a:pt x="3034" y="82"/>
                      </a:lnTo>
                      <a:lnTo>
                        <a:pt x="3038" y="80"/>
                      </a:lnTo>
                      <a:lnTo>
                        <a:pt x="3034" y="80"/>
                      </a:lnTo>
                      <a:lnTo>
                        <a:pt x="3034" y="87"/>
                      </a:lnTo>
                      <a:lnTo>
                        <a:pt x="3035" y="92"/>
                      </a:lnTo>
                      <a:lnTo>
                        <a:pt x="3039" y="91"/>
                      </a:lnTo>
                      <a:lnTo>
                        <a:pt x="3035" y="91"/>
                      </a:lnTo>
                      <a:lnTo>
                        <a:pt x="3035" y="92"/>
                      </a:lnTo>
                      <a:lnTo>
                        <a:pt x="3039" y="91"/>
                      </a:lnTo>
                      <a:lnTo>
                        <a:pt x="3035" y="91"/>
                      </a:lnTo>
                      <a:lnTo>
                        <a:pt x="3035" y="104"/>
                      </a:lnTo>
                      <a:lnTo>
                        <a:pt x="3037" y="110"/>
                      </a:lnTo>
                      <a:lnTo>
                        <a:pt x="3040" y="109"/>
                      </a:lnTo>
                      <a:lnTo>
                        <a:pt x="3037" y="109"/>
                      </a:lnTo>
                      <a:lnTo>
                        <a:pt x="3037" y="110"/>
                      </a:lnTo>
                      <a:lnTo>
                        <a:pt x="3040" y="109"/>
                      </a:lnTo>
                      <a:lnTo>
                        <a:pt x="3037" y="109"/>
                      </a:lnTo>
                      <a:lnTo>
                        <a:pt x="3037" y="117"/>
                      </a:lnTo>
                      <a:lnTo>
                        <a:pt x="3038" y="123"/>
                      </a:lnTo>
                      <a:lnTo>
                        <a:pt x="3042" y="122"/>
                      </a:lnTo>
                      <a:lnTo>
                        <a:pt x="3038" y="122"/>
                      </a:lnTo>
                      <a:lnTo>
                        <a:pt x="3038" y="123"/>
                      </a:lnTo>
                      <a:lnTo>
                        <a:pt x="3042" y="122"/>
                      </a:lnTo>
                      <a:lnTo>
                        <a:pt x="3038" y="122"/>
                      </a:lnTo>
                      <a:lnTo>
                        <a:pt x="3038" y="129"/>
                      </a:lnTo>
                      <a:lnTo>
                        <a:pt x="3039" y="136"/>
                      </a:lnTo>
                      <a:lnTo>
                        <a:pt x="3043" y="135"/>
                      </a:lnTo>
                      <a:lnTo>
                        <a:pt x="3039" y="135"/>
                      </a:lnTo>
                      <a:lnTo>
                        <a:pt x="3039" y="136"/>
                      </a:lnTo>
                      <a:lnTo>
                        <a:pt x="3043" y="135"/>
                      </a:lnTo>
                      <a:lnTo>
                        <a:pt x="3039" y="135"/>
                      </a:lnTo>
                      <a:lnTo>
                        <a:pt x="3039" y="150"/>
                      </a:lnTo>
                      <a:lnTo>
                        <a:pt x="3040" y="158"/>
                      </a:lnTo>
                      <a:lnTo>
                        <a:pt x="3044" y="157"/>
                      </a:lnTo>
                      <a:lnTo>
                        <a:pt x="3040" y="157"/>
                      </a:lnTo>
                      <a:lnTo>
                        <a:pt x="3040" y="158"/>
                      </a:lnTo>
                      <a:lnTo>
                        <a:pt x="3044" y="157"/>
                      </a:lnTo>
                      <a:lnTo>
                        <a:pt x="3040" y="157"/>
                      </a:lnTo>
                      <a:lnTo>
                        <a:pt x="3040" y="166"/>
                      </a:lnTo>
                      <a:lnTo>
                        <a:pt x="3042" y="173"/>
                      </a:lnTo>
                      <a:lnTo>
                        <a:pt x="3046" y="172"/>
                      </a:lnTo>
                      <a:lnTo>
                        <a:pt x="3042" y="172"/>
                      </a:lnTo>
                      <a:lnTo>
                        <a:pt x="3042" y="173"/>
                      </a:lnTo>
                      <a:lnTo>
                        <a:pt x="3046" y="172"/>
                      </a:lnTo>
                      <a:lnTo>
                        <a:pt x="3042" y="172"/>
                      </a:lnTo>
                      <a:lnTo>
                        <a:pt x="3042" y="181"/>
                      </a:lnTo>
                      <a:lnTo>
                        <a:pt x="3043" y="189"/>
                      </a:lnTo>
                      <a:lnTo>
                        <a:pt x="3047" y="188"/>
                      </a:lnTo>
                      <a:lnTo>
                        <a:pt x="3043" y="188"/>
                      </a:lnTo>
                      <a:lnTo>
                        <a:pt x="3043" y="189"/>
                      </a:lnTo>
                      <a:lnTo>
                        <a:pt x="3047" y="188"/>
                      </a:lnTo>
                      <a:lnTo>
                        <a:pt x="3043" y="188"/>
                      </a:lnTo>
                      <a:lnTo>
                        <a:pt x="3043" y="206"/>
                      </a:lnTo>
                      <a:lnTo>
                        <a:pt x="3044" y="215"/>
                      </a:lnTo>
                      <a:lnTo>
                        <a:pt x="3048" y="213"/>
                      </a:lnTo>
                      <a:lnTo>
                        <a:pt x="3044" y="213"/>
                      </a:lnTo>
                      <a:lnTo>
                        <a:pt x="3044" y="215"/>
                      </a:lnTo>
                      <a:lnTo>
                        <a:pt x="3048" y="213"/>
                      </a:lnTo>
                      <a:lnTo>
                        <a:pt x="3044" y="213"/>
                      </a:lnTo>
                      <a:lnTo>
                        <a:pt x="3044" y="222"/>
                      </a:lnTo>
                      <a:lnTo>
                        <a:pt x="3046" y="231"/>
                      </a:lnTo>
                      <a:lnTo>
                        <a:pt x="3049" y="230"/>
                      </a:lnTo>
                      <a:lnTo>
                        <a:pt x="3046" y="230"/>
                      </a:lnTo>
                      <a:lnTo>
                        <a:pt x="3046" y="231"/>
                      </a:lnTo>
                      <a:lnTo>
                        <a:pt x="3049" y="230"/>
                      </a:lnTo>
                      <a:lnTo>
                        <a:pt x="3046" y="230"/>
                      </a:lnTo>
                      <a:lnTo>
                        <a:pt x="3046" y="241"/>
                      </a:lnTo>
                      <a:lnTo>
                        <a:pt x="3047" y="250"/>
                      </a:lnTo>
                      <a:lnTo>
                        <a:pt x="3051" y="248"/>
                      </a:lnTo>
                      <a:lnTo>
                        <a:pt x="3047" y="248"/>
                      </a:lnTo>
                      <a:lnTo>
                        <a:pt x="3047" y="250"/>
                      </a:lnTo>
                      <a:lnTo>
                        <a:pt x="3051" y="248"/>
                      </a:lnTo>
                      <a:lnTo>
                        <a:pt x="3047" y="248"/>
                      </a:lnTo>
                      <a:lnTo>
                        <a:pt x="3047" y="269"/>
                      </a:lnTo>
                      <a:lnTo>
                        <a:pt x="3048" y="278"/>
                      </a:lnTo>
                      <a:lnTo>
                        <a:pt x="3052" y="277"/>
                      </a:lnTo>
                      <a:lnTo>
                        <a:pt x="3048" y="277"/>
                      </a:lnTo>
                      <a:lnTo>
                        <a:pt x="3048" y="278"/>
                      </a:lnTo>
                      <a:lnTo>
                        <a:pt x="3052" y="277"/>
                      </a:lnTo>
                      <a:lnTo>
                        <a:pt x="3048" y="277"/>
                      </a:lnTo>
                      <a:lnTo>
                        <a:pt x="3048" y="288"/>
                      </a:lnTo>
                      <a:lnTo>
                        <a:pt x="3049" y="297"/>
                      </a:lnTo>
                      <a:lnTo>
                        <a:pt x="3053" y="296"/>
                      </a:lnTo>
                      <a:lnTo>
                        <a:pt x="3049" y="296"/>
                      </a:lnTo>
                      <a:lnTo>
                        <a:pt x="3049" y="297"/>
                      </a:lnTo>
                      <a:lnTo>
                        <a:pt x="3053" y="296"/>
                      </a:lnTo>
                      <a:lnTo>
                        <a:pt x="3049" y="296"/>
                      </a:lnTo>
                      <a:lnTo>
                        <a:pt x="3049" y="308"/>
                      </a:lnTo>
                      <a:lnTo>
                        <a:pt x="3051" y="318"/>
                      </a:lnTo>
                      <a:lnTo>
                        <a:pt x="3055" y="317"/>
                      </a:lnTo>
                      <a:lnTo>
                        <a:pt x="3051" y="317"/>
                      </a:lnTo>
                      <a:lnTo>
                        <a:pt x="3051" y="318"/>
                      </a:lnTo>
                      <a:lnTo>
                        <a:pt x="3055" y="317"/>
                      </a:lnTo>
                      <a:lnTo>
                        <a:pt x="3051" y="317"/>
                      </a:lnTo>
                      <a:lnTo>
                        <a:pt x="3051" y="339"/>
                      </a:lnTo>
                      <a:lnTo>
                        <a:pt x="3052" y="349"/>
                      </a:lnTo>
                      <a:lnTo>
                        <a:pt x="3056" y="348"/>
                      </a:lnTo>
                      <a:lnTo>
                        <a:pt x="3052" y="348"/>
                      </a:lnTo>
                      <a:lnTo>
                        <a:pt x="3052" y="349"/>
                      </a:lnTo>
                      <a:lnTo>
                        <a:pt x="3056" y="348"/>
                      </a:lnTo>
                      <a:lnTo>
                        <a:pt x="3052" y="348"/>
                      </a:lnTo>
                      <a:lnTo>
                        <a:pt x="3052" y="359"/>
                      </a:lnTo>
                      <a:lnTo>
                        <a:pt x="3053" y="371"/>
                      </a:lnTo>
                      <a:lnTo>
                        <a:pt x="3057" y="370"/>
                      </a:lnTo>
                      <a:lnTo>
                        <a:pt x="3053" y="370"/>
                      </a:lnTo>
                      <a:lnTo>
                        <a:pt x="3053" y="371"/>
                      </a:lnTo>
                      <a:lnTo>
                        <a:pt x="3057" y="370"/>
                      </a:lnTo>
                      <a:lnTo>
                        <a:pt x="3053" y="370"/>
                      </a:lnTo>
                      <a:lnTo>
                        <a:pt x="3053" y="393"/>
                      </a:lnTo>
                      <a:lnTo>
                        <a:pt x="3055" y="403"/>
                      </a:lnTo>
                      <a:lnTo>
                        <a:pt x="3058" y="402"/>
                      </a:lnTo>
                      <a:lnTo>
                        <a:pt x="3055" y="402"/>
                      </a:lnTo>
                      <a:lnTo>
                        <a:pt x="3055" y="403"/>
                      </a:lnTo>
                      <a:lnTo>
                        <a:pt x="3058" y="402"/>
                      </a:lnTo>
                      <a:lnTo>
                        <a:pt x="3055" y="402"/>
                      </a:lnTo>
                      <a:lnTo>
                        <a:pt x="3055" y="415"/>
                      </a:lnTo>
                      <a:lnTo>
                        <a:pt x="3056" y="426"/>
                      </a:lnTo>
                      <a:lnTo>
                        <a:pt x="3060" y="425"/>
                      </a:lnTo>
                      <a:lnTo>
                        <a:pt x="3056" y="425"/>
                      </a:lnTo>
                      <a:lnTo>
                        <a:pt x="3056" y="426"/>
                      </a:lnTo>
                      <a:lnTo>
                        <a:pt x="3060" y="425"/>
                      </a:lnTo>
                      <a:lnTo>
                        <a:pt x="3056" y="425"/>
                      </a:lnTo>
                      <a:lnTo>
                        <a:pt x="3056" y="438"/>
                      </a:lnTo>
                      <a:lnTo>
                        <a:pt x="3057" y="450"/>
                      </a:lnTo>
                      <a:lnTo>
                        <a:pt x="3061" y="448"/>
                      </a:lnTo>
                      <a:lnTo>
                        <a:pt x="3057" y="448"/>
                      </a:lnTo>
                      <a:lnTo>
                        <a:pt x="3057" y="450"/>
                      </a:lnTo>
                      <a:lnTo>
                        <a:pt x="3061" y="448"/>
                      </a:lnTo>
                      <a:lnTo>
                        <a:pt x="3057" y="448"/>
                      </a:lnTo>
                      <a:lnTo>
                        <a:pt x="3057" y="473"/>
                      </a:lnTo>
                      <a:lnTo>
                        <a:pt x="3058" y="485"/>
                      </a:lnTo>
                      <a:lnTo>
                        <a:pt x="3062" y="483"/>
                      </a:lnTo>
                      <a:lnTo>
                        <a:pt x="3058" y="483"/>
                      </a:lnTo>
                      <a:lnTo>
                        <a:pt x="3058" y="485"/>
                      </a:lnTo>
                      <a:lnTo>
                        <a:pt x="3062" y="483"/>
                      </a:lnTo>
                      <a:lnTo>
                        <a:pt x="3058" y="483"/>
                      </a:lnTo>
                      <a:lnTo>
                        <a:pt x="3058" y="496"/>
                      </a:lnTo>
                      <a:lnTo>
                        <a:pt x="3060" y="509"/>
                      </a:lnTo>
                      <a:lnTo>
                        <a:pt x="3064" y="508"/>
                      </a:lnTo>
                      <a:lnTo>
                        <a:pt x="3060" y="508"/>
                      </a:lnTo>
                      <a:lnTo>
                        <a:pt x="3060" y="509"/>
                      </a:lnTo>
                      <a:lnTo>
                        <a:pt x="3064" y="508"/>
                      </a:lnTo>
                      <a:lnTo>
                        <a:pt x="3060" y="508"/>
                      </a:lnTo>
                      <a:lnTo>
                        <a:pt x="3060" y="521"/>
                      </a:lnTo>
                      <a:lnTo>
                        <a:pt x="3061" y="534"/>
                      </a:lnTo>
                      <a:lnTo>
                        <a:pt x="3065" y="532"/>
                      </a:lnTo>
                      <a:lnTo>
                        <a:pt x="3061" y="532"/>
                      </a:lnTo>
                      <a:lnTo>
                        <a:pt x="3061" y="534"/>
                      </a:lnTo>
                      <a:lnTo>
                        <a:pt x="3065" y="532"/>
                      </a:lnTo>
                      <a:lnTo>
                        <a:pt x="3061" y="532"/>
                      </a:lnTo>
                      <a:lnTo>
                        <a:pt x="3061" y="558"/>
                      </a:lnTo>
                      <a:lnTo>
                        <a:pt x="3062" y="571"/>
                      </a:lnTo>
                      <a:lnTo>
                        <a:pt x="3066" y="570"/>
                      </a:lnTo>
                      <a:lnTo>
                        <a:pt x="3062" y="570"/>
                      </a:lnTo>
                      <a:lnTo>
                        <a:pt x="3062" y="571"/>
                      </a:lnTo>
                      <a:lnTo>
                        <a:pt x="3066" y="570"/>
                      </a:lnTo>
                      <a:lnTo>
                        <a:pt x="3062" y="570"/>
                      </a:lnTo>
                      <a:lnTo>
                        <a:pt x="3062" y="584"/>
                      </a:lnTo>
                      <a:lnTo>
                        <a:pt x="3064" y="597"/>
                      </a:lnTo>
                      <a:lnTo>
                        <a:pt x="3068" y="596"/>
                      </a:lnTo>
                      <a:lnTo>
                        <a:pt x="3064" y="596"/>
                      </a:lnTo>
                      <a:lnTo>
                        <a:pt x="3064" y="597"/>
                      </a:lnTo>
                      <a:lnTo>
                        <a:pt x="3068" y="596"/>
                      </a:lnTo>
                      <a:lnTo>
                        <a:pt x="3064" y="596"/>
                      </a:lnTo>
                      <a:lnTo>
                        <a:pt x="3064" y="610"/>
                      </a:lnTo>
                      <a:lnTo>
                        <a:pt x="3065" y="623"/>
                      </a:lnTo>
                      <a:lnTo>
                        <a:pt x="3069" y="621"/>
                      </a:lnTo>
                      <a:lnTo>
                        <a:pt x="3065" y="621"/>
                      </a:lnTo>
                      <a:lnTo>
                        <a:pt x="3065" y="623"/>
                      </a:lnTo>
                      <a:lnTo>
                        <a:pt x="3069" y="621"/>
                      </a:lnTo>
                      <a:lnTo>
                        <a:pt x="3065" y="621"/>
                      </a:lnTo>
                      <a:lnTo>
                        <a:pt x="3065" y="649"/>
                      </a:lnTo>
                      <a:lnTo>
                        <a:pt x="3066" y="661"/>
                      </a:lnTo>
                      <a:lnTo>
                        <a:pt x="3070" y="660"/>
                      </a:lnTo>
                      <a:lnTo>
                        <a:pt x="3066" y="660"/>
                      </a:lnTo>
                      <a:lnTo>
                        <a:pt x="3066" y="661"/>
                      </a:lnTo>
                      <a:lnTo>
                        <a:pt x="3070" y="660"/>
                      </a:lnTo>
                      <a:lnTo>
                        <a:pt x="3066" y="660"/>
                      </a:lnTo>
                      <a:lnTo>
                        <a:pt x="3066" y="674"/>
                      </a:lnTo>
                      <a:lnTo>
                        <a:pt x="3068" y="687"/>
                      </a:lnTo>
                      <a:lnTo>
                        <a:pt x="3071" y="686"/>
                      </a:lnTo>
                      <a:lnTo>
                        <a:pt x="3068" y="686"/>
                      </a:lnTo>
                      <a:lnTo>
                        <a:pt x="3068" y="687"/>
                      </a:lnTo>
                      <a:lnTo>
                        <a:pt x="3071" y="686"/>
                      </a:lnTo>
                      <a:lnTo>
                        <a:pt x="3068" y="686"/>
                      </a:lnTo>
                      <a:lnTo>
                        <a:pt x="3068" y="701"/>
                      </a:lnTo>
                      <a:lnTo>
                        <a:pt x="3069" y="714"/>
                      </a:lnTo>
                      <a:lnTo>
                        <a:pt x="3073" y="713"/>
                      </a:lnTo>
                      <a:lnTo>
                        <a:pt x="3069" y="713"/>
                      </a:lnTo>
                      <a:lnTo>
                        <a:pt x="3069" y="714"/>
                      </a:lnTo>
                      <a:lnTo>
                        <a:pt x="3073" y="713"/>
                      </a:lnTo>
                      <a:lnTo>
                        <a:pt x="3069" y="713"/>
                      </a:lnTo>
                      <a:lnTo>
                        <a:pt x="3069" y="742"/>
                      </a:lnTo>
                      <a:lnTo>
                        <a:pt x="3070" y="754"/>
                      </a:lnTo>
                      <a:lnTo>
                        <a:pt x="3074" y="753"/>
                      </a:lnTo>
                      <a:lnTo>
                        <a:pt x="3070" y="753"/>
                      </a:lnTo>
                      <a:lnTo>
                        <a:pt x="3070" y="754"/>
                      </a:lnTo>
                      <a:lnTo>
                        <a:pt x="3074" y="753"/>
                      </a:lnTo>
                      <a:lnTo>
                        <a:pt x="3070" y="753"/>
                      </a:lnTo>
                      <a:lnTo>
                        <a:pt x="3070" y="767"/>
                      </a:lnTo>
                      <a:lnTo>
                        <a:pt x="3071" y="782"/>
                      </a:lnTo>
                      <a:lnTo>
                        <a:pt x="3075" y="780"/>
                      </a:lnTo>
                      <a:lnTo>
                        <a:pt x="3071" y="780"/>
                      </a:lnTo>
                      <a:lnTo>
                        <a:pt x="3071" y="782"/>
                      </a:lnTo>
                      <a:lnTo>
                        <a:pt x="3075" y="780"/>
                      </a:lnTo>
                      <a:lnTo>
                        <a:pt x="3071" y="780"/>
                      </a:lnTo>
                      <a:lnTo>
                        <a:pt x="3071" y="794"/>
                      </a:lnTo>
                      <a:lnTo>
                        <a:pt x="3073" y="807"/>
                      </a:lnTo>
                      <a:lnTo>
                        <a:pt x="3077" y="806"/>
                      </a:lnTo>
                      <a:lnTo>
                        <a:pt x="3073" y="806"/>
                      </a:lnTo>
                      <a:lnTo>
                        <a:pt x="3073" y="807"/>
                      </a:lnTo>
                      <a:lnTo>
                        <a:pt x="3077" y="806"/>
                      </a:lnTo>
                      <a:lnTo>
                        <a:pt x="3073" y="806"/>
                      </a:lnTo>
                      <a:lnTo>
                        <a:pt x="3073" y="833"/>
                      </a:lnTo>
                      <a:lnTo>
                        <a:pt x="3074" y="846"/>
                      </a:lnTo>
                      <a:lnTo>
                        <a:pt x="3078" y="845"/>
                      </a:lnTo>
                      <a:lnTo>
                        <a:pt x="3074" y="845"/>
                      </a:lnTo>
                      <a:lnTo>
                        <a:pt x="3074" y="846"/>
                      </a:lnTo>
                      <a:lnTo>
                        <a:pt x="3078" y="845"/>
                      </a:lnTo>
                      <a:lnTo>
                        <a:pt x="3074" y="845"/>
                      </a:lnTo>
                      <a:lnTo>
                        <a:pt x="3074" y="859"/>
                      </a:lnTo>
                      <a:lnTo>
                        <a:pt x="3075" y="872"/>
                      </a:lnTo>
                      <a:lnTo>
                        <a:pt x="3079" y="871"/>
                      </a:lnTo>
                      <a:lnTo>
                        <a:pt x="3075" y="871"/>
                      </a:lnTo>
                      <a:lnTo>
                        <a:pt x="3075" y="872"/>
                      </a:lnTo>
                      <a:lnTo>
                        <a:pt x="3079" y="871"/>
                      </a:lnTo>
                      <a:lnTo>
                        <a:pt x="3075" y="871"/>
                      </a:lnTo>
                      <a:lnTo>
                        <a:pt x="3075" y="885"/>
                      </a:lnTo>
                      <a:lnTo>
                        <a:pt x="3077" y="896"/>
                      </a:lnTo>
                      <a:lnTo>
                        <a:pt x="3080" y="895"/>
                      </a:lnTo>
                      <a:lnTo>
                        <a:pt x="3077" y="895"/>
                      </a:lnTo>
                      <a:lnTo>
                        <a:pt x="3077" y="896"/>
                      </a:lnTo>
                      <a:lnTo>
                        <a:pt x="3080" y="895"/>
                      </a:lnTo>
                      <a:lnTo>
                        <a:pt x="3077" y="895"/>
                      </a:lnTo>
                      <a:lnTo>
                        <a:pt x="3077" y="921"/>
                      </a:lnTo>
                      <a:lnTo>
                        <a:pt x="3078" y="933"/>
                      </a:lnTo>
                      <a:lnTo>
                        <a:pt x="3082" y="931"/>
                      </a:lnTo>
                      <a:lnTo>
                        <a:pt x="3078" y="931"/>
                      </a:lnTo>
                      <a:lnTo>
                        <a:pt x="3078" y="933"/>
                      </a:lnTo>
                      <a:lnTo>
                        <a:pt x="3082" y="931"/>
                      </a:lnTo>
                      <a:lnTo>
                        <a:pt x="3078" y="931"/>
                      </a:lnTo>
                      <a:lnTo>
                        <a:pt x="3078" y="944"/>
                      </a:lnTo>
                      <a:lnTo>
                        <a:pt x="3079" y="956"/>
                      </a:lnTo>
                      <a:lnTo>
                        <a:pt x="3083" y="955"/>
                      </a:lnTo>
                      <a:lnTo>
                        <a:pt x="3079" y="955"/>
                      </a:lnTo>
                      <a:lnTo>
                        <a:pt x="3079" y="956"/>
                      </a:lnTo>
                      <a:lnTo>
                        <a:pt x="3083" y="955"/>
                      </a:lnTo>
                      <a:lnTo>
                        <a:pt x="3079" y="955"/>
                      </a:lnTo>
                      <a:lnTo>
                        <a:pt x="3079" y="966"/>
                      </a:lnTo>
                      <a:lnTo>
                        <a:pt x="3080" y="978"/>
                      </a:lnTo>
                      <a:lnTo>
                        <a:pt x="3084" y="977"/>
                      </a:lnTo>
                      <a:lnTo>
                        <a:pt x="3080" y="977"/>
                      </a:lnTo>
                      <a:lnTo>
                        <a:pt x="3080" y="978"/>
                      </a:lnTo>
                      <a:lnTo>
                        <a:pt x="3084" y="977"/>
                      </a:lnTo>
                      <a:lnTo>
                        <a:pt x="3080" y="977"/>
                      </a:lnTo>
                      <a:lnTo>
                        <a:pt x="3080" y="998"/>
                      </a:lnTo>
                      <a:lnTo>
                        <a:pt x="3082" y="1008"/>
                      </a:lnTo>
                      <a:lnTo>
                        <a:pt x="3086" y="1006"/>
                      </a:lnTo>
                      <a:lnTo>
                        <a:pt x="3082" y="1006"/>
                      </a:lnTo>
                      <a:lnTo>
                        <a:pt x="3082" y="1008"/>
                      </a:lnTo>
                      <a:lnTo>
                        <a:pt x="3086" y="1006"/>
                      </a:lnTo>
                      <a:lnTo>
                        <a:pt x="3082" y="1006"/>
                      </a:lnTo>
                      <a:lnTo>
                        <a:pt x="3082" y="1018"/>
                      </a:lnTo>
                      <a:lnTo>
                        <a:pt x="3083" y="1027"/>
                      </a:lnTo>
                      <a:lnTo>
                        <a:pt x="3087" y="1026"/>
                      </a:lnTo>
                      <a:lnTo>
                        <a:pt x="3083" y="1026"/>
                      </a:lnTo>
                      <a:lnTo>
                        <a:pt x="3083" y="1027"/>
                      </a:lnTo>
                      <a:lnTo>
                        <a:pt x="3087" y="1026"/>
                      </a:lnTo>
                      <a:lnTo>
                        <a:pt x="3083" y="1026"/>
                      </a:lnTo>
                      <a:lnTo>
                        <a:pt x="3083" y="1036"/>
                      </a:lnTo>
                      <a:lnTo>
                        <a:pt x="3084" y="1044"/>
                      </a:lnTo>
                      <a:lnTo>
                        <a:pt x="3088" y="1042"/>
                      </a:lnTo>
                      <a:lnTo>
                        <a:pt x="3084" y="1042"/>
                      </a:lnTo>
                      <a:lnTo>
                        <a:pt x="3084" y="1044"/>
                      </a:lnTo>
                      <a:lnTo>
                        <a:pt x="3088" y="1042"/>
                      </a:lnTo>
                      <a:lnTo>
                        <a:pt x="3084" y="1042"/>
                      </a:lnTo>
                      <a:lnTo>
                        <a:pt x="3084" y="1059"/>
                      </a:lnTo>
                      <a:lnTo>
                        <a:pt x="3086" y="1067"/>
                      </a:lnTo>
                      <a:lnTo>
                        <a:pt x="3089" y="1066"/>
                      </a:lnTo>
                      <a:lnTo>
                        <a:pt x="3086" y="1066"/>
                      </a:lnTo>
                      <a:lnTo>
                        <a:pt x="3086" y="1067"/>
                      </a:lnTo>
                      <a:lnTo>
                        <a:pt x="3089" y="1066"/>
                      </a:lnTo>
                      <a:lnTo>
                        <a:pt x="3086" y="1066"/>
                      </a:lnTo>
                      <a:lnTo>
                        <a:pt x="3086" y="1073"/>
                      </a:lnTo>
                      <a:lnTo>
                        <a:pt x="3087" y="1080"/>
                      </a:lnTo>
                      <a:lnTo>
                        <a:pt x="3091" y="1079"/>
                      </a:lnTo>
                      <a:lnTo>
                        <a:pt x="3087" y="1079"/>
                      </a:lnTo>
                      <a:lnTo>
                        <a:pt x="3087" y="1080"/>
                      </a:lnTo>
                      <a:lnTo>
                        <a:pt x="3091" y="1079"/>
                      </a:lnTo>
                      <a:lnTo>
                        <a:pt x="3087" y="1079"/>
                      </a:lnTo>
                      <a:lnTo>
                        <a:pt x="3087" y="1086"/>
                      </a:lnTo>
                      <a:lnTo>
                        <a:pt x="3088" y="1091"/>
                      </a:lnTo>
                      <a:lnTo>
                        <a:pt x="3092" y="1090"/>
                      </a:lnTo>
                      <a:lnTo>
                        <a:pt x="3088" y="1090"/>
                      </a:lnTo>
                      <a:lnTo>
                        <a:pt x="3088" y="1091"/>
                      </a:lnTo>
                      <a:lnTo>
                        <a:pt x="3092" y="1090"/>
                      </a:lnTo>
                      <a:lnTo>
                        <a:pt x="3088" y="1090"/>
                      </a:lnTo>
                      <a:lnTo>
                        <a:pt x="3088" y="1102"/>
                      </a:lnTo>
                      <a:lnTo>
                        <a:pt x="3089" y="1106"/>
                      </a:lnTo>
                      <a:lnTo>
                        <a:pt x="3093" y="1104"/>
                      </a:lnTo>
                      <a:lnTo>
                        <a:pt x="3089" y="1104"/>
                      </a:lnTo>
                      <a:lnTo>
                        <a:pt x="3089" y="1106"/>
                      </a:lnTo>
                      <a:lnTo>
                        <a:pt x="3093" y="1104"/>
                      </a:lnTo>
                      <a:lnTo>
                        <a:pt x="3089" y="1104"/>
                      </a:lnTo>
                      <a:lnTo>
                        <a:pt x="3089" y="1111"/>
                      </a:lnTo>
                      <a:lnTo>
                        <a:pt x="3091" y="1115"/>
                      </a:lnTo>
                      <a:lnTo>
                        <a:pt x="3095" y="1113"/>
                      </a:lnTo>
                      <a:lnTo>
                        <a:pt x="3091" y="1113"/>
                      </a:lnTo>
                      <a:lnTo>
                        <a:pt x="3091" y="1115"/>
                      </a:lnTo>
                      <a:lnTo>
                        <a:pt x="3095" y="1113"/>
                      </a:lnTo>
                      <a:lnTo>
                        <a:pt x="3091" y="1113"/>
                      </a:lnTo>
                      <a:lnTo>
                        <a:pt x="3091" y="1121"/>
                      </a:lnTo>
                      <a:lnTo>
                        <a:pt x="3092" y="1125"/>
                      </a:lnTo>
                      <a:lnTo>
                        <a:pt x="3096" y="1124"/>
                      </a:lnTo>
                      <a:lnTo>
                        <a:pt x="3092" y="1124"/>
                      </a:lnTo>
                      <a:lnTo>
                        <a:pt x="3092" y="1125"/>
                      </a:lnTo>
                      <a:lnTo>
                        <a:pt x="3096" y="1124"/>
                      </a:lnTo>
                      <a:lnTo>
                        <a:pt x="3092" y="1124"/>
                      </a:lnTo>
                      <a:lnTo>
                        <a:pt x="3092" y="1128"/>
                      </a:lnTo>
                      <a:lnTo>
                        <a:pt x="3093" y="1131"/>
                      </a:lnTo>
                      <a:lnTo>
                        <a:pt x="3097" y="1130"/>
                      </a:lnTo>
                      <a:lnTo>
                        <a:pt x="3093" y="1130"/>
                      </a:lnTo>
                      <a:lnTo>
                        <a:pt x="3093" y="1131"/>
                      </a:lnTo>
                      <a:lnTo>
                        <a:pt x="3097" y="1130"/>
                      </a:lnTo>
                      <a:lnTo>
                        <a:pt x="3093" y="1130"/>
                      </a:lnTo>
                      <a:lnTo>
                        <a:pt x="3093" y="1135"/>
                      </a:lnTo>
                      <a:lnTo>
                        <a:pt x="3095" y="1138"/>
                      </a:lnTo>
                      <a:lnTo>
                        <a:pt x="3099" y="1135"/>
                      </a:lnTo>
                      <a:lnTo>
                        <a:pt x="3095" y="1135"/>
                      </a:lnTo>
                      <a:lnTo>
                        <a:pt x="3095" y="1138"/>
                      </a:lnTo>
                      <a:lnTo>
                        <a:pt x="3099" y="1135"/>
                      </a:lnTo>
                      <a:lnTo>
                        <a:pt x="3095" y="1135"/>
                      </a:lnTo>
                      <a:lnTo>
                        <a:pt x="3095" y="1142"/>
                      </a:lnTo>
                      <a:lnTo>
                        <a:pt x="3096" y="1144"/>
                      </a:lnTo>
                      <a:lnTo>
                        <a:pt x="3100" y="1142"/>
                      </a:lnTo>
                      <a:lnTo>
                        <a:pt x="3096" y="1142"/>
                      </a:lnTo>
                      <a:lnTo>
                        <a:pt x="3096" y="1144"/>
                      </a:lnTo>
                      <a:lnTo>
                        <a:pt x="3100" y="1142"/>
                      </a:lnTo>
                      <a:lnTo>
                        <a:pt x="3096" y="1142"/>
                      </a:lnTo>
                      <a:lnTo>
                        <a:pt x="3096" y="1144"/>
                      </a:lnTo>
                      <a:lnTo>
                        <a:pt x="3097" y="1148"/>
                      </a:lnTo>
                      <a:lnTo>
                        <a:pt x="3099" y="1150"/>
                      </a:lnTo>
                      <a:lnTo>
                        <a:pt x="3101" y="1146"/>
                      </a:lnTo>
                      <a:lnTo>
                        <a:pt x="3097" y="1146"/>
                      </a:lnTo>
                      <a:lnTo>
                        <a:pt x="3099" y="1150"/>
                      </a:lnTo>
                      <a:lnTo>
                        <a:pt x="3101" y="1146"/>
                      </a:lnTo>
                      <a:lnTo>
                        <a:pt x="3097" y="1146"/>
                      </a:lnTo>
                      <a:lnTo>
                        <a:pt x="3097" y="1150"/>
                      </a:lnTo>
                      <a:lnTo>
                        <a:pt x="3099" y="1152"/>
                      </a:lnTo>
                      <a:lnTo>
                        <a:pt x="3102" y="1150"/>
                      </a:lnTo>
                      <a:lnTo>
                        <a:pt x="3099" y="1150"/>
                      </a:lnTo>
                      <a:lnTo>
                        <a:pt x="3099" y="1152"/>
                      </a:lnTo>
                      <a:lnTo>
                        <a:pt x="3102" y="1150"/>
                      </a:lnTo>
                      <a:lnTo>
                        <a:pt x="3099" y="1150"/>
                      </a:lnTo>
                      <a:lnTo>
                        <a:pt x="3099" y="1152"/>
                      </a:lnTo>
                      <a:lnTo>
                        <a:pt x="3100" y="1156"/>
                      </a:lnTo>
                      <a:lnTo>
                        <a:pt x="3101" y="1157"/>
                      </a:lnTo>
                      <a:lnTo>
                        <a:pt x="3104" y="1153"/>
                      </a:lnTo>
                      <a:lnTo>
                        <a:pt x="3100" y="1153"/>
                      </a:lnTo>
                      <a:lnTo>
                        <a:pt x="3101" y="1157"/>
                      </a:lnTo>
                      <a:lnTo>
                        <a:pt x="3104" y="1153"/>
                      </a:lnTo>
                      <a:lnTo>
                        <a:pt x="3100" y="1153"/>
                      </a:lnTo>
                      <a:lnTo>
                        <a:pt x="3100" y="1155"/>
                      </a:lnTo>
                      <a:lnTo>
                        <a:pt x="3101" y="1159"/>
                      </a:lnTo>
                      <a:lnTo>
                        <a:pt x="3102" y="1160"/>
                      </a:lnTo>
                      <a:lnTo>
                        <a:pt x="3105" y="1156"/>
                      </a:lnTo>
                      <a:lnTo>
                        <a:pt x="3101" y="1156"/>
                      </a:lnTo>
                      <a:lnTo>
                        <a:pt x="3102" y="1160"/>
                      </a:lnTo>
                      <a:lnTo>
                        <a:pt x="3105" y="1156"/>
                      </a:lnTo>
                      <a:lnTo>
                        <a:pt x="3101" y="1156"/>
                      </a:lnTo>
                      <a:lnTo>
                        <a:pt x="3101" y="1157"/>
                      </a:lnTo>
                      <a:lnTo>
                        <a:pt x="3102" y="1161"/>
                      </a:lnTo>
                      <a:lnTo>
                        <a:pt x="3104" y="1162"/>
                      </a:lnTo>
                      <a:lnTo>
                        <a:pt x="3106" y="1159"/>
                      </a:lnTo>
                      <a:lnTo>
                        <a:pt x="3102" y="1159"/>
                      </a:lnTo>
                      <a:lnTo>
                        <a:pt x="3104" y="1162"/>
                      </a:lnTo>
                      <a:lnTo>
                        <a:pt x="3106" y="1159"/>
                      </a:lnTo>
                      <a:lnTo>
                        <a:pt x="3102" y="1159"/>
                      </a:lnTo>
                      <a:lnTo>
                        <a:pt x="3102" y="1160"/>
                      </a:lnTo>
                      <a:lnTo>
                        <a:pt x="3104" y="1164"/>
                      </a:lnTo>
                      <a:lnTo>
                        <a:pt x="3106" y="1166"/>
                      </a:lnTo>
                      <a:lnTo>
                        <a:pt x="3109" y="1162"/>
                      </a:lnTo>
                      <a:lnTo>
                        <a:pt x="3105" y="1162"/>
                      </a:lnTo>
                      <a:lnTo>
                        <a:pt x="3106" y="1166"/>
                      </a:lnTo>
                      <a:lnTo>
                        <a:pt x="3109" y="1162"/>
                      </a:lnTo>
                      <a:lnTo>
                        <a:pt x="3105" y="1162"/>
                      </a:lnTo>
                      <a:lnTo>
                        <a:pt x="3105" y="1164"/>
                      </a:lnTo>
                      <a:lnTo>
                        <a:pt x="3106" y="1166"/>
                      </a:lnTo>
                      <a:lnTo>
                        <a:pt x="3109" y="1169"/>
                      </a:lnTo>
                      <a:lnTo>
                        <a:pt x="3110" y="1169"/>
                      </a:lnTo>
                      <a:lnTo>
                        <a:pt x="3110" y="1164"/>
                      </a:lnTo>
                      <a:lnTo>
                        <a:pt x="3106" y="1164"/>
                      </a:lnTo>
                      <a:lnTo>
                        <a:pt x="3108" y="1166"/>
                      </a:lnTo>
                      <a:lnTo>
                        <a:pt x="3110" y="1169"/>
                      </a:lnTo>
                      <a:lnTo>
                        <a:pt x="3110" y="1164"/>
                      </a:lnTo>
                      <a:lnTo>
                        <a:pt x="3106" y="1164"/>
                      </a:lnTo>
                      <a:lnTo>
                        <a:pt x="3106" y="1165"/>
                      </a:lnTo>
                      <a:lnTo>
                        <a:pt x="3108" y="1168"/>
                      </a:lnTo>
                      <a:lnTo>
                        <a:pt x="3110" y="1170"/>
                      </a:lnTo>
                      <a:lnTo>
                        <a:pt x="3111" y="1170"/>
                      </a:lnTo>
                      <a:lnTo>
                        <a:pt x="3111" y="1165"/>
                      </a:lnTo>
                      <a:lnTo>
                        <a:pt x="3108" y="1165"/>
                      </a:lnTo>
                      <a:lnTo>
                        <a:pt x="3109" y="1168"/>
                      </a:lnTo>
                      <a:lnTo>
                        <a:pt x="3111" y="1170"/>
                      </a:lnTo>
                      <a:lnTo>
                        <a:pt x="3111" y="1165"/>
                      </a:lnTo>
                      <a:lnTo>
                        <a:pt x="3108" y="1165"/>
                      </a:lnTo>
                      <a:lnTo>
                        <a:pt x="3108" y="1166"/>
                      </a:lnTo>
                      <a:lnTo>
                        <a:pt x="3109" y="1169"/>
                      </a:lnTo>
                      <a:lnTo>
                        <a:pt x="3111" y="1172"/>
                      </a:lnTo>
                      <a:lnTo>
                        <a:pt x="3113" y="1172"/>
                      </a:lnTo>
                      <a:lnTo>
                        <a:pt x="3113" y="1166"/>
                      </a:lnTo>
                      <a:lnTo>
                        <a:pt x="3109" y="1166"/>
                      </a:lnTo>
                      <a:lnTo>
                        <a:pt x="3110" y="1169"/>
                      </a:lnTo>
                      <a:lnTo>
                        <a:pt x="3113" y="1172"/>
                      </a:lnTo>
                      <a:lnTo>
                        <a:pt x="3113" y="1166"/>
                      </a:lnTo>
                      <a:lnTo>
                        <a:pt x="3109" y="1166"/>
                      </a:lnTo>
                      <a:lnTo>
                        <a:pt x="3109" y="1168"/>
                      </a:lnTo>
                      <a:lnTo>
                        <a:pt x="3110" y="1170"/>
                      </a:lnTo>
                      <a:lnTo>
                        <a:pt x="3113" y="1173"/>
                      </a:lnTo>
                      <a:lnTo>
                        <a:pt x="3114" y="1173"/>
                      </a:lnTo>
                      <a:lnTo>
                        <a:pt x="3114" y="1168"/>
                      </a:lnTo>
                      <a:lnTo>
                        <a:pt x="3111" y="1172"/>
                      </a:lnTo>
                      <a:lnTo>
                        <a:pt x="3114" y="1173"/>
                      </a:lnTo>
                      <a:lnTo>
                        <a:pt x="3114" y="1168"/>
                      </a:lnTo>
                      <a:lnTo>
                        <a:pt x="3111" y="1172"/>
                      </a:lnTo>
                      <a:lnTo>
                        <a:pt x="3113" y="1173"/>
                      </a:lnTo>
                      <a:lnTo>
                        <a:pt x="3113" y="1172"/>
                      </a:lnTo>
                      <a:lnTo>
                        <a:pt x="3115" y="1174"/>
                      </a:lnTo>
                      <a:lnTo>
                        <a:pt x="3117" y="1174"/>
                      </a:lnTo>
                      <a:lnTo>
                        <a:pt x="3117" y="1169"/>
                      </a:lnTo>
                      <a:lnTo>
                        <a:pt x="3114" y="1173"/>
                      </a:lnTo>
                      <a:lnTo>
                        <a:pt x="3117" y="1174"/>
                      </a:lnTo>
                      <a:lnTo>
                        <a:pt x="3117" y="1169"/>
                      </a:lnTo>
                      <a:lnTo>
                        <a:pt x="3114" y="1173"/>
                      </a:lnTo>
                      <a:lnTo>
                        <a:pt x="3115" y="1174"/>
                      </a:lnTo>
                      <a:lnTo>
                        <a:pt x="3115" y="1173"/>
                      </a:lnTo>
                      <a:lnTo>
                        <a:pt x="3118" y="1175"/>
                      </a:lnTo>
                      <a:lnTo>
                        <a:pt x="3120" y="1175"/>
                      </a:lnTo>
                      <a:lnTo>
                        <a:pt x="3120" y="1170"/>
                      </a:lnTo>
                      <a:lnTo>
                        <a:pt x="3117" y="1170"/>
                      </a:lnTo>
                      <a:lnTo>
                        <a:pt x="3118" y="1173"/>
                      </a:lnTo>
                      <a:lnTo>
                        <a:pt x="3120" y="1175"/>
                      </a:lnTo>
                      <a:lnTo>
                        <a:pt x="3120" y="1170"/>
                      </a:lnTo>
                      <a:lnTo>
                        <a:pt x="3117" y="1170"/>
                      </a:lnTo>
                      <a:lnTo>
                        <a:pt x="3117" y="1172"/>
                      </a:lnTo>
                      <a:lnTo>
                        <a:pt x="3118" y="1174"/>
                      </a:lnTo>
                      <a:lnTo>
                        <a:pt x="3120" y="1177"/>
                      </a:lnTo>
                      <a:lnTo>
                        <a:pt x="3126" y="1177"/>
                      </a:lnTo>
                      <a:lnTo>
                        <a:pt x="3126" y="1172"/>
                      </a:lnTo>
                      <a:lnTo>
                        <a:pt x="3122" y="1172"/>
                      </a:lnTo>
                      <a:lnTo>
                        <a:pt x="3123" y="1174"/>
                      </a:lnTo>
                      <a:lnTo>
                        <a:pt x="3126" y="1177"/>
                      </a:lnTo>
                      <a:lnTo>
                        <a:pt x="3126" y="1172"/>
                      </a:lnTo>
                      <a:lnTo>
                        <a:pt x="3122" y="1172"/>
                      </a:lnTo>
                      <a:lnTo>
                        <a:pt x="3122" y="1173"/>
                      </a:lnTo>
                      <a:lnTo>
                        <a:pt x="3123" y="1175"/>
                      </a:lnTo>
                      <a:lnTo>
                        <a:pt x="3126" y="1178"/>
                      </a:lnTo>
                      <a:lnTo>
                        <a:pt x="3133" y="1178"/>
                      </a:lnTo>
                      <a:lnTo>
                        <a:pt x="3133" y="1177"/>
                      </a:lnTo>
                      <a:lnTo>
                        <a:pt x="3136" y="1175"/>
                      </a:lnTo>
                      <a:lnTo>
                        <a:pt x="3139" y="1173"/>
                      </a:lnTo>
                      <a:lnTo>
                        <a:pt x="3139" y="1172"/>
                      </a:lnTo>
                      <a:lnTo>
                        <a:pt x="3133" y="1172"/>
                      </a:lnTo>
                      <a:lnTo>
                        <a:pt x="3133" y="1177"/>
                      </a:lnTo>
                      <a:lnTo>
                        <a:pt x="3133" y="1175"/>
                      </a:lnTo>
                      <a:lnTo>
                        <a:pt x="3136" y="1174"/>
                      </a:lnTo>
                      <a:lnTo>
                        <a:pt x="3139" y="1172"/>
                      </a:lnTo>
                      <a:lnTo>
                        <a:pt x="3133" y="1172"/>
                      </a:lnTo>
                      <a:lnTo>
                        <a:pt x="3133" y="1177"/>
                      </a:lnTo>
                      <a:lnTo>
                        <a:pt x="3135" y="1177"/>
                      </a:lnTo>
                      <a:lnTo>
                        <a:pt x="3135" y="1175"/>
                      </a:lnTo>
                      <a:lnTo>
                        <a:pt x="3137" y="1174"/>
                      </a:lnTo>
                      <a:lnTo>
                        <a:pt x="3140" y="1172"/>
                      </a:lnTo>
                      <a:lnTo>
                        <a:pt x="3140" y="1170"/>
                      </a:lnTo>
                      <a:lnTo>
                        <a:pt x="3135" y="1170"/>
                      </a:lnTo>
                      <a:lnTo>
                        <a:pt x="3135" y="1175"/>
                      </a:lnTo>
                      <a:lnTo>
                        <a:pt x="3135" y="1174"/>
                      </a:lnTo>
                      <a:lnTo>
                        <a:pt x="3137" y="1173"/>
                      </a:lnTo>
                      <a:lnTo>
                        <a:pt x="3140" y="1170"/>
                      </a:lnTo>
                      <a:lnTo>
                        <a:pt x="3135" y="1170"/>
                      </a:lnTo>
                      <a:lnTo>
                        <a:pt x="3135" y="1175"/>
                      </a:lnTo>
                      <a:lnTo>
                        <a:pt x="3136" y="1175"/>
                      </a:lnTo>
                      <a:lnTo>
                        <a:pt x="3136" y="1174"/>
                      </a:lnTo>
                      <a:lnTo>
                        <a:pt x="3139" y="1173"/>
                      </a:lnTo>
                      <a:lnTo>
                        <a:pt x="3141" y="1170"/>
                      </a:lnTo>
                      <a:lnTo>
                        <a:pt x="3141" y="1168"/>
                      </a:lnTo>
                      <a:lnTo>
                        <a:pt x="3136" y="1168"/>
                      </a:lnTo>
                      <a:lnTo>
                        <a:pt x="3136" y="1173"/>
                      </a:lnTo>
                      <a:lnTo>
                        <a:pt x="3136" y="1172"/>
                      </a:lnTo>
                      <a:lnTo>
                        <a:pt x="3139" y="1170"/>
                      </a:lnTo>
                      <a:lnTo>
                        <a:pt x="3141" y="1168"/>
                      </a:lnTo>
                      <a:lnTo>
                        <a:pt x="3136" y="1168"/>
                      </a:lnTo>
                      <a:lnTo>
                        <a:pt x="3136" y="1173"/>
                      </a:lnTo>
                      <a:lnTo>
                        <a:pt x="3137" y="1173"/>
                      </a:lnTo>
                      <a:lnTo>
                        <a:pt x="3137" y="1172"/>
                      </a:lnTo>
                      <a:lnTo>
                        <a:pt x="3140" y="1170"/>
                      </a:lnTo>
                      <a:lnTo>
                        <a:pt x="3142" y="1168"/>
                      </a:lnTo>
                      <a:lnTo>
                        <a:pt x="3142" y="1166"/>
                      </a:lnTo>
                      <a:lnTo>
                        <a:pt x="3137" y="1166"/>
                      </a:lnTo>
                      <a:lnTo>
                        <a:pt x="3141" y="1169"/>
                      </a:lnTo>
                      <a:lnTo>
                        <a:pt x="3142" y="1166"/>
                      </a:lnTo>
                      <a:lnTo>
                        <a:pt x="3137" y="1166"/>
                      </a:lnTo>
                      <a:lnTo>
                        <a:pt x="3141" y="1169"/>
                      </a:lnTo>
                      <a:lnTo>
                        <a:pt x="3144" y="1164"/>
                      </a:lnTo>
                      <a:lnTo>
                        <a:pt x="3144" y="1162"/>
                      </a:lnTo>
                      <a:lnTo>
                        <a:pt x="3139" y="1162"/>
                      </a:lnTo>
                      <a:lnTo>
                        <a:pt x="3142" y="1166"/>
                      </a:lnTo>
                      <a:lnTo>
                        <a:pt x="3141" y="1165"/>
                      </a:lnTo>
                      <a:lnTo>
                        <a:pt x="3144" y="1162"/>
                      </a:lnTo>
                      <a:lnTo>
                        <a:pt x="3139" y="1162"/>
                      </a:lnTo>
                      <a:lnTo>
                        <a:pt x="3142" y="1166"/>
                      </a:lnTo>
                      <a:lnTo>
                        <a:pt x="3144" y="1165"/>
                      </a:lnTo>
                      <a:lnTo>
                        <a:pt x="3142" y="1164"/>
                      </a:lnTo>
                      <a:lnTo>
                        <a:pt x="3145" y="1161"/>
                      </a:lnTo>
                      <a:lnTo>
                        <a:pt x="3145" y="1157"/>
                      </a:lnTo>
                      <a:lnTo>
                        <a:pt x="3140" y="1157"/>
                      </a:lnTo>
                      <a:lnTo>
                        <a:pt x="3144" y="1160"/>
                      </a:lnTo>
                      <a:lnTo>
                        <a:pt x="3145" y="1157"/>
                      </a:lnTo>
                      <a:lnTo>
                        <a:pt x="3140" y="1157"/>
                      </a:lnTo>
                      <a:lnTo>
                        <a:pt x="3144" y="1160"/>
                      </a:lnTo>
                      <a:lnTo>
                        <a:pt x="3146" y="1155"/>
                      </a:lnTo>
                      <a:lnTo>
                        <a:pt x="3146" y="1152"/>
                      </a:lnTo>
                      <a:lnTo>
                        <a:pt x="3141" y="1152"/>
                      </a:lnTo>
                      <a:lnTo>
                        <a:pt x="3145" y="1155"/>
                      </a:lnTo>
                      <a:lnTo>
                        <a:pt x="3146" y="1152"/>
                      </a:lnTo>
                      <a:lnTo>
                        <a:pt x="3141" y="1152"/>
                      </a:lnTo>
                      <a:lnTo>
                        <a:pt x="3145" y="1155"/>
                      </a:lnTo>
                      <a:lnTo>
                        <a:pt x="3148" y="1150"/>
                      </a:lnTo>
                      <a:lnTo>
                        <a:pt x="3148" y="1146"/>
                      </a:lnTo>
                      <a:lnTo>
                        <a:pt x="3142" y="1146"/>
                      </a:lnTo>
                      <a:lnTo>
                        <a:pt x="3146" y="1148"/>
                      </a:lnTo>
                      <a:lnTo>
                        <a:pt x="3148" y="1146"/>
                      </a:lnTo>
                      <a:lnTo>
                        <a:pt x="3142" y="1146"/>
                      </a:lnTo>
                      <a:lnTo>
                        <a:pt x="3146" y="1148"/>
                      </a:lnTo>
                      <a:lnTo>
                        <a:pt x="3149" y="1143"/>
                      </a:lnTo>
                      <a:lnTo>
                        <a:pt x="3149" y="1137"/>
                      </a:lnTo>
                      <a:lnTo>
                        <a:pt x="3144" y="1137"/>
                      </a:lnTo>
                      <a:lnTo>
                        <a:pt x="3148" y="1138"/>
                      </a:lnTo>
                      <a:lnTo>
                        <a:pt x="3149" y="1137"/>
                      </a:lnTo>
                      <a:lnTo>
                        <a:pt x="3144" y="1137"/>
                      </a:lnTo>
                      <a:lnTo>
                        <a:pt x="3148" y="1138"/>
                      </a:lnTo>
                      <a:lnTo>
                        <a:pt x="3149" y="1134"/>
                      </a:lnTo>
                      <a:lnTo>
                        <a:pt x="3150" y="1133"/>
                      </a:lnTo>
                      <a:lnTo>
                        <a:pt x="3150" y="1129"/>
                      </a:lnTo>
                      <a:lnTo>
                        <a:pt x="3145" y="1129"/>
                      </a:lnTo>
                      <a:lnTo>
                        <a:pt x="3149" y="1130"/>
                      </a:lnTo>
                      <a:lnTo>
                        <a:pt x="3150" y="1129"/>
                      </a:lnTo>
                      <a:lnTo>
                        <a:pt x="3145" y="1129"/>
                      </a:lnTo>
                      <a:lnTo>
                        <a:pt x="3149" y="1130"/>
                      </a:lnTo>
                      <a:lnTo>
                        <a:pt x="3150" y="1126"/>
                      </a:lnTo>
                      <a:lnTo>
                        <a:pt x="3151" y="1125"/>
                      </a:lnTo>
                      <a:lnTo>
                        <a:pt x="3151" y="1121"/>
                      </a:lnTo>
                      <a:lnTo>
                        <a:pt x="3146" y="1121"/>
                      </a:lnTo>
                      <a:lnTo>
                        <a:pt x="3150" y="1122"/>
                      </a:lnTo>
                      <a:lnTo>
                        <a:pt x="3151" y="1121"/>
                      </a:lnTo>
                      <a:lnTo>
                        <a:pt x="3146" y="1121"/>
                      </a:lnTo>
                      <a:lnTo>
                        <a:pt x="3150" y="1122"/>
                      </a:lnTo>
                      <a:lnTo>
                        <a:pt x="3151" y="1117"/>
                      </a:lnTo>
                      <a:lnTo>
                        <a:pt x="3153" y="1116"/>
                      </a:lnTo>
                      <a:lnTo>
                        <a:pt x="3153" y="1107"/>
                      </a:lnTo>
                      <a:lnTo>
                        <a:pt x="3148" y="1107"/>
                      </a:lnTo>
                      <a:lnTo>
                        <a:pt x="3151" y="1108"/>
                      </a:lnTo>
                      <a:lnTo>
                        <a:pt x="3153" y="1107"/>
                      </a:lnTo>
                      <a:lnTo>
                        <a:pt x="3148" y="1107"/>
                      </a:lnTo>
                      <a:lnTo>
                        <a:pt x="3151" y="1108"/>
                      </a:lnTo>
                      <a:lnTo>
                        <a:pt x="3153" y="1103"/>
                      </a:lnTo>
                      <a:lnTo>
                        <a:pt x="3154" y="1102"/>
                      </a:lnTo>
                      <a:lnTo>
                        <a:pt x="3154" y="1097"/>
                      </a:lnTo>
                      <a:lnTo>
                        <a:pt x="3149" y="1097"/>
                      </a:lnTo>
                      <a:lnTo>
                        <a:pt x="3153" y="1098"/>
                      </a:lnTo>
                      <a:lnTo>
                        <a:pt x="3154" y="1097"/>
                      </a:lnTo>
                      <a:lnTo>
                        <a:pt x="3149" y="1097"/>
                      </a:lnTo>
                      <a:lnTo>
                        <a:pt x="3153" y="1098"/>
                      </a:lnTo>
                      <a:lnTo>
                        <a:pt x="3154" y="1093"/>
                      </a:lnTo>
                      <a:lnTo>
                        <a:pt x="3155" y="1091"/>
                      </a:lnTo>
                      <a:lnTo>
                        <a:pt x="3155" y="1086"/>
                      </a:lnTo>
                      <a:lnTo>
                        <a:pt x="3150" y="1086"/>
                      </a:lnTo>
                      <a:lnTo>
                        <a:pt x="3154" y="1088"/>
                      </a:lnTo>
                      <a:lnTo>
                        <a:pt x="3155" y="1086"/>
                      </a:lnTo>
                      <a:lnTo>
                        <a:pt x="3150" y="1086"/>
                      </a:lnTo>
                      <a:lnTo>
                        <a:pt x="3154" y="1088"/>
                      </a:lnTo>
                      <a:lnTo>
                        <a:pt x="3155" y="1081"/>
                      </a:lnTo>
                      <a:lnTo>
                        <a:pt x="3157" y="1080"/>
                      </a:lnTo>
                      <a:lnTo>
                        <a:pt x="3157" y="1068"/>
                      </a:lnTo>
                      <a:lnTo>
                        <a:pt x="3151" y="1068"/>
                      </a:lnTo>
                      <a:lnTo>
                        <a:pt x="3155" y="1070"/>
                      </a:lnTo>
                      <a:lnTo>
                        <a:pt x="3157" y="1068"/>
                      </a:lnTo>
                      <a:lnTo>
                        <a:pt x="3151" y="1068"/>
                      </a:lnTo>
                      <a:lnTo>
                        <a:pt x="3155" y="1070"/>
                      </a:lnTo>
                      <a:lnTo>
                        <a:pt x="3157" y="1063"/>
                      </a:lnTo>
                      <a:lnTo>
                        <a:pt x="3158" y="1062"/>
                      </a:lnTo>
                      <a:lnTo>
                        <a:pt x="3158" y="1055"/>
                      </a:lnTo>
                      <a:lnTo>
                        <a:pt x="3153" y="1055"/>
                      </a:lnTo>
                      <a:lnTo>
                        <a:pt x="3157" y="1057"/>
                      </a:lnTo>
                      <a:lnTo>
                        <a:pt x="3158" y="1055"/>
                      </a:lnTo>
                      <a:lnTo>
                        <a:pt x="3153" y="1055"/>
                      </a:lnTo>
                      <a:lnTo>
                        <a:pt x="3157" y="1057"/>
                      </a:lnTo>
                      <a:lnTo>
                        <a:pt x="3158" y="1050"/>
                      </a:lnTo>
                      <a:lnTo>
                        <a:pt x="3159" y="1049"/>
                      </a:lnTo>
                      <a:lnTo>
                        <a:pt x="3159" y="1042"/>
                      </a:lnTo>
                      <a:lnTo>
                        <a:pt x="3154" y="1042"/>
                      </a:lnTo>
                      <a:lnTo>
                        <a:pt x="3159" y="1044"/>
                      </a:lnTo>
                      <a:lnTo>
                        <a:pt x="3159" y="1042"/>
                      </a:lnTo>
                      <a:lnTo>
                        <a:pt x="3154" y="1042"/>
                      </a:lnTo>
                      <a:lnTo>
                        <a:pt x="3159" y="1044"/>
                      </a:lnTo>
                      <a:lnTo>
                        <a:pt x="3161" y="1036"/>
                      </a:lnTo>
                      <a:lnTo>
                        <a:pt x="3161" y="1020"/>
                      </a:lnTo>
                      <a:lnTo>
                        <a:pt x="3155" y="1020"/>
                      </a:lnTo>
                      <a:lnTo>
                        <a:pt x="3161" y="1022"/>
                      </a:lnTo>
                      <a:lnTo>
                        <a:pt x="3161" y="1020"/>
                      </a:lnTo>
                      <a:lnTo>
                        <a:pt x="3155" y="1020"/>
                      </a:lnTo>
                      <a:lnTo>
                        <a:pt x="3161" y="1022"/>
                      </a:lnTo>
                      <a:lnTo>
                        <a:pt x="3162" y="1014"/>
                      </a:lnTo>
                      <a:lnTo>
                        <a:pt x="3162" y="1005"/>
                      </a:lnTo>
                      <a:lnTo>
                        <a:pt x="3157" y="1005"/>
                      </a:lnTo>
                      <a:lnTo>
                        <a:pt x="3162" y="1006"/>
                      </a:lnTo>
                      <a:lnTo>
                        <a:pt x="3162" y="1005"/>
                      </a:lnTo>
                      <a:lnTo>
                        <a:pt x="3157" y="1005"/>
                      </a:lnTo>
                      <a:lnTo>
                        <a:pt x="3162" y="1006"/>
                      </a:lnTo>
                      <a:lnTo>
                        <a:pt x="3163" y="998"/>
                      </a:lnTo>
                      <a:lnTo>
                        <a:pt x="3163" y="989"/>
                      </a:lnTo>
                      <a:lnTo>
                        <a:pt x="3158" y="989"/>
                      </a:lnTo>
                      <a:lnTo>
                        <a:pt x="3163" y="991"/>
                      </a:lnTo>
                      <a:lnTo>
                        <a:pt x="3163" y="989"/>
                      </a:lnTo>
                      <a:lnTo>
                        <a:pt x="3158" y="989"/>
                      </a:lnTo>
                      <a:lnTo>
                        <a:pt x="3163" y="991"/>
                      </a:lnTo>
                      <a:lnTo>
                        <a:pt x="3164" y="983"/>
                      </a:lnTo>
                      <a:lnTo>
                        <a:pt x="3164" y="965"/>
                      </a:lnTo>
                      <a:lnTo>
                        <a:pt x="3159" y="965"/>
                      </a:lnTo>
                      <a:lnTo>
                        <a:pt x="3164" y="966"/>
                      </a:lnTo>
                      <a:lnTo>
                        <a:pt x="3164" y="965"/>
                      </a:lnTo>
                      <a:lnTo>
                        <a:pt x="3159" y="965"/>
                      </a:lnTo>
                      <a:lnTo>
                        <a:pt x="3164" y="966"/>
                      </a:lnTo>
                      <a:lnTo>
                        <a:pt x="3166" y="957"/>
                      </a:lnTo>
                      <a:lnTo>
                        <a:pt x="3166" y="947"/>
                      </a:lnTo>
                      <a:lnTo>
                        <a:pt x="3161" y="947"/>
                      </a:lnTo>
                      <a:lnTo>
                        <a:pt x="3166" y="948"/>
                      </a:lnTo>
                      <a:lnTo>
                        <a:pt x="3166" y="947"/>
                      </a:lnTo>
                      <a:lnTo>
                        <a:pt x="3161" y="947"/>
                      </a:lnTo>
                      <a:lnTo>
                        <a:pt x="3166" y="948"/>
                      </a:lnTo>
                      <a:lnTo>
                        <a:pt x="3167" y="939"/>
                      </a:lnTo>
                      <a:lnTo>
                        <a:pt x="3167" y="929"/>
                      </a:lnTo>
                      <a:lnTo>
                        <a:pt x="3162" y="929"/>
                      </a:lnTo>
                      <a:lnTo>
                        <a:pt x="3167" y="930"/>
                      </a:lnTo>
                      <a:lnTo>
                        <a:pt x="3167" y="929"/>
                      </a:lnTo>
                      <a:lnTo>
                        <a:pt x="3162" y="929"/>
                      </a:lnTo>
                      <a:lnTo>
                        <a:pt x="3167" y="930"/>
                      </a:lnTo>
                      <a:lnTo>
                        <a:pt x="3168" y="921"/>
                      </a:lnTo>
                      <a:lnTo>
                        <a:pt x="3168" y="900"/>
                      </a:lnTo>
                      <a:lnTo>
                        <a:pt x="3163" y="900"/>
                      </a:lnTo>
                      <a:lnTo>
                        <a:pt x="3168" y="902"/>
                      </a:lnTo>
                      <a:lnTo>
                        <a:pt x="3168" y="900"/>
                      </a:lnTo>
                      <a:lnTo>
                        <a:pt x="3163" y="900"/>
                      </a:lnTo>
                      <a:lnTo>
                        <a:pt x="3168" y="902"/>
                      </a:lnTo>
                      <a:lnTo>
                        <a:pt x="3170" y="893"/>
                      </a:lnTo>
                      <a:lnTo>
                        <a:pt x="3170" y="881"/>
                      </a:lnTo>
                      <a:lnTo>
                        <a:pt x="3164" y="881"/>
                      </a:lnTo>
                      <a:lnTo>
                        <a:pt x="3170" y="882"/>
                      </a:lnTo>
                      <a:lnTo>
                        <a:pt x="3170" y="881"/>
                      </a:lnTo>
                      <a:lnTo>
                        <a:pt x="3164" y="881"/>
                      </a:lnTo>
                      <a:lnTo>
                        <a:pt x="3170" y="882"/>
                      </a:lnTo>
                      <a:lnTo>
                        <a:pt x="3171" y="872"/>
                      </a:lnTo>
                      <a:lnTo>
                        <a:pt x="3171" y="850"/>
                      </a:lnTo>
                      <a:lnTo>
                        <a:pt x="3166" y="850"/>
                      </a:lnTo>
                      <a:lnTo>
                        <a:pt x="3171" y="851"/>
                      </a:lnTo>
                      <a:lnTo>
                        <a:pt x="3171" y="850"/>
                      </a:lnTo>
                      <a:lnTo>
                        <a:pt x="3166" y="850"/>
                      </a:lnTo>
                      <a:lnTo>
                        <a:pt x="3171" y="851"/>
                      </a:lnTo>
                      <a:lnTo>
                        <a:pt x="3172" y="841"/>
                      </a:lnTo>
                      <a:lnTo>
                        <a:pt x="3172" y="829"/>
                      </a:lnTo>
                      <a:lnTo>
                        <a:pt x="3167" y="829"/>
                      </a:lnTo>
                      <a:lnTo>
                        <a:pt x="3172" y="831"/>
                      </a:lnTo>
                      <a:lnTo>
                        <a:pt x="3172" y="829"/>
                      </a:lnTo>
                      <a:lnTo>
                        <a:pt x="3167" y="829"/>
                      </a:lnTo>
                      <a:lnTo>
                        <a:pt x="3172" y="831"/>
                      </a:lnTo>
                      <a:lnTo>
                        <a:pt x="3173" y="820"/>
                      </a:lnTo>
                      <a:lnTo>
                        <a:pt x="3173" y="809"/>
                      </a:lnTo>
                      <a:lnTo>
                        <a:pt x="3168" y="809"/>
                      </a:lnTo>
                      <a:lnTo>
                        <a:pt x="3173" y="810"/>
                      </a:lnTo>
                      <a:lnTo>
                        <a:pt x="3173" y="809"/>
                      </a:lnTo>
                      <a:lnTo>
                        <a:pt x="3168" y="809"/>
                      </a:lnTo>
                      <a:lnTo>
                        <a:pt x="3173" y="810"/>
                      </a:lnTo>
                      <a:lnTo>
                        <a:pt x="3175" y="798"/>
                      </a:lnTo>
                      <a:lnTo>
                        <a:pt x="3175" y="775"/>
                      </a:lnTo>
                      <a:lnTo>
                        <a:pt x="3170" y="775"/>
                      </a:lnTo>
                      <a:lnTo>
                        <a:pt x="3175" y="776"/>
                      </a:lnTo>
                      <a:lnTo>
                        <a:pt x="3175" y="775"/>
                      </a:lnTo>
                      <a:lnTo>
                        <a:pt x="3170" y="775"/>
                      </a:lnTo>
                      <a:lnTo>
                        <a:pt x="3175" y="776"/>
                      </a:lnTo>
                      <a:lnTo>
                        <a:pt x="3176" y="765"/>
                      </a:lnTo>
                      <a:lnTo>
                        <a:pt x="3176" y="752"/>
                      </a:lnTo>
                      <a:lnTo>
                        <a:pt x="3171" y="752"/>
                      </a:lnTo>
                      <a:lnTo>
                        <a:pt x="3176" y="753"/>
                      </a:lnTo>
                      <a:lnTo>
                        <a:pt x="3176" y="752"/>
                      </a:lnTo>
                      <a:lnTo>
                        <a:pt x="3171" y="752"/>
                      </a:lnTo>
                      <a:lnTo>
                        <a:pt x="3176" y="753"/>
                      </a:lnTo>
                      <a:lnTo>
                        <a:pt x="3177" y="743"/>
                      </a:lnTo>
                      <a:lnTo>
                        <a:pt x="3177" y="730"/>
                      </a:lnTo>
                      <a:lnTo>
                        <a:pt x="3172" y="730"/>
                      </a:lnTo>
                      <a:lnTo>
                        <a:pt x="3177" y="731"/>
                      </a:lnTo>
                      <a:lnTo>
                        <a:pt x="3177" y="730"/>
                      </a:lnTo>
                      <a:lnTo>
                        <a:pt x="3172" y="730"/>
                      </a:lnTo>
                      <a:lnTo>
                        <a:pt x="3177" y="731"/>
                      </a:lnTo>
                      <a:lnTo>
                        <a:pt x="3179" y="720"/>
                      </a:lnTo>
                      <a:lnTo>
                        <a:pt x="3179" y="694"/>
                      </a:lnTo>
                      <a:lnTo>
                        <a:pt x="3173" y="694"/>
                      </a:lnTo>
                      <a:lnTo>
                        <a:pt x="3179" y="695"/>
                      </a:lnTo>
                      <a:lnTo>
                        <a:pt x="3179" y="694"/>
                      </a:lnTo>
                      <a:lnTo>
                        <a:pt x="3173" y="694"/>
                      </a:lnTo>
                      <a:lnTo>
                        <a:pt x="3179" y="695"/>
                      </a:lnTo>
                      <a:lnTo>
                        <a:pt x="3180" y="683"/>
                      </a:lnTo>
                      <a:lnTo>
                        <a:pt x="3180" y="669"/>
                      </a:lnTo>
                      <a:lnTo>
                        <a:pt x="3175" y="669"/>
                      </a:lnTo>
                      <a:lnTo>
                        <a:pt x="3180" y="671"/>
                      </a:lnTo>
                      <a:lnTo>
                        <a:pt x="3180" y="669"/>
                      </a:lnTo>
                      <a:lnTo>
                        <a:pt x="3175" y="669"/>
                      </a:lnTo>
                      <a:lnTo>
                        <a:pt x="3180" y="671"/>
                      </a:lnTo>
                      <a:lnTo>
                        <a:pt x="3181" y="659"/>
                      </a:lnTo>
                      <a:lnTo>
                        <a:pt x="3181" y="645"/>
                      </a:lnTo>
                      <a:lnTo>
                        <a:pt x="3176" y="645"/>
                      </a:lnTo>
                      <a:lnTo>
                        <a:pt x="3181" y="646"/>
                      </a:lnTo>
                      <a:lnTo>
                        <a:pt x="3181" y="645"/>
                      </a:lnTo>
                      <a:lnTo>
                        <a:pt x="3176" y="645"/>
                      </a:lnTo>
                      <a:lnTo>
                        <a:pt x="3181" y="646"/>
                      </a:lnTo>
                      <a:lnTo>
                        <a:pt x="3182" y="634"/>
                      </a:lnTo>
                      <a:lnTo>
                        <a:pt x="3182" y="607"/>
                      </a:lnTo>
                      <a:lnTo>
                        <a:pt x="3177" y="607"/>
                      </a:lnTo>
                      <a:lnTo>
                        <a:pt x="3182" y="609"/>
                      </a:lnTo>
                      <a:lnTo>
                        <a:pt x="3182" y="607"/>
                      </a:lnTo>
                      <a:lnTo>
                        <a:pt x="3177" y="607"/>
                      </a:lnTo>
                      <a:lnTo>
                        <a:pt x="3182" y="609"/>
                      </a:lnTo>
                      <a:lnTo>
                        <a:pt x="3184" y="597"/>
                      </a:lnTo>
                      <a:lnTo>
                        <a:pt x="3184" y="583"/>
                      </a:lnTo>
                      <a:lnTo>
                        <a:pt x="3179" y="583"/>
                      </a:lnTo>
                      <a:lnTo>
                        <a:pt x="3184" y="584"/>
                      </a:lnTo>
                      <a:lnTo>
                        <a:pt x="3184" y="583"/>
                      </a:lnTo>
                      <a:lnTo>
                        <a:pt x="3179" y="583"/>
                      </a:lnTo>
                      <a:lnTo>
                        <a:pt x="3184" y="584"/>
                      </a:lnTo>
                      <a:lnTo>
                        <a:pt x="3185" y="571"/>
                      </a:lnTo>
                      <a:lnTo>
                        <a:pt x="3185" y="557"/>
                      </a:lnTo>
                      <a:lnTo>
                        <a:pt x="3180" y="557"/>
                      </a:lnTo>
                      <a:lnTo>
                        <a:pt x="3185" y="558"/>
                      </a:lnTo>
                      <a:lnTo>
                        <a:pt x="3185" y="557"/>
                      </a:lnTo>
                      <a:lnTo>
                        <a:pt x="3180" y="557"/>
                      </a:lnTo>
                      <a:lnTo>
                        <a:pt x="3185" y="558"/>
                      </a:lnTo>
                      <a:lnTo>
                        <a:pt x="3186" y="545"/>
                      </a:lnTo>
                      <a:lnTo>
                        <a:pt x="3186" y="517"/>
                      </a:lnTo>
                      <a:lnTo>
                        <a:pt x="3181" y="517"/>
                      </a:lnTo>
                      <a:lnTo>
                        <a:pt x="3186" y="518"/>
                      </a:lnTo>
                      <a:lnTo>
                        <a:pt x="3186" y="517"/>
                      </a:lnTo>
                      <a:lnTo>
                        <a:pt x="3181" y="517"/>
                      </a:lnTo>
                      <a:lnTo>
                        <a:pt x="3186" y="518"/>
                      </a:lnTo>
                      <a:lnTo>
                        <a:pt x="3188" y="505"/>
                      </a:lnTo>
                      <a:lnTo>
                        <a:pt x="3188" y="491"/>
                      </a:lnTo>
                      <a:lnTo>
                        <a:pt x="3182" y="491"/>
                      </a:lnTo>
                      <a:lnTo>
                        <a:pt x="3188" y="492"/>
                      </a:lnTo>
                      <a:lnTo>
                        <a:pt x="3188" y="491"/>
                      </a:lnTo>
                      <a:lnTo>
                        <a:pt x="3182" y="491"/>
                      </a:lnTo>
                      <a:lnTo>
                        <a:pt x="3188" y="492"/>
                      </a:lnTo>
                      <a:lnTo>
                        <a:pt x="3189" y="479"/>
                      </a:lnTo>
                      <a:lnTo>
                        <a:pt x="3189" y="464"/>
                      </a:lnTo>
                      <a:lnTo>
                        <a:pt x="3184" y="464"/>
                      </a:lnTo>
                      <a:lnTo>
                        <a:pt x="3189" y="465"/>
                      </a:lnTo>
                      <a:lnTo>
                        <a:pt x="3189" y="464"/>
                      </a:lnTo>
                      <a:lnTo>
                        <a:pt x="3184" y="464"/>
                      </a:lnTo>
                      <a:lnTo>
                        <a:pt x="3189" y="465"/>
                      </a:lnTo>
                      <a:lnTo>
                        <a:pt x="3190" y="452"/>
                      </a:lnTo>
                      <a:lnTo>
                        <a:pt x="3190" y="424"/>
                      </a:lnTo>
                      <a:lnTo>
                        <a:pt x="3185" y="424"/>
                      </a:lnTo>
                      <a:lnTo>
                        <a:pt x="3190" y="425"/>
                      </a:lnTo>
                      <a:lnTo>
                        <a:pt x="3190" y="424"/>
                      </a:lnTo>
                      <a:lnTo>
                        <a:pt x="3185" y="424"/>
                      </a:lnTo>
                      <a:lnTo>
                        <a:pt x="3190" y="425"/>
                      </a:lnTo>
                      <a:lnTo>
                        <a:pt x="3192" y="412"/>
                      </a:lnTo>
                      <a:lnTo>
                        <a:pt x="3192" y="398"/>
                      </a:lnTo>
                      <a:lnTo>
                        <a:pt x="3186" y="398"/>
                      </a:lnTo>
                      <a:lnTo>
                        <a:pt x="3192" y="399"/>
                      </a:lnTo>
                      <a:lnTo>
                        <a:pt x="3192" y="398"/>
                      </a:lnTo>
                      <a:lnTo>
                        <a:pt x="3186" y="398"/>
                      </a:lnTo>
                      <a:lnTo>
                        <a:pt x="3192" y="399"/>
                      </a:lnTo>
                      <a:lnTo>
                        <a:pt x="3193" y="385"/>
                      </a:lnTo>
                      <a:lnTo>
                        <a:pt x="3193" y="371"/>
                      </a:lnTo>
                      <a:lnTo>
                        <a:pt x="3188" y="371"/>
                      </a:lnTo>
                      <a:lnTo>
                        <a:pt x="3193" y="372"/>
                      </a:lnTo>
                      <a:lnTo>
                        <a:pt x="3193" y="371"/>
                      </a:lnTo>
                      <a:lnTo>
                        <a:pt x="3188" y="371"/>
                      </a:lnTo>
                      <a:lnTo>
                        <a:pt x="3193" y="372"/>
                      </a:lnTo>
                      <a:lnTo>
                        <a:pt x="3194" y="359"/>
                      </a:lnTo>
                      <a:lnTo>
                        <a:pt x="3194" y="332"/>
                      </a:lnTo>
                      <a:lnTo>
                        <a:pt x="3189" y="332"/>
                      </a:lnTo>
                      <a:lnTo>
                        <a:pt x="3194" y="333"/>
                      </a:lnTo>
                      <a:lnTo>
                        <a:pt x="3194" y="332"/>
                      </a:lnTo>
                      <a:lnTo>
                        <a:pt x="3189" y="332"/>
                      </a:lnTo>
                      <a:lnTo>
                        <a:pt x="3194" y="333"/>
                      </a:lnTo>
                      <a:lnTo>
                        <a:pt x="3195" y="321"/>
                      </a:lnTo>
                      <a:lnTo>
                        <a:pt x="3195" y="306"/>
                      </a:lnTo>
                      <a:lnTo>
                        <a:pt x="3190" y="306"/>
                      </a:lnTo>
                      <a:lnTo>
                        <a:pt x="3195" y="308"/>
                      </a:lnTo>
                      <a:lnTo>
                        <a:pt x="3195" y="306"/>
                      </a:lnTo>
                      <a:lnTo>
                        <a:pt x="3190" y="306"/>
                      </a:lnTo>
                      <a:lnTo>
                        <a:pt x="3195" y="308"/>
                      </a:lnTo>
                      <a:lnTo>
                        <a:pt x="3197" y="296"/>
                      </a:lnTo>
                      <a:lnTo>
                        <a:pt x="3197" y="282"/>
                      </a:lnTo>
                      <a:lnTo>
                        <a:pt x="3192" y="282"/>
                      </a:lnTo>
                      <a:lnTo>
                        <a:pt x="3197" y="283"/>
                      </a:lnTo>
                      <a:lnTo>
                        <a:pt x="3197" y="282"/>
                      </a:lnTo>
                      <a:lnTo>
                        <a:pt x="3192" y="282"/>
                      </a:lnTo>
                      <a:lnTo>
                        <a:pt x="3197" y="283"/>
                      </a:lnTo>
                      <a:lnTo>
                        <a:pt x="3198" y="271"/>
                      </a:lnTo>
                      <a:lnTo>
                        <a:pt x="3198" y="246"/>
                      </a:lnTo>
                      <a:lnTo>
                        <a:pt x="3193" y="246"/>
                      </a:lnTo>
                      <a:lnTo>
                        <a:pt x="3198" y="247"/>
                      </a:lnTo>
                      <a:lnTo>
                        <a:pt x="3198" y="246"/>
                      </a:lnTo>
                      <a:lnTo>
                        <a:pt x="3193" y="246"/>
                      </a:lnTo>
                      <a:lnTo>
                        <a:pt x="3198" y="247"/>
                      </a:lnTo>
                      <a:lnTo>
                        <a:pt x="3199" y="235"/>
                      </a:lnTo>
                      <a:lnTo>
                        <a:pt x="3199" y="222"/>
                      </a:lnTo>
                      <a:lnTo>
                        <a:pt x="3194" y="222"/>
                      </a:lnTo>
                      <a:lnTo>
                        <a:pt x="3199" y="224"/>
                      </a:lnTo>
                      <a:lnTo>
                        <a:pt x="3199" y="222"/>
                      </a:lnTo>
                      <a:lnTo>
                        <a:pt x="3194" y="222"/>
                      </a:lnTo>
                      <a:lnTo>
                        <a:pt x="3199" y="224"/>
                      </a:lnTo>
                      <a:lnTo>
                        <a:pt x="3201" y="213"/>
                      </a:lnTo>
                      <a:lnTo>
                        <a:pt x="3201" y="202"/>
                      </a:lnTo>
                      <a:lnTo>
                        <a:pt x="3195" y="202"/>
                      </a:lnTo>
                      <a:lnTo>
                        <a:pt x="3201" y="203"/>
                      </a:lnTo>
                      <a:lnTo>
                        <a:pt x="3201" y="202"/>
                      </a:lnTo>
                      <a:lnTo>
                        <a:pt x="3195" y="202"/>
                      </a:lnTo>
                      <a:lnTo>
                        <a:pt x="3201" y="203"/>
                      </a:lnTo>
                      <a:lnTo>
                        <a:pt x="3202" y="191"/>
                      </a:lnTo>
                      <a:lnTo>
                        <a:pt x="3202" y="171"/>
                      </a:lnTo>
                      <a:lnTo>
                        <a:pt x="3197" y="171"/>
                      </a:lnTo>
                      <a:lnTo>
                        <a:pt x="3202" y="172"/>
                      </a:lnTo>
                      <a:lnTo>
                        <a:pt x="3202" y="171"/>
                      </a:lnTo>
                      <a:lnTo>
                        <a:pt x="3197" y="171"/>
                      </a:lnTo>
                      <a:lnTo>
                        <a:pt x="3202" y="172"/>
                      </a:lnTo>
                      <a:lnTo>
                        <a:pt x="3203" y="163"/>
                      </a:lnTo>
                      <a:lnTo>
                        <a:pt x="3203" y="151"/>
                      </a:lnTo>
                      <a:lnTo>
                        <a:pt x="3198" y="151"/>
                      </a:lnTo>
                      <a:lnTo>
                        <a:pt x="3203" y="153"/>
                      </a:lnTo>
                      <a:lnTo>
                        <a:pt x="3203" y="151"/>
                      </a:lnTo>
                      <a:lnTo>
                        <a:pt x="3198" y="151"/>
                      </a:lnTo>
                      <a:lnTo>
                        <a:pt x="3203" y="153"/>
                      </a:lnTo>
                      <a:lnTo>
                        <a:pt x="3204" y="145"/>
                      </a:lnTo>
                      <a:lnTo>
                        <a:pt x="3204" y="127"/>
                      </a:lnTo>
                      <a:lnTo>
                        <a:pt x="3199" y="127"/>
                      </a:lnTo>
                      <a:lnTo>
                        <a:pt x="3204" y="128"/>
                      </a:lnTo>
                      <a:lnTo>
                        <a:pt x="3204" y="127"/>
                      </a:lnTo>
                      <a:lnTo>
                        <a:pt x="3199" y="127"/>
                      </a:lnTo>
                      <a:lnTo>
                        <a:pt x="3204" y="128"/>
                      </a:lnTo>
                      <a:lnTo>
                        <a:pt x="3206" y="120"/>
                      </a:lnTo>
                      <a:lnTo>
                        <a:pt x="3206" y="111"/>
                      </a:lnTo>
                      <a:lnTo>
                        <a:pt x="3201" y="111"/>
                      </a:lnTo>
                      <a:lnTo>
                        <a:pt x="3204" y="113"/>
                      </a:lnTo>
                      <a:lnTo>
                        <a:pt x="3206" y="111"/>
                      </a:lnTo>
                      <a:lnTo>
                        <a:pt x="3201" y="111"/>
                      </a:lnTo>
                      <a:lnTo>
                        <a:pt x="3204" y="113"/>
                      </a:lnTo>
                      <a:lnTo>
                        <a:pt x="3206" y="106"/>
                      </a:lnTo>
                      <a:lnTo>
                        <a:pt x="3207" y="105"/>
                      </a:lnTo>
                      <a:lnTo>
                        <a:pt x="3207" y="98"/>
                      </a:lnTo>
                      <a:lnTo>
                        <a:pt x="3202" y="98"/>
                      </a:lnTo>
                      <a:lnTo>
                        <a:pt x="3206" y="100"/>
                      </a:lnTo>
                      <a:lnTo>
                        <a:pt x="3207" y="98"/>
                      </a:lnTo>
                      <a:lnTo>
                        <a:pt x="3202" y="98"/>
                      </a:lnTo>
                      <a:lnTo>
                        <a:pt x="3206" y="100"/>
                      </a:lnTo>
                      <a:lnTo>
                        <a:pt x="3207" y="93"/>
                      </a:lnTo>
                      <a:lnTo>
                        <a:pt x="3208" y="92"/>
                      </a:lnTo>
                      <a:lnTo>
                        <a:pt x="3208" y="82"/>
                      </a:lnTo>
                      <a:lnTo>
                        <a:pt x="3203" y="82"/>
                      </a:lnTo>
                      <a:lnTo>
                        <a:pt x="3207" y="83"/>
                      </a:lnTo>
                      <a:lnTo>
                        <a:pt x="3208" y="82"/>
                      </a:lnTo>
                      <a:lnTo>
                        <a:pt x="3203" y="82"/>
                      </a:lnTo>
                      <a:lnTo>
                        <a:pt x="3207" y="83"/>
                      </a:lnTo>
                      <a:lnTo>
                        <a:pt x="3208" y="78"/>
                      </a:lnTo>
                      <a:lnTo>
                        <a:pt x="3210" y="77"/>
                      </a:lnTo>
                      <a:lnTo>
                        <a:pt x="3210" y="73"/>
                      </a:lnTo>
                      <a:lnTo>
                        <a:pt x="3204" y="73"/>
                      </a:lnTo>
                      <a:lnTo>
                        <a:pt x="3208" y="74"/>
                      </a:lnTo>
                      <a:lnTo>
                        <a:pt x="3210" y="73"/>
                      </a:lnTo>
                      <a:lnTo>
                        <a:pt x="3204" y="73"/>
                      </a:lnTo>
                      <a:lnTo>
                        <a:pt x="3208" y="74"/>
                      </a:lnTo>
                      <a:lnTo>
                        <a:pt x="3210" y="69"/>
                      </a:lnTo>
                      <a:lnTo>
                        <a:pt x="3211" y="67"/>
                      </a:lnTo>
                      <a:lnTo>
                        <a:pt x="3211" y="64"/>
                      </a:lnTo>
                      <a:lnTo>
                        <a:pt x="3206" y="64"/>
                      </a:lnTo>
                      <a:lnTo>
                        <a:pt x="3210" y="65"/>
                      </a:lnTo>
                      <a:lnTo>
                        <a:pt x="3211" y="64"/>
                      </a:lnTo>
                      <a:lnTo>
                        <a:pt x="3206" y="64"/>
                      </a:lnTo>
                      <a:lnTo>
                        <a:pt x="3210" y="65"/>
                      </a:lnTo>
                      <a:lnTo>
                        <a:pt x="3211" y="61"/>
                      </a:lnTo>
                      <a:lnTo>
                        <a:pt x="3212" y="60"/>
                      </a:lnTo>
                      <a:lnTo>
                        <a:pt x="3212" y="53"/>
                      </a:lnTo>
                      <a:lnTo>
                        <a:pt x="3207" y="53"/>
                      </a:lnTo>
                      <a:lnTo>
                        <a:pt x="3211" y="55"/>
                      </a:lnTo>
                      <a:lnTo>
                        <a:pt x="3212" y="53"/>
                      </a:lnTo>
                      <a:lnTo>
                        <a:pt x="3207" y="53"/>
                      </a:lnTo>
                      <a:lnTo>
                        <a:pt x="3211" y="55"/>
                      </a:lnTo>
                      <a:lnTo>
                        <a:pt x="3212" y="51"/>
                      </a:lnTo>
                      <a:lnTo>
                        <a:pt x="3213" y="49"/>
                      </a:lnTo>
                      <a:lnTo>
                        <a:pt x="3213" y="47"/>
                      </a:lnTo>
                      <a:lnTo>
                        <a:pt x="3208" y="47"/>
                      </a:lnTo>
                      <a:lnTo>
                        <a:pt x="3212" y="49"/>
                      </a:lnTo>
                      <a:lnTo>
                        <a:pt x="3213" y="47"/>
                      </a:lnTo>
                      <a:lnTo>
                        <a:pt x="3208" y="47"/>
                      </a:lnTo>
                      <a:lnTo>
                        <a:pt x="3212" y="49"/>
                      </a:lnTo>
                      <a:lnTo>
                        <a:pt x="3215" y="44"/>
                      </a:lnTo>
                      <a:lnTo>
                        <a:pt x="3215" y="42"/>
                      </a:lnTo>
                      <a:lnTo>
                        <a:pt x="3210" y="42"/>
                      </a:lnTo>
                      <a:lnTo>
                        <a:pt x="3213" y="44"/>
                      </a:lnTo>
                      <a:lnTo>
                        <a:pt x="3215" y="42"/>
                      </a:lnTo>
                      <a:lnTo>
                        <a:pt x="3210" y="42"/>
                      </a:lnTo>
                      <a:lnTo>
                        <a:pt x="3213" y="44"/>
                      </a:lnTo>
                      <a:lnTo>
                        <a:pt x="3216" y="39"/>
                      </a:lnTo>
                      <a:lnTo>
                        <a:pt x="3216" y="35"/>
                      </a:lnTo>
                      <a:lnTo>
                        <a:pt x="3211" y="35"/>
                      </a:lnTo>
                      <a:lnTo>
                        <a:pt x="3215" y="38"/>
                      </a:lnTo>
                      <a:lnTo>
                        <a:pt x="3216" y="35"/>
                      </a:lnTo>
                      <a:lnTo>
                        <a:pt x="3211" y="35"/>
                      </a:lnTo>
                      <a:lnTo>
                        <a:pt x="3215" y="38"/>
                      </a:lnTo>
                      <a:lnTo>
                        <a:pt x="3217" y="33"/>
                      </a:lnTo>
                      <a:lnTo>
                        <a:pt x="3217" y="31"/>
                      </a:lnTo>
                      <a:lnTo>
                        <a:pt x="3212" y="31"/>
                      </a:lnTo>
                      <a:lnTo>
                        <a:pt x="3216" y="34"/>
                      </a:lnTo>
                      <a:lnTo>
                        <a:pt x="3217" y="31"/>
                      </a:lnTo>
                      <a:lnTo>
                        <a:pt x="3212" y="31"/>
                      </a:lnTo>
                      <a:lnTo>
                        <a:pt x="3216" y="34"/>
                      </a:lnTo>
                      <a:lnTo>
                        <a:pt x="3219" y="29"/>
                      </a:lnTo>
                      <a:lnTo>
                        <a:pt x="3219" y="27"/>
                      </a:lnTo>
                      <a:lnTo>
                        <a:pt x="3213" y="27"/>
                      </a:lnTo>
                      <a:lnTo>
                        <a:pt x="3217" y="31"/>
                      </a:lnTo>
                      <a:lnTo>
                        <a:pt x="3216" y="30"/>
                      </a:lnTo>
                      <a:lnTo>
                        <a:pt x="3219" y="27"/>
                      </a:lnTo>
                      <a:lnTo>
                        <a:pt x="3213" y="27"/>
                      </a:lnTo>
                      <a:lnTo>
                        <a:pt x="3217" y="31"/>
                      </a:lnTo>
                      <a:lnTo>
                        <a:pt x="3219" y="30"/>
                      </a:lnTo>
                      <a:lnTo>
                        <a:pt x="3217" y="29"/>
                      </a:lnTo>
                      <a:lnTo>
                        <a:pt x="3220" y="26"/>
                      </a:lnTo>
                      <a:lnTo>
                        <a:pt x="3220" y="24"/>
                      </a:lnTo>
                      <a:lnTo>
                        <a:pt x="3215" y="24"/>
                      </a:lnTo>
                      <a:lnTo>
                        <a:pt x="3219" y="27"/>
                      </a:lnTo>
                      <a:lnTo>
                        <a:pt x="3217" y="26"/>
                      </a:lnTo>
                      <a:lnTo>
                        <a:pt x="3220" y="24"/>
                      </a:lnTo>
                      <a:lnTo>
                        <a:pt x="3215" y="24"/>
                      </a:lnTo>
                      <a:lnTo>
                        <a:pt x="3219" y="27"/>
                      </a:lnTo>
                      <a:lnTo>
                        <a:pt x="3220" y="26"/>
                      </a:lnTo>
                      <a:lnTo>
                        <a:pt x="3219" y="25"/>
                      </a:lnTo>
                      <a:lnTo>
                        <a:pt x="3221" y="22"/>
                      </a:lnTo>
                      <a:lnTo>
                        <a:pt x="3221" y="21"/>
                      </a:lnTo>
                      <a:lnTo>
                        <a:pt x="3216" y="21"/>
                      </a:lnTo>
                      <a:lnTo>
                        <a:pt x="3220" y="25"/>
                      </a:lnTo>
                      <a:lnTo>
                        <a:pt x="3219" y="24"/>
                      </a:lnTo>
                      <a:lnTo>
                        <a:pt x="3221" y="21"/>
                      </a:lnTo>
                      <a:lnTo>
                        <a:pt x="3216" y="21"/>
                      </a:lnTo>
                      <a:lnTo>
                        <a:pt x="3220" y="25"/>
                      </a:lnTo>
                      <a:lnTo>
                        <a:pt x="3221" y="24"/>
                      </a:lnTo>
                      <a:lnTo>
                        <a:pt x="3220" y="22"/>
                      </a:lnTo>
                      <a:lnTo>
                        <a:pt x="3223" y="20"/>
                      </a:lnTo>
                      <a:lnTo>
                        <a:pt x="3223" y="18"/>
                      </a:lnTo>
                      <a:lnTo>
                        <a:pt x="3217" y="18"/>
                      </a:lnTo>
                      <a:lnTo>
                        <a:pt x="3221" y="22"/>
                      </a:lnTo>
                      <a:lnTo>
                        <a:pt x="3220" y="21"/>
                      </a:lnTo>
                      <a:lnTo>
                        <a:pt x="3223" y="18"/>
                      </a:lnTo>
                      <a:lnTo>
                        <a:pt x="3217" y="18"/>
                      </a:lnTo>
                      <a:lnTo>
                        <a:pt x="3221" y="22"/>
                      </a:lnTo>
                      <a:lnTo>
                        <a:pt x="3223" y="21"/>
                      </a:lnTo>
                      <a:lnTo>
                        <a:pt x="3221" y="20"/>
                      </a:lnTo>
                      <a:lnTo>
                        <a:pt x="3224" y="17"/>
                      </a:lnTo>
                      <a:lnTo>
                        <a:pt x="3224" y="16"/>
                      </a:lnTo>
                      <a:lnTo>
                        <a:pt x="3219" y="16"/>
                      </a:lnTo>
                      <a:lnTo>
                        <a:pt x="3223" y="20"/>
                      </a:lnTo>
                      <a:lnTo>
                        <a:pt x="3221" y="18"/>
                      </a:lnTo>
                      <a:lnTo>
                        <a:pt x="3224" y="16"/>
                      </a:lnTo>
                      <a:lnTo>
                        <a:pt x="3219" y="16"/>
                      </a:lnTo>
                      <a:lnTo>
                        <a:pt x="3223" y="20"/>
                      </a:lnTo>
                      <a:lnTo>
                        <a:pt x="3226" y="16"/>
                      </a:lnTo>
                      <a:lnTo>
                        <a:pt x="3225" y="15"/>
                      </a:lnTo>
                      <a:lnTo>
                        <a:pt x="3228" y="12"/>
                      </a:lnTo>
                      <a:lnTo>
                        <a:pt x="3228" y="11"/>
                      </a:lnTo>
                      <a:lnTo>
                        <a:pt x="3223" y="11"/>
                      </a:lnTo>
                      <a:lnTo>
                        <a:pt x="3223" y="16"/>
                      </a:lnTo>
                      <a:lnTo>
                        <a:pt x="3223" y="15"/>
                      </a:lnTo>
                      <a:lnTo>
                        <a:pt x="3225" y="13"/>
                      </a:lnTo>
                      <a:lnTo>
                        <a:pt x="3228" y="11"/>
                      </a:lnTo>
                      <a:lnTo>
                        <a:pt x="3223" y="11"/>
                      </a:lnTo>
                      <a:lnTo>
                        <a:pt x="3223" y="16"/>
                      </a:lnTo>
                      <a:lnTo>
                        <a:pt x="3224" y="16"/>
                      </a:lnTo>
                      <a:lnTo>
                        <a:pt x="3224" y="15"/>
                      </a:lnTo>
                      <a:lnTo>
                        <a:pt x="3228" y="15"/>
                      </a:lnTo>
                      <a:lnTo>
                        <a:pt x="3229" y="13"/>
                      </a:lnTo>
                      <a:lnTo>
                        <a:pt x="3225" y="9"/>
                      </a:lnTo>
                      <a:lnTo>
                        <a:pt x="3225" y="15"/>
                      </a:lnTo>
                      <a:lnTo>
                        <a:pt x="3229" y="13"/>
                      </a:lnTo>
                      <a:lnTo>
                        <a:pt x="3225" y="9"/>
                      </a:lnTo>
                      <a:lnTo>
                        <a:pt x="3225" y="15"/>
                      </a:lnTo>
                      <a:lnTo>
                        <a:pt x="3226" y="15"/>
                      </a:lnTo>
                      <a:lnTo>
                        <a:pt x="3226" y="13"/>
                      </a:lnTo>
                      <a:lnTo>
                        <a:pt x="3229" y="12"/>
                      </a:lnTo>
                      <a:lnTo>
                        <a:pt x="3232" y="9"/>
                      </a:lnTo>
                      <a:lnTo>
                        <a:pt x="3232" y="8"/>
                      </a:lnTo>
                      <a:lnTo>
                        <a:pt x="3226" y="8"/>
                      </a:lnTo>
                      <a:lnTo>
                        <a:pt x="3226" y="13"/>
                      </a:lnTo>
                      <a:lnTo>
                        <a:pt x="3226" y="12"/>
                      </a:lnTo>
                      <a:lnTo>
                        <a:pt x="3229" y="11"/>
                      </a:lnTo>
                      <a:lnTo>
                        <a:pt x="3232" y="8"/>
                      </a:lnTo>
                      <a:lnTo>
                        <a:pt x="3226" y="8"/>
                      </a:lnTo>
                      <a:lnTo>
                        <a:pt x="3226" y="13"/>
                      </a:lnTo>
                      <a:lnTo>
                        <a:pt x="3228" y="13"/>
                      </a:lnTo>
                      <a:lnTo>
                        <a:pt x="3228" y="12"/>
                      </a:lnTo>
                      <a:lnTo>
                        <a:pt x="3232" y="12"/>
                      </a:lnTo>
                      <a:lnTo>
                        <a:pt x="3233" y="11"/>
                      </a:lnTo>
                      <a:lnTo>
                        <a:pt x="3229" y="7"/>
                      </a:lnTo>
                      <a:lnTo>
                        <a:pt x="3229" y="12"/>
                      </a:lnTo>
                      <a:lnTo>
                        <a:pt x="3233" y="11"/>
                      </a:lnTo>
                      <a:lnTo>
                        <a:pt x="3229" y="7"/>
                      </a:lnTo>
                      <a:lnTo>
                        <a:pt x="3229" y="12"/>
                      </a:lnTo>
                      <a:lnTo>
                        <a:pt x="3230" y="12"/>
                      </a:lnTo>
                      <a:lnTo>
                        <a:pt x="3230" y="11"/>
                      </a:lnTo>
                      <a:lnTo>
                        <a:pt x="3234" y="11"/>
                      </a:lnTo>
                      <a:lnTo>
                        <a:pt x="3235" y="9"/>
                      </a:lnTo>
                      <a:lnTo>
                        <a:pt x="3232" y="5"/>
                      </a:lnTo>
                      <a:lnTo>
                        <a:pt x="3232" y="11"/>
                      </a:lnTo>
                      <a:lnTo>
                        <a:pt x="3235" y="9"/>
                      </a:lnTo>
                      <a:lnTo>
                        <a:pt x="3232" y="5"/>
                      </a:lnTo>
                      <a:lnTo>
                        <a:pt x="3232" y="11"/>
                      </a:lnTo>
                      <a:lnTo>
                        <a:pt x="3234" y="11"/>
                      </a:lnTo>
                      <a:lnTo>
                        <a:pt x="3234" y="9"/>
                      </a:lnTo>
                      <a:lnTo>
                        <a:pt x="3238" y="9"/>
                      </a:lnTo>
                      <a:lnTo>
                        <a:pt x="3239" y="8"/>
                      </a:lnTo>
                      <a:lnTo>
                        <a:pt x="3235" y="4"/>
                      </a:lnTo>
                      <a:lnTo>
                        <a:pt x="3235" y="9"/>
                      </a:lnTo>
                      <a:lnTo>
                        <a:pt x="3239" y="8"/>
                      </a:lnTo>
                      <a:lnTo>
                        <a:pt x="3235" y="4"/>
                      </a:lnTo>
                      <a:lnTo>
                        <a:pt x="3235" y="9"/>
                      </a:lnTo>
                      <a:lnTo>
                        <a:pt x="3246" y="9"/>
                      </a:lnTo>
                      <a:lnTo>
                        <a:pt x="3246" y="4"/>
                      </a:lnTo>
                      <a:lnTo>
                        <a:pt x="3242" y="4"/>
                      </a:lnTo>
                      <a:lnTo>
                        <a:pt x="3243" y="7"/>
                      </a:lnTo>
                      <a:lnTo>
                        <a:pt x="3246" y="9"/>
                      </a:lnTo>
                      <a:lnTo>
                        <a:pt x="3246" y="4"/>
                      </a:lnTo>
                      <a:lnTo>
                        <a:pt x="3242" y="4"/>
                      </a:lnTo>
                      <a:lnTo>
                        <a:pt x="3242" y="5"/>
                      </a:lnTo>
                      <a:lnTo>
                        <a:pt x="3243" y="8"/>
                      </a:lnTo>
                      <a:lnTo>
                        <a:pt x="3246" y="11"/>
                      </a:lnTo>
                      <a:lnTo>
                        <a:pt x="3247" y="11"/>
                      </a:lnTo>
                      <a:lnTo>
                        <a:pt x="3247" y="5"/>
                      </a:lnTo>
                      <a:lnTo>
                        <a:pt x="3243" y="5"/>
                      </a:lnTo>
                      <a:lnTo>
                        <a:pt x="3244" y="8"/>
                      </a:lnTo>
                      <a:lnTo>
                        <a:pt x="3247" y="11"/>
                      </a:lnTo>
                      <a:lnTo>
                        <a:pt x="3247" y="5"/>
                      </a:lnTo>
                      <a:lnTo>
                        <a:pt x="3243" y="5"/>
                      </a:lnTo>
                      <a:lnTo>
                        <a:pt x="3243" y="7"/>
                      </a:lnTo>
                      <a:lnTo>
                        <a:pt x="3244" y="9"/>
                      </a:lnTo>
                      <a:lnTo>
                        <a:pt x="3247" y="12"/>
                      </a:lnTo>
                      <a:lnTo>
                        <a:pt x="3248" y="12"/>
                      </a:lnTo>
                      <a:lnTo>
                        <a:pt x="3248" y="7"/>
                      </a:lnTo>
                      <a:lnTo>
                        <a:pt x="3244" y="7"/>
                      </a:lnTo>
                      <a:lnTo>
                        <a:pt x="3246" y="9"/>
                      </a:lnTo>
                      <a:lnTo>
                        <a:pt x="3248" y="12"/>
                      </a:lnTo>
                      <a:lnTo>
                        <a:pt x="3248" y="7"/>
                      </a:lnTo>
                      <a:lnTo>
                        <a:pt x="3244" y="7"/>
                      </a:lnTo>
                      <a:lnTo>
                        <a:pt x="3244" y="9"/>
                      </a:lnTo>
                      <a:lnTo>
                        <a:pt x="3246" y="13"/>
                      </a:lnTo>
                      <a:lnTo>
                        <a:pt x="3247" y="15"/>
                      </a:lnTo>
                      <a:lnTo>
                        <a:pt x="3250" y="11"/>
                      </a:lnTo>
                      <a:lnTo>
                        <a:pt x="3246" y="11"/>
                      </a:lnTo>
                      <a:lnTo>
                        <a:pt x="3247" y="15"/>
                      </a:lnTo>
                      <a:lnTo>
                        <a:pt x="3250" y="11"/>
                      </a:lnTo>
                      <a:lnTo>
                        <a:pt x="3246" y="11"/>
                      </a:lnTo>
                      <a:lnTo>
                        <a:pt x="3246" y="15"/>
                      </a:lnTo>
                      <a:lnTo>
                        <a:pt x="3247" y="17"/>
                      </a:lnTo>
                      <a:lnTo>
                        <a:pt x="3251" y="15"/>
                      </a:lnTo>
                      <a:lnTo>
                        <a:pt x="3247" y="15"/>
                      </a:lnTo>
                      <a:lnTo>
                        <a:pt x="3247" y="17"/>
                      </a:lnTo>
                      <a:lnTo>
                        <a:pt x="3251" y="15"/>
                      </a:lnTo>
                      <a:lnTo>
                        <a:pt x="3247" y="15"/>
                      </a:lnTo>
                      <a:lnTo>
                        <a:pt x="3247" y="16"/>
                      </a:lnTo>
                      <a:lnTo>
                        <a:pt x="3248" y="20"/>
                      </a:lnTo>
                      <a:lnTo>
                        <a:pt x="3250" y="21"/>
                      </a:lnTo>
                      <a:lnTo>
                        <a:pt x="3252" y="17"/>
                      </a:lnTo>
                      <a:lnTo>
                        <a:pt x="3248" y="17"/>
                      </a:lnTo>
                      <a:lnTo>
                        <a:pt x="3250" y="21"/>
                      </a:lnTo>
                      <a:lnTo>
                        <a:pt x="3252" y="17"/>
                      </a:lnTo>
                      <a:lnTo>
                        <a:pt x="3248" y="17"/>
                      </a:lnTo>
                      <a:lnTo>
                        <a:pt x="3248" y="25"/>
                      </a:lnTo>
                      <a:lnTo>
                        <a:pt x="3250" y="27"/>
                      </a:lnTo>
                      <a:lnTo>
                        <a:pt x="3254" y="25"/>
                      </a:lnTo>
                      <a:lnTo>
                        <a:pt x="3250" y="25"/>
                      </a:lnTo>
                      <a:lnTo>
                        <a:pt x="3250" y="27"/>
                      </a:lnTo>
                      <a:lnTo>
                        <a:pt x="3254" y="25"/>
                      </a:lnTo>
                      <a:lnTo>
                        <a:pt x="3250" y="25"/>
                      </a:lnTo>
                      <a:lnTo>
                        <a:pt x="3250" y="30"/>
                      </a:lnTo>
                      <a:lnTo>
                        <a:pt x="3251" y="33"/>
                      </a:lnTo>
                      <a:lnTo>
                        <a:pt x="3255" y="30"/>
                      </a:lnTo>
                      <a:lnTo>
                        <a:pt x="3251" y="30"/>
                      </a:lnTo>
                      <a:lnTo>
                        <a:pt x="3251" y="33"/>
                      </a:lnTo>
                      <a:lnTo>
                        <a:pt x="3255" y="30"/>
                      </a:lnTo>
                      <a:lnTo>
                        <a:pt x="3251" y="30"/>
                      </a:lnTo>
                      <a:lnTo>
                        <a:pt x="3251" y="34"/>
                      </a:lnTo>
                      <a:lnTo>
                        <a:pt x="3252" y="38"/>
                      </a:lnTo>
                      <a:lnTo>
                        <a:pt x="3256" y="36"/>
                      </a:lnTo>
                      <a:lnTo>
                        <a:pt x="3252" y="36"/>
                      </a:lnTo>
                      <a:lnTo>
                        <a:pt x="3252" y="38"/>
                      </a:lnTo>
                      <a:lnTo>
                        <a:pt x="3256" y="36"/>
                      </a:lnTo>
                      <a:lnTo>
                        <a:pt x="3252" y="36"/>
                      </a:lnTo>
                      <a:lnTo>
                        <a:pt x="3252" y="44"/>
                      </a:lnTo>
                      <a:lnTo>
                        <a:pt x="3254" y="48"/>
                      </a:lnTo>
                      <a:lnTo>
                        <a:pt x="3257" y="47"/>
                      </a:lnTo>
                      <a:lnTo>
                        <a:pt x="3254" y="47"/>
                      </a:lnTo>
                      <a:lnTo>
                        <a:pt x="3254" y="48"/>
                      </a:lnTo>
                      <a:lnTo>
                        <a:pt x="3257" y="47"/>
                      </a:lnTo>
                      <a:lnTo>
                        <a:pt x="3254" y="47"/>
                      </a:lnTo>
                      <a:lnTo>
                        <a:pt x="3254" y="53"/>
                      </a:lnTo>
                      <a:lnTo>
                        <a:pt x="3255" y="57"/>
                      </a:lnTo>
                      <a:lnTo>
                        <a:pt x="3259" y="56"/>
                      </a:lnTo>
                      <a:lnTo>
                        <a:pt x="3255" y="56"/>
                      </a:lnTo>
                      <a:lnTo>
                        <a:pt x="3255" y="57"/>
                      </a:lnTo>
                      <a:lnTo>
                        <a:pt x="3259" y="56"/>
                      </a:lnTo>
                      <a:lnTo>
                        <a:pt x="3255" y="56"/>
                      </a:lnTo>
                      <a:lnTo>
                        <a:pt x="3255" y="61"/>
                      </a:lnTo>
                      <a:lnTo>
                        <a:pt x="3256" y="66"/>
                      </a:lnTo>
                      <a:lnTo>
                        <a:pt x="3260" y="65"/>
                      </a:lnTo>
                      <a:lnTo>
                        <a:pt x="3256" y="65"/>
                      </a:lnTo>
                      <a:lnTo>
                        <a:pt x="3256" y="66"/>
                      </a:lnTo>
                      <a:lnTo>
                        <a:pt x="3260" y="65"/>
                      </a:lnTo>
                      <a:lnTo>
                        <a:pt x="3256" y="65"/>
                      </a:lnTo>
                      <a:lnTo>
                        <a:pt x="3256" y="75"/>
                      </a:lnTo>
                      <a:lnTo>
                        <a:pt x="3257" y="80"/>
                      </a:lnTo>
                      <a:lnTo>
                        <a:pt x="3261" y="79"/>
                      </a:lnTo>
                      <a:lnTo>
                        <a:pt x="3257" y="79"/>
                      </a:lnTo>
                      <a:lnTo>
                        <a:pt x="3257" y="80"/>
                      </a:lnTo>
                      <a:lnTo>
                        <a:pt x="3261" y="79"/>
                      </a:lnTo>
                      <a:lnTo>
                        <a:pt x="3257" y="79"/>
                      </a:lnTo>
                      <a:lnTo>
                        <a:pt x="3257" y="86"/>
                      </a:lnTo>
                      <a:lnTo>
                        <a:pt x="3259" y="92"/>
                      </a:lnTo>
                      <a:lnTo>
                        <a:pt x="3263" y="91"/>
                      </a:lnTo>
                      <a:lnTo>
                        <a:pt x="3259" y="91"/>
                      </a:lnTo>
                      <a:lnTo>
                        <a:pt x="3259" y="92"/>
                      </a:lnTo>
                      <a:lnTo>
                        <a:pt x="3263" y="91"/>
                      </a:lnTo>
                      <a:lnTo>
                        <a:pt x="3259" y="91"/>
                      </a:lnTo>
                      <a:lnTo>
                        <a:pt x="3259" y="97"/>
                      </a:lnTo>
                      <a:lnTo>
                        <a:pt x="3260" y="104"/>
                      </a:lnTo>
                      <a:lnTo>
                        <a:pt x="3264" y="102"/>
                      </a:lnTo>
                      <a:lnTo>
                        <a:pt x="3260" y="102"/>
                      </a:lnTo>
                      <a:lnTo>
                        <a:pt x="3260" y="104"/>
                      </a:lnTo>
                      <a:lnTo>
                        <a:pt x="3264" y="102"/>
                      </a:lnTo>
                      <a:lnTo>
                        <a:pt x="3260" y="102"/>
                      </a:lnTo>
                      <a:lnTo>
                        <a:pt x="3260" y="115"/>
                      </a:lnTo>
                      <a:lnTo>
                        <a:pt x="3261" y="122"/>
                      </a:lnTo>
                      <a:lnTo>
                        <a:pt x="3265" y="120"/>
                      </a:lnTo>
                      <a:lnTo>
                        <a:pt x="3261" y="120"/>
                      </a:lnTo>
                      <a:lnTo>
                        <a:pt x="3261" y="122"/>
                      </a:lnTo>
                      <a:lnTo>
                        <a:pt x="3265" y="120"/>
                      </a:lnTo>
                      <a:lnTo>
                        <a:pt x="3261" y="120"/>
                      </a:lnTo>
                      <a:lnTo>
                        <a:pt x="3261" y="128"/>
                      </a:lnTo>
                      <a:lnTo>
                        <a:pt x="3263" y="136"/>
                      </a:lnTo>
                      <a:lnTo>
                        <a:pt x="3266" y="135"/>
                      </a:lnTo>
                      <a:lnTo>
                        <a:pt x="3263" y="135"/>
                      </a:lnTo>
                      <a:lnTo>
                        <a:pt x="3263" y="136"/>
                      </a:lnTo>
                      <a:lnTo>
                        <a:pt x="3266" y="135"/>
                      </a:lnTo>
                      <a:lnTo>
                        <a:pt x="3263" y="135"/>
                      </a:lnTo>
                      <a:lnTo>
                        <a:pt x="3263" y="142"/>
                      </a:lnTo>
                      <a:lnTo>
                        <a:pt x="3264" y="150"/>
                      </a:lnTo>
                      <a:lnTo>
                        <a:pt x="3268" y="149"/>
                      </a:lnTo>
                      <a:lnTo>
                        <a:pt x="3264" y="149"/>
                      </a:lnTo>
                      <a:lnTo>
                        <a:pt x="3264" y="150"/>
                      </a:lnTo>
                      <a:lnTo>
                        <a:pt x="3268" y="149"/>
                      </a:lnTo>
                      <a:lnTo>
                        <a:pt x="3264" y="149"/>
                      </a:lnTo>
                      <a:lnTo>
                        <a:pt x="3264" y="164"/>
                      </a:lnTo>
                      <a:lnTo>
                        <a:pt x="3265" y="172"/>
                      </a:lnTo>
                      <a:lnTo>
                        <a:pt x="3269" y="171"/>
                      </a:lnTo>
                      <a:lnTo>
                        <a:pt x="3265" y="171"/>
                      </a:lnTo>
                      <a:lnTo>
                        <a:pt x="3265" y="172"/>
                      </a:lnTo>
                      <a:lnTo>
                        <a:pt x="3269" y="171"/>
                      </a:lnTo>
                      <a:lnTo>
                        <a:pt x="3265" y="171"/>
                      </a:lnTo>
                      <a:lnTo>
                        <a:pt x="3265" y="180"/>
                      </a:lnTo>
                      <a:lnTo>
                        <a:pt x="3266" y="188"/>
                      </a:lnTo>
                      <a:lnTo>
                        <a:pt x="3270" y="186"/>
                      </a:lnTo>
                      <a:lnTo>
                        <a:pt x="3266" y="186"/>
                      </a:lnTo>
                      <a:lnTo>
                        <a:pt x="3266" y="188"/>
                      </a:lnTo>
                      <a:lnTo>
                        <a:pt x="3270" y="186"/>
                      </a:lnTo>
                      <a:lnTo>
                        <a:pt x="3266" y="186"/>
                      </a:lnTo>
                      <a:lnTo>
                        <a:pt x="3266" y="204"/>
                      </a:lnTo>
                      <a:lnTo>
                        <a:pt x="3268" y="213"/>
                      </a:lnTo>
                      <a:lnTo>
                        <a:pt x="3272" y="212"/>
                      </a:lnTo>
                      <a:lnTo>
                        <a:pt x="3268" y="212"/>
                      </a:lnTo>
                      <a:lnTo>
                        <a:pt x="3268" y="213"/>
                      </a:lnTo>
                      <a:lnTo>
                        <a:pt x="3272" y="212"/>
                      </a:lnTo>
                      <a:lnTo>
                        <a:pt x="3268" y="212"/>
                      </a:lnTo>
                      <a:lnTo>
                        <a:pt x="3268" y="221"/>
                      </a:lnTo>
                      <a:lnTo>
                        <a:pt x="3269" y="230"/>
                      </a:lnTo>
                      <a:lnTo>
                        <a:pt x="3273" y="229"/>
                      </a:lnTo>
                      <a:lnTo>
                        <a:pt x="3269" y="229"/>
                      </a:lnTo>
                      <a:lnTo>
                        <a:pt x="3269" y="230"/>
                      </a:lnTo>
                      <a:lnTo>
                        <a:pt x="3273" y="229"/>
                      </a:lnTo>
                      <a:lnTo>
                        <a:pt x="3269" y="229"/>
                      </a:lnTo>
                      <a:lnTo>
                        <a:pt x="3269" y="239"/>
                      </a:lnTo>
                      <a:lnTo>
                        <a:pt x="3270" y="248"/>
                      </a:lnTo>
                      <a:lnTo>
                        <a:pt x="3274" y="247"/>
                      </a:lnTo>
                      <a:lnTo>
                        <a:pt x="3270" y="247"/>
                      </a:lnTo>
                      <a:lnTo>
                        <a:pt x="3270" y="248"/>
                      </a:lnTo>
                      <a:lnTo>
                        <a:pt x="3274" y="247"/>
                      </a:lnTo>
                      <a:lnTo>
                        <a:pt x="3270" y="247"/>
                      </a:lnTo>
                      <a:lnTo>
                        <a:pt x="3270" y="268"/>
                      </a:lnTo>
                      <a:lnTo>
                        <a:pt x="3272" y="277"/>
                      </a:lnTo>
                      <a:lnTo>
                        <a:pt x="3275" y="275"/>
                      </a:lnTo>
                      <a:lnTo>
                        <a:pt x="3272" y="275"/>
                      </a:lnTo>
                      <a:lnTo>
                        <a:pt x="3272" y="277"/>
                      </a:lnTo>
                      <a:lnTo>
                        <a:pt x="3275" y="275"/>
                      </a:lnTo>
                      <a:lnTo>
                        <a:pt x="3272" y="275"/>
                      </a:lnTo>
                      <a:lnTo>
                        <a:pt x="3272" y="287"/>
                      </a:lnTo>
                      <a:lnTo>
                        <a:pt x="3273" y="296"/>
                      </a:lnTo>
                      <a:lnTo>
                        <a:pt x="3277" y="295"/>
                      </a:lnTo>
                      <a:lnTo>
                        <a:pt x="3273" y="295"/>
                      </a:lnTo>
                      <a:lnTo>
                        <a:pt x="3273" y="296"/>
                      </a:lnTo>
                      <a:lnTo>
                        <a:pt x="3277" y="295"/>
                      </a:lnTo>
                      <a:lnTo>
                        <a:pt x="3273" y="295"/>
                      </a:lnTo>
                      <a:lnTo>
                        <a:pt x="3273" y="306"/>
                      </a:lnTo>
                      <a:lnTo>
                        <a:pt x="3274" y="317"/>
                      </a:lnTo>
                      <a:lnTo>
                        <a:pt x="3278" y="315"/>
                      </a:lnTo>
                      <a:lnTo>
                        <a:pt x="3274" y="315"/>
                      </a:lnTo>
                      <a:lnTo>
                        <a:pt x="3274" y="317"/>
                      </a:lnTo>
                      <a:lnTo>
                        <a:pt x="3278" y="315"/>
                      </a:lnTo>
                      <a:lnTo>
                        <a:pt x="3274" y="315"/>
                      </a:lnTo>
                      <a:lnTo>
                        <a:pt x="3274" y="337"/>
                      </a:lnTo>
                      <a:lnTo>
                        <a:pt x="3275" y="348"/>
                      </a:lnTo>
                      <a:lnTo>
                        <a:pt x="3279" y="346"/>
                      </a:lnTo>
                      <a:lnTo>
                        <a:pt x="3275" y="346"/>
                      </a:lnTo>
                      <a:lnTo>
                        <a:pt x="3275" y="348"/>
                      </a:lnTo>
                      <a:lnTo>
                        <a:pt x="3279" y="346"/>
                      </a:lnTo>
                      <a:lnTo>
                        <a:pt x="3275" y="346"/>
                      </a:lnTo>
                      <a:lnTo>
                        <a:pt x="3275" y="358"/>
                      </a:lnTo>
                      <a:lnTo>
                        <a:pt x="3277" y="370"/>
                      </a:lnTo>
                      <a:lnTo>
                        <a:pt x="3281" y="368"/>
                      </a:lnTo>
                      <a:lnTo>
                        <a:pt x="3277" y="368"/>
                      </a:lnTo>
                      <a:lnTo>
                        <a:pt x="3277" y="370"/>
                      </a:lnTo>
                      <a:lnTo>
                        <a:pt x="3281" y="368"/>
                      </a:lnTo>
                      <a:lnTo>
                        <a:pt x="3277" y="368"/>
                      </a:lnTo>
                      <a:lnTo>
                        <a:pt x="3277" y="380"/>
                      </a:lnTo>
                      <a:lnTo>
                        <a:pt x="3278" y="392"/>
                      </a:lnTo>
                      <a:lnTo>
                        <a:pt x="3282" y="390"/>
                      </a:lnTo>
                      <a:lnTo>
                        <a:pt x="3278" y="390"/>
                      </a:lnTo>
                      <a:lnTo>
                        <a:pt x="3278" y="392"/>
                      </a:lnTo>
                      <a:lnTo>
                        <a:pt x="3282" y="390"/>
                      </a:lnTo>
                      <a:lnTo>
                        <a:pt x="3278" y="390"/>
                      </a:lnTo>
                      <a:lnTo>
                        <a:pt x="3278" y="414"/>
                      </a:lnTo>
                      <a:lnTo>
                        <a:pt x="3279" y="425"/>
                      </a:lnTo>
                      <a:lnTo>
                        <a:pt x="3283" y="424"/>
                      </a:lnTo>
                      <a:lnTo>
                        <a:pt x="3279" y="424"/>
                      </a:lnTo>
                      <a:lnTo>
                        <a:pt x="3279" y="425"/>
                      </a:lnTo>
                      <a:lnTo>
                        <a:pt x="3283" y="424"/>
                      </a:lnTo>
                      <a:lnTo>
                        <a:pt x="3279" y="424"/>
                      </a:lnTo>
                      <a:lnTo>
                        <a:pt x="3279" y="437"/>
                      </a:lnTo>
                      <a:lnTo>
                        <a:pt x="3281" y="448"/>
                      </a:lnTo>
                      <a:lnTo>
                        <a:pt x="3285" y="447"/>
                      </a:lnTo>
                      <a:lnTo>
                        <a:pt x="3281" y="447"/>
                      </a:lnTo>
                      <a:lnTo>
                        <a:pt x="3281" y="448"/>
                      </a:lnTo>
                      <a:lnTo>
                        <a:pt x="3285" y="447"/>
                      </a:lnTo>
                      <a:lnTo>
                        <a:pt x="3281" y="447"/>
                      </a:lnTo>
                      <a:lnTo>
                        <a:pt x="3281" y="460"/>
                      </a:lnTo>
                      <a:lnTo>
                        <a:pt x="3282" y="472"/>
                      </a:lnTo>
                      <a:lnTo>
                        <a:pt x="3286" y="470"/>
                      </a:lnTo>
                      <a:lnTo>
                        <a:pt x="3282" y="470"/>
                      </a:lnTo>
                      <a:lnTo>
                        <a:pt x="3282" y="472"/>
                      </a:lnTo>
                      <a:lnTo>
                        <a:pt x="3286" y="470"/>
                      </a:lnTo>
                      <a:lnTo>
                        <a:pt x="3282" y="470"/>
                      </a:lnTo>
                      <a:lnTo>
                        <a:pt x="3282" y="495"/>
                      </a:lnTo>
                      <a:lnTo>
                        <a:pt x="3283" y="508"/>
                      </a:lnTo>
                      <a:lnTo>
                        <a:pt x="3287" y="507"/>
                      </a:lnTo>
                      <a:lnTo>
                        <a:pt x="3283" y="507"/>
                      </a:lnTo>
                      <a:lnTo>
                        <a:pt x="3283" y="508"/>
                      </a:lnTo>
                      <a:lnTo>
                        <a:pt x="3287" y="507"/>
                      </a:lnTo>
                      <a:lnTo>
                        <a:pt x="3283" y="507"/>
                      </a:lnTo>
                      <a:lnTo>
                        <a:pt x="3283" y="519"/>
                      </a:lnTo>
                      <a:lnTo>
                        <a:pt x="3285" y="532"/>
                      </a:lnTo>
                      <a:lnTo>
                        <a:pt x="3288" y="531"/>
                      </a:lnTo>
                      <a:lnTo>
                        <a:pt x="3285" y="531"/>
                      </a:lnTo>
                      <a:lnTo>
                        <a:pt x="3285" y="532"/>
                      </a:lnTo>
                      <a:lnTo>
                        <a:pt x="3288" y="531"/>
                      </a:lnTo>
                      <a:lnTo>
                        <a:pt x="3285" y="531"/>
                      </a:lnTo>
                      <a:lnTo>
                        <a:pt x="3285" y="544"/>
                      </a:lnTo>
                      <a:lnTo>
                        <a:pt x="3286" y="557"/>
                      </a:lnTo>
                      <a:lnTo>
                        <a:pt x="3290" y="556"/>
                      </a:lnTo>
                      <a:lnTo>
                        <a:pt x="3286" y="556"/>
                      </a:lnTo>
                      <a:lnTo>
                        <a:pt x="3286" y="557"/>
                      </a:lnTo>
                      <a:lnTo>
                        <a:pt x="3290" y="556"/>
                      </a:lnTo>
                      <a:lnTo>
                        <a:pt x="3286" y="556"/>
                      </a:lnTo>
                      <a:lnTo>
                        <a:pt x="3286" y="583"/>
                      </a:lnTo>
                      <a:lnTo>
                        <a:pt x="3287" y="594"/>
                      </a:lnTo>
                      <a:lnTo>
                        <a:pt x="3291" y="593"/>
                      </a:lnTo>
                      <a:lnTo>
                        <a:pt x="3287" y="593"/>
                      </a:lnTo>
                      <a:lnTo>
                        <a:pt x="3287" y="594"/>
                      </a:lnTo>
                      <a:lnTo>
                        <a:pt x="3291" y="593"/>
                      </a:lnTo>
                      <a:lnTo>
                        <a:pt x="3287" y="593"/>
                      </a:lnTo>
                      <a:lnTo>
                        <a:pt x="3287" y="607"/>
                      </a:lnTo>
                      <a:lnTo>
                        <a:pt x="3288" y="620"/>
                      </a:lnTo>
                      <a:lnTo>
                        <a:pt x="3292" y="619"/>
                      </a:lnTo>
                      <a:lnTo>
                        <a:pt x="3288" y="619"/>
                      </a:lnTo>
                      <a:lnTo>
                        <a:pt x="3288" y="620"/>
                      </a:lnTo>
                      <a:lnTo>
                        <a:pt x="3292" y="619"/>
                      </a:lnTo>
                      <a:lnTo>
                        <a:pt x="3288" y="619"/>
                      </a:lnTo>
                      <a:lnTo>
                        <a:pt x="3288" y="633"/>
                      </a:lnTo>
                      <a:lnTo>
                        <a:pt x="3290" y="646"/>
                      </a:lnTo>
                      <a:lnTo>
                        <a:pt x="3294" y="645"/>
                      </a:lnTo>
                      <a:lnTo>
                        <a:pt x="3290" y="645"/>
                      </a:lnTo>
                      <a:lnTo>
                        <a:pt x="3290" y="646"/>
                      </a:lnTo>
                      <a:lnTo>
                        <a:pt x="3294" y="645"/>
                      </a:lnTo>
                      <a:lnTo>
                        <a:pt x="3290" y="645"/>
                      </a:lnTo>
                      <a:lnTo>
                        <a:pt x="3290" y="673"/>
                      </a:lnTo>
                      <a:lnTo>
                        <a:pt x="3291" y="686"/>
                      </a:lnTo>
                      <a:lnTo>
                        <a:pt x="3295" y="685"/>
                      </a:lnTo>
                      <a:lnTo>
                        <a:pt x="3291" y="685"/>
                      </a:lnTo>
                      <a:lnTo>
                        <a:pt x="3291" y="686"/>
                      </a:lnTo>
                      <a:lnTo>
                        <a:pt x="3295" y="685"/>
                      </a:lnTo>
                      <a:lnTo>
                        <a:pt x="3291" y="685"/>
                      </a:lnTo>
                      <a:lnTo>
                        <a:pt x="3291" y="699"/>
                      </a:lnTo>
                      <a:lnTo>
                        <a:pt x="3292" y="713"/>
                      </a:lnTo>
                      <a:lnTo>
                        <a:pt x="3296" y="712"/>
                      </a:lnTo>
                      <a:lnTo>
                        <a:pt x="3292" y="712"/>
                      </a:lnTo>
                      <a:lnTo>
                        <a:pt x="3292" y="713"/>
                      </a:lnTo>
                      <a:lnTo>
                        <a:pt x="3296" y="712"/>
                      </a:lnTo>
                      <a:lnTo>
                        <a:pt x="3292" y="712"/>
                      </a:lnTo>
                      <a:lnTo>
                        <a:pt x="3292" y="726"/>
                      </a:lnTo>
                      <a:lnTo>
                        <a:pt x="3294" y="739"/>
                      </a:lnTo>
                      <a:lnTo>
                        <a:pt x="3297" y="738"/>
                      </a:lnTo>
                      <a:lnTo>
                        <a:pt x="3294" y="738"/>
                      </a:lnTo>
                      <a:lnTo>
                        <a:pt x="3294" y="739"/>
                      </a:lnTo>
                      <a:lnTo>
                        <a:pt x="3297" y="738"/>
                      </a:lnTo>
                      <a:lnTo>
                        <a:pt x="3294" y="738"/>
                      </a:lnTo>
                      <a:lnTo>
                        <a:pt x="3294" y="766"/>
                      </a:lnTo>
                      <a:lnTo>
                        <a:pt x="3295" y="779"/>
                      </a:lnTo>
                      <a:lnTo>
                        <a:pt x="3299" y="778"/>
                      </a:lnTo>
                      <a:lnTo>
                        <a:pt x="3295" y="778"/>
                      </a:lnTo>
                      <a:lnTo>
                        <a:pt x="3295" y="779"/>
                      </a:lnTo>
                      <a:lnTo>
                        <a:pt x="3299" y="778"/>
                      </a:lnTo>
                      <a:lnTo>
                        <a:pt x="3295" y="778"/>
                      </a:lnTo>
                      <a:lnTo>
                        <a:pt x="3295" y="793"/>
                      </a:lnTo>
                      <a:lnTo>
                        <a:pt x="3296" y="806"/>
                      </a:lnTo>
                      <a:lnTo>
                        <a:pt x="3300" y="805"/>
                      </a:lnTo>
                      <a:lnTo>
                        <a:pt x="3296" y="805"/>
                      </a:lnTo>
                      <a:lnTo>
                        <a:pt x="3296" y="806"/>
                      </a:lnTo>
                      <a:lnTo>
                        <a:pt x="3300" y="805"/>
                      </a:lnTo>
                      <a:lnTo>
                        <a:pt x="3296" y="805"/>
                      </a:lnTo>
                      <a:lnTo>
                        <a:pt x="3296" y="819"/>
                      </a:lnTo>
                      <a:lnTo>
                        <a:pt x="3297" y="832"/>
                      </a:lnTo>
                      <a:lnTo>
                        <a:pt x="3301" y="831"/>
                      </a:lnTo>
                      <a:lnTo>
                        <a:pt x="3297" y="831"/>
                      </a:lnTo>
                      <a:lnTo>
                        <a:pt x="3297" y="832"/>
                      </a:lnTo>
                      <a:lnTo>
                        <a:pt x="3301" y="831"/>
                      </a:lnTo>
                      <a:lnTo>
                        <a:pt x="3297" y="831"/>
                      </a:lnTo>
                      <a:lnTo>
                        <a:pt x="3297" y="858"/>
                      </a:lnTo>
                      <a:lnTo>
                        <a:pt x="3299" y="871"/>
                      </a:lnTo>
                      <a:lnTo>
                        <a:pt x="3303" y="869"/>
                      </a:lnTo>
                      <a:lnTo>
                        <a:pt x="3299" y="869"/>
                      </a:lnTo>
                      <a:lnTo>
                        <a:pt x="3299" y="871"/>
                      </a:lnTo>
                      <a:lnTo>
                        <a:pt x="3303" y="869"/>
                      </a:lnTo>
                      <a:lnTo>
                        <a:pt x="3299" y="869"/>
                      </a:lnTo>
                      <a:lnTo>
                        <a:pt x="3299" y="882"/>
                      </a:lnTo>
                      <a:lnTo>
                        <a:pt x="3300" y="895"/>
                      </a:lnTo>
                      <a:lnTo>
                        <a:pt x="3304" y="894"/>
                      </a:lnTo>
                      <a:lnTo>
                        <a:pt x="3300" y="894"/>
                      </a:lnTo>
                      <a:lnTo>
                        <a:pt x="3300" y="895"/>
                      </a:lnTo>
                      <a:lnTo>
                        <a:pt x="3304" y="894"/>
                      </a:lnTo>
                      <a:lnTo>
                        <a:pt x="3300" y="894"/>
                      </a:lnTo>
                      <a:lnTo>
                        <a:pt x="3300" y="908"/>
                      </a:lnTo>
                      <a:lnTo>
                        <a:pt x="3301" y="920"/>
                      </a:lnTo>
                      <a:lnTo>
                        <a:pt x="3305" y="918"/>
                      </a:lnTo>
                      <a:lnTo>
                        <a:pt x="3301" y="918"/>
                      </a:lnTo>
                      <a:lnTo>
                        <a:pt x="3301" y="920"/>
                      </a:lnTo>
                      <a:lnTo>
                        <a:pt x="3305" y="918"/>
                      </a:lnTo>
                      <a:lnTo>
                        <a:pt x="3301" y="918"/>
                      </a:lnTo>
                      <a:lnTo>
                        <a:pt x="3301" y="943"/>
                      </a:lnTo>
                      <a:lnTo>
                        <a:pt x="3303" y="955"/>
                      </a:lnTo>
                      <a:lnTo>
                        <a:pt x="3306" y="953"/>
                      </a:lnTo>
                      <a:lnTo>
                        <a:pt x="3303" y="953"/>
                      </a:lnTo>
                      <a:lnTo>
                        <a:pt x="3303" y="955"/>
                      </a:lnTo>
                      <a:lnTo>
                        <a:pt x="3306" y="953"/>
                      </a:lnTo>
                      <a:lnTo>
                        <a:pt x="3303" y="953"/>
                      </a:lnTo>
                      <a:lnTo>
                        <a:pt x="3303" y="965"/>
                      </a:lnTo>
                      <a:lnTo>
                        <a:pt x="3304" y="977"/>
                      </a:lnTo>
                      <a:lnTo>
                        <a:pt x="3313" y="975"/>
                      </a:lnTo>
                      <a:lnTo>
                        <a:pt x="3312" y="964"/>
                      </a:lnTo>
                      <a:lnTo>
                        <a:pt x="3306" y="964"/>
                      </a:lnTo>
                      <a:lnTo>
                        <a:pt x="3312" y="964"/>
                      </a:lnTo>
                      <a:lnTo>
                        <a:pt x="3306" y="964"/>
                      </a:lnTo>
                      <a:lnTo>
                        <a:pt x="3312" y="964"/>
                      </a:lnTo>
                      <a:lnTo>
                        <a:pt x="3312" y="953"/>
                      </a:lnTo>
                      <a:lnTo>
                        <a:pt x="3310" y="942"/>
                      </a:lnTo>
                      <a:lnTo>
                        <a:pt x="3305" y="942"/>
                      </a:lnTo>
                      <a:lnTo>
                        <a:pt x="3310" y="942"/>
                      </a:lnTo>
                      <a:lnTo>
                        <a:pt x="3305" y="942"/>
                      </a:lnTo>
                      <a:lnTo>
                        <a:pt x="3310" y="942"/>
                      </a:lnTo>
                      <a:lnTo>
                        <a:pt x="3310" y="918"/>
                      </a:lnTo>
                      <a:lnTo>
                        <a:pt x="3309" y="907"/>
                      </a:lnTo>
                      <a:lnTo>
                        <a:pt x="3304" y="907"/>
                      </a:lnTo>
                      <a:lnTo>
                        <a:pt x="3309" y="907"/>
                      </a:lnTo>
                      <a:lnTo>
                        <a:pt x="3304" y="907"/>
                      </a:lnTo>
                      <a:lnTo>
                        <a:pt x="3309" y="907"/>
                      </a:lnTo>
                      <a:lnTo>
                        <a:pt x="3309" y="894"/>
                      </a:lnTo>
                      <a:lnTo>
                        <a:pt x="3308" y="881"/>
                      </a:lnTo>
                      <a:lnTo>
                        <a:pt x="3303" y="881"/>
                      </a:lnTo>
                      <a:lnTo>
                        <a:pt x="3308" y="881"/>
                      </a:lnTo>
                      <a:lnTo>
                        <a:pt x="3303" y="881"/>
                      </a:lnTo>
                      <a:lnTo>
                        <a:pt x="3308" y="881"/>
                      </a:lnTo>
                      <a:lnTo>
                        <a:pt x="3308" y="869"/>
                      </a:lnTo>
                      <a:lnTo>
                        <a:pt x="3306" y="856"/>
                      </a:lnTo>
                      <a:lnTo>
                        <a:pt x="3301" y="856"/>
                      </a:lnTo>
                      <a:lnTo>
                        <a:pt x="3306" y="856"/>
                      </a:lnTo>
                      <a:lnTo>
                        <a:pt x="3301" y="856"/>
                      </a:lnTo>
                      <a:lnTo>
                        <a:pt x="3306" y="856"/>
                      </a:lnTo>
                      <a:lnTo>
                        <a:pt x="3306" y="831"/>
                      </a:lnTo>
                      <a:lnTo>
                        <a:pt x="3305" y="818"/>
                      </a:lnTo>
                      <a:lnTo>
                        <a:pt x="3300" y="818"/>
                      </a:lnTo>
                      <a:lnTo>
                        <a:pt x="3305" y="818"/>
                      </a:lnTo>
                      <a:lnTo>
                        <a:pt x="3300" y="818"/>
                      </a:lnTo>
                      <a:lnTo>
                        <a:pt x="3305" y="818"/>
                      </a:lnTo>
                      <a:lnTo>
                        <a:pt x="3305" y="805"/>
                      </a:lnTo>
                      <a:lnTo>
                        <a:pt x="3304" y="792"/>
                      </a:lnTo>
                      <a:lnTo>
                        <a:pt x="3299" y="792"/>
                      </a:lnTo>
                      <a:lnTo>
                        <a:pt x="3304" y="792"/>
                      </a:lnTo>
                      <a:lnTo>
                        <a:pt x="3299" y="792"/>
                      </a:lnTo>
                      <a:lnTo>
                        <a:pt x="3304" y="792"/>
                      </a:lnTo>
                      <a:lnTo>
                        <a:pt x="3304" y="778"/>
                      </a:lnTo>
                      <a:lnTo>
                        <a:pt x="3303" y="765"/>
                      </a:lnTo>
                      <a:lnTo>
                        <a:pt x="3297" y="765"/>
                      </a:lnTo>
                      <a:lnTo>
                        <a:pt x="3303" y="765"/>
                      </a:lnTo>
                      <a:lnTo>
                        <a:pt x="3297" y="765"/>
                      </a:lnTo>
                      <a:lnTo>
                        <a:pt x="3303" y="765"/>
                      </a:lnTo>
                      <a:lnTo>
                        <a:pt x="3303" y="738"/>
                      </a:lnTo>
                      <a:lnTo>
                        <a:pt x="3301" y="725"/>
                      </a:lnTo>
                      <a:lnTo>
                        <a:pt x="3296" y="725"/>
                      </a:lnTo>
                      <a:lnTo>
                        <a:pt x="3301" y="725"/>
                      </a:lnTo>
                      <a:lnTo>
                        <a:pt x="3296" y="725"/>
                      </a:lnTo>
                      <a:lnTo>
                        <a:pt x="3301" y="725"/>
                      </a:lnTo>
                      <a:lnTo>
                        <a:pt x="3301" y="712"/>
                      </a:lnTo>
                      <a:lnTo>
                        <a:pt x="3300" y="698"/>
                      </a:lnTo>
                      <a:lnTo>
                        <a:pt x="3295" y="698"/>
                      </a:lnTo>
                      <a:lnTo>
                        <a:pt x="3300" y="698"/>
                      </a:lnTo>
                      <a:lnTo>
                        <a:pt x="3295" y="698"/>
                      </a:lnTo>
                      <a:lnTo>
                        <a:pt x="3300" y="698"/>
                      </a:lnTo>
                      <a:lnTo>
                        <a:pt x="3300" y="685"/>
                      </a:lnTo>
                      <a:lnTo>
                        <a:pt x="3299" y="672"/>
                      </a:lnTo>
                      <a:lnTo>
                        <a:pt x="3294" y="672"/>
                      </a:lnTo>
                      <a:lnTo>
                        <a:pt x="3299" y="672"/>
                      </a:lnTo>
                      <a:lnTo>
                        <a:pt x="3294" y="672"/>
                      </a:lnTo>
                      <a:lnTo>
                        <a:pt x="3299" y="672"/>
                      </a:lnTo>
                      <a:lnTo>
                        <a:pt x="3299" y="645"/>
                      </a:lnTo>
                      <a:lnTo>
                        <a:pt x="3297" y="632"/>
                      </a:lnTo>
                      <a:lnTo>
                        <a:pt x="3292" y="632"/>
                      </a:lnTo>
                      <a:lnTo>
                        <a:pt x="3297" y="632"/>
                      </a:lnTo>
                      <a:lnTo>
                        <a:pt x="3292" y="632"/>
                      </a:lnTo>
                      <a:lnTo>
                        <a:pt x="3297" y="632"/>
                      </a:lnTo>
                      <a:lnTo>
                        <a:pt x="3297" y="619"/>
                      </a:lnTo>
                      <a:lnTo>
                        <a:pt x="3296" y="606"/>
                      </a:lnTo>
                      <a:lnTo>
                        <a:pt x="3291" y="606"/>
                      </a:lnTo>
                      <a:lnTo>
                        <a:pt x="3296" y="606"/>
                      </a:lnTo>
                      <a:lnTo>
                        <a:pt x="3291" y="606"/>
                      </a:lnTo>
                      <a:lnTo>
                        <a:pt x="3296" y="606"/>
                      </a:lnTo>
                      <a:lnTo>
                        <a:pt x="3296" y="593"/>
                      </a:lnTo>
                      <a:lnTo>
                        <a:pt x="3295" y="581"/>
                      </a:lnTo>
                      <a:lnTo>
                        <a:pt x="3290" y="581"/>
                      </a:lnTo>
                      <a:lnTo>
                        <a:pt x="3295" y="581"/>
                      </a:lnTo>
                      <a:lnTo>
                        <a:pt x="3290" y="581"/>
                      </a:lnTo>
                      <a:lnTo>
                        <a:pt x="3295" y="581"/>
                      </a:lnTo>
                      <a:lnTo>
                        <a:pt x="3295" y="556"/>
                      </a:lnTo>
                      <a:lnTo>
                        <a:pt x="3294" y="543"/>
                      </a:lnTo>
                      <a:lnTo>
                        <a:pt x="3288" y="543"/>
                      </a:lnTo>
                      <a:lnTo>
                        <a:pt x="3294" y="543"/>
                      </a:lnTo>
                      <a:lnTo>
                        <a:pt x="3288" y="543"/>
                      </a:lnTo>
                      <a:lnTo>
                        <a:pt x="3294" y="543"/>
                      </a:lnTo>
                      <a:lnTo>
                        <a:pt x="3294" y="531"/>
                      </a:lnTo>
                      <a:lnTo>
                        <a:pt x="3292" y="518"/>
                      </a:lnTo>
                      <a:lnTo>
                        <a:pt x="3287" y="518"/>
                      </a:lnTo>
                      <a:lnTo>
                        <a:pt x="3292" y="518"/>
                      </a:lnTo>
                      <a:lnTo>
                        <a:pt x="3287" y="518"/>
                      </a:lnTo>
                      <a:lnTo>
                        <a:pt x="3292" y="518"/>
                      </a:lnTo>
                      <a:lnTo>
                        <a:pt x="3292" y="507"/>
                      </a:lnTo>
                      <a:lnTo>
                        <a:pt x="3291" y="494"/>
                      </a:lnTo>
                      <a:lnTo>
                        <a:pt x="3286" y="494"/>
                      </a:lnTo>
                      <a:lnTo>
                        <a:pt x="3291" y="494"/>
                      </a:lnTo>
                      <a:lnTo>
                        <a:pt x="3286" y="494"/>
                      </a:lnTo>
                      <a:lnTo>
                        <a:pt x="3291" y="494"/>
                      </a:lnTo>
                      <a:lnTo>
                        <a:pt x="3291" y="470"/>
                      </a:lnTo>
                      <a:lnTo>
                        <a:pt x="3290" y="459"/>
                      </a:lnTo>
                      <a:lnTo>
                        <a:pt x="3285" y="459"/>
                      </a:lnTo>
                      <a:lnTo>
                        <a:pt x="3290" y="459"/>
                      </a:lnTo>
                      <a:lnTo>
                        <a:pt x="3285" y="459"/>
                      </a:lnTo>
                      <a:lnTo>
                        <a:pt x="3290" y="459"/>
                      </a:lnTo>
                      <a:lnTo>
                        <a:pt x="3290" y="447"/>
                      </a:lnTo>
                      <a:lnTo>
                        <a:pt x="3288" y="435"/>
                      </a:lnTo>
                      <a:lnTo>
                        <a:pt x="3283" y="435"/>
                      </a:lnTo>
                      <a:lnTo>
                        <a:pt x="3288" y="435"/>
                      </a:lnTo>
                      <a:lnTo>
                        <a:pt x="3283" y="435"/>
                      </a:lnTo>
                      <a:lnTo>
                        <a:pt x="3288" y="435"/>
                      </a:lnTo>
                      <a:lnTo>
                        <a:pt x="3288" y="424"/>
                      </a:lnTo>
                      <a:lnTo>
                        <a:pt x="3287" y="412"/>
                      </a:lnTo>
                      <a:lnTo>
                        <a:pt x="3282" y="412"/>
                      </a:lnTo>
                      <a:lnTo>
                        <a:pt x="3287" y="412"/>
                      </a:lnTo>
                      <a:lnTo>
                        <a:pt x="3282" y="412"/>
                      </a:lnTo>
                      <a:lnTo>
                        <a:pt x="3287" y="412"/>
                      </a:lnTo>
                      <a:lnTo>
                        <a:pt x="3287" y="390"/>
                      </a:lnTo>
                      <a:lnTo>
                        <a:pt x="3286" y="379"/>
                      </a:lnTo>
                      <a:lnTo>
                        <a:pt x="3281" y="379"/>
                      </a:lnTo>
                      <a:lnTo>
                        <a:pt x="3286" y="379"/>
                      </a:lnTo>
                      <a:lnTo>
                        <a:pt x="3281" y="379"/>
                      </a:lnTo>
                      <a:lnTo>
                        <a:pt x="3286" y="379"/>
                      </a:lnTo>
                      <a:lnTo>
                        <a:pt x="3286" y="368"/>
                      </a:lnTo>
                      <a:lnTo>
                        <a:pt x="3285" y="357"/>
                      </a:lnTo>
                      <a:lnTo>
                        <a:pt x="3279" y="357"/>
                      </a:lnTo>
                      <a:lnTo>
                        <a:pt x="3285" y="357"/>
                      </a:lnTo>
                      <a:lnTo>
                        <a:pt x="3279" y="357"/>
                      </a:lnTo>
                      <a:lnTo>
                        <a:pt x="3285" y="357"/>
                      </a:lnTo>
                      <a:lnTo>
                        <a:pt x="3285" y="346"/>
                      </a:lnTo>
                      <a:lnTo>
                        <a:pt x="3283" y="336"/>
                      </a:lnTo>
                      <a:lnTo>
                        <a:pt x="3278" y="336"/>
                      </a:lnTo>
                      <a:lnTo>
                        <a:pt x="3283" y="336"/>
                      </a:lnTo>
                      <a:lnTo>
                        <a:pt x="3278" y="336"/>
                      </a:lnTo>
                      <a:lnTo>
                        <a:pt x="3283" y="336"/>
                      </a:lnTo>
                      <a:lnTo>
                        <a:pt x="3283" y="315"/>
                      </a:lnTo>
                      <a:lnTo>
                        <a:pt x="3282" y="305"/>
                      </a:lnTo>
                      <a:lnTo>
                        <a:pt x="3277" y="305"/>
                      </a:lnTo>
                      <a:lnTo>
                        <a:pt x="3282" y="305"/>
                      </a:lnTo>
                      <a:lnTo>
                        <a:pt x="3277" y="305"/>
                      </a:lnTo>
                      <a:lnTo>
                        <a:pt x="3282" y="305"/>
                      </a:lnTo>
                      <a:lnTo>
                        <a:pt x="3282" y="295"/>
                      </a:lnTo>
                      <a:lnTo>
                        <a:pt x="3281" y="286"/>
                      </a:lnTo>
                      <a:lnTo>
                        <a:pt x="3275" y="286"/>
                      </a:lnTo>
                      <a:lnTo>
                        <a:pt x="3281" y="286"/>
                      </a:lnTo>
                      <a:lnTo>
                        <a:pt x="3275" y="286"/>
                      </a:lnTo>
                      <a:lnTo>
                        <a:pt x="3281" y="286"/>
                      </a:lnTo>
                      <a:lnTo>
                        <a:pt x="3281" y="275"/>
                      </a:lnTo>
                      <a:lnTo>
                        <a:pt x="3279" y="266"/>
                      </a:lnTo>
                      <a:lnTo>
                        <a:pt x="3274" y="266"/>
                      </a:lnTo>
                      <a:lnTo>
                        <a:pt x="3279" y="266"/>
                      </a:lnTo>
                      <a:lnTo>
                        <a:pt x="3274" y="266"/>
                      </a:lnTo>
                      <a:lnTo>
                        <a:pt x="3279" y="266"/>
                      </a:lnTo>
                      <a:lnTo>
                        <a:pt x="3279" y="247"/>
                      </a:lnTo>
                      <a:lnTo>
                        <a:pt x="3278" y="238"/>
                      </a:lnTo>
                      <a:lnTo>
                        <a:pt x="3273" y="238"/>
                      </a:lnTo>
                      <a:lnTo>
                        <a:pt x="3278" y="238"/>
                      </a:lnTo>
                      <a:lnTo>
                        <a:pt x="3273" y="238"/>
                      </a:lnTo>
                      <a:lnTo>
                        <a:pt x="3278" y="238"/>
                      </a:lnTo>
                      <a:lnTo>
                        <a:pt x="3278" y="229"/>
                      </a:lnTo>
                      <a:lnTo>
                        <a:pt x="3277" y="220"/>
                      </a:lnTo>
                      <a:lnTo>
                        <a:pt x="3272" y="220"/>
                      </a:lnTo>
                      <a:lnTo>
                        <a:pt x="3277" y="220"/>
                      </a:lnTo>
                      <a:lnTo>
                        <a:pt x="3272" y="220"/>
                      </a:lnTo>
                      <a:lnTo>
                        <a:pt x="3277" y="220"/>
                      </a:lnTo>
                      <a:lnTo>
                        <a:pt x="3277" y="212"/>
                      </a:lnTo>
                      <a:lnTo>
                        <a:pt x="3275" y="203"/>
                      </a:lnTo>
                      <a:lnTo>
                        <a:pt x="3270" y="203"/>
                      </a:lnTo>
                      <a:lnTo>
                        <a:pt x="3275" y="203"/>
                      </a:lnTo>
                      <a:lnTo>
                        <a:pt x="3270" y="203"/>
                      </a:lnTo>
                      <a:lnTo>
                        <a:pt x="3275" y="203"/>
                      </a:lnTo>
                      <a:lnTo>
                        <a:pt x="3275" y="186"/>
                      </a:lnTo>
                      <a:lnTo>
                        <a:pt x="3274" y="179"/>
                      </a:lnTo>
                      <a:lnTo>
                        <a:pt x="3269" y="179"/>
                      </a:lnTo>
                      <a:lnTo>
                        <a:pt x="3274" y="179"/>
                      </a:lnTo>
                      <a:lnTo>
                        <a:pt x="3269" y="179"/>
                      </a:lnTo>
                      <a:lnTo>
                        <a:pt x="3274" y="179"/>
                      </a:lnTo>
                      <a:lnTo>
                        <a:pt x="3274" y="171"/>
                      </a:lnTo>
                      <a:lnTo>
                        <a:pt x="3273" y="163"/>
                      </a:lnTo>
                      <a:lnTo>
                        <a:pt x="3268" y="163"/>
                      </a:lnTo>
                      <a:lnTo>
                        <a:pt x="3273" y="163"/>
                      </a:lnTo>
                      <a:lnTo>
                        <a:pt x="3268" y="163"/>
                      </a:lnTo>
                      <a:lnTo>
                        <a:pt x="3273" y="163"/>
                      </a:lnTo>
                      <a:lnTo>
                        <a:pt x="3273" y="149"/>
                      </a:lnTo>
                      <a:lnTo>
                        <a:pt x="3272" y="141"/>
                      </a:lnTo>
                      <a:lnTo>
                        <a:pt x="3266" y="141"/>
                      </a:lnTo>
                      <a:lnTo>
                        <a:pt x="3272" y="141"/>
                      </a:lnTo>
                      <a:lnTo>
                        <a:pt x="3266" y="141"/>
                      </a:lnTo>
                      <a:lnTo>
                        <a:pt x="3272" y="141"/>
                      </a:lnTo>
                      <a:lnTo>
                        <a:pt x="3272" y="135"/>
                      </a:lnTo>
                      <a:lnTo>
                        <a:pt x="3270" y="127"/>
                      </a:lnTo>
                      <a:lnTo>
                        <a:pt x="3265" y="127"/>
                      </a:lnTo>
                      <a:lnTo>
                        <a:pt x="3270" y="127"/>
                      </a:lnTo>
                      <a:lnTo>
                        <a:pt x="3265" y="127"/>
                      </a:lnTo>
                      <a:lnTo>
                        <a:pt x="3270" y="127"/>
                      </a:lnTo>
                      <a:lnTo>
                        <a:pt x="3270" y="120"/>
                      </a:lnTo>
                      <a:lnTo>
                        <a:pt x="3269" y="120"/>
                      </a:lnTo>
                      <a:lnTo>
                        <a:pt x="3268" y="114"/>
                      </a:lnTo>
                      <a:lnTo>
                        <a:pt x="3264" y="114"/>
                      </a:lnTo>
                      <a:lnTo>
                        <a:pt x="3269" y="114"/>
                      </a:lnTo>
                      <a:lnTo>
                        <a:pt x="3264" y="114"/>
                      </a:lnTo>
                      <a:lnTo>
                        <a:pt x="3269" y="114"/>
                      </a:lnTo>
                      <a:lnTo>
                        <a:pt x="3269" y="102"/>
                      </a:lnTo>
                      <a:lnTo>
                        <a:pt x="3268" y="102"/>
                      </a:lnTo>
                      <a:lnTo>
                        <a:pt x="3266" y="96"/>
                      </a:lnTo>
                      <a:lnTo>
                        <a:pt x="3263" y="96"/>
                      </a:lnTo>
                      <a:lnTo>
                        <a:pt x="3268" y="96"/>
                      </a:lnTo>
                      <a:lnTo>
                        <a:pt x="3263" y="96"/>
                      </a:lnTo>
                      <a:lnTo>
                        <a:pt x="3268" y="96"/>
                      </a:lnTo>
                      <a:lnTo>
                        <a:pt x="3268" y="91"/>
                      </a:lnTo>
                      <a:lnTo>
                        <a:pt x="3266" y="91"/>
                      </a:lnTo>
                      <a:lnTo>
                        <a:pt x="3265" y="84"/>
                      </a:lnTo>
                      <a:lnTo>
                        <a:pt x="3261" y="84"/>
                      </a:lnTo>
                      <a:lnTo>
                        <a:pt x="3266" y="84"/>
                      </a:lnTo>
                      <a:lnTo>
                        <a:pt x="3261" y="84"/>
                      </a:lnTo>
                      <a:lnTo>
                        <a:pt x="3266" y="84"/>
                      </a:lnTo>
                      <a:lnTo>
                        <a:pt x="3266" y="79"/>
                      </a:lnTo>
                      <a:lnTo>
                        <a:pt x="3265" y="79"/>
                      </a:lnTo>
                      <a:lnTo>
                        <a:pt x="3264" y="74"/>
                      </a:lnTo>
                      <a:lnTo>
                        <a:pt x="3260" y="74"/>
                      </a:lnTo>
                      <a:lnTo>
                        <a:pt x="3265" y="74"/>
                      </a:lnTo>
                      <a:lnTo>
                        <a:pt x="3260" y="74"/>
                      </a:lnTo>
                      <a:lnTo>
                        <a:pt x="3265" y="74"/>
                      </a:lnTo>
                      <a:lnTo>
                        <a:pt x="3265" y="65"/>
                      </a:lnTo>
                      <a:lnTo>
                        <a:pt x="3264" y="65"/>
                      </a:lnTo>
                      <a:lnTo>
                        <a:pt x="3263" y="60"/>
                      </a:lnTo>
                      <a:lnTo>
                        <a:pt x="3259" y="60"/>
                      </a:lnTo>
                      <a:lnTo>
                        <a:pt x="3264" y="60"/>
                      </a:lnTo>
                      <a:lnTo>
                        <a:pt x="3259" y="60"/>
                      </a:lnTo>
                      <a:lnTo>
                        <a:pt x="3264" y="60"/>
                      </a:lnTo>
                      <a:lnTo>
                        <a:pt x="3264" y="56"/>
                      </a:lnTo>
                      <a:lnTo>
                        <a:pt x="3263" y="55"/>
                      </a:lnTo>
                      <a:lnTo>
                        <a:pt x="3261" y="51"/>
                      </a:lnTo>
                      <a:lnTo>
                        <a:pt x="3257" y="52"/>
                      </a:lnTo>
                      <a:lnTo>
                        <a:pt x="3263" y="52"/>
                      </a:lnTo>
                      <a:lnTo>
                        <a:pt x="3261" y="51"/>
                      </a:lnTo>
                      <a:lnTo>
                        <a:pt x="3257" y="52"/>
                      </a:lnTo>
                      <a:lnTo>
                        <a:pt x="3263" y="52"/>
                      </a:lnTo>
                      <a:lnTo>
                        <a:pt x="3263" y="47"/>
                      </a:lnTo>
                      <a:lnTo>
                        <a:pt x="3261" y="46"/>
                      </a:lnTo>
                      <a:lnTo>
                        <a:pt x="3260" y="42"/>
                      </a:lnTo>
                      <a:lnTo>
                        <a:pt x="3256" y="43"/>
                      </a:lnTo>
                      <a:lnTo>
                        <a:pt x="3261" y="43"/>
                      </a:lnTo>
                      <a:lnTo>
                        <a:pt x="3260" y="42"/>
                      </a:lnTo>
                      <a:lnTo>
                        <a:pt x="3256" y="43"/>
                      </a:lnTo>
                      <a:lnTo>
                        <a:pt x="3261" y="43"/>
                      </a:lnTo>
                      <a:lnTo>
                        <a:pt x="3261" y="36"/>
                      </a:lnTo>
                      <a:lnTo>
                        <a:pt x="3260" y="35"/>
                      </a:lnTo>
                      <a:lnTo>
                        <a:pt x="3259" y="31"/>
                      </a:lnTo>
                      <a:lnTo>
                        <a:pt x="3255" y="33"/>
                      </a:lnTo>
                      <a:lnTo>
                        <a:pt x="3260" y="33"/>
                      </a:lnTo>
                      <a:lnTo>
                        <a:pt x="3259" y="31"/>
                      </a:lnTo>
                      <a:lnTo>
                        <a:pt x="3255" y="33"/>
                      </a:lnTo>
                      <a:lnTo>
                        <a:pt x="3260" y="33"/>
                      </a:lnTo>
                      <a:lnTo>
                        <a:pt x="3260" y="30"/>
                      </a:lnTo>
                      <a:lnTo>
                        <a:pt x="3259" y="30"/>
                      </a:lnTo>
                      <a:lnTo>
                        <a:pt x="3259" y="29"/>
                      </a:lnTo>
                      <a:lnTo>
                        <a:pt x="3257" y="26"/>
                      </a:lnTo>
                      <a:lnTo>
                        <a:pt x="3254" y="27"/>
                      </a:lnTo>
                      <a:lnTo>
                        <a:pt x="3259" y="27"/>
                      </a:lnTo>
                      <a:lnTo>
                        <a:pt x="3257" y="26"/>
                      </a:lnTo>
                      <a:lnTo>
                        <a:pt x="3254" y="27"/>
                      </a:lnTo>
                      <a:lnTo>
                        <a:pt x="3259" y="27"/>
                      </a:lnTo>
                      <a:lnTo>
                        <a:pt x="3259" y="25"/>
                      </a:lnTo>
                      <a:lnTo>
                        <a:pt x="3257" y="25"/>
                      </a:lnTo>
                      <a:lnTo>
                        <a:pt x="3257" y="24"/>
                      </a:lnTo>
                      <a:lnTo>
                        <a:pt x="3256" y="21"/>
                      </a:lnTo>
                      <a:lnTo>
                        <a:pt x="3252" y="22"/>
                      </a:lnTo>
                      <a:lnTo>
                        <a:pt x="3257" y="22"/>
                      </a:lnTo>
                      <a:lnTo>
                        <a:pt x="3256" y="21"/>
                      </a:lnTo>
                      <a:lnTo>
                        <a:pt x="3252" y="22"/>
                      </a:lnTo>
                      <a:lnTo>
                        <a:pt x="3257" y="22"/>
                      </a:lnTo>
                      <a:lnTo>
                        <a:pt x="3257" y="17"/>
                      </a:lnTo>
                      <a:lnTo>
                        <a:pt x="3256" y="17"/>
                      </a:lnTo>
                      <a:lnTo>
                        <a:pt x="3256" y="15"/>
                      </a:lnTo>
                      <a:lnTo>
                        <a:pt x="3255" y="13"/>
                      </a:lnTo>
                      <a:lnTo>
                        <a:pt x="3251" y="16"/>
                      </a:lnTo>
                      <a:lnTo>
                        <a:pt x="3256" y="16"/>
                      </a:lnTo>
                      <a:lnTo>
                        <a:pt x="3255" y="13"/>
                      </a:lnTo>
                      <a:lnTo>
                        <a:pt x="3251" y="16"/>
                      </a:lnTo>
                      <a:lnTo>
                        <a:pt x="3256" y="16"/>
                      </a:lnTo>
                      <a:lnTo>
                        <a:pt x="3256" y="15"/>
                      </a:lnTo>
                      <a:lnTo>
                        <a:pt x="3255" y="15"/>
                      </a:lnTo>
                      <a:lnTo>
                        <a:pt x="3255" y="13"/>
                      </a:lnTo>
                      <a:lnTo>
                        <a:pt x="3254" y="11"/>
                      </a:lnTo>
                      <a:lnTo>
                        <a:pt x="3250" y="12"/>
                      </a:lnTo>
                      <a:lnTo>
                        <a:pt x="3255" y="12"/>
                      </a:lnTo>
                      <a:lnTo>
                        <a:pt x="3254" y="11"/>
                      </a:lnTo>
                      <a:lnTo>
                        <a:pt x="3250" y="12"/>
                      </a:lnTo>
                      <a:lnTo>
                        <a:pt x="3255" y="12"/>
                      </a:lnTo>
                      <a:lnTo>
                        <a:pt x="3255" y="11"/>
                      </a:lnTo>
                      <a:lnTo>
                        <a:pt x="3254" y="11"/>
                      </a:lnTo>
                      <a:lnTo>
                        <a:pt x="3254" y="8"/>
                      </a:lnTo>
                      <a:lnTo>
                        <a:pt x="3252" y="7"/>
                      </a:lnTo>
                      <a:lnTo>
                        <a:pt x="3248" y="9"/>
                      </a:lnTo>
                      <a:lnTo>
                        <a:pt x="3254" y="9"/>
                      </a:lnTo>
                      <a:lnTo>
                        <a:pt x="3252" y="7"/>
                      </a:lnTo>
                      <a:lnTo>
                        <a:pt x="3248" y="9"/>
                      </a:lnTo>
                      <a:lnTo>
                        <a:pt x="3254" y="9"/>
                      </a:lnTo>
                      <a:lnTo>
                        <a:pt x="3254" y="7"/>
                      </a:lnTo>
                      <a:lnTo>
                        <a:pt x="3252" y="7"/>
                      </a:lnTo>
                      <a:lnTo>
                        <a:pt x="3251" y="4"/>
                      </a:lnTo>
                      <a:lnTo>
                        <a:pt x="3248" y="3"/>
                      </a:lnTo>
                      <a:lnTo>
                        <a:pt x="3247" y="3"/>
                      </a:lnTo>
                      <a:lnTo>
                        <a:pt x="3247" y="7"/>
                      </a:lnTo>
                      <a:lnTo>
                        <a:pt x="3252" y="7"/>
                      </a:lnTo>
                      <a:lnTo>
                        <a:pt x="3251" y="7"/>
                      </a:lnTo>
                      <a:lnTo>
                        <a:pt x="3250" y="4"/>
                      </a:lnTo>
                      <a:lnTo>
                        <a:pt x="3247" y="3"/>
                      </a:lnTo>
                      <a:lnTo>
                        <a:pt x="3247" y="7"/>
                      </a:lnTo>
                      <a:lnTo>
                        <a:pt x="3252" y="7"/>
                      </a:lnTo>
                      <a:lnTo>
                        <a:pt x="3252" y="5"/>
                      </a:lnTo>
                      <a:lnTo>
                        <a:pt x="3251" y="5"/>
                      </a:lnTo>
                      <a:lnTo>
                        <a:pt x="3250" y="3"/>
                      </a:lnTo>
                      <a:lnTo>
                        <a:pt x="3247" y="2"/>
                      </a:lnTo>
                      <a:lnTo>
                        <a:pt x="3246" y="2"/>
                      </a:lnTo>
                      <a:lnTo>
                        <a:pt x="3246" y="5"/>
                      </a:lnTo>
                      <a:lnTo>
                        <a:pt x="3251" y="5"/>
                      </a:lnTo>
                      <a:lnTo>
                        <a:pt x="3250" y="5"/>
                      </a:lnTo>
                      <a:lnTo>
                        <a:pt x="3248" y="3"/>
                      </a:lnTo>
                      <a:lnTo>
                        <a:pt x="3246" y="2"/>
                      </a:lnTo>
                      <a:lnTo>
                        <a:pt x="3246" y="5"/>
                      </a:lnTo>
                      <a:lnTo>
                        <a:pt x="3251" y="5"/>
                      </a:lnTo>
                      <a:lnTo>
                        <a:pt x="3251" y="4"/>
                      </a:lnTo>
                      <a:lnTo>
                        <a:pt x="3250" y="4"/>
                      </a:lnTo>
                      <a:lnTo>
                        <a:pt x="3248" y="2"/>
                      </a:lnTo>
                      <a:lnTo>
                        <a:pt x="3246" y="0"/>
                      </a:lnTo>
                      <a:lnTo>
                        <a:pt x="3235" y="0"/>
                      </a:lnTo>
                      <a:lnTo>
                        <a:pt x="3233" y="2"/>
                      </a:lnTo>
                      <a:lnTo>
                        <a:pt x="3232" y="3"/>
                      </a:lnTo>
                      <a:lnTo>
                        <a:pt x="3234" y="5"/>
                      </a:lnTo>
                      <a:lnTo>
                        <a:pt x="3234" y="2"/>
                      </a:lnTo>
                      <a:lnTo>
                        <a:pt x="3232" y="3"/>
                      </a:lnTo>
                      <a:lnTo>
                        <a:pt x="3234" y="5"/>
                      </a:lnTo>
                      <a:lnTo>
                        <a:pt x="3234" y="2"/>
                      </a:lnTo>
                      <a:lnTo>
                        <a:pt x="3232" y="2"/>
                      </a:lnTo>
                      <a:lnTo>
                        <a:pt x="3229" y="3"/>
                      </a:lnTo>
                      <a:lnTo>
                        <a:pt x="3228" y="4"/>
                      </a:lnTo>
                      <a:lnTo>
                        <a:pt x="3230" y="7"/>
                      </a:lnTo>
                      <a:lnTo>
                        <a:pt x="3230" y="3"/>
                      </a:lnTo>
                      <a:lnTo>
                        <a:pt x="3228" y="4"/>
                      </a:lnTo>
                      <a:lnTo>
                        <a:pt x="3230" y="7"/>
                      </a:lnTo>
                      <a:lnTo>
                        <a:pt x="3230" y="3"/>
                      </a:lnTo>
                      <a:lnTo>
                        <a:pt x="3229" y="3"/>
                      </a:lnTo>
                      <a:lnTo>
                        <a:pt x="3226" y="4"/>
                      </a:lnTo>
                      <a:lnTo>
                        <a:pt x="3225" y="5"/>
                      </a:lnTo>
                      <a:lnTo>
                        <a:pt x="3228" y="8"/>
                      </a:lnTo>
                      <a:lnTo>
                        <a:pt x="3228" y="4"/>
                      </a:lnTo>
                      <a:lnTo>
                        <a:pt x="3225" y="5"/>
                      </a:lnTo>
                      <a:lnTo>
                        <a:pt x="3228" y="8"/>
                      </a:lnTo>
                      <a:lnTo>
                        <a:pt x="3228" y="4"/>
                      </a:lnTo>
                      <a:lnTo>
                        <a:pt x="3226" y="4"/>
                      </a:lnTo>
                      <a:lnTo>
                        <a:pt x="3224" y="5"/>
                      </a:lnTo>
                      <a:lnTo>
                        <a:pt x="3223" y="8"/>
                      </a:lnTo>
                      <a:lnTo>
                        <a:pt x="3223" y="9"/>
                      </a:lnTo>
                      <a:lnTo>
                        <a:pt x="3226" y="9"/>
                      </a:lnTo>
                      <a:lnTo>
                        <a:pt x="3226" y="5"/>
                      </a:lnTo>
                      <a:lnTo>
                        <a:pt x="3224" y="7"/>
                      </a:lnTo>
                      <a:lnTo>
                        <a:pt x="3223" y="9"/>
                      </a:lnTo>
                      <a:lnTo>
                        <a:pt x="3226" y="9"/>
                      </a:lnTo>
                      <a:lnTo>
                        <a:pt x="3226" y="5"/>
                      </a:lnTo>
                      <a:lnTo>
                        <a:pt x="3225" y="5"/>
                      </a:lnTo>
                      <a:lnTo>
                        <a:pt x="3223" y="7"/>
                      </a:lnTo>
                      <a:lnTo>
                        <a:pt x="3221" y="8"/>
                      </a:lnTo>
                      <a:lnTo>
                        <a:pt x="3224" y="11"/>
                      </a:lnTo>
                      <a:lnTo>
                        <a:pt x="3224" y="7"/>
                      </a:lnTo>
                      <a:lnTo>
                        <a:pt x="3221" y="8"/>
                      </a:lnTo>
                      <a:lnTo>
                        <a:pt x="3224" y="11"/>
                      </a:lnTo>
                      <a:lnTo>
                        <a:pt x="3224" y="7"/>
                      </a:lnTo>
                      <a:lnTo>
                        <a:pt x="3223" y="7"/>
                      </a:lnTo>
                      <a:lnTo>
                        <a:pt x="3220" y="8"/>
                      </a:lnTo>
                      <a:lnTo>
                        <a:pt x="3219" y="11"/>
                      </a:lnTo>
                      <a:lnTo>
                        <a:pt x="3219" y="12"/>
                      </a:lnTo>
                      <a:lnTo>
                        <a:pt x="3223" y="12"/>
                      </a:lnTo>
                      <a:lnTo>
                        <a:pt x="3220" y="9"/>
                      </a:lnTo>
                      <a:lnTo>
                        <a:pt x="3219" y="12"/>
                      </a:lnTo>
                      <a:lnTo>
                        <a:pt x="3223" y="12"/>
                      </a:lnTo>
                      <a:lnTo>
                        <a:pt x="3220" y="9"/>
                      </a:lnTo>
                      <a:lnTo>
                        <a:pt x="3216" y="13"/>
                      </a:lnTo>
                      <a:lnTo>
                        <a:pt x="3215" y="16"/>
                      </a:lnTo>
                      <a:lnTo>
                        <a:pt x="3215" y="17"/>
                      </a:lnTo>
                      <a:lnTo>
                        <a:pt x="3219" y="17"/>
                      </a:lnTo>
                      <a:lnTo>
                        <a:pt x="3216" y="15"/>
                      </a:lnTo>
                      <a:lnTo>
                        <a:pt x="3215" y="17"/>
                      </a:lnTo>
                      <a:lnTo>
                        <a:pt x="3219" y="17"/>
                      </a:lnTo>
                      <a:lnTo>
                        <a:pt x="3216" y="15"/>
                      </a:lnTo>
                      <a:lnTo>
                        <a:pt x="3215" y="16"/>
                      </a:lnTo>
                      <a:lnTo>
                        <a:pt x="3213" y="18"/>
                      </a:lnTo>
                      <a:lnTo>
                        <a:pt x="3213" y="20"/>
                      </a:lnTo>
                      <a:lnTo>
                        <a:pt x="3217" y="20"/>
                      </a:lnTo>
                      <a:lnTo>
                        <a:pt x="3215" y="17"/>
                      </a:lnTo>
                      <a:lnTo>
                        <a:pt x="3213" y="20"/>
                      </a:lnTo>
                      <a:lnTo>
                        <a:pt x="3217" y="20"/>
                      </a:lnTo>
                      <a:lnTo>
                        <a:pt x="3215" y="17"/>
                      </a:lnTo>
                      <a:lnTo>
                        <a:pt x="3213" y="18"/>
                      </a:lnTo>
                      <a:lnTo>
                        <a:pt x="3212" y="21"/>
                      </a:lnTo>
                      <a:lnTo>
                        <a:pt x="3212" y="22"/>
                      </a:lnTo>
                      <a:lnTo>
                        <a:pt x="3216" y="22"/>
                      </a:lnTo>
                      <a:lnTo>
                        <a:pt x="3213" y="20"/>
                      </a:lnTo>
                      <a:lnTo>
                        <a:pt x="3212" y="22"/>
                      </a:lnTo>
                      <a:lnTo>
                        <a:pt x="3216" y="22"/>
                      </a:lnTo>
                      <a:lnTo>
                        <a:pt x="3213" y="20"/>
                      </a:lnTo>
                      <a:lnTo>
                        <a:pt x="3212" y="21"/>
                      </a:lnTo>
                      <a:lnTo>
                        <a:pt x="3211" y="24"/>
                      </a:lnTo>
                      <a:lnTo>
                        <a:pt x="3211" y="26"/>
                      </a:lnTo>
                      <a:lnTo>
                        <a:pt x="3215" y="26"/>
                      </a:lnTo>
                      <a:lnTo>
                        <a:pt x="3212" y="24"/>
                      </a:lnTo>
                      <a:lnTo>
                        <a:pt x="3211" y="26"/>
                      </a:lnTo>
                      <a:lnTo>
                        <a:pt x="3215" y="26"/>
                      </a:lnTo>
                      <a:lnTo>
                        <a:pt x="3212" y="24"/>
                      </a:lnTo>
                      <a:lnTo>
                        <a:pt x="3211" y="25"/>
                      </a:lnTo>
                      <a:lnTo>
                        <a:pt x="3210" y="27"/>
                      </a:lnTo>
                      <a:lnTo>
                        <a:pt x="3210" y="29"/>
                      </a:lnTo>
                      <a:lnTo>
                        <a:pt x="3213" y="29"/>
                      </a:lnTo>
                      <a:lnTo>
                        <a:pt x="3210" y="27"/>
                      </a:lnTo>
                      <a:lnTo>
                        <a:pt x="3210" y="29"/>
                      </a:lnTo>
                      <a:lnTo>
                        <a:pt x="3213" y="29"/>
                      </a:lnTo>
                      <a:lnTo>
                        <a:pt x="3210" y="27"/>
                      </a:lnTo>
                      <a:lnTo>
                        <a:pt x="3208" y="30"/>
                      </a:lnTo>
                      <a:lnTo>
                        <a:pt x="3208" y="33"/>
                      </a:lnTo>
                      <a:lnTo>
                        <a:pt x="3212" y="33"/>
                      </a:lnTo>
                      <a:lnTo>
                        <a:pt x="3208" y="31"/>
                      </a:lnTo>
                      <a:lnTo>
                        <a:pt x="3208" y="33"/>
                      </a:lnTo>
                      <a:lnTo>
                        <a:pt x="3212" y="33"/>
                      </a:lnTo>
                      <a:lnTo>
                        <a:pt x="3208" y="31"/>
                      </a:lnTo>
                      <a:lnTo>
                        <a:pt x="3207" y="34"/>
                      </a:lnTo>
                      <a:lnTo>
                        <a:pt x="3207" y="39"/>
                      </a:lnTo>
                      <a:lnTo>
                        <a:pt x="3211" y="39"/>
                      </a:lnTo>
                      <a:lnTo>
                        <a:pt x="3207" y="38"/>
                      </a:lnTo>
                      <a:lnTo>
                        <a:pt x="3207" y="39"/>
                      </a:lnTo>
                      <a:lnTo>
                        <a:pt x="3211" y="39"/>
                      </a:lnTo>
                      <a:lnTo>
                        <a:pt x="3207" y="38"/>
                      </a:lnTo>
                      <a:lnTo>
                        <a:pt x="3206" y="40"/>
                      </a:lnTo>
                      <a:lnTo>
                        <a:pt x="3206" y="44"/>
                      </a:lnTo>
                      <a:lnTo>
                        <a:pt x="3210" y="44"/>
                      </a:lnTo>
                      <a:lnTo>
                        <a:pt x="3206" y="43"/>
                      </a:lnTo>
                      <a:lnTo>
                        <a:pt x="3206" y="44"/>
                      </a:lnTo>
                      <a:lnTo>
                        <a:pt x="3210" y="44"/>
                      </a:lnTo>
                      <a:lnTo>
                        <a:pt x="3206" y="43"/>
                      </a:lnTo>
                      <a:lnTo>
                        <a:pt x="3204" y="46"/>
                      </a:lnTo>
                      <a:lnTo>
                        <a:pt x="3204" y="49"/>
                      </a:lnTo>
                      <a:lnTo>
                        <a:pt x="3208" y="49"/>
                      </a:lnTo>
                      <a:lnTo>
                        <a:pt x="3204" y="48"/>
                      </a:lnTo>
                      <a:lnTo>
                        <a:pt x="3204" y="49"/>
                      </a:lnTo>
                      <a:lnTo>
                        <a:pt x="3208" y="49"/>
                      </a:lnTo>
                      <a:lnTo>
                        <a:pt x="3204" y="48"/>
                      </a:lnTo>
                      <a:lnTo>
                        <a:pt x="3203" y="52"/>
                      </a:lnTo>
                      <a:lnTo>
                        <a:pt x="3203" y="60"/>
                      </a:lnTo>
                      <a:lnTo>
                        <a:pt x="3207" y="60"/>
                      </a:lnTo>
                      <a:lnTo>
                        <a:pt x="3203" y="58"/>
                      </a:lnTo>
                      <a:lnTo>
                        <a:pt x="3203" y="60"/>
                      </a:lnTo>
                      <a:lnTo>
                        <a:pt x="3207" y="60"/>
                      </a:lnTo>
                      <a:lnTo>
                        <a:pt x="3203" y="58"/>
                      </a:lnTo>
                      <a:lnTo>
                        <a:pt x="3202" y="62"/>
                      </a:lnTo>
                      <a:lnTo>
                        <a:pt x="3202" y="67"/>
                      </a:lnTo>
                      <a:lnTo>
                        <a:pt x="3206" y="67"/>
                      </a:lnTo>
                      <a:lnTo>
                        <a:pt x="3202" y="66"/>
                      </a:lnTo>
                      <a:lnTo>
                        <a:pt x="3202" y="67"/>
                      </a:lnTo>
                      <a:lnTo>
                        <a:pt x="3206" y="67"/>
                      </a:lnTo>
                      <a:lnTo>
                        <a:pt x="3202" y="66"/>
                      </a:lnTo>
                      <a:lnTo>
                        <a:pt x="3201" y="71"/>
                      </a:lnTo>
                      <a:lnTo>
                        <a:pt x="3201" y="77"/>
                      </a:lnTo>
                      <a:lnTo>
                        <a:pt x="3204" y="77"/>
                      </a:lnTo>
                      <a:lnTo>
                        <a:pt x="3201" y="75"/>
                      </a:lnTo>
                      <a:lnTo>
                        <a:pt x="3201" y="77"/>
                      </a:lnTo>
                      <a:lnTo>
                        <a:pt x="3204" y="77"/>
                      </a:lnTo>
                      <a:lnTo>
                        <a:pt x="3201" y="75"/>
                      </a:lnTo>
                      <a:lnTo>
                        <a:pt x="3199" y="80"/>
                      </a:lnTo>
                      <a:lnTo>
                        <a:pt x="3199" y="92"/>
                      </a:lnTo>
                      <a:lnTo>
                        <a:pt x="3203" y="92"/>
                      </a:lnTo>
                      <a:lnTo>
                        <a:pt x="3199" y="92"/>
                      </a:lnTo>
                      <a:lnTo>
                        <a:pt x="3203" y="92"/>
                      </a:lnTo>
                      <a:lnTo>
                        <a:pt x="3199" y="92"/>
                      </a:lnTo>
                      <a:lnTo>
                        <a:pt x="3198" y="98"/>
                      </a:lnTo>
                      <a:lnTo>
                        <a:pt x="3198" y="105"/>
                      </a:lnTo>
                      <a:lnTo>
                        <a:pt x="3202" y="105"/>
                      </a:lnTo>
                      <a:lnTo>
                        <a:pt x="3198" y="105"/>
                      </a:lnTo>
                      <a:lnTo>
                        <a:pt x="3202" y="105"/>
                      </a:lnTo>
                      <a:lnTo>
                        <a:pt x="3198" y="105"/>
                      </a:lnTo>
                      <a:lnTo>
                        <a:pt x="3197" y="111"/>
                      </a:lnTo>
                      <a:lnTo>
                        <a:pt x="3197" y="119"/>
                      </a:lnTo>
                      <a:lnTo>
                        <a:pt x="3201" y="119"/>
                      </a:lnTo>
                      <a:lnTo>
                        <a:pt x="3197" y="119"/>
                      </a:lnTo>
                      <a:lnTo>
                        <a:pt x="3201" y="119"/>
                      </a:lnTo>
                      <a:lnTo>
                        <a:pt x="3197" y="119"/>
                      </a:lnTo>
                      <a:lnTo>
                        <a:pt x="3195" y="127"/>
                      </a:lnTo>
                      <a:lnTo>
                        <a:pt x="3195" y="144"/>
                      </a:lnTo>
                      <a:lnTo>
                        <a:pt x="3199" y="144"/>
                      </a:lnTo>
                      <a:lnTo>
                        <a:pt x="3195" y="144"/>
                      </a:lnTo>
                      <a:lnTo>
                        <a:pt x="3199" y="144"/>
                      </a:lnTo>
                      <a:lnTo>
                        <a:pt x="3195" y="144"/>
                      </a:lnTo>
                      <a:lnTo>
                        <a:pt x="3194" y="151"/>
                      </a:lnTo>
                      <a:lnTo>
                        <a:pt x="3194" y="162"/>
                      </a:lnTo>
                      <a:lnTo>
                        <a:pt x="3198" y="162"/>
                      </a:lnTo>
                      <a:lnTo>
                        <a:pt x="3194" y="162"/>
                      </a:lnTo>
                      <a:lnTo>
                        <a:pt x="3198" y="162"/>
                      </a:lnTo>
                      <a:lnTo>
                        <a:pt x="3194" y="162"/>
                      </a:lnTo>
                      <a:lnTo>
                        <a:pt x="3193" y="171"/>
                      </a:lnTo>
                      <a:lnTo>
                        <a:pt x="3193" y="190"/>
                      </a:lnTo>
                      <a:lnTo>
                        <a:pt x="3197" y="190"/>
                      </a:lnTo>
                      <a:lnTo>
                        <a:pt x="3193" y="190"/>
                      </a:lnTo>
                      <a:lnTo>
                        <a:pt x="3197" y="190"/>
                      </a:lnTo>
                      <a:lnTo>
                        <a:pt x="3193" y="190"/>
                      </a:lnTo>
                      <a:lnTo>
                        <a:pt x="3192" y="202"/>
                      </a:lnTo>
                      <a:lnTo>
                        <a:pt x="3192" y="212"/>
                      </a:lnTo>
                      <a:lnTo>
                        <a:pt x="3195" y="212"/>
                      </a:lnTo>
                      <a:lnTo>
                        <a:pt x="3192" y="212"/>
                      </a:lnTo>
                      <a:lnTo>
                        <a:pt x="3195" y="212"/>
                      </a:lnTo>
                      <a:lnTo>
                        <a:pt x="3192" y="212"/>
                      </a:lnTo>
                      <a:lnTo>
                        <a:pt x="3190" y="222"/>
                      </a:lnTo>
                      <a:lnTo>
                        <a:pt x="3190" y="234"/>
                      </a:lnTo>
                      <a:lnTo>
                        <a:pt x="3194" y="234"/>
                      </a:lnTo>
                      <a:lnTo>
                        <a:pt x="3190" y="234"/>
                      </a:lnTo>
                      <a:lnTo>
                        <a:pt x="3194" y="234"/>
                      </a:lnTo>
                      <a:lnTo>
                        <a:pt x="3190" y="234"/>
                      </a:lnTo>
                      <a:lnTo>
                        <a:pt x="3189" y="246"/>
                      </a:lnTo>
                      <a:lnTo>
                        <a:pt x="3189" y="270"/>
                      </a:lnTo>
                      <a:lnTo>
                        <a:pt x="3193" y="270"/>
                      </a:lnTo>
                      <a:lnTo>
                        <a:pt x="3189" y="270"/>
                      </a:lnTo>
                      <a:lnTo>
                        <a:pt x="3193" y="270"/>
                      </a:lnTo>
                      <a:lnTo>
                        <a:pt x="3189" y="270"/>
                      </a:lnTo>
                      <a:lnTo>
                        <a:pt x="3188" y="282"/>
                      </a:lnTo>
                      <a:lnTo>
                        <a:pt x="3188" y="295"/>
                      </a:lnTo>
                      <a:lnTo>
                        <a:pt x="3192" y="295"/>
                      </a:lnTo>
                      <a:lnTo>
                        <a:pt x="3188" y="295"/>
                      </a:lnTo>
                      <a:lnTo>
                        <a:pt x="3192" y="295"/>
                      </a:lnTo>
                      <a:lnTo>
                        <a:pt x="3188" y="295"/>
                      </a:lnTo>
                      <a:lnTo>
                        <a:pt x="3186" y="306"/>
                      </a:lnTo>
                      <a:lnTo>
                        <a:pt x="3186" y="319"/>
                      </a:lnTo>
                      <a:lnTo>
                        <a:pt x="3190" y="319"/>
                      </a:lnTo>
                      <a:lnTo>
                        <a:pt x="3186" y="319"/>
                      </a:lnTo>
                      <a:lnTo>
                        <a:pt x="3190" y="319"/>
                      </a:lnTo>
                      <a:lnTo>
                        <a:pt x="3186" y="319"/>
                      </a:lnTo>
                      <a:lnTo>
                        <a:pt x="3185" y="332"/>
                      </a:lnTo>
                      <a:lnTo>
                        <a:pt x="3185" y="358"/>
                      </a:lnTo>
                      <a:lnTo>
                        <a:pt x="3189" y="358"/>
                      </a:lnTo>
                      <a:lnTo>
                        <a:pt x="3185" y="358"/>
                      </a:lnTo>
                      <a:lnTo>
                        <a:pt x="3189" y="358"/>
                      </a:lnTo>
                      <a:lnTo>
                        <a:pt x="3185" y="358"/>
                      </a:lnTo>
                      <a:lnTo>
                        <a:pt x="3184" y="371"/>
                      </a:lnTo>
                      <a:lnTo>
                        <a:pt x="3184" y="384"/>
                      </a:lnTo>
                      <a:lnTo>
                        <a:pt x="3188" y="384"/>
                      </a:lnTo>
                      <a:lnTo>
                        <a:pt x="3184" y="384"/>
                      </a:lnTo>
                      <a:lnTo>
                        <a:pt x="3188" y="384"/>
                      </a:lnTo>
                      <a:lnTo>
                        <a:pt x="3184" y="384"/>
                      </a:lnTo>
                      <a:lnTo>
                        <a:pt x="3182" y="398"/>
                      </a:lnTo>
                      <a:lnTo>
                        <a:pt x="3182" y="411"/>
                      </a:lnTo>
                      <a:lnTo>
                        <a:pt x="3186" y="411"/>
                      </a:lnTo>
                      <a:lnTo>
                        <a:pt x="3182" y="411"/>
                      </a:lnTo>
                      <a:lnTo>
                        <a:pt x="3186" y="411"/>
                      </a:lnTo>
                      <a:lnTo>
                        <a:pt x="3182" y="411"/>
                      </a:lnTo>
                      <a:lnTo>
                        <a:pt x="3181" y="424"/>
                      </a:lnTo>
                      <a:lnTo>
                        <a:pt x="3181" y="451"/>
                      </a:lnTo>
                      <a:lnTo>
                        <a:pt x="3185" y="451"/>
                      </a:lnTo>
                      <a:lnTo>
                        <a:pt x="3181" y="451"/>
                      </a:lnTo>
                      <a:lnTo>
                        <a:pt x="3185" y="451"/>
                      </a:lnTo>
                      <a:lnTo>
                        <a:pt x="3181" y="451"/>
                      </a:lnTo>
                      <a:lnTo>
                        <a:pt x="3180" y="464"/>
                      </a:lnTo>
                      <a:lnTo>
                        <a:pt x="3180" y="478"/>
                      </a:lnTo>
                      <a:lnTo>
                        <a:pt x="3184" y="478"/>
                      </a:lnTo>
                      <a:lnTo>
                        <a:pt x="3180" y="478"/>
                      </a:lnTo>
                      <a:lnTo>
                        <a:pt x="3184" y="478"/>
                      </a:lnTo>
                      <a:lnTo>
                        <a:pt x="3180" y="478"/>
                      </a:lnTo>
                      <a:lnTo>
                        <a:pt x="3179" y="491"/>
                      </a:lnTo>
                      <a:lnTo>
                        <a:pt x="3179" y="504"/>
                      </a:lnTo>
                      <a:lnTo>
                        <a:pt x="3182" y="504"/>
                      </a:lnTo>
                      <a:lnTo>
                        <a:pt x="3179" y="504"/>
                      </a:lnTo>
                      <a:lnTo>
                        <a:pt x="3182" y="504"/>
                      </a:lnTo>
                      <a:lnTo>
                        <a:pt x="3179" y="504"/>
                      </a:lnTo>
                      <a:lnTo>
                        <a:pt x="3177" y="517"/>
                      </a:lnTo>
                      <a:lnTo>
                        <a:pt x="3177" y="544"/>
                      </a:lnTo>
                      <a:lnTo>
                        <a:pt x="3181" y="544"/>
                      </a:lnTo>
                      <a:lnTo>
                        <a:pt x="3177" y="544"/>
                      </a:lnTo>
                      <a:lnTo>
                        <a:pt x="3181" y="544"/>
                      </a:lnTo>
                      <a:lnTo>
                        <a:pt x="3177" y="544"/>
                      </a:lnTo>
                      <a:lnTo>
                        <a:pt x="3176" y="557"/>
                      </a:lnTo>
                      <a:lnTo>
                        <a:pt x="3176" y="570"/>
                      </a:lnTo>
                      <a:lnTo>
                        <a:pt x="3180" y="570"/>
                      </a:lnTo>
                      <a:lnTo>
                        <a:pt x="3176" y="570"/>
                      </a:lnTo>
                      <a:lnTo>
                        <a:pt x="3180" y="570"/>
                      </a:lnTo>
                      <a:lnTo>
                        <a:pt x="3176" y="570"/>
                      </a:lnTo>
                      <a:lnTo>
                        <a:pt x="3175" y="583"/>
                      </a:lnTo>
                      <a:lnTo>
                        <a:pt x="3175" y="596"/>
                      </a:lnTo>
                      <a:lnTo>
                        <a:pt x="3179" y="596"/>
                      </a:lnTo>
                      <a:lnTo>
                        <a:pt x="3175" y="596"/>
                      </a:lnTo>
                      <a:lnTo>
                        <a:pt x="3179" y="596"/>
                      </a:lnTo>
                      <a:lnTo>
                        <a:pt x="3175" y="596"/>
                      </a:lnTo>
                      <a:lnTo>
                        <a:pt x="3173" y="607"/>
                      </a:lnTo>
                      <a:lnTo>
                        <a:pt x="3173" y="633"/>
                      </a:lnTo>
                      <a:lnTo>
                        <a:pt x="3177" y="633"/>
                      </a:lnTo>
                      <a:lnTo>
                        <a:pt x="3173" y="633"/>
                      </a:lnTo>
                      <a:lnTo>
                        <a:pt x="3177" y="633"/>
                      </a:lnTo>
                      <a:lnTo>
                        <a:pt x="3173" y="633"/>
                      </a:lnTo>
                      <a:lnTo>
                        <a:pt x="3172" y="645"/>
                      </a:lnTo>
                      <a:lnTo>
                        <a:pt x="3172" y="658"/>
                      </a:lnTo>
                      <a:lnTo>
                        <a:pt x="3176" y="658"/>
                      </a:lnTo>
                      <a:lnTo>
                        <a:pt x="3172" y="658"/>
                      </a:lnTo>
                      <a:lnTo>
                        <a:pt x="3176" y="658"/>
                      </a:lnTo>
                      <a:lnTo>
                        <a:pt x="3172" y="658"/>
                      </a:lnTo>
                      <a:lnTo>
                        <a:pt x="3171" y="669"/>
                      </a:lnTo>
                      <a:lnTo>
                        <a:pt x="3171" y="682"/>
                      </a:lnTo>
                      <a:lnTo>
                        <a:pt x="3175" y="682"/>
                      </a:lnTo>
                      <a:lnTo>
                        <a:pt x="3171" y="682"/>
                      </a:lnTo>
                      <a:lnTo>
                        <a:pt x="3175" y="682"/>
                      </a:lnTo>
                      <a:lnTo>
                        <a:pt x="3171" y="682"/>
                      </a:lnTo>
                      <a:lnTo>
                        <a:pt x="3170" y="694"/>
                      </a:lnTo>
                      <a:lnTo>
                        <a:pt x="3170" y="718"/>
                      </a:lnTo>
                      <a:lnTo>
                        <a:pt x="3173" y="718"/>
                      </a:lnTo>
                      <a:lnTo>
                        <a:pt x="3170" y="718"/>
                      </a:lnTo>
                      <a:lnTo>
                        <a:pt x="3173" y="718"/>
                      </a:lnTo>
                      <a:lnTo>
                        <a:pt x="3170" y="718"/>
                      </a:lnTo>
                      <a:lnTo>
                        <a:pt x="3168" y="730"/>
                      </a:lnTo>
                      <a:lnTo>
                        <a:pt x="3168" y="742"/>
                      </a:lnTo>
                      <a:lnTo>
                        <a:pt x="3172" y="742"/>
                      </a:lnTo>
                      <a:lnTo>
                        <a:pt x="3168" y="742"/>
                      </a:lnTo>
                      <a:lnTo>
                        <a:pt x="3172" y="742"/>
                      </a:lnTo>
                      <a:lnTo>
                        <a:pt x="3168" y="742"/>
                      </a:lnTo>
                      <a:lnTo>
                        <a:pt x="3167" y="752"/>
                      </a:lnTo>
                      <a:lnTo>
                        <a:pt x="3167" y="763"/>
                      </a:lnTo>
                      <a:lnTo>
                        <a:pt x="3171" y="763"/>
                      </a:lnTo>
                      <a:lnTo>
                        <a:pt x="3167" y="763"/>
                      </a:lnTo>
                      <a:lnTo>
                        <a:pt x="3171" y="763"/>
                      </a:lnTo>
                      <a:lnTo>
                        <a:pt x="3167" y="763"/>
                      </a:lnTo>
                      <a:lnTo>
                        <a:pt x="3166" y="775"/>
                      </a:lnTo>
                      <a:lnTo>
                        <a:pt x="3166" y="797"/>
                      </a:lnTo>
                      <a:lnTo>
                        <a:pt x="3170" y="797"/>
                      </a:lnTo>
                      <a:lnTo>
                        <a:pt x="3166" y="797"/>
                      </a:lnTo>
                      <a:lnTo>
                        <a:pt x="3170" y="797"/>
                      </a:lnTo>
                      <a:lnTo>
                        <a:pt x="3166" y="797"/>
                      </a:lnTo>
                      <a:lnTo>
                        <a:pt x="3164" y="809"/>
                      </a:lnTo>
                      <a:lnTo>
                        <a:pt x="3164" y="819"/>
                      </a:lnTo>
                      <a:lnTo>
                        <a:pt x="3168" y="819"/>
                      </a:lnTo>
                      <a:lnTo>
                        <a:pt x="3164" y="819"/>
                      </a:lnTo>
                      <a:lnTo>
                        <a:pt x="3168" y="819"/>
                      </a:lnTo>
                      <a:lnTo>
                        <a:pt x="3164" y="819"/>
                      </a:lnTo>
                      <a:lnTo>
                        <a:pt x="3163" y="829"/>
                      </a:lnTo>
                      <a:lnTo>
                        <a:pt x="3163" y="840"/>
                      </a:lnTo>
                      <a:lnTo>
                        <a:pt x="3167" y="840"/>
                      </a:lnTo>
                      <a:lnTo>
                        <a:pt x="3163" y="840"/>
                      </a:lnTo>
                      <a:lnTo>
                        <a:pt x="3167" y="840"/>
                      </a:lnTo>
                      <a:lnTo>
                        <a:pt x="3163" y="840"/>
                      </a:lnTo>
                      <a:lnTo>
                        <a:pt x="3162" y="850"/>
                      </a:lnTo>
                      <a:lnTo>
                        <a:pt x="3162" y="871"/>
                      </a:lnTo>
                      <a:lnTo>
                        <a:pt x="3166" y="871"/>
                      </a:lnTo>
                      <a:lnTo>
                        <a:pt x="3162" y="871"/>
                      </a:lnTo>
                      <a:lnTo>
                        <a:pt x="3166" y="871"/>
                      </a:lnTo>
                      <a:lnTo>
                        <a:pt x="3162" y="871"/>
                      </a:lnTo>
                      <a:lnTo>
                        <a:pt x="3161" y="881"/>
                      </a:lnTo>
                      <a:lnTo>
                        <a:pt x="3161" y="891"/>
                      </a:lnTo>
                      <a:lnTo>
                        <a:pt x="3164" y="891"/>
                      </a:lnTo>
                      <a:lnTo>
                        <a:pt x="3161" y="891"/>
                      </a:lnTo>
                      <a:lnTo>
                        <a:pt x="3164" y="891"/>
                      </a:lnTo>
                      <a:lnTo>
                        <a:pt x="3161" y="891"/>
                      </a:lnTo>
                      <a:lnTo>
                        <a:pt x="3159" y="900"/>
                      </a:lnTo>
                      <a:lnTo>
                        <a:pt x="3159" y="920"/>
                      </a:lnTo>
                      <a:lnTo>
                        <a:pt x="3163" y="920"/>
                      </a:lnTo>
                      <a:lnTo>
                        <a:pt x="3159" y="920"/>
                      </a:lnTo>
                      <a:lnTo>
                        <a:pt x="3163" y="920"/>
                      </a:lnTo>
                      <a:lnTo>
                        <a:pt x="3159" y="920"/>
                      </a:lnTo>
                      <a:lnTo>
                        <a:pt x="3158" y="929"/>
                      </a:lnTo>
                      <a:lnTo>
                        <a:pt x="3158" y="938"/>
                      </a:lnTo>
                      <a:lnTo>
                        <a:pt x="3162" y="938"/>
                      </a:lnTo>
                      <a:lnTo>
                        <a:pt x="3158" y="938"/>
                      </a:lnTo>
                      <a:lnTo>
                        <a:pt x="3162" y="938"/>
                      </a:lnTo>
                      <a:lnTo>
                        <a:pt x="3158" y="938"/>
                      </a:lnTo>
                      <a:lnTo>
                        <a:pt x="3157" y="947"/>
                      </a:lnTo>
                      <a:lnTo>
                        <a:pt x="3157" y="956"/>
                      </a:lnTo>
                      <a:lnTo>
                        <a:pt x="3161" y="956"/>
                      </a:lnTo>
                      <a:lnTo>
                        <a:pt x="3157" y="956"/>
                      </a:lnTo>
                      <a:lnTo>
                        <a:pt x="3161" y="956"/>
                      </a:lnTo>
                      <a:lnTo>
                        <a:pt x="3157" y="956"/>
                      </a:lnTo>
                      <a:lnTo>
                        <a:pt x="3155" y="965"/>
                      </a:lnTo>
                      <a:lnTo>
                        <a:pt x="3155" y="982"/>
                      </a:lnTo>
                      <a:lnTo>
                        <a:pt x="3159" y="982"/>
                      </a:lnTo>
                      <a:lnTo>
                        <a:pt x="3155" y="982"/>
                      </a:lnTo>
                      <a:lnTo>
                        <a:pt x="3159" y="982"/>
                      </a:lnTo>
                      <a:lnTo>
                        <a:pt x="3155" y="982"/>
                      </a:lnTo>
                      <a:lnTo>
                        <a:pt x="3154" y="989"/>
                      </a:lnTo>
                      <a:lnTo>
                        <a:pt x="3154" y="997"/>
                      </a:lnTo>
                      <a:lnTo>
                        <a:pt x="3158" y="997"/>
                      </a:lnTo>
                      <a:lnTo>
                        <a:pt x="3154" y="997"/>
                      </a:lnTo>
                      <a:lnTo>
                        <a:pt x="3158" y="997"/>
                      </a:lnTo>
                      <a:lnTo>
                        <a:pt x="3154" y="997"/>
                      </a:lnTo>
                      <a:lnTo>
                        <a:pt x="3153" y="1005"/>
                      </a:lnTo>
                      <a:lnTo>
                        <a:pt x="3153" y="1013"/>
                      </a:lnTo>
                      <a:lnTo>
                        <a:pt x="3157" y="1013"/>
                      </a:lnTo>
                      <a:lnTo>
                        <a:pt x="3153" y="1013"/>
                      </a:lnTo>
                      <a:lnTo>
                        <a:pt x="3157" y="1013"/>
                      </a:lnTo>
                      <a:lnTo>
                        <a:pt x="3153" y="1013"/>
                      </a:lnTo>
                      <a:lnTo>
                        <a:pt x="3151" y="1020"/>
                      </a:lnTo>
                      <a:lnTo>
                        <a:pt x="3151" y="1035"/>
                      </a:lnTo>
                      <a:lnTo>
                        <a:pt x="3155" y="1035"/>
                      </a:lnTo>
                      <a:lnTo>
                        <a:pt x="3151" y="1035"/>
                      </a:lnTo>
                      <a:lnTo>
                        <a:pt x="3155" y="1035"/>
                      </a:lnTo>
                      <a:lnTo>
                        <a:pt x="3151" y="1035"/>
                      </a:lnTo>
                      <a:lnTo>
                        <a:pt x="3150" y="1042"/>
                      </a:lnTo>
                      <a:lnTo>
                        <a:pt x="3150" y="1049"/>
                      </a:lnTo>
                      <a:lnTo>
                        <a:pt x="3154" y="1049"/>
                      </a:lnTo>
                      <a:lnTo>
                        <a:pt x="3150" y="1049"/>
                      </a:lnTo>
                      <a:lnTo>
                        <a:pt x="3154" y="1049"/>
                      </a:lnTo>
                      <a:lnTo>
                        <a:pt x="3150" y="1049"/>
                      </a:lnTo>
                      <a:lnTo>
                        <a:pt x="3149" y="1055"/>
                      </a:lnTo>
                      <a:lnTo>
                        <a:pt x="3149" y="1062"/>
                      </a:lnTo>
                      <a:lnTo>
                        <a:pt x="3153" y="1062"/>
                      </a:lnTo>
                      <a:lnTo>
                        <a:pt x="3149" y="1062"/>
                      </a:lnTo>
                      <a:lnTo>
                        <a:pt x="3153" y="1062"/>
                      </a:lnTo>
                      <a:lnTo>
                        <a:pt x="3149" y="1062"/>
                      </a:lnTo>
                      <a:lnTo>
                        <a:pt x="3148" y="1068"/>
                      </a:lnTo>
                      <a:lnTo>
                        <a:pt x="3148" y="1080"/>
                      </a:lnTo>
                      <a:lnTo>
                        <a:pt x="3151" y="1080"/>
                      </a:lnTo>
                      <a:lnTo>
                        <a:pt x="3148" y="1080"/>
                      </a:lnTo>
                      <a:lnTo>
                        <a:pt x="3151" y="1080"/>
                      </a:lnTo>
                      <a:lnTo>
                        <a:pt x="3148" y="1080"/>
                      </a:lnTo>
                      <a:lnTo>
                        <a:pt x="3146" y="1086"/>
                      </a:lnTo>
                      <a:lnTo>
                        <a:pt x="3146" y="1091"/>
                      </a:lnTo>
                      <a:lnTo>
                        <a:pt x="3150" y="1091"/>
                      </a:lnTo>
                      <a:lnTo>
                        <a:pt x="3146" y="1090"/>
                      </a:lnTo>
                      <a:lnTo>
                        <a:pt x="3146" y="1091"/>
                      </a:lnTo>
                      <a:lnTo>
                        <a:pt x="3150" y="1091"/>
                      </a:lnTo>
                      <a:lnTo>
                        <a:pt x="3146" y="1090"/>
                      </a:lnTo>
                      <a:lnTo>
                        <a:pt x="3145" y="1095"/>
                      </a:lnTo>
                      <a:lnTo>
                        <a:pt x="3145" y="1102"/>
                      </a:lnTo>
                      <a:lnTo>
                        <a:pt x="3149" y="1102"/>
                      </a:lnTo>
                      <a:lnTo>
                        <a:pt x="3145" y="1101"/>
                      </a:lnTo>
                      <a:lnTo>
                        <a:pt x="3145" y="1102"/>
                      </a:lnTo>
                      <a:lnTo>
                        <a:pt x="3149" y="1102"/>
                      </a:lnTo>
                      <a:lnTo>
                        <a:pt x="3145" y="1101"/>
                      </a:lnTo>
                      <a:lnTo>
                        <a:pt x="3144" y="1106"/>
                      </a:lnTo>
                      <a:lnTo>
                        <a:pt x="3144" y="1116"/>
                      </a:lnTo>
                      <a:lnTo>
                        <a:pt x="3148" y="1116"/>
                      </a:lnTo>
                      <a:lnTo>
                        <a:pt x="3144" y="1115"/>
                      </a:lnTo>
                      <a:lnTo>
                        <a:pt x="3144" y="1116"/>
                      </a:lnTo>
                      <a:lnTo>
                        <a:pt x="3148" y="1116"/>
                      </a:lnTo>
                      <a:lnTo>
                        <a:pt x="3144" y="1115"/>
                      </a:lnTo>
                      <a:lnTo>
                        <a:pt x="3142" y="1120"/>
                      </a:lnTo>
                      <a:lnTo>
                        <a:pt x="3142" y="1125"/>
                      </a:lnTo>
                      <a:lnTo>
                        <a:pt x="3146" y="1125"/>
                      </a:lnTo>
                      <a:lnTo>
                        <a:pt x="3142" y="1124"/>
                      </a:lnTo>
                      <a:lnTo>
                        <a:pt x="3142" y="1125"/>
                      </a:lnTo>
                      <a:lnTo>
                        <a:pt x="3146" y="1125"/>
                      </a:lnTo>
                      <a:lnTo>
                        <a:pt x="3142" y="1124"/>
                      </a:lnTo>
                      <a:lnTo>
                        <a:pt x="3141" y="1128"/>
                      </a:lnTo>
                      <a:lnTo>
                        <a:pt x="3141" y="1133"/>
                      </a:lnTo>
                      <a:lnTo>
                        <a:pt x="3145" y="1133"/>
                      </a:lnTo>
                      <a:lnTo>
                        <a:pt x="3141" y="1131"/>
                      </a:lnTo>
                      <a:lnTo>
                        <a:pt x="3141" y="1133"/>
                      </a:lnTo>
                      <a:lnTo>
                        <a:pt x="3145" y="1133"/>
                      </a:lnTo>
                      <a:lnTo>
                        <a:pt x="3141" y="1131"/>
                      </a:lnTo>
                      <a:lnTo>
                        <a:pt x="3140" y="1135"/>
                      </a:lnTo>
                      <a:lnTo>
                        <a:pt x="3140" y="1143"/>
                      </a:lnTo>
                      <a:lnTo>
                        <a:pt x="3144" y="1143"/>
                      </a:lnTo>
                      <a:lnTo>
                        <a:pt x="3140" y="1142"/>
                      </a:lnTo>
                      <a:lnTo>
                        <a:pt x="3140" y="1143"/>
                      </a:lnTo>
                      <a:lnTo>
                        <a:pt x="3144" y="1143"/>
                      </a:lnTo>
                      <a:lnTo>
                        <a:pt x="3140" y="1142"/>
                      </a:lnTo>
                      <a:lnTo>
                        <a:pt x="3139" y="1144"/>
                      </a:lnTo>
                      <a:lnTo>
                        <a:pt x="3139" y="1150"/>
                      </a:lnTo>
                      <a:lnTo>
                        <a:pt x="3142" y="1150"/>
                      </a:lnTo>
                      <a:lnTo>
                        <a:pt x="3139" y="1148"/>
                      </a:lnTo>
                      <a:lnTo>
                        <a:pt x="3139" y="1150"/>
                      </a:lnTo>
                      <a:lnTo>
                        <a:pt x="3142" y="1150"/>
                      </a:lnTo>
                      <a:lnTo>
                        <a:pt x="3139" y="1148"/>
                      </a:lnTo>
                      <a:lnTo>
                        <a:pt x="3137" y="1151"/>
                      </a:lnTo>
                      <a:lnTo>
                        <a:pt x="3137" y="1155"/>
                      </a:lnTo>
                      <a:lnTo>
                        <a:pt x="3141" y="1155"/>
                      </a:lnTo>
                      <a:lnTo>
                        <a:pt x="3137" y="1153"/>
                      </a:lnTo>
                      <a:lnTo>
                        <a:pt x="3137" y="1155"/>
                      </a:lnTo>
                      <a:lnTo>
                        <a:pt x="3141" y="1155"/>
                      </a:lnTo>
                      <a:lnTo>
                        <a:pt x="3137" y="1153"/>
                      </a:lnTo>
                      <a:lnTo>
                        <a:pt x="3136" y="1156"/>
                      </a:lnTo>
                      <a:lnTo>
                        <a:pt x="3136" y="1161"/>
                      </a:lnTo>
                      <a:lnTo>
                        <a:pt x="3140" y="1161"/>
                      </a:lnTo>
                      <a:lnTo>
                        <a:pt x="3137" y="1159"/>
                      </a:lnTo>
                      <a:lnTo>
                        <a:pt x="3136" y="1161"/>
                      </a:lnTo>
                      <a:lnTo>
                        <a:pt x="3140" y="1161"/>
                      </a:lnTo>
                      <a:lnTo>
                        <a:pt x="3137" y="1159"/>
                      </a:lnTo>
                      <a:lnTo>
                        <a:pt x="3136" y="1160"/>
                      </a:lnTo>
                      <a:lnTo>
                        <a:pt x="3135" y="1162"/>
                      </a:lnTo>
                      <a:lnTo>
                        <a:pt x="3135" y="1164"/>
                      </a:lnTo>
                      <a:lnTo>
                        <a:pt x="3139" y="1164"/>
                      </a:lnTo>
                      <a:lnTo>
                        <a:pt x="3135" y="1162"/>
                      </a:lnTo>
                      <a:lnTo>
                        <a:pt x="3135" y="1164"/>
                      </a:lnTo>
                      <a:lnTo>
                        <a:pt x="3139" y="1164"/>
                      </a:lnTo>
                      <a:lnTo>
                        <a:pt x="3135" y="1162"/>
                      </a:lnTo>
                      <a:lnTo>
                        <a:pt x="3133" y="1165"/>
                      </a:lnTo>
                      <a:lnTo>
                        <a:pt x="3133" y="1168"/>
                      </a:lnTo>
                      <a:lnTo>
                        <a:pt x="3137" y="1168"/>
                      </a:lnTo>
                      <a:lnTo>
                        <a:pt x="3137" y="1164"/>
                      </a:lnTo>
                      <a:lnTo>
                        <a:pt x="3135" y="1165"/>
                      </a:lnTo>
                      <a:lnTo>
                        <a:pt x="3133" y="1168"/>
                      </a:lnTo>
                      <a:lnTo>
                        <a:pt x="3137" y="1168"/>
                      </a:lnTo>
                      <a:lnTo>
                        <a:pt x="3137" y="1164"/>
                      </a:lnTo>
                      <a:lnTo>
                        <a:pt x="3136" y="1164"/>
                      </a:lnTo>
                      <a:lnTo>
                        <a:pt x="3133" y="1165"/>
                      </a:lnTo>
                      <a:lnTo>
                        <a:pt x="3132" y="1168"/>
                      </a:lnTo>
                      <a:lnTo>
                        <a:pt x="3132" y="1170"/>
                      </a:lnTo>
                      <a:lnTo>
                        <a:pt x="3136" y="1170"/>
                      </a:lnTo>
                      <a:lnTo>
                        <a:pt x="3136" y="1166"/>
                      </a:lnTo>
                      <a:lnTo>
                        <a:pt x="3133" y="1168"/>
                      </a:lnTo>
                      <a:lnTo>
                        <a:pt x="3132" y="1170"/>
                      </a:lnTo>
                      <a:lnTo>
                        <a:pt x="3136" y="1170"/>
                      </a:lnTo>
                      <a:lnTo>
                        <a:pt x="3136" y="1166"/>
                      </a:lnTo>
                      <a:lnTo>
                        <a:pt x="3135" y="1166"/>
                      </a:lnTo>
                      <a:lnTo>
                        <a:pt x="3132" y="1168"/>
                      </a:lnTo>
                      <a:lnTo>
                        <a:pt x="3131" y="1170"/>
                      </a:lnTo>
                      <a:lnTo>
                        <a:pt x="3131" y="1172"/>
                      </a:lnTo>
                      <a:lnTo>
                        <a:pt x="3135" y="1172"/>
                      </a:lnTo>
                      <a:lnTo>
                        <a:pt x="3135" y="1168"/>
                      </a:lnTo>
                      <a:lnTo>
                        <a:pt x="3132" y="1169"/>
                      </a:lnTo>
                      <a:lnTo>
                        <a:pt x="3131" y="1172"/>
                      </a:lnTo>
                      <a:lnTo>
                        <a:pt x="3135" y="1172"/>
                      </a:lnTo>
                      <a:lnTo>
                        <a:pt x="3135" y="1168"/>
                      </a:lnTo>
                      <a:lnTo>
                        <a:pt x="3133" y="1168"/>
                      </a:lnTo>
                      <a:lnTo>
                        <a:pt x="3131" y="1169"/>
                      </a:lnTo>
                      <a:lnTo>
                        <a:pt x="3130" y="1172"/>
                      </a:lnTo>
                      <a:lnTo>
                        <a:pt x="3130" y="1173"/>
                      </a:lnTo>
                      <a:lnTo>
                        <a:pt x="3133" y="1173"/>
                      </a:lnTo>
                      <a:lnTo>
                        <a:pt x="3133" y="1169"/>
                      </a:lnTo>
                      <a:lnTo>
                        <a:pt x="3131" y="1170"/>
                      </a:lnTo>
                      <a:lnTo>
                        <a:pt x="3130" y="1173"/>
                      </a:lnTo>
                      <a:lnTo>
                        <a:pt x="3133" y="1173"/>
                      </a:lnTo>
                      <a:lnTo>
                        <a:pt x="3133" y="1169"/>
                      </a:lnTo>
                      <a:lnTo>
                        <a:pt x="3126" y="1169"/>
                      </a:lnTo>
                      <a:lnTo>
                        <a:pt x="3126" y="1173"/>
                      </a:lnTo>
                      <a:lnTo>
                        <a:pt x="3131" y="1173"/>
                      </a:lnTo>
                      <a:lnTo>
                        <a:pt x="3130" y="1173"/>
                      </a:lnTo>
                      <a:lnTo>
                        <a:pt x="3128" y="1170"/>
                      </a:lnTo>
                      <a:lnTo>
                        <a:pt x="3126" y="1169"/>
                      </a:lnTo>
                      <a:lnTo>
                        <a:pt x="3126" y="1173"/>
                      </a:lnTo>
                      <a:lnTo>
                        <a:pt x="3131" y="1173"/>
                      </a:lnTo>
                      <a:lnTo>
                        <a:pt x="3131" y="1172"/>
                      </a:lnTo>
                      <a:lnTo>
                        <a:pt x="3130" y="1172"/>
                      </a:lnTo>
                      <a:lnTo>
                        <a:pt x="3128" y="1169"/>
                      </a:lnTo>
                      <a:lnTo>
                        <a:pt x="3126" y="1168"/>
                      </a:lnTo>
                      <a:lnTo>
                        <a:pt x="3120" y="1168"/>
                      </a:lnTo>
                      <a:lnTo>
                        <a:pt x="3120" y="1172"/>
                      </a:lnTo>
                      <a:lnTo>
                        <a:pt x="3126" y="1172"/>
                      </a:lnTo>
                      <a:lnTo>
                        <a:pt x="3124" y="1172"/>
                      </a:lnTo>
                      <a:lnTo>
                        <a:pt x="3123" y="1169"/>
                      </a:lnTo>
                      <a:lnTo>
                        <a:pt x="3120" y="1168"/>
                      </a:lnTo>
                      <a:lnTo>
                        <a:pt x="3120" y="1172"/>
                      </a:lnTo>
                      <a:lnTo>
                        <a:pt x="3126" y="1172"/>
                      </a:lnTo>
                      <a:lnTo>
                        <a:pt x="3126" y="1170"/>
                      </a:lnTo>
                      <a:lnTo>
                        <a:pt x="3124" y="1170"/>
                      </a:lnTo>
                      <a:lnTo>
                        <a:pt x="3123" y="1168"/>
                      </a:lnTo>
                      <a:lnTo>
                        <a:pt x="3120" y="1166"/>
                      </a:lnTo>
                      <a:lnTo>
                        <a:pt x="3118" y="1166"/>
                      </a:lnTo>
                      <a:lnTo>
                        <a:pt x="3118" y="1170"/>
                      </a:lnTo>
                      <a:lnTo>
                        <a:pt x="3122" y="1168"/>
                      </a:lnTo>
                      <a:lnTo>
                        <a:pt x="3118" y="1166"/>
                      </a:lnTo>
                      <a:lnTo>
                        <a:pt x="3118" y="1170"/>
                      </a:lnTo>
                      <a:lnTo>
                        <a:pt x="3122" y="1168"/>
                      </a:lnTo>
                      <a:lnTo>
                        <a:pt x="3120" y="1166"/>
                      </a:lnTo>
                      <a:lnTo>
                        <a:pt x="3119" y="1166"/>
                      </a:lnTo>
                      <a:lnTo>
                        <a:pt x="3117" y="1165"/>
                      </a:lnTo>
                      <a:lnTo>
                        <a:pt x="3115" y="1165"/>
                      </a:lnTo>
                      <a:lnTo>
                        <a:pt x="3115" y="1169"/>
                      </a:lnTo>
                      <a:lnTo>
                        <a:pt x="3119" y="1166"/>
                      </a:lnTo>
                      <a:lnTo>
                        <a:pt x="3115" y="1165"/>
                      </a:lnTo>
                      <a:lnTo>
                        <a:pt x="3115" y="1169"/>
                      </a:lnTo>
                      <a:lnTo>
                        <a:pt x="3119" y="1166"/>
                      </a:lnTo>
                      <a:lnTo>
                        <a:pt x="3118" y="1165"/>
                      </a:lnTo>
                      <a:lnTo>
                        <a:pt x="3117" y="1165"/>
                      </a:lnTo>
                      <a:lnTo>
                        <a:pt x="3114" y="1164"/>
                      </a:lnTo>
                      <a:lnTo>
                        <a:pt x="3113" y="1164"/>
                      </a:lnTo>
                      <a:lnTo>
                        <a:pt x="3113" y="1168"/>
                      </a:lnTo>
                      <a:lnTo>
                        <a:pt x="3118" y="1168"/>
                      </a:lnTo>
                      <a:lnTo>
                        <a:pt x="3117" y="1168"/>
                      </a:lnTo>
                      <a:lnTo>
                        <a:pt x="3115" y="1165"/>
                      </a:lnTo>
                      <a:lnTo>
                        <a:pt x="3113" y="1164"/>
                      </a:lnTo>
                      <a:lnTo>
                        <a:pt x="3113" y="1168"/>
                      </a:lnTo>
                      <a:lnTo>
                        <a:pt x="3118" y="1168"/>
                      </a:lnTo>
                      <a:lnTo>
                        <a:pt x="3118" y="1166"/>
                      </a:lnTo>
                      <a:lnTo>
                        <a:pt x="3117" y="1166"/>
                      </a:lnTo>
                      <a:lnTo>
                        <a:pt x="3115" y="1164"/>
                      </a:lnTo>
                      <a:lnTo>
                        <a:pt x="3113" y="1162"/>
                      </a:lnTo>
                      <a:lnTo>
                        <a:pt x="3111" y="1162"/>
                      </a:lnTo>
                      <a:lnTo>
                        <a:pt x="3111" y="1166"/>
                      </a:lnTo>
                      <a:lnTo>
                        <a:pt x="3117" y="1166"/>
                      </a:lnTo>
                      <a:lnTo>
                        <a:pt x="3115" y="1166"/>
                      </a:lnTo>
                      <a:lnTo>
                        <a:pt x="3114" y="1164"/>
                      </a:lnTo>
                      <a:lnTo>
                        <a:pt x="3111" y="1162"/>
                      </a:lnTo>
                      <a:lnTo>
                        <a:pt x="3111" y="1166"/>
                      </a:lnTo>
                      <a:lnTo>
                        <a:pt x="3117" y="1166"/>
                      </a:lnTo>
                      <a:lnTo>
                        <a:pt x="3117" y="1165"/>
                      </a:lnTo>
                      <a:lnTo>
                        <a:pt x="3115" y="1165"/>
                      </a:lnTo>
                      <a:lnTo>
                        <a:pt x="3114" y="1162"/>
                      </a:lnTo>
                      <a:lnTo>
                        <a:pt x="3111" y="1161"/>
                      </a:lnTo>
                      <a:lnTo>
                        <a:pt x="3110" y="1161"/>
                      </a:lnTo>
                      <a:lnTo>
                        <a:pt x="3110" y="1165"/>
                      </a:lnTo>
                      <a:lnTo>
                        <a:pt x="3115" y="1165"/>
                      </a:lnTo>
                      <a:lnTo>
                        <a:pt x="3114" y="1165"/>
                      </a:lnTo>
                      <a:lnTo>
                        <a:pt x="3113" y="1162"/>
                      </a:lnTo>
                      <a:lnTo>
                        <a:pt x="3110" y="1161"/>
                      </a:lnTo>
                      <a:lnTo>
                        <a:pt x="3110" y="1165"/>
                      </a:lnTo>
                      <a:lnTo>
                        <a:pt x="3115" y="1165"/>
                      </a:lnTo>
                      <a:lnTo>
                        <a:pt x="3115" y="1164"/>
                      </a:lnTo>
                      <a:lnTo>
                        <a:pt x="3114" y="1164"/>
                      </a:lnTo>
                      <a:lnTo>
                        <a:pt x="3113" y="1161"/>
                      </a:lnTo>
                      <a:lnTo>
                        <a:pt x="3110" y="1160"/>
                      </a:lnTo>
                      <a:lnTo>
                        <a:pt x="3109" y="1160"/>
                      </a:lnTo>
                      <a:lnTo>
                        <a:pt x="3109" y="1164"/>
                      </a:lnTo>
                      <a:lnTo>
                        <a:pt x="3114" y="1164"/>
                      </a:lnTo>
                      <a:lnTo>
                        <a:pt x="3113" y="1164"/>
                      </a:lnTo>
                      <a:lnTo>
                        <a:pt x="3111" y="1161"/>
                      </a:lnTo>
                      <a:lnTo>
                        <a:pt x="3109" y="1160"/>
                      </a:lnTo>
                      <a:lnTo>
                        <a:pt x="3109" y="1164"/>
                      </a:lnTo>
                      <a:lnTo>
                        <a:pt x="3114" y="1164"/>
                      </a:lnTo>
                      <a:lnTo>
                        <a:pt x="3114" y="1162"/>
                      </a:lnTo>
                      <a:lnTo>
                        <a:pt x="3113" y="1162"/>
                      </a:lnTo>
                      <a:lnTo>
                        <a:pt x="3113" y="1160"/>
                      </a:lnTo>
                      <a:lnTo>
                        <a:pt x="3110" y="1157"/>
                      </a:lnTo>
                      <a:lnTo>
                        <a:pt x="3106" y="1160"/>
                      </a:lnTo>
                      <a:lnTo>
                        <a:pt x="3111" y="1160"/>
                      </a:lnTo>
                      <a:lnTo>
                        <a:pt x="3110" y="1157"/>
                      </a:lnTo>
                      <a:lnTo>
                        <a:pt x="3106" y="1160"/>
                      </a:lnTo>
                      <a:lnTo>
                        <a:pt x="3111" y="1160"/>
                      </a:lnTo>
                      <a:lnTo>
                        <a:pt x="3111" y="1159"/>
                      </a:lnTo>
                      <a:lnTo>
                        <a:pt x="3110" y="1159"/>
                      </a:lnTo>
                      <a:lnTo>
                        <a:pt x="3110" y="1156"/>
                      </a:lnTo>
                      <a:lnTo>
                        <a:pt x="3109" y="1155"/>
                      </a:lnTo>
                      <a:lnTo>
                        <a:pt x="3105" y="1157"/>
                      </a:lnTo>
                      <a:lnTo>
                        <a:pt x="3110" y="1157"/>
                      </a:lnTo>
                      <a:lnTo>
                        <a:pt x="3109" y="1155"/>
                      </a:lnTo>
                      <a:lnTo>
                        <a:pt x="3105" y="1157"/>
                      </a:lnTo>
                      <a:lnTo>
                        <a:pt x="3110" y="1157"/>
                      </a:lnTo>
                      <a:lnTo>
                        <a:pt x="3110" y="1156"/>
                      </a:lnTo>
                      <a:lnTo>
                        <a:pt x="3109" y="1156"/>
                      </a:lnTo>
                      <a:lnTo>
                        <a:pt x="3109" y="1153"/>
                      </a:lnTo>
                      <a:lnTo>
                        <a:pt x="3108" y="1152"/>
                      </a:lnTo>
                      <a:lnTo>
                        <a:pt x="3104" y="1155"/>
                      </a:lnTo>
                      <a:lnTo>
                        <a:pt x="3109" y="1155"/>
                      </a:lnTo>
                      <a:lnTo>
                        <a:pt x="3108" y="1152"/>
                      </a:lnTo>
                      <a:lnTo>
                        <a:pt x="3104" y="1155"/>
                      </a:lnTo>
                      <a:lnTo>
                        <a:pt x="3109" y="1155"/>
                      </a:lnTo>
                      <a:lnTo>
                        <a:pt x="3109" y="1153"/>
                      </a:lnTo>
                      <a:lnTo>
                        <a:pt x="3108" y="1153"/>
                      </a:lnTo>
                      <a:lnTo>
                        <a:pt x="3108" y="1151"/>
                      </a:lnTo>
                      <a:lnTo>
                        <a:pt x="3106" y="1150"/>
                      </a:lnTo>
                      <a:lnTo>
                        <a:pt x="3102" y="1152"/>
                      </a:lnTo>
                      <a:lnTo>
                        <a:pt x="3108" y="1152"/>
                      </a:lnTo>
                      <a:lnTo>
                        <a:pt x="3106" y="1150"/>
                      </a:lnTo>
                      <a:lnTo>
                        <a:pt x="3102" y="1152"/>
                      </a:lnTo>
                      <a:lnTo>
                        <a:pt x="3108" y="1152"/>
                      </a:lnTo>
                      <a:lnTo>
                        <a:pt x="3108" y="1150"/>
                      </a:lnTo>
                      <a:lnTo>
                        <a:pt x="3106" y="1150"/>
                      </a:lnTo>
                      <a:lnTo>
                        <a:pt x="3106" y="1148"/>
                      </a:lnTo>
                      <a:lnTo>
                        <a:pt x="3105" y="1146"/>
                      </a:lnTo>
                      <a:lnTo>
                        <a:pt x="3101" y="1147"/>
                      </a:lnTo>
                      <a:lnTo>
                        <a:pt x="3106" y="1147"/>
                      </a:lnTo>
                      <a:lnTo>
                        <a:pt x="3105" y="1146"/>
                      </a:lnTo>
                      <a:lnTo>
                        <a:pt x="3101" y="1147"/>
                      </a:lnTo>
                      <a:lnTo>
                        <a:pt x="3106" y="1147"/>
                      </a:lnTo>
                      <a:lnTo>
                        <a:pt x="3106" y="1146"/>
                      </a:lnTo>
                      <a:lnTo>
                        <a:pt x="3105" y="1146"/>
                      </a:lnTo>
                      <a:lnTo>
                        <a:pt x="3105" y="1143"/>
                      </a:lnTo>
                      <a:lnTo>
                        <a:pt x="3104" y="1142"/>
                      </a:lnTo>
                      <a:lnTo>
                        <a:pt x="3100" y="1144"/>
                      </a:lnTo>
                      <a:lnTo>
                        <a:pt x="3105" y="1144"/>
                      </a:lnTo>
                      <a:lnTo>
                        <a:pt x="3104" y="1142"/>
                      </a:lnTo>
                      <a:lnTo>
                        <a:pt x="3100" y="1144"/>
                      </a:lnTo>
                      <a:lnTo>
                        <a:pt x="3105" y="1144"/>
                      </a:lnTo>
                      <a:lnTo>
                        <a:pt x="3105" y="1142"/>
                      </a:lnTo>
                      <a:lnTo>
                        <a:pt x="3104" y="1142"/>
                      </a:lnTo>
                      <a:lnTo>
                        <a:pt x="3104" y="1141"/>
                      </a:lnTo>
                      <a:lnTo>
                        <a:pt x="3102" y="1138"/>
                      </a:lnTo>
                      <a:lnTo>
                        <a:pt x="3099" y="1139"/>
                      </a:lnTo>
                      <a:lnTo>
                        <a:pt x="3104" y="1139"/>
                      </a:lnTo>
                      <a:lnTo>
                        <a:pt x="3102" y="1138"/>
                      </a:lnTo>
                      <a:lnTo>
                        <a:pt x="3099" y="1139"/>
                      </a:lnTo>
                      <a:lnTo>
                        <a:pt x="3104" y="1139"/>
                      </a:lnTo>
                      <a:lnTo>
                        <a:pt x="3104" y="1135"/>
                      </a:lnTo>
                      <a:lnTo>
                        <a:pt x="3102" y="1135"/>
                      </a:lnTo>
                      <a:lnTo>
                        <a:pt x="3102" y="1134"/>
                      </a:lnTo>
                      <a:lnTo>
                        <a:pt x="3101" y="1131"/>
                      </a:lnTo>
                      <a:lnTo>
                        <a:pt x="3097" y="1133"/>
                      </a:lnTo>
                      <a:lnTo>
                        <a:pt x="3102" y="1133"/>
                      </a:lnTo>
                      <a:lnTo>
                        <a:pt x="3101" y="1131"/>
                      </a:lnTo>
                      <a:lnTo>
                        <a:pt x="3097" y="1133"/>
                      </a:lnTo>
                      <a:lnTo>
                        <a:pt x="3102" y="1133"/>
                      </a:lnTo>
                      <a:lnTo>
                        <a:pt x="3102" y="1130"/>
                      </a:lnTo>
                      <a:lnTo>
                        <a:pt x="3101" y="1129"/>
                      </a:lnTo>
                      <a:lnTo>
                        <a:pt x="3100" y="1125"/>
                      </a:lnTo>
                      <a:lnTo>
                        <a:pt x="3096" y="1126"/>
                      </a:lnTo>
                      <a:lnTo>
                        <a:pt x="3101" y="1126"/>
                      </a:lnTo>
                      <a:lnTo>
                        <a:pt x="3100" y="1125"/>
                      </a:lnTo>
                      <a:lnTo>
                        <a:pt x="3096" y="1126"/>
                      </a:lnTo>
                      <a:lnTo>
                        <a:pt x="3101" y="1126"/>
                      </a:lnTo>
                      <a:lnTo>
                        <a:pt x="3101" y="1124"/>
                      </a:lnTo>
                      <a:lnTo>
                        <a:pt x="3100" y="1122"/>
                      </a:lnTo>
                      <a:lnTo>
                        <a:pt x="3099" y="1119"/>
                      </a:lnTo>
                      <a:lnTo>
                        <a:pt x="3095" y="1120"/>
                      </a:lnTo>
                      <a:lnTo>
                        <a:pt x="3100" y="1120"/>
                      </a:lnTo>
                      <a:lnTo>
                        <a:pt x="3099" y="1119"/>
                      </a:lnTo>
                      <a:lnTo>
                        <a:pt x="3095" y="1120"/>
                      </a:lnTo>
                      <a:lnTo>
                        <a:pt x="3100" y="1120"/>
                      </a:lnTo>
                      <a:lnTo>
                        <a:pt x="3100" y="1113"/>
                      </a:lnTo>
                      <a:lnTo>
                        <a:pt x="3099" y="1112"/>
                      </a:lnTo>
                      <a:lnTo>
                        <a:pt x="3097" y="1108"/>
                      </a:lnTo>
                      <a:lnTo>
                        <a:pt x="3093" y="1110"/>
                      </a:lnTo>
                      <a:lnTo>
                        <a:pt x="3099" y="1110"/>
                      </a:lnTo>
                      <a:lnTo>
                        <a:pt x="3097" y="1108"/>
                      </a:lnTo>
                      <a:lnTo>
                        <a:pt x="3093" y="1110"/>
                      </a:lnTo>
                      <a:lnTo>
                        <a:pt x="3099" y="1110"/>
                      </a:lnTo>
                      <a:lnTo>
                        <a:pt x="3099" y="1104"/>
                      </a:lnTo>
                      <a:lnTo>
                        <a:pt x="3097" y="1103"/>
                      </a:lnTo>
                      <a:lnTo>
                        <a:pt x="3096" y="1099"/>
                      </a:lnTo>
                      <a:lnTo>
                        <a:pt x="3092" y="1101"/>
                      </a:lnTo>
                      <a:lnTo>
                        <a:pt x="3097" y="1101"/>
                      </a:lnTo>
                      <a:lnTo>
                        <a:pt x="3096" y="1099"/>
                      </a:lnTo>
                      <a:lnTo>
                        <a:pt x="3092" y="1101"/>
                      </a:lnTo>
                      <a:lnTo>
                        <a:pt x="3097" y="1101"/>
                      </a:lnTo>
                      <a:lnTo>
                        <a:pt x="3097" y="1090"/>
                      </a:lnTo>
                      <a:lnTo>
                        <a:pt x="3096" y="1090"/>
                      </a:lnTo>
                      <a:lnTo>
                        <a:pt x="3095" y="1085"/>
                      </a:lnTo>
                      <a:lnTo>
                        <a:pt x="3091" y="1085"/>
                      </a:lnTo>
                      <a:lnTo>
                        <a:pt x="3096" y="1085"/>
                      </a:lnTo>
                      <a:lnTo>
                        <a:pt x="3091" y="1085"/>
                      </a:lnTo>
                      <a:lnTo>
                        <a:pt x="3096" y="1085"/>
                      </a:lnTo>
                      <a:lnTo>
                        <a:pt x="3096" y="1079"/>
                      </a:lnTo>
                      <a:lnTo>
                        <a:pt x="3095" y="1079"/>
                      </a:lnTo>
                      <a:lnTo>
                        <a:pt x="3093" y="1072"/>
                      </a:lnTo>
                      <a:lnTo>
                        <a:pt x="3089" y="1072"/>
                      </a:lnTo>
                      <a:lnTo>
                        <a:pt x="3095" y="1072"/>
                      </a:lnTo>
                      <a:lnTo>
                        <a:pt x="3089" y="1072"/>
                      </a:lnTo>
                      <a:lnTo>
                        <a:pt x="3095" y="1072"/>
                      </a:lnTo>
                      <a:lnTo>
                        <a:pt x="3095" y="1066"/>
                      </a:lnTo>
                      <a:lnTo>
                        <a:pt x="3093" y="1058"/>
                      </a:lnTo>
                      <a:lnTo>
                        <a:pt x="3088" y="1058"/>
                      </a:lnTo>
                      <a:lnTo>
                        <a:pt x="3093" y="1058"/>
                      </a:lnTo>
                      <a:lnTo>
                        <a:pt x="3088" y="1058"/>
                      </a:lnTo>
                      <a:lnTo>
                        <a:pt x="3093" y="1058"/>
                      </a:lnTo>
                      <a:lnTo>
                        <a:pt x="3093" y="1042"/>
                      </a:lnTo>
                      <a:lnTo>
                        <a:pt x="3092" y="1035"/>
                      </a:lnTo>
                      <a:lnTo>
                        <a:pt x="3087" y="1035"/>
                      </a:lnTo>
                      <a:lnTo>
                        <a:pt x="3092" y="1035"/>
                      </a:lnTo>
                      <a:lnTo>
                        <a:pt x="3087" y="1035"/>
                      </a:lnTo>
                      <a:lnTo>
                        <a:pt x="3092" y="1035"/>
                      </a:lnTo>
                      <a:lnTo>
                        <a:pt x="3092" y="1026"/>
                      </a:lnTo>
                      <a:lnTo>
                        <a:pt x="3091" y="1017"/>
                      </a:lnTo>
                      <a:lnTo>
                        <a:pt x="3086" y="1017"/>
                      </a:lnTo>
                      <a:lnTo>
                        <a:pt x="3091" y="1017"/>
                      </a:lnTo>
                      <a:lnTo>
                        <a:pt x="3086" y="1017"/>
                      </a:lnTo>
                      <a:lnTo>
                        <a:pt x="3091" y="1017"/>
                      </a:lnTo>
                      <a:lnTo>
                        <a:pt x="3091" y="1006"/>
                      </a:lnTo>
                      <a:lnTo>
                        <a:pt x="3089" y="997"/>
                      </a:lnTo>
                      <a:lnTo>
                        <a:pt x="3084" y="997"/>
                      </a:lnTo>
                      <a:lnTo>
                        <a:pt x="3089" y="997"/>
                      </a:lnTo>
                      <a:lnTo>
                        <a:pt x="3084" y="997"/>
                      </a:lnTo>
                      <a:lnTo>
                        <a:pt x="3089" y="997"/>
                      </a:lnTo>
                      <a:lnTo>
                        <a:pt x="3089" y="977"/>
                      </a:lnTo>
                      <a:lnTo>
                        <a:pt x="3088" y="965"/>
                      </a:lnTo>
                      <a:lnTo>
                        <a:pt x="3083" y="965"/>
                      </a:lnTo>
                      <a:lnTo>
                        <a:pt x="3088" y="965"/>
                      </a:lnTo>
                      <a:lnTo>
                        <a:pt x="3083" y="965"/>
                      </a:lnTo>
                      <a:lnTo>
                        <a:pt x="3088" y="965"/>
                      </a:lnTo>
                      <a:lnTo>
                        <a:pt x="3088" y="955"/>
                      </a:lnTo>
                      <a:lnTo>
                        <a:pt x="3087" y="943"/>
                      </a:lnTo>
                      <a:lnTo>
                        <a:pt x="3082" y="943"/>
                      </a:lnTo>
                      <a:lnTo>
                        <a:pt x="3087" y="943"/>
                      </a:lnTo>
                      <a:lnTo>
                        <a:pt x="3082" y="943"/>
                      </a:lnTo>
                      <a:lnTo>
                        <a:pt x="3087" y="943"/>
                      </a:lnTo>
                      <a:lnTo>
                        <a:pt x="3087" y="931"/>
                      </a:lnTo>
                      <a:lnTo>
                        <a:pt x="3086" y="920"/>
                      </a:lnTo>
                      <a:lnTo>
                        <a:pt x="3080" y="920"/>
                      </a:lnTo>
                      <a:lnTo>
                        <a:pt x="3086" y="920"/>
                      </a:lnTo>
                      <a:lnTo>
                        <a:pt x="3080" y="920"/>
                      </a:lnTo>
                      <a:lnTo>
                        <a:pt x="3086" y="920"/>
                      </a:lnTo>
                      <a:lnTo>
                        <a:pt x="3086" y="895"/>
                      </a:lnTo>
                      <a:lnTo>
                        <a:pt x="3084" y="884"/>
                      </a:lnTo>
                      <a:lnTo>
                        <a:pt x="3079" y="884"/>
                      </a:lnTo>
                      <a:lnTo>
                        <a:pt x="3084" y="884"/>
                      </a:lnTo>
                      <a:lnTo>
                        <a:pt x="3079" y="884"/>
                      </a:lnTo>
                      <a:lnTo>
                        <a:pt x="3084" y="884"/>
                      </a:lnTo>
                      <a:lnTo>
                        <a:pt x="3084" y="871"/>
                      </a:lnTo>
                      <a:lnTo>
                        <a:pt x="3083" y="858"/>
                      </a:lnTo>
                      <a:lnTo>
                        <a:pt x="3078" y="858"/>
                      </a:lnTo>
                      <a:lnTo>
                        <a:pt x="3083" y="858"/>
                      </a:lnTo>
                      <a:lnTo>
                        <a:pt x="3078" y="858"/>
                      </a:lnTo>
                      <a:lnTo>
                        <a:pt x="3083" y="858"/>
                      </a:lnTo>
                      <a:lnTo>
                        <a:pt x="3083" y="845"/>
                      </a:lnTo>
                      <a:lnTo>
                        <a:pt x="3082" y="832"/>
                      </a:lnTo>
                      <a:lnTo>
                        <a:pt x="3077" y="832"/>
                      </a:lnTo>
                      <a:lnTo>
                        <a:pt x="3082" y="832"/>
                      </a:lnTo>
                      <a:lnTo>
                        <a:pt x="3077" y="832"/>
                      </a:lnTo>
                      <a:lnTo>
                        <a:pt x="3082" y="832"/>
                      </a:lnTo>
                      <a:lnTo>
                        <a:pt x="3082" y="806"/>
                      </a:lnTo>
                      <a:lnTo>
                        <a:pt x="3080" y="793"/>
                      </a:lnTo>
                      <a:lnTo>
                        <a:pt x="3075" y="793"/>
                      </a:lnTo>
                      <a:lnTo>
                        <a:pt x="3080" y="793"/>
                      </a:lnTo>
                      <a:lnTo>
                        <a:pt x="3075" y="793"/>
                      </a:lnTo>
                      <a:lnTo>
                        <a:pt x="3080" y="793"/>
                      </a:lnTo>
                      <a:lnTo>
                        <a:pt x="3080" y="780"/>
                      </a:lnTo>
                      <a:lnTo>
                        <a:pt x="3079" y="766"/>
                      </a:lnTo>
                      <a:lnTo>
                        <a:pt x="3074" y="766"/>
                      </a:lnTo>
                      <a:lnTo>
                        <a:pt x="3079" y="766"/>
                      </a:lnTo>
                      <a:lnTo>
                        <a:pt x="3074" y="766"/>
                      </a:lnTo>
                      <a:lnTo>
                        <a:pt x="3079" y="766"/>
                      </a:lnTo>
                      <a:lnTo>
                        <a:pt x="3079" y="753"/>
                      </a:lnTo>
                      <a:lnTo>
                        <a:pt x="3078" y="740"/>
                      </a:lnTo>
                      <a:lnTo>
                        <a:pt x="3073" y="740"/>
                      </a:lnTo>
                      <a:lnTo>
                        <a:pt x="3078" y="740"/>
                      </a:lnTo>
                      <a:lnTo>
                        <a:pt x="3073" y="740"/>
                      </a:lnTo>
                      <a:lnTo>
                        <a:pt x="3078" y="740"/>
                      </a:lnTo>
                      <a:lnTo>
                        <a:pt x="3078" y="713"/>
                      </a:lnTo>
                      <a:lnTo>
                        <a:pt x="3077" y="700"/>
                      </a:lnTo>
                      <a:lnTo>
                        <a:pt x="3071" y="700"/>
                      </a:lnTo>
                      <a:lnTo>
                        <a:pt x="3077" y="700"/>
                      </a:lnTo>
                      <a:lnTo>
                        <a:pt x="3071" y="700"/>
                      </a:lnTo>
                      <a:lnTo>
                        <a:pt x="3077" y="700"/>
                      </a:lnTo>
                      <a:lnTo>
                        <a:pt x="3077" y="686"/>
                      </a:lnTo>
                      <a:lnTo>
                        <a:pt x="3075" y="673"/>
                      </a:lnTo>
                      <a:lnTo>
                        <a:pt x="3070" y="673"/>
                      </a:lnTo>
                      <a:lnTo>
                        <a:pt x="3075" y="673"/>
                      </a:lnTo>
                      <a:lnTo>
                        <a:pt x="3070" y="673"/>
                      </a:lnTo>
                      <a:lnTo>
                        <a:pt x="3075" y="673"/>
                      </a:lnTo>
                      <a:lnTo>
                        <a:pt x="3075" y="660"/>
                      </a:lnTo>
                      <a:lnTo>
                        <a:pt x="3074" y="647"/>
                      </a:lnTo>
                      <a:lnTo>
                        <a:pt x="3069" y="647"/>
                      </a:lnTo>
                      <a:lnTo>
                        <a:pt x="3074" y="647"/>
                      </a:lnTo>
                      <a:lnTo>
                        <a:pt x="3069" y="647"/>
                      </a:lnTo>
                      <a:lnTo>
                        <a:pt x="3074" y="647"/>
                      </a:lnTo>
                      <a:lnTo>
                        <a:pt x="3074" y="621"/>
                      </a:lnTo>
                      <a:lnTo>
                        <a:pt x="3073" y="609"/>
                      </a:lnTo>
                      <a:lnTo>
                        <a:pt x="3068" y="609"/>
                      </a:lnTo>
                      <a:lnTo>
                        <a:pt x="3073" y="609"/>
                      </a:lnTo>
                      <a:lnTo>
                        <a:pt x="3068" y="609"/>
                      </a:lnTo>
                      <a:lnTo>
                        <a:pt x="3073" y="609"/>
                      </a:lnTo>
                      <a:lnTo>
                        <a:pt x="3073" y="596"/>
                      </a:lnTo>
                      <a:lnTo>
                        <a:pt x="3071" y="583"/>
                      </a:lnTo>
                      <a:lnTo>
                        <a:pt x="3066" y="583"/>
                      </a:lnTo>
                      <a:lnTo>
                        <a:pt x="3071" y="583"/>
                      </a:lnTo>
                      <a:lnTo>
                        <a:pt x="3066" y="583"/>
                      </a:lnTo>
                      <a:lnTo>
                        <a:pt x="3071" y="583"/>
                      </a:lnTo>
                      <a:lnTo>
                        <a:pt x="3071" y="570"/>
                      </a:lnTo>
                      <a:lnTo>
                        <a:pt x="3070" y="557"/>
                      </a:lnTo>
                      <a:lnTo>
                        <a:pt x="3065" y="557"/>
                      </a:lnTo>
                      <a:lnTo>
                        <a:pt x="3070" y="557"/>
                      </a:lnTo>
                      <a:lnTo>
                        <a:pt x="3065" y="557"/>
                      </a:lnTo>
                      <a:lnTo>
                        <a:pt x="3070" y="557"/>
                      </a:lnTo>
                      <a:lnTo>
                        <a:pt x="3070" y="532"/>
                      </a:lnTo>
                      <a:lnTo>
                        <a:pt x="3069" y="519"/>
                      </a:lnTo>
                      <a:lnTo>
                        <a:pt x="3064" y="519"/>
                      </a:lnTo>
                      <a:lnTo>
                        <a:pt x="3069" y="519"/>
                      </a:lnTo>
                      <a:lnTo>
                        <a:pt x="3064" y="519"/>
                      </a:lnTo>
                      <a:lnTo>
                        <a:pt x="3069" y="519"/>
                      </a:lnTo>
                      <a:lnTo>
                        <a:pt x="3069" y="508"/>
                      </a:lnTo>
                      <a:lnTo>
                        <a:pt x="3068" y="495"/>
                      </a:lnTo>
                      <a:lnTo>
                        <a:pt x="3062" y="495"/>
                      </a:lnTo>
                      <a:lnTo>
                        <a:pt x="3068" y="495"/>
                      </a:lnTo>
                      <a:lnTo>
                        <a:pt x="3062" y="495"/>
                      </a:lnTo>
                      <a:lnTo>
                        <a:pt x="3068" y="495"/>
                      </a:lnTo>
                      <a:lnTo>
                        <a:pt x="3068" y="483"/>
                      </a:lnTo>
                      <a:lnTo>
                        <a:pt x="3066" y="472"/>
                      </a:lnTo>
                      <a:lnTo>
                        <a:pt x="3061" y="472"/>
                      </a:lnTo>
                      <a:lnTo>
                        <a:pt x="3066" y="472"/>
                      </a:lnTo>
                      <a:lnTo>
                        <a:pt x="3061" y="472"/>
                      </a:lnTo>
                      <a:lnTo>
                        <a:pt x="3066" y="472"/>
                      </a:lnTo>
                      <a:lnTo>
                        <a:pt x="3066" y="448"/>
                      </a:lnTo>
                      <a:lnTo>
                        <a:pt x="3065" y="437"/>
                      </a:lnTo>
                      <a:lnTo>
                        <a:pt x="3060" y="437"/>
                      </a:lnTo>
                      <a:lnTo>
                        <a:pt x="3065" y="437"/>
                      </a:lnTo>
                      <a:lnTo>
                        <a:pt x="3060" y="437"/>
                      </a:lnTo>
                      <a:lnTo>
                        <a:pt x="3065" y="437"/>
                      </a:lnTo>
                      <a:lnTo>
                        <a:pt x="3065" y="425"/>
                      </a:lnTo>
                      <a:lnTo>
                        <a:pt x="3064" y="414"/>
                      </a:lnTo>
                      <a:lnTo>
                        <a:pt x="3058" y="414"/>
                      </a:lnTo>
                      <a:lnTo>
                        <a:pt x="3064" y="414"/>
                      </a:lnTo>
                      <a:lnTo>
                        <a:pt x="3058" y="414"/>
                      </a:lnTo>
                      <a:lnTo>
                        <a:pt x="3064" y="414"/>
                      </a:lnTo>
                      <a:lnTo>
                        <a:pt x="3064" y="402"/>
                      </a:lnTo>
                      <a:lnTo>
                        <a:pt x="3062" y="392"/>
                      </a:lnTo>
                      <a:lnTo>
                        <a:pt x="3057" y="392"/>
                      </a:lnTo>
                      <a:lnTo>
                        <a:pt x="3062" y="392"/>
                      </a:lnTo>
                      <a:lnTo>
                        <a:pt x="3057" y="392"/>
                      </a:lnTo>
                      <a:lnTo>
                        <a:pt x="3062" y="392"/>
                      </a:lnTo>
                      <a:lnTo>
                        <a:pt x="3062" y="370"/>
                      </a:lnTo>
                      <a:lnTo>
                        <a:pt x="3061" y="358"/>
                      </a:lnTo>
                      <a:lnTo>
                        <a:pt x="3056" y="358"/>
                      </a:lnTo>
                      <a:lnTo>
                        <a:pt x="3061" y="358"/>
                      </a:lnTo>
                      <a:lnTo>
                        <a:pt x="3056" y="358"/>
                      </a:lnTo>
                      <a:lnTo>
                        <a:pt x="3061" y="358"/>
                      </a:lnTo>
                      <a:lnTo>
                        <a:pt x="3061" y="348"/>
                      </a:lnTo>
                      <a:lnTo>
                        <a:pt x="3060" y="337"/>
                      </a:lnTo>
                      <a:lnTo>
                        <a:pt x="3055" y="337"/>
                      </a:lnTo>
                      <a:lnTo>
                        <a:pt x="3060" y="337"/>
                      </a:lnTo>
                      <a:lnTo>
                        <a:pt x="3055" y="337"/>
                      </a:lnTo>
                      <a:lnTo>
                        <a:pt x="3060" y="337"/>
                      </a:lnTo>
                      <a:lnTo>
                        <a:pt x="3060" y="317"/>
                      </a:lnTo>
                      <a:lnTo>
                        <a:pt x="3058" y="306"/>
                      </a:lnTo>
                      <a:lnTo>
                        <a:pt x="3053" y="306"/>
                      </a:lnTo>
                      <a:lnTo>
                        <a:pt x="3058" y="306"/>
                      </a:lnTo>
                      <a:lnTo>
                        <a:pt x="3053" y="306"/>
                      </a:lnTo>
                      <a:lnTo>
                        <a:pt x="3058" y="306"/>
                      </a:lnTo>
                      <a:lnTo>
                        <a:pt x="3058" y="296"/>
                      </a:lnTo>
                      <a:lnTo>
                        <a:pt x="3057" y="287"/>
                      </a:lnTo>
                      <a:lnTo>
                        <a:pt x="3052" y="287"/>
                      </a:lnTo>
                      <a:lnTo>
                        <a:pt x="3057" y="287"/>
                      </a:lnTo>
                      <a:lnTo>
                        <a:pt x="3052" y="287"/>
                      </a:lnTo>
                      <a:lnTo>
                        <a:pt x="3057" y="287"/>
                      </a:lnTo>
                      <a:lnTo>
                        <a:pt x="3057" y="277"/>
                      </a:lnTo>
                      <a:lnTo>
                        <a:pt x="3056" y="268"/>
                      </a:lnTo>
                      <a:lnTo>
                        <a:pt x="3051" y="268"/>
                      </a:lnTo>
                      <a:lnTo>
                        <a:pt x="3056" y="268"/>
                      </a:lnTo>
                      <a:lnTo>
                        <a:pt x="3051" y="268"/>
                      </a:lnTo>
                      <a:lnTo>
                        <a:pt x="3056" y="268"/>
                      </a:lnTo>
                      <a:lnTo>
                        <a:pt x="3056" y="248"/>
                      </a:lnTo>
                      <a:lnTo>
                        <a:pt x="3055" y="239"/>
                      </a:lnTo>
                      <a:lnTo>
                        <a:pt x="3049" y="239"/>
                      </a:lnTo>
                      <a:lnTo>
                        <a:pt x="3055" y="239"/>
                      </a:lnTo>
                      <a:lnTo>
                        <a:pt x="3049" y="239"/>
                      </a:lnTo>
                      <a:lnTo>
                        <a:pt x="3055" y="239"/>
                      </a:lnTo>
                      <a:lnTo>
                        <a:pt x="3055" y="230"/>
                      </a:lnTo>
                      <a:lnTo>
                        <a:pt x="3053" y="221"/>
                      </a:lnTo>
                      <a:lnTo>
                        <a:pt x="3048" y="221"/>
                      </a:lnTo>
                      <a:lnTo>
                        <a:pt x="3053" y="221"/>
                      </a:lnTo>
                      <a:lnTo>
                        <a:pt x="3048" y="221"/>
                      </a:lnTo>
                      <a:lnTo>
                        <a:pt x="3053" y="221"/>
                      </a:lnTo>
                      <a:lnTo>
                        <a:pt x="3053" y="213"/>
                      </a:lnTo>
                      <a:lnTo>
                        <a:pt x="3052" y="204"/>
                      </a:lnTo>
                      <a:lnTo>
                        <a:pt x="3047" y="204"/>
                      </a:lnTo>
                      <a:lnTo>
                        <a:pt x="3052" y="204"/>
                      </a:lnTo>
                      <a:lnTo>
                        <a:pt x="3047" y="204"/>
                      </a:lnTo>
                      <a:lnTo>
                        <a:pt x="3052" y="204"/>
                      </a:lnTo>
                      <a:lnTo>
                        <a:pt x="3052" y="188"/>
                      </a:lnTo>
                      <a:lnTo>
                        <a:pt x="3051" y="180"/>
                      </a:lnTo>
                      <a:lnTo>
                        <a:pt x="3046" y="180"/>
                      </a:lnTo>
                      <a:lnTo>
                        <a:pt x="3051" y="180"/>
                      </a:lnTo>
                      <a:lnTo>
                        <a:pt x="3046" y="180"/>
                      </a:lnTo>
                      <a:lnTo>
                        <a:pt x="3051" y="180"/>
                      </a:lnTo>
                      <a:lnTo>
                        <a:pt x="3051" y="172"/>
                      </a:lnTo>
                      <a:lnTo>
                        <a:pt x="3049" y="164"/>
                      </a:lnTo>
                      <a:lnTo>
                        <a:pt x="3044" y="164"/>
                      </a:lnTo>
                      <a:lnTo>
                        <a:pt x="3049" y="164"/>
                      </a:lnTo>
                      <a:lnTo>
                        <a:pt x="3044" y="164"/>
                      </a:lnTo>
                      <a:lnTo>
                        <a:pt x="3049" y="164"/>
                      </a:lnTo>
                      <a:lnTo>
                        <a:pt x="3049" y="157"/>
                      </a:lnTo>
                      <a:lnTo>
                        <a:pt x="3048" y="149"/>
                      </a:lnTo>
                      <a:lnTo>
                        <a:pt x="3043" y="149"/>
                      </a:lnTo>
                      <a:lnTo>
                        <a:pt x="3048" y="149"/>
                      </a:lnTo>
                      <a:lnTo>
                        <a:pt x="3043" y="149"/>
                      </a:lnTo>
                      <a:lnTo>
                        <a:pt x="3048" y="149"/>
                      </a:lnTo>
                      <a:lnTo>
                        <a:pt x="3048" y="135"/>
                      </a:lnTo>
                      <a:lnTo>
                        <a:pt x="3047" y="135"/>
                      </a:lnTo>
                      <a:lnTo>
                        <a:pt x="3046" y="128"/>
                      </a:lnTo>
                      <a:lnTo>
                        <a:pt x="3042" y="128"/>
                      </a:lnTo>
                      <a:lnTo>
                        <a:pt x="3047" y="128"/>
                      </a:lnTo>
                      <a:lnTo>
                        <a:pt x="3042" y="128"/>
                      </a:lnTo>
                      <a:lnTo>
                        <a:pt x="3047" y="128"/>
                      </a:lnTo>
                      <a:lnTo>
                        <a:pt x="3047" y="122"/>
                      </a:lnTo>
                      <a:lnTo>
                        <a:pt x="3046" y="122"/>
                      </a:lnTo>
                      <a:lnTo>
                        <a:pt x="3044" y="115"/>
                      </a:lnTo>
                      <a:lnTo>
                        <a:pt x="3040" y="115"/>
                      </a:lnTo>
                      <a:lnTo>
                        <a:pt x="3046" y="115"/>
                      </a:lnTo>
                      <a:lnTo>
                        <a:pt x="3040" y="115"/>
                      </a:lnTo>
                      <a:lnTo>
                        <a:pt x="3046" y="115"/>
                      </a:lnTo>
                      <a:lnTo>
                        <a:pt x="3046" y="109"/>
                      </a:lnTo>
                      <a:lnTo>
                        <a:pt x="3044" y="109"/>
                      </a:lnTo>
                      <a:lnTo>
                        <a:pt x="3043" y="102"/>
                      </a:lnTo>
                      <a:lnTo>
                        <a:pt x="3039" y="102"/>
                      </a:lnTo>
                      <a:lnTo>
                        <a:pt x="3044" y="102"/>
                      </a:lnTo>
                      <a:lnTo>
                        <a:pt x="3039" y="102"/>
                      </a:lnTo>
                      <a:lnTo>
                        <a:pt x="3044" y="102"/>
                      </a:lnTo>
                      <a:lnTo>
                        <a:pt x="3044" y="91"/>
                      </a:lnTo>
                      <a:lnTo>
                        <a:pt x="3043" y="91"/>
                      </a:lnTo>
                      <a:lnTo>
                        <a:pt x="3042" y="86"/>
                      </a:lnTo>
                      <a:lnTo>
                        <a:pt x="3038" y="86"/>
                      </a:lnTo>
                      <a:lnTo>
                        <a:pt x="3043" y="86"/>
                      </a:lnTo>
                      <a:lnTo>
                        <a:pt x="3038" y="86"/>
                      </a:lnTo>
                      <a:lnTo>
                        <a:pt x="3043" y="86"/>
                      </a:lnTo>
                      <a:lnTo>
                        <a:pt x="3043" y="80"/>
                      </a:lnTo>
                      <a:lnTo>
                        <a:pt x="3042" y="80"/>
                      </a:lnTo>
                      <a:lnTo>
                        <a:pt x="3040" y="75"/>
                      </a:lnTo>
                      <a:lnTo>
                        <a:pt x="3037" y="75"/>
                      </a:lnTo>
                      <a:lnTo>
                        <a:pt x="3042" y="75"/>
                      </a:lnTo>
                      <a:lnTo>
                        <a:pt x="3037" y="75"/>
                      </a:lnTo>
                      <a:lnTo>
                        <a:pt x="3042" y="75"/>
                      </a:lnTo>
                      <a:lnTo>
                        <a:pt x="3042" y="70"/>
                      </a:lnTo>
                      <a:lnTo>
                        <a:pt x="3040" y="70"/>
                      </a:lnTo>
                      <a:lnTo>
                        <a:pt x="3039" y="65"/>
                      </a:lnTo>
                      <a:lnTo>
                        <a:pt x="3035" y="65"/>
                      </a:lnTo>
                      <a:lnTo>
                        <a:pt x="3040" y="65"/>
                      </a:lnTo>
                      <a:lnTo>
                        <a:pt x="3035" y="65"/>
                      </a:lnTo>
                      <a:lnTo>
                        <a:pt x="3040" y="65"/>
                      </a:lnTo>
                      <a:lnTo>
                        <a:pt x="3040" y="56"/>
                      </a:lnTo>
                      <a:lnTo>
                        <a:pt x="3039" y="55"/>
                      </a:lnTo>
                      <a:lnTo>
                        <a:pt x="3038" y="51"/>
                      </a:lnTo>
                      <a:lnTo>
                        <a:pt x="3034" y="52"/>
                      </a:lnTo>
                      <a:lnTo>
                        <a:pt x="3039" y="52"/>
                      </a:lnTo>
                      <a:lnTo>
                        <a:pt x="3038" y="51"/>
                      </a:lnTo>
                      <a:lnTo>
                        <a:pt x="3034" y="52"/>
                      </a:lnTo>
                      <a:lnTo>
                        <a:pt x="3039" y="52"/>
                      </a:lnTo>
                      <a:lnTo>
                        <a:pt x="3039" y="48"/>
                      </a:lnTo>
                      <a:lnTo>
                        <a:pt x="3038" y="47"/>
                      </a:lnTo>
                      <a:lnTo>
                        <a:pt x="3037" y="43"/>
                      </a:lnTo>
                      <a:lnTo>
                        <a:pt x="3033" y="44"/>
                      </a:lnTo>
                      <a:lnTo>
                        <a:pt x="3038" y="44"/>
                      </a:lnTo>
                      <a:lnTo>
                        <a:pt x="3037" y="43"/>
                      </a:lnTo>
                      <a:lnTo>
                        <a:pt x="3033" y="44"/>
                      </a:lnTo>
                      <a:lnTo>
                        <a:pt x="3038" y="44"/>
                      </a:lnTo>
                      <a:lnTo>
                        <a:pt x="3038" y="40"/>
                      </a:lnTo>
                      <a:lnTo>
                        <a:pt x="3037" y="39"/>
                      </a:lnTo>
                      <a:lnTo>
                        <a:pt x="3035" y="35"/>
                      </a:lnTo>
                      <a:lnTo>
                        <a:pt x="3031" y="36"/>
                      </a:lnTo>
                      <a:lnTo>
                        <a:pt x="3037" y="36"/>
                      </a:lnTo>
                      <a:lnTo>
                        <a:pt x="3035" y="35"/>
                      </a:lnTo>
                      <a:lnTo>
                        <a:pt x="3031" y="36"/>
                      </a:lnTo>
                      <a:lnTo>
                        <a:pt x="3037" y="36"/>
                      </a:lnTo>
                      <a:lnTo>
                        <a:pt x="3037" y="30"/>
                      </a:lnTo>
                      <a:lnTo>
                        <a:pt x="3035" y="30"/>
                      </a:lnTo>
                      <a:lnTo>
                        <a:pt x="3035" y="29"/>
                      </a:lnTo>
                      <a:lnTo>
                        <a:pt x="3034" y="26"/>
                      </a:lnTo>
                      <a:lnTo>
                        <a:pt x="3030" y="27"/>
                      </a:lnTo>
                      <a:lnTo>
                        <a:pt x="3035" y="27"/>
                      </a:lnTo>
                      <a:lnTo>
                        <a:pt x="3034" y="26"/>
                      </a:lnTo>
                      <a:lnTo>
                        <a:pt x="3030" y="27"/>
                      </a:lnTo>
                      <a:lnTo>
                        <a:pt x="3035" y="27"/>
                      </a:lnTo>
                      <a:lnTo>
                        <a:pt x="3035" y="25"/>
                      </a:lnTo>
                      <a:lnTo>
                        <a:pt x="3034" y="25"/>
                      </a:lnTo>
                      <a:lnTo>
                        <a:pt x="3034" y="24"/>
                      </a:lnTo>
                      <a:lnTo>
                        <a:pt x="3033" y="21"/>
                      </a:lnTo>
                      <a:lnTo>
                        <a:pt x="3029" y="22"/>
                      </a:lnTo>
                      <a:lnTo>
                        <a:pt x="3034" y="22"/>
                      </a:lnTo>
                      <a:lnTo>
                        <a:pt x="3033" y="21"/>
                      </a:lnTo>
                      <a:lnTo>
                        <a:pt x="3029" y="22"/>
                      </a:lnTo>
                      <a:lnTo>
                        <a:pt x="3034" y="22"/>
                      </a:lnTo>
                      <a:lnTo>
                        <a:pt x="3034" y="20"/>
                      </a:lnTo>
                      <a:lnTo>
                        <a:pt x="3033" y="20"/>
                      </a:lnTo>
                      <a:lnTo>
                        <a:pt x="3033" y="17"/>
                      </a:lnTo>
                      <a:lnTo>
                        <a:pt x="3031" y="16"/>
                      </a:lnTo>
                      <a:lnTo>
                        <a:pt x="3027" y="18"/>
                      </a:lnTo>
                      <a:lnTo>
                        <a:pt x="3033" y="18"/>
                      </a:lnTo>
                      <a:lnTo>
                        <a:pt x="3031" y="16"/>
                      </a:lnTo>
                      <a:lnTo>
                        <a:pt x="3027" y="18"/>
                      </a:lnTo>
                      <a:lnTo>
                        <a:pt x="3033" y="18"/>
                      </a:lnTo>
                      <a:lnTo>
                        <a:pt x="3033" y="15"/>
                      </a:lnTo>
                      <a:lnTo>
                        <a:pt x="3031" y="15"/>
                      </a:lnTo>
                      <a:lnTo>
                        <a:pt x="3031" y="13"/>
                      </a:lnTo>
                      <a:lnTo>
                        <a:pt x="3030" y="11"/>
                      </a:lnTo>
                      <a:lnTo>
                        <a:pt x="3026" y="12"/>
                      </a:lnTo>
                      <a:lnTo>
                        <a:pt x="3031" y="12"/>
                      </a:lnTo>
                      <a:lnTo>
                        <a:pt x="3030" y="11"/>
                      </a:lnTo>
                      <a:lnTo>
                        <a:pt x="3026" y="12"/>
                      </a:lnTo>
                      <a:lnTo>
                        <a:pt x="3031" y="12"/>
                      </a:lnTo>
                      <a:lnTo>
                        <a:pt x="3031" y="11"/>
                      </a:lnTo>
                      <a:lnTo>
                        <a:pt x="3030" y="11"/>
                      </a:lnTo>
                      <a:lnTo>
                        <a:pt x="3030" y="8"/>
                      </a:lnTo>
                      <a:lnTo>
                        <a:pt x="3029" y="7"/>
                      </a:lnTo>
                      <a:lnTo>
                        <a:pt x="3025" y="9"/>
                      </a:lnTo>
                      <a:lnTo>
                        <a:pt x="3030" y="9"/>
                      </a:lnTo>
                      <a:lnTo>
                        <a:pt x="3029" y="7"/>
                      </a:lnTo>
                      <a:lnTo>
                        <a:pt x="3025" y="9"/>
                      </a:lnTo>
                      <a:lnTo>
                        <a:pt x="3030" y="9"/>
                      </a:lnTo>
                      <a:lnTo>
                        <a:pt x="3030" y="8"/>
                      </a:lnTo>
                      <a:lnTo>
                        <a:pt x="3029" y="8"/>
                      </a:lnTo>
                      <a:lnTo>
                        <a:pt x="3027" y="5"/>
                      </a:lnTo>
                      <a:lnTo>
                        <a:pt x="3025" y="4"/>
                      </a:lnTo>
                      <a:lnTo>
                        <a:pt x="3024" y="4"/>
                      </a:lnTo>
                      <a:lnTo>
                        <a:pt x="3024" y="8"/>
                      </a:lnTo>
                      <a:lnTo>
                        <a:pt x="3029" y="8"/>
                      </a:lnTo>
                      <a:lnTo>
                        <a:pt x="3027" y="8"/>
                      </a:lnTo>
                      <a:lnTo>
                        <a:pt x="3026" y="5"/>
                      </a:lnTo>
                      <a:lnTo>
                        <a:pt x="3024" y="4"/>
                      </a:lnTo>
                      <a:lnTo>
                        <a:pt x="3024" y="8"/>
                      </a:lnTo>
                      <a:lnTo>
                        <a:pt x="3029" y="8"/>
                      </a:lnTo>
                      <a:lnTo>
                        <a:pt x="3029" y="5"/>
                      </a:lnTo>
                      <a:lnTo>
                        <a:pt x="3027" y="5"/>
                      </a:lnTo>
                      <a:lnTo>
                        <a:pt x="3026" y="3"/>
                      </a:lnTo>
                      <a:lnTo>
                        <a:pt x="3024" y="2"/>
                      </a:lnTo>
                      <a:lnTo>
                        <a:pt x="3022" y="2"/>
                      </a:lnTo>
                      <a:lnTo>
                        <a:pt x="3022" y="5"/>
                      </a:lnTo>
                      <a:lnTo>
                        <a:pt x="3027" y="5"/>
                      </a:lnTo>
                      <a:lnTo>
                        <a:pt x="3026" y="5"/>
                      </a:lnTo>
                      <a:lnTo>
                        <a:pt x="3025" y="3"/>
                      </a:lnTo>
                      <a:lnTo>
                        <a:pt x="3022" y="2"/>
                      </a:lnTo>
                      <a:lnTo>
                        <a:pt x="3022" y="5"/>
                      </a:lnTo>
                      <a:lnTo>
                        <a:pt x="3027" y="5"/>
                      </a:lnTo>
                      <a:lnTo>
                        <a:pt x="3027" y="4"/>
                      </a:lnTo>
                      <a:lnTo>
                        <a:pt x="3026" y="4"/>
                      </a:lnTo>
                      <a:lnTo>
                        <a:pt x="3025" y="2"/>
                      </a:lnTo>
                      <a:lnTo>
                        <a:pt x="3022" y="0"/>
                      </a:lnTo>
                      <a:lnTo>
                        <a:pt x="3012" y="0"/>
                      </a:lnTo>
                      <a:lnTo>
                        <a:pt x="3009" y="2"/>
                      </a:lnTo>
                      <a:lnTo>
                        <a:pt x="3008" y="3"/>
                      </a:lnTo>
                      <a:lnTo>
                        <a:pt x="3011" y="5"/>
                      </a:lnTo>
                      <a:lnTo>
                        <a:pt x="3011" y="2"/>
                      </a:lnTo>
                      <a:lnTo>
                        <a:pt x="3008" y="3"/>
                      </a:lnTo>
                      <a:lnTo>
                        <a:pt x="3011" y="5"/>
                      </a:lnTo>
                      <a:lnTo>
                        <a:pt x="3011" y="2"/>
                      </a:lnTo>
                      <a:lnTo>
                        <a:pt x="3008" y="2"/>
                      </a:lnTo>
                      <a:lnTo>
                        <a:pt x="3006" y="3"/>
                      </a:lnTo>
                      <a:lnTo>
                        <a:pt x="3004" y="4"/>
                      </a:lnTo>
                      <a:lnTo>
                        <a:pt x="3007" y="7"/>
                      </a:lnTo>
                      <a:lnTo>
                        <a:pt x="3007" y="3"/>
                      </a:lnTo>
                      <a:lnTo>
                        <a:pt x="3004" y="4"/>
                      </a:lnTo>
                      <a:lnTo>
                        <a:pt x="3007" y="7"/>
                      </a:lnTo>
                      <a:lnTo>
                        <a:pt x="3007" y="3"/>
                      </a:lnTo>
                      <a:lnTo>
                        <a:pt x="3004" y="3"/>
                      </a:lnTo>
                      <a:lnTo>
                        <a:pt x="3002" y="4"/>
                      </a:lnTo>
                      <a:lnTo>
                        <a:pt x="3000" y="7"/>
                      </a:lnTo>
                      <a:lnTo>
                        <a:pt x="3000" y="8"/>
                      </a:lnTo>
                      <a:lnTo>
                        <a:pt x="3004" y="8"/>
                      </a:lnTo>
                      <a:lnTo>
                        <a:pt x="3004" y="4"/>
                      </a:lnTo>
                      <a:lnTo>
                        <a:pt x="3002" y="5"/>
                      </a:lnTo>
                      <a:lnTo>
                        <a:pt x="3000" y="8"/>
                      </a:lnTo>
                      <a:lnTo>
                        <a:pt x="3004" y="8"/>
                      </a:lnTo>
                      <a:lnTo>
                        <a:pt x="3004" y="4"/>
                      </a:lnTo>
                      <a:lnTo>
                        <a:pt x="3003" y="4"/>
                      </a:lnTo>
                      <a:lnTo>
                        <a:pt x="3000" y="5"/>
                      </a:lnTo>
                      <a:lnTo>
                        <a:pt x="2998" y="8"/>
                      </a:lnTo>
                      <a:lnTo>
                        <a:pt x="3000" y="11"/>
                      </a:lnTo>
                      <a:lnTo>
                        <a:pt x="3000" y="7"/>
                      </a:lnTo>
                      <a:lnTo>
                        <a:pt x="2998" y="8"/>
                      </a:lnTo>
                      <a:lnTo>
                        <a:pt x="3000" y="11"/>
                      </a:lnTo>
                      <a:lnTo>
                        <a:pt x="3000" y="7"/>
                      </a:lnTo>
                      <a:lnTo>
                        <a:pt x="2999" y="7"/>
                      </a:lnTo>
                      <a:lnTo>
                        <a:pt x="2997" y="8"/>
                      </a:lnTo>
                      <a:lnTo>
                        <a:pt x="2995" y="11"/>
                      </a:lnTo>
                      <a:lnTo>
                        <a:pt x="2995" y="12"/>
                      </a:lnTo>
                      <a:lnTo>
                        <a:pt x="2999" y="12"/>
                      </a:lnTo>
                      <a:lnTo>
                        <a:pt x="2999" y="8"/>
                      </a:lnTo>
                      <a:lnTo>
                        <a:pt x="2997" y="9"/>
                      </a:lnTo>
                      <a:lnTo>
                        <a:pt x="2995" y="12"/>
                      </a:lnTo>
                      <a:lnTo>
                        <a:pt x="2999" y="12"/>
                      </a:lnTo>
                      <a:lnTo>
                        <a:pt x="2999" y="8"/>
                      </a:lnTo>
                      <a:lnTo>
                        <a:pt x="2998" y="8"/>
                      </a:lnTo>
                      <a:lnTo>
                        <a:pt x="2995" y="9"/>
                      </a:lnTo>
                      <a:lnTo>
                        <a:pt x="2994" y="12"/>
                      </a:lnTo>
                      <a:lnTo>
                        <a:pt x="2994" y="13"/>
                      </a:lnTo>
                      <a:lnTo>
                        <a:pt x="2998" y="13"/>
                      </a:lnTo>
                      <a:lnTo>
                        <a:pt x="2995" y="11"/>
                      </a:lnTo>
                      <a:lnTo>
                        <a:pt x="2994" y="13"/>
                      </a:lnTo>
                      <a:lnTo>
                        <a:pt x="2998" y="13"/>
                      </a:lnTo>
                      <a:lnTo>
                        <a:pt x="2995" y="11"/>
                      </a:lnTo>
                      <a:lnTo>
                        <a:pt x="2993" y="13"/>
                      </a:lnTo>
                      <a:lnTo>
                        <a:pt x="2991" y="16"/>
                      </a:lnTo>
                      <a:lnTo>
                        <a:pt x="2991" y="17"/>
                      </a:lnTo>
                      <a:lnTo>
                        <a:pt x="2995" y="17"/>
                      </a:lnTo>
                      <a:lnTo>
                        <a:pt x="2995" y="13"/>
                      </a:lnTo>
                      <a:lnTo>
                        <a:pt x="2993" y="15"/>
                      </a:lnTo>
                      <a:lnTo>
                        <a:pt x="2991" y="17"/>
                      </a:lnTo>
                      <a:lnTo>
                        <a:pt x="2995" y="17"/>
                      </a:lnTo>
                      <a:lnTo>
                        <a:pt x="2995" y="13"/>
                      </a:lnTo>
                      <a:lnTo>
                        <a:pt x="2994" y="13"/>
                      </a:lnTo>
                      <a:lnTo>
                        <a:pt x="2991" y="15"/>
                      </a:lnTo>
                      <a:lnTo>
                        <a:pt x="2990" y="17"/>
                      </a:lnTo>
                      <a:lnTo>
                        <a:pt x="2990" y="20"/>
                      </a:lnTo>
                      <a:lnTo>
                        <a:pt x="2994" y="20"/>
                      </a:lnTo>
                      <a:lnTo>
                        <a:pt x="2991" y="17"/>
                      </a:lnTo>
                      <a:lnTo>
                        <a:pt x="2990" y="20"/>
                      </a:lnTo>
                      <a:lnTo>
                        <a:pt x="2994" y="20"/>
                      </a:lnTo>
                      <a:lnTo>
                        <a:pt x="2991" y="17"/>
                      </a:lnTo>
                      <a:lnTo>
                        <a:pt x="2990" y="18"/>
                      </a:lnTo>
                      <a:lnTo>
                        <a:pt x="2989" y="21"/>
                      </a:lnTo>
                      <a:lnTo>
                        <a:pt x="2989" y="22"/>
                      </a:lnTo>
                      <a:lnTo>
                        <a:pt x="2993" y="22"/>
                      </a:lnTo>
                      <a:lnTo>
                        <a:pt x="2990" y="20"/>
                      </a:lnTo>
                      <a:lnTo>
                        <a:pt x="2989" y="22"/>
                      </a:lnTo>
                      <a:lnTo>
                        <a:pt x="2993" y="22"/>
                      </a:lnTo>
                      <a:lnTo>
                        <a:pt x="2990" y="20"/>
                      </a:lnTo>
                      <a:lnTo>
                        <a:pt x="2989" y="21"/>
                      </a:lnTo>
                      <a:lnTo>
                        <a:pt x="2987" y="24"/>
                      </a:lnTo>
                      <a:lnTo>
                        <a:pt x="2987" y="25"/>
                      </a:lnTo>
                      <a:lnTo>
                        <a:pt x="2991" y="25"/>
                      </a:lnTo>
                      <a:lnTo>
                        <a:pt x="2989" y="22"/>
                      </a:lnTo>
                      <a:lnTo>
                        <a:pt x="2987" y="25"/>
                      </a:lnTo>
                      <a:lnTo>
                        <a:pt x="2991" y="25"/>
                      </a:lnTo>
                      <a:lnTo>
                        <a:pt x="2989" y="22"/>
                      </a:lnTo>
                      <a:lnTo>
                        <a:pt x="2987" y="24"/>
                      </a:lnTo>
                      <a:lnTo>
                        <a:pt x="2986" y="26"/>
                      </a:lnTo>
                      <a:lnTo>
                        <a:pt x="2986" y="29"/>
                      </a:lnTo>
                      <a:lnTo>
                        <a:pt x="2990" y="29"/>
                      </a:lnTo>
                      <a:lnTo>
                        <a:pt x="2986" y="27"/>
                      </a:lnTo>
                      <a:lnTo>
                        <a:pt x="2986" y="29"/>
                      </a:lnTo>
                      <a:lnTo>
                        <a:pt x="2990" y="29"/>
                      </a:lnTo>
                      <a:lnTo>
                        <a:pt x="2986" y="27"/>
                      </a:lnTo>
                      <a:lnTo>
                        <a:pt x="2985" y="30"/>
                      </a:lnTo>
                      <a:lnTo>
                        <a:pt x="2985" y="33"/>
                      </a:lnTo>
                      <a:lnTo>
                        <a:pt x="2989" y="33"/>
                      </a:lnTo>
                      <a:lnTo>
                        <a:pt x="2985" y="31"/>
                      </a:lnTo>
                      <a:lnTo>
                        <a:pt x="2985" y="33"/>
                      </a:lnTo>
                      <a:lnTo>
                        <a:pt x="2989" y="33"/>
                      </a:lnTo>
                      <a:lnTo>
                        <a:pt x="2985" y="31"/>
                      </a:lnTo>
                      <a:lnTo>
                        <a:pt x="2984" y="34"/>
                      </a:lnTo>
                      <a:lnTo>
                        <a:pt x="2984" y="36"/>
                      </a:lnTo>
                      <a:lnTo>
                        <a:pt x="2987" y="36"/>
                      </a:lnTo>
                      <a:lnTo>
                        <a:pt x="2984" y="35"/>
                      </a:lnTo>
                      <a:lnTo>
                        <a:pt x="2984" y="36"/>
                      </a:lnTo>
                      <a:lnTo>
                        <a:pt x="2987" y="36"/>
                      </a:lnTo>
                      <a:lnTo>
                        <a:pt x="2984" y="35"/>
                      </a:lnTo>
                      <a:lnTo>
                        <a:pt x="2982" y="38"/>
                      </a:lnTo>
                      <a:lnTo>
                        <a:pt x="2982" y="44"/>
                      </a:lnTo>
                      <a:lnTo>
                        <a:pt x="2986" y="44"/>
                      </a:lnTo>
                      <a:lnTo>
                        <a:pt x="2982" y="43"/>
                      </a:lnTo>
                      <a:lnTo>
                        <a:pt x="2982" y="44"/>
                      </a:lnTo>
                      <a:lnTo>
                        <a:pt x="2986" y="44"/>
                      </a:lnTo>
                      <a:lnTo>
                        <a:pt x="2982" y="43"/>
                      </a:lnTo>
                      <a:lnTo>
                        <a:pt x="2981" y="46"/>
                      </a:lnTo>
                      <a:lnTo>
                        <a:pt x="2981" y="49"/>
                      </a:lnTo>
                      <a:lnTo>
                        <a:pt x="2985" y="49"/>
                      </a:lnTo>
                      <a:lnTo>
                        <a:pt x="2981" y="48"/>
                      </a:lnTo>
                      <a:lnTo>
                        <a:pt x="2981" y="49"/>
                      </a:lnTo>
                      <a:lnTo>
                        <a:pt x="2985" y="49"/>
                      </a:lnTo>
                      <a:lnTo>
                        <a:pt x="2981" y="48"/>
                      </a:lnTo>
                      <a:lnTo>
                        <a:pt x="2980" y="52"/>
                      </a:lnTo>
                      <a:lnTo>
                        <a:pt x="2980" y="60"/>
                      </a:lnTo>
                      <a:lnTo>
                        <a:pt x="2984" y="60"/>
                      </a:lnTo>
                      <a:lnTo>
                        <a:pt x="2980" y="58"/>
                      </a:lnTo>
                      <a:lnTo>
                        <a:pt x="2980" y="60"/>
                      </a:lnTo>
                      <a:lnTo>
                        <a:pt x="2984" y="60"/>
                      </a:lnTo>
                      <a:lnTo>
                        <a:pt x="2980" y="58"/>
                      </a:lnTo>
                      <a:lnTo>
                        <a:pt x="2978" y="62"/>
                      </a:lnTo>
                      <a:lnTo>
                        <a:pt x="2978" y="67"/>
                      </a:lnTo>
                      <a:lnTo>
                        <a:pt x="2982" y="67"/>
                      </a:lnTo>
                      <a:lnTo>
                        <a:pt x="2978" y="66"/>
                      </a:lnTo>
                      <a:lnTo>
                        <a:pt x="2978" y="67"/>
                      </a:lnTo>
                      <a:lnTo>
                        <a:pt x="2982" y="67"/>
                      </a:lnTo>
                      <a:lnTo>
                        <a:pt x="2978" y="66"/>
                      </a:lnTo>
                      <a:lnTo>
                        <a:pt x="2977" y="70"/>
                      </a:lnTo>
                      <a:lnTo>
                        <a:pt x="2977" y="77"/>
                      </a:lnTo>
                      <a:lnTo>
                        <a:pt x="2981" y="77"/>
                      </a:lnTo>
                      <a:lnTo>
                        <a:pt x="2977" y="75"/>
                      </a:lnTo>
                      <a:lnTo>
                        <a:pt x="2977" y="77"/>
                      </a:lnTo>
                      <a:lnTo>
                        <a:pt x="2981" y="77"/>
                      </a:lnTo>
                      <a:lnTo>
                        <a:pt x="2977" y="75"/>
                      </a:lnTo>
                      <a:lnTo>
                        <a:pt x="2976" y="80"/>
                      </a:lnTo>
                      <a:lnTo>
                        <a:pt x="2976" y="92"/>
                      </a:lnTo>
                      <a:lnTo>
                        <a:pt x="2980" y="92"/>
                      </a:lnTo>
                      <a:lnTo>
                        <a:pt x="2976" y="92"/>
                      </a:lnTo>
                      <a:lnTo>
                        <a:pt x="2980" y="92"/>
                      </a:lnTo>
                      <a:lnTo>
                        <a:pt x="2976" y="92"/>
                      </a:lnTo>
                      <a:lnTo>
                        <a:pt x="2975" y="98"/>
                      </a:lnTo>
                      <a:lnTo>
                        <a:pt x="2975" y="104"/>
                      </a:lnTo>
                      <a:lnTo>
                        <a:pt x="2978" y="104"/>
                      </a:lnTo>
                      <a:lnTo>
                        <a:pt x="2975" y="104"/>
                      </a:lnTo>
                      <a:lnTo>
                        <a:pt x="2978" y="104"/>
                      </a:lnTo>
                      <a:lnTo>
                        <a:pt x="2975" y="104"/>
                      </a:lnTo>
                      <a:lnTo>
                        <a:pt x="2973" y="111"/>
                      </a:lnTo>
                      <a:lnTo>
                        <a:pt x="2973" y="118"/>
                      </a:lnTo>
                      <a:lnTo>
                        <a:pt x="2977" y="118"/>
                      </a:lnTo>
                      <a:lnTo>
                        <a:pt x="2973" y="118"/>
                      </a:lnTo>
                      <a:lnTo>
                        <a:pt x="2977" y="118"/>
                      </a:lnTo>
                      <a:lnTo>
                        <a:pt x="2973" y="118"/>
                      </a:lnTo>
                      <a:lnTo>
                        <a:pt x="2972" y="126"/>
                      </a:lnTo>
                      <a:lnTo>
                        <a:pt x="2972" y="142"/>
                      </a:lnTo>
                      <a:lnTo>
                        <a:pt x="2976" y="142"/>
                      </a:lnTo>
                      <a:lnTo>
                        <a:pt x="2972" y="142"/>
                      </a:lnTo>
                      <a:lnTo>
                        <a:pt x="2976" y="142"/>
                      </a:lnTo>
                      <a:lnTo>
                        <a:pt x="2972" y="142"/>
                      </a:lnTo>
                      <a:lnTo>
                        <a:pt x="2971" y="151"/>
                      </a:lnTo>
                      <a:lnTo>
                        <a:pt x="2971" y="160"/>
                      </a:lnTo>
                      <a:lnTo>
                        <a:pt x="2975" y="160"/>
                      </a:lnTo>
                      <a:lnTo>
                        <a:pt x="2971" y="160"/>
                      </a:lnTo>
                      <a:lnTo>
                        <a:pt x="2975" y="160"/>
                      </a:lnTo>
                      <a:lnTo>
                        <a:pt x="2971" y="160"/>
                      </a:lnTo>
                      <a:lnTo>
                        <a:pt x="2969" y="169"/>
                      </a:lnTo>
                      <a:lnTo>
                        <a:pt x="2969" y="180"/>
                      </a:lnTo>
                      <a:lnTo>
                        <a:pt x="2973" y="180"/>
                      </a:lnTo>
                      <a:lnTo>
                        <a:pt x="2969" y="180"/>
                      </a:lnTo>
                      <a:lnTo>
                        <a:pt x="2973" y="180"/>
                      </a:lnTo>
                      <a:lnTo>
                        <a:pt x="2969" y="180"/>
                      </a:lnTo>
                      <a:lnTo>
                        <a:pt x="2968" y="190"/>
                      </a:lnTo>
                      <a:lnTo>
                        <a:pt x="2968" y="211"/>
                      </a:lnTo>
                      <a:lnTo>
                        <a:pt x="2972" y="211"/>
                      </a:lnTo>
                      <a:lnTo>
                        <a:pt x="2968" y="211"/>
                      </a:lnTo>
                      <a:lnTo>
                        <a:pt x="2972" y="211"/>
                      </a:lnTo>
                      <a:lnTo>
                        <a:pt x="2968" y="211"/>
                      </a:lnTo>
                      <a:lnTo>
                        <a:pt x="2967" y="221"/>
                      </a:lnTo>
                      <a:lnTo>
                        <a:pt x="2967" y="233"/>
                      </a:lnTo>
                      <a:lnTo>
                        <a:pt x="2971" y="233"/>
                      </a:lnTo>
                      <a:lnTo>
                        <a:pt x="2967" y="233"/>
                      </a:lnTo>
                      <a:lnTo>
                        <a:pt x="2971" y="233"/>
                      </a:lnTo>
                      <a:lnTo>
                        <a:pt x="2967" y="233"/>
                      </a:lnTo>
                      <a:lnTo>
                        <a:pt x="2966" y="244"/>
                      </a:lnTo>
                      <a:lnTo>
                        <a:pt x="2966" y="256"/>
                      </a:lnTo>
                      <a:lnTo>
                        <a:pt x="2969" y="256"/>
                      </a:lnTo>
                      <a:lnTo>
                        <a:pt x="2966" y="256"/>
                      </a:lnTo>
                      <a:lnTo>
                        <a:pt x="2969" y="256"/>
                      </a:lnTo>
                      <a:lnTo>
                        <a:pt x="2966" y="256"/>
                      </a:lnTo>
                      <a:lnTo>
                        <a:pt x="2964" y="269"/>
                      </a:lnTo>
                      <a:lnTo>
                        <a:pt x="2964" y="293"/>
                      </a:lnTo>
                      <a:lnTo>
                        <a:pt x="2968" y="293"/>
                      </a:lnTo>
                      <a:lnTo>
                        <a:pt x="2964" y="293"/>
                      </a:lnTo>
                      <a:lnTo>
                        <a:pt x="2968" y="293"/>
                      </a:lnTo>
                      <a:lnTo>
                        <a:pt x="2964" y="293"/>
                      </a:lnTo>
                      <a:lnTo>
                        <a:pt x="2963" y="305"/>
                      </a:lnTo>
                      <a:lnTo>
                        <a:pt x="2963" y="318"/>
                      </a:lnTo>
                      <a:lnTo>
                        <a:pt x="2967" y="318"/>
                      </a:lnTo>
                      <a:lnTo>
                        <a:pt x="2963" y="318"/>
                      </a:lnTo>
                      <a:lnTo>
                        <a:pt x="2967" y="318"/>
                      </a:lnTo>
                      <a:lnTo>
                        <a:pt x="2963" y="318"/>
                      </a:lnTo>
                      <a:lnTo>
                        <a:pt x="2962" y="331"/>
                      </a:lnTo>
                      <a:lnTo>
                        <a:pt x="2962" y="344"/>
                      </a:lnTo>
                      <a:lnTo>
                        <a:pt x="2966" y="344"/>
                      </a:lnTo>
                      <a:lnTo>
                        <a:pt x="2962" y="344"/>
                      </a:lnTo>
                      <a:lnTo>
                        <a:pt x="2966" y="344"/>
                      </a:lnTo>
                      <a:lnTo>
                        <a:pt x="2962" y="344"/>
                      </a:lnTo>
                      <a:lnTo>
                        <a:pt x="2960" y="357"/>
                      </a:lnTo>
                      <a:lnTo>
                        <a:pt x="2960" y="383"/>
                      </a:lnTo>
                      <a:lnTo>
                        <a:pt x="2964" y="383"/>
                      </a:lnTo>
                      <a:lnTo>
                        <a:pt x="2960" y="383"/>
                      </a:lnTo>
                      <a:lnTo>
                        <a:pt x="2964" y="383"/>
                      </a:lnTo>
                      <a:lnTo>
                        <a:pt x="2960" y="383"/>
                      </a:lnTo>
                      <a:lnTo>
                        <a:pt x="2959" y="397"/>
                      </a:lnTo>
                      <a:lnTo>
                        <a:pt x="2959" y="410"/>
                      </a:lnTo>
                      <a:lnTo>
                        <a:pt x="2963" y="410"/>
                      </a:lnTo>
                      <a:lnTo>
                        <a:pt x="2959" y="410"/>
                      </a:lnTo>
                      <a:lnTo>
                        <a:pt x="2963" y="410"/>
                      </a:lnTo>
                      <a:lnTo>
                        <a:pt x="2959" y="410"/>
                      </a:lnTo>
                      <a:lnTo>
                        <a:pt x="2958" y="423"/>
                      </a:lnTo>
                      <a:lnTo>
                        <a:pt x="2958" y="437"/>
                      </a:lnTo>
                      <a:lnTo>
                        <a:pt x="2962" y="437"/>
                      </a:lnTo>
                      <a:lnTo>
                        <a:pt x="2958" y="437"/>
                      </a:lnTo>
                      <a:lnTo>
                        <a:pt x="2962" y="437"/>
                      </a:lnTo>
                      <a:lnTo>
                        <a:pt x="2958" y="437"/>
                      </a:lnTo>
                      <a:lnTo>
                        <a:pt x="2956" y="450"/>
                      </a:lnTo>
                      <a:lnTo>
                        <a:pt x="2956" y="476"/>
                      </a:lnTo>
                      <a:lnTo>
                        <a:pt x="2960" y="476"/>
                      </a:lnTo>
                      <a:lnTo>
                        <a:pt x="2956" y="476"/>
                      </a:lnTo>
                      <a:lnTo>
                        <a:pt x="2960" y="476"/>
                      </a:lnTo>
                      <a:lnTo>
                        <a:pt x="2956" y="476"/>
                      </a:lnTo>
                      <a:lnTo>
                        <a:pt x="2955" y="490"/>
                      </a:lnTo>
                      <a:lnTo>
                        <a:pt x="2955" y="503"/>
                      </a:lnTo>
                      <a:lnTo>
                        <a:pt x="2959" y="503"/>
                      </a:lnTo>
                      <a:lnTo>
                        <a:pt x="2955" y="503"/>
                      </a:lnTo>
                      <a:lnTo>
                        <a:pt x="2959" y="503"/>
                      </a:lnTo>
                      <a:lnTo>
                        <a:pt x="2955" y="503"/>
                      </a:lnTo>
                      <a:lnTo>
                        <a:pt x="2954" y="516"/>
                      </a:lnTo>
                      <a:lnTo>
                        <a:pt x="2954" y="528"/>
                      </a:lnTo>
                      <a:lnTo>
                        <a:pt x="2958" y="528"/>
                      </a:lnTo>
                      <a:lnTo>
                        <a:pt x="2954" y="528"/>
                      </a:lnTo>
                      <a:lnTo>
                        <a:pt x="2958" y="528"/>
                      </a:lnTo>
                      <a:lnTo>
                        <a:pt x="2954" y="528"/>
                      </a:lnTo>
                      <a:lnTo>
                        <a:pt x="2953" y="543"/>
                      </a:lnTo>
                      <a:lnTo>
                        <a:pt x="2953" y="568"/>
                      </a:lnTo>
                      <a:lnTo>
                        <a:pt x="2956" y="568"/>
                      </a:lnTo>
                      <a:lnTo>
                        <a:pt x="2953" y="568"/>
                      </a:lnTo>
                      <a:lnTo>
                        <a:pt x="2956" y="568"/>
                      </a:lnTo>
                      <a:lnTo>
                        <a:pt x="2953" y="568"/>
                      </a:lnTo>
                      <a:lnTo>
                        <a:pt x="2951" y="581"/>
                      </a:lnTo>
                      <a:lnTo>
                        <a:pt x="2951" y="593"/>
                      </a:lnTo>
                      <a:lnTo>
                        <a:pt x="2955" y="593"/>
                      </a:lnTo>
                      <a:lnTo>
                        <a:pt x="2951" y="593"/>
                      </a:lnTo>
                      <a:lnTo>
                        <a:pt x="2955" y="593"/>
                      </a:lnTo>
                      <a:lnTo>
                        <a:pt x="2951" y="593"/>
                      </a:lnTo>
                      <a:lnTo>
                        <a:pt x="2950" y="606"/>
                      </a:lnTo>
                      <a:lnTo>
                        <a:pt x="2950" y="619"/>
                      </a:lnTo>
                      <a:lnTo>
                        <a:pt x="2954" y="619"/>
                      </a:lnTo>
                      <a:lnTo>
                        <a:pt x="2950" y="619"/>
                      </a:lnTo>
                      <a:lnTo>
                        <a:pt x="2954" y="619"/>
                      </a:lnTo>
                      <a:lnTo>
                        <a:pt x="2950" y="619"/>
                      </a:lnTo>
                      <a:lnTo>
                        <a:pt x="2949" y="632"/>
                      </a:lnTo>
                      <a:lnTo>
                        <a:pt x="2949" y="656"/>
                      </a:lnTo>
                      <a:lnTo>
                        <a:pt x="2953" y="656"/>
                      </a:lnTo>
                      <a:lnTo>
                        <a:pt x="2949" y="656"/>
                      </a:lnTo>
                      <a:lnTo>
                        <a:pt x="2953" y="656"/>
                      </a:lnTo>
                      <a:lnTo>
                        <a:pt x="2949" y="656"/>
                      </a:lnTo>
                      <a:lnTo>
                        <a:pt x="2947" y="668"/>
                      </a:lnTo>
                      <a:lnTo>
                        <a:pt x="2947" y="681"/>
                      </a:lnTo>
                      <a:lnTo>
                        <a:pt x="2951" y="681"/>
                      </a:lnTo>
                      <a:lnTo>
                        <a:pt x="2947" y="681"/>
                      </a:lnTo>
                      <a:lnTo>
                        <a:pt x="2951" y="681"/>
                      </a:lnTo>
                      <a:lnTo>
                        <a:pt x="2947" y="681"/>
                      </a:lnTo>
                      <a:lnTo>
                        <a:pt x="2946" y="692"/>
                      </a:lnTo>
                      <a:lnTo>
                        <a:pt x="2946" y="716"/>
                      </a:lnTo>
                      <a:lnTo>
                        <a:pt x="2950" y="716"/>
                      </a:lnTo>
                      <a:lnTo>
                        <a:pt x="2946" y="716"/>
                      </a:lnTo>
                      <a:lnTo>
                        <a:pt x="2950" y="716"/>
                      </a:lnTo>
                      <a:lnTo>
                        <a:pt x="2946" y="716"/>
                      </a:lnTo>
                      <a:lnTo>
                        <a:pt x="2945" y="729"/>
                      </a:lnTo>
                      <a:lnTo>
                        <a:pt x="2945" y="740"/>
                      </a:lnTo>
                      <a:lnTo>
                        <a:pt x="2949" y="740"/>
                      </a:lnTo>
                      <a:lnTo>
                        <a:pt x="2945" y="740"/>
                      </a:lnTo>
                      <a:lnTo>
                        <a:pt x="2949" y="740"/>
                      </a:lnTo>
                      <a:lnTo>
                        <a:pt x="2945" y="740"/>
                      </a:lnTo>
                      <a:lnTo>
                        <a:pt x="2944" y="751"/>
                      </a:lnTo>
                      <a:lnTo>
                        <a:pt x="2944" y="762"/>
                      </a:lnTo>
                      <a:lnTo>
                        <a:pt x="2947" y="762"/>
                      </a:lnTo>
                      <a:lnTo>
                        <a:pt x="2944" y="762"/>
                      </a:lnTo>
                      <a:lnTo>
                        <a:pt x="2947" y="762"/>
                      </a:lnTo>
                      <a:lnTo>
                        <a:pt x="2944" y="762"/>
                      </a:lnTo>
                      <a:lnTo>
                        <a:pt x="2942" y="774"/>
                      </a:lnTo>
                      <a:lnTo>
                        <a:pt x="2942" y="796"/>
                      </a:lnTo>
                      <a:lnTo>
                        <a:pt x="2946" y="796"/>
                      </a:lnTo>
                      <a:lnTo>
                        <a:pt x="2942" y="796"/>
                      </a:lnTo>
                      <a:lnTo>
                        <a:pt x="2946" y="796"/>
                      </a:lnTo>
                      <a:lnTo>
                        <a:pt x="2942" y="796"/>
                      </a:lnTo>
                      <a:lnTo>
                        <a:pt x="2941" y="807"/>
                      </a:lnTo>
                      <a:lnTo>
                        <a:pt x="2941" y="818"/>
                      </a:lnTo>
                      <a:lnTo>
                        <a:pt x="2945" y="818"/>
                      </a:lnTo>
                      <a:lnTo>
                        <a:pt x="2941" y="818"/>
                      </a:lnTo>
                      <a:lnTo>
                        <a:pt x="2945" y="818"/>
                      </a:lnTo>
                      <a:lnTo>
                        <a:pt x="2941" y="818"/>
                      </a:lnTo>
                      <a:lnTo>
                        <a:pt x="2940" y="828"/>
                      </a:lnTo>
                      <a:lnTo>
                        <a:pt x="2940" y="838"/>
                      </a:lnTo>
                      <a:lnTo>
                        <a:pt x="2944" y="838"/>
                      </a:lnTo>
                      <a:lnTo>
                        <a:pt x="2940" y="838"/>
                      </a:lnTo>
                      <a:lnTo>
                        <a:pt x="2944" y="838"/>
                      </a:lnTo>
                      <a:lnTo>
                        <a:pt x="2940" y="838"/>
                      </a:lnTo>
                      <a:lnTo>
                        <a:pt x="2938" y="849"/>
                      </a:lnTo>
                      <a:lnTo>
                        <a:pt x="2938" y="869"/>
                      </a:lnTo>
                      <a:lnTo>
                        <a:pt x="2942" y="869"/>
                      </a:lnTo>
                      <a:lnTo>
                        <a:pt x="2938" y="869"/>
                      </a:lnTo>
                      <a:lnTo>
                        <a:pt x="2942" y="869"/>
                      </a:lnTo>
                      <a:lnTo>
                        <a:pt x="2938" y="869"/>
                      </a:lnTo>
                      <a:lnTo>
                        <a:pt x="2937" y="880"/>
                      </a:lnTo>
                      <a:lnTo>
                        <a:pt x="2937" y="890"/>
                      </a:lnTo>
                      <a:lnTo>
                        <a:pt x="2941" y="890"/>
                      </a:lnTo>
                      <a:lnTo>
                        <a:pt x="2937" y="890"/>
                      </a:lnTo>
                      <a:lnTo>
                        <a:pt x="2941" y="890"/>
                      </a:lnTo>
                      <a:lnTo>
                        <a:pt x="2937" y="890"/>
                      </a:lnTo>
                      <a:lnTo>
                        <a:pt x="2936" y="899"/>
                      </a:lnTo>
                      <a:lnTo>
                        <a:pt x="2936" y="909"/>
                      </a:lnTo>
                      <a:lnTo>
                        <a:pt x="2940" y="909"/>
                      </a:lnTo>
                      <a:lnTo>
                        <a:pt x="2936" y="909"/>
                      </a:lnTo>
                      <a:lnTo>
                        <a:pt x="2940" y="909"/>
                      </a:lnTo>
                      <a:lnTo>
                        <a:pt x="2936" y="909"/>
                      </a:lnTo>
                      <a:lnTo>
                        <a:pt x="2935" y="918"/>
                      </a:lnTo>
                      <a:lnTo>
                        <a:pt x="2935" y="937"/>
                      </a:lnTo>
                      <a:lnTo>
                        <a:pt x="2938" y="937"/>
                      </a:lnTo>
                      <a:lnTo>
                        <a:pt x="2935" y="937"/>
                      </a:lnTo>
                      <a:lnTo>
                        <a:pt x="2938" y="937"/>
                      </a:lnTo>
                      <a:lnTo>
                        <a:pt x="2935" y="937"/>
                      </a:lnTo>
                      <a:lnTo>
                        <a:pt x="2933" y="946"/>
                      </a:lnTo>
                      <a:lnTo>
                        <a:pt x="2933" y="955"/>
                      </a:lnTo>
                      <a:lnTo>
                        <a:pt x="2937" y="955"/>
                      </a:lnTo>
                      <a:lnTo>
                        <a:pt x="2933" y="955"/>
                      </a:lnTo>
                      <a:lnTo>
                        <a:pt x="2937" y="955"/>
                      </a:lnTo>
                      <a:lnTo>
                        <a:pt x="2933" y="955"/>
                      </a:lnTo>
                      <a:lnTo>
                        <a:pt x="2932" y="964"/>
                      </a:lnTo>
                      <a:lnTo>
                        <a:pt x="2932" y="971"/>
                      </a:lnTo>
                      <a:lnTo>
                        <a:pt x="2936" y="971"/>
                      </a:lnTo>
                      <a:lnTo>
                        <a:pt x="2932" y="971"/>
                      </a:lnTo>
                      <a:lnTo>
                        <a:pt x="2936" y="971"/>
                      </a:lnTo>
                      <a:lnTo>
                        <a:pt x="2932" y="971"/>
                      </a:lnTo>
                      <a:lnTo>
                        <a:pt x="2931" y="980"/>
                      </a:lnTo>
                      <a:lnTo>
                        <a:pt x="2931" y="996"/>
                      </a:lnTo>
                      <a:lnTo>
                        <a:pt x="2935" y="996"/>
                      </a:lnTo>
                      <a:lnTo>
                        <a:pt x="2931" y="996"/>
                      </a:lnTo>
                      <a:lnTo>
                        <a:pt x="2935" y="996"/>
                      </a:lnTo>
                      <a:lnTo>
                        <a:pt x="2931" y="996"/>
                      </a:lnTo>
                      <a:lnTo>
                        <a:pt x="2929" y="1005"/>
                      </a:lnTo>
                      <a:lnTo>
                        <a:pt x="2929" y="1013"/>
                      </a:lnTo>
                      <a:lnTo>
                        <a:pt x="2933" y="1013"/>
                      </a:lnTo>
                      <a:lnTo>
                        <a:pt x="2929" y="1013"/>
                      </a:lnTo>
                      <a:lnTo>
                        <a:pt x="2933" y="1013"/>
                      </a:lnTo>
                      <a:lnTo>
                        <a:pt x="2929" y="1013"/>
                      </a:lnTo>
                      <a:lnTo>
                        <a:pt x="2928" y="1019"/>
                      </a:lnTo>
                      <a:lnTo>
                        <a:pt x="2928" y="1027"/>
                      </a:lnTo>
                      <a:lnTo>
                        <a:pt x="2932" y="1027"/>
                      </a:lnTo>
                      <a:lnTo>
                        <a:pt x="2928" y="1027"/>
                      </a:lnTo>
                      <a:lnTo>
                        <a:pt x="2932" y="1027"/>
                      </a:lnTo>
                      <a:lnTo>
                        <a:pt x="2928" y="1027"/>
                      </a:lnTo>
                      <a:lnTo>
                        <a:pt x="2927" y="1035"/>
                      </a:lnTo>
                      <a:lnTo>
                        <a:pt x="2927" y="1048"/>
                      </a:lnTo>
                      <a:lnTo>
                        <a:pt x="2931" y="1048"/>
                      </a:lnTo>
                      <a:lnTo>
                        <a:pt x="2927" y="1048"/>
                      </a:lnTo>
                      <a:lnTo>
                        <a:pt x="2931" y="1048"/>
                      </a:lnTo>
                      <a:lnTo>
                        <a:pt x="2927" y="1048"/>
                      </a:lnTo>
                      <a:lnTo>
                        <a:pt x="2925" y="1054"/>
                      </a:lnTo>
                      <a:lnTo>
                        <a:pt x="2925" y="1062"/>
                      </a:lnTo>
                      <a:lnTo>
                        <a:pt x="2929" y="1062"/>
                      </a:lnTo>
                      <a:lnTo>
                        <a:pt x="2925" y="1060"/>
                      </a:lnTo>
                      <a:lnTo>
                        <a:pt x="2925" y="1062"/>
                      </a:lnTo>
                      <a:lnTo>
                        <a:pt x="2929" y="1062"/>
                      </a:lnTo>
                      <a:lnTo>
                        <a:pt x="2925" y="1060"/>
                      </a:lnTo>
                      <a:lnTo>
                        <a:pt x="2924" y="1066"/>
                      </a:lnTo>
                      <a:lnTo>
                        <a:pt x="2924" y="1073"/>
                      </a:lnTo>
                      <a:lnTo>
                        <a:pt x="2928" y="1073"/>
                      </a:lnTo>
                      <a:lnTo>
                        <a:pt x="2924" y="1073"/>
                      </a:lnTo>
                      <a:lnTo>
                        <a:pt x="2928" y="1073"/>
                      </a:lnTo>
                      <a:lnTo>
                        <a:pt x="2924" y="1073"/>
                      </a:lnTo>
                      <a:lnTo>
                        <a:pt x="2923" y="1080"/>
                      </a:lnTo>
                      <a:lnTo>
                        <a:pt x="2923" y="1090"/>
                      </a:lnTo>
                      <a:lnTo>
                        <a:pt x="2927" y="1090"/>
                      </a:lnTo>
                      <a:lnTo>
                        <a:pt x="2923" y="1090"/>
                      </a:lnTo>
                      <a:lnTo>
                        <a:pt x="2927" y="1090"/>
                      </a:lnTo>
                      <a:lnTo>
                        <a:pt x="2923" y="1090"/>
                      </a:lnTo>
                      <a:lnTo>
                        <a:pt x="2922" y="1097"/>
                      </a:lnTo>
                      <a:lnTo>
                        <a:pt x="2922" y="1102"/>
                      </a:lnTo>
                      <a:lnTo>
                        <a:pt x="2925" y="1102"/>
                      </a:lnTo>
                      <a:lnTo>
                        <a:pt x="2922" y="1101"/>
                      </a:lnTo>
                      <a:lnTo>
                        <a:pt x="2922" y="1102"/>
                      </a:lnTo>
                      <a:lnTo>
                        <a:pt x="2925" y="1102"/>
                      </a:lnTo>
                      <a:lnTo>
                        <a:pt x="2922" y="1101"/>
                      </a:lnTo>
                      <a:lnTo>
                        <a:pt x="2920" y="1104"/>
                      </a:lnTo>
                      <a:lnTo>
                        <a:pt x="2920" y="1111"/>
                      </a:lnTo>
                      <a:lnTo>
                        <a:pt x="2924" y="1111"/>
                      </a:lnTo>
                      <a:lnTo>
                        <a:pt x="2920" y="1110"/>
                      </a:lnTo>
                      <a:lnTo>
                        <a:pt x="2920" y="1111"/>
                      </a:lnTo>
                      <a:lnTo>
                        <a:pt x="2924" y="1111"/>
                      </a:lnTo>
                      <a:lnTo>
                        <a:pt x="2920" y="1110"/>
                      </a:lnTo>
                      <a:lnTo>
                        <a:pt x="2919" y="1115"/>
                      </a:lnTo>
                      <a:lnTo>
                        <a:pt x="2919" y="1124"/>
                      </a:lnTo>
                      <a:lnTo>
                        <a:pt x="2923" y="1124"/>
                      </a:lnTo>
                      <a:lnTo>
                        <a:pt x="2919" y="1122"/>
                      </a:lnTo>
                      <a:lnTo>
                        <a:pt x="2919" y="1124"/>
                      </a:lnTo>
                      <a:lnTo>
                        <a:pt x="2923" y="1124"/>
                      </a:lnTo>
                      <a:lnTo>
                        <a:pt x="2919" y="1122"/>
                      </a:lnTo>
                      <a:lnTo>
                        <a:pt x="2918" y="1128"/>
                      </a:lnTo>
                      <a:lnTo>
                        <a:pt x="2918" y="1133"/>
                      </a:lnTo>
                      <a:lnTo>
                        <a:pt x="2922" y="1133"/>
                      </a:lnTo>
                      <a:lnTo>
                        <a:pt x="2918" y="1131"/>
                      </a:lnTo>
                      <a:lnTo>
                        <a:pt x="2918" y="1133"/>
                      </a:lnTo>
                      <a:lnTo>
                        <a:pt x="2922" y="1133"/>
                      </a:lnTo>
                      <a:lnTo>
                        <a:pt x="2918" y="1131"/>
                      </a:lnTo>
                      <a:lnTo>
                        <a:pt x="2916" y="1134"/>
                      </a:lnTo>
                      <a:lnTo>
                        <a:pt x="2916" y="1139"/>
                      </a:lnTo>
                      <a:lnTo>
                        <a:pt x="2920" y="1139"/>
                      </a:lnTo>
                      <a:lnTo>
                        <a:pt x="2916" y="1138"/>
                      </a:lnTo>
                      <a:lnTo>
                        <a:pt x="2916" y="1139"/>
                      </a:lnTo>
                      <a:lnTo>
                        <a:pt x="2920" y="1139"/>
                      </a:lnTo>
                      <a:lnTo>
                        <a:pt x="2916" y="1138"/>
                      </a:lnTo>
                      <a:lnTo>
                        <a:pt x="2915" y="1142"/>
                      </a:lnTo>
                      <a:lnTo>
                        <a:pt x="2915" y="1148"/>
                      </a:lnTo>
                      <a:lnTo>
                        <a:pt x="2919" y="1148"/>
                      </a:lnTo>
                      <a:lnTo>
                        <a:pt x="2915" y="1147"/>
                      </a:lnTo>
                      <a:lnTo>
                        <a:pt x="2915" y="1148"/>
                      </a:lnTo>
                      <a:lnTo>
                        <a:pt x="2919" y="1148"/>
                      </a:lnTo>
                      <a:lnTo>
                        <a:pt x="2915" y="1147"/>
                      </a:lnTo>
                      <a:lnTo>
                        <a:pt x="2914" y="1150"/>
                      </a:lnTo>
                      <a:lnTo>
                        <a:pt x="2914" y="1153"/>
                      </a:lnTo>
                      <a:lnTo>
                        <a:pt x="2918" y="1153"/>
                      </a:lnTo>
                      <a:lnTo>
                        <a:pt x="2914" y="1152"/>
                      </a:lnTo>
                      <a:lnTo>
                        <a:pt x="2914" y="1153"/>
                      </a:lnTo>
                      <a:lnTo>
                        <a:pt x="2918" y="1153"/>
                      </a:lnTo>
                      <a:lnTo>
                        <a:pt x="2914" y="1152"/>
                      </a:lnTo>
                      <a:lnTo>
                        <a:pt x="2913" y="1155"/>
                      </a:lnTo>
                      <a:lnTo>
                        <a:pt x="2913" y="1159"/>
                      </a:lnTo>
                      <a:lnTo>
                        <a:pt x="2916" y="1159"/>
                      </a:lnTo>
                      <a:lnTo>
                        <a:pt x="2914" y="1156"/>
                      </a:lnTo>
                      <a:lnTo>
                        <a:pt x="2913" y="1159"/>
                      </a:lnTo>
                      <a:lnTo>
                        <a:pt x="2916" y="1159"/>
                      </a:lnTo>
                      <a:lnTo>
                        <a:pt x="2914" y="1156"/>
                      </a:lnTo>
                      <a:lnTo>
                        <a:pt x="2913" y="1157"/>
                      </a:lnTo>
                      <a:lnTo>
                        <a:pt x="2911" y="1160"/>
                      </a:lnTo>
                      <a:lnTo>
                        <a:pt x="2911" y="1164"/>
                      </a:lnTo>
                      <a:lnTo>
                        <a:pt x="2915" y="1164"/>
                      </a:lnTo>
                      <a:lnTo>
                        <a:pt x="2913" y="1161"/>
                      </a:lnTo>
                      <a:lnTo>
                        <a:pt x="2911" y="1164"/>
                      </a:lnTo>
                      <a:lnTo>
                        <a:pt x="2915" y="1164"/>
                      </a:lnTo>
                      <a:lnTo>
                        <a:pt x="2913" y="1161"/>
                      </a:lnTo>
                      <a:lnTo>
                        <a:pt x="2911" y="1162"/>
                      </a:lnTo>
                      <a:lnTo>
                        <a:pt x="2910" y="1165"/>
                      </a:lnTo>
                      <a:lnTo>
                        <a:pt x="2910" y="1166"/>
                      </a:lnTo>
                      <a:lnTo>
                        <a:pt x="2914" y="1166"/>
                      </a:lnTo>
                      <a:lnTo>
                        <a:pt x="2911" y="1164"/>
                      </a:lnTo>
                      <a:lnTo>
                        <a:pt x="2910" y="1166"/>
                      </a:lnTo>
                      <a:lnTo>
                        <a:pt x="2914" y="1166"/>
                      </a:lnTo>
                      <a:lnTo>
                        <a:pt x="2911" y="1164"/>
                      </a:lnTo>
                      <a:lnTo>
                        <a:pt x="2910" y="1165"/>
                      </a:lnTo>
                      <a:lnTo>
                        <a:pt x="2909" y="1168"/>
                      </a:lnTo>
                      <a:lnTo>
                        <a:pt x="2909" y="1170"/>
                      </a:lnTo>
                      <a:lnTo>
                        <a:pt x="2913" y="1170"/>
                      </a:lnTo>
                      <a:lnTo>
                        <a:pt x="2913" y="1166"/>
                      </a:lnTo>
                      <a:lnTo>
                        <a:pt x="2910" y="1168"/>
                      </a:lnTo>
                      <a:lnTo>
                        <a:pt x="2909" y="1170"/>
                      </a:lnTo>
                      <a:lnTo>
                        <a:pt x="2913" y="1170"/>
                      </a:lnTo>
                      <a:lnTo>
                        <a:pt x="2913" y="1166"/>
                      </a:lnTo>
                      <a:lnTo>
                        <a:pt x="2911" y="1166"/>
                      </a:lnTo>
                      <a:lnTo>
                        <a:pt x="2909" y="1168"/>
                      </a:lnTo>
                      <a:lnTo>
                        <a:pt x="2907" y="1170"/>
                      </a:lnTo>
                      <a:lnTo>
                        <a:pt x="2907" y="1172"/>
                      </a:lnTo>
                      <a:lnTo>
                        <a:pt x="2911" y="1172"/>
                      </a:lnTo>
                      <a:lnTo>
                        <a:pt x="2911" y="1168"/>
                      </a:lnTo>
                      <a:lnTo>
                        <a:pt x="2909" y="1169"/>
                      </a:lnTo>
                      <a:lnTo>
                        <a:pt x="2907" y="1172"/>
                      </a:lnTo>
                      <a:lnTo>
                        <a:pt x="2911" y="1172"/>
                      </a:lnTo>
                      <a:lnTo>
                        <a:pt x="2911" y="1168"/>
                      </a:lnTo>
                      <a:lnTo>
                        <a:pt x="2910" y="1168"/>
                      </a:lnTo>
                      <a:lnTo>
                        <a:pt x="2907" y="1169"/>
                      </a:lnTo>
                      <a:lnTo>
                        <a:pt x="2906" y="1170"/>
                      </a:lnTo>
                      <a:lnTo>
                        <a:pt x="2909" y="1173"/>
                      </a:lnTo>
                      <a:lnTo>
                        <a:pt x="2909" y="1169"/>
                      </a:lnTo>
                      <a:lnTo>
                        <a:pt x="2906" y="1170"/>
                      </a:lnTo>
                      <a:lnTo>
                        <a:pt x="2909" y="1173"/>
                      </a:lnTo>
                      <a:lnTo>
                        <a:pt x="2909" y="1169"/>
                      </a:lnTo>
                      <a:lnTo>
                        <a:pt x="2905" y="1169"/>
                      </a:lnTo>
                      <a:lnTo>
                        <a:pt x="2905" y="1173"/>
                      </a:lnTo>
                      <a:lnTo>
                        <a:pt x="2909" y="1170"/>
                      </a:lnTo>
                      <a:lnTo>
                        <a:pt x="2905" y="1169"/>
                      </a:lnTo>
                      <a:lnTo>
                        <a:pt x="2905" y="1173"/>
                      </a:lnTo>
                      <a:lnTo>
                        <a:pt x="2909" y="1170"/>
                      </a:lnTo>
                      <a:lnTo>
                        <a:pt x="2907" y="1169"/>
                      </a:lnTo>
                      <a:lnTo>
                        <a:pt x="2906" y="1169"/>
                      </a:lnTo>
                      <a:lnTo>
                        <a:pt x="2904" y="1168"/>
                      </a:lnTo>
                      <a:lnTo>
                        <a:pt x="2898" y="1168"/>
                      </a:lnTo>
                      <a:lnTo>
                        <a:pt x="2898" y="1172"/>
                      </a:lnTo>
                      <a:lnTo>
                        <a:pt x="2902" y="1169"/>
                      </a:lnTo>
                      <a:lnTo>
                        <a:pt x="2898" y="1168"/>
                      </a:lnTo>
                      <a:lnTo>
                        <a:pt x="2898" y="1172"/>
                      </a:lnTo>
                      <a:lnTo>
                        <a:pt x="2902" y="1169"/>
                      </a:lnTo>
                      <a:lnTo>
                        <a:pt x="2901" y="1168"/>
                      </a:lnTo>
                      <a:lnTo>
                        <a:pt x="2900" y="1168"/>
                      </a:lnTo>
                      <a:lnTo>
                        <a:pt x="2897" y="1166"/>
                      </a:lnTo>
                      <a:lnTo>
                        <a:pt x="2894" y="1166"/>
                      </a:lnTo>
                      <a:lnTo>
                        <a:pt x="2894" y="1170"/>
                      </a:lnTo>
                      <a:lnTo>
                        <a:pt x="2898" y="1168"/>
                      </a:lnTo>
                      <a:lnTo>
                        <a:pt x="2894" y="1166"/>
                      </a:lnTo>
                      <a:lnTo>
                        <a:pt x="2894" y="1170"/>
                      </a:lnTo>
                      <a:lnTo>
                        <a:pt x="2898" y="1168"/>
                      </a:lnTo>
                      <a:lnTo>
                        <a:pt x="2897" y="1166"/>
                      </a:lnTo>
                      <a:lnTo>
                        <a:pt x="2896" y="1166"/>
                      </a:lnTo>
                      <a:lnTo>
                        <a:pt x="2893" y="1165"/>
                      </a:lnTo>
                      <a:lnTo>
                        <a:pt x="2892" y="1165"/>
                      </a:lnTo>
                      <a:lnTo>
                        <a:pt x="2892" y="1169"/>
                      </a:lnTo>
                      <a:lnTo>
                        <a:pt x="2897" y="1169"/>
                      </a:lnTo>
                      <a:lnTo>
                        <a:pt x="2896" y="1169"/>
                      </a:lnTo>
                      <a:lnTo>
                        <a:pt x="2894" y="1166"/>
                      </a:lnTo>
                      <a:lnTo>
                        <a:pt x="2892" y="1165"/>
                      </a:lnTo>
                      <a:lnTo>
                        <a:pt x="2892" y="1169"/>
                      </a:lnTo>
                      <a:lnTo>
                        <a:pt x="2897" y="1169"/>
                      </a:lnTo>
                      <a:lnTo>
                        <a:pt x="2897" y="1168"/>
                      </a:lnTo>
                      <a:lnTo>
                        <a:pt x="2896" y="1168"/>
                      </a:lnTo>
                      <a:lnTo>
                        <a:pt x="2894" y="1165"/>
                      </a:lnTo>
                      <a:lnTo>
                        <a:pt x="2892" y="1164"/>
                      </a:lnTo>
                      <a:lnTo>
                        <a:pt x="2889" y="1164"/>
                      </a:lnTo>
                      <a:lnTo>
                        <a:pt x="2889" y="1168"/>
                      </a:lnTo>
                      <a:lnTo>
                        <a:pt x="2894" y="1168"/>
                      </a:lnTo>
                      <a:lnTo>
                        <a:pt x="2893" y="1168"/>
                      </a:lnTo>
                      <a:lnTo>
                        <a:pt x="2892" y="1165"/>
                      </a:lnTo>
                      <a:lnTo>
                        <a:pt x="2889" y="1164"/>
                      </a:lnTo>
                      <a:lnTo>
                        <a:pt x="2889" y="1168"/>
                      </a:lnTo>
                      <a:lnTo>
                        <a:pt x="2894" y="1168"/>
                      </a:lnTo>
                      <a:lnTo>
                        <a:pt x="2894" y="1166"/>
                      </a:lnTo>
                      <a:lnTo>
                        <a:pt x="2893" y="1166"/>
                      </a:lnTo>
                      <a:lnTo>
                        <a:pt x="2892" y="1164"/>
                      </a:lnTo>
                      <a:lnTo>
                        <a:pt x="2889" y="1162"/>
                      </a:lnTo>
                      <a:lnTo>
                        <a:pt x="2888" y="1162"/>
                      </a:lnTo>
                      <a:lnTo>
                        <a:pt x="2888" y="1166"/>
                      </a:lnTo>
                      <a:lnTo>
                        <a:pt x="2893" y="1166"/>
                      </a:lnTo>
                      <a:lnTo>
                        <a:pt x="2892" y="1166"/>
                      </a:lnTo>
                      <a:lnTo>
                        <a:pt x="2891" y="1164"/>
                      </a:lnTo>
                      <a:lnTo>
                        <a:pt x="2888" y="1162"/>
                      </a:lnTo>
                      <a:lnTo>
                        <a:pt x="2888" y="1166"/>
                      </a:lnTo>
                      <a:lnTo>
                        <a:pt x="2893" y="1166"/>
                      </a:lnTo>
                      <a:lnTo>
                        <a:pt x="2893" y="1165"/>
                      </a:lnTo>
                      <a:lnTo>
                        <a:pt x="2892" y="1165"/>
                      </a:lnTo>
                      <a:lnTo>
                        <a:pt x="2891" y="1162"/>
                      </a:lnTo>
                      <a:lnTo>
                        <a:pt x="2888" y="1161"/>
                      </a:lnTo>
                      <a:lnTo>
                        <a:pt x="2887" y="1161"/>
                      </a:lnTo>
                      <a:lnTo>
                        <a:pt x="2887" y="1165"/>
                      </a:lnTo>
                      <a:lnTo>
                        <a:pt x="2892" y="1165"/>
                      </a:lnTo>
                      <a:lnTo>
                        <a:pt x="2891" y="1165"/>
                      </a:lnTo>
                      <a:lnTo>
                        <a:pt x="2889" y="1162"/>
                      </a:lnTo>
                      <a:lnTo>
                        <a:pt x="2887" y="1161"/>
                      </a:lnTo>
                      <a:lnTo>
                        <a:pt x="2887" y="1165"/>
                      </a:lnTo>
                      <a:lnTo>
                        <a:pt x="2892" y="1165"/>
                      </a:lnTo>
                      <a:lnTo>
                        <a:pt x="2892" y="1164"/>
                      </a:lnTo>
                      <a:lnTo>
                        <a:pt x="2891" y="1164"/>
                      </a:lnTo>
                      <a:lnTo>
                        <a:pt x="2889" y="1161"/>
                      </a:lnTo>
                      <a:lnTo>
                        <a:pt x="2887" y="1160"/>
                      </a:lnTo>
                      <a:lnTo>
                        <a:pt x="2885" y="1160"/>
                      </a:lnTo>
                      <a:lnTo>
                        <a:pt x="2885" y="1164"/>
                      </a:lnTo>
                      <a:lnTo>
                        <a:pt x="2891" y="1164"/>
                      </a:lnTo>
                      <a:lnTo>
                        <a:pt x="2889" y="1164"/>
                      </a:lnTo>
                      <a:lnTo>
                        <a:pt x="2888" y="1161"/>
                      </a:lnTo>
                      <a:lnTo>
                        <a:pt x="2885" y="1160"/>
                      </a:lnTo>
                      <a:lnTo>
                        <a:pt x="2885" y="1164"/>
                      </a:lnTo>
                      <a:lnTo>
                        <a:pt x="2891" y="1164"/>
                      </a:lnTo>
                      <a:lnTo>
                        <a:pt x="2891" y="1162"/>
                      </a:lnTo>
                      <a:lnTo>
                        <a:pt x="2889" y="1162"/>
                      </a:lnTo>
                      <a:lnTo>
                        <a:pt x="2889" y="1160"/>
                      </a:lnTo>
                      <a:lnTo>
                        <a:pt x="2888" y="1159"/>
                      </a:lnTo>
                      <a:lnTo>
                        <a:pt x="2884" y="1161"/>
                      </a:lnTo>
                      <a:lnTo>
                        <a:pt x="2889" y="1161"/>
                      </a:lnTo>
                      <a:lnTo>
                        <a:pt x="2888" y="1159"/>
                      </a:lnTo>
                      <a:lnTo>
                        <a:pt x="2884" y="1161"/>
                      </a:lnTo>
                      <a:lnTo>
                        <a:pt x="2889" y="1161"/>
                      </a:lnTo>
                      <a:lnTo>
                        <a:pt x="2889" y="1160"/>
                      </a:lnTo>
                      <a:lnTo>
                        <a:pt x="2888" y="1160"/>
                      </a:lnTo>
                      <a:lnTo>
                        <a:pt x="2887" y="1157"/>
                      </a:lnTo>
                      <a:lnTo>
                        <a:pt x="2884" y="1156"/>
                      </a:lnTo>
                      <a:lnTo>
                        <a:pt x="2883" y="1156"/>
                      </a:lnTo>
                      <a:lnTo>
                        <a:pt x="2883" y="1160"/>
                      </a:lnTo>
                      <a:lnTo>
                        <a:pt x="2888" y="1160"/>
                      </a:lnTo>
                      <a:lnTo>
                        <a:pt x="2887" y="1160"/>
                      </a:lnTo>
                      <a:lnTo>
                        <a:pt x="2885" y="1157"/>
                      </a:lnTo>
                      <a:lnTo>
                        <a:pt x="2883" y="1156"/>
                      </a:lnTo>
                      <a:lnTo>
                        <a:pt x="2883" y="1160"/>
                      </a:lnTo>
                      <a:lnTo>
                        <a:pt x="2888" y="1160"/>
                      </a:lnTo>
                      <a:lnTo>
                        <a:pt x="2888" y="1159"/>
                      </a:lnTo>
                      <a:lnTo>
                        <a:pt x="2887" y="1159"/>
                      </a:lnTo>
                      <a:lnTo>
                        <a:pt x="2887" y="1156"/>
                      </a:lnTo>
                      <a:lnTo>
                        <a:pt x="2885" y="1155"/>
                      </a:lnTo>
                      <a:lnTo>
                        <a:pt x="2882" y="1157"/>
                      </a:lnTo>
                      <a:lnTo>
                        <a:pt x="2887" y="1157"/>
                      </a:lnTo>
                      <a:lnTo>
                        <a:pt x="2885" y="1155"/>
                      </a:lnTo>
                      <a:lnTo>
                        <a:pt x="2882" y="1157"/>
                      </a:lnTo>
                      <a:lnTo>
                        <a:pt x="2887" y="1157"/>
                      </a:lnTo>
                      <a:lnTo>
                        <a:pt x="2887" y="1156"/>
                      </a:lnTo>
                      <a:lnTo>
                        <a:pt x="2885" y="1156"/>
                      </a:lnTo>
                      <a:lnTo>
                        <a:pt x="2885" y="1153"/>
                      </a:lnTo>
                      <a:lnTo>
                        <a:pt x="2884" y="1152"/>
                      </a:lnTo>
                      <a:lnTo>
                        <a:pt x="2880" y="1155"/>
                      </a:lnTo>
                      <a:lnTo>
                        <a:pt x="2885" y="1155"/>
                      </a:lnTo>
                      <a:lnTo>
                        <a:pt x="2884" y="1152"/>
                      </a:lnTo>
                      <a:lnTo>
                        <a:pt x="2880" y="1155"/>
                      </a:lnTo>
                      <a:lnTo>
                        <a:pt x="2885" y="1155"/>
                      </a:lnTo>
                      <a:lnTo>
                        <a:pt x="2885" y="1153"/>
                      </a:lnTo>
                      <a:lnTo>
                        <a:pt x="2884" y="1153"/>
                      </a:lnTo>
                      <a:lnTo>
                        <a:pt x="2884" y="1151"/>
                      </a:lnTo>
                      <a:lnTo>
                        <a:pt x="2883" y="1150"/>
                      </a:lnTo>
                      <a:lnTo>
                        <a:pt x="2879" y="1152"/>
                      </a:lnTo>
                      <a:lnTo>
                        <a:pt x="2884" y="1152"/>
                      </a:lnTo>
                      <a:lnTo>
                        <a:pt x="2883" y="1150"/>
                      </a:lnTo>
                      <a:lnTo>
                        <a:pt x="2879" y="1152"/>
                      </a:lnTo>
                      <a:lnTo>
                        <a:pt x="2884" y="1152"/>
                      </a:lnTo>
                      <a:lnTo>
                        <a:pt x="2884" y="1151"/>
                      </a:lnTo>
                      <a:lnTo>
                        <a:pt x="2883" y="1151"/>
                      </a:lnTo>
                      <a:lnTo>
                        <a:pt x="2883" y="1150"/>
                      </a:lnTo>
                      <a:lnTo>
                        <a:pt x="2882" y="1147"/>
                      </a:lnTo>
                      <a:lnTo>
                        <a:pt x="2878" y="1148"/>
                      </a:lnTo>
                      <a:lnTo>
                        <a:pt x="2883" y="1148"/>
                      </a:lnTo>
                      <a:lnTo>
                        <a:pt x="2882" y="1147"/>
                      </a:lnTo>
                      <a:lnTo>
                        <a:pt x="2878" y="1148"/>
                      </a:lnTo>
                      <a:lnTo>
                        <a:pt x="2883" y="1148"/>
                      </a:lnTo>
                      <a:lnTo>
                        <a:pt x="2883" y="1146"/>
                      </a:lnTo>
                      <a:lnTo>
                        <a:pt x="2882" y="1146"/>
                      </a:lnTo>
                      <a:lnTo>
                        <a:pt x="2882" y="1144"/>
                      </a:lnTo>
                      <a:lnTo>
                        <a:pt x="2880" y="1142"/>
                      </a:lnTo>
                      <a:lnTo>
                        <a:pt x="2876" y="1143"/>
                      </a:lnTo>
                      <a:lnTo>
                        <a:pt x="2882" y="1143"/>
                      </a:lnTo>
                      <a:lnTo>
                        <a:pt x="2880" y="1142"/>
                      </a:lnTo>
                      <a:lnTo>
                        <a:pt x="2876" y="1143"/>
                      </a:lnTo>
                      <a:lnTo>
                        <a:pt x="2882" y="1143"/>
                      </a:lnTo>
                      <a:lnTo>
                        <a:pt x="2882" y="1142"/>
                      </a:lnTo>
                      <a:lnTo>
                        <a:pt x="2880" y="1142"/>
                      </a:lnTo>
                      <a:lnTo>
                        <a:pt x="2880" y="1141"/>
                      </a:lnTo>
                      <a:lnTo>
                        <a:pt x="2879" y="1138"/>
                      </a:lnTo>
                      <a:lnTo>
                        <a:pt x="2875" y="1139"/>
                      </a:lnTo>
                      <a:lnTo>
                        <a:pt x="2880" y="1139"/>
                      </a:lnTo>
                      <a:lnTo>
                        <a:pt x="2879" y="1138"/>
                      </a:lnTo>
                      <a:lnTo>
                        <a:pt x="2875" y="1139"/>
                      </a:lnTo>
                      <a:lnTo>
                        <a:pt x="2880" y="1139"/>
                      </a:lnTo>
                      <a:lnTo>
                        <a:pt x="2880" y="1135"/>
                      </a:lnTo>
                      <a:lnTo>
                        <a:pt x="2879" y="1135"/>
                      </a:lnTo>
                      <a:lnTo>
                        <a:pt x="2879" y="1134"/>
                      </a:lnTo>
                      <a:lnTo>
                        <a:pt x="2878" y="1131"/>
                      </a:lnTo>
                      <a:lnTo>
                        <a:pt x="2874" y="1133"/>
                      </a:lnTo>
                      <a:lnTo>
                        <a:pt x="2879" y="1133"/>
                      </a:lnTo>
                      <a:lnTo>
                        <a:pt x="2878" y="1131"/>
                      </a:lnTo>
                      <a:lnTo>
                        <a:pt x="2874" y="1133"/>
                      </a:lnTo>
                      <a:lnTo>
                        <a:pt x="2879" y="1133"/>
                      </a:lnTo>
                      <a:lnTo>
                        <a:pt x="2879" y="1129"/>
                      </a:lnTo>
                      <a:lnTo>
                        <a:pt x="2878" y="1129"/>
                      </a:lnTo>
                      <a:lnTo>
                        <a:pt x="2878" y="1128"/>
                      </a:lnTo>
                      <a:lnTo>
                        <a:pt x="2876" y="1125"/>
                      </a:lnTo>
                      <a:lnTo>
                        <a:pt x="2873" y="1126"/>
                      </a:lnTo>
                      <a:lnTo>
                        <a:pt x="2878" y="1126"/>
                      </a:lnTo>
                      <a:lnTo>
                        <a:pt x="2876" y="1125"/>
                      </a:lnTo>
                      <a:lnTo>
                        <a:pt x="2873" y="1126"/>
                      </a:lnTo>
                      <a:lnTo>
                        <a:pt x="2878" y="1126"/>
                      </a:lnTo>
                      <a:lnTo>
                        <a:pt x="2878" y="1124"/>
                      </a:lnTo>
                      <a:lnTo>
                        <a:pt x="2876" y="1122"/>
                      </a:lnTo>
                      <a:lnTo>
                        <a:pt x="2875" y="1119"/>
                      </a:lnTo>
                      <a:lnTo>
                        <a:pt x="2871" y="1120"/>
                      </a:lnTo>
                      <a:lnTo>
                        <a:pt x="2876" y="1120"/>
                      </a:lnTo>
                      <a:lnTo>
                        <a:pt x="2875" y="1119"/>
                      </a:lnTo>
                      <a:lnTo>
                        <a:pt x="2871" y="1120"/>
                      </a:lnTo>
                      <a:lnTo>
                        <a:pt x="2876" y="1120"/>
                      </a:lnTo>
                      <a:lnTo>
                        <a:pt x="2876" y="1113"/>
                      </a:lnTo>
                      <a:lnTo>
                        <a:pt x="2875" y="1113"/>
                      </a:lnTo>
                      <a:lnTo>
                        <a:pt x="2874" y="1108"/>
                      </a:lnTo>
                      <a:lnTo>
                        <a:pt x="2870" y="1108"/>
                      </a:lnTo>
                      <a:lnTo>
                        <a:pt x="2875" y="1108"/>
                      </a:lnTo>
                      <a:lnTo>
                        <a:pt x="2870" y="1108"/>
                      </a:lnTo>
                      <a:lnTo>
                        <a:pt x="2875" y="1108"/>
                      </a:lnTo>
                      <a:lnTo>
                        <a:pt x="2875" y="1104"/>
                      </a:lnTo>
                      <a:lnTo>
                        <a:pt x="2874" y="1103"/>
                      </a:lnTo>
                      <a:lnTo>
                        <a:pt x="2873" y="1099"/>
                      </a:lnTo>
                      <a:lnTo>
                        <a:pt x="2869" y="1101"/>
                      </a:lnTo>
                      <a:lnTo>
                        <a:pt x="2874" y="1101"/>
                      </a:lnTo>
                      <a:lnTo>
                        <a:pt x="2873" y="1099"/>
                      </a:lnTo>
                      <a:lnTo>
                        <a:pt x="2869" y="1101"/>
                      </a:lnTo>
                      <a:lnTo>
                        <a:pt x="2874" y="1101"/>
                      </a:lnTo>
                      <a:lnTo>
                        <a:pt x="2874" y="1095"/>
                      </a:lnTo>
                      <a:lnTo>
                        <a:pt x="2873" y="1095"/>
                      </a:lnTo>
                      <a:lnTo>
                        <a:pt x="2871" y="1090"/>
                      </a:lnTo>
                      <a:lnTo>
                        <a:pt x="2867" y="1090"/>
                      </a:lnTo>
                      <a:lnTo>
                        <a:pt x="2873" y="1090"/>
                      </a:lnTo>
                      <a:lnTo>
                        <a:pt x="2867" y="1090"/>
                      </a:lnTo>
                      <a:lnTo>
                        <a:pt x="2873" y="1090"/>
                      </a:lnTo>
                      <a:lnTo>
                        <a:pt x="2873" y="1079"/>
                      </a:lnTo>
                      <a:lnTo>
                        <a:pt x="2871" y="1079"/>
                      </a:lnTo>
                      <a:lnTo>
                        <a:pt x="2870" y="1072"/>
                      </a:lnTo>
                      <a:lnTo>
                        <a:pt x="2866" y="1072"/>
                      </a:lnTo>
                      <a:lnTo>
                        <a:pt x="2871" y="1072"/>
                      </a:lnTo>
                      <a:lnTo>
                        <a:pt x="2866" y="1072"/>
                      </a:lnTo>
                      <a:lnTo>
                        <a:pt x="2871" y="1072"/>
                      </a:lnTo>
                      <a:lnTo>
                        <a:pt x="2871" y="1066"/>
                      </a:lnTo>
                      <a:lnTo>
                        <a:pt x="2870" y="1058"/>
                      </a:lnTo>
                      <a:lnTo>
                        <a:pt x="2865" y="1058"/>
                      </a:lnTo>
                      <a:lnTo>
                        <a:pt x="2870" y="1058"/>
                      </a:lnTo>
                      <a:lnTo>
                        <a:pt x="2865" y="1058"/>
                      </a:lnTo>
                      <a:lnTo>
                        <a:pt x="2870" y="1058"/>
                      </a:lnTo>
                      <a:lnTo>
                        <a:pt x="2870" y="1050"/>
                      </a:lnTo>
                      <a:lnTo>
                        <a:pt x="2869" y="1042"/>
                      </a:lnTo>
                      <a:lnTo>
                        <a:pt x="2863" y="1042"/>
                      </a:lnTo>
                      <a:lnTo>
                        <a:pt x="2869" y="1042"/>
                      </a:lnTo>
                      <a:lnTo>
                        <a:pt x="2863" y="1042"/>
                      </a:lnTo>
                      <a:lnTo>
                        <a:pt x="2869" y="1042"/>
                      </a:lnTo>
                      <a:lnTo>
                        <a:pt x="2869" y="1026"/>
                      </a:lnTo>
                      <a:lnTo>
                        <a:pt x="2867" y="1017"/>
                      </a:lnTo>
                      <a:lnTo>
                        <a:pt x="2862" y="1017"/>
                      </a:lnTo>
                      <a:lnTo>
                        <a:pt x="2867" y="1017"/>
                      </a:lnTo>
                      <a:lnTo>
                        <a:pt x="2862" y="1017"/>
                      </a:lnTo>
                      <a:lnTo>
                        <a:pt x="2867" y="1017"/>
                      </a:lnTo>
                      <a:lnTo>
                        <a:pt x="2867" y="1006"/>
                      </a:lnTo>
                      <a:lnTo>
                        <a:pt x="2866" y="997"/>
                      </a:lnTo>
                      <a:lnTo>
                        <a:pt x="2861" y="997"/>
                      </a:lnTo>
                      <a:lnTo>
                        <a:pt x="2866" y="997"/>
                      </a:lnTo>
                      <a:lnTo>
                        <a:pt x="2861" y="997"/>
                      </a:lnTo>
                      <a:lnTo>
                        <a:pt x="2866" y="997"/>
                      </a:lnTo>
                      <a:lnTo>
                        <a:pt x="2866" y="987"/>
                      </a:lnTo>
                      <a:lnTo>
                        <a:pt x="2865" y="977"/>
                      </a:lnTo>
                      <a:lnTo>
                        <a:pt x="2860" y="977"/>
                      </a:lnTo>
                      <a:lnTo>
                        <a:pt x="2865" y="977"/>
                      </a:lnTo>
                      <a:lnTo>
                        <a:pt x="2860" y="977"/>
                      </a:lnTo>
                      <a:lnTo>
                        <a:pt x="2865" y="977"/>
                      </a:lnTo>
                      <a:lnTo>
                        <a:pt x="2865" y="955"/>
                      </a:lnTo>
                      <a:lnTo>
                        <a:pt x="2863" y="943"/>
                      </a:lnTo>
                      <a:lnTo>
                        <a:pt x="2858" y="943"/>
                      </a:lnTo>
                      <a:lnTo>
                        <a:pt x="2863" y="943"/>
                      </a:lnTo>
                      <a:lnTo>
                        <a:pt x="2858" y="943"/>
                      </a:lnTo>
                      <a:lnTo>
                        <a:pt x="2863" y="943"/>
                      </a:lnTo>
                      <a:lnTo>
                        <a:pt x="2863" y="931"/>
                      </a:lnTo>
                      <a:lnTo>
                        <a:pt x="2862" y="920"/>
                      </a:lnTo>
                      <a:lnTo>
                        <a:pt x="2857" y="920"/>
                      </a:lnTo>
                      <a:lnTo>
                        <a:pt x="2862" y="920"/>
                      </a:lnTo>
                      <a:lnTo>
                        <a:pt x="2857" y="920"/>
                      </a:lnTo>
                      <a:lnTo>
                        <a:pt x="2862" y="920"/>
                      </a:lnTo>
                      <a:lnTo>
                        <a:pt x="2862" y="908"/>
                      </a:lnTo>
                      <a:lnTo>
                        <a:pt x="2861" y="895"/>
                      </a:lnTo>
                      <a:lnTo>
                        <a:pt x="2856" y="895"/>
                      </a:lnTo>
                      <a:lnTo>
                        <a:pt x="2861" y="895"/>
                      </a:lnTo>
                      <a:lnTo>
                        <a:pt x="2856" y="895"/>
                      </a:lnTo>
                      <a:lnTo>
                        <a:pt x="2861" y="895"/>
                      </a:lnTo>
                      <a:lnTo>
                        <a:pt x="2861" y="871"/>
                      </a:lnTo>
                      <a:lnTo>
                        <a:pt x="2860" y="858"/>
                      </a:lnTo>
                      <a:lnTo>
                        <a:pt x="2854" y="858"/>
                      </a:lnTo>
                      <a:lnTo>
                        <a:pt x="2860" y="858"/>
                      </a:lnTo>
                      <a:lnTo>
                        <a:pt x="2854" y="858"/>
                      </a:lnTo>
                      <a:lnTo>
                        <a:pt x="2860" y="858"/>
                      </a:lnTo>
                      <a:lnTo>
                        <a:pt x="2860" y="845"/>
                      </a:lnTo>
                      <a:lnTo>
                        <a:pt x="2858" y="832"/>
                      </a:lnTo>
                      <a:lnTo>
                        <a:pt x="2853" y="832"/>
                      </a:lnTo>
                      <a:lnTo>
                        <a:pt x="2858" y="832"/>
                      </a:lnTo>
                      <a:lnTo>
                        <a:pt x="2853" y="832"/>
                      </a:lnTo>
                      <a:lnTo>
                        <a:pt x="2858" y="832"/>
                      </a:lnTo>
                      <a:lnTo>
                        <a:pt x="2858" y="819"/>
                      </a:lnTo>
                      <a:lnTo>
                        <a:pt x="2857" y="806"/>
                      </a:lnTo>
                      <a:lnTo>
                        <a:pt x="2852" y="806"/>
                      </a:lnTo>
                      <a:lnTo>
                        <a:pt x="2857" y="806"/>
                      </a:lnTo>
                      <a:lnTo>
                        <a:pt x="2852" y="806"/>
                      </a:lnTo>
                      <a:lnTo>
                        <a:pt x="2857" y="806"/>
                      </a:lnTo>
                      <a:lnTo>
                        <a:pt x="2857" y="780"/>
                      </a:lnTo>
                      <a:lnTo>
                        <a:pt x="2856" y="766"/>
                      </a:lnTo>
                      <a:lnTo>
                        <a:pt x="2851" y="766"/>
                      </a:lnTo>
                      <a:lnTo>
                        <a:pt x="2856" y="766"/>
                      </a:lnTo>
                      <a:lnTo>
                        <a:pt x="2851" y="766"/>
                      </a:lnTo>
                      <a:lnTo>
                        <a:pt x="2856" y="766"/>
                      </a:lnTo>
                      <a:lnTo>
                        <a:pt x="2856" y="753"/>
                      </a:lnTo>
                      <a:lnTo>
                        <a:pt x="2854" y="740"/>
                      </a:lnTo>
                      <a:lnTo>
                        <a:pt x="2849" y="740"/>
                      </a:lnTo>
                      <a:lnTo>
                        <a:pt x="2854" y="740"/>
                      </a:lnTo>
                      <a:lnTo>
                        <a:pt x="2849" y="740"/>
                      </a:lnTo>
                      <a:lnTo>
                        <a:pt x="2854" y="740"/>
                      </a:lnTo>
                      <a:lnTo>
                        <a:pt x="2854" y="726"/>
                      </a:lnTo>
                      <a:lnTo>
                        <a:pt x="2853" y="713"/>
                      </a:lnTo>
                      <a:lnTo>
                        <a:pt x="2848" y="713"/>
                      </a:lnTo>
                      <a:lnTo>
                        <a:pt x="2853" y="713"/>
                      </a:lnTo>
                      <a:lnTo>
                        <a:pt x="2848" y="713"/>
                      </a:lnTo>
                      <a:lnTo>
                        <a:pt x="2853" y="713"/>
                      </a:lnTo>
                      <a:lnTo>
                        <a:pt x="2853" y="687"/>
                      </a:lnTo>
                      <a:lnTo>
                        <a:pt x="2852" y="673"/>
                      </a:lnTo>
                      <a:lnTo>
                        <a:pt x="2847" y="673"/>
                      </a:lnTo>
                      <a:lnTo>
                        <a:pt x="2852" y="673"/>
                      </a:lnTo>
                      <a:lnTo>
                        <a:pt x="2847" y="673"/>
                      </a:lnTo>
                      <a:lnTo>
                        <a:pt x="2852" y="673"/>
                      </a:lnTo>
                      <a:lnTo>
                        <a:pt x="2852" y="660"/>
                      </a:lnTo>
                      <a:lnTo>
                        <a:pt x="2851" y="647"/>
                      </a:lnTo>
                      <a:lnTo>
                        <a:pt x="2845" y="647"/>
                      </a:lnTo>
                      <a:lnTo>
                        <a:pt x="2851" y="647"/>
                      </a:lnTo>
                      <a:lnTo>
                        <a:pt x="2845" y="647"/>
                      </a:lnTo>
                      <a:lnTo>
                        <a:pt x="2851" y="647"/>
                      </a:lnTo>
                      <a:lnTo>
                        <a:pt x="2851" y="634"/>
                      </a:lnTo>
                      <a:lnTo>
                        <a:pt x="2849" y="621"/>
                      </a:lnTo>
                      <a:lnTo>
                        <a:pt x="2844" y="621"/>
                      </a:lnTo>
                      <a:lnTo>
                        <a:pt x="2849" y="621"/>
                      </a:lnTo>
                      <a:lnTo>
                        <a:pt x="2844" y="621"/>
                      </a:lnTo>
                      <a:lnTo>
                        <a:pt x="2849" y="621"/>
                      </a:lnTo>
                      <a:lnTo>
                        <a:pt x="2849" y="596"/>
                      </a:lnTo>
                      <a:lnTo>
                        <a:pt x="2848" y="583"/>
                      </a:lnTo>
                      <a:lnTo>
                        <a:pt x="2843" y="583"/>
                      </a:lnTo>
                      <a:lnTo>
                        <a:pt x="2848" y="583"/>
                      </a:lnTo>
                      <a:lnTo>
                        <a:pt x="2843" y="583"/>
                      </a:lnTo>
                      <a:lnTo>
                        <a:pt x="2848" y="583"/>
                      </a:lnTo>
                      <a:lnTo>
                        <a:pt x="2848" y="570"/>
                      </a:lnTo>
                      <a:lnTo>
                        <a:pt x="2847" y="557"/>
                      </a:lnTo>
                      <a:lnTo>
                        <a:pt x="2842" y="557"/>
                      </a:lnTo>
                      <a:lnTo>
                        <a:pt x="2847" y="557"/>
                      </a:lnTo>
                      <a:lnTo>
                        <a:pt x="2842" y="557"/>
                      </a:lnTo>
                      <a:lnTo>
                        <a:pt x="2847" y="557"/>
                      </a:lnTo>
                      <a:lnTo>
                        <a:pt x="2847" y="532"/>
                      </a:lnTo>
                      <a:lnTo>
                        <a:pt x="2845" y="521"/>
                      </a:lnTo>
                      <a:lnTo>
                        <a:pt x="2840" y="521"/>
                      </a:lnTo>
                      <a:lnTo>
                        <a:pt x="2845" y="521"/>
                      </a:lnTo>
                      <a:lnTo>
                        <a:pt x="2840" y="521"/>
                      </a:lnTo>
                      <a:lnTo>
                        <a:pt x="2845" y="521"/>
                      </a:lnTo>
                      <a:lnTo>
                        <a:pt x="2845" y="508"/>
                      </a:lnTo>
                      <a:lnTo>
                        <a:pt x="2844" y="496"/>
                      </a:lnTo>
                      <a:lnTo>
                        <a:pt x="2839" y="496"/>
                      </a:lnTo>
                      <a:lnTo>
                        <a:pt x="2844" y="496"/>
                      </a:lnTo>
                      <a:lnTo>
                        <a:pt x="2839" y="496"/>
                      </a:lnTo>
                      <a:lnTo>
                        <a:pt x="2844" y="496"/>
                      </a:lnTo>
                      <a:lnTo>
                        <a:pt x="2844" y="483"/>
                      </a:lnTo>
                      <a:lnTo>
                        <a:pt x="2843" y="472"/>
                      </a:lnTo>
                      <a:lnTo>
                        <a:pt x="2838" y="472"/>
                      </a:lnTo>
                      <a:lnTo>
                        <a:pt x="2843" y="472"/>
                      </a:lnTo>
                      <a:lnTo>
                        <a:pt x="2838" y="472"/>
                      </a:lnTo>
                      <a:lnTo>
                        <a:pt x="2843" y="472"/>
                      </a:lnTo>
                      <a:lnTo>
                        <a:pt x="2843" y="448"/>
                      </a:lnTo>
                      <a:lnTo>
                        <a:pt x="2842" y="437"/>
                      </a:lnTo>
                      <a:lnTo>
                        <a:pt x="2836" y="437"/>
                      </a:lnTo>
                      <a:lnTo>
                        <a:pt x="2842" y="437"/>
                      </a:lnTo>
                      <a:lnTo>
                        <a:pt x="2836" y="437"/>
                      </a:lnTo>
                      <a:lnTo>
                        <a:pt x="2842" y="437"/>
                      </a:lnTo>
                      <a:lnTo>
                        <a:pt x="2842" y="425"/>
                      </a:lnTo>
                      <a:lnTo>
                        <a:pt x="2840" y="414"/>
                      </a:lnTo>
                      <a:lnTo>
                        <a:pt x="2835" y="414"/>
                      </a:lnTo>
                      <a:lnTo>
                        <a:pt x="2840" y="414"/>
                      </a:lnTo>
                      <a:lnTo>
                        <a:pt x="2835" y="414"/>
                      </a:lnTo>
                      <a:lnTo>
                        <a:pt x="2840" y="414"/>
                      </a:lnTo>
                      <a:lnTo>
                        <a:pt x="2840" y="402"/>
                      </a:lnTo>
                      <a:lnTo>
                        <a:pt x="2839" y="392"/>
                      </a:lnTo>
                      <a:lnTo>
                        <a:pt x="2834" y="392"/>
                      </a:lnTo>
                      <a:lnTo>
                        <a:pt x="2839" y="392"/>
                      </a:lnTo>
                      <a:lnTo>
                        <a:pt x="2834" y="392"/>
                      </a:lnTo>
                      <a:lnTo>
                        <a:pt x="2839" y="392"/>
                      </a:lnTo>
                      <a:lnTo>
                        <a:pt x="2839" y="370"/>
                      </a:lnTo>
                      <a:lnTo>
                        <a:pt x="2838" y="358"/>
                      </a:lnTo>
                      <a:lnTo>
                        <a:pt x="2832" y="358"/>
                      </a:lnTo>
                      <a:lnTo>
                        <a:pt x="2838" y="358"/>
                      </a:lnTo>
                      <a:lnTo>
                        <a:pt x="2832" y="358"/>
                      </a:lnTo>
                      <a:lnTo>
                        <a:pt x="2838" y="358"/>
                      </a:lnTo>
                      <a:lnTo>
                        <a:pt x="2838" y="348"/>
                      </a:lnTo>
                      <a:lnTo>
                        <a:pt x="2836" y="337"/>
                      </a:lnTo>
                      <a:lnTo>
                        <a:pt x="2831" y="337"/>
                      </a:lnTo>
                      <a:lnTo>
                        <a:pt x="2836" y="337"/>
                      </a:lnTo>
                      <a:lnTo>
                        <a:pt x="2831" y="337"/>
                      </a:lnTo>
                      <a:lnTo>
                        <a:pt x="2836" y="337"/>
                      </a:lnTo>
                      <a:lnTo>
                        <a:pt x="2836" y="327"/>
                      </a:lnTo>
                      <a:lnTo>
                        <a:pt x="2835" y="317"/>
                      </a:lnTo>
                      <a:lnTo>
                        <a:pt x="2830" y="317"/>
                      </a:lnTo>
                      <a:lnTo>
                        <a:pt x="2835" y="317"/>
                      </a:lnTo>
                      <a:lnTo>
                        <a:pt x="2830" y="317"/>
                      </a:lnTo>
                      <a:lnTo>
                        <a:pt x="2835" y="317"/>
                      </a:lnTo>
                      <a:lnTo>
                        <a:pt x="2835" y="296"/>
                      </a:lnTo>
                      <a:lnTo>
                        <a:pt x="2834" y="287"/>
                      </a:lnTo>
                      <a:lnTo>
                        <a:pt x="2829" y="287"/>
                      </a:lnTo>
                      <a:lnTo>
                        <a:pt x="2834" y="287"/>
                      </a:lnTo>
                      <a:lnTo>
                        <a:pt x="2829" y="287"/>
                      </a:lnTo>
                      <a:lnTo>
                        <a:pt x="2834" y="287"/>
                      </a:lnTo>
                      <a:lnTo>
                        <a:pt x="2834" y="277"/>
                      </a:lnTo>
                      <a:lnTo>
                        <a:pt x="2832" y="268"/>
                      </a:lnTo>
                      <a:lnTo>
                        <a:pt x="2827" y="268"/>
                      </a:lnTo>
                      <a:lnTo>
                        <a:pt x="2832" y="268"/>
                      </a:lnTo>
                      <a:lnTo>
                        <a:pt x="2827" y="268"/>
                      </a:lnTo>
                      <a:lnTo>
                        <a:pt x="2832" y="268"/>
                      </a:lnTo>
                      <a:lnTo>
                        <a:pt x="2832" y="259"/>
                      </a:lnTo>
                      <a:lnTo>
                        <a:pt x="2831" y="248"/>
                      </a:lnTo>
                      <a:lnTo>
                        <a:pt x="2826" y="248"/>
                      </a:lnTo>
                      <a:lnTo>
                        <a:pt x="2831" y="248"/>
                      </a:lnTo>
                      <a:lnTo>
                        <a:pt x="2826" y="248"/>
                      </a:lnTo>
                      <a:lnTo>
                        <a:pt x="2831" y="248"/>
                      </a:lnTo>
                      <a:lnTo>
                        <a:pt x="2831" y="230"/>
                      </a:lnTo>
                      <a:lnTo>
                        <a:pt x="2830" y="221"/>
                      </a:lnTo>
                      <a:lnTo>
                        <a:pt x="2825" y="221"/>
                      </a:lnTo>
                      <a:lnTo>
                        <a:pt x="2830" y="221"/>
                      </a:lnTo>
                      <a:lnTo>
                        <a:pt x="2825" y="221"/>
                      </a:lnTo>
                      <a:lnTo>
                        <a:pt x="2830" y="221"/>
                      </a:lnTo>
                      <a:lnTo>
                        <a:pt x="2830" y="213"/>
                      </a:lnTo>
                      <a:lnTo>
                        <a:pt x="2829" y="204"/>
                      </a:lnTo>
                      <a:lnTo>
                        <a:pt x="2823" y="204"/>
                      </a:lnTo>
                      <a:lnTo>
                        <a:pt x="2829" y="204"/>
                      </a:lnTo>
                      <a:lnTo>
                        <a:pt x="2823" y="204"/>
                      </a:lnTo>
                      <a:lnTo>
                        <a:pt x="2829" y="204"/>
                      </a:lnTo>
                      <a:lnTo>
                        <a:pt x="2829" y="197"/>
                      </a:lnTo>
                      <a:lnTo>
                        <a:pt x="2827" y="188"/>
                      </a:lnTo>
                      <a:lnTo>
                        <a:pt x="2822" y="188"/>
                      </a:lnTo>
                      <a:lnTo>
                        <a:pt x="2827" y="188"/>
                      </a:lnTo>
                      <a:lnTo>
                        <a:pt x="2822" y="188"/>
                      </a:lnTo>
                      <a:lnTo>
                        <a:pt x="2827" y="188"/>
                      </a:lnTo>
                      <a:lnTo>
                        <a:pt x="2827" y="172"/>
                      </a:lnTo>
                      <a:lnTo>
                        <a:pt x="2826" y="164"/>
                      </a:lnTo>
                      <a:lnTo>
                        <a:pt x="2821" y="164"/>
                      </a:lnTo>
                      <a:lnTo>
                        <a:pt x="2826" y="164"/>
                      </a:lnTo>
                      <a:lnTo>
                        <a:pt x="2821" y="164"/>
                      </a:lnTo>
                      <a:lnTo>
                        <a:pt x="2826" y="164"/>
                      </a:lnTo>
                      <a:lnTo>
                        <a:pt x="2826" y="157"/>
                      </a:lnTo>
                      <a:lnTo>
                        <a:pt x="2825" y="157"/>
                      </a:lnTo>
                      <a:lnTo>
                        <a:pt x="2823" y="150"/>
                      </a:lnTo>
                      <a:lnTo>
                        <a:pt x="2820" y="150"/>
                      </a:lnTo>
                      <a:lnTo>
                        <a:pt x="2825" y="150"/>
                      </a:lnTo>
                      <a:lnTo>
                        <a:pt x="2820" y="150"/>
                      </a:lnTo>
                      <a:lnTo>
                        <a:pt x="2825" y="150"/>
                      </a:lnTo>
                      <a:lnTo>
                        <a:pt x="2825" y="142"/>
                      </a:lnTo>
                      <a:lnTo>
                        <a:pt x="2823" y="142"/>
                      </a:lnTo>
                      <a:lnTo>
                        <a:pt x="2822" y="136"/>
                      </a:lnTo>
                      <a:lnTo>
                        <a:pt x="2818" y="136"/>
                      </a:lnTo>
                      <a:lnTo>
                        <a:pt x="2823" y="136"/>
                      </a:lnTo>
                      <a:lnTo>
                        <a:pt x="2818" y="136"/>
                      </a:lnTo>
                      <a:lnTo>
                        <a:pt x="2823" y="136"/>
                      </a:lnTo>
                      <a:lnTo>
                        <a:pt x="2823" y="122"/>
                      </a:lnTo>
                      <a:lnTo>
                        <a:pt x="2822" y="122"/>
                      </a:lnTo>
                      <a:lnTo>
                        <a:pt x="2821" y="115"/>
                      </a:lnTo>
                      <a:lnTo>
                        <a:pt x="2817" y="115"/>
                      </a:lnTo>
                      <a:lnTo>
                        <a:pt x="2822" y="115"/>
                      </a:lnTo>
                      <a:lnTo>
                        <a:pt x="2817" y="115"/>
                      </a:lnTo>
                      <a:lnTo>
                        <a:pt x="2822" y="115"/>
                      </a:lnTo>
                      <a:lnTo>
                        <a:pt x="2822" y="109"/>
                      </a:lnTo>
                      <a:lnTo>
                        <a:pt x="2821" y="109"/>
                      </a:lnTo>
                      <a:lnTo>
                        <a:pt x="2820" y="102"/>
                      </a:lnTo>
                      <a:lnTo>
                        <a:pt x="2816" y="102"/>
                      </a:lnTo>
                      <a:lnTo>
                        <a:pt x="2821" y="102"/>
                      </a:lnTo>
                      <a:lnTo>
                        <a:pt x="2816" y="102"/>
                      </a:lnTo>
                      <a:lnTo>
                        <a:pt x="2821" y="102"/>
                      </a:lnTo>
                      <a:lnTo>
                        <a:pt x="2821" y="97"/>
                      </a:lnTo>
                      <a:lnTo>
                        <a:pt x="2820" y="97"/>
                      </a:lnTo>
                      <a:lnTo>
                        <a:pt x="2818" y="91"/>
                      </a:lnTo>
                      <a:lnTo>
                        <a:pt x="2814" y="91"/>
                      </a:lnTo>
                      <a:lnTo>
                        <a:pt x="2820" y="91"/>
                      </a:lnTo>
                      <a:lnTo>
                        <a:pt x="2814" y="91"/>
                      </a:lnTo>
                      <a:lnTo>
                        <a:pt x="2820" y="91"/>
                      </a:lnTo>
                      <a:lnTo>
                        <a:pt x="2820" y="80"/>
                      </a:lnTo>
                      <a:lnTo>
                        <a:pt x="2818" y="80"/>
                      </a:lnTo>
                      <a:lnTo>
                        <a:pt x="2817" y="75"/>
                      </a:lnTo>
                      <a:lnTo>
                        <a:pt x="2813" y="75"/>
                      </a:lnTo>
                      <a:lnTo>
                        <a:pt x="2818" y="75"/>
                      </a:lnTo>
                      <a:lnTo>
                        <a:pt x="2813" y="75"/>
                      </a:lnTo>
                      <a:lnTo>
                        <a:pt x="2818" y="75"/>
                      </a:lnTo>
                      <a:lnTo>
                        <a:pt x="2818" y="70"/>
                      </a:lnTo>
                      <a:lnTo>
                        <a:pt x="2817" y="70"/>
                      </a:lnTo>
                      <a:lnTo>
                        <a:pt x="2816" y="65"/>
                      </a:lnTo>
                      <a:lnTo>
                        <a:pt x="2812" y="65"/>
                      </a:lnTo>
                      <a:lnTo>
                        <a:pt x="2817" y="65"/>
                      </a:lnTo>
                      <a:lnTo>
                        <a:pt x="2812" y="65"/>
                      </a:lnTo>
                      <a:lnTo>
                        <a:pt x="2817" y="65"/>
                      </a:lnTo>
                      <a:lnTo>
                        <a:pt x="2817" y="61"/>
                      </a:lnTo>
                      <a:lnTo>
                        <a:pt x="2816" y="61"/>
                      </a:lnTo>
                      <a:lnTo>
                        <a:pt x="2814" y="56"/>
                      </a:lnTo>
                      <a:lnTo>
                        <a:pt x="2811" y="56"/>
                      </a:lnTo>
                      <a:lnTo>
                        <a:pt x="2816" y="56"/>
                      </a:lnTo>
                      <a:lnTo>
                        <a:pt x="2811" y="56"/>
                      </a:lnTo>
                      <a:lnTo>
                        <a:pt x="2816" y="56"/>
                      </a:lnTo>
                      <a:lnTo>
                        <a:pt x="2816" y="48"/>
                      </a:lnTo>
                      <a:lnTo>
                        <a:pt x="2814" y="47"/>
                      </a:lnTo>
                      <a:lnTo>
                        <a:pt x="2813" y="43"/>
                      </a:lnTo>
                      <a:lnTo>
                        <a:pt x="2809" y="44"/>
                      </a:lnTo>
                      <a:lnTo>
                        <a:pt x="2814" y="44"/>
                      </a:lnTo>
                      <a:lnTo>
                        <a:pt x="2813" y="43"/>
                      </a:lnTo>
                      <a:lnTo>
                        <a:pt x="2809" y="44"/>
                      </a:lnTo>
                      <a:lnTo>
                        <a:pt x="2814" y="44"/>
                      </a:lnTo>
                      <a:lnTo>
                        <a:pt x="2814" y="40"/>
                      </a:lnTo>
                      <a:lnTo>
                        <a:pt x="2813" y="40"/>
                      </a:lnTo>
                      <a:lnTo>
                        <a:pt x="2813" y="39"/>
                      </a:lnTo>
                      <a:lnTo>
                        <a:pt x="2812" y="36"/>
                      </a:lnTo>
                      <a:lnTo>
                        <a:pt x="2808" y="38"/>
                      </a:lnTo>
                      <a:lnTo>
                        <a:pt x="2813" y="38"/>
                      </a:lnTo>
                      <a:lnTo>
                        <a:pt x="2812" y="36"/>
                      </a:lnTo>
                      <a:lnTo>
                        <a:pt x="2808" y="38"/>
                      </a:lnTo>
                      <a:lnTo>
                        <a:pt x="2813" y="38"/>
                      </a:lnTo>
                      <a:lnTo>
                        <a:pt x="2813" y="34"/>
                      </a:lnTo>
                      <a:lnTo>
                        <a:pt x="2812" y="34"/>
                      </a:lnTo>
                      <a:lnTo>
                        <a:pt x="2812" y="33"/>
                      </a:lnTo>
                      <a:lnTo>
                        <a:pt x="2811" y="30"/>
                      </a:lnTo>
                      <a:lnTo>
                        <a:pt x="2807" y="31"/>
                      </a:lnTo>
                      <a:lnTo>
                        <a:pt x="2812" y="31"/>
                      </a:lnTo>
                      <a:lnTo>
                        <a:pt x="2811" y="30"/>
                      </a:lnTo>
                      <a:lnTo>
                        <a:pt x="2807" y="31"/>
                      </a:lnTo>
                      <a:lnTo>
                        <a:pt x="2812" y="31"/>
                      </a:lnTo>
                      <a:lnTo>
                        <a:pt x="2812" y="25"/>
                      </a:lnTo>
                      <a:lnTo>
                        <a:pt x="2811" y="25"/>
                      </a:lnTo>
                      <a:lnTo>
                        <a:pt x="2811" y="24"/>
                      </a:lnTo>
                      <a:lnTo>
                        <a:pt x="2809" y="21"/>
                      </a:lnTo>
                      <a:lnTo>
                        <a:pt x="2805" y="22"/>
                      </a:lnTo>
                      <a:lnTo>
                        <a:pt x="2811" y="22"/>
                      </a:lnTo>
                      <a:lnTo>
                        <a:pt x="2809" y="21"/>
                      </a:lnTo>
                      <a:lnTo>
                        <a:pt x="2805" y="22"/>
                      </a:lnTo>
                      <a:lnTo>
                        <a:pt x="2811" y="22"/>
                      </a:lnTo>
                      <a:lnTo>
                        <a:pt x="2811" y="20"/>
                      </a:lnTo>
                      <a:lnTo>
                        <a:pt x="2809" y="20"/>
                      </a:lnTo>
                      <a:lnTo>
                        <a:pt x="2809" y="17"/>
                      </a:lnTo>
                      <a:lnTo>
                        <a:pt x="2808" y="16"/>
                      </a:lnTo>
                      <a:lnTo>
                        <a:pt x="2804" y="18"/>
                      </a:lnTo>
                      <a:lnTo>
                        <a:pt x="2809" y="18"/>
                      </a:lnTo>
                      <a:lnTo>
                        <a:pt x="2808" y="16"/>
                      </a:lnTo>
                      <a:lnTo>
                        <a:pt x="2804" y="18"/>
                      </a:lnTo>
                      <a:lnTo>
                        <a:pt x="2809" y="18"/>
                      </a:lnTo>
                      <a:lnTo>
                        <a:pt x="2809" y="15"/>
                      </a:lnTo>
                      <a:lnTo>
                        <a:pt x="2808" y="15"/>
                      </a:lnTo>
                      <a:lnTo>
                        <a:pt x="2808" y="12"/>
                      </a:lnTo>
                      <a:lnTo>
                        <a:pt x="2807" y="11"/>
                      </a:lnTo>
                      <a:lnTo>
                        <a:pt x="2803" y="13"/>
                      </a:lnTo>
                      <a:lnTo>
                        <a:pt x="2808" y="13"/>
                      </a:lnTo>
                      <a:lnTo>
                        <a:pt x="2807" y="11"/>
                      </a:lnTo>
                      <a:lnTo>
                        <a:pt x="2803" y="13"/>
                      </a:lnTo>
                      <a:lnTo>
                        <a:pt x="2808" y="13"/>
                      </a:lnTo>
                      <a:lnTo>
                        <a:pt x="2808" y="11"/>
                      </a:lnTo>
                      <a:lnTo>
                        <a:pt x="2807" y="11"/>
                      </a:lnTo>
                      <a:lnTo>
                        <a:pt x="2807" y="8"/>
                      </a:lnTo>
                      <a:lnTo>
                        <a:pt x="2805" y="7"/>
                      </a:lnTo>
                      <a:lnTo>
                        <a:pt x="2801" y="9"/>
                      </a:lnTo>
                      <a:lnTo>
                        <a:pt x="2807" y="9"/>
                      </a:lnTo>
                      <a:lnTo>
                        <a:pt x="2805" y="7"/>
                      </a:lnTo>
                      <a:lnTo>
                        <a:pt x="2801" y="9"/>
                      </a:lnTo>
                      <a:lnTo>
                        <a:pt x="2807" y="9"/>
                      </a:lnTo>
                      <a:lnTo>
                        <a:pt x="2807" y="8"/>
                      </a:lnTo>
                      <a:lnTo>
                        <a:pt x="2805" y="8"/>
                      </a:lnTo>
                      <a:lnTo>
                        <a:pt x="2804" y="5"/>
                      </a:lnTo>
                      <a:lnTo>
                        <a:pt x="2801" y="4"/>
                      </a:lnTo>
                      <a:lnTo>
                        <a:pt x="2800" y="4"/>
                      </a:lnTo>
                      <a:lnTo>
                        <a:pt x="2800" y="8"/>
                      </a:lnTo>
                      <a:lnTo>
                        <a:pt x="2805" y="8"/>
                      </a:lnTo>
                      <a:lnTo>
                        <a:pt x="2804" y="8"/>
                      </a:lnTo>
                      <a:lnTo>
                        <a:pt x="2803" y="5"/>
                      </a:lnTo>
                      <a:lnTo>
                        <a:pt x="2800" y="4"/>
                      </a:lnTo>
                      <a:lnTo>
                        <a:pt x="2800" y="8"/>
                      </a:lnTo>
                      <a:lnTo>
                        <a:pt x="2805" y="8"/>
                      </a:lnTo>
                      <a:lnTo>
                        <a:pt x="2805" y="5"/>
                      </a:lnTo>
                      <a:lnTo>
                        <a:pt x="2804" y="5"/>
                      </a:lnTo>
                      <a:lnTo>
                        <a:pt x="2803" y="3"/>
                      </a:lnTo>
                      <a:lnTo>
                        <a:pt x="2800" y="2"/>
                      </a:lnTo>
                      <a:lnTo>
                        <a:pt x="2799" y="2"/>
                      </a:lnTo>
                      <a:lnTo>
                        <a:pt x="2799" y="5"/>
                      </a:lnTo>
                      <a:lnTo>
                        <a:pt x="2804" y="5"/>
                      </a:lnTo>
                      <a:lnTo>
                        <a:pt x="2803" y="5"/>
                      </a:lnTo>
                      <a:lnTo>
                        <a:pt x="2801" y="3"/>
                      </a:lnTo>
                      <a:lnTo>
                        <a:pt x="2799" y="2"/>
                      </a:lnTo>
                      <a:lnTo>
                        <a:pt x="2799" y="5"/>
                      </a:lnTo>
                      <a:lnTo>
                        <a:pt x="2804" y="5"/>
                      </a:lnTo>
                      <a:lnTo>
                        <a:pt x="2804" y="4"/>
                      </a:lnTo>
                      <a:lnTo>
                        <a:pt x="2803" y="4"/>
                      </a:lnTo>
                      <a:lnTo>
                        <a:pt x="2801" y="2"/>
                      </a:lnTo>
                      <a:lnTo>
                        <a:pt x="2799" y="0"/>
                      </a:lnTo>
                      <a:lnTo>
                        <a:pt x="2789" y="0"/>
                      </a:lnTo>
                      <a:lnTo>
                        <a:pt x="2786" y="2"/>
                      </a:lnTo>
                      <a:lnTo>
                        <a:pt x="2785" y="4"/>
                      </a:lnTo>
                      <a:lnTo>
                        <a:pt x="2785" y="5"/>
                      </a:lnTo>
                      <a:lnTo>
                        <a:pt x="2789" y="5"/>
                      </a:lnTo>
                      <a:lnTo>
                        <a:pt x="2789" y="2"/>
                      </a:lnTo>
                      <a:lnTo>
                        <a:pt x="2786" y="3"/>
                      </a:lnTo>
                      <a:lnTo>
                        <a:pt x="2785" y="5"/>
                      </a:lnTo>
                      <a:lnTo>
                        <a:pt x="2789" y="5"/>
                      </a:lnTo>
                      <a:lnTo>
                        <a:pt x="2789" y="2"/>
                      </a:lnTo>
                      <a:lnTo>
                        <a:pt x="2785" y="2"/>
                      </a:lnTo>
                      <a:lnTo>
                        <a:pt x="2782" y="3"/>
                      </a:lnTo>
                      <a:lnTo>
                        <a:pt x="2781" y="4"/>
                      </a:lnTo>
                      <a:lnTo>
                        <a:pt x="2783" y="7"/>
                      </a:lnTo>
                      <a:lnTo>
                        <a:pt x="2783" y="3"/>
                      </a:lnTo>
                      <a:lnTo>
                        <a:pt x="2781" y="4"/>
                      </a:lnTo>
                      <a:lnTo>
                        <a:pt x="2783" y="7"/>
                      </a:lnTo>
                      <a:lnTo>
                        <a:pt x="2783" y="3"/>
                      </a:lnTo>
                      <a:lnTo>
                        <a:pt x="2781" y="3"/>
                      </a:lnTo>
                      <a:lnTo>
                        <a:pt x="2778" y="4"/>
                      </a:lnTo>
                      <a:lnTo>
                        <a:pt x="2777" y="7"/>
                      </a:lnTo>
                      <a:lnTo>
                        <a:pt x="2777" y="8"/>
                      </a:lnTo>
                      <a:lnTo>
                        <a:pt x="2781" y="8"/>
                      </a:lnTo>
                      <a:lnTo>
                        <a:pt x="2781" y="4"/>
                      </a:lnTo>
                      <a:lnTo>
                        <a:pt x="2778" y="5"/>
                      </a:lnTo>
                      <a:lnTo>
                        <a:pt x="2777" y="8"/>
                      </a:lnTo>
                      <a:lnTo>
                        <a:pt x="2781" y="8"/>
                      </a:lnTo>
                      <a:lnTo>
                        <a:pt x="2781" y="4"/>
                      </a:lnTo>
                      <a:lnTo>
                        <a:pt x="2780" y="4"/>
                      </a:lnTo>
                      <a:lnTo>
                        <a:pt x="2777" y="5"/>
                      </a:lnTo>
                      <a:lnTo>
                        <a:pt x="2776" y="7"/>
                      </a:lnTo>
                      <a:lnTo>
                        <a:pt x="2778" y="9"/>
                      </a:lnTo>
                      <a:lnTo>
                        <a:pt x="2778" y="5"/>
                      </a:lnTo>
                      <a:lnTo>
                        <a:pt x="2776" y="7"/>
                      </a:lnTo>
                      <a:lnTo>
                        <a:pt x="2778" y="9"/>
                      </a:lnTo>
                      <a:lnTo>
                        <a:pt x="2778" y="5"/>
                      </a:lnTo>
                      <a:lnTo>
                        <a:pt x="2777" y="5"/>
                      </a:lnTo>
                      <a:lnTo>
                        <a:pt x="2774" y="7"/>
                      </a:lnTo>
                      <a:lnTo>
                        <a:pt x="2773" y="9"/>
                      </a:lnTo>
                      <a:lnTo>
                        <a:pt x="2773" y="11"/>
                      </a:lnTo>
                      <a:lnTo>
                        <a:pt x="2777" y="11"/>
                      </a:lnTo>
                      <a:lnTo>
                        <a:pt x="2777" y="7"/>
                      </a:lnTo>
                      <a:lnTo>
                        <a:pt x="2774" y="8"/>
                      </a:lnTo>
                      <a:lnTo>
                        <a:pt x="2773" y="11"/>
                      </a:lnTo>
                      <a:lnTo>
                        <a:pt x="2777" y="11"/>
                      </a:lnTo>
                      <a:lnTo>
                        <a:pt x="2777" y="7"/>
                      </a:lnTo>
                      <a:lnTo>
                        <a:pt x="2776" y="7"/>
                      </a:lnTo>
                      <a:lnTo>
                        <a:pt x="2773" y="8"/>
                      </a:lnTo>
                      <a:lnTo>
                        <a:pt x="2772" y="11"/>
                      </a:lnTo>
                      <a:lnTo>
                        <a:pt x="2772" y="12"/>
                      </a:lnTo>
                      <a:lnTo>
                        <a:pt x="2776" y="12"/>
                      </a:lnTo>
                      <a:lnTo>
                        <a:pt x="2776" y="8"/>
                      </a:lnTo>
                      <a:lnTo>
                        <a:pt x="2773" y="9"/>
                      </a:lnTo>
                      <a:lnTo>
                        <a:pt x="2772" y="12"/>
                      </a:lnTo>
                      <a:lnTo>
                        <a:pt x="2776" y="12"/>
                      </a:lnTo>
                      <a:lnTo>
                        <a:pt x="2776" y="8"/>
                      </a:lnTo>
                      <a:lnTo>
                        <a:pt x="2774" y="8"/>
                      </a:lnTo>
                      <a:lnTo>
                        <a:pt x="2772" y="9"/>
                      </a:lnTo>
                      <a:lnTo>
                        <a:pt x="2770" y="12"/>
                      </a:lnTo>
                      <a:lnTo>
                        <a:pt x="2770" y="13"/>
                      </a:lnTo>
                      <a:lnTo>
                        <a:pt x="2774" y="13"/>
                      </a:lnTo>
                      <a:lnTo>
                        <a:pt x="2774" y="9"/>
                      </a:lnTo>
                      <a:lnTo>
                        <a:pt x="2772" y="11"/>
                      </a:lnTo>
                      <a:lnTo>
                        <a:pt x="2770" y="13"/>
                      </a:lnTo>
                      <a:lnTo>
                        <a:pt x="2774" y="13"/>
                      </a:lnTo>
                      <a:lnTo>
                        <a:pt x="2774" y="9"/>
                      </a:lnTo>
                      <a:lnTo>
                        <a:pt x="2773" y="9"/>
                      </a:lnTo>
                      <a:lnTo>
                        <a:pt x="2770" y="11"/>
                      </a:lnTo>
                      <a:lnTo>
                        <a:pt x="2769" y="13"/>
                      </a:lnTo>
                      <a:lnTo>
                        <a:pt x="2769" y="15"/>
                      </a:lnTo>
                      <a:lnTo>
                        <a:pt x="2773" y="15"/>
                      </a:lnTo>
                      <a:lnTo>
                        <a:pt x="2770" y="12"/>
                      </a:lnTo>
                      <a:lnTo>
                        <a:pt x="2769" y="15"/>
                      </a:lnTo>
                      <a:lnTo>
                        <a:pt x="2773" y="15"/>
                      </a:lnTo>
                      <a:lnTo>
                        <a:pt x="2770" y="12"/>
                      </a:lnTo>
                      <a:lnTo>
                        <a:pt x="2769" y="13"/>
                      </a:lnTo>
                      <a:lnTo>
                        <a:pt x="2768" y="16"/>
                      </a:lnTo>
                      <a:lnTo>
                        <a:pt x="2768" y="17"/>
                      </a:lnTo>
                      <a:lnTo>
                        <a:pt x="2772" y="17"/>
                      </a:lnTo>
                      <a:lnTo>
                        <a:pt x="2772" y="13"/>
                      </a:lnTo>
                      <a:lnTo>
                        <a:pt x="2769" y="15"/>
                      </a:lnTo>
                      <a:lnTo>
                        <a:pt x="2768" y="17"/>
                      </a:lnTo>
                      <a:lnTo>
                        <a:pt x="2772" y="17"/>
                      </a:lnTo>
                      <a:lnTo>
                        <a:pt x="2772" y="13"/>
                      </a:lnTo>
                      <a:lnTo>
                        <a:pt x="2770" y="13"/>
                      </a:lnTo>
                      <a:lnTo>
                        <a:pt x="2768" y="15"/>
                      </a:lnTo>
                      <a:lnTo>
                        <a:pt x="2767" y="17"/>
                      </a:lnTo>
                      <a:lnTo>
                        <a:pt x="2767" y="20"/>
                      </a:lnTo>
                      <a:lnTo>
                        <a:pt x="2770" y="20"/>
                      </a:lnTo>
                      <a:lnTo>
                        <a:pt x="2768" y="17"/>
                      </a:lnTo>
                      <a:lnTo>
                        <a:pt x="2767" y="20"/>
                      </a:lnTo>
                      <a:lnTo>
                        <a:pt x="2770" y="20"/>
                      </a:lnTo>
                      <a:lnTo>
                        <a:pt x="2768" y="17"/>
                      </a:lnTo>
                      <a:lnTo>
                        <a:pt x="2767" y="18"/>
                      </a:lnTo>
                      <a:lnTo>
                        <a:pt x="2765" y="21"/>
                      </a:lnTo>
                      <a:lnTo>
                        <a:pt x="2765" y="22"/>
                      </a:lnTo>
                      <a:lnTo>
                        <a:pt x="2769" y="22"/>
                      </a:lnTo>
                      <a:lnTo>
                        <a:pt x="2767" y="20"/>
                      </a:lnTo>
                      <a:lnTo>
                        <a:pt x="2765" y="22"/>
                      </a:lnTo>
                      <a:lnTo>
                        <a:pt x="2769" y="22"/>
                      </a:lnTo>
                      <a:lnTo>
                        <a:pt x="2767" y="20"/>
                      </a:lnTo>
                      <a:lnTo>
                        <a:pt x="2765" y="21"/>
                      </a:lnTo>
                      <a:lnTo>
                        <a:pt x="2764" y="24"/>
                      </a:lnTo>
                      <a:lnTo>
                        <a:pt x="2764" y="25"/>
                      </a:lnTo>
                      <a:lnTo>
                        <a:pt x="2768" y="25"/>
                      </a:lnTo>
                      <a:lnTo>
                        <a:pt x="2765" y="22"/>
                      </a:lnTo>
                      <a:lnTo>
                        <a:pt x="2764" y="25"/>
                      </a:lnTo>
                      <a:lnTo>
                        <a:pt x="2768" y="25"/>
                      </a:lnTo>
                      <a:lnTo>
                        <a:pt x="2765" y="22"/>
                      </a:lnTo>
                      <a:lnTo>
                        <a:pt x="2764" y="24"/>
                      </a:lnTo>
                      <a:lnTo>
                        <a:pt x="2763" y="26"/>
                      </a:lnTo>
                      <a:lnTo>
                        <a:pt x="2763" y="29"/>
                      </a:lnTo>
                      <a:lnTo>
                        <a:pt x="2767" y="29"/>
                      </a:lnTo>
                      <a:lnTo>
                        <a:pt x="2763" y="27"/>
                      </a:lnTo>
                      <a:lnTo>
                        <a:pt x="2763" y="29"/>
                      </a:lnTo>
                      <a:lnTo>
                        <a:pt x="2767" y="29"/>
                      </a:lnTo>
                      <a:lnTo>
                        <a:pt x="2763" y="27"/>
                      </a:lnTo>
                      <a:lnTo>
                        <a:pt x="2761" y="30"/>
                      </a:lnTo>
                      <a:lnTo>
                        <a:pt x="2761" y="33"/>
                      </a:lnTo>
                      <a:lnTo>
                        <a:pt x="2765" y="33"/>
                      </a:lnTo>
                      <a:lnTo>
                        <a:pt x="2761" y="31"/>
                      </a:lnTo>
                      <a:lnTo>
                        <a:pt x="2761" y="33"/>
                      </a:lnTo>
                      <a:lnTo>
                        <a:pt x="2765" y="33"/>
                      </a:lnTo>
                      <a:lnTo>
                        <a:pt x="2761" y="31"/>
                      </a:lnTo>
                      <a:lnTo>
                        <a:pt x="2760" y="34"/>
                      </a:lnTo>
                      <a:lnTo>
                        <a:pt x="2760" y="36"/>
                      </a:lnTo>
                      <a:lnTo>
                        <a:pt x="2764" y="36"/>
                      </a:lnTo>
                      <a:lnTo>
                        <a:pt x="2760" y="35"/>
                      </a:lnTo>
                      <a:lnTo>
                        <a:pt x="2760" y="36"/>
                      </a:lnTo>
                      <a:lnTo>
                        <a:pt x="2764" y="36"/>
                      </a:lnTo>
                      <a:lnTo>
                        <a:pt x="2760" y="35"/>
                      </a:lnTo>
                      <a:lnTo>
                        <a:pt x="2759" y="38"/>
                      </a:lnTo>
                      <a:lnTo>
                        <a:pt x="2759" y="44"/>
                      </a:lnTo>
                      <a:lnTo>
                        <a:pt x="2763" y="44"/>
                      </a:lnTo>
                      <a:lnTo>
                        <a:pt x="2759" y="43"/>
                      </a:lnTo>
                      <a:lnTo>
                        <a:pt x="2759" y="44"/>
                      </a:lnTo>
                      <a:lnTo>
                        <a:pt x="2763" y="44"/>
                      </a:lnTo>
                      <a:lnTo>
                        <a:pt x="2759" y="43"/>
                      </a:lnTo>
                      <a:lnTo>
                        <a:pt x="2758" y="46"/>
                      </a:lnTo>
                      <a:lnTo>
                        <a:pt x="2758" y="49"/>
                      </a:lnTo>
                      <a:lnTo>
                        <a:pt x="2761" y="49"/>
                      </a:lnTo>
                      <a:lnTo>
                        <a:pt x="2758" y="48"/>
                      </a:lnTo>
                      <a:lnTo>
                        <a:pt x="2758" y="49"/>
                      </a:lnTo>
                      <a:lnTo>
                        <a:pt x="2761" y="49"/>
                      </a:lnTo>
                      <a:lnTo>
                        <a:pt x="2758" y="48"/>
                      </a:lnTo>
                      <a:lnTo>
                        <a:pt x="2756" y="52"/>
                      </a:lnTo>
                      <a:lnTo>
                        <a:pt x="2756" y="56"/>
                      </a:lnTo>
                      <a:lnTo>
                        <a:pt x="2760" y="56"/>
                      </a:lnTo>
                      <a:lnTo>
                        <a:pt x="2756" y="55"/>
                      </a:lnTo>
                      <a:lnTo>
                        <a:pt x="2756" y="56"/>
                      </a:lnTo>
                      <a:lnTo>
                        <a:pt x="2760" y="56"/>
                      </a:lnTo>
                      <a:lnTo>
                        <a:pt x="2756" y="55"/>
                      </a:lnTo>
                      <a:lnTo>
                        <a:pt x="2755" y="58"/>
                      </a:lnTo>
                      <a:lnTo>
                        <a:pt x="2755" y="67"/>
                      </a:lnTo>
                      <a:lnTo>
                        <a:pt x="2759" y="67"/>
                      </a:lnTo>
                      <a:lnTo>
                        <a:pt x="2755" y="66"/>
                      </a:lnTo>
                      <a:lnTo>
                        <a:pt x="2755" y="67"/>
                      </a:lnTo>
                      <a:lnTo>
                        <a:pt x="2759" y="67"/>
                      </a:lnTo>
                      <a:lnTo>
                        <a:pt x="2755" y="66"/>
                      </a:lnTo>
                      <a:lnTo>
                        <a:pt x="2754" y="71"/>
                      </a:lnTo>
                      <a:lnTo>
                        <a:pt x="2754" y="77"/>
                      </a:lnTo>
                      <a:lnTo>
                        <a:pt x="2758" y="77"/>
                      </a:lnTo>
                      <a:lnTo>
                        <a:pt x="2754" y="75"/>
                      </a:lnTo>
                      <a:lnTo>
                        <a:pt x="2754" y="77"/>
                      </a:lnTo>
                      <a:lnTo>
                        <a:pt x="2758" y="77"/>
                      </a:lnTo>
                      <a:lnTo>
                        <a:pt x="2754" y="75"/>
                      </a:lnTo>
                      <a:lnTo>
                        <a:pt x="2752" y="80"/>
                      </a:lnTo>
                      <a:lnTo>
                        <a:pt x="2752" y="87"/>
                      </a:lnTo>
                      <a:lnTo>
                        <a:pt x="2756" y="87"/>
                      </a:lnTo>
                      <a:lnTo>
                        <a:pt x="2752" y="86"/>
                      </a:lnTo>
                      <a:lnTo>
                        <a:pt x="2752" y="87"/>
                      </a:lnTo>
                      <a:lnTo>
                        <a:pt x="2756" y="87"/>
                      </a:lnTo>
                      <a:lnTo>
                        <a:pt x="2752" y="86"/>
                      </a:lnTo>
                      <a:lnTo>
                        <a:pt x="2751" y="91"/>
                      </a:lnTo>
                      <a:lnTo>
                        <a:pt x="2751" y="105"/>
                      </a:lnTo>
                      <a:lnTo>
                        <a:pt x="2755" y="105"/>
                      </a:lnTo>
                      <a:lnTo>
                        <a:pt x="2751" y="105"/>
                      </a:lnTo>
                      <a:lnTo>
                        <a:pt x="2755" y="105"/>
                      </a:lnTo>
                      <a:lnTo>
                        <a:pt x="2751" y="105"/>
                      </a:lnTo>
                      <a:lnTo>
                        <a:pt x="2750" y="111"/>
                      </a:lnTo>
                      <a:lnTo>
                        <a:pt x="2750" y="119"/>
                      </a:lnTo>
                      <a:lnTo>
                        <a:pt x="2754" y="119"/>
                      </a:lnTo>
                      <a:lnTo>
                        <a:pt x="2750" y="119"/>
                      </a:lnTo>
                      <a:lnTo>
                        <a:pt x="2754" y="119"/>
                      </a:lnTo>
                      <a:lnTo>
                        <a:pt x="2750" y="119"/>
                      </a:lnTo>
                      <a:lnTo>
                        <a:pt x="2749" y="127"/>
                      </a:lnTo>
                      <a:lnTo>
                        <a:pt x="2749" y="135"/>
                      </a:lnTo>
                      <a:lnTo>
                        <a:pt x="2752" y="135"/>
                      </a:lnTo>
                      <a:lnTo>
                        <a:pt x="2749" y="135"/>
                      </a:lnTo>
                      <a:lnTo>
                        <a:pt x="2752" y="135"/>
                      </a:lnTo>
                      <a:lnTo>
                        <a:pt x="2749" y="135"/>
                      </a:lnTo>
                      <a:lnTo>
                        <a:pt x="2747" y="144"/>
                      </a:lnTo>
                      <a:lnTo>
                        <a:pt x="2747" y="162"/>
                      </a:lnTo>
                      <a:lnTo>
                        <a:pt x="2751" y="162"/>
                      </a:lnTo>
                      <a:lnTo>
                        <a:pt x="2747" y="162"/>
                      </a:lnTo>
                      <a:lnTo>
                        <a:pt x="2751" y="162"/>
                      </a:lnTo>
                      <a:lnTo>
                        <a:pt x="2747" y="162"/>
                      </a:lnTo>
                      <a:lnTo>
                        <a:pt x="2746" y="171"/>
                      </a:lnTo>
                      <a:lnTo>
                        <a:pt x="2746" y="181"/>
                      </a:lnTo>
                      <a:lnTo>
                        <a:pt x="2750" y="181"/>
                      </a:lnTo>
                      <a:lnTo>
                        <a:pt x="2746" y="181"/>
                      </a:lnTo>
                      <a:lnTo>
                        <a:pt x="2750" y="181"/>
                      </a:lnTo>
                      <a:lnTo>
                        <a:pt x="2746" y="181"/>
                      </a:lnTo>
                      <a:lnTo>
                        <a:pt x="2745" y="190"/>
                      </a:lnTo>
                      <a:lnTo>
                        <a:pt x="2745" y="202"/>
                      </a:lnTo>
                      <a:lnTo>
                        <a:pt x="2749" y="202"/>
                      </a:lnTo>
                      <a:lnTo>
                        <a:pt x="2745" y="202"/>
                      </a:lnTo>
                      <a:lnTo>
                        <a:pt x="2749" y="202"/>
                      </a:lnTo>
                      <a:lnTo>
                        <a:pt x="2745" y="202"/>
                      </a:lnTo>
                      <a:lnTo>
                        <a:pt x="2743" y="212"/>
                      </a:lnTo>
                      <a:lnTo>
                        <a:pt x="2743" y="234"/>
                      </a:lnTo>
                      <a:lnTo>
                        <a:pt x="2747" y="234"/>
                      </a:lnTo>
                      <a:lnTo>
                        <a:pt x="2743" y="234"/>
                      </a:lnTo>
                      <a:lnTo>
                        <a:pt x="2747" y="234"/>
                      </a:lnTo>
                      <a:lnTo>
                        <a:pt x="2743" y="234"/>
                      </a:lnTo>
                      <a:lnTo>
                        <a:pt x="2742" y="246"/>
                      </a:lnTo>
                      <a:lnTo>
                        <a:pt x="2742" y="257"/>
                      </a:lnTo>
                      <a:lnTo>
                        <a:pt x="2746" y="257"/>
                      </a:lnTo>
                      <a:lnTo>
                        <a:pt x="2742" y="257"/>
                      </a:lnTo>
                      <a:lnTo>
                        <a:pt x="2746" y="257"/>
                      </a:lnTo>
                      <a:lnTo>
                        <a:pt x="2742" y="257"/>
                      </a:lnTo>
                      <a:lnTo>
                        <a:pt x="2741" y="270"/>
                      </a:lnTo>
                      <a:lnTo>
                        <a:pt x="2741" y="282"/>
                      </a:lnTo>
                      <a:lnTo>
                        <a:pt x="2745" y="282"/>
                      </a:lnTo>
                      <a:lnTo>
                        <a:pt x="2741" y="282"/>
                      </a:lnTo>
                      <a:lnTo>
                        <a:pt x="2745" y="282"/>
                      </a:lnTo>
                      <a:lnTo>
                        <a:pt x="2741" y="282"/>
                      </a:lnTo>
                      <a:lnTo>
                        <a:pt x="2739" y="295"/>
                      </a:lnTo>
                      <a:lnTo>
                        <a:pt x="2739" y="319"/>
                      </a:lnTo>
                      <a:lnTo>
                        <a:pt x="2743" y="319"/>
                      </a:lnTo>
                      <a:lnTo>
                        <a:pt x="2739" y="319"/>
                      </a:lnTo>
                      <a:lnTo>
                        <a:pt x="2743" y="319"/>
                      </a:lnTo>
                      <a:lnTo>
                        <a:pt x="2739" y="319"/>
                      </a:lnTo>
                      <a:lnTo>
                        <a:pt x="2738" y="332"/>
                      </a:lnTo>
                      <a:lnTo>
                        <a:pt x="2738" y="345"/>
                      </a:lnTo>
                      <a:lnTo>
                        <a:pt x="2742" y="345"/>
                      </a:lnTo>
                      <a:lnTo>
                        <a:pt x="2738" y="345"/>
                      </a:lnTo>
                      <a:lnTo>
                        <a:pt x="2742" y="345"/>
                      </a:lnTo>
                      <a:lnTo>
                        <a:pt x="2738" y="345"/>
                      </a:lnTo>
                      <a:lnTo>
                        <a:pt x="2737" y="358"/>
                      </a:lnTo>
                      <a:lnTo>
                        <a:pt x="2737" y="371"/>
                      </a:lnTo>
                      <a:lnTo>
                        <a:pt x="2741" y="371"/>
                      </a:lnTo>
                      <a:lnTo>
                        <a:pt x="2737" y="371"/>
                      </a:lnTo>
                      <a:lnTo>
                        <a:pt x="2741" y="371"/>
                      </a:lnTo>
                      <a:lnTo>
                        <a:pt x="2737" y="371"/>
                      </a:lnTo>
                      <a:lnTo>
                        <a:pt x="2736" y="384"/>
                      </a:lnTo>
                      <a:lnTo>
                        <a:pt x="2736" y="411"/>
                      </a:lnTo>
                      <a:lnTo>
                        <a:pt x="2739" y="411"/>
                      </a:lnTo>
                      <a:lnTo>
                        <a:pt x="2736" y="411"/>
                      </a:lnTo>
                      <a:lnTo>
                        <a:pt x="2739" y="411"/>
                      </a:lnTo>
                      <a:lnTo>
                        <a:pt x="2736" y="411"/>
                      </a:lnTo>
                      <a:lnTo>
                        <a:pt x="2734" y="424"/>
                      </a:lnTo>
                      <a:lnTo>
                        <a:pt x="2734" y="438"/>
                      </a:lnTo>
                      <a:lnTo>
                        <a:pt x="2738" y="438"/>
                      </a:lnTo>
                      <a:lnTo>
                        <a:pt x="2734" y="438"/>
                      </a:lnTo>
                      <a:lnTo>
                        <a:pt x="2738" y="438"/>
                      </a:lnTo>
                      <a:lnTo>
                        <a:pt x="2734" y="438"/>
                      </a:lnTo>
                      <a:lnTo>
                        <a:pt x="2733" y="451"/>
                      </a:lnTo>
                      <a:lnTo>
                        <a:pt x="2733" y="464"/>
                      </a:lnTo>
                      <a:lnTo>
                        <a:pt x="2737" y="464"/>
                      </a:lnTo>
                      <a:lnTo>
                        <a:pt x="2733" y="464"/>
                      </a:lnTo>
                      <a:lnTo>
                        <a:pt x="2737" y="464"/>
                      </a:lnTo>
                      <a:lnTo>
                        <a:pt x="2733" y="464"/>
                      </a:lnTo>
                      <a:lnTo>
                        <a:pt x="2732" y="477"/>
                      </a:lnTo>
                      <a:lnTo>
                        <a:pt x="2732" y="504"/>
                      </a:lnTo>
                      <a:lnTo>
                        <a:pt x="2736" y="504"/>
                      </a:lnTo>
                      <a:lnTo>
                        <a:pt x="2732" y="504"/>
                      </a:lnTo>
                      <a:lnTo>
                        <a:pt x="2736" y="504"/>
                      </a:lnTo>
                      <a:lnTo>
                        <a:pt x="2732" y="504"/>
                      </a:lnTo>
                      <a:lnTo>
                        <a:pt x="2730" y="517"/>
                      </a:lnTo>
                      <a:lnTo>
                        <a:pt x="2730" y="530"/>
                      </a:lnTo>
                      <a:lnTo>
                        <a:pt x="2734" y="530"/>
                      </a:lnTo>
                      <a:lnTo>
                        <a:pt x="2730" y="530"/>
                      </a:lnTo>
                      <a:lnTo>
                        <a:pt x="2734" y="530"/>
                      </a:lnTo>
                      <a:lnTo>
                        <a:pt x="2730" y="530"/>
                      </a:lnTo>
                      <a:lnTo>
                        <a:pt x="2729" y="543"/>
                      </a:lnTo>
                      <a:lnTo>
                        <a:pt x="2729" y="570"/>
                      </a:lnTo>
                      <a:lnTo>
                        <a:pt x="2733" y="570"/>
                      </a:lnTo>
                      <a:lnTo>
                        <a:pt x="2729" y="570"/>
                      </a:lnTo>
                      <a:lnTo>
                        <a:pt x="2733" y="570"/>
                      </a:lnTo>
                      <a:lnTo>
                        <a:pt x="2729" y="570"/>
                      </a:lnTo>
                      <a:lnTo>
                        <a:pt x="2728" y="581"/>
                      </a:lnTo>
                      <a:lnTo>
                        <a:pt x="2728" y="594"/>
                      </a:lnTo>
                      <a:lnTo>
                        <a:pt x="2732" y="594"/>
                      </a:lnTo>
                      <a:lnTo>
                        <a:pt x="2728" y="594"/>
                      </a:lnTo>
                      <a:lnTo>
                        <a:pt x="2732" y="594"/>
                      </a:lnTo>
                      <a:lnTo>
                        <a:pt x="2728" y="594"/>
                      </a:lnTo>
                      <a:lnTo>
                        <a:pt x="2727" y="607"/>
                      </a:lnTo>
                      <a:lnTo>
                        <a:pt x="2727" y="620"/>
                      </a:lnTo>
                      <a:lnTo>
                        <a:pt x="2730" y="620"/>
                      </a:lnTo>
                      <a:lnTo>
                        <a:pt x="2727" y="620"/>
                      </a:lnTo>
                      <a:lnTo>
                        <a:pt x="2730" y="620"/>
                      </a:lnTo>
                      <a:lnTo>
                        <a:pt x="2727" y="620"/>
                      </a:lnTo>
                      <a:lnTo>
                        <a:pt x="2725" y="633"/>
                      </a:lnTo>
                      <a:lnTo>
                        <a:pt x="2725" y="658"/>
                      </a:lnTo>
                      <a:lnTo>
                        <a:pt x="2729" y="658"/>
                      </a:lnTo>
                      <a:lnTo>
                        <a:pt x="2725" y="658"/>
                      </a:lnTo>
                      <a:lnTo>
                        <a:pt x="2729" y="658"/>
                      </a:lnTo>
                      <a:lnTo>
                        <a:pt x="2725" y="658"/>
                      </a:lnTo>
                      <a:lnTo>
                        <a:pt x="2724" y="669"/>
                      </a:lnTo>
                      <a:lnTo>
                        <a:pt x="2724" y="682"/>
                      </a:lnTo>
                      <a:lnTo>
                        <a:pt x="2728" y="682"/>
                      </a:lnTo>
                      <a:lnTo>
                        <a:pt x="2724" y="682"/>
                      </a:lnTo>
                      <a:lnTo>
                        <a:pt x="2728" y="682"/>
                      </a:lnTo>
                      <a:lnTo>
                        <a:pt x="2724" y="682"/>
                      </a:lnTo>
                      <a:lnTo>
                        <a:pt x="2723" y="694"/>
                      </a:lnTo>
                      <a:lnTo>
                        <a:pt x="2723" y="705"/>
                      </a:lnTo>
                      <a:lnTo>
                        <a:pt x="2727" y="705"/>
                      </a:lnTo>
                      <a:lnTo>
                        <a:pt x="2723" y="705"/>
                      </a:lnTo>
                      <a:lnTo>
                        <a:pt x="2727" y="705"/>
                      </a:lnTo>
                      <a:lnTo>
                        <a:pt x="2723" y="705"/>
                      </a:lnTo>
                      <a:lnTo>
                        <a:pt x="2721" y="717"/>
                      </a:lnTo>
                      <a:lnTo>
                        <a:pt x="2721" y="740"/>
                      </a:lnTo>
                      <a:lnTo>
                        <a:pt x="2725" y="740"/>
                      </a:lnTo>
                      <a:lnTo>
                        <a:pt x="2721" y="740"/>
                      </a:lnTo>
                      <a:lnTo>
                        <a:pt x="2725" y="740"/>
                      </a:lnTo>
                      <a:lnTo>
                        <a:pt x="2721" y="740"/>
                      </a:lnTo>
                      <a:lnTo>
                        <a:pt x="2720" y="752"/>
                      </a:lnTo>
                      <a:lnTo>
                        <a:pt x="2720" y="763"/>
                      </a:lnTo>
                      <a:lnTo>
                        <a:pt x="2724" y="763"/>
                      </a:lnTo>
                      <a:lnTo>
                        <a:pt x="2720" y="763"/>
                      </a:lnTo>
                      <a:lnTo>
                        <a:pt x="2724" y="763"/>
                      </a:lnTo>
                      <a:lnTo>
                        <a:pt x="2720" y="763"/>
                      </a:lnTo>
                      <a:lnTo>
                        <a:pt x="2719" y="775"/>
                      </a:lnTo>
                      <a:lnTo>
                        <a:pt x="2719" y="785"/>
                      </a:lnTo>
                      <a:lnTo>
                        <a:pt x="2723" y="785"/>
                      </a:lnTo>
                      <a:lnTo>
                        <a:pt x="2719" y="785"/>
                      </a:lnTo>
                      <a:lnTo>
                        <a:pt x="2723" y="785"/>
                      </a:lnTo>
                      <a:lnTo>
                        <a:pt x="2719" y="785"/>
                      </a:lnTo>
                      <a:lnTo>
                        <a:pt x="2718" y="797"/>
                      </a:lnTo>
                      <a:lnTo>
                        <a:pt x="2718" y="819"/>
                      </a:lnTo>
                      <a:lnTo>
                        <a:pt x="2721" y="819"/>
                      </a:lnTo>
                      <a:lnTo>
                        <a:pt x="2718" y="819"/>
                      </a:lnTo>
                      <a:lnTo>
                        <a:pt x="2721" y="819"/>
                      </a:lnTo>
                      <a:lnTo>
                        <a:pt x="2718" y="819"/>
                      </a:lnTo>
                      <a:lnTo>
                        <a:pt x="2716" y="829"/>
                      </a:lnTo>
                      <a:lnTo>
                        <a:pt x="2716" y="840"/>
                      </a:lnTo>
                      <a:lnTo>
                        <a:pt x="2720" y="840"/>
                      </a:lnTo>
                      <a:lnTo>
                        <a:pt x="2716" y="840"/>
                      </a:lnTo>
                      <a:lnTo>
                        <a:pt x="2720" y="840"/>
                      </a:lnTo>
                      <a:lnTo>
                        <a:pt x="2716" y="840"/>
                      </a:lnTo>
                      <a:lnTo>
                        <a:pt x="2715" y="850"/>
                      </a:lnTo>
                      <a:lnTo>
                        <a:pt x="2715" y="860"/>
                      </a:lnTo>
                      <a:lnTo>
                        <a:pt x="2719" y="860"/>
                      </a:lnTo>
                      <a:lnTo>
                        <a:pt x="2715" y="860"/>
                      </a:lnTo>
                      <a:lnTo>
                        <a:pt x="2719" y="860"/>
                      </a:lnTo>
                      <a:lnTo>
                        <a:pt x="2715" y="860"/>
                      </a:lnTo>
                      <a:lnTo>
                        <a:pt x="2714" y="871"/>
                      </a:lnTo>
                      <a:lnTo>
                        <a:pt x="2714" y="890"/>
                      </a:lnTo>
                      <a:lnTo>
                        <a:pt x="2718" y="890"/>
                      </a:lnTo>
                      <a:lnTo>
                        <a:pt x="2714" y="890"/>
                      </a:lnTo>
                      <a:lnTo>
                        <a:pt x="2718" y="890"/>
                      </a:lnTo>
                      <a:lnTo>
                        <a:pt x="2714" y="890"/>
                      </a:lnTo>
                      <a:lnTo>
                        <a:pt x="2712" y="900"/>
                      </a:lnTo>
                      <a:lnTo>
                        <a:pt x="2712" y="909"/>
                      </a:lnTo>
                      <a:lnTo>
                        <a:pt x="2716" y="909"/>
                      </a:lnTo>
                      <a:lnTo>
                        <a:pt x="2712" y="909"/>
                      </a:lnTo>
                      <a:lnTo>
                        <a:pt x="2716" y="909"/>
                      </a:lnTo>
                      <a:lnTo>
                        <a:pt x="2712" y="909"/>
                      </a:lnTo>
                      <a:lnTo>
                        <a:pt x="2711" y="918"/>
                      </a:lnTo>
                      <a:lnTo>
                        <a:pt x="2711" y="927"/>
                      </a:lnTo>
                      <a:lnTo>
                        <a:pt x="2715" y="927"/>
                      </a:lnTo>
                      <a:lnTo>
                        <a:pt x="2711" y="927"/>
                      </a:lnTo>
                      <a:lnTo>
                        <a:pt x="2715" y="927"/>
                      </a:lnTo>
                      <a:lnTo>
                        <a:pt x="2711" y="927"/>
                      </a:lnTo>
                      <a:lnTo>
                        <a:pt x="2710" y="937"/>
                      </a:lnTo>
                      <a:lnTo>
                        <a:pt x="2710" y="955"/>
                      </a:lnTo>
                      <a:lnTo>
                        <a:pt x="2714" y="955"/>
                      </a:lnTo>
                      <a:lnTo>
                        <a:pt x="2710" y="955"/>
                      </a:lnTo>
                      <a:lnTo>
                        <a:pt x="2714" y="955"/>
                      </a:lnTo>
                      <a:lnTo>
                        <a:pt x="2710" y="955"/>
                      </a:lnTo>
                      <a:lnTo>
                        <a:pt x="2708" y="964"/>
                      </a:lnTo>
                      <a:lnTo>
                        <a:pt x="2708" y="971"/>
                      </a:lnTo>
                      <a:lnTo>
                        <a:pt x="2712" y="971"/>
                      </a:lnTo>
                      <a:lnTo>
                        <a:pt x="2708" y="971"/>
                      </a:lnTo>
                      <a:lnTo>
                        <a:pt x="2712" y="971"/>
                      </a:lnTo>
                      <a:lnTo>
                        <a:pt x="2708" y="971"/>
                      </a:lnTo>
                      <a:lnTo>
                        <a:pt x="2707" y="980"/>
                      </a:lnTo>
                      <a:lnTo>
                        <a:pt x="2707" y="988"/>
                      </a:lnTo>
                      <a:lnTo>
                        <a:pt x="2711" y="988"/>
                      </a:lnTo>
                      <a:lnTo>
                        <a:pt x="2707" y="988"/>
                      </a:lnTo>
                      <a:lnTo>
                        <a:pt x="2711" y="988"/>
                      </a:lnTo>
                      <a:lnTo>
                        <a:pt x="2707" y="988"/>
                      </a:lnTo>
                      <a:lnTo>
                        <a:pt x="2706" y="996"/>
                      </a:lnTo>
                      <a:lnTo>
                        <a:pt x="2706" y="1011"/>
                      </a:lnTo>
                      <a:lnTo>
                        <a:pt x="2710" y="1011"/>
                      </a:lnTo>
                      <a:lnTo>
                        <a:pt x="2706" y="1011"/>
                      </a:lnTo>
                      <a:lnTo>
                        <a:pt x="2710" y="1011"/>
                      </a:lnTo>
                      <a:lnTo>
                        <a:pt x="2706" y="1011"/>
                      </a:lnTo>
                      <a:lnTo>
                        <a:pt x="2705" y="1019"/>
                      </a:lnTo>
                      <a:lnTo>
                        <a:pt x="2705" y="1027"/>
                      </a:lnTo>
                      <a:lnTo>
                        <a:pt x="2708" y="1027"/>
                      </a:lnTo>
                      <a:lnTo>
                        <a:pt x="2705" y="1027"/>
                      </a:lnTo>
                      <a:lnTo>
                        <a:pt x="2708" y="1027"/>
                      </a:lnTo>
                      <a:lnTo>
                        <a:pt x="2705" y="1027"/>
                      </a:lnTo>
                      <a:lnTo>
                        <a:pt x="2703" y="1033"/>
                      </a:lnTo>
                      <a:lnTo>
                        <a:pt x="2703" y="1041"/>
                      </a:lnTo>
                      <a:lnTo>
                        <a:pt x="2707" y="1041"/>
                      </a:lnTo>
                      <a:lnTo>
                        <a:pt x="2703" y="1041"/>
                      </a:lnTo>
                      <a:lnTo>
                        <a:pt x="2707" y="1041"/>
                      </a:lnTo>
                      <a:lnTo>
                        <a:pt x="2703" y="1041"/>
                      </a:lnTo>
                      <a:lnTo>
                        <a:pt x="2702" y="1048"/>
                      </a:lnTo>
                      <a:lnTo>
                        <a:pt x="2702" y="1060"/>
                      </a:lnTo>
                      <a:lnTo>
                        <a:pt x="2706" y="1060"/>
                      </a:lnTo>
                      <a:lnTo>
                        <a:pt x="2702" y="1060"/>
                      </a:lnTo>
                      <a:lnTo>
                        <a:pt x="2706" y="1060"/>
                      </a:lnTo>
                      <a:lnTo>
                        <a:pt x="2702" y="1060"/>
                      </a:lnTo>
                      <a:lnTo>
                        <a:pt x="2701" y="1067"/>
                      </a:lnTo>
                      <a:lnTo>
                        <a:pt x="2701" y="1073"/>
                      </a:lnTo>
                      <a:lnTo>
                        <a:pt x="2705" y="1073"/>
                      </a:lnTo>
                      <a:lnTo>
                        <a:pt x="2701" y="1072"/>
                      </a:lnTo>
                      <a:lnTo>
                        <a:pt x="2701" y="1073"/>
                      </a:lnTo>
                      <a:lnTo>
                        <a:pt x="2705" y="1073"/>
                      </a:lnTo>
                      <a:lnTo>
                        <a:pt x="2701" y="1072"/>
                      </a:lnTo>
                      <a:lnTo>
                        <a:pt x="2699" y="1077"/>
                      </a:lnTo>
                      <a:lnTo>
                        <a:pt x="2699" y="1085"/>
                      </a:lnTo>
                      <a:lnTo>
                        <a:pt x="2703" y="1085"/>
                      </a:lnTo>
                      <a:lnTo>
                        <a:pt x="2699" y="1084"/>
                      </a:lnTo>
                      <a:lnTo>
                        <a:pt x="2699" y="1085"/>
                      </a:lnTo>
                      <a:lnTo>
                        <a:pt x="2703" y="1085"/>
                      </a:lnTo>
                      <a:lnTo>
                        <a:pt x="2699" y="1084"/>
                      </a:lnTo>
                      <a:lnTo>
                        <a:pt x="2698" y="1089"/>
                      </a:lnTo>
                      <a:lnTo>
                        <a:pt x="2698" y="1101"/>
                      </a:lnTo>
                      <a:lnTo>
                        <a:pt x="2702" y="1101"/>
                      </a:lnTo>
                      <a:lnTo>
                        <a:pt x="2698" y="1099"/>
                      </a:lnTo>
                      <a:lnTo>
                        <a:pt x="2698" y="1101"/>
                      </a:lnTo>
                      <a:lnTo>
                        <a:pt x="2702" y="1101"/>
                      </a:lnTo>
                      <a:lnTo>
                        <a:pt x="2698" y="1099"/>
                      </a:lnTo>
                      <a:lnTo>
                        <a:pt x="2697" y="1104"/>
                      </a:lnTo>
                      <a:lnTo>
                        <a:pt x="2697" y="1110"/>
                      </a:lnTo>
                      <a:lnTo>
                        <a:pt x="2701" y="1110"/>
                      </a:lnTo>
                      <a:lnTo>
                        <a:pt x="2697" y="1108"/>
                      </a:lnTo>
                      <a:lnTo>
                        <a:pt x="2697" y="1110"/>
                      </a:lnTo>
                      <a:lnTo>
                        <a:pt x="2701" y="1110"/>
                      </a:lnTo>
                      <a:lnTo>
                        <a:pt x="2697" y="1108"/>
                      </a:lnTo>
                      <a:lnTo>
                        <a:pt x="2696" y="1113"/>
                      </a:lnTo>
                      <a:lnTo>
                        <a:pt x="2696" y="1124"/>
                      </a:lnTo>
                      <a:lnTo>
                        <a:pt x="2699" y="1124"/>
                      </a:lnTo>
                      <a:lnTo>
                        <a:pt x="2696" y="1122"/>
                      </a:lnTo>
                      <a:lnTo>
                        <a:pt x="2696" y="1124"/>
                      </a:lnTo>
                      <a:lnTo>
                        <a:pt x="2699" y="1124"/>
                      </a:lnTo>
                      <a:lnTo>
                        <a:pt x="2696" y="1122"/>
                      </a:lnTo>
                      <a:lnTo>
                        <a:pt x="2694" y="1126"/>
                      </a:lnTo>
                      <a:lnTo>
                        <a:pt x="2694" y="1131"/>
                      </a:lnTo>
                      <a:lnTo>
                        <a:pt x="2698" y="1131"/>
                      </a:lnTo>
                      <a:lnTo>
                        <a:pt x="2694" y="1130"/>
                      </a:lnTo>
                      <a:lnTo>
                        <a:pt x="2694" y="1131"/>
                      </a:lnTo>
                      <a:lnTo>
                        <a:pt x="2698" y="1131"/>
                      </a:lnTo>
                      <a:lnTo>
                        <a:pt x="2694" y="1130"/>
                      </a:lnTo>
                      <a:lnTo>
                        <a:pt x="2693" y="1133"/>
                      </a:lnTo>
                      <a:lnTo>
                        <a:pt x="2693" y="1138"/>
                      </a:lnTo>
                      <a:lnTo>
                        <a:pt x="2697" y="1138"/>
                      </a:lnTo>
                      <a:lnTo>
                        <a:pt x="2693" y="1137"/>
                      </a:lnTo>
                      <a:lnTo>
                        <a:pt x="2693" y="1138"/>
                      </a:lnTo>
                      <a:lnTo>
                        <a:pt x="2697" y="1138"/>
                      </a:lnTo>
                      <a:lnTo>
                        <a:pt x="2693" y="1137"/>
                      </a:lnTo>
                      <a:lnTo>
                        <a:pt x="2692" y="1141"/>
                      </a:lnTo>
                      <a:lnTo>
                        <a:pt x="2692" y="1147"/>
                      </a:lnTo>
                      <a:lnTo>
                        <a:pt x="2696" y="1147"/>
                      </a:lnTo>
                      <a:lnTo>
                        <a:pt x="2692" y="1146"/>
                      </a:lnTo>
                      <a:lnTo>
                        <a:pt x="2692" y="1147"/>
                      </a:lnTo>
                      <a:lnTo>
                        <a:pt x="2696" y="1147"/>
                      </a:lnTo>
                      <a:lnTo>
                        <a:pt x="2692" y="1146"/>
                      </a:lnTo>
                      <a:lnTo>
                        <a:pt x="2690" y="1148"/>
                      </a:lnTo>
                      <a:lnTo>
                        <a:pt x="2690" y="1152"/>
                      </a:lnTo>
                      <a:lnTo>
                        <a:pt x="2694" y="1152"/>
                      </a:lnTo>
                      <a:lnTo>
                        <a:pt x="2690" y="1151"/>
                      </a:lnTo>
                      <a:lnTo>
                        <a:pt x="2690" y="1152"/>
                      </a:lnTo>
                      <a:lnTo>
                        <a:pt x="2694" y="1152"/>
                      </a:lnTo>
                      <a:lnTo>
                        <a:pt x="2690" y="1151"/>
                      </a:lnTo>
                      <a:lnTo>
                        <a:pt x="2689" y="1153"/>
                      </a:lnTo>
                      <a:lnTo>
                        <a:pt x="2689" y="1157"/>
                      </a:lnTo>
                      <a:lnTo>
                        <a:pt x="2693" y="1157"/>
                      </a:lnTo>
                      <a:lnTo>
                        <a:pt x="2690" y="1155"/>
                      </a:lnTo>
                      <a:lnTo>
                        <a:pt x="2689" y="1157"/>
                      </a:lnTo>
                      <a:lnTo>
                        <a:pt x="2693" y="1157"/>
                      </a:lnTo>
                      <a:lnTo>
                        <a:pt x="2690" y="1155"/>
                      </a:lnTo>
                      <a:lnTo>
                        <a:pt x="2689" y="1156"/>
                      </a:lnTo>
                      <a:lnTo>
                        <a:pt x="2688" y="1159"/>
                      </a:lnTo>
                      <a:lnTo>
                        <a:pt x="2688" y="1162"/>
                      </a:lnTo>
                      <a:lnTo>
                        <a:pt x="2692" y="1162"/>
                      </a:lnTo>
                      <a:lnTo>
                        <a:pt x="2689" y="1160"/>
                      </a:lnTo>
                      <a:lnTo>
                        <a:pt x="2688" y="1162"/>
                      </a:lnTo>
                      <a:lnTo>
                        <a:pt x="2692" y="1162"/>
                      </a:lnTo>
                      <a:lnTo>
                        <a:pt x="2689" y="1160"/>
                      </a:lnTo>
                      <a:lnTo>
                        <a:pt x="2688" y="1161"/>
                      </a:lnTo>
                      <a:lnTo>
                        <a:pt x="2687" y="1164"/>
                      </a:lnTo>
                      <a:lnTo>
                        <a:pt x="2687" y="1165"/>
                      </a:lnTo>
                      <a:lnTo>
                        <a:pt x="2690" y="1165"/>
                      </a:lnTo>
                      <a:lnTo>
                        <a:pt x="2688" y="1162"/>
                      </a:lnTo>
                      <a:lnTo>
                        <a:pt x="2687" y="1165"/>
                      </a:lnTo>
                      <a:lnTo>
                        <a:pt x="2690" y="1165"/>
                      </a:lnTo>
                      <a:lnTo>
                        <a:pt x="2688" y="1162"/>
                      </a:lnTo>
                      <a:lnTo>
                        <a:pt x="2685" y="1165"/>
                      </a:lnTo>
                      <a:lnTo>
                        <a:pt x="2684" y="1168"/>
                      </a:lnTo>
                      <a:lnTo>
                        <a:pt x="2684" y="1169"/>
                      </a:lnTo>
                      <a:lnTo>
                        <a:pt x="2688" y="1169"/>
                      </a:lnTo>
                      <a:lnTo>
                        <a:pt x="2688" y="1165"/>
                      </a:lnTo>
                      <a:lnTo>
                        <a:pt x="2685" y="1166"/>
                      </a:lnTo>
                      <a:lnTo>
                        <a:pt x="2684" y="1169"/>
                      </a:lnTo>
                      <a:lnTo>
                        <a:pt x="2688" y="1169"/>
                      </a:lnTo>
                      <a:lnTo>
                        <a:pt x="2688" y="1165"/>
                      </a:lnTo>
                      <a:lnTo>
                        <a:pt x="2687" y="1165"/>
                      </a:lnTo>
                      <a:lnTo>
                        <a:pt x="2684" y="1166"/>
                      </a:lnTo>
                      <a:lnTo>
                        <a:pt x="2683" y="1169"/>
                      </a:lnTo>
                      <a:lnTo>
                        <a:pt x="2683" y="1170"/>
                      </a:lnTo>
                      <a:lnTo>
                        <a:pt x="2687" y="1170"/>
                      </a:lnTo>
                      <a:lnTo>
                        <a:pt x="2687" y="1166"/>
                      </a:lnTo>
                      <a:lnTo>
                        <a:pt x="2684" y="1168"/>
                      </a:lnTo>
                      <a:lnTo>
                        <a:pt x="2683" y="1170"/>
                      </a:lnTo>
                      <a:lnTo>
                        <a:pt x="2687" y="1170"/>
                      </a:lnTo>
                      <a:lnTo>
                        <a:pt x="2687" y="1166"/>
                      </a:lnTo>
                      <a:lnTo>
                        <a:pt x="2679" y="1166"/>
                      </a:lnTo>
                      <a:lnTo>
                        <a:pt x="2679" y="1170"/>
                      </a:lnTo>
                      <a:lnTo>
                        <a:pt x="2683" y="1168"/>
                      </a:lnTo>
                      <a:lnTo>
                        <a:pt x="2679" y="1166"/>
                      </a:lnTo>
                      <a:lnTo>
                        <a:pt x="2679" y="1170"/>
                      </a:lnTo>
                      <a:lnTo>
                        <a:pt x="2683" y="1168"/>
                      </a:lnTo>
                      <a:lnTo>
                        <a:pt x="2681" y="1166"/>
                      </a:lnTo>
                      <a:lnTo>
                        <a:pt x="2680" y="1166"/>
                      </a:lnTo>
                      <a:lnTo>
                        <a:pt x="2677" y="1165"/>
                      </a:lnTo>
                      <a:lnTo>
                        <a:pt x="2674" y="1165"/>
                      </a:lnTo>
                      <a:lnTo>
                        <a:pt x="2674" y="1169"/>
                      </a:lnTo>
                      <a:lnTo>
                        <a:pt x="2677" y="1166"/>
                      </a:lnTo>
                      <a:lnTo>
                        <a:pt x="2674" y="1165"/>
                      </a:lnTo>
                      <a:lnTo>
                        <a:pt x="2674" y="1169"/>
                      </a:lnTo>
                      <a:lnTo>
                        <a:pt x="2677" y="1166"/>
                      </a:lnTo>
                      <a:lnTo>
                        <a:pt x="2676" y="1165"/>
                      </a:lnTo>
                      <a:lnTo>
                        <a:pt x="2675" y="1165"/>
                      </a:lnTo>
                      <a:lnTo>
                        <a:pt x="2672" y="1164"/>
                      </a:lnTo>
                      <a:lnTo>
                        <a:pt x="2670" y="1164"/>
                      </a:lnTo>
                      <a:lnTo>
                        <a:pt x="2670" y="1168"/>
                      </a:lnTo>
                      <a:lnTo>
                        <a:pt x="2675" y="1168"/>
                      </a:lnTo>
                      <a:lnTo>
                        <a:pt x="2674" y="1168"/>
                      </a:lnTo>
                      <a:lnTo>
                        <a:pt x="2672" y="1165"/>
                      </a:lnTo>
                      <a:lnTo>
                        <a:pt x="2670" y="1164"/>
                      </a:lnTo>
                      <a:lnTo>
                        <a:pt x="2670" y="1168"/>
                      </a:lnTo>
                      <a:lnTo>
                        <a:pt x="2675" y="1168"/>
                      </a:lnTo>
                      <a:lnTo>
                        <a:pt x="2675" y="1166"/>
                      </a:lnTo>
                      <a:lnTo>
                        <a:pt x="2674" y="1166"/>
                      </a:lnTo>
                      <a:lnTo>
                        <a:pt x="2672" y="1164"/>
                      </a:lnTo>
                      <a:lnTo>
                        <a:pt x="2670" y="1162"/>
                      </a:lnTo>
                      <a:lnTo>
                        <a:pt x="2668" y="1162"/>
                      </a:lnTo>
                      <a:lnTo>
                        <a:pt x="2668" y="1166"/>
                      </a:lnTo>
                      <a:lnTo>
                        <a:pt x="2672" y="1164"/>
                      </a:lnTo>
                      <a:lnTo>
                        <a:pt x="2668" y="1162"/>
                      </a:lnTo>
                      <a:lnTo>
                        <a:pt x="2668" y="1166"/>
                      </a:lnTo>
                      <a:lnTo>
                        <a:pt x="2672" y="1164"/>
                      </a:lnTo>
                      <a:lnTo>
                        <a:pt x="2671" y="1162"/>
                      </a:lnTo>
                      <a:lnTo>
                        <a:pt x="2670" y="1162"/>
                      </a:lnTo>
                      <a:lnTo>
                        <a:pt x="2667" y="1161"/>
                      </a:lnTo>
                      <a:lnTo>
                        <a:pt x="2666" y="1161"/>
                      </a:lnTo>
                      <a:lnTo>
                        <a:pt x="2666" y="1165"/>
                      </a:lnTo>
                      <a:lnTo>
                        <a:pt x="2671" y="1165"/>
                      </a:lnTo>
                      <a:lnTo>
                        <a:pt x="2670" y="1165"/>
                      </a:lnTo>
                      <a:lnTo>
                        <a:pt x="2668" y="1162"/>
                      </a:lnTo>
                      <a:lnTo>
                        <a:pt x="2666" y="1161"/>
                      </a:lnTo>
                      <a:lnTo>
                        <a:pt x="2666" y="1165"/>
                      </a:lnTo>
                      <a:lnTo>
                        <a:pt x="2671" y="1165"/>
                      </a:lnTo>
                      <a:lnTo>
                        <a:pt x="2671" y="1164"/>
                      </a:lnTo>
                      <a:lnTo>
                        <a:pt x="2670" y="1164"/>
                      </a:lnTo>
                      <a:lnTo>
                        <a:pt x="2668" y="1161"/>
                      </a:lnTo>
                      <a:lnTo>
                        <a:pt x="2666" y="1160"/>
                      </a:lnTo>
                      <a:lnTo>
                        <a:pt x="2665" y="1160"/>
                      </a:lnTo>
                      <a:lnTo>
                        <a:pt x="2665" y="1164"/>
                      </a:lnTo>
                      <a:lnTo>
                        <a:pt x="2670" y="1164"/>
                      </a:lnTo>
                      <a:lnTo>
                        <a:pt x="2668" y="1164"/>
                      </a:lnTo>
                      <a:lnTo>
                        <a:pt x="2667" y="1161"/>
                      </a:lnTo>
                      <a:lnTo>
                        <a:pt x="2665" y="1160"/>
                      </a:lnTo>
                      <a:lnTo>
                        <a:pt x="2665" y="1164"/>
                      </a:lnTo>
                      <a:lnTo>
                        <a:pt x="2670" y="1164"/>
                      </a:lnTo>
                      <a:lnTo>
                        <a:pt x="2670" y="1162"/>
                      </a:lnTo>
                      <a:lnTo>
                        <a:pt x="2668" y="1162"/>
                      </a:lnTo>
                      <a:lnTo>
                        <a:pt x="2667" y="1160"/>
                      </a:lnTo>
                      <a:lnTo>
                        <a:pt x="2665" y="1159"/>
                      </a:lnTo>
                      <a:lnTo>
                        <a:pt x="2663" y="1159"/>
                      </a:lnTo>
                      <a:lnTo>
                        <a:pt x="2663" y="1162"/>
                      </a:lnTo>
                      <a:lnTo>
                        <a:pt x="2668" y="1162"/>
                      </a:lnTo>
                      <a:lnTo>
                        <a:pt x="2667" y="1162"/>
                      </a:lnTo>
                      <a:lnTo>
                        <a:pt x="2666" y="1160"/>
                      </a:lnTo>
                      <a:lnTo>
                        <a:pt x="2663" y="1159"/>
                      </a:lnTo>
                      <a:lnTo>
                        <a:pt x="2663" y="1162"/>
                      </a:lnTo>
                      <a:lnTo>
                        <a:pt x="2668" y="1162"/>
                      </a:lnTo>
                      <a:lnTo>
                        <a:pt x="2668" y="1161"/>
                      </a:lnTo>
                      <a:lnTo>
                        <a:pt x="2667" y="1161"/>
                      </a:lnTo>
                      <a:lnTo>
                        <a:pt x="2666" y="1159"/>
                      </a:lnTo>
                      <a:lnTo>
                        <a:pt x="2663" y="1157"/>
                      </a:lnTo>
                      <a:lnTo>
                        <a:pt x="2662" y="1157"/>
                      </a:lnTo>
                      <a:lnTo>
                        <a:pt x="2662" y="1161"/>
                      </a:lnTo>
                      <a:lnTo>
                        <a:pt x="2667" y="1161"/>
                      </a:lnTo>
                      <a:lnTo>
                        <a:pt x="2666" y="1161"/>
                      </a:lnTo>
                      <a:lnTo>
                        <a:pt x="2665" y="1159"/>
                      </a:lnTo>
                      <a:lnTo>
                        <a:pt x="2662" y="1157"/>
                      </a:lnTo>
                      <a:lnTo>
                        <a:pt x="2662" y="1161"/>
                      </a:lnTo>
                      <a:lnTo>
                        <a:pt x="2667" y="1161"/>
                      </a:lnTo>
                      <a:lnTo>
                        <a:pt x="2667" y="1160"/>
                      </a:lnTo>
                      <a:lnTo>
                        <a:pt x="2666" y="1160"/>
                      </a:lnTo>
                      <a:lnTo>
                        <a:pt x="2666" y="1157"/>
                      </a:lnTo>
                      <a:lnTo>
                        <a:pt x="2665" y="1156"/>
                      </a:lnTo>
                      <a:lnTo>
                        <a:pt x="2661" y="1159"/>
                      </a:lnTo>
                      <a:lnTo>
                        <a:pt x="2666" y="1159"/>
                      </a:lnTo>
                      <a:lnTo>
                        <a:pt x="2665" y="1156"/>
                      </a:lnTo>
                      <a:lnTo>
                        <a:pt x="2661" y="1159"/>
                      </a:lnTo>
                      <a:lnTo>
                        <a:pt x="2666" y="1159"/>
                      </a:lnTo>
                      <a:lnTo>
                        <a:pt x="2666" y="1157"/>
                      </a:lnTo>
                      <a:lnTo>
                        <a:pt x="2665" y="1157"/>
                      </a:lnTo>
                      <a:lnTo>
                        <a:pt x="2663" y="1155"/>
                      </a:lnTo>
                      <a:lnTo>
                        <a:pt x="2661" y="1153"/>
                      </a:lnTo>
                      <a:lnTo>
                        <a:pt x="2659" y="1153"/>
                      </a:lnTo>
                      <a:lnTo>
                        <a:pt x="2659" y="1157"/>
                      </a:lnTo>
                      <a:lnTo>
                        <a:pt x="2665" y="1157"/>
                      </a:lnTo>
                      <a:lnTo>
                        <a:pt x="2663" y="1157"/>
                      </a:lnTo>
                      <a:lnTo>
                        <a:pt x="2662" y="1155"/>
                      </a:lnTo>
                      <a:lnTo>
                        <a:pt x="2659" y="1153"/>
                      </a:lnTo>
                      <a:lnTo>
                        <a:pt x="2659" y="1157"/>
                      </a:lnTo>
                      <a:lnTo>
                        <a:pt x="2665" y="1157"/>
                      </a:lnTo>
                      <a:lnTo>
                        <a:pt x="2665" y="1156"/>
                      </a:lnTo>
                      <a:lnTo>
                        <a:pt x="2663" y="1156"/>
                      </a:lnTo>
                      <a:lnTo>
                        <a:pt x="2663" y="1153"/>
                      </a:lnTo>
                      <a:lnTo>
                        <a:pt x="2662" y="1152"/>
                      </a:lnTo>
                      <a:lnTo>
                        <a:pt x="2658" y="1155"/>
                      </a:lnTo>
                      <a:lnTo>
                        <a:pt x="2663" y="1155"/>
                      </a:lnTo>
                      <a:lnTo>
                        <a:pt x="2662" y="1152"/>
                      </a:lnTo>
                      <a:lnTo>
                        <a:pt x="2658" y="1155"/>
                      </a:lnTo>
                      <a:lnTo>
                        <a:pt x="2663" y="1155"/>
                      </a:lnTo>
                      <a:lnTo>
                        <a:pt x="2663" y="1152"/>
                      </a:lnTo>
                      <a:lnTo>
                        <a:pt x="2662" y="1152"/>
                      </a:lnTo>
                      <a:lnTo>
                        <a:pt x="2661" y="1150"/>
                      </a:lnTo>
                      <a:lnTo>
                        <a:pt x="2658" y="1148"/>
                      </a:lnTo>
                      <a:lnTo>
                        <a:pt x="2657" y="1148"/>
                      </a:lnTo>
                      <a:lnTo>
                        <a:pt x="2657" y="1152"/>
                      </a:lnTo>
                      <a:lnTo>
                        <a:pt x="2662" y="1152"/>
                      </a:lnTo>
                      <a:lnTo>
                        <a:pt x="2661" y="1152"/>
                      </a:lnTo>
                      <a:lnTo>
                        <a:pt x="2659" y="1150"/>
                      </a:lnTo>
                      <a:lnTo>
                        <a:pt x="2657" y="1148"/>
                      </a:lnTo>
                      <a:lnTo>
                        <a:pt x="2657" y="1152"/>
                      </a:lnTo>
                      <a:lnTo>
                        <a:pt x="2662" y="1152"/>
                      </a:lnTo>
                      <a:lnTo>
                        <a:pt x="2662" y="1150"/>
                      </a:lnTo>
                      <a:lnTo>
                        <a:pt x="2661" y="1150"/>
                      </a:lnTo>
                      <a:lnTo>
                        <a:pt x="2661" y="1147"/>
                      </a:lnTo>
                      <a:lnTo>
                        <a:pt x="2659" y="1146"/>
                      </a:lnTo>
                      <a:lnTo>
                        <a:pt x="2656" y="1148"/>
                      </a:lnTo>
                      <a:lnTo>
                        <a:pt x="2661" y="1148"/>
                      </a:lnTo>
                      <a:lnTo>
                        <a:pt x="2659" y="1146"/>
                      </a:lnTo>
                      <a:lnTo>
                        <a:pt x="2656" y="1148"/>
                      </a:lnTo>
                      <a:lnTo>
                        <a:pt x="2661" y="1148"/>
                      </a:lnTo>
                      <a:lnTo>
                        <a:pt x="2661" y="1147"/>
                      </a:lnTo>
                      <a:lnTo>
                        <a:pt x="2659" y="1147"/>
                      </a:lnTo>
                      <a:lnTo>
                        <a:pt x="2659" y="1144"/>
                      </a:lnTo>
                      <a:lnTo>
                        <a:pt x="2658" y="1143"/>
                      </a:lnTo>
                      <a:lnTo>
                        <a:pt x="2654" y="1146"/>
                      </a:lnTo>
                      <a:lnTo>
                        <a:pt x="2659" y="1146"/>
                      </a:lnTo>
                      <a:lnTo>
                        <a:pt x="2658" y="1143"/>
                      </a:lnTo>
                      <a:lnTo>
                        <a:pt x="2654" y="1146"/>
                      </a:lnTo>
                      <a:lnTo>
                        <a:pt x="2659" y="1146"/>
                      </a:lnTo>
                      <a:lnTo>
                        <a:pt x="2659" y="1142"/>
                      </a:lnTo>
                      <a:lnTo>
                        <a:pt x="2658" y="1142"/>
                      </a:lnTo>
                      <a:lnTo>
                        <a:pt x="2658" y="1139"/>
                      </a:lnTo>
                      <a:lnTo>
                        <a:pt x="2657" y="1138"/>
                      </a:lnTo>
                      <a:lnTo>
                        <a:pt x="2653" y="1141"/>
                      </a:lnTo>
                      <a:lnTo>
                        <a:pt x="2658" y="1141"/>
                      </a:lnTo>
                      <a:lnTo>
                        <a:pt x="2657" y="1138"/>
                      </a:lnTo>
                      <a:lnTo>
                        <a:pt x="2653" y="1141"/>
                      </a:lnTo>
                      <a:lnTo>
                        <a:pt x="2658" y="1141"/>
                      </a:lnTo>
                      <a:lnTo>
                        <a:pt x="2658" y="1138"/>
                      </a:lnTo>
                      <a:lnTo>
                        <a:pt x="2657" y="1138"/>
                      </a:lnTo>
                      <a:lnTo>
                        <a:pt x="2657" y="1137"/>
                      </a:lnTo>
                      <a:lnTo>
                        <a:pt x="2656" y="1134"/>
                      </a:lnTo>
                      <a:lnTo>
                        <a:pt x="2652" y="1135"/>
                      </a:lnTo>
                      <a:lnTo>
                        <a:pt x="2657" y="1135"/>
                      </a:lnTo>
                      <a:lnTo>
                        <a:pt x="2656" y="1134"/>
                      </a:lnTo>
                      <a:lnTo>
                        <a:pt x="2652" y="1135"/>
                      </a:lnTo>
                      <a:lnTo>
                        <a:pt x="2657" y="1135"/>
                      </a:lnTo>
                      <a:lnTo>
                        <a:pt x="2657" y="1134"/>
                      </a:lnTo>
                      <a:lnTo>
                        <a:pt x="2656" y="1134"/>
                      </a:lnTo>
                      <a:lnTo>
                        <a:pt x="2656" y="1133"/>
                      </a:lnTo>
                      <a:lnTo>
                        <a:pt x="2654" y="1130"/>
                      </a:lnTo>
                      <a:lnTo>
                        <a:pt x="2650" y="1131"/>
                      </a:lnTo>
                      <a:lnTo>
                        <a:pt x="2656" y="1131"/>
                      </a:lnTo>
                      <a:lnTo>
                        <a:pt x="2654" y="1130"/>
                      </a:lnTo>
                      <a:lnTo>
                        <a:pt x="2650" y="1131"/>
                      </a:lnTo>
                      <a:lnTo>
                        <a:pt x="2656" y="1131"/>
                      </a:lnTo>
                      <a:lnTo>
                        <a:pt x="2656" y="1125"/>
                      </a:lnTo>
                      <a:lnTo>
                        <a:pt x="2654" y="1125"/>
                      </a:lnTo>
                      <a:lnTo>
                        <a:pt x="2654" y="1124"/>
                      </a:lnTo>
                      <a:lnTo>
                        <a:pt x="2653" y="1121"/>
                      </a:lnTo>
                      <a:lnTo>
                        <a:pt x="2649" y="1122"/>
                      </a:lnTo>
                      <a:lnTo>
                        <a:pt x="2654" y="1122"/>
                      </a:lnTo>
                      <a:lnTo>
                        <a:pt x="2653" y="1121"/>
                      </a:lnTo>
                      <a:lnTo>
                        <a:pt x="2649" y="1122"/>
                      </a:lnTo>
                      <a:lnTo>
                        <a:pt x="2654" y="1122"/>
                      </a:lnTo>
                      <a:lnTo>
                        <a:pt x="2654" y="1120"/>
                      </a:lnTo>
                      <a:lnTo>
                        <a:pt x="2653" y="1119"/>
                      </a:lnTo>
                      <a:lnTo>
                        <a:pt x="2652" y="1115"/>
                      </a:lnTo>
                      <a:lnTo>
                        <a:pt x="2648" y="1116"/>
                      </a:lnTo>
                      <a:lnTo>
                        <a:pt x="2653" y="1116"/>
                      </a:lnTo>
                      <a:lnTo>
                        <a:pt x="2652" y="1115"/>
                      </a:lnTo>
                      <a:lnTo>
                        <a:pt x="2648" y="1116"/>
                      </a:lnTo>
                      <a:lnTo>
                        <a:pt x="2653" y="1116"/>
                      </a:lnTo>
                      <a:lnTo>
                        <a:pt x="2653" y="1112"/>
                      </a:lnTo>
                      <a:lnTo>
                        <a:pt x="2652" y="1111"/>
                      </a:lnTo>
                      <a:lnTo>
                        <a:pt x="2650" y="1107"/>
                      </a:lnTo>
                      <a:lnTo>
                        <a:pt x="2647" y="1108"/>
                      </a:lnTo>
                      <a:lnTo>
                        <a:pt x="2652" y="1108"/>
                      </a:lnTo>
                      <a:lnTo>
                        <a:pt x="2650" y="1107"/>
                      </a:lnTo>
                      <a:lnTo>
                        <a:pt x="2647" y="1108"/>
                      </a:lnTo>
                      <a:lnTo>
                        <a:pt x="2652" y="1108"/>
                      </a:lnTo>
                      <a:lnTo>
                        <a:pt x="2652" y="1099"/>
                      </a:lnTo>
                      <a:lnTo>
                        <a:pt x="2650" y="1099"/>
                      </a:lnTo>
                      <a:lnTo>
                        <a:pt x="2649" y="1094"/>
                      </a:lnTo>
                      <a:lnTo>
                        <a:pt x="2645" y="1094"/>
                      </a:lnTo>
                      <a:lnTo>
                        <a:pt x="2650" y="1094"/>
                      </a:lnTo>
                      <a:lnTo>
                        <a:pt x="2645" y="1094"/>
                      </a:lnTo>
                      <a:lnTo>
                        <a:pt x="2650" y="1094"/>
                      </a:lnTo>
                      <a:lnTo>
                        <a:pt x="2650" y="1090"/>
                      </a:lnTo>
                      <a:lnTo>
                        <a:pt x="2649" y="1090"/>
                      </a:lnTo>
                      <a:lnTo>
                        <a:pt x="2648" y="1084"/>
                      </a:lnTo>
                      <a:lnTo>
                        <a:pt x="2644" y="1084"/>
                      </a:lnTo>
                      <a:lnTo>
                        <a:pt x="2649" y="1084"/>
                      </a:lnTo>
                      <a:lnTo>
                        <a:pt x="2644" y="1084"/>
                      </a:lnTo>
                      <a:lnTo>
                        <a:pt x="2649" y="1084"/>
                      </a:lnTo>
                      <a:lnTo>
                        <a:pt x="2649" y="1079"/>
                      </a:lnTo>
                      <a:lnTo>
                        <a:pt x="2648" y="1079"/>
                      </a:lnTo>
                      <a:lnTo>
                        <a:pt x="2647" y="1072"/>
                      </a:lnTo>
                      <a:lnTo>
                        <a:pt x="2643" y="1072"/>
                      </a:lnTo>
                      <a:lnTo>
                        <a:pt x="2648" y="1072"/>
                      </a:lnTo>
                      <a:lnTo>
                        <a:pt x="2643" y="1072"/>
                      </a:lnTo>
                      <a:lnTo>
                        <a:pt x="2648" y="1072"/>
                      </a:lnTo>
                      <a:lnTo>
                        <a:pt x="2648" y="1058"/>
                      </a:lnTo>
                      <a:lnTo>
                        <a:pt x="2647" y="1058"/>
                      </a:lnTo>
                      <a:lnTo>
                        <a:pt x="2645" y="1051"/>
                      </a:lnTo>
                      <a:lnTo>
                        <a:pt x="2641" y="1051"/>
                      </a:lnTo>
                      <a:lnTo>
                        <a:pt x="2647" y="1051"/>
                      </a:lnTo>
                      <a:lnTo>
                        <a:pt x="2641" y="1051"/>
                      </a:lnTo>
                      <a:lnTo>
                        <a:pt x="2647" y="1051"/>
                      </a:lnTo>
                      <a:lnTo>
                        <a:pt x="2647" y="1044"/>
                      </a:lnTo>
                      <a:lnTo>
                        <a:pt x="2645" y="1035"/>
                      </a:lnTo>
                      <a:lnTo>
                        <a:pt x="2640" y="1035"/>
                      </a:lnTo>
                      <a:lnTo>
                        <a:pt x="2645" y="1035"/>
                      </a:lnTo>
                      <a:lnTo>
                        <a:pt x="2640" y="1035"/>
                      </a:lnTo>
                      <a:lnTo>
                        <a:pt x="2645" y="1035"/>
                      </a:lnTo>
                      <a:lnTo>
                        <a:pt x="2645" y="1026"/>
                      </a:lnTo>
                      <a:lnTo>
                        <a:pt x="2644" y="1017"/>
                      </a:lnTo>
                      <a:lnTo>
                        <a:pt x="2639" y="1017"/>
                      </a:lnTo>
                      <a:lnTo>
                        <a:pt x="2644" y="1017"/>
                      </a:lnTo>
                      <a:lnTo>
                        <a:pt x="2639" y="1017"/>
                      </a:lnTo>
                      <a:lnTo>
                        <a:pt x="2644" y="1017"/>
                      </a:lnTo>
                      <a:lnTo>
                        <a:pt x="2644" y="998"/>
                      </a:lnTo>
                      <a:lnTo>
                        <a:pt x="2643" y="988"/>
                      </a:lnTo>
                      <a:lnTo>
                        <a:pt x="2637" y="988"/>
                      </a:lnTo>
                      <a:lnTo>
                        <a:pt x="2643" y="988"/>
                      </a:lnTo>
                      <a:lnTo>
                        <a:pt x="2637" y="988"/>
                      </a:lnTo>
                      <a:lnTo>
                        <a:pt x="2643" y="988"/>
                      </a:lnTo>
                      <a:lnTo>
                        <a:pt x="2643" y="978"/>
                      </a:lnTo>
                      <a:lnTo>
                        <a:pt x="2641" y="968"/>
                      </a:lnTo>
                      <a:lnTo>
                        <a:pt x="2636" y="968"/>
                      </a:lnTo>
                      <a:lnTo>
                        <a:pt x="2641" y="968"/>
                      </a:lnTo>
                      <a:lnTo>
                        <a:pt x="2636" y="968"/>
                      </a:lnTo>
                      <a:lnTo>
                        <a:pt x="2641" y="968"/>
                      </a:lnTo>
                      <a:lnTo>
                        <a:pt x="2641" y="956"/>
                      </a:lnTo>
                      <a:lnTo>
                        <a:pt x="2640" y="946"/>
                      </a:lnTo>
                      <a:lnTo>
                        <a:pt x="2635" y="946"/>
                      </a:lnTo>
                      <a:lnTo>
                        <a:pt x="2640" y="946"/>
                      </a:lnTo>
                      <a:lnTo>
                        <a:pt x="2635" y="946"/>
                      </a:lnTo>
                      <a:lnTo>
                        <a:pt x="2640" y="946"/>
                      </a:lnTo>
                      <a:lnTo>
                        <a:pt x="2640" y="922"/>
                      </a:lnTo>
                      <a:lnTo>
                        <a:pt x="2639" y="911"/>
                      </a:lnTo>
                      <a:lnTo>
                        <a:pt x="2634" y="911"/>
                      </a:lnTo>
                      <a:lnTo>
                        <a:pt x="2639" y="911"/>
                      </a:lnTo>
                      <a:lnTo>
                        <a:pt x="2634" y="911"/>
                      </a:lnTo>
                      <a:lnTo>
                        <a:pt x="2639" y="911"/>
                      </a:lnTo>
                      <a:lnTo>
                        <a:pt x="2639" y="898"/>
                      </a:lnTo>
                      <a:lnTo>
                        <a:pt x="2637" y="886"/>
                      </a:lnTo>
                      <a:lnTo>
                        <a:pt x="2632" y="886"/>
                      </a:lnTo>
                      <a:lnTo>
                        <a:pt x="2637" y="886"/>
                      </a:lnTo>
                      <a:lnTo>
                        <a:pt x="2632" y="886"/>
                      </a:lnTo>
                      <a:lnTo>
                        <a:pt x="2637" y="886"/>
                      </a:lnTo>
                      <a:lnTo>
                        <a:pt x="2637" y="873"/>
                      </a:lnTo>
                      <a:lnTo>
                        <a:pt x="2636" y="860"/>
                      </a:lnTo>
                      <a:lnTo>
                        <a:pt x="2631" y="860"/>
                      </a:lnTo>
                      <a:lnTo>
                        <a:pt x="2636" y="860"/>
                      </a:lnTo>
                      <a:lnTo>
                        <a:pt x="2631" y="860"/>
                      </a:lnTo>
                      <a:lnTo>
                        <a:pt x="2636" y="860"/>
                      </a:lnTo>
                      <a:lnTo>
                        <a:pt x="2636" y="836"/>
                      </a:lnTo>
                      <a:lnTo>
                        <a:pt x="2635" y="823"/>
                      </a:lnTo>
                      <a:lnTo>
                        <a:pt x="2630" y="823"/>
                      </a:lnTo>
                      <a:lnTo>
                        <a:pt x="2635" y="823"/>
                      </a:lnTo>
                      <a:lnTo>
                        <a:pt x="2630" y="823"/>
                      </a:lnTo>
                      <a:lnTo>
                        <a:pt x="2635" y="823"/>
                      </a:lnTo>
                      <a:lnTo>
                        <a:pt x="2635" y="810"/>
                      </a:lnTo>
                      <a:lnTo>
                        <a:pt x="2634" y="796"/>
                      </a:lnTo>
                      <a:lnTo>
                        <a:pt x="2628" y="796"/>
                      </a:lnTo>
                      <a:lnTo>
                        <a:pt x="2634" y="796"/>
                      </a:lnTo>
                      <a:lnTo>
                        <a:pt x="2628" y="796"/>
                      </a:lnTo>
                      <a:lnTo>
                        <a:pt x="2634" y="796"/>
                      </a:lnTo>
                      <a:lnTo>
                        <a:pt x="2634" y="770"/>
                      </a:lnTo>
                      <a:lnTo>
                        <a:pt x="2632" y="757"/>
                      </a:lnTo>
                      <a:lnTo>
                        <a:pt x="2627" y="757"/>
                      </a:lnTo>
                      <a:lnTo>
                        <a:pt x="2632" y="757"/>
                      </a:lnTo>
                      <a:lnTo>
                        <a:pt x="2627" y="757"/>
                      </a:lnTo>
                      <a:lnTo>
                        <a:pt x="2632" y="757"/>
                      </a:lnTo>
                      <a:lnTo>
                        <a:pt x="2632" y="743"/>
                      </a:lnTo>
                      <a:lnTo>
                        <a:pt x="2631" y="730"/>
                      </a:lnTo>
                      <a:lnTo>
                        <a:pt x="2626" y="730"/>
                      </a:lnTo>
                      <a:lnTo>
                        <a:pt x="2631" y="730"/>
                      </a:lnTo>
                      <a:lnTo>
                        <a:pt x="2626" y="730"/>
                      </a:lnTo>
                      <a:lnTo>
                        <a:pt x="2631" y="730"/>
                      </a:lnTo>
                      <a:lnTo>
                        <a:pt x="2631" y="717"/>
                      </a:lnTo>
                      <a:lnTo>
                        <a:pt x="2630" y="704"/>
                      </a:lnTo>
                      <a:lnTo>
                        <a:pt x="2625" y="704"/>
                      </a:lnTo>
                      <a:lnTo>
                        <a:pt x="2630" y="704"/>
                      </a:lnTo>
                      <a:lnTo>
                        <a:pt x="2625" y="704"/>
                      </a:lnTo>
                      <a:lnTo>
                        <a:pt x="2630" y="704"/>
                      </a:lnTo>
                      <a:lnTo>
                        <a:pt x="2630" y="677"/>
                      </a:lnTo>
                      <a:lnTo>
                        <a:pt x="2628" y="664"/>
                      </a:lnTo>
                      <a:lnTo>
                        <a:pt x="2623" y="664"/>
                      </a:lnTo>
                      <a:lnTo>
                        <a:pt x="2628" y="664"/>
                      </a:lnTo>
                      <a:lnTo>
                        <a:pt x="2623" y="664"/>
                      </a:lnTo>
                      <a:lnTo>
                        <a:pt x="2628" y="664"/>
                      </a:lnTo>
                      <a:lnTo>
                        <a:pt x="2628" y="651"/>
                      </a:lnTo>
                      <a:lnTo>
                        <a:pt x="2627" y="638"/>
                      </a:lnTo>
                      <a:lnTo>
                        <a:pt x="2622" y="638"/>
                      </a:lnTo>
                      <a:lnTo>
                        <a:pt x="2627" y="638"/>
                      </a:lnTo>
                      <a:lnTo>
                        <a:pt x="2622" y="638"/>
                      </a:lnTo>
                      <a:lnTo>
                        <a:pt x="2627" y="638"/>
                      </a:lnTo>
                      <a:lnTo>
                        <a:pt x="2627" y="625"/>
                      </a:lnTo>
                      <a:lnTo>
                        <a:pt x="2626" y="612"/>
                      </a:lnTo>
                      <a:lnTo>
                        <a:pt x="2621" y="612"/>
                      </a:lnTo>
                      <a:lnTo>
                        <a:pt x="2626" y="612"/>
                      </a:lnTo>
                      <a:lnTo>
                        <a:pt x="2621" y="612"/>
                      </a:lnTo>
                      <a:lnTo>
                        <a:pt x="2626" y="612"/>
                      </a:lnTo>
                      <a:lnTo>
                        <a:pt x="2626" y="587"/>
                      </a:lnTo>
                      <a:lnTo>
                        <a:pt x="2625" y="574"/>
                      </a:lnTo>
                      <a:lnTo>
                        <a:pt x="2619" y="574"/>
                      </a:lnTo>
                      <a:lnTo>
                        <a:pt x="2625" y="574"/>
                      </a:lnTo>
                      <a:lnTo>
                        <a:pt x="2619" y="574"/>
                      </a:lnTo>
                      <a:lnTo>
                        <a:pt x="2625" y="574"/>
                      </a:lnTo>
                      <a:lnTo>
                        <a:pt x="2625" y="561"/>
                      </a:lnTo>
                      <a:lnTo>
                        <a:pt x="2623" y="549"/>
                      </a:lnTo>
                      <a:lnTo>
                        <a:pt x="2618" y="549"/>
                      </a:lnTo>
                      <a:lnTo>
                        <a:pt x="2623" y="549"/>
                      </a:lnTo>
                      <a:lnTo>
                        <a:pt x="2618" y="549"/>
                      </a:lnTo>
                      <a:lnTo>
                        <a:pt x="2623" y="549"/>
                      </a:lnTo>
                      <a:lnTo>
                        <a:pt x="2623" y="536"/>
                      </a:lnTo>
                      <a:lnTo>
                        <a:pt x="2622" y="525"/>
                      </a:lnTo>
                      <a:lnTo>
                        <a:pt x="2617" y="525"/>
                      </a:lnTo>
                      <a:lnTo>
                        <a:pt x="2622" y="525"/>
                      </a:lnTo>
                      <a:lnTo>
                        <a:pt x="2617" y="525"/>
                      </a:lnTo>
                      <a:lnTo>
                        <a:pt x="2622" y="525"/>
                      </a:lnTo>
                      <a:lnTo>
                        <a:pt x="2622" y="500"/>
                      </a:lnTo>
                      <a:lnTo>
                        <a:pt x="2621" y="487"/>
                      </a:lnTo>
                      <a:lnTo>
                        <a:pt x="2616" y="487"/>
                      </a:lnTo>
                      <a:lnTo>
                        <a:pt x="2621" y="487"/>
                      </a:lnTo>
                      <a:lnTo>
                        <a:pt x="2616" y="487"/>
                      </a:lnTo>
                      <a:lnTo>
                        <a:pt x="2621" y="487"/>
                      </a:lnTo>
                      <a:lnTo>
                        <a:pt x="2621" y="476"/>
                      </a:lnTo>
                      <a:lnTo>
                        <a:pt x="2619" y="464"/>
                      </a:lnTo>
                      <a:lnTo>
                        <a:pt x="2614" y="464"/>
                      </a:lnTo>
                      <a:lnTo>
                        <a:pt x="2619" y="464"/>
                      </a:lnTo>
                      <a:lnTo>
                        <a:pt x="2614" y="464"/>
                      </a:lnTo>
                      <a:lnTo>
                        <a:pt x="2619" y="464"/>
                      </a:lnTo>
                      <a:lnTo>
                        <a:pt x="2619" y="452"/>
                      </a:lnTo>
                      <a:lnTo>
                        <a:pt x="2618" y="441"/>
                      </a:lnTo>
                      <a:lnTo>
                        <a:pt x="2613" y="441"/>
                      </a:lnTo>
                      <a:lnTo>
                        <a:pt x="2618" y="441"/>
                      </a:lnTo>
                      <a:lnTo>
                        <a:pt x="2613" y="441"/>
                      </a:lnTo>
                      <a:lnTo>
                        <a:pt x="2618" y="441"/>
                      </a:lnTo>
                      <a:lnTo>
                        <a:pt x="2618" y="417"/>
                      </a:lnTo>
                      <a:lnTo>
                        <a:pt x="2617" y="407"/>
                      </a:lnTo>
                      <a:lnTo>
                        <a:pt x="2612" y="407"/>
                      </a:lnTo>
                      <a:lnTo>
                        <a:pt x="2617" y="407"/>
                      </a:lnTo>
                      <a:lnTo>
                        <a:pt x="2612" y="407"/>
                      </a:lnTo>
                      <a:lnTo>
                        <a:pt x="2617" y="407"/>
                      </a:lnTo>
                      <a:lnTo>
                        <a:pt x="2617" y="395"/>
                      </a:lnTo>
                      <a:lnTo>
                        <a:pt x="2616" y="384"/>
                      </a:lnTo>
                      <a:lnTo>
                        <a:pt x="2610" y="384"/>
                      </a:lnTo>
                      <a:lnTo>
                        <a:pt x="2616" y="384"/>
                      </a:lnTo>
                      <a:lnTo>
                        <a:pt x="2610" y="384"/>
                      </a:lnTo>
                      <a:lnTo>
                        <a:pt x="2616" y="384"/>
                      </a:lnTo>
                      <a:lnTo>
                        <a:pt x="2616" y="374"/>
                      </a:lnTo>
                      <a:lnTo>
                        <a:pt x="2614" y="363"/>
                      </a:lnTo>
                      <a:lnTo>
                        <a:pt x="2609" y="363"/>
                      </a:lnTo>
                      <a:lnTo>
                        <a:pt x="2614" y="363"/>
                      </a:lnTo>
                      <a:lnTo>
                        <a:pt x="2609" y="363"/>
                      </a:lnTo>
                      <a:lnTo>
                        <a:pt x="2614" y="363"/>
                      </a:lnTo>
                      <a:lnTo>
                        <a:pt x="2614" y="341"/>
                      </a:lnTo>
                      <a:lnTo>
                        <a:pt x="2613" y="331"/>
                      </a:lnTo>
                      <a:lnTo>
                        <a:pt x="2608" y="331"/>
                      </a:lnTo>
                      <a:lnTo>
                        <a:pt x="2613" y="331"/>
                      </a:lnTo>
                      <a:lnTo>
                        <a:pt x="2608" y="331"/>
                      </a:lnTo>
                      <a:lnTo>
                        <a:pt x="2613" y="331"/>
                      </a:lnTo>
                      <a:lnTo>
                        <a:pt x="2613" y="321"/>
                      </a:lnTo>
                      <a:lnTo>
                        <a:pt x="2612" y="310"/>
                      </a:lnTo>
                      <a:lnTo>
                        <a:pt x="2606" y="310"/>
                      </a:lnTo>
                      <a:lnTo>
                        <a:pt x="2612" y="310"/>
                      </a:lnTo>
                      <a:lnTo>
                        <a:pt x="2606" y="310"/>
                      </a:lnTo>
                      <a:lnTo>
                        <a:pt x="2612" y="310"/>
                      </a:lnTo>
                      <a:lnTo>
                        <a:pt x="2612" y="301"/>
                      </a:lnTo>
                      <a:lnTo>
                        <a:pt x="2610" y="291"/>
                      </a:lnTo>
                      <a:lnTo>
                        <a:pt x="2605" y="291"/>
                      </a:lnTo>
                      <a:lnTo>
                        <a:pt x="2610" y="291"/>
                      </a:lnTo>
                      <a:lnTo>
                        <a:pt x="2605" y="291"/>
                      </a:lnTo>
                      <a:lnTo>
                        <a:pt x="2610" y="291"/>
                      </a:lnTo>
                      <a:lnTo>
                        <a:pt x="2610" y="271"/>
                      </a:lnTo>
                      <a:lnTo>
                        <a:pt x="2609" y="262"/>
                      </a:lnTo>
                      <a:lnTo>
                        <a:pt x="2604" y="262"/>
                      </a:lnTo>
                      <a:lnTo>
                        <a:pt x="2609" y="262"/>
                      </a:lnTo>
                      <a:lnTo>
                        <a:pt x="2604" y="262"/>
                      </a:lnTo>
                      <a:lnTo>
                        <a:pt x="2609" y="262"/>
                      </a:lnTo>
                      <a:lnTo>
                        <a:pt x="2609" y="252"/>
                      </a:lnTo>
                      <a:lnTo>
                        <a:pt x="2608" y="243"/>
                      </a:lnTo>
                      <a:lnTo>
                        <a:pt x="2603" y="243"/>
                      </a:lnTo>
                      <a:lnTo>
                        <a:pt x="2608" y="243"/>
                      </a:lnTo>
                      <a:lnTo>
                        <a:pt x="2603" y="243"/>
                      </a:lnTo>
                      <a:lnTo>
                        <a:pt x="2608" y="243"/>
                      </a:lnTo>
                      <a:lnTo>
                        <a:pt x="2608" y="234"/>
                      </a:lnTo>
                      <a:lnTo>
                        <a:pt x="2606" y="225"/>
                      </a:lnTo>
                      <a:lnTo>
                        <a:pt x="2601" y="225"/>
                      </a:lnTo>
                      <a:lnTo>
                        <a:pt x="2606" y="225"/>
                      </a:lnTo>
                      <a:lnTo>
                        <a:pt x="2601" y="225"/>
                      </a:lnTo>
                      <a:lnTo>
                        <a:pt x="2606" y="225"/>
                      </a:lnTo>
                      <a:lnTo>
                        <a:pt x="2606" y="208"/>
                      </a:lnTo>
                      <a:lnTo>
                        <a:pt x="2605" y="200"/>
                      </a:lnTo>
                      <a:lnTo>
                        <a:pt x="2600" y="200"/>
                      </a:lnTo>
                      <a:lnTo>
                        <a:pt x="2605" y="200"/>
                      </a:lnTo>
                      <a:lnTo>
                        <a:pt x="2600" y="200"/>
                      </a:lnTo>
                      <a:lnTo>
                        <a:pt x="2605" y="200"/>
                      </a:lnTo>
                      <a:lnTo>
                        <a:pt x="2605" y="191"/>
                      </a:lnTo>
                      <a:lnTo>
                        <a:pt x="2604" y="184"/>
                      </a:lnTo>
                      <a:lnTo>
                        <a:pt x="2599" y="184"/>
                      </a:lnTo>
                      <a:lnTo>
                        <a:pt x="2604" y="184"/>
                      </a:lnTo>
                      <a:lnTo>
                        <a:pt x="2599" y="184"/>
                      </a:lnTo>
                      <a:lnTo>
                        <a:pt x="2604" y="184"/>
                      </a:lnTo>
                      <a:lnTo>
                        <a:pt x="2604" y="176"/>
                      </a:lnTo>
                      <a:lnTo>
                        <a:pt x="2603" y="168"/>
                      </a:lnTo>
                      <a:lnTo>
                        <a:pt x="2597" y="168"/>
                      </a:lnTo>
                      <a:lnTo>
                        <a:pt x="2603" y="168"/>
                      </a:lnTo>
                      <a:lnTo>
                        <a:pt x="2597" y="168"/>
                      </a:lnTo>
                      <a:lnTo>
                        <a:pt x="2603" y="168"/>
                      </a:lnTo>
                      <a:lnTo>
                        <a:pt x="2603" y="153"/>
                      </a:lnTo>
                      <a:lnTo>
                        <a:pt x="2601" y="153"/>
                      </a:lnTo>
                      <a:lnTo>
                        <a:pt x="2600" y="146"/>
                      </a:lnTo>
                      <a:lnTo>
                        <a:pt x="2596" y="146"/>
                      </a:lnTo>
                      <a:lnTo>
                        <a:pt x="2601" y="146"/>
                      </a:lnTo>
                      <a:lnTo>
                        <a:pt x="2596" y="146"/>
                      </a:lnTo>
                      <a:lnTo>
                        <a:pt x="2601" y="146"/>
                      </a:lnTo>
                      <a:lnTo>
                        <a:pt x="2601" y="138"/>
                      </a:lnTo>
                      <a:lnTo>
                        <a:pt x="2600" y="138"/>
                      </a:lnTo>
                      <a:lnTo>
                        <a:pt x="2599" y="132"/>
                      </a:lnTo>
                      <a:lnTo>
                        <a:pt x="2595" y="132"/>
                      </a:lnTo>
                      <a:lnTo>
                        <a:pt x="2600" y="132"/>
                      </a:lnTo>
                      <a:lnTo>
                        <a:pt x="2595" y="132"/>
                      </a:lnTo>
                      <a:lnTo>
                        <a:pt x="2600" y="132"/>
                      </a:lnTo>
                      <a:lnTo>
                        <a:pt x="2600" y="126"/>
                      </a:lnTo>
                      <a:lnTo>
                        <a:pt x="2599" y="126"/>
                      </a:lnTo>
                      <a:lnTo>
                        <a:pt x="2597" y="119"/>
                      </a:lnTo>
                      <a:lnTo>
                        <a:pt x="2594" y="119"/>
                      </a:lnTo>
                      <a:lnTo>
                        <a:pt x="2599" y="119"/>
                      </a:lnTo>
                      <a:lnTo>
                        <a:pt x="2594" y="119"/>
                      </a:lnTo>
                      <a:lnTo>
                        <a:pt x="2599" y="119"/>
                      </a:lnTo>
                      <a:lnTo>
                        <a:pt x="2599" y="106"/>
                      </a:lnTo>
                      <a:lnTo>
                        <a:pt x="2597" y="106"/>
                      </a:lnTo>
                      <a:lnTo>
                        <a:pt x="2596" y="100"/>
                      </a:lnTo>
                      <a:lnTo>
                        <a:pt x="2592" y="100"/>
                      </a:lnTo>
                      <a:lnTo>
                        <a:pt x="2597" y="100"/>
                      </a:lnTo>
                      <a:lnTo>
                        <a:pt x="2592" y="100"/>
                      </a:lnTo>
                      <a:lnTo>
                        <a:pt x="2597" y="100"/>
                      </a:lnTo>
                      <a:lnTo>
                        <a:pt x="2597" y="95"/>
                      </a:lnTo>
                      <a:lnTo>
                        <a:pt x="2596" y="95"/>
                      </a:lnTo>
                      <a:lnTo>
                        <a:pt x="2595" y="89"/>
                      </a:lnTo>
                      <a:lnTo>
                        <a:pt x="2591" y="89"/>
                      </a:lnTo>
                      <a:lnTo>
                        <a:pt x="2596" y="89"/>
                      </a:lnTo>
                      <a:lnTo>
                        <a:pt x="2591" y="89"/>
                      </a:lnTo>
                      <a:lnTo>
                        <a:pt x="2596" y="89"/>
                      </a:lnTo>
                      <a:lnTo>
                        <a:pt x="2596" y="78"/>
                      </a:lnTo>
                      <a:lnTo>
                        <a:pt x="2595" y="78"/>
                      </a:lnTo>
                      <a:lnTo>
                        <a:pt x="2594" y="73"/>
                      </a:lnTo>
                      <a:lnTo>
                        <a:pt x="2590" y="73"/>
                      </a:lnTo>
                      <a:lnTo>
                        <a:pt x="2595" y="73"/>
                      </a:lnTo>
                      <a:lnTo>
                        <a:pt x="2590" y="73"/>
                      </a:lnTo>
                      <a:lnTo>
                        <a:pt x="2595" y="73"/>
                      </a:lnTo>
                      <a:lnTo>
                        <a:pt x="2595" y="69"/>
                      </a:lnTo>
                      <a:lnTo>
                        <a:pt x="2594" y="69"/>
                      </a:lnTo>
                      <a:lnTo>
                        <a:pt x="2592" y="64"/>
                      </a:lnTo>
                      <a:lnTo>
                        <a:pt x="2588" y="64"/>
                      </a:lnTo>
                      <a:lnTo>
                        <a:pt x="2594" y="64"/>
                      </a:lnTo>
                      <a:lnTo>
                        <a:pt x="2588" y="64"/>
                      </a:lnTo>
                      <a:lnTo>
                        <a:pt x="2594" y="64"/>
                      </a:lnTo>
                      <a:lnTo>
                        <a:pt x="2594" y="60"/>
                      </a:lnTo>
                      <a:lnTo>
                        <a:pt x="2592" y="60"/>
                      </a:lnTo>
                      <a:lnTo>
                        <a:pt x="2591" y="55"/>
                      </a:lnTo>
                      <a:lnTo>
                        <a:pt x="2587" y="55"/>
                      </a:lnTo>
                      <a:lnTo>
                        <a:pt x="2592" y="55"/>
                      </a:lnTo>
                      <a:lnTo>
                        <a:pt x="2587" y="55"/>
                      </a:lnTo>
                      <a:lnTo>
                        <a:pt x="2592" y="55"/>
                      </a:lnTo>
                      <a:lnTo>
                        <a:pt x="2592" y="47"/>
                      </a:lnTo>
                      <a:lnTo>
                        <a:pt x="2591" y="46"/>
                      </a:lnTo>
                      <a:lnTo>
                        <a:pt x="2590" y="42"/>
                      </a:lnTo>
                      <a:lnTo>
                        <a:pt x="2586" y="43"/>
                      </a:lnTo>
                      <a:lnTo>
                        <a:pt x="2591" y="43"/>
                      </a:lnTo>
                      <a:lnTo>
                        <a:pt x="2590" y="42"/>
                      </a:lnTo>
                      <a:lnTo>
                        <a:pt x="2586" y="43"/>
                      </a:lnTo>
                      <a:lnTo>
                        <a:pt x="2591" y="43"/>
                      </a:lnTo>
                      <a:lnTo>
                        <a:pt x="2591" y="39"/>
                      </a:lnTo>
                      <a:lnTo>
                        <a:pt x="2590" y="39"/>
                      </a:lnTo>
                      <a:lnTo>
                        <a:pt x="2590" y="38"/>
                      </a:lnTo>
                      <a:lnTo>
                        <a:pt x="2588" y="35"/>
                      </a:lnTo>
                      <a:lnTo>
                        <a:pt x="2585" y="36"/>
                      </a:lnTo>
                      <a:lnTo>
                        <a:pt x="2590" y="36"/>
                      </a:lnTo>
                      <a:lnTo>
                        <a:pt x="2588" y="35"/>
                      </a:lnTo>
                      <a:lnTo>
                        <a:pt x="2585" y="36"/>
                      </a:lnTo>
                      <a:lnTo>
                        <a:pt x="2590" y="36"/>
                      </a:lnTo>
                      <a:lnTo>
                        <a:pt x="2590" y="33"/>
                      </a:lnTo>
                      <a:lnTo>
                        <a:pt x="2588" y="33"/>
                      </a:lnTo>
                      <a:lnTo>
                        <a:pt x="2588" y="31"/>
                      </a:lnTo>
                      <a:lnTo>
                        <a:pt x="2587" y="29"/>
                      </a:lnTo>
                      <a:lnTo>
                        <a:pt x="2583" y="30"/>
                      </a:lnTo>
                      <a:lnTo>
                        <a:pt x="2588" y="30"/>
                      </a:lnTo>
                      <a:lnTo>
                        <a:pt x="2587" y="29"/>
                      </a:lnTo>
                      <a:lnTo>
                        <a:pt x="2583" y="30"/>
                      </a:lnTo>
                      <a:lnTo>
                        <a:pt x="2588" y="30"/>
                      </a:lnTo>
                      <a:lnTo>
                        <a:pt x="2588" y="25"/>
                      </a:lnTo>
                      <a:lnTo>
                        <a:pt x="2587" y="25"/>
                      </a:lnTo>
                      <a:lnTo>
                        <a:pt x="2587" y="24"/>
                      </a:lnTo>
                      <a:lnTo>
                        <a:pt x="2586" y="21"/>
                      </a:lnTo>
                      <a:lnTo>
                        <a:pt x="2582" y="22"/>
                      </a:lnTo>
                      <a:lnTo>
                        <a:pt x="2587" y="22"/>
                      </a:lnTo>
                      <a:lnTo>
                        <a:pt x="2586" y="21"/>
                      </a:lnTo>
                      <a:lnTo>
                        <a:pt x="2582" y="22"/>
                      </a:lnTo>
                      <a:lnTo>
                        <a:pt x="2587" y="22"/>
                      </a:lnTo>
                      <a:lnTo>
                        <a:pt x="2587" y="20"/>
                      </a:lnTo>
                      <a:lnTo>
                        <a:pt x="2586" y="20"/>
                      </a:lnTo>
                      <a:lnTo>
                        <a:pt x="2586" y="17"/>
                      </a:lnTo>
                      <a:lnTo>
                        <a:pt x="2585" y="16"/>
                      </a:lnTo>
                      <a:lnTo>
                        <a:pt x="2581" y="18"/>
                      </a:lnTo>
                      <a:lnTo>
                        <a:pt x="2586" y="18"/>
                      </a:lnTo>
                      <a:lnTo>
                        <a:pt x="2585" y="16"/>
                      </a:lnTo>
                      <a:lnTo>
                        <a:pt x="2581" y="18"/>
                      </a:lnTo>
                      <a:lnTo>
                        <a:pt x="2586" y="18"/>
                      </a:lnTo>
                      <a:lnTo>
                        <a:pt x="2586" y="16"/>
                      </a:lnTo>
                      <a:lnTo>
                        <a:pt x="2585" y="16"/>
                      </a:lnTo>
                      <a:lnTo>
                        <a:pt x="2585" y="13"/>
                      </a:lnTo>
                      <a:lnTo>
                        <a:pt x="2583" y="12"/>
                      </a:lnTo>
                      <a:lnTo>
                        <a:pt x="2579" y="15"/>
                      </a:lnTo>
                      <a:lnTo>
                        <a:pt x="2585" y="15"/>
                      </a:lnTo>
                      <a:lnTo>
                        <a:pt x="2583" y="12"/>
                      </a:lnTo>
                      <a:lnTo>
                        <a:pt x="2579" y="15"/>
                      </a:lnTo>
                      <a:lnTo>
                        <a:pt x="2585" y="15"/>
                      </a:lnTo>
                      <a:lnTo>
                        <a:pt x="2585" y="12"/>
                      </a:lnTo>
                      <a:lnTo>
                        <a:pt x="2583" y="12"/>
                      </a:lnTo>
                      <a:lnTo>
                        <a:pt x="2583" y="9"/>
                      </a:lnTo>
                      <a:lnTo>
                        <a:pt x="2582" y="8"/>
                      </a:lnTo>
                      <a:lnTo>
                        <a:pt x="2578" y="11"/>
                      </a:lnTo>
                      <a:lnTo>
                        <a:pt x="2583" y="11"/>
                      </a:lnTo>
                      <a:lnTo>
                        <a:pt x="2582" y="8"/>
                      </a:lnTo>
                      <a:lnTo>
                        <a:pt x="2578" y="11"/>
                      </a:lnTo>
                      <a:lnTo>
                        <a:pt x="2583" y="11"/>
                      </a:lnTo>
                      <a:lnTo>
                        <a:pt x="2583" y="9"/>
                      </a:lnTo>
                      <a:lnTo>
                        <a:pt x="2582" y="9"/>
                      </a:lnTo>
                      <a:lnTo>
                        <a:pt x="2582" y="7"/>
                      </a:lnTo>
                      <a:lnTo>
                        <a:pt x="2579" y="4"/>
                      </a:lnTo>
                      <a:lnTo>
                        <a:pt x="2575" y="7"/>
                      </a:lnTo>
                      <a:lnTo>
                        <a:pt x="2581" y="7"/>
                      </a:lnTo>
                      <a:lnTo>
                        <a:pt x="2579" y="4"/>
                      </a:lnTo>
                      <a:lnTo>
                        <a:pt x="2575" y="7"/>
                      </a:lnTo>
                      <a:lnTo>
                        <a:pt x="2581" y="7"/>
                      </a:lnTo>
                      <a:lnTo>
                        <a:pt x="2581" y="5"/>
                      </a:lnTo>
                      <a:lnTo>
                        <a:pt x="2579" y="5"/>
                      </a:lnTo>
                      <a:lnTo>
                        <a:pt x="2578" y="3"/>
                      </a:lnTo>
                      <a:lnTo>
                        <a:pt x="2575" y="2"/>
                      </a:lnTo>
                      <a:lnTo>
                        <a:pt x="2565" y="2"/>
                      </a:lnTo>
                      <a:lnTo>
                        <a:pt x="2563" y="3"/>
                      </a:lnTo>
                      <a:lnTo>
                        <a:pt x="2561" y="4"/>
                      </a:lnTo>
                      <a:lnTo>
                        <a:pt x="2564" y="7"/>
                      </a:lnTo>
                      <a:lnTo>
                        <a:pt x="2564" y="3"/>
                      </a:lnTo>
                      <a:lnTo>
                        <a:pt x="2561" y="4"/>
                      </a:lnTo>
                      <a:lnTo>
                        <a:pt x="2564" y="7"/>
                      </a:lnTo>
                      <a:lnTo>
                        <a:pt x="2564" y="3"/>
                      </a:lnTo>
                      <a:lnTo>
                        <a:pt x="2561" y="3"/>
                      </a:lnTo>
                      <a:lnTo>
                        <a:pt x="2559" y="4"/>
                      </a:lnTo>
                      <a:lnTo>
                        <a:pt x="2557" y="5"/>
                      </a:lnTo>
                      <a:lnTo>
                        <a:pt x="2560" y="8"/>
                      </a:lnTo>
                      <a:lnTo>
                        <a:pt x="2560" y="4"/>
                      </a:lnTo>
                      <a:lnTo>
                        <a:pt x="2557" y="5"/>
                      </a:lnTo>
                      <a:lnTo>
                        <a:pt x="2560" y="8"/>
                      </a:lnTo>
                      <a:lnTo>
                        <a:pt x="2560" y="4"/>
                      </a:lnTo>
                      <a:lnTo>
                        <a:pt x="2559" y="4"/>
                      </a:lnTo>
                      <a:lnTo>
                        <a:pt x="2556" y="5"/>
                      </a:lnTo>
                      <a:lnTo>
                        <a:pt x="2555" y="7"/>
                      </a:lnTo>
                      <a:lnTo>
                        <a:pt x="2557" y="9"/>
                      </a:lnTo>
                      <a:lnTo>
                        <a:pt x="2557" y="5"/>
                      </a:lnTo>
                      <a:lnTo>
                        <a:pt x="2555" y="7"/>
                      </a:lnTo>
                      <a:lnTo>
                        <a:pt x="2557" y="9"/>
                      </a:lnTo>
                      <a:lnTo>
                        <a:pt x="2557" y="5"/>
                      </a:lnTo>
                      <a:lnTo>
                        <a:pt x="2556" y="5"/>
                      </a:lnTo>
                      <a:lnTo>
                        <a:pt x="2554" y="7"/>
                      </a:lnTo>
                      <a:lnTo>
                        <a:pt x="2552" y="9"/>
                      </a:lnTo>
                      <a:lnTo>
                        <a:pt x="2552" y="11"/>
                      </a:lnTo>
                      <a:lnTo>
                        <a:pt x="2556" y="11"/>
                      </a:lnTo>
                      <a:lnTo>
                        <a:pt x="2556" y="7"/>
                      </a:lnTo>
                      <a:lnTo>
                        <a:pt x="2554" y="8"/>
                      </a:lnTo>
                      <a:lnTo>
                        <a:pt x="2552" y="11"/>
                      </a:lnTo>
                      <a:lnTo>
                        <a:pt x="2556" y="11"/>
                      </a:lnTo>
                      <a:lnTo>
                        <a:pt x="2556" y="7"/>
                      </a:lnTo>
                      <a:lnTo>
                        <a:pt x="2555" y="7"/>
                      </a:lnTo>
                      <a:lnTo>
                        <a:pt x="2552" y="8"/>
                      </a:lnTo>
                      <a:lnTo>
                        <a:pt x="2547" y="13"/>
                      </a:lnTo>
                      <a:lnTo>
                        <a:pt x="2546" y="16"/>
                      </a:lnTo>
                      <a:lnTo>
                        <a:pt x="2546" y="17"/>
                      </a:lnTo>
                      <a:lnTo>
                        <a:pt x="2550" y="17"/>
                      </a:lnTo>
                      <a:lnTo>
                        <a:pt x="2547" y="15"/>
                      </a:lnTo>
                      <a:lnTo>
                        <a:pt x="2546" y="17"/>
                      </a:lnTo>
                      <a:lnTo>
                        <a:pt x="2550" y="17"/>
                      </a:lnTo>
                      <a:lnTo>
                        <a:pt x="2547" y="15"/>
                      </a:lnTo>
                      <a:lnTo>
                        <a:pt x="2546" y="16"/>
                      </a:lnTo>
                      <a:lnTo>
                        <a:pt x="2544" y="18"/>
                      </a:lnTo>
                      <a:lnTo>
                        <a:pt x="2544" y="20"/>
                      </a:lnTo>
                      <a:lnTo>
                        <a:pt x="2548" y="20"/>
                      </a:lnTo>
                      <a:lnTo>
                        <a:pt x="2548" y="16"/>
                      </a:lnTo>
                      <a:lnTo>
                        <a:pt x="2546" y="17"/>
                      </a:lnTo>
                      <a:lnTo>
                        <a:pt x="2544" y="20"/>
                      </a:lnTo>
                      <a:lnTo>
                        <a:pt x="2548" y="20"/>
                      </a:lnTo>
                      <a:lnTo>
                        <a:pt x="2548" y="16"/>
                      </a:lnTo>
                      <a:lnTo>
                        <a:pt x="2547" y="16"/>
                      </a:lnTo>
                      <a:lnTo>
                        <a:pt x="2544" y="17"/>
                      </a:lnTo>
                      <a:lnTo>
                        <a:pt x="2543" y="20"/>
                      </a:lnTo>
                      <a:lnTo>
                        <a:pt x="2543" y="21"/>
                      </a:lnTo>
                      <a:lnTo>
                        <a:pt x="2547" y="21"/>
                      </a:lnTo>
                      <a:lnTo>
                        <a:pt x="2544" y="18"/>
                      </a:lnTo>
                      <a:lnTo>
                        <a:pt x="2543" y="21"/>
                      </a:lnTo>
                      <a:lnTo>
                        <a:pt x="2547" y="21"/>
                      </a:lnTo>
                      <a:lnTo>
                        <a:pt x="2544" y="18"/>
                      </a:lnTo>
                      <a:lnTo>
                        <a:pt x="2543" y="20"/>
                      </a:lnTo>
                      <a:lnTo>
                        <a:pt x="2542" y="22"/>
                      </a:lnTo>
                      <a:lnTo>
                        <a:pt x="2542" y="25"/>
                      </a:lnTo>
                      <a:lnTo>
                        <a:pt x="2546" y="25"/>
                      </a:lnTo>
                      <a:lnTo>
                        <a:pt x="2543" y="22"/>
                      </a:lnTo>
                      <a:lnTo>
                        <a:pt x="2542" y="25"/>
                      </a:lnTo>
                      <a:lnTo>
                        <a:pt x="2546" y="25"/>
                      </a:lnTo>
                      <a:lnTo>
                        <a:pt x="2543" y="22"/>
                      </a:lnTo>
                      <a:lnTo>
                        <a:pt x="2542" y="24"/>
                      </a:lnTo>
                      <a:lnTo>
                        <a:pt x="2541" y="26"/>
                      </a:lnTo>
                      <a:lnTo>
                        <a:pt x="2541" y="27"/>
                      </a:lnTo>
                      <a:lnTo>
                        <a:pt x="2544" y="27"/>
                      </a:lnTo>
                      <a:lnTo>
                        <a:pt x="2541" y="26"/>
                      </a:lnTo>
                      <a:lnTo>
                        <a:pt x="2541" y="27"/>
                      </a:lnTo>
                      <a:lnTo>
                        <a:pt x="2544" y="27"/>
                      </a:lnTo>
                      <a:lnTo>
                        <a:pt x="2541" y="26"/>
                      </a:lnTo>
                      <a:lnTo>
                        <a:pt x="2539" y="29"/>
                      </a:lnTo>
                      <a:lnTo>
                        <a:pt x="2539" y="31"/>
                      </a:lnTo>
                      <a:lnTo>
                        <a:pt x="2543" y="31"/>
                      </a:lnTo>
                      <a:lnTo>
                        <a:pt x="2541" y="29"/>
                      </a:lnTo>
                      <a:lnTo>
                        <a:pt x="2539" y="31"/>
                      </a:lnTo>
                      <a:lnTo>
                        <a:pt x="2543" y="31"/>
                      </a:lnTo>
                      <a:lnTo>
                        <a:pt x="2541" y="29"/>
                      </a:lnTo>
                      <a:lnTo>
                        <a:pt x="2539" y="30"/>
                      </a:lnTo>
                      <a:lnTo>
                        <a:pt x="2538" y="33"/>
                      </a:lnTo>
                      <a:lnTo>
                        <a:pt x="2538" y="38"/>
                      </a:lnTo>
                      <a:lnTo>
                        <a:pt x="2542" y="38"/>
                      </a:lnTo>
                      <a:lnTo>
                        <a:pt x="2539" y="35"/>
                      </a:lnTo>
                      <a:lnTo>
                        <a:pt x="2538" y="38"/>
                      </a:lnTo>
                      <a:lnTo>
                        <a:pt x="2542" y="38"/>
                      </a:lnTo>
                      <a:lnTo>
                        <a:pt x="2539" y="35"/>
                      </a:lnTo>
                      <a:lnTo>
                        <a:pt x="2538" y="36"/>
                      </a:lnTo>
                      <a:lnTo>
                        <a:pt x="2537" y="39"/>
                      </a:lnTo>
                      <a:lnTo>
                        <a:pt x="2537" y="42"/>
                      </a:lnTo>
                      <a:lnTo>
                        <a:pt x="2541" y="42"/>
                      </a:lnTo>
                      <a:lnTo>
                        <a:pt x="2537" y="40"/>
                      </a:lnTo>
                      <a:lnTo>
                        <a:pt x="2537" y="42"/>
                      </a:lnTo>
                      <a:lnTo>
                        <a:pt x="2541" y="42"/>
                      </a:lnTo>
                      <a:lnTo>
                        <a:pt x="2537" y="40"/>
                      </a:lnTo>
                      <a:lnTo>
                        <a:pt x="2535" y="43"/>
                      </a:lnTo>
                      <a:lnTo>
                        <a:pt x="2535" y="47"/>
                      </a:lnTo>
                      <a:lnTo>
                        <a:pt x="2539" y="47"/>
                      </a:lnTo>
                      <a:lnTo>
                        <a:pt x="2535" y="46"/>
                      </a:lnTo>
                      <a:lnTo>
                        <a:pt x="2535" y="47"/>
                      </a:lnTo>
                      <a:lnTo>
                        <a:pt x="2539" y="47"/>
                      </a:lnTo>
                      <a:lnTo>
                        <a:pt x="2535" y="46"/>
                      </a:lnTo>
                      <a:lnTo>
                        <a:pt x="2534" y="48"/>
                      </a:lnTo>
                      <a:lnTo>
                        <a:pt x="2534" y="56"/>
                      </a:lnTo>
                      <a:lnTo>
                        <a:pt x="2538" y="56"/>
                      </a:lnTo>
                      <a:lnTo>
                        <a:pt x="2534" y="55"/>
                      </a:lnTo>
                      <a:lnTo>
                        <a:pt x="2534" y="56"/>
                      </a:lnTo>
                      <a:lnTo>
                        <a:pt x="2538" y="56"/>
                      </a:lnTo>
                      <a:lnTo>
                        <a:pt x="2534" y="55"/>
                      </a:lnTo>
                      <a:lnTo>
                        <a:pt x="2533" y="58"/>
                      </a:lnTo>
                      <a:lnTo>
                        <a:pt x="2533" y="64"/>
                      </a:lnTo>
                      <a:lnTo>
                        <a:pt x="2537" y="64"/>
                      </a:lnTo>
                      <a:lnTo>
                        <a:pt x="2533" y="62"/>
                      </a:lnTo>
                      <a:lnTo>
                        <a:pt x="2533" y="64"/>
                      </a:lnTo>
                      <a:lnTo>
                        <a:pt x="2537" y="64"/>
                      </a:lnTo>
                      <a:lnTo>
                        <a:pt x="2533" y="62"/>
                      </a:lnTo>
                      <a:lnTo>
                        <a:pt x="2532" y="66"/>
                      </a:lnTo>
                      <a:lnTo>
                        <a:pt x="2532" y="71"/>
                      </a:lnTo>
                      <a:lnTo>
                        <a:pt x="2535" y="71"/>
                      </a:lnTo>
                      <a:lnTo>
                        <a:pt x="2532" y="70"/>
                      </a:lnTo>
                      <a:lnTo>
                        <a:pt x="2532" y="71"/>
                      </a:lnTo>
                      <a:lnTo>
                        <a:pt x="2535" y="71"/>
                      </a:lnTo>
                      <a:lnTo>
                        <a:pt x="2532" y="70"/>
                      </a:lnTo>
                      <a:lnTo>
                        <a:pt x="2530" y="75"/>
                      </a:lnTo>
                      <a:lnTo>
                        <a:pt x="2530" y="86"/>
                      </a:lnTo>
                      <a:lnTo>
                        <a:pt x="2534" y="86"/>
                      </a:lnTo>
                      <a:lnTo>
                        <a:pt x="2530" y="84"/>
                      </a:lnTo>
                      <a:lnTo>
                        <a:pt x="2530" y="86"/>
                      </a:lnTo>
                      <a:lnTo>
                        <a:pt x="2534" y="86"/>
                      </a:lnTo>
                      <a:lnTo>
                        <a:pt x="2530" y="84"/>
                      </a:lnTo>
                      <a:lnTo>
                        <a:pt x="2529" y="89"/>
                      </a:lnTo>
                      <a:lnTo>
                        <a:pt x="2529" y="97"/>
                      </a:lnTo>
                      <a:lnTo>
                        <a:pt x="2533" y="97"/>
                      </a:lnTo>
                      <a:lnTo>
                        <a:pt x="2529" y="97"/>
                      </a:lnTo>
                      <a:lnTo>
                        <a:pt x="2533" y="97"/>
                      </a:lnTo>
                      <a:lnTo>
                        <a:pt x="2529" y="97"/>
                      </a:lnTo>
                      <a:lnTo>
                        <a:pt x="2528" y="104"/>
                      </a:lnTo>
                      <a:lnTo>
                        <a:pt x="2528" y="110"/>
                      </a:lnTo>
                      <a:lnTo>
                        <a:pt x="2532" y="110"/>
                      </a:lnTo>
                      <a:lnTo>
                        <a:pt x="2528" y="110"/>
                      </a:lnTo>
                      <a:lnTo>
                        <a:pt x="2532" y="110"/>
                      </a:lnTo>
                      <a:lnTo>
                        <a:pt x="2528" y="110"/>
                      </a:lnTo>
                      <a:lnTo>
                        <a:pt x="2526" y="117"/>
                      </a:lnTo>
                      <a:lnTo>
                        <a:pt x="2526" y="132"/>
                      </a:lnTo>
                      <a:lnTo>
                        <a:pt x="2530" y="132"/>
                      </a:lnTo>
                      <a:lnTo>
                        <a:pt x="2526" y="132"/>
                      </a:lnTo>
                      <a:lnTo>
                        <a:pt x="2530" y="132"/>
                      </a:lnTo>
                      <a:lnTo>
                        <a:pt x="2526" y="132"/>
                      </a:lnTo>
                      <a:lnTo>
                        <a:pt x="2525" y="141"/>
                      </a:lnTo>
                      <a:lnTo>
                        <a:pt x="2525" y="149"/>
                      </a:lnTo>
                      <a:lnTo>
                        <a:pt x="2529" y="149"/>
                      </a:lnTo>
                      <a:lnTo>
                        <a:pt x="2525" y="149"/>
                      </a:lnTo>
                      <a:lnTo>
                        <a:pt x="2529" y="149"/>
                      </a:lnTo>
                      <a:lnTo>
                        <a:pt x="2525" y="149"/>
                      </a:lnTo>
                      <a:lnTo>
                        <a:pt x="2524" y="158"/>
                      </a:lnTo>
                      <a:lnTo>
                        <a:pt x="2524" y="167"/>
                      </a:lnTo>
                      <a:lnTo>
                        <a:pt x="2528" y="167"/>
                      </a:lnTo>
                      <a:lnTo>
                        <a:pt x="2524" y="167"/>
                      </a:lnTo>
                      <a:lnTo>
                        <a:pt x="2528" y="167"/>
                      </a:lnTo>
                      <a:lnTo>
                        <a:pt x="2524" y="167"/>
                      </a:lnTo>
                      <a:lnTo>
                        <a:pt x="2523" y="177"/>
                      </a:lnTo>
                      <a:lnTo>
                        <a:pt x="2523" y="198"/>
                      </a:lnTo>
                      <a:lnTo>
                        <a:pt x="2526" y="198"/>
                      </a:lnTo>
                      <a:lnTo>
                        <a:pt x="2523" y="198"/>
                      </a:lnTo>
                      <a:lnTo>
                        <a:pt x="2526" y="198"/>
                      </a:lnTo>
                      <a:lnTo>
                        <a:pt x="2523" y="198"/>
                      </a:lnTo>
                      <a:lnTo>
                        <a:pt x="2521" y="208"/>
                      </a:lnTo>
                      <a:lnTo>
                        <a:pt x="2521" y="219"/>
                      </a:lnTo>
                      <a:lnTo>
                        <a:pt x="2525" y="219"/>
                      </a:lnTo>
                      <a:lnTo>
                        <a:pt x="2521" y="219"/>
                      </a:lnTo>
                      <a:lnTo>
                        <a:pt x="2525" y="219"/>
                      </a:lnTo>
                      <a:lnTo>
                        <a:pt x="2521" y="219"/>
                      </a:lnTo>
                      <a:lnTo>
                        <a:pt x="2520" y="230"/>
                      </a:lnTo>
                      <a:lnTo>
                        <a:pt x="2520" y="242"/>
                      </a:lnTo>
                      <a:lnTo>
                        <a:pt x="2524" y="242"/>
                      </a:lnTo>
                      <a:lnTo>
                        <a:pt x="2520" y="242"/>
                      </a:lnTo>
                      <a:lnTo>
                        <a:pt x="2524" y="242"/>
                      </a:lnTo>
                      <a:lnTo>
                        <a:pt x="2520" y="242"/>
                      </a:lnTo>
                      <a:lnTo>
                        <a:pt x="2519" y="253"/>
                      </a:lnTo>
                      <a:lnTo>
                        <a:pt x="2519" y="277"/>
                      </a:lnTo>
                      <a:lnTo>
                        <a:pt x="2523" y="277"/>
                      </a:lnTo>
                      <a:lnTo>
                        <a:pt x="2519" y="277"/>
                      </a:lnTo>
                      <a:lnTo>
                        <a:pt x="2523" y="277"/>
                      </a:lnTo>
                      <a:lnTo>
                        <a:pt x="2519" y="277"/>
                      </a:lnTo>
                      <a:lnTo>
                        <a:pt x="2517" y="290"/>
                      </a:lnTo>
                      <a:lnTo>
                        <a:pt x="2517" y="302"/>
                      </a:lnTo>
                      <a:lnTo>
                        <a:pt x="2521" y="302"/>
                      </a:lnTo>
                      <a:lnTo>
                        <a:pt x="2517" y="302"/>
                      </a:lnTo>
                      <a:lnTo>
                        <a:pt x="2521" y="302"/>
                      </a:lnTo>
                      <a:lnTo>
                        <a:pt x="2517" y="302"/>
                      </a:lnTo>
                      <a:lnTo>
                        <a:pt x="2516" y="314"/>
                      </a:lnTo>
                      <a:lnTo>
                        <a:pt x="2516" y="340"/>
                      </a:lnTo>
                      <a:lnTo>
                        <a:pt x="2520" y="340"/>
                      </a:lnTo>
                      <a:lnTo>
                        <a:pt x="2516" y="340"/>
                      </a:lnTo>
                      <a:lnTo>
                        <a:pt x="2520" y="340"/>
                      </a:lnTo>
                      <a:lnTo>
                        <a:pt x="2516" y="340"/>
                      </a:lnTo>
                      <a:lnTo>
                        <a:pt x="2515" y="353"/>
                      </a:lnTo>
                      <a:lnTo>
                        <a:pt x="2515" y="366"/>
                      </a:lnTo>
                      <a:lnTo>
                        <a:pt x="2519" y="366"/>
                      </a:lnTo>
                      <a:lnTo>
                        <a:pt x="2515" y="366"/>
                      </a:lnTo>
                      <a:lnTo>
                        <a:pt x="2519" y="366"/>
                      </a:lnTo>
                      <a:lnTo>
                        <a:pt x="2515" y="366"/>
                      </a:lnTo>
                      <a:lnTo>
                        <a:pt x="2513" y="379"/>
                      </a:lnTo>
                      <a:lnTo>
                        <a:pt x="2513" y="392"/>
                      </a:lnTo>
                      <a:lnTo>
                        <a:pt x="2517" y="392"/>
                      </a:lnTo>
                      <a:lnTo>
                        <a:pt x="2513" y="392"/>
                      </a:lnTo>
                      <a:lnTo>
                        <a:pt x="2517" y="392"/>
                      </a:lnTo>
                      <a:lnTo>
                        <a:pt x="2513" y="392"/>
                      </a:lnTo>
                      <a:lnTo>
                        <a:pt x="2512" y="406"/>
                      </a:lnTo>
                      <a:lnTo>
                        <a:pt x="2512" y="432"/>
                      </a:lnTo>
                      <a:lnTo>
                        <a:pt x="2516" y="432"/>
                      </a:lnTo>
                      <a:lnTo>
                        <a:pt x="2512" y="432"/>
                      </a:lnTo>
                      <a:lnTo>
                        <a:pt x="2516" y="432"/>
                      </a:lnTo>
                      <a:lnTo>
                        <a:pt x="2512" y="432"/>
                      </a:lnTo>
                      <a:lnTo>
                        <a:pt x="2511" y="445"/>
                      </a:lnTo>
                      <a:lnTo>
                        <a:pt x="2511" y="459"/>
                      </a:lnTo>
                      <a:lnTo>
                        <a:pt x="2515" y="459"/>
                      </a:lnTo>
                      <a:lnTo>
                        <a:pt x="2511" y="459"/>
                      </a:lnTo>
                      <a:lnTo>
                        <a:pt x="2515" y="459"/>
                      </a:lnTo>
                      <a:lnTo>
                        <a:pt x="2511" y="459"/>
                      </a:lnTo>
                      <a:lnTo>
                        <a:pt x="2510" y="472"/>
                      </a:lnTo>
                      <a:lnTo>
                        <a:pt x="2510" y="485"/>
                      </a:lnTo>
                      <a:lnTo>
                        <a:pt x="2513" y="485"/>
                      </a:lnTo>
                      <a:lnTo>
                        <a:pt x="2510" y="485"/>
                      </a:lnTo>
                      <a:lnTo>
                        <a:pt x="2513" y="485"/>
                      </a:lnTo>
                      <a:lnTo>
                        <a:pt x="2510" y="485"/>
                      </a:lnTo>
                      <a:lnTo>
                        <a:pt x="2508" y="497"/>
                      </a:lnTo>
                      <a:lnTo>
                        <a:pt x="2508" y="525"/>
                      </a:lnTo>
                      <a:lnTo>
                        <a:pt x="2512" y="525"/>
                      </a:lnTo>
                      <a:lnTo>
                        <a:pt x="2508" y="525"/>
                      </a:lnTo>
                      <a:lnTo>
                        <a:pt x="2512" y="525"/>
                      </a:lnTo>
                      <a:lnTo>
                        <a:pt x="2508" y="525"/>
                      </a:lnTo>
                      <a:lnTo>
                        <a:pt x="2507" y="538"/>
                      </a:lnTo>
                      <a:lnTo>
                        <a:pt x="2507" y="550"/>
                      </a:lnTo>
                      <a:lnTo>
                        <a:pt x="2511" y="550"/>
                      </a:lnTo>
                      <a:lnTo>
                        <a:pt x="2507" y="550"/>
                      </a:lnTo>
                      <a:lnTo>
                        <a:pt x="2511" y="550"/>
                      </a:lnTo>
                      <a:lnTo>
                        <a:pt x="2507" y="550"/>
                      </a:lnTo>
                      <a:lnTo>
                        <a:pt x="2506" y="563"/>
                      </a:lnTo>
                      <a:lnTo>
                        <a:pt x="2506" y="576"/>
                      </a:lnTo>
                      <a:lnTo>
                        <a:pt x="2510" y="576"/>
                      </a:lnTo>
                      <a:lnTo>
                        <a:pt x="2506" y="576"/>
                      </a:lnTo>
                      <a:lnTo>
                        <a:pt x="2510" y="576"/>
                      </a:lnTo>
                      <a:lnTo>
                        <a:pt x="2506" y="576"/>
                      </a:lnTo>
                      <a:lnTo>
                        <a:pt x="2504" y="589"/>
                      </a:lnTo>
                      <a:lnTo>
                        <a:pt x="2504" y="614"/>
                      </a:lnTo>
                      <a:lnTo>
                        <a:pt x="2508" y="614"/>
                      </a:lnTo>
                      <a:lnTo>
                        <a:pt x="2504" y="614"/>
                      </a:lnTo>
                      <a:lnTo>
                        <a:pt x="2508" y="614"/>
                      </a:lnTo>
                      <a:lnTo>
                        <a:pt x="2504" y="614"/>
                      </a:lnTo>
                      <a:lnTo>
                        <a:pt x="2503" y="627"/>
                      </a:lnTo>
                      <a:lnTo>
                        <a:pt x="2503" y="638"/>
                      </a:lnTo>
                      <a:lnTo>
                        <a:pt x="2507" y="638"/>
                      </a:lnTo>
                      <a:lnTo>
                        <a:pt x="2503" y="638"/>
                      </a:lnTo>
                      <a:lnTo>
                        <a:pt x="2507" y="638"/>
                      </a:lnTo>
                      <a:lnTo>
                        <a:pt x="2503" y="638"/>
                      </a:lnTo>
                      <a:lnTo>
                        <a:pt x="2502" y="651"/>
                      </a:lnTo>
                      <a:lnTo>
                        <a:pt x="2502" y="663"/>
                      </a:lnTo>
                      <a:lnTo>
                        <a:pt x="2506" y="663"/>
                      </a:lnTo>
                      <a:lnTo>
                        <a:pt x="2502" y="663"/>
                      </a:lnTo>
                      <a:lnTo>
                        <a:pt x="2506" y="663"/>
                      </a:lnTo>
                      <a:lnTo>
                        <a:pt x="2502" y="663"/>
                      </a:lnTo>
                      <a:lnTo>
                        <a:pt x="2501" y="674"/>
                      </a:lnTo>
                      <a:lnTo>
                        <a:pt x="2501" y="699"/>
                      </a:lnTo>
                      <a:lnTo>
                        <a:pt x="2504" y="699"/>
                      </a:lnTo>
                      <a:lnTo>
                        <a:pt x="2501" y="699"/>
                      </a:lnTo>
                      <a:lnTo>
                        <a:pt x="2504" y="699"/>
                      </a:lnTo>
                      <a:lnTo>
                        <a:pt x="2501" y="699"/>
                      </a:lnTo>
                      <a:lnTo>
                        <a:pt x="2499" y="711"/>
                      </a:lnTo>
                      <a:lnTo>
                        <a:pt x="2499" y="722"/>
                      </a:lnTo>
                      <a:lnTo>
                        <a:pt x="2503" y="722"/>
                      </a:lnTo>
                      <a:lnTo>
                        <a:pt x="2499" y="722"/>
                      </a:lnTo>
                      <a:lnTo>
                        <a:pt x="2503" y="722"/>
                      </a:lnTo>
                      <a:lnTo>
                        <a:pt x="2499" y="722"/>
                      </a:lnTo>
                      <a:lnTo>
                        <a:pt x="2498" y="734"/>
                      </a:lnTo>
                      <a:lnTo>
                        <a:pt x="2498" y="745"/>
                      </a:lnTo>
                      <a:lnTo>
                        <a:pt x="2502" y="745"/>
                      </a:lnTo>
                      <a:lnTo>
                        <a:pt x="2498" y="745"/>
                      </a:lnTo>
                      <a:lnTo>
                        <a:pt x="2502" y="745"/>
                      </a:lnTo>
                      <a:lnTo>
                        <a:pt x="2498" y="745"/>
                      </a:lnTo>
                      <a:lnTo>
                        <a:pt x="2497" y="756"/>
                      </a:lnTo>
                      <a:lnTo>
                        <a:pt x="2497" y="779"/>
                      </a:lnTo>
                      <a:lnTo>
                        <a:pt x="2501" y="779"/>
                      </a:lnTo>
                      <a:lnTo>
                        <a:pt x="2497" y="779"/>
                      </a:lnTo>
                      <a:lnTo>
                        <a:pt x="2501" y="779"/>
                      </a:lnTo>
                      <a:lnTo>
                        <a:pt x="2497" y="779"/>
                      </a:lnTo>
                      <a:lnTo>
                        <a:pt x="2495" y="789"/>
                      </a:lnTo>
                      <a:lnTo>
                        <a:pt x="2495" y="801"/>
                      </a:lnTo>
                      <a:lnTo>
                        <a:pt x="2499" y="801"/>
                      </a:lnTo>
                      <a:lnTo>
                        <a:pt x="2495" y="801"/>
                      </a:lnTo>
                      <a:lnTo>
                        <a:pt x="2499" y="801"/>
                      </a:lnTo>
                      <a:lnTo>
                        <a:pt x="2495" y="801"/>
                      </a:lnTo>
                      <a:lnTo>
                        <a:pt x="2494" y="811"/>
                      </a:lnTo>
                      <a:lnTo>
                        <a:pt x="2494" y="822"/>
                      </a:lnTo>
                      <a:lnTo>
                        <a:pt x="2498" y="822"/>
                      </a:lnTo>
                      <a:lnTo>
                        <a:pt x="2494" y="822"/>
                      </a:lnTo>
                      <a:lnTo>
                        <a:pt x="2498" y="822"/>
                      </a:lnTo>
                      <a:lnTo>
                        <a:pt x="2494" y="822"/>
                      </a:lnTo>
                      <a:lnTo>
                        <a:pt x="2493" y="832"/>
                      </a:lnTo>
                      <a:lnTo>
                        <a:pt x="2493" y="853"/>
                      </a:lnTo>
                      <a:lnTo>
                        <a:pt x="2497" y="853"/>
                      </a:lnTo>
                      <a:lnTo>
                        <a:pt x="2493" y="853"/>
                      </a:lnTo>
                      <a:lnTo>
                        <a:pt x="2497" y="853"/>
                      </a:lnTo>
                      <a:lnTo>
                        <a:pt x="2493" y="853"/>
                      </a:lnTo>
                      <a:lnTo>
                        <a:pt x="2492" y="863"/>
                      </a:lnTo>
                      <a:lnTo>
                        <a:pt x="2492" y="872"/>
                      </a:lnTo>
                      <a:lnTo>
                        <a:pt x="2495" y="872"/>
                      </a:lnTo>
                      <a:lnTo>
                        <a:pt x="2492" y="872"/>
                      </a:lnTo>
                      <a:lnTo>
                        <a:pt x="2495" y="872"/>
                      </a:lnTo>
                      <a:lnTo>
                        <a:pt x="2492" y="872"/>
                      </a:lnTo>
                      <a:lnTo>
                        <a:pt x="2490" y="882"/>
                      </a:lnTo>
                      <a:lnTo>
                        <a:pt x="2490" y="891"/>
                      </a:lnTo>
                      <a:lnTo>
                        <a:pt x="2494" y="891"/>
                      </a:lnTo>
                      <a:lnTo>
                        <a:pt x="2490" y="891"/>
                      </a:lnTo>
                      <a:lnTo>
                        <a:pt x="2494" y="891"/>
                      </a:lnTo>
                      <a:lnTo>
                        <a:pt x="2490" y="891"/>
                      </a:lnTo>
                      <a:lnTo>
                        <a:pt x="2489" y="902"/>
                      </a:lnTo>
                      <a:lnTo>
                        <a:pt x="2489" y="920"/>
                      </a:lnTo>
                      <a:lnTo>
                        <a:pt x="2493" y="920"/>
                      </a:lnTo>
                      <a:lnTo>
                        <a:pt x="2489" y="920"/>
                      </a:lnTo>
                      <a:lnTo>
                        <a:pt x="2493" y="920"/>
                      </a:lnTo>
                      <a:lnTo>
                        <a:pt x="2489" y="920"/>
                      </a:lnTo>
                      <a:lnTo>
                        <a:pt x="2488" y="929"/>
                      </a:lnTo>
                      <a:lnTo>
                        <a:pt x="2488" y="938"/>
                      </a:lnTo>
                      <a:lnTo>
                        <a:pt x="2492" y="938"/>
                      </a:lnTo>
                      <a:lnTo>
                        <a:pt x="2488" y="938"/>
                      </a:lnTo>
                      <a:lnTo>
                        <a:pt x="2492" y="938"/>
                      </a:lnTo>
                      <a:lnTo>
                        <a:pt x="2488" y="938"/>
                      </a:lnTo>
                      <a:lnTo>
                        <a:pt x="2486" y="947"/>
                      </a:lnTo>
                      <a:lnTo>
                        <a:pt x="2486" y="955"/>
                      </a:lnTo>
                      <a:lnTo>
                        <a:pt x="2490" y="955"/>
                      </a:lnTo>
                      <a:lnTo>
                        <a:pt x="2486" y="955"/>
                      </a:lnTo>
                      <a:lnTo>
                        <a:pt x="2490" y="955"/>
                      </a:lnTo>
                      <a:lnTo>
                        <a:pt x="2486" y="955"/>
                      </a:lnTo>
                      <a:lnTo>
                        <a:pt x="2485" y="964"/>
                      </a:lnTo>
                      <a:lnTo>
                        <a:pt x="2485" y="979"/>
                      </a:lnTo>
                      <a:lnTo>
                        <a:pt x="2489" y="979"/>
                      </a:lnTo>
                      <a:lnTo>
                        <a:pt x="2485" y="979"/>
                      </a:lnTo>
                      <a:lnTo>
                        <a:pt x="2489" y="979"/>
                      </a:lnTo>
                      <a:lnTo>
                        <a:pt x="2485" y="979"/>
                      </a:lnTo>
                      <a:lnTo>
                        <a:pt x="2484" y="988"/>
                      </a:lnTo>
                      <a:lnTo>
                        <a:pt x="2484" y="996"/>
                      </a:lnTo>
                      <a:lnTo>
                        <a:pt x="2488" y="996"/>
                      </a:lnTo>
                      <a:lnTo>
                        <a:pt x="2484" y="996"/>
                      </a:lnTo>
                      <a:lnTo>
                        <a:pt x="2488" y="996"/>
                      </a:lnTo>
                      <a:lnTo>
                        <a:pt x="2484" y="996"/>
                      </a:lnTo>
                      <a:lnTo>
                        <a:pt x="2482" y="1002"/>
                      </a:lnTo>
                      <a:lnTo>
                        <a:pt x="2482" y="1018"/>
                      </a:lnTo>
                      <a:lnTo>
                        <a:pt x="2486" y="1018"/>
                      </a:lnTo>
                      <a:lnTo>
                        <a:pt x="2482" y="1018"/>
                      </a:lnTo>
                      <a:lnTo>
                        <a:pt x="2486" y="1018"/>
                      </a:lnTo>
                      <a:lnTo>
                        <a:pt x="2482" y="1018"/>
                      </a:lnTo>
                      <a:lnTo>
                        <a:pt x="2481" y="1024"/>
                      </a:lnTo>
                      <a:lnTo>
                        <a:pt x="2481" y="1032"/>
                      </a:lnTo>
                      <a:lnTo>
                        <a:pt x="2485" y="1032"/>
                      </a:lnTo>
                      <a:lnTo>
                        <a:pt x="2481" y="1032"/>
                      </a:lnTo>
                      <a:lnTo>
                        <a:pt x="2485" y="1032"/>
                      </a:lnTo>
                      <a:lnTo>
                        <a:pt x="2481" y="1032"/>
                      </a:lnTo>
                      <a:lnTo>
                        <a:pt x="2480" y="1039"/>
                      </a:lnTo>
                      <a:lnTo>
                        <a:pt x="2480" y="1045"/>
                      </a:lnTo>
                      <a:lnTo>
                        <a:pt x="2484" y="1045"/>
                      </a:lnTo>
                      <a:lnTo>
                        <a:pt x="2480" y="1045"/>
                      </a:lnTo>
                      <a:lnTo>
                        <a:pt x="2484" y="1045"/>
                      </a:lnTo>
                      <a:lnTo>
                        <a:pt x="2480" y="1045"/>
                      </a:lnTo>
                      <a:lnTo>
                        <a:pt x="2479" y="1051"/>
                      </a:lnTo>
                      <a:lnTo>
                        <a:pt x="2479" y="1063"/>
                      </a:lnTo>
                      <a:lnTo>
                        <a:pt x="2482" y="1063"/>
                      </a:lnTo>
                      <a:lnTo>
                        <a:pt x="2479" y="1062"/>
                      </a:lnTo>
                      <a:lnTo>
                        <a:pt x="2479" y="1063"/>
                      </a:lnTo>
                      <a:lnTo>
                        <a:pt x="2482" y="1063"/>
                      </a:lnTo>
                      <a:lnTo>
                        <a:pt x="2479" y="1062"/>
                      </a:lnTo>
                      <a:lnTo>
                        <a:pt x="2477" y="1067"/>
                      </a:lnTo>
                      <a:lnTo>
                        <a:pt x="2477" y="1075"/>
                      </a:lnTo>
                      <a:lnTo>
                        <a:pt x="2481" y="1075"/>
                      </a:lnTo>
                      <a:lnTo>
                        <a:pt x="2477" y="1073"/>
                      </a:lnTo>
                      <a:lnTo>
                        <a:pt x="2477" y="1075"/>
                      </a:lnTo>
                      <a:lnTo>
                        <a:pt x="2481" y="1075"/>
                      </a:lnTo>
                      <a:lnTo>
                        <a:pt x="2477" y="1073"/>
                      </a:lnTo>
                      <a:lnTo>
                        <a:pt x="2476" y="1079"/>
                      </a:lnTo>
                      <a:lnTo>
                        <a:pt x="2476" y="1085"/>
                      </a:lnTo>
                      <a:lnTo>
                        <a:pt x="2480" y="1085"/>
                      </a:lnTo>
                      <a:lnTo>
                        <a:pt x="2476" y="1084"/>
                      </a:lnTo>
                      <a:lnTo>
                        <a:pt x="2476" y="1085"/>
                      </a:lnTo>
                      <a:lnTo>
                        <a:pt x="2480" y="1085"/>
                      </a:lnTo>
                      <a:lnTo>
                        <a:pt x="2476" y="1084"/>
                      </a:lnTo>
                      <a:lnTo>
                        <a:pt x="2475" y="1089"/>
                      </a:lnTo>
                      <a:lnTo>
                        <a:pt x="2475" y="1099"/>
                      </a:lnTo>
                      <a:lnTo>
                        <a:pt x="2479" y="1099"/>
                      </a:lnTo>
                      <a:lnTo>
                        <a:pt x="2475" y="1098"/>
                      </a:lnTo>
                      <a:lnTo>
                        <a:pt x="2475" y="1099"/>
                      </a:lnTo>
                      <a:lnTo>
                        <a:pt x="2479" y="1099"/>
                      </a:lnTo>
                      <a:lnTo>
                        <a:pt x="2475" y="1098"/>
                      </a:lnTo>
                      <a:lnTo>
                        <a:pt x="2473" y="1103"/>
                      </a:lnTo>
                      <a:lnTo>
                        <a:pt x="2473" y="1108"/>
                      </a:lnTo>
                      <a:lnTo>
                        <a:pt x="2477" y="1108"/>
                      </a:lnTo>
                      <a:lnTo>
                        <a:pt x="2473" y="1107"/>
                      </a:lnTo>
                      <a:lnTo>
                        <a:pt x="2473" y="1108"/>
                      </a:lnTo>
                      <a:lnTo>
                        <a:pt x="2477" y="1108"/>
                      </a:lnTo>
                      <a:lnTo>
                        <a:pt x="2473" y="1107"/>
                      </a:lnTo>
                      <a:lnTo>
                        <a:pt x="2472" y="1111"/>
                      </a:lnTo>
                      <a:lnTo>
                        <a:pt x="2472" y="1116"/>
                      </a:lnTo>
                      <a:lnTo>
                        <a:pt x="2476" y="1116"/>
                      </a:lnTo>
                      <a:lnTo>
                        <a:pt x="2472" y="1115"/>
                      </a:lnTo>
                      <a:lnTo>
                        <a:pt x="2472" y="1116"/>
                      </a:lnTo>
                      <a:lnTo>
                        <a:pt x="2476" y="1116"/>
                      </a:lnTo>
                      <a:lnTo>
                        <a:pt x="2472" y="1115"/>
                      </a:lnTo>
                      <a:lnTo>
                        <a:pt x="2471" y="1119"/>
                      </a:lnTo>
                      <a:lnTo>
                        <a:pt x="2471" y="1126"/>
                      </a:lnTo>
                      <a:lnTo>
                        <a:pt x="2475" y="1126"/>
                      </a:lnTo>
                      <a:lnTo>
                        <a:pt x="2471" y="1125"/>
                      </a:lnTo>
                      <a:lnTo>
                        <a:pt x="2471" y="1126"/>
                      </a:lnTo>
                      <a:lnTo>
                        <a:pt x="2475" y="1126"/>
                      </a:lnTo>
                      <a:lnTo>
                        <a:pt x="2471" y="1125"/>
                      </a:lnTo>
                      <a:lnTo>
                        <a:pt x="2470" y="1129"/>
                      </a:lnTo>
                      <a:lnTo>
                        <a:pt x="2470" y="1133"/>
                      </a:lnTo>
                      <a:lnTo>
                        <a:pt x="2473" y="1133"/>
                      </a:lnTo>
                      <a:lnTo>
                        <a:pt x="2470" y="1131"/>
                      </a:lnTo>
                      <a:lnTo>
                        <a:pt x="2470" y="1133"/>
                      </a:lnTo>
                      <a:lnTo>
                        <a:pt x="2473" y="1133"/>
                      </a:lnTo>
                      <a:lnTo>
                        <a:pt x="2470" y="1131"/>
                      </a:lnTo>
                      <a:lnTo>
                        <a:pt x="2468" y="1134"/>
                      </a:lnTo>
                      <a:lnTo>
                        <a:pt x="2468" y="1138"/>
                      </a:lnTo>
                      <a:lnTo>
                        <a:pt x="2472" y="1138"/>
                      </a:lnTo>
                      <a:lnTo>
                        <a:pt x="2468" y="1137"/>
                      </a:lnTo>
                      <a:lnTo>
                        <a:pt x="2468" y="1138"/>
                      </a:lnTo>
                      <a:lnTo>
                        <a:pt x="2472" y="1138"/>
                      </a:lnTo>
                      <a:lnTo>
                        <a:pt x="2468" y="1137"/>
                      </a:lnTo>
                      <a:lnTo>
                        <a:pt x="2467" y="1139"/>
                      </a:lnTo>
                      <a:lnTo>
                        <a:pt x="2467" y="1144"/>
                      </a:lnTo>
                      <a:lnTo>
                        <a:pt x="2471" y="1144"/>
                      </a:lnTo>
                      <a:lnTo>
                        <a:pt x="2467" y="1143"/>
                      </a:lnTo>
                      <a:lnTo>
                        <a:pt x="2467" y="1144"/>
                      </a:lnTo>
                      <a:lnTo>
                        <a:pt x="2471" y="1144"/>
                      </a:lnTo>
                      <a:lnTo>
                        <a:pt x="2467" y="1143"/>
                      </a:lnTo>
                      <a:lnTo>
                        <a:pt x="2466" y="1146"/>
                      </a:lnTo>
                      <a:lnTo>
                        <a:pt x="2466" y="1148"/>
                      </a:lnTo>
                      <a:lnTo>
                        <a:pt x="2470" y="1148"/>
                      </a:lnTo>
                      <a:lnTo>
                        <a:pt x="2467" y="1146"/>
                      </a:lnTo>
                      <a:lnTo>
                        <a:pt x="2466" y="1148"/>
                      </a:lnTo>
                      <a:lnTo>
                        <a:pt x="2470" y="1148"/>
                      </a:lnTo>
                      <a:lnTo>
                        <a:pt x="2467" y="1146"/>
                      </a:lnTo>
                      <a:lnTo>
                        <a:pt x="2466" y="1147"/>
                      </a:lnTo>
                      <a:lnTo>
                        <a:pt x="2464" y="1150"/>
                      </a:lnTo>
                      <a:lnTo>
                        <a:pt x="2464" y="1151"/>
                      </a:lnTo>
                      <a:lnTo>
                        <a:pt x="2468" y="1151"/>
                      </a:lnTo>
                      <a:lnTo>
                        <a:pt x="2466" y="1148"/>
                      </a:lnTo>
                      <a:lnTo>
                        <a:pt x="2464" y="1151"/>
                      </a:lnTo>
                      <a:lnTo>
                        <a:pt x="2468" y="1151"/>
                      </a:lnTo>
                      <a:lnTo>
                        <a:pt x="2466" y="1148"/>
                      </a:lnTo>
                      <a:lnTo>
                        <a:pt x="2464" y="1150"/>
                      </a:lnTo>
                      <a:lnTo>
                        <a:pt x="2463" y="1152"/>
                      </a:lnTo>
                      <a:lnTo>
                        <a:pt x="2463" y="1153"/>
                      </a:lnTo>
                      <a:lnTo>
                        <a:pt x="2467" y="1153"/>
                      </a:lnTo>
                      <a:lnTo>
                        <a:pt x="2464" y="1151"/>
                      </a:lnTo>
                      <a:lnTo>
                        <a:pt x="2463" y="1153"/>
                      </a:lnTo>
                      <a:lnTo>
                        <a:pt x="2467" y="1153"/>
                      </a:lnTo>
                      <a:lnTo>
                        <a:pt x="2464" y="1151"/>
                      </a:lnTo>
                      <a:lnTo>
                        <a:pt x="2463" y="1152"/>
                      </a:lnTo>
                      <a:lnTo>
                        <a:pt x="2462" y="1155"/>
                      </a:lnTo>
                      <a:lnTo>
                        <a:pt x="2462" y="1156"/>
                      </a:lnTo>
                      <a:lnTo>
                        <a:pt x="2466" y="1156"/>
                      </a:lnTo>
                      <a:lnTo>
                        <a:pt x="2466" y="1152"/>
                      </a:lnTo>
                      <a:lnTo>
                        <a:pt x="2463" y="1153"/>
                      </a:lnTo>
                      <a:lnTo>
                        <a:pt x="2462" y="1156"/>
                      </a:lnTo>
                      <a:lnTo>
                        <a:pt x="2466" y="1156"/>
                      </a:lnTo>
                      <a:lnTo>
                        <a:pt x="2466" y="1152"/>
                      </a:lnTo>
                      <a:lnTo>
                        <a:pt x="2464" y="1152"/>
                      </a:lnTo>
                      <a:lnTo>
                        <a:pt x="2462" y="1153"/>
                      </a:lnTo>
                      <a:lnTo>
                        <a:pt x="2461" y="1155"/>
                      </a:lnTo>
                      <a:lnTo>
                        <a:pt x="2463" y="1157"/>
                      </a:lnTo>
                      <a:lnTo>
                        <a:pt x="2463" y="1153"/>
                      </a:lnTo>
                      <a:lnTo>
                        <a:pt x="2461" y="1155"/>
                      </a:lnTo>
                      <a:lnTo>
                        <a:pt x="2463" y="1157"/>
                      </a:lnTo>
                      <a:lnTo>
                        <a:pt x="2463" y="1153"/>
                      </a:lnTo>
                      <a:lnTo>
                        <a:pt x="2459" y="1153"/>
                      </a:lnTo>
                      <a:lnTo>
                        <a:pt x="2459" y="1157"/>
                      </a:lnTo>
                      <a:lnTo>
                        <a:pt x="2463" y="1155"/>
                      </a:lnTo>
                      <a:lnTo>
                        <a:pt x="2459" y="1153"/>
                      </a:lnTo>
                      <a:lnTo>
                        <a:pt x="2459" y="1157"/>
                      </a:lnTo>
                      <a:lnTo>
                        <a:pt x="2463" y="1155"/>
                      </a:lnTo>
                      <a:lnTo>
                        <a:pt x="2462" y="1153"/>
                      </a:lnTo>
                      <a:lnTo>
                        <a:pt x="2461" y="1153"/>
                      </a:lnTo>
                      <a:lnTo>
                        <a:pt x="2458" y="1152"/>
                      </a:lnTo>
                      <a:lnTo>
                        <a:pt x="2453" y="1152"/>
                      </a:lnTo>
                      <a:lnTo>
                        <a:pt x="2453" y="1156"/>
                      </a:lnTo>
                      <a:lnTo>
                        <a:pt x="2458" y="1156"/>
                      </a:lnTo>
                      <a:lnTo>
                        <a:pt x="2457" y="1156"/>
                      </a:lnTo>
                      <a:lnTo>
                        <a:pt x="2455" y="1153"/>
                      </a:lnTo>
                      <a:lnTo>
                        <a:pt x="2453" y="1152"/>
                      </a:lnTo>
                      <a:lnTo>
                        <a:pt x="2453" y="1156"/>
                      </a:lnTo>
                      <a:lnTo>
                        <a:pt x="2458" y="1156"/>
                      </a:lnTo>
                      <a:lnTo>
                        <a:pt x="2458" y="1155"/>
                      </a:lnTo>
                      <a:lnTo>
                        <a:pt x="2457" y="1155"/>
                      </a:lnTo>
                      <a:lnTo>
                        <a:pt x="2455" y="1152"/>
                      </a:lnTo>
                      <a:lnTo>
                        <a:pt x="2453" y="1151"/>
                      </a:lnTo>
                      <a:lnTo>
                        <a:pt x="2450" y="1151"/>
                      </a:lnTo>
                      <a:lnTo>
                        <a:pt x="2450" y="1155"/>
                      </a:lnTo>
                      <a:lnTo>
                        <a:pt x="2454" y="1152"/>
                      </a:lnTo>
                      <a:lnTo>
                        <a:pt x="2450" y="1151"/>
                      </a:lnTo>
                      <a:lnTo>
                        <a:pt x="2450" y="1155"/>
                      </a:lnTo>
                      <a:lnTo>
                        <a:pt x="2454" y="1152"/>
                      </a:lnTo>
                      <a:lnTo>
                        <a:pt x="2453" y="1151"/>
                      </a:lnTo>
                      <a:lnTo>
                        <a:pt x="2451" y="1151"/>
                      </a:lnTo>
                      <a:lnTo>
                        <a:pt x="2449" y="1150"/>
                      </a:lnTo>
                      <a:lnTo>
                        <a:pt x="2448" y="1150"/>
                      </a:lnTo>
                      <a:lnTo>
                        <a:pt x="2448" y="1153"/>
                      </a:lnTo>
                      <a:lnTo>
                        <a:pt x="2451" y="1151"/>
                      </a:lnTo>
                      <a:lnTo>
                        <a:pt x="2448" y="1150"/>
                      </a:lnTo>
                      <a:lnTo>
                        <a:pt x="2448" y="1153"/>
                      </a:lnTo>
                      <a:lnTo>
                        <a:pt x="2451" y="1151"/>
                      </a:lnTo>
                      <a:lnTo>
                        <a:pt x="2450" y="1150"/>
                      </a:lnTo>
                      <a:lnTo>
                        <a:pt x="2449" y="1150"/>
                      </a:lnTo>
                      <a:lnTo>
                        <a:pt x="2446" y="1148"/>
                      </a:lnTo>
                      <a:lnTo>
                        <a:pt x="2445" y="1148"/>
                      </a:lnTo>
                      <a:lnTo>
                        <a:pt x="2445" y="1152"/>
                      </a:lnTo>
                      <a:lnTo>
                        <a:pt x="2450" y="1152"/>
                      </a:lnTo>
                      <a:lnTo>
                        <a:pt x="2449" y="1152"/>
                      </a:lnTo>
                      <a:lnTo>
                        <a:pt x="2448" y="1150"/>
                      </a:lnTo>
                      <a:lnTo>
                        <a:pt x="2445" y="1148"/>
                      </a:lnTo>
                      <a:lnTo>
                        <a:pt x="2445" y="1152"/>
                      </a:lnTo>
                      <a:lnTo>
                        <a:pt x="2450" y="1152"/>
                      </a:lnTo>
                      <a:lnTo>
                        <a:pt x="2450" y="1151"/>
                      </a:lnTo>
                      <a:lnTo>
                        <a:pt x="2449" y="1151"/>
                      </a:lnTo>
                      <a:lnTo>
                        <a:pt x="2448" y="1148"/>
                      </a:lnTo>
                      <a:lnTo>
                        <a:pt x="2445" y="1147"/>
                      </a:lnTo>
                      <a:lnTo>
                        <a:pt x="2444" y="1147"/>
                      </a:lnTo>
                      <a:lnTo>
                        <a:pt x="2444" y="1151"/>
                      </a:lnTo>
                      <a:lnTo>
                        <a:pt x="2449" y="1151"/>
                      </a:lnTo>
                      <a:lnTo>
                        <a:pt x="2448" y="1151"/>
                      </a:lnTo>
                      <a:lnTo>
                        <a:pt x="2446" y="1148"/>
                      </a:lnTo>
                      <a:lnTo>
                        <a:pt x="2444" y="1147"/>
                      </a:lnTo>
                      <a:lnTo>
                        <a:pt x="2444" y="1151"/>
                      </a:lnTo>
                      <a:lnTo>
                        <a:pt x="2449" y="1151"/>
                      </a:lnTo>
                      <a:lnTo>
                        <a:pt x="2449" y="1150"/>
                      </a:lnTo>
                      <a:lnTo>
                        <a:pt x="2448" y="1150"/>
                      </a:lnTo>
                      <a:lnTo>
                        <a:pt x="2446" y="1147"/>
                      </a:lnTo>
                      <a:lnTo>
                        <a:pt x="2444" y="1146"/>
                      </a:lnTo>
                      <a:lnTo>
                        <a:pt x="2442" y="1146"/>
                      </a:lnTo>
                      <a:lnTo>
                        <a:pt x="2442" y="1150"/>
                      </a:lnTo>
                      <a:lnTo>
                        <a:pt x="2448" y="1150"/>
                      </a:lnTo>
                      <a:lnTo>
                        <a:pt x="2446" y="1150"/>
                      </a:lnTo>
                      <a:lnTo>
                        <a:pt x="2445" y="1147"/>
                      </a:lnTo>
                      <a:lnTo>
                        <a:pt x="2442" y="1146"/>
                      </a:lnTo>
                      <a:lnTo>
                        <a:pt x="2442" y="1150"/>
                      </a:lnTo>
                      <a:lnTo>
                        <a:pt x="2448" y="1150"/>
                      </a:lnTo>
                      <a:lnTo>
                        <a:pt x="2448" y="1148"/>
                      </a:lnTo>
                      <a:lnTo>
                        <a:pt x="2446" y="1148"/>
                      </a:lnTo>
                      <a:lnTo>
                        <a:pt x="2445" y="1146"/>
                      </a:lnTo>
                      <a:lnTo>
                        <a:pt x="2442" y="1144"/>
                      </a:lnTo>
                      <a:lnTo>
                        <a:pt x="2441" y="1144"/>
                      </a:lnTo>
                      <a:lnTo>
                        <a:pt x="2441" y="1148"/>
                      </a:lnTo>
                      <a:lnTo>
                        <a:pt x="2446" y="1148"/>
                      </a:lnTo>
                      <a:lnTo>
                        <a:pt x="2445" y="1148"/>
                      </a:lnTo>
                      <a:lnTo>
                        <a:pt x="2444" y="1146"/>
                      </a:lnTo>
                      <a:lnTo>
                        <a:pt x="2441" y="1144"/>
                      </a:lnTo>
                      <a:lnTo>
                        <a:pt x="2441" y="1148"/>
                      </a:lnTo>
                      <a:lnTo>
                        <a:pt x="2446" y="1148"/>
                      </a:lnTo>
                      <a:lnTo>
                        <a:pt x="2446" y="1147"/>
                      </a:lnTo>
                      <a:lnTo>
                        <a:pt x="2445" y="1147"/>
                      </a:lnTo>
                      <a:lnTo>
                        <a:pt x="2445" y="1144"/>
                      </a:lnTo>
                      <a:lnTo>
                        <a:pt x="2442" y="1142"/>
                      </a:lnTo>
                      <a:lnTo>
                        <a:pt x="2439" y="1144"/>
                      </a:lnTo>
                      <a:lnTo>
                        <a:pt x="2444" y="1144"/>
                      </a:lnTo>
                      <a:lnTo>
                        <a:pt x="2442" y="1142"/>
                      </a:lnTo>
                      <a:lnTo>
                        <a:pt x="2439" y="1144"/>
                      </a:lnTo>
                      <a:lnTo>
                        <a:pt x="2444" y="1144"/>
                      </a:lnTo>
                      <a:lnTo>
                        <a:pt x="2444" y="1143"/>
                      </a:lnTo>
                      <a:lnTo>
                        <a:pt x="2442" y="1143"/>
                      </a:lnTo>
                      <a:lnTo>
                        <a:pt x="2442" y="1141"/>
                      </a:lnTo>
                      <a:lnTo>
                        <a:pt x="2441" y="1139"/>
                      </a:lnTo>
                      <a:lnTo>
                        <a:pt x="2437" y="1142"/>
                      </a:lnTo>
                      <a:lnTo>
                        <a:pt x="2442" y="1142"/>
                      </a:lnTo>
                      <a:lnTo>
                        <a:pt x="2441" y="1139"/>
                      </a:lnTo>
                      <a:lnTo>
                        <a:pt x="2437" y="1142"/>
                      </a:lnTo>
                      <a:lnTo>
                        <a:pt x="2442" y="1142"/>
                      </a:lnTo>
                      <a:lnTo>
                        <a:pt x="2442" y="1141"/>
                      </a:lnTo>
                      <a:lnTo>
                        <a:pt x="2441" y="1141"/>
                      </a:lnTo>
                      <a:lnTo>
                        <a:pt x="2441" y="1138"/>
                      </a:lnTo>
                      <a:lnTo>
                        <a:pt x="2440" y="1137"/>
                      </a:lnTo>
                      <a:lnTo>
                        <a:pt x="2436" y="1139"/>
                      </a:lnTo>
                      <a:lnTo>
                        <a:pt x="2441" y="1139"/>
                      </a:lnTo>
                      <a:lnTo>
                        <a:pt x="2440" y="1137"/>
                      </a:lnTo>
                      <a:lnTo>
                        <a:pt x="2436" y="1139"/>
                      </a:lnTo>
                      <a:lnTo>
                        <a:pt x="2441" y="1139"/>
                      </a:lnTo>
                      <a:lnTo>
                        <a:pt x="2441" y="1138"/>
                      </a:lnTo>
                      <a:lnTo>
                        <a:pt x="2440" y="1138"/>
                      </a:lnTo>
                      <a:lnTo>
                        <a:pt x="2440" y="1135"/>
                      </a:lnTo>
                      <a:lnTo>
                        <a:pt x="2439" y="1134"/>
                      </a:lnTo>
                      <a:lnTo>
                        <a:pt x="2435" y="1137"/>
                      </a:lnTo>
                      <a:lnTo>
                        <a:pt x="2440" y="1137"/>
                      </a:lnTo>
                      <a:lnTo>
                        <a:pt x="2439" y="1134"/>
                      </a:lnTo>
                      <a:lnTo>
                        <a:pt x="2435" y="1137"/>
                      </a:lnTo>
                      <a:lnTo>
                        <a:pt x="2440" y="1137"/>
                      </a:lnTo>
                      <a:lnTo>
                        <a:pt x="2440" y="1135"/>
                      </a:lnTo>
                      <a:lnTo>
                        <a:pt x="2439" y="1135"/>
                      </a:lnTo>
                      <a:lnTo>
                        <a:pt x="2439" y="1133"/>
                      </a:lnTo>
                      <a:lnTo>
                        <a:pt x="2437" y="1131"/>
                      </a:lnTo>
                      <a:lnTo>
                        <a:pt x="2433" y="1134"/>
                      </a:lnTo>
                      <a:lnTo>
                        <a:pt x="2439" y="1134"/>
                      </a:lnTo>
                      <a:lnTo>
                        <a:pt x="2437" y="1131"/>
                      </a:lnTo>
                      <a:lnTo>
                        <a:pt x="2433" y="1134"/>
                      </a:lnTo>
                      <a:lnTo>
                        <a:pt x="2439" y="1134"/>
                      </a:lnTo>
                      <a:lnTo>
                        <a:pt x="2439" y="1130"/>
                      </a:lnTo>
                      <a:lnTo>
                        <a:pt x="2437" y="1130"/>
                      </a:lnTo>
                      <a:lnTo>
                        <a:pt x="2437" y="1128"/>
                      </a:lnTo>
                      <a:lnTo>
                        <a:pt x="2436" y="1126"/>
                      </a:lnTo>
                      <a:lnTo>
                        <a:pt x="2432" y="1129"/>
                      </a:lnTo>
                      <a:lnTo>
                        <a:pt x="2437" y="1129"/>
                      </a:lnTo>
                      <a:lnTo>
                        <a:pt x="2436" y="1126"/>
                      </a:lnTo>
                      <a:lnTo>
                        <a:pt x="2432" y="1129"/>
                      </a:lnTo>
                      <a:lnTo>
                        <a:pt x="2437" y="1129"/>
                      </a:lnTo>
                      <a:lnTo>
                        <a:pt x="2437" y="1126"/>
                      </a:lnTo>
                      <a:lnTo>
                        <a:pt x="2436" y="1126"/>
                      </a:lnTo>
                      <a:lnTo>
                        <a:pt x="2436" y="1125"/>
                      </a:lnTo>
                      <a:lnTo>
                        <a:pt x="2435" y="1122"/>
                      </a:lnTo>
                      <a:lnTo>
                        <a:pt x="2431" y="1124"/>
                      </a:lnTo>
                      <a:lnTo>
                        <a:pt x="2436" y="1124"/>
                      </a:lnTo>
                      <a:lnTo>
                        <a:pt x="2435" y="1122"/>
                      </a:lnTo>
                      <a:lnTo>
                        <a:pt x="2431" y="1124"/>
                      </a:lnTo>
                      <a:lnTo>
                        <a:pt x="2436" y="1124"/>
                      </a:lnTo>
                      <a:lnTo>
                        <a:pt x="2436" y="1122"/>
                      </a:lnTo>
                      <a:lnTo>
                        <a:pt x="2435" y="1122"/>
                      </a:lnTo>
                      <a:lnTo>
                        <a:pt x="2435" y="1121"/>
                      </a:lnTo>
                      <a:lnTo>
                        <a:pt x="2433" y="1119"/>
                      </a:lnTo>
                      <a:lnTo>
                        <a:pt x="2430" y="1120"/>
                      </a:lnTo>
                      <a:lnTo>
                        <a:pt x="2435" y="1120"/>
                      </a:lnTo>
                      <a:lnTo>
                        <a:pt x="2433" y="1119"/>
                      </a:lnTo>
                      <a:lnTo>
                        <a:pt x="2430" y="1120"/>
                      </a:lnTo>
                      <a:lnTo>
                        <a:pt x="2435" y="1120"/>
                      </a:lnTo>
                      <a:lnTo>
                        <a:pt x="2435" y="1115"/>
                      </a:lnTo>
                      <a:lnTo>
                        <a:pt x="2433" y="1113"/>
                      </a:lnTo>
                      <a:lnTo>
                        <a:pt x="2432" y="1110"/>
                      </a:lnTo>
                      <a:lnTo>
                        <a:pt x="2428" y="1111"/>
                      </a:lnTo>
                      <a:lnTo>
                        <a:pt x="2433" y="1111"/>
                      </a:lnTo>
                      <a:lnTo>
                        <a:pt x="2432" y="1110"/>
                      </a:lnTo>
                      <a:lnTo>
                        <a:pt x="2428" y="1111"/>
                      </a:lnTo>
                      <a:lnTo>
                        <a:pt x="2433" y="1111"/>
                      </a:lnTo>
                      <a:lnTo>
                        <a:pt x="2433" y="1108"/>
                      </a:lnTo>
                      <a:lnTo>
                        <a:pt x="2432" y="1107"/>
                      </a:lnTo>
                      <a:lnTo>
                        <a:pt x="2431" y="1103"/>
                      </a:lnTo>
                      <a:lnTo>
                        <a:pt x="2427" y="1104"/>
                      </a:lnTo>
                      <a:lnTo>
                        <a:pt x="2432" y="1104"/>
                      </a:lnTo>
                      <a:lnTo>
                        <a:pt x="2431" y="1103"/>
                      </a:lnTo>
                      <a:lnTo>
                        <a:pt x="2427" y="1104"/>
                      </a:lnTo>
                      <a:lnTo>
                        <a:pt x="2432" y="1104"/>
                      </a:lnTo>
                      <a:lnTo>
                        <a:pt x="2432" y="1102"/>
                      </a:lnTo>
                      <a:lnTo>
                        <a:pt x="2431" y="1101"/>
                      </a:lnTo>
                      <a:lnTo>
                        <a:pt x="2430" y="1097"/>
                      </a:lnTo>
                      <a:lnTo>
                        <a:pt x="2426" y="1098"/>
                      </a:lnTo>
                      <a:lnTo>
                        <a:pt x="2431" y="1098"/>
                      </a:lnTo>
                      <a:lnTo>
                        <a:pt x="2430" y="1097"/>
                      </a:lnTo>
                      <a:lnTo>
                        <a:pt x="2426" y="1098"/>
                      </a:lnTo>
                      <a:lnTo>
                        <a:pt x="2431" y="1098"/>
                      </a:lnTo>
                      <a:lnTo>
                        <a:pt x="2431" y="1089"/>
                      </a:lnTo>
                      <a:lnTo>
                        <a:pt x="2430" y="1088"/>
                      </a:lnTo>
                      <a:lnTo>
                        <a:pt x="2428" y="1084"/>
                      </a:lnTo>
                      <a:lnTo>
                        <a:pt x="2424" y="1085"/>
                      </a:lnTo>
                      <a:lnTo>
                        <a:pt x="2430" y="1085"/>
                      </a:lnTo>
                      <a:lnTo>
                        <a:pt x="2428" y="1084"/>
                      </a:lnTo>
                      <a:lnTo>
                        <a:pt x="2424" y="1085"/>
                      </a:lnTo>
                      <a:lnTo>
                        <a:pt x="2430" y="1085"/>
                      </a:lnTo>
                      <a:lnTo>
                        <a:pt x="2430" y="1080"/>
                      </a:lnTo>
                      <a:lnTo>
                        <a:pt x="2428" y="1080"/>
                      </a:lnTo>
                      <a:lnTo>
                        <a:pt x="2427" y="1075"/>
                      </a:lnTo>
                      <a:lnTo>
                        <a:pt x="2423" y="1075"/>
                      </a:lnTo>
                      <a:lnTo>
                        <a:pt x="2428" y="1075"/>
                      </a:lnTo>
                      <a:lnTo>
                        <a:pt x="2423" y="1075"/>
                      </a:lnTo>
                      <a:lnTo>
                        <a:pt x="2428" y="1075"/>
                      </a:lnTo>
                      <a:lnTo>
                        <a:pt x="2428" y="1068"/>
                      </a:lnTo>
                      <a:lnTo>
                        <a:pt x="2427" y="1068"/>
                      </a:lnTo>
                      <a:lnTo>
                        <a:pt x="2426" y="1063"/>
                      </a:lnTo>
                      <a:lnTo>
                        <a:pt x="2422" y="1063"/>
                      </a:lnTo>
                      <a:lnTo>
                        <a:pt x="2427" y="1063"/>
                      </a:lnTo>
                      <a:lnTo>
                        <a:pt x="2422" y="1063"/>
                      </a:lnTo>
                      <a:lnTo>
                        <a:pt x="2427" y="1063"/>
                      </a:lnTo>
                      <a:lnTo>
                        <a:pt x="2427" y="1050"/>
                      </a:lnTo>
                      <a:lnTo>
                        <a:pt x="2426" y="1042"/>
                      </a:lnTo>
                      <a:lnTo>
                        <a:pt x="2420" y="1042"/>
                      </a:lnTo>
                      <a:lnTo>
                        <a:pt x="2426" y="1042"/>
                      </a:lnTo>
                      <a:lnTo>
                        <a:pt x="2420" y="1042"/>
                      </a:lnTo>
                      <a:lnTo>
                        <a:pt x="2426" y="1042"/>
                      </a:lnTo>
                      <a:lnTo>
                        <a:pt x="2426" y="1035"/>
                      </a:lnTo>
                      <a:lnTo>
                        <a:pt x="2424" y="1027"/>
                      </a:lnTo>
                      <a:lnTo>
                        <a:pt x="2419" y="1027"/>
                      </a:lnTo>
                      <a:lnTo>
                        <a:pt x="2424" y="1027"/>
                      </a:lnTo>
                      <a:lnTo>
                        <a:pt x="2419" y="1027"/>
                      </a:lnTo>
                      <a:lnTo>
                        <a:pt x="2424" y="1027"/>
                      </a:lnTo>
                      <a:lnTo>
                        <a:pt x="2424" y="1019"/>
                      </a:lnTo>
                      <a:lnTo>
                        <a:pt x="2423" y="1010"/>
                      </a:lnTo>
                      <a:lnTo>
                        <a:pt x="2418" y="1010"/>
                      </a:lnTo>
                      <a:lnTo>
                        <a:pt x="2423" y="1010"/>
                      </a:lnTo>
                      <a:lnTo>
                        <a:pt x="2418" y="1010"/>
                      </a:lnTo>
                      <a:lnTo>
                        <a:pt x="2423" y="1010"/>
                      </a:lnTo>
                      <a:lnTo>
                        <a:pt x="2423" y="992"/>
                      </a:lnTo>
                      <a:lnTo>
                        <a:pt x="2422" y="982"/>
                      </a:lnTo>
                      <a:lnTo>
                        <a:pt x="2417" y="982"/>
                      </a:lnTo>
                      <a:lnTo>
                        <a:pt x="2422" y="982"/>
                      </a:lnTo>
                      <a:lnTo>
                        <a:pt x="2417" y="982"/>
                      </a:lnTo>
                      <a:lnTo>
                        <a:pt x="2422" y="982"/>
                      </a:lnTo>
                      <a:lnTo>
                        <a:pt x="2422" y="971"/>
                      </a:lnTo>
                      <a:lnTo>
                        <a:pt x="2420" y="961"/>
                      </a:lnTo>
                      <a:lnTo>
                        <a:pt x="2415" y="961"/>
                      </a:lnTo>
                      <a:lnTo>
                        <a:pt x="2420" y="961"/>
                      </a:lnTo>
                      <a:lnTo>
                        <a:pt x="2415" y="961"/>
                      </a:lnTo>
                      <a:lnTo>
                        <a:pt x="2420" y="961"/>
                      </a:lnTo>
                      <a:lnTo>
                        <a:pt x="2420" y="940"/>
                      </a:lnTo>
                      <a:lnTo>
                        <a:pt x="2419" y="929"/>
                      </a:lnTo>
                      <a:lnTo>
                        <a:pt x="2414" y="929"/>
                      </a:lnTo>
                      <a:lnTo>
                        <a:pt x="2419" y="929"/>
                      </a:lnTo>
                      <a:lnTo>
                        <a:pt x="2414" y="929"/>
                      </a:lnTo>
                      <a:lnTo>
                        <a:pt x="2419" y="929"/>
                      </a:lnTo>
                      <a:lnTo>
                        <a:pt x="2419" y="917"/>
                      </a:lnTo>
                      <a:lnTo>
                        <a:pt x="2418" y="907"/>
                      </a:lnTo>
                      <a:lnTo>
                        <a:pt x="2413" y="907"/>
                      </a:lnTo>
                      <a:lnTo>
                        <a:pt x="2418" y="907"/>
                      </a:lnTo>
                      <a:lnTo>
                        <a:pt x="2413" y="907"/>
                      </a:lnTo>
                      <a:lnTo>
                        <a:pt x="2418" y="907"/>
                      </a:lnTo>
                      <a:lnTo>
                        <a:pt x="2418" y="894"/>
                      </a:lnTo>
                      <a:lnTo>
                        <a:pt x="2417" y="882"/>
                      </a:lnTo>
                      <a:lnTo>
                        <a:pt x="2411" y="882"/>
                      </a:lnTo>
                      <a:lnTo>
                        <a:pt x="2417" y="882"/>
                      </a:lnTo>
                      <a:lnTo>
                        <a:pt x="2411" y="882"/>
                      </a:lnTo>
                      <a:lnTo>
                        <a:pt x="2417" y="882"/>
                      </a:lnTo>
                      <a:lnTo>
                        <a:pt x="2417" y="858"/>
                      </a:lnTo>
                      <a:lnTo>
                        <a:pt x="2415" y="846"/>
                      </a:lnTo>
                      <a:lnTo>
                        <a:pt x="2410" y="846"/>
                      </a:lnTo>
                      <a:lnTo>
                        <a:pt x="2415" y="846"/>
                      </a:lnTo>
                      <a:lnTo>
                        <a:pt x="2410" y="846"/>
                      </a:lnTo>
                      <a:lnTo>
                        <a:pt x="2415" y="846"/>
                      </a:lnTo>
                      <a:lnTo>
                        <a:pt x="2415" y="833"/>
                      </a:lnTo>
                      <a:lnTo>
                        <a:pt x="2414" y="820"/>
                      </a:lnTo>
                      <a:lnTo>
                        <a:pt x="2409" y="820"/>
                      </a:lnTo>
                      <a:lnTo>
                        <a:pt x="2414" y="820"/>
                      </a:lnTo>
                      <a:lnTo>
                        <a:pt x="2409" y="820"/>
                      </a:lnTo>
                      <a:lnTo>
                        <a:pt x="2414" y="820"/>
                      </a:lnTo>
                      <a:lnTo>
                        <a:pt x="2414" y="809"/>
                      </a:lnTo>
                      <a:lnTo>
                        <a:pt x="2413" y="796"/>
                      </a:lnTo>
                      <a:lnTo>
                        <a:pt x="2408" y="796"/>
                      </a:lnTo>
                      <a:lnTo>
                        <a:pt x="2413" y="796"/>
                      </a:lnTo>
                      <a:lnTo>
                        <a:pt x="2408" y="796"/>
                      </a:lnTo>
                      <a:lnTo>
                        <a:pt x="2413" y="796"/>
                      </a:lnTo>
                      <a:lnTo>
                        <a:pt x="2413" y="770"/>
                      </a:lnTo>
                      <a:lnTo>
                        <a:pt x="2411" y="757"/>
                      </a:lnTo>
                      <a:lnTo>
                        <a:pt x="2406" y="757"/>
                      </a:lnTo>
                      <a:lnTo>
                        <a:pt x="2411" y="757"/>
                      </a:lnTo>
                      <a:lnTo>
                        <a:pt x="2406" y="757"/>
                      </a:lnTo>
                      <a:lnTo>
                        <a:pt x="2411" y="757"/>
                      </a:lnTo>
                      <a:lnTo>
                        <a:pt x="2411" y="744"/>
                      </a:lnTo>
                      <a:lnTo>
                        <a:pt x="2410" y="731"/>
                      </a:lnTo>
                      <a:lnTo>
                        <a:pt x="2405" y="731"/>
                      </a:lnTo>
                      <a:lnTo>
                        <a:pt x="2410" y="731"/>
                      </a:lnTo>
                      <a:lnTo>
                        <a:pt x="2405" y="731"/>
                      </a:lnTo>
                      <a:lnTo>
                        <a:pt x="2410" y="731"/>
                      </a:lnTo>
                      <a:lnTo>
                        <a:pt x="2410" y="718"/>
                      </a:lnTo>
                      <a:lnTo>
                        <a:pt x="2409" y="705"/>
                      </a:lnTo>
                      <a:lnTo>
                        <a:pt x="2404" y="705"/>
                      </a:lnTo>
                      <a:lnTo>
                        <a:pt x="2409" y="705"/>
                      </a:lnTo>
                      <a:lnTo>
                        <a:pt x="2404" y="705"/>
                      </a:lnTo>
                      <a:lnTo>
                        <a:pt x="2409" y="705"/>
                      </a:lnTo>
                      <a:lnTo>
                        <a:pt x="2409" y="680"/>
                      </a:lnTo>
                      <a:lnTo>
                        <a:pt x="2408" y="667"/>
                      </a:lnTo>
                      <a:lnTo>
                        <a:pt x="2402" y="667"/>
                      </a:lnTo>
                      <a:lnTo>
                        <a:pt x="2408" y="667"/>
                      </a:lnTo>
                      <a:lnTo>
                        <a:pt x="2402" y="667"/>
                      </a:lnTo>
                      <a:lnTo>
                        <a:pt x="2408" y="667"/>
                      </a:lnTo>
                      <a:lnTo>
                        <a:pt x="2408" y="654"/>
                      </a:lnTo>
                      <a:lnTo>
                        <a:pt x="2406" y="641"/>
                      </a:lnTo>
                      <a:lnTo>
                        <a:pt x="2401" y="641"/>
                      </a:lnTo>
                      <a:lnTo>
                        <a:pt x="2406" y="641"/>
                      </a:lnTo>
                      <a:lnTo>
                        <a:pt x="2401" y="641"/>
                      </a:lnTo>
                      <a:lnTo>
                        <a:pt x="2406" y="641"/>
                      </a:lnTo>
                      <a:lnTo>
                        <a:pt x="2406" y="628"/>
                      </a:lnTo>
                      <a:lnTo>
                        <a:pt x="2405" y="615"/>
                      </a:lnTo>
                      <a:lnTo>
                        <a:pt x="2400" y="615"/>
                      </a:lnTo>
                      <a:lnTo>
                        <a:pt x="2405" y="615"/>
                      </a:lnTo>
                      <a:lnTo>
                        <a:pt x="2400" y="615"/>
                      </a:lnTo>
                      <a:lnTo>
                        <a:pt x="2405" y="615"/>
                      </a:lnTo>
                      <a:lnTo>
                        <a:pt x="2405" y="590"/>
                      </a:lnTo>
                      <a:lnTo>
                        <a:pt x="2404" y="578"/>
                      </a:lnTo>
                      <a:lnTo>
                        <a:pt x="2399" y="578"/>
                      </a:lnTo>
                      <a:lnTo>
                        <a:pt x="2404" y="578"/>
                      </a:lnTo>
                      <a:lnTo>
                        <a:pt x="2399" y="578"/>
                      </a:lnTo>
                      <a:lnTo>
                        <a:pt x="2404" y="578"/>
                      </a:lnTo>
                      <a:lnTo>
                        <a:pt x="2404" y="566"/>
                      </a:lnTo>
                      <a:lnTo>
                        <a:pt x="2402" y="553"/>
                      </a:lnTo>
                      <a:lnTo>
                        <a:pt x="2397" y="553"/>
                      </a:lnTo>
                      <a:lnTo>
                        <a:pt x="2402" y="553"/>
                      </a:lnTo>
                      <a:lnTo>
                        <a:pt x="2397" y="553"/>
                      </a:lnTo>
                      <a:lnTo>
                        <a:pt x="2402" y="553"/>
                      </a:lnTo>
                      <a:lnTo>
                        <a:pt x="2402" y="541"/>
                      </a:lnTo>
                      <a:lnTo>
                        <a:pt x="2401" y="530"/>
                      </a:lnTo>
                      <a:lnTo>
                        <a:pt x="2396" y="530"/>
                      </a:lnTo>
                      <a:lnTo>
                        <a:pt x="2401" y="530"/>
                      </a:lnTo>
                      <a:lnTo>
                        <a:pt x="2396" y="530"/>
                      </a:lnTo>
                      <a:lnTo>
                        <a:pt x="2401" y="530"/>
                      </a:lnTo>
                      <a:lnTo>
                        <a:pt x="2401" y="505"/>
                      </a:lnTo>
                      <a:lnTo>
                        <a:pt x="2400" y="494"/>
                      </a:lnTo>
                      <a:lnTo>
                        <a:pt x="2395" y="494"/>
                      </a:lnTo>
                      <a:lnTo>
                        <a:pt x="2400" y="494"/>
                      </a:lnTo>
                      <a:lnTo>
                        <a:pt x="2395" y="494"/>
                      </a:lnTo>
                      <a:lnTo>
                        <a:pt x="2400" y="494"/>
                      </a:lnTo>
                      <a:lnTo>
                        <a:pt x="2400" y="482"/>
                      </a:lnTo>
                      <a:lnTo>
                        <a:pt x="2399" y="470"/>
                      </a:lnTo>
                      <a:lnTo>
                        <a:pt x="2393" y="470"/>
                      </a:lnTo>
                      <a:lnTo>
                        <a:pt x="2399" y="470"/>
                      </a:lnTo>
                      <a:lnTo>
                        <a:pt x="2393" y="470"/>
                      </a:lnTo>
                      <a:lnTo>
                        <a:pt x="2399" y="470"/>
                      </a:lnTo>
                      <a:lnTo>
                        <a:pt x="2399" y="459"/>
                      </a:lnTo>
                      <a:lnTo>
                        <a:pt x="2397" y="447"/>
                      </a:lnTo>
                      <a:lnTo>
                        <a:pt x="2392" y="447"/>
                      </a:lnTo>
                      <a:lnTo>
                        <a:pt x="2397" y="447"/>
                      </a:lnTo>
                      <a:lnTo>
                        <a:pt x="2392" y="447"/>
                      </a:lnTo>
                      <a:lnTo>
                        <a:pt x="2397" y="447"/>
                      </a:lnTo>
                      <a:lnTo>
                        <a:pt x="2397" y="425"/>
                      </a:lnTo>
                      <a:lnTo>
                        <a:pt x="2396" y="414"/>
                      </a:lnTo>
                      <a:lnTo>
                        <a:pt x="2391" y="414"/>
                      </a:lnTo>
                      <a:lnTo>
                        <a:pt x="2396" y="414"/>
                      </a:lnTo>
                      <a:lnTo>
                        <a:pt x="2391" y="414"/>
                      </a:lnTo>
                      <a:lnTo>
                        <a:pt x="2396" y="414"/>
                      </a:lnTo>
                      <a:lnTo>
                        <a:pt x="2396" y="403"/>
                      </a:lnTo>
                      <a:lnTo>
                        <a:pt x="2395" y="393"/>
                      </a:lnTo>
                      <a:lnTo>
                        <a:pt x="2389" y="393"/>
                      </a:lnTo>
                      <a:lnTo>
                        <a:pt x="2395" y="393"/>
                      </a:lnTo>
                      <a:lnTo>
                        <a:pt x="2389" y="393"/>
                      </a:lnTo>
                      <a:lnTo>
                        <a:pt x="2395" y="393"/>
                      </a:lnTo>
                      <a:lnTo>
                        <a:pt x="2395" y="381"/>
                      </a:lnTo>
                      <a:lnTo>
                        <a:pt x="2393" y="371"/>
                      </a:lnTo>
                      <a:lnTo>
                        <a:pt x="2388" y="371"/>
                      </a:lnTo>
                      <a:lnTo>
                        <a:pt x="2393" y="371"/>
                      </a:lnTo>
                      <a:lnTo>
                        <a:pt x="2388" y="371"/>
                      </a:lnTo>
                      <a:lnTo>
                        <a:pt x="2393" y="371"/>
                      </a:lnTo>
                      <a:lnTo>
                        <a:pt x="2393" y="350"/>
                      </a:lnTo>
                      <a:lnTo>
                        <a:pt x="2392" y="340"/>
                      </a:lnTo>
                      <a:lnTo>
                        <a:pt x="2387" y="340"/>
                      </a:lnTo>
                      <a:lnTo>
                        <a:pt x="2392" y="340"/>
                      </a:lnTo>
                      <a:lnTo>
                        <a:pt x="2387" y="340"/>
                      </a:lnTo>
                      <a:lnTo>
                        <a:pt x="2392" y="340"/>
                      </a:lnTo>
                      <a:lnTo>
                        <a:pt x="2392" y="330"/>
                      </a:lnTo>
                      <a:lnTo>
                        <a:pt x="2391" y="321"/>
                      </a:lnTo>
                      <a:lnTo>
                        <a:pt x="2386" y="321"/>
                      </a:lnTo>
                      <a:lnTo>
                        <a:pt x="2391" y="321"/>
                      </a:lnTo>
                      <a:lnTo>
                        <a:pt x="2386" y="321"/>
                      </a:lnTo>
                      <a:lnTo>
                        <a:pt x="2391" y="321"/>
                      </a:lnTo>
                      <a:lnTo>
                        <a:pt x="2391" y="310"/>
                      </a:lnTo>
                      <a:lnTo>
                        <a:pt x="2389" y="301"/>
                      </a:lnTo>
                      <a:lnTo>
                        <a:pt x="2384" y="301"/>
                      </a:lnTo>
                      <a:lnTo>
                        <a:pt x="2389" y="301"/>
                      </a:lnTo>
                      <a:lnTo>
                        <a:pt x="2384" y="301"/>
                      </a:lnTo>
                      <a:lnTo>
                        <a:pt x="2389" y="301"/>
                      </a:lnTo>
                      <a:lnTo>
                        <a:pt x="2389" y="282"/>
                      </a:lnTo>
                      <a:lnTo>
                        <a:pt x="2388" y="273"/>
                      </a:lnTo>
                      <a:lnTo>
                        <a:pt x="2383" y="273"/>
                      </a:lnTo>
                      <a:lnTo>
                        <a:pt x="2388" y="273"/>
                      </a:lnTo>
                      <a:lnTo>
                        <a:pt x="2383" y="273"/>
                      </a:lnTo>
                      <a:lnTo>
                        <a:pt x="2388" y="273"/>
                      </a:lnTo>
                      <a:lnTo>
                        <a:pt x="2388" y="264"/>
                      </a:lnTo>
                      <a:lnTo>
                        <a:pt x="2387" y="255"/>
                      </a:lnTo>
                      <a:lnTo>
                        <a:pt x="2382" y="255"/>
                      </a:lnTo>
                      <a:lnTo>
                        <a:pt x="2387" y="255"/>
                      </a:lnTo>
                      <a:lnTo>
                        <a:pt x="2382" y="255"/>
                      </a:lnTo>
                      <a:lnTo>
                        <a:pt x="2387" y="255"/>
                      </a:lnTo>
                      <a:lnTo>
                        <a:pt x="2387" y="246"/>
                      </a:lnTo>
                      <a:lnTo>
                        <a:pt x="2386" y="237"/>
                      </a:lnTo>
                      <a:lnTo>
                        <a:pt x="2380" y="237"/>
                      </a:lnTo>
                      <a:lnTo>
                        <a:pt x="2386" y="237"/>
                      </a:lnTo>
                      <a:lnTo>
                        <a:pt x="2380" y="237"/>
                      </a:lnTo>
                      <a:lnTo>
                        <a:pt x="2386" y="237"/>
                      </a:lnTo>
                      <a:lnTo>
                        <a:pt x="2386" y="220"/>
                      </a:lnTo>
                      <a:lnTo>
                        <a:pt x="2384" y="211"/>
                      </a:lnTo>
                      <a:lnTo>
                        <a:pt x="2379" y="211"/>
                      </a:lnTo>
                      <a:lnTo>
                        <a:pt x="2384" y="211"/>
                      </a:lnTo>
                      <a:lnTo>
                        <a:pt x="2379" y="211"/>
                      </a:lnTo>
                      <a:lnTo>
                        <a:pt x="2384" y="211"/>
                      </a:lnTo>
                      <a:lnTo>
                        <a:pt x="2384" y="203"/>
                      </a:lnTo>
                      <a:lnTo>
                        <a:pt x="2383" y="195"/>
                      </a:lnTo>
                      <a:lnTo>
                        <a:pt x="2378" y="195"/>
                      </a:lnTo>
                      <a:lnTo>
                        <a:pt x="2383" y="195"/>
                      </a:lnTo>
                      <a:lnTo>
                        <a:pt x="2378" y="195"/>
                      </a:lnTo>
                      <a:lnTo>
                        <a:pt x="2383" y="195"/>
                      </a:lnTo>
                      <a:lnTo>
                        <a:pt x="2383" y="180"/>
                      </a:lnTo>
                      <a:lnTo>
                        <a:pt x="2382" y="172"/>
                      </a:lnTo>
                      <a:lnTo>
                        <a:pt x="2377" y="172"/>
                      </a:lnTo>
                      <a:lnTo>
                        <a:pt x="2382" y="172"/>
                      </a:lnTo>
                      <a:lnTo>
                        <a:pt x="2377" y="172"/>
                      </a:lnTo>
                      <a:lnTo>
                        <a:pt x="2382" y="172"/>
                      </a:lnTo>
                      <a:lnTo>
                        <a:pt x="2382" y="166"/>
                      </a:lnTo>
                      <a:lnTo>
                        <a:pt x="2380" y="158"/>
                      </a:lnTo>
                      <a:lnTo>
                        <a:pt x="2375" y="158"/>
                      </a:lnTo>
                      <a:lnTo>
                        <a:pt x="2380" y="158"/>
                      </a:lnTo>
                      <a:lnTo>
                        <a:pt x="2375" y="158"/>
                      </a:lnTo>
                      <a:lnTo>
                        <a:pt x="2380" y="158"/>
                      </a:lnTo>
                      <a:lnTo>
                        <a:pt x="2380" y="151"/>
                      </a:lnTo>
                      <a:lnTo>
                        <a:pt x="2379" y="144"/>
                      </a:lnTo>
                      <a:lnTo>
                        <a:pt x="2374" y="144"/>
                      </a:lnTo>
                      <a:lnTo>
                        <a:pt x="2379" y="144"/>
                      </a:lnTo>
                      <a:lnTo>
                        <a:pt x="2374" y="144"/>
                      </a:lnTo>
                      <a:lnTo>
                        <a:pt x="2379" y="144"/>
                      </a:lnTo>
                      <a:lnTo>
                        <a:pt x="2379" y="131"/>
                      </a:lnTo>
                      <a:lnTo>
                        <a:pt x="2378" y="131"/>
                      </a:lnTo>
                      <a:lnTo>
                        <a:pt x="2377" y="124"/>
                      </a:lnTo>
                      <a:lnTo>
                        <a:pt x="2373" y="124"/>
                      </a:lnTo>
                      <a:lnTo>
                        <a:pt x="2378" y="124"/>
                      </a:lnTo>
                      <a:lnTo>
                        <a:pt x="2373" y="124"/>
                      </a:lnTo>
                      <a:lnTo>
                        <a:pt x="2378" y="124"/>
                      </a:lnTo>
                      <a:lnTo>
                        <a:pt x="2378" y="119"/>
                      </a:lnTo>
                      <a:lnTo>
                        <a:pt x="2377" y="119"/>
                      </a:lnTo>
                      <a:lnTo>
                        <a:pt x="2375" y="113"/>
                      </a:lnTo>
                      <a:lnTo>
                        <a:pt x="2371" y="113"/>
                      </a:lnTo>
                      <a:lnTo>
                        <a:pt x="2377" y="113"/>
                      </a:lnTo>
                      <a:lnTo>
                        <a:pt x="2371" y="113"/>
                      </a:lnTo>
                      <a:lnTo>
                        <a:pt x="2377" y="113"/>
                      </a:lnTo>
                      <a:lnTo>
                        <a:pt x="2377" y="108"/>
                      </a:lnTo>
                      <a:lnTo>
                        <a:pt x="2375" y="108"/>
                      </a:lnTo>
                      <a:lnTo>
                        <a:pt x="2374" y="101"/>
                      </a:lnTo>
                      <a:lnTo>
                        <a:pt x="2370" y="101"/>
                      </a:lnTo>
                      <a:lnTo>
                        <a:pt x="2375" y="101"/>
                      </a:lnTo>
                      <a:lnTo>
                        <a:pt x="2370" y="101"/>
                      </a:lnTo>
                      <a:lnTo>
                        <a:pt x="2375" y="101"/>
                      </a:lnTo>
                      <a:lnTo>
                        <a:pt x="2375" y="91"/>
                      </a:lnTo>
                      <a:lnTo>
                        <a:pt x="2374" y="91"/>
                      </a:lnTo>
                      <a:lnTo>
                        <a:pt x="2373" y="86"/>
                      </a:lnTo>
                      <a:lnTo>
                        <a:pt x="2369" y="86"/>
                      </a:lnTo>
                      <a:lnTo>
                        <a:pt x="2374" y="86"/>
                      </a:lnTo>
                      <a:lnTo>
                        <a:pt x="2369" y="86"/>
                      </a:lnTo>
                      <a:lnTo>
                        <a:pt x="2374" y="86"/>
                      </a:lnTo>
                      <a:lnTo>
                        <a:pt x="2374" y="80"/>
                      </a:lnTo>
                      <a:lnTo>
                        <a:pt x="2373" y="79"/>
                      </a:lnTo>
                      <a:lnTo>
                        <a:pt x="2371" y="75"/>
                      </a:lnTo>
                      <a:lnTo>
                        <a:pt x="2368" y="77"/>
                      </a:lnTo>
                      <a:lnTo>
                        <a:pt x="2373" y="77"/>
                      </a:lnTo>
                      <a:lnTo>
                        <a:pt x="2371" y="75"/>
                      </a:lnTo>
                      <a:lnTo>
                        <a:pt x="2368" y="77"/>
                      </a:lnTo>
                      <a:lnTo>
                        <a:pt x="2373" y="77"/>
                      </a:lnTo>
                      <a:lnTo>
                        <a:pt x="2373" y="71"/>
                      </a:lnTo>
                      <a:lnTo>
                        <a:pt x="2371" y="70"/>
                      </a:lnTo>
                      <a:lnTo>
                        <a:pt x="2370" y="66"/>
                      </a:lnTo>
                      <a:lnTo>
                        <a:pt x="2366" y="67"/>
                      </a:lnTo>
                      <a:lnTo>
                        <a:pt x="2371" y="67"/>
                      </a:lnTo>
                      <a:lnTo>
                        <a:pt x="2370" y="66"/>
                      </a:lnTo>
                      <a:lnTo>
                        <a:pt x="2366" y="67"/>
                      </a:lnTo>
                      <a:lnTo>
                        <a:pt x="2371" y="67"/>
                      </a:lnTo>
                      <a:lnTo>
                        <a:pt x="2371" y="60"/>
                      </a:lnTo>
                      <a:lnTo>
                        <a:pt x="2370" y="58"/>
                      </a:lnTo>
                      <a:lnTo>
                        <a:pt x="2369" y="55"/>
                      </a:lnTo>
                      <a:lnTo>
                        <a:pt x="2365" y="56"/>
                      </a:lnTo>
                      <a:lnTo>
                        <a:pt x="2370" y="56"/>
                      </a:lnTo>
                      <a:lnTo>
                        <a:pt x="2369" y="55"/>
                      </a:lnTo>
                      <a:lnTo>
                        <a:pt x="2365" y="56"/>
                      </a:lnTo>
                      <a:lnTo>
                        <a:pt x="2370" y="56"/>
                      </a:lnTo>
                      <a:lnTo>
                        <a:pt x="2370" y="52"/>
                      </a:lnTo>
                      <a:lnTo>
                        <a:pt x="2369" y="52"/>
                      </a:lnTo>
                      <a:lnTo>
                        <a:pt x="2369" y="51"/>
                      </a:lnTo>
                      <a:lnTo>
                        <a:pt x="2368" y="48"/>
                      </a:lnTo>
                      <a:lnTo>
                        <a:pt x="2364" y="49"/>
                      </a:lnTo>
                      <a:lnTo>
                        <a:pt x="2369" y="49"/>
                      </a:lnTo>
                      <a:lnTo>
                        <a:pt x="2368" y="48"/>
                      </a:lnTo>
                      <a:lnTo>
                        <a:pt x="2364" y="49"/>
                      </a:lnTo>
                      <a:lnTo>
                        <a:pt x="2369" y="49"/>
                      </a:lnTo>
                      <a:lnTo>
                        <a:pt x="2369" y="46"/>
                      </a:lnTo>
                      <a:lnTo>
                        <a:pt x="2368" y="46"/>
                      </a:lnTo>
                      <a:lnTo>
                        <a:pt x="2368" y="44"/>
                      </a:lnTo>
                      <a:lnTo>
                        <a:pt x="2366" y="42"/>
                      </a:lnTo>
                      <a:lnTo>
                        <a:pt x="2362" y="43"/>
                      </a:lnTo>
                      <a:lnTo>
                        <a:pt x="2368" y="43"/>
                      </a:lnTo>
                      <a:lnTo>
                        <a:pt x="2366" y="42"/>
                      </a:lnTo>
                      <a:lnTo>
                        <a:pt x="2362" y="43"/>
                      </a:lnTo>
                      <a:lnTo>
                        <a:pt x="2368" y="43"/>
                      </a:lnTo>
                      <a:lnTo>
                        <a:pt x="2368" y="38"/>
                      </a:lnTo>
                      <a:lnTo>
                        <a:pt x="2366" y="38"/>
                      </a:lnTo>
                      <a:lnTo>
                        <a:pt x="2366" y="36"/>
                      </a:lnTo>
                      <a:lnTo>
                        <a:pt x="2365" y="34"/>
                      </a:lnTo>
                      <a:lnTo>
                        <a:pt x="2361" y="35"/>
                      </a:lnTo>
                      <a:lnTo>
                        <a:pt x="2366" y="35"/>
                      </a:lnTo>
                      <a:lnTo>
                        <a:pt x="2365" y="34"/>
                      </a:lnTo>
                      <a:lnTo>
                        <a:pt x="2361" y="35"/>
                      </a:lnTo>
                      <a:lnTo>
                        <a:pt x="2366" y="35"/>
                      </a:lnTo>
                      <a:lnTo>
                        <a:pt x="2366" y="33"/>
                      </a:lnTo>
                      <a:lnTo>
                        <a:pt x="2365" y="33"/>
                      </a:lnTo>
                      <a:lnTo>
                        <a:pt x="2365" y="31"/>
                      </a:lnTo>
                      <a:lnTo>
                        <a:pt x="2364" y="29"/>
                      </a:lnTo>
                      <a:lnTo>
                        <a:pt x="2360" y="30"/>
                      </a:lnTo>
                      <a:lnTo>
                        <a:pt x="2365" y="30"/>
                      </a:lnTo>
                      <a:lnTo>
                        <a:pt x="2364" y="29"/>
                      </a:lnTo>
                      <a:lnTo>
                        <a:pt x="2360" y="30"/>
                      </a:lnTo>
                      <a:lnTo>
                        <a:pt x="2365" y="30"/>
                      </a:lnTo>
                      <a:lnTo>
                        <a:pt x="2365" y="29"/>
                      </a:lnTo>
                      <a:lnTo>
                        <a:pt x="2364" y="29"/>
                      </a:lnTo>
                      <a:lnTo>
                        <a:pt x="2364" y="27"/>
                      </a:lnTo>
                      <a:lnTo>
                        <a:pt x="2362" y="25"/>
                      </a:lnTo>
                      <a:lnTo>
                        <a:pt x="2358" y="26"/>
                      </a:lnTo>
                      <a:lnTo>
                        <a:pt x="2364" y="26"/>
                      </a:lnTo>
                      <a:lnTo>
                        <a:pt x="2362" y="25"/>
                      </a:lnTo>
                      <a:lnTo>
                        <a:pt x="2358" y="26"/>
                      </a:lnTo>
                      <a:lnTo>
                        <a:pt x="2364" y="26"/>
                      </a:lnTo>
                      <a:lnTo>
                        <a:pt x="2364" y="24"/>
                      </a:lnTo>
                      <a:lnTo>
                        <a:pt x="2362" y="24"/>
                      </a:lnTo>
                      <a:lnTo>
                        <a:pt x="2362" y="21"/>
                      </a:lnTo>
                      <a:lnTo>
                        <a:pt x="2361" y="20"/>
                      </a:lnTo>
                      <a:lnTo>
                        <a:pt x="2357" y="22"/>
                      </a:lnTo>
                      <a:lnTo>
                        <a:pt x="2362" y="22"/>
                      </a:lnTo>
                      <a:lnTo>
                        <a:pt x="2361" y="20"/>
                      </a:lnTo>
                      <a:lnTo>
                        <a:pt x="2357" y="22"/>
                      </a:lnTo>
                      <a:lnTo>
                        <a:pt x="2362" y="22"/>
                      </a:lnTo>
                      <a:lnTo>
                        <a:pt x="2362" y="21"/>
                      </a:lnTo>
                      <a:lnTo>
                        <a:pt x="2361" y="21"/>
                      </a:lnTo>
                      <a:lnTo>
                        <a:pt x="2361" y="18"/>
                      </a:lnTo>
                      <a:lnTo>
                        <a:pt x="2358" y="16"/>
                      </a:lnTo>
                      <a:lnTo>
                        <a:pt x="2355" y="18"/>
                      </a:lnTo>
                      <a:lnTo>
                        <a:pt x="2360" y="18"/>
                      </a:lnTo>
                      <a:lnTo>
                        <a:pt x="2358" y="16"/>
                      </a:lnTo>
                      <a:lnTo>
                        <a:pt x="2355" y="18"/>
                      </a:lnTo>
                      <a:lnTo>
                        <a:pt x="2360" y="18"/>
                      </a:lnTo>
                      <a:lnTo>
                        <a:pt x="2360" y="17"/>
                      </a:lnTo>
                      <a:lnTo>
                        <a:pt x="2358" y="17"/>
                      </a:lnTo>
                      <a:lnTo>
                        <a:pt x="2357" y="15"/>
                      </a:lnTo>
                      <a:lnTo>
                        <a:pt x="2355" y="13"/>
                      </a:lnTo>
                      <a:lnTo>
                        <a:pt x="2353" y="13"/>
                      </a:lnTo>
                      <a:lnTo>
                        <a:pt x="2353" y="17"/>
                      </a:lnTo>
                      <a:lnTo>
                        <a:pt x="2357" y="15"/>
                      </a:lnTo>
                      <a:lnTo>
                        <a:pt x="2353" y="13"/>
                      </a:lnTo>
                      <a:lnTo>
                        <a:pt x="2353" y="17"/>
                      </a:lnTo>
                      <a:lnTo>
                        <a:pt x="2357" y="15"/>
                      </a:lnTo>
                      <a:lnTo>
                        <a:pt x="2356" y="13"/>
                      </a:lnTo>
                      <a:lnTo>
                        <a:pt x="2355" y="13"/>
                      </a:lnTo>
                      <a:lnTo>
                        <a:pt x="2352" y="12"/>
                      </a:lnTo>
                      <a:lnTo>
                        <a:pt x="2349" y="12"/>
                      </a:lnTo>
                      <a:lnTo>
                        <a:pt x="2347" y="13"/>
                      </a:lnTo>
                      <a:lnTo>
                        <a:pt x="2346" y="15"/>
                      </a:lnTo>
                      <a:lnTo>
                        <a:pt x="2348" y="17"/>
                      </a:lnTo>
                      <a:lnTo>
                        <a:pt x="2348" y="13"/>
                      </a:lnTo>
                      <a:lnTo>
                        <a:pt x="2346" y="15"/>
                      </a:lnTo>
                      <a:lnTo>
                        <a:pt x="2348" y="17"/>
                      </a:lnTo>
                      <a:lnTo>
                        <a:pt x="2348" y="13"/>
                      </a:lnTo>
                      <a:lnTo>
                        <a:pt x="2343" y="13"/>
                      </a:lnTo>
                      <a:lnTo>
                        <a:pt x="2340" y="15"/>
                      </a:lnTo>
                      <a:lnTo>
                        <a:pt x="2339" y="17"/>
                      </a:lnTo>
                      <a:lnTo>
                        <a:pt x="2339" y="18"/>
                      </a:lnTo>
                      <a:lnTo>
                        <a:pt x="2343" y="18"/>
                      </a:lnTo>
                      <a:lnTo>
                        <a:pt x="2343" y="15"/>
                      </a:lnTo>
                      <a:lnTo>
                        <a:pt x="2340" y="16"/>
                      </a:lnTo>
                      <a:lnTo>
                        <a:pt x="2339" y="18"/>
                      </a:lnTo>
                      <a:lnTo>
                        <a:pt x="2343" y="18"/>
                      </a:lnTo>
                      <a:lnTo>
                        <a:pt x="2343" y="15"/>
                      </a:lnTo>
                      <a:lnTo>
                        <a:pt x="2340" y="15"/>
                      </a:lnTo>
                      <a:lnTo>
                        <a:pt x="2338" y="16"/>
                      </a:lnTo>
                      <a:lnTo>
                        <a:pt x="2337" y="17"/>
                      </a:lnTo>
                      <a:lnTo>
                        <a:pt x="2339" y="20"/>
                      </a:lnTo>
                      <a:lnTo>
                        <a:pt x="2339" y="16"/>
                      </a:lnTo>
                      <a:lnTo>
                        <a:pt x="2337" y="17"/>
                      </a:lnTo>
                      <a:lnTo>
                        <a:pt x="2339" y="20"/>
                      </a:lnTo>
                      <a:lnTo>
                        <a:pt x="2339" y="16"/>
                      </a:lnTo>
                      <a:lnTo>
                        <a:pt x="2338" y="16"/>
                      </a:lnTo>
                      <a:lnTo>
                        <a:pt x="2335" y="17"/>
                      </a:lnTo>
                      <a:lnTo>
                        <a:pt x="2334" y="18"/>
                      </a:lnTo>
                      <a:lnTo>
                        <a:pt x="2337" y="21"/>
                      </a:lnTo>
                      <a:lnTo>
                        <a:pt x="2337" y="17"/>
                      </a:lnTo>
                      <a:lnTo>
                        <a:pt x="2334" y="18"/>
                      </a:lnTo>
                      <a:lnTo>
                        <a:pt x="2337" y="21"/>
                      </a:lnTo>
                      <a:lnTo>
                        <a:pt x="2337" y="17"/>
                      </a:lnTo>
                      <a:lnTo>
                        <a:pt x="2335" y="17"/>
                      </a:lnTo>
                      <a:lnTo>
                        <a:pt x="2333" y="18"/>
                      </a:lnTo>
                      <a:lnTo>
                        <a:pt x="2331" y="21"/>
                      </a:lnTo>
                      <a:lnTo>
                        <a:pt x="2331" y="22"/>
                      </a:lnTo>
                      <a:lnTo>
                        <a:pt x="2335" y="22"/>
                      </a:lnTo>
                      <a:lnTo>
                        <a:pt x="2335" y="18"/>
                      </a:lnTo>
                      <a:lnTo>
                        <a:pt x="2333" y="20"/>
                      </a:lnTo>
                      <a:lnTo>
                        <a:pt x="2331" y="22"/>
                      </a:lnTo>
                      <a:lnTo>
                        <a:pt x="2335" y="22"/>
                      </a:lnTo>
                      <a:lnTo>
                        <a:pt x="2335" y="18"/>
                      </a:lnTo>
                      <a:lnTo>
                        <a:pt x="2334" y="18"/>
                      </a:lnTo>
                      <a:lnTo>
                        <a:pt x="2331" y="20"/>
                      </a:lnTo>
                      <a:lnTo>
                        <a:pt x="2330" y="21"/>
                      </a:lnTo>
                      <a:lnTo>
                        <a:pt x="2329" y="24"/>
                      </a:lnTo>
                      <a:lnTo>
                        <a:pt x="2329" y="25"/>
                      </a:lnTo>
                      <a:lnTo>
                        <a:pt x="2333" y="25"/>
                      </a:lnTo>
                      <a:lnTo>
                        <a:pt x="2333" y="21"/>
                      </a:lnTo>
                      <a:lnTo>
                        <a:pt x="2330" y="22"/>
                      </a:lnTo>
                      <a:lnTo>
                        <a:pt x="2329" y="25"/>
                      </a:lnTo>
                      <a:lnTo>
                        <a:pt x="2333" y="25"/>
                      </a:lnTo>
                      <a:lnTo>
                        <a:pt x="2333" y="21"/>
                      </a:lnTo>
                      <a:lnTo>
                        <a:pt x="2331" y="21"/>
                      </a:lnTo>
                      <a:lnTo>
                        <a:pt x="2329" y="22"/>
                      </a:lnTo>
                      <a:lnTo>
                        <a:pt x="2327" y="25"/>
                      </a:lnTo>
                      <a:lnTo>
                        <a:pt x="2327" y="26"/>
                      </a:lnTo>
                      <a:lnTo>
                        <a:pt x="2331" y="26"/>
                      </a:lnTo>
                      <a:lnTo>
                        <a:pt x="2331" y="22"/>
                      </a:lnTo>
                      <a:lnTo>
                        <a:pt x="2329" y="24"/>
                      </a:lnTo>
                      <a:lnTo>
                        <a:pt x="2327" y="26"/>
                      </a:lnTo>
                      <a:lnTo>
                        <a:pt x="2331" y="26"/>
                      </a:lnTo>
                      <a:lnTo>
                        <a:pt x="2331" y="22"/>
                      </a:lnTo>
                      <a:lnTo>
                        <a:pt x="2330" y="22"/>
                      </a:lnTo>
                      <a:lnTo>
                        <a:pt x="2327" y="24"/>
                      </a:lnTo>
                      <a:lnTo>
                        <a:pt x="2326" y="26"/>
                      </a:lnTo>
                      <a:lnTo>
                        <a:pt x="2326" y="27"/>
                      </a:lnTo>
                      <a:lnTo>
                        <a:pt x="2330" y="27"/>
                      </a:lnTo>
                      <a:lnTo>
                        <a:pt x="2330" y="24"/>
                      </a:lnTo>
                      <a:lnTo>
                        <a:pt x="2327" y="25"/>
                      </a:lnTo>
                      <a:lnTo>
                        <a:pt x="2326" y="27"/>
                      </a:lnTo>
                      <a:lnTo>
                        <a:pt x="2330" y="27"/>
                      </a:lnTo>
                      <a:lnTo>
                        <a:pt x="2330" y="24"/>
                      </a:lnTo>
                      <a:lnTo>
                        <a:pt x="2329" y="24"/>
                      </a:lnTo>
                      <a:lnTo>
                        <a:pt x="2326" y="25"/>
                      </a:lnTo>
                      <a:lnTo>
                        <a:pt x="2325" y="27"/>
                      </a:lnTo>
                      <a:lnTo>
                        <a:pt x="2325" y="30"/>
                      </a:lnTo>
                      <a:lnTo>
                        <a:pt x="2329" y="30"/>
                      </a:lnTo>
                      <a:lnTo>
                        <a:pt x="2329" y="26"/>
                      </a:lnTo>
                      <a:lnTo>
                        <a:pt x="2326" y="27"/>
                      </a:lnTo>
                      <a:lnTo>
                        <a:pt x="2325" y="30"/>
                      </a:lnTo>
                      <a:lnTo>
                        <a:pt x="2329" y="30"/>
                      </a:lnTo>
                      <a:lnTo>
                        <a:pt x="2329" y="26"/>
                      </a:lnTo>
                      <a:lnTo>
                        <a:pt x="2327" y="26"/>
                      </a:lnTo>
                      <a:lnTo>
                        <a:pt x="2325" y="27"/>
                      </a:lnTo>
                      <a:lnTo>
                        <a:pt x="2324" y="30"/>
                      </a:lnTo>
                      <a:lnTo>
                        <a:pt x="2324" y="31"/>
                      </a:lnTo>
                      <a:lnTo>
                        <a:pt x="2327" y="31"/>
                      </a:lnTo>
                      <a:lnTo>
                        <a:pt x="2325" y="29"/>
                      </a:lnTo>
                      <a:lnTo>
                        <a:pt x="2324" y="31"/>
                      </a:lnTo>
                      <a:lnTo>
                        <a:pt x="2327" y="31"/>
                      </a:lnTo>
                      <a:lnTo>
                        <a:pt x="2325" y="29"/>
                      </a:lnTo>
                      <a:lnTo>
                        <a:pt x="2324" y="30"/>
                      </a:lnTo>
                      <a:lnTo>
                        <a:pt x="2322" y="33"/>
                      </a:lnTo>
                      <a:lnTo>
                        <a:pt x="2322" y="34"/>
                      </a:lnTo>
                      <a:lnTo>
                        <a:pt x="2326" y="34"/>
                      </a:lnTo>
                      <a:lnTo>
                        <a:pt x="2324" y="31"/>
                      </a:lnTo>
                      <a:lnTo>
                        <a:pt x="2322" y="34"/>
                      </a:lnTo>
                      <a:lnTo>
                        <a:pt x="2326" y="34"/>
                      </a:lnTo>
                      <a:lnTo>
                        <a:pt x="2324" y="31"/>
                      </a:lnTo>
                      <a:lnTo>
                        <a:pt x="2322" y="33"/>
                      </a:lnTo>
                      <a:lnTo>
                        <a:pt x="2321" y="35"/>
                      </a:lnTo>
                      <a:lnTo>
                        <a:pt x="2321" y="38"/>
                      </a:lnTo>
                      <a:lnTo>
                        <a:pt x="2325" y="38"/>
                      </a:lnTo>
                      <a:lnTo>
                        <a:pt x="2322" y="35"/>
                      </a:lnTo>
                      <a:lnTo>
                        <a:pt x="2321" y="38"/>
                      </a:lnTo>
                      <a:lnTo>
                        <a:pt x="2325" y="38"/>
                      </a:lnTo>
                      <a:lnTo>
                        <a:pt x="2322" y="35"/>
                      </a:lnTo>
                      <a:lnTo>
                        <a:pt x="2321" y="36"/>
                      </a:lnTo>
                      <a:lnTo>
                        <a:pt x="2320" y="39"/>
                      </a:lnTo>
                      <a:lnTo>
                        <a:pt x="2320" y="42"/>
                      </a:lnTo>
                      <a:lnTo>
                        <a:pt x="2324" y="42"/>
                      </a:lnTo>
                      <a:lnTo>
                        <a:pt x="2321" y="39"/>
                      </a:lnTo>
                      <a:lnTo>
                        <a:pt x="2320" y="42"/>
                      </a:lnTo>
                      <a:lnTo>
                        <a:pt x="2324" y="42"/>
                      </a:lnTo>
                      <a:lnTo>
                        <a:pt x="2321" y="39"/>
                      </a:lnTo>
                      <a:lnTo>
                        <a:pt x="2320" y="40"/>
                      </a:lnTo>
                      <a:lnTo>
                        <a:pt x="2318" y="43"/>
                      </a:lnTo>
                      <a:lnTo>
                        <a:pt x="2318" y="44"/>
                      </a:lnTo>
                      <a:lnTo>
                        <a:pt x="2322" y="44"/>
                      </a:lnTo>
                      <a:lnTo>
                        <a:pt x="2318" y="43"/>
                      </a:lnTo>
                      <a:lnTo>
                        <a:pt x="2318" y="44"/>
                      </a:lnTo>
                      <a:lnTo>
                        <a:pt x="2322" y="44"/>
                      </a:lnTo>
                      <a:lnTo>
                        <a:pt x="2318" y="43"/>
                      </a:lnTo>
                      <a:lnTo>
                        <a:pt x="2317" y="46"/>
                      </a:lnTo>
                      <a:lnTo>
                        <a:pt x="2317" y="51"/>
                      </a:lnTo>
                      <a:lnTo>
                        <a:pt x="2321" y="51"/>
                      </a:lnTo>
                      <a:lnTo>
                        <a:pt x="2317" y="49"/>
                      </a:lnTo>
                      <a:lnTo>
                        <a:pt x="2317" y="51"/>
                      </a:lnTo>
                      <a:lnTo>
                        <a:pt x="2321" y="51"/>
                      </a:lnTo>
                      <a:lnTo>
                        <a:pt x="2317" y="49"/>
                      </a:lnTo>
                      <a:lnTo>
                        <a:pt x="2316" y="52"/>
                      </a:lnTo>
                      <a:lnTo>
                        <a:pt x="2316" y="56"/>
                      </a:lnTo>
                      <a:lnTo>
                        <a:pt x="2320" y="56"/>
                      </a:lnTo>
                      <a:lnTo>
                        <a:pt x="2316" y="55"/>
                      </a:lnTo>
                      <a:lnTo>
                        <a:pt x="2316" y="56"/>
                      </a:lnTo>
                      <a:lnTo>
                        <a:pt x="2320" y="56"/>
                      </a:lnTo>
                      <a:lnTo>
                        <a:pt x="2316" y="55"/>
                      </a:lnTo>
                      <a:lnTo>
                        <a:pt x="2315" y="57"/>
                      </a:lnTo>
                      <a:lnTo>
                        <a:pt x="2315" y="61"/>
                      </a:lnTo>
                      <a:lnTo>
                        <a:pt x="2318" y="61"/>
                      </a:lnTo>
                      <a:lnTo>
                        <a:pt x="2315" y="60"/>
                      </a:lnTo>
                      <a:lnTo>
                        <a:pt x="2315" y="61"/>
                      </a:lnTo>
                      <a:lnTo>
                        <a:pt x="2318" y="61"/>
                      </a:lnTo>
                      <a:lnTo>
                        <a:pt x="2315" y="60"/>
                      </a:lnTo>
                      <a:lnTo>
                        <a:pt x="2313" y="64"/>
                      </a:lnTo>
                      <a:lnTo>
                        <a:pt x="2313" y="71"/>
                      </a:lnTo>
                      <a:lnTo>
                        <a:pt x="2317" y="71"/>
                      </a:lnTo>
                      <a:lnTo>
                        <a:pt x="2313" y="70"/>
                      </a:lnTo>
                      <a:lnTo>
                        <a:pt x="2313" y="71"/>
                      </a:lnTo>
                      <a:lnTo>
                        <a:pt x="2317" y="71"/>
                      </a:lnTo>
                      <a:lnTo>
                        <a:pt x="2313" y="70"/>
                      </a:lnTo>
                      <a:lnTo>
                        <a:pt x="2312" y="74"/>
                      </a:lnTo>
                      <a:lnTo>
                        <a:pt x="2312" y="79"/>
                      </a:lnTo>
                      <a:lnTo>
                        <a:pt x="2316" y="79"/>
                      </a:lnTo>
                      <a:lnTo>
                        <a:pt x="2312" y="78"/>
                      </a:lnTo>
                      <a:lnTo>
                        <a:pt x="2312" y="79"/>
                      </a:lnTo>
                      <a:lnTo>
                        <a:pt x="2316" y="79"/>
                      </a:lnTo>
                      <a:lnTo>
                        <a:pt x="2312" y="78"/>
                      </a:lnTo>
                      <a:lnTo>
                        <a:pt x="2311" y="82"/>
                      </a:lnTo>
                      <a:lnTo>
                        <a:pt x="2311" y="88"/>
                      </a:lnTo>
                      <a:lnTo>
                        <a:pt x="2315" y="88"/>
                      </a:lnTo>
                      <a:lnTo>
                        <a:pt x="2311" y="87"/>
                      </a:lnTo>
                      <a:lnTo>
                        <a:pt x="2311" y="88"/>
                      </a:lnTo>
                      <a:lnTo>
                        <a:pt x="2315" y="88"/>
                      </a:lnTo>
                      <a:lnTo>
                        <a:pt x="2311" y="87"/>
                      </a:lnTo>
                      <a:lnTo>
                        <a:pt x="2309" y="92"/>
                      </a:lnTo>
                      <a:lnTo>
                        <a:pt x="2309" y="104"/>
                      </a:lnTo>
                      <a:lnTo>
                        <a:pt x="2313" y="104"/>
                      </a:lnTo>
                      <a:lnTo>
                        <a:pt x="2309" y="102"/>
                      </a:lnTo>
                      <a:lnTo>
                        <a:pt x="2309" y="104"/>
                      </a:lnTo>
                      <a:lnTo>
                        <a:pt x="2313" y="104"/>
                      </a:lnTo>
                      <a:lnTo>
                        <a:pt x="2309" y="102"/>
                      </a:lnTo>
                      <a:lnTo>
                        <a:pt x="2308" y="108"/>
                      </a:lnTo>
                      <a:lnTo>
                        <a:pt x="2308" y="115"/>
                      </a:lnTo>
                      <a:lnTo>
                        <a:pt x="2312" y="115"/>
                      </a:lnTo>
                      <a:lnTo>
                        <a:pt x="2308" y="115"/>
                      </a:lnTo>
                      <a:lnTo>
                        <a:pt x="2312" y="115"/>
                      </a:lnTo>
                      <a:lnTo>
                        <a:pt x="2308" y="115"/>
                      </a:lnTo>
                      <a:lnTo>
                        <a:pt x="2307" y="123"/>
                      </a:lnTo>
                      <a:lnTo>
                        <a:pt x="2307" y="129"/>
                      </a:lnTo>
                      <a:lnTo>
                        <a:pt x="2311" y="129"/>
                      </a:lnTo>
                      <a:lnTo>
                        <a:pt x="2307" y="129"/>
                      </a:lnTo>
                      <a:lnTo>
                        <a:pt x="2311" y="129"/>
                      </a:lnTo>
                      <a:lnTo>
                        <a:pt x="2307" y="129"/>
                      </a:lnTo>
                      <a:lnTo>
                        <a:pt x="2306" y="137"/>
                      </a:lnTo>
                      <a:lnTo>
                        <a:pt x="2306" y="153"/>
                      </a:lnTo>
                      <a:lnTo>
                        <a:pt x="2309" y="153"/>
                      </a:lnTo>
                      <a:lnTo>
                        <a:pt x="2306" y="153"/>
                      </a:lnTo>
                      <a:lnTo>
                        <a:pt x="2309" y="153"/>
                      </a:lnTo>
                      <a:lnTo>
                        <a:pt x="2306" y="153"/>
                      </a:lnTo>
                      <a:lnTo>
                        <a:pt x="2304" y="162"/>
                      </a:lnTo>
                      <a:lnTo>
                        <a:pt x="2304" y="171"/>
                      </a:lnTo>
                      <a:lnTo>
                        <a:pt x="2308" y="171"/>
                      </a:lnTo>
                      <a:lnTo>
                        <a:pt x="2304" y="171"/>
                      </a:lnTo>
                      <a:lnTo>
                        <a:pt x="2308" y="171"/>
                      </a:lnTo>
                      <a:lnTo>
                        <a:pt x="2304" y="171"/>
                      </a:lnTo>
                      <a:lnTo>
                        <a:pt x="2303" y="180"/>
                      </a:lnTo>
                      <a:lnTo>
                        <a:pt x="2303" y="199"/>
                      </a:lnTo>
                      <a:lnTo>
                        <a:pt x="2307" y="199"/>
                      </a:lnTo>
                      <a:lnTo>
                        <a:pt x="2303" y="199"/>
                      </a:lnTo>
                      <a:lnTo>
                        <a:pt x="2307" y="199"/>
                      </a:lnTo>
                      <a:lnTo>
                        <a:pt x="2303" y="199"/>
                      </a:lnTo>
                      <a:lnTo>
                        <a:pt x="2302" y="210"/>
                      </a:lnTo>
                      <a:lnTo>
                        <a:pt x="2302" y="220"/>
                      </a:lnTo>
                      <a:lnTo>
                        <a:pt x="2306" y="220"/>
                      </a:lnTo>
                      <a:lnTo>
                        <a:pt x="2302" y="220"/>
                      </a:lnTo>
                      <a:lnTo>
                        <a:pt x="2306" y="220"/>
                      </a:lnTo>
                      <a:lnTo>
                        <a:pt x="2302" y="220"/>
                      </a:lnTo>
                      <a:lnTo>
                        <a:pt x="2300" y="231"/>
                      </a:lnTo>
                      <a:lnTo>
                        <a:pt x="2300" y="242"/>
                      </a:lnTo>
                      <a:lnTo>
                        <a:pt x="2304" y="242"/>
                      </a:lnTo>
                      <a:lnTo>
                        <a:pt x="2300" y="242"/>
                      </a:lnTo>
                      <a:lnTo>
                        <a:pt x="2304" y="242"/>
                      </a:lnTo>
                      <a:lnTo>
                        <a:pt x="2300" y="242"/>
                      </a:lnTo>
                      <a:lnTo>
                        <a:pt x="2299" y="253"/>
                      </a:lnTo>
                      <a:lnTo>
                        <a:pt x="2299" y="277"/>
                      </a:lnTo>
                      <a:lnTo>
                        <a:pt x="2303" y="277"/>
                      </a:lnTo>
                      <a:lnTo>
                        <a:pt x="2299" y="277"/>
                      </a:lnTo>
                      <a:lnTo>
                        <a:pt x="2303" y="277"/>
                      </a:lnTo>
                      <a:lnTo>
                        <a:pt x="2299" y="277"/>
                      </a:lnTo>
                      <a:lnTo>
                        <a:pt x="2298" y="288"/>
                      </a:lnTo>
                      <a:lnTo>
                        <a:pt x="2298" y="300"/>
                      </a:lnTo>
                      <a:lnTo>
                        <a:pt x="2302" y="300"/>
                      </a:lnTo>
                      <a:lnTo>
                        <a:pt x="2298" y="300"/>
                      </a:lnTo>
                      <a:lnTo>
                        <a:pt x="2302" y="300"/>
                      </a:lnTo>
                      <a:lnTo>
                        <a:pt x="2298" y="300"/>
                      </a:lnTo>
                      <a:lnTo>
                        <a:pt x="2296" y="313"/>
                      </a:lnTo>
                      <a:lnTo>
                        <a:pt x="2296" y="324"/>
                      </a:lnTo>
                      <a:lnTo>
                        <a:pt x="2300" y="324"/>
                      </a:lnTo>
                      <a:lnTo>
                        <a:pt x="2296" y="324"/>
                      </a:lnTo>
                      <a:lnTo>
                        <a:pt x="2300" y="324"/>
                      </a:lnTo>
                      <a:lnTo>
                        <a:pt x="2296" y="324"/>
                      </a:lnTo>
                      <a:lnTo>
                        <a:pt x="2295" y="337"/>
                      </a:lnTo>
                      <a:lnTo>
                        <a:pt x="2295" y="362"/>
                      </a:lnTo>
                      <a:lnTo>
                        <a:pt x="2299" y="362"/>
                      </a:lnTo>
                      <a:lnTo>
                        <a:pt x="2295" y="362"/>
                      </a:lnTo>
                      <a:lnTo>
                        <a:pt x="2299" y="362"/>
                      </a:lnTo>
                      <a:lnTo>
                        <a:pt x="2295" y="362"/>
                      </a:lnTo>
                      <a:lnTo>
                        <a:pt x="2294" y="375"/>
                      </a:lnTo>
                      <a:lnTo>
                        <a:pt x="2294" y="388"/>
                      </a:lnTo>
                      <a:lnTo>
                        <a:pt x="2298" y="388"/>
                      </a:lnTo>
                      <a:lnTo>
                        <a:pt x="2294" y="388"/>
                      </a:lnTo>
                      <a:lnTo>
                        <a:pt x="2298" y="388"/>
                      </a:lnTo>
                      <a:lnTo>
                        <a:pt x="2294" y="388"/>
                      </a:lnTo>
                      <a:lnTo>
                        <a:pt x="2293" y="401"/>
                      </a:lnTo>
                      <a:lnTo>
                        <a:pt x="2293" y="414"/>
                      </a:lnTo>
                      <a:lnTo>
                        <a:pt x="2296" y="414"/>
                      </a:lnTo>
                      <a:lnTo>
                        <a:pt x="2293" y="414"/>
                      </a:lnTo>
                      <a:lnTo>
                        <a:pt x="2296" y="414"/>
                      </a:lnTo>
                      <a:lnTo>
                        <a:pt x="2293" y="414"/>
                      </a:lnTo>
                      <a:lnTo>
                        <a:pt x="2291" y="426"/>
                      </a:lnTo>
                      <a:lnTo>
                        <a:pt x="2291" y="452"/>
                      </a:lnTo>
                      <a:lnTo>
                        <a:pt x="2295" y="452"/>
                      </a:lnTo>
                      <a:lnTo>
                        <a:pt x="2291" y="452"/>
                      </a:lnTo>
                      <a:lnTo>
                        <a:pt x="2295" y="452"/>
                      </a:lnTo>
                      <a:lnTo>
                        <a:pt x="2291" y="452"/>
                      </a:lnTo>
                      <a:lnTo>
                        <a:pt x="2290" y="465"/>
                      </a:lnTo>
                      <a:lnTo>
                        <a:pt x="2290" y="478"/>
                      </a:lnTo>
                      <a:lnTo>
                        <a:pt x="2294" y="478"/>
                      </a:lnTo>
                      <a:lnTo>
                        <a:pt x="2290" y="478"/>
                      </a:lnTo>
                      <a:lnTo>
                        <a:pt x="2294" y="478"/>
                      </a:lnTo>
                      <a:lnTo>
                        <a:pt x="2290" y="478"/>
                      </a:lnTo>
                      <a:lnTo>
                        <a:pt x="2289" y="491"/>
                      </a:lnTo>
                      <a:lnTo>
                        <a:pt x="2289" y="504"/>
                      </a:lnTo>
                      <a:lnTo>
                        <a:pt x="2293" y="504"/>
                      </a:lnTo>
                      <a:lnTo>
                        <a:pt x="2289" y="504"/>
                      </a:lnTo>
                      <a:lnTo>
                        <a:pt x="2293" y="504"/>
                      </a:lnTo>
                      <a:lnTo>
                        <a:pt x="2289" y="504"/>
                      </a:lnTo>
                      <a:lnTo>
                        <a:pt x="2287" y="516"/>
                      </a:lnTo>
                      <a:lnTo>
                        <a:pt x="2287" y="541"/>
                      </a:lnTo>
                      <a:lnTo>
                        <a:pt x="2291" y="541"/>
                      </a:lnTo>
                      <a:lnTo>
                        <a:pt x="2287" y="541"/>
                      </a:lnTo>
                      <a:lnTo>
                        <a:pt x="2291" y="541"/>
                      </a:lnTo>
                      <a:lnTo>
                        <a:pt x="2287" y="541"/>
                      </a:lnTo>
                      <a:lnTo>
                        <a:pt x="2286" y="554"/>
                      </a:lnTo>
                      <a:lnTo>
                        <a:pt x="2286" y="566"/>
                      </a:lnTo>
                      <a:lnTo>
                        <a:pt x="2290" y="566"/>
                      </a:lnTo>
                      <a:lnTo>
                        <a:pt x="2286" y="566"/>
                      </a:lnTo>
                      <a:lnTo>
                        <a:pt x="2290" y="566"/>
                      </a:lnTo>
                      <a:lnTo>
                        <a:pt x="2286" y="566"/>
                      </a:lnTo>
                      <a:lnTo>
                        <a:pt x="2285" y="579"/>
                      </a:lnTo>
                      <a:lnTo>
                        <a:pt x="2285" y="590"/>
                      </a:lnTo>
                      <a:lnTo>
                        <a:pt x="2289" y="590"/>
                      </a:lnTo>
                      <a:lnTo>
                        <a:pt x="2285" y="590"/>
                      </a:lnTo>
                      <a:lnTo>
                        <a:pt x="2289" y="590"/>
                      </a:lnTo>
                      <a:lnTo>
                        <a:pt x="2285" y="590"/>
                      </a:lnTo>
                      <a:lnTo>
                        <a:pt x="2284" y="603"/>
                      </a:lnTo>
                      <a:lnTo>
                        <a:pt x="2284" y="627"/>
                      </a:lnTo>
                      <a:lnTo>
                        <a:pt x="2287" y="627"/>
                      </a:lnTo>
                      <a:lnTo>
                        <a:pt x="2284" y="627"/>
                      </a:lnTo>
                      <a:lnTo>
                        <a:pt x="2287" y="627"/>
                      </a:lnTo>
                      <a:lnTo>
                        <a:pt x="2284" y="627"/>
                      </a:lnTo>
                      <a:lnTo>
                        <a:pt x="2282" y="638"/>
                      </a:lnTo>
                      <a:lnTo>
                        <a:pt x="2282" y="650"/>
                      </a:lnTo>
                      <a:lnTo>
                        <a:pt x="2286" y="650"/>
                      </a:lnTo>
                      <a:lnTo>
                        <a:pt x="2282" y="650"/>
                      </a:lnTo>
                      <a:lnTo>
                        <a:pt x="2286" y="650"/>
                      </a:lnTo>
                      <a:lnTo>
                        <a:pt x="2282" y="650"/>
                      </a:lnTo>
                      <a:lnTo>
                        <a:pt x="2281" y="661"/>
                      </a:lnTo>
                      <a:lnTo>
                        <a:pt x="2281" y="673"/>
                      </a:lnTo>
                      <a:lnTo>
                        <a:pt x="2285" y="673"/>
                      </a:lnTo>
                      <a:lnTo>
                        <a:pt x="2281" y="673"/>
                      </a:lnTo>
                      <a:lnTo>
                        <a:pt x="2285" y="673"/>
                      </a:lnTo>
                      <a:lnTo>
                        <a:pt x="2281" y="673"/>
                      </a:lnTo>
                      <a:lnTo>
                        <a:pt x="2280" y="685"/>
                      </a:lnTo>
                      <a:lnTo>
                        <a:pt x="2280" y="708"/>
                      </a:lnTo>
                      <a:lnTo>
                        <a:pt x="2284" y="708"/>
                      </a:lnTo>
                      <a:lnTo>
                        <a:pt x="2280" y="708"/>
                      </a:lnTo>
                      <a:lnTo>
                        <a:pt x="2284" y="708"/>
                      </a:lnTo>
                      <a:lnTo>
                        <a:pt x="2280" y="708"/>
                      </a:lnTo>
                      <a:lnTo>
                        <a:pt x="2278" y="718"/>
                      </a:lnTo>
                      <a:lnTo>
                        <a:pt x="2278" y="730"/>
                      </a:lnTo>
                      <a:lnTo>
                        <a:pt x="2282" y="730"/>
                      </a:lnTo>
                      <a:lnTo>
                        <a:pt x="2278" y="730"/>
                      </a:lnTo>
                      <a:lnTo>
                        <a:pt x="2282" y="730"/>
                      </a:lnTo>
                      <a:lnTo>
                        <a:pt x="2278" y="730"/>
                      </a:lnTo>
                      <a:lnTo>
                        <a:pt x="2277" y="740"/>
                      </a:lnTo>
                      <a:lnTo>
                        <a:pt x="2277" y="751"/>
                      </a:lnTo>
                      <a:lnTo>
                        <a:pt x="2281" y="751"/>
                      </a:lnTo>
                      <a:lnTo>
                        <a:pt x="2277" y="751"/>
                      </a:lnTo>
                      <a:lnTo>
                        <a:pt x="2281" y="751"/>
                      </a:lnTo>
                      <a:lnTo>
                        <a:pt x="2277" y="751"/>
                      </a:lnTo>
                      <a:lnTo>
                        <a:pt x="2276" y="762"/>
                      </a:lnTo>
                      <a:lnTo>
                        <a:pt x="2276" y="783"/>
                      </a:lnTo>
                      <a:lnTo>
                        <a:pt x="2280" y="783"/>
                      </a:lnTo>
                      <a:lnTo>
                        <a:pt x="2276" y="783"/>
                      </a:lnTo>
                      <a:lnTo>
                        <a:pt x="2280" y="783"/>
                      </a:lnTo>
                      <a:lnTo>
                        <a:pt x="2276" y="783"/>
                      </a:lnTo>
                      <a:lnTo>
                        <a:pt x="2275" y="793"/>
                      </a:lnTo>
                      <a:lnTo>
                        <a:pt x="2275" y="802"/>
                      </a:lnTo>
                      <a:lnTo>
                        <a:pt x="2278" y="802"/>
                      </a:lnTo>
                      <a:lnTo>
                        <a:pt x="2275" y="802"/>
                      </a:lnTo>
                      <a:lnTo>
                        <a:pt x="2278" y="802"/>
                      </a:lnTo>
                      <a:lnTo>
                        <a:pt x="2275" y="802"/>
                      </a:lnTo>
                      <a:lnTo>
                        <a:pt x="2273" y="813"/>
                      </a:lnTo>
                      <a:lnTo>
                        <a:pt x="2273" y="823"/>
                      </a:lnTo>
                      <a:lnTo>
                        <a:pt x="2277" y="823"/>
                      </a:lnTo>
                      <a:lnTo>
                        <a:pt x="2273" y="823"/>
                      </a:lnTo>
                      <a:lnTo>
                        <a:pt x="2277" y="823"/>
                      </a:lnTo>
                      <a:lnTo>
                        <a:pt x="2273" y="823"/>
                      </a:lnTo>
                      <a:lnTo>
                        <a:pt x="2272" y="832"/>
                      </a:lnTo>
                      <a:lnTo>
                        <a:pt x="2272" y="851"/>
                      </a:lnTo>
                      <a:lnTo>
                        <a:pt x="2276" y="851"/>
                      </a:lnTo>
                      <a:lnTo>
                        <a:pt x="2272" y="851"/>
                      </a:lnTo>
                      <a:lnTo>
                        <a:pt x="2276" y="851"/>
                      </a:lnTo>
                      <a:lnTo>
                        <a:pt x="2272" y="851"/>
                      </a:lnTo>
                      <a:lnTo>
                        <a:pt x="2271" y="860"/>
                      </a:lnTo>
                      <a:lnTo>
                        <a:pt x="2271" y="869"/>
                      </a:lnTo>
                      <a:lnTo>
                        <a:pt x="2275" y="869"/>
                      </a:lnTo>
                      <a:lnTo>
                        <a:pt x="2271" y="869"/>
                      </a:lnTo>
                      <a:lnTo>
                        <a:pt x="2275" y="869"/>
                      </a:lnTo>
                      <a:lnTo>
                        <a:pt x="2271" y="869"/>
                      </a:lnTo>
                      <a:lnTo>
                        <a:pt x="2269" y="878"/>
                      </a:lnTo>
                      <a:lnTo>
                        <a:pt x="2269" y="896"/>
                      </a:lnTo>
                      <a:lnTo>
                        <a:pt x="2273" y="896"/>
                      </a:lnTo>
                      <a:lnTo>
                        <a:pt x="2269" y="896"/>
                      </a:lnTo>
                      <a:lnTo>
                        <a:pt x="2273" y="896"/>
                      </a:lnTo>
                      <a:lnTo>
                        <a:pt x="2269" y="896"/>
                      </a:lnTo>
                      <a:lnTo>
                        <a:pt x="2268" y="904"/>
                      </a:lnTo>
                      <a:lnTo>
                        <a:pt x="2268" y="913"/>
                      </a:lnTo>
                      <a:lnTo>
                        <a:pt x="2272" y="913"/>
                      </a:lnTo>
                      <a:lnTo>
                        <a:pt x="2268" y="913"/>
                      </a:lnTo>
                      <a:lnTo>
                        <a:pt x="2272" y="913"/>
                      </a:lnTo>
                      <a:lnTo>
                        <a:pt x="2268" y="913"/>
                      </a:lnTo>
                      <a:lnTo>
                        <a:pt x="2267" y="921"/>
                      </a:lnTo>
                      <a:lnTo>
                        <a:pt x="2267" y="929"/>
                      </a:lnTo>
                      <a:lnTo>
                        <a:pt x="2271" y="929"/>
                      </a:lnTo>
                      <a:lnTo>
                        <a:pt x="2267" y="929"/>
                      </a:lnTo>
                      <a:lnTo>
                        <a:pt x="2271" y="929"/>
                      </a:lnTo>
                      <a:lnTo>
                        <a:pt x="2267" y="929"/>
                      </a:lnTo>
                      <a:lnTo>
                        <a:pt x="2266" y="937"/>
                      </a:lnTo>
                      <a:lnTo>
                        <a:pt x="2266" y="952"/>
                      </a:lnTo>
                      <a:lnTo>
                        <a:pt x="2269" y="952"/>
                      </a:lnTo>
                      <a:lnTo>
                        <a:pt x="2266" y="952"/>
                      </a:lnTo>
                      <a:lnTo>
                        <a:pt x="2269" y="952"/>
                      </a:lnTo>
                      <a:lnTo>
                        <a:pt x="2266" y="952"/>
                      </a:lnTo>
                      <a:lnTo>
                        <a:pt x="2264" y="960"/>
                      </a:lnTo>
                      <a:lnTo>
                        <a:pt x="2264" y="966"/>
                      </a:lnTo>
                      <a:lnTo>
                        <a:pt x="2268" y="966"/>
                      </a:lnTo>
                      <a:lnTo>
                        <a:pt x="2264" y="966"/>
                      </a:lnTo>
                      <a:lnTo>
                        <a:pt x="2268" y="966"/>
                      </a:lnTo>
                      <a:lnTo>
                        <a:pt x="2264" y="966"/>
                      </a:lnTo>
                      <a:lnTo>
                        <a:pt x="2263" y="974"/>
                      </a:lnTo>
                      <a:lnTo>
                        <a:pt x="2263" y="980"/>
                      </a:lnTo>
                      <a:lnTo>
                        <a:pt x="2267" y="980"/>
                      </a:lnTo>
                      <a:lnTo>
                        <a:pt x="2263" y="980"/>
                      </a:lnTo>
                      <a:lnTo>
                        <a:pt x="2267" y="980"/>
                      </a:lnTo>
                      <a:lnTo>
                        <a:pt x="2263" y="980"/>
                      </a:lnTo>
                      <a:lnTo>
                        <a:pt x="2262" y="987"/>
                      </a:lnTo>
                      <a:lnTo>
                        <a:pt x="2262" y="1000"/>
                      </a:lnTo>
                      <a:lnTo>
                        <a:pt x="2266" y="1000"/>
                      </a:lnTo>
                      <a:lnTo>
                        <a:pt x="2262" y="1000"/>
                      </a:lnTo>
                      <a:lnTo>
                        <a:pt x="2266" y="1000"/>
                      </a:lnTo>
                      <a:lnTo>
                        <a:pt x="2262" y="1000"/>
                      </a:lnTo>
                      <a:lnTo>
                        <a:pt x="2260" y="1006"/>
                      </a:lnTo>
                      <a:lnTo>
                        <a:pt x="2260" y="1011"/>
                      </a:lnTo>
                      <a:lnTo>
                        <a:pt x="2264" y="1011"/>
                      </a:lnTo>
                      <a:lnTo>
                        <a:pt x="2260" y="1011"/>
                      </a:lnTo>
                      <a:lnTo>
                        <a:pt x="2264" y="1011"/>
                      </a:lnTo>
                      <a:lnTo>
                        <a:pt x="2260" y="1011"/>
                      </a:lnTo>
                      <a:lnTo>
                        <a:pt x="2259" y="1018"/>
                      </a:lnTo>
                      <a:lnTo>
                        <a:pt x="2259" y="1023"/>
                      </a:lnTo>
                      <a:lnTo>
                        <a:pt x="2263" y="1023"/>
                      </a:lnTo>
                      <a:lnTo>
                        <a:pt x="2259" y="1022"/>
                      </a:lnTo>
                      <a:lnTo>
                        <a:pt x="2259" y="1023"/>
                      </a:lnTo>
                      <a:lnTo>
                        <a:pt x="2263" y="1023"/>
                      </a:lnTo>
                      <a:lnTo>
                        <a:pt x="2259" y="1022"/>
                      </a:lnTo>
                      <a:lnTo>
                        <a:pt x="2258" y="1027"/>
                      </a:lnTo>
                      <a:lnTo>
                        <a:pt x="2258" y="1039"/>
                      </a:lnTo>
                      <a:lnTo>
                        <a:pt x="2262" y="1039"/>
                      </a:lnTo>
                      <a:lnTo>
                        <a:pt x="2258" y="1037"/>
                      </a:lnTo>
                      <a:lnTo>
                        <a:pt x="2258" y="1039"/>
                      </a:lnTo>
                      <a:lnTo>
                        <a:pt x="2262" y="1039"/>
                      </a:lnTo>
                      <a:lnTo>
                        <a:pt x="2258" y="1037"/>
                      </a:lnTo>
                      <a:lnTo>
                        <a:pt x="2256" y="1042"/>
                      </a:lnTo>
                      <a:lnTo>
                        <a:pt x="2256" y="1049"/>
                      </a:lnTo>
                      <a:lnTo>
                        <a:pt x="2260" y="1049"/>
                      </a:lnTo>
                      <a:lnTo>
                        <a:pt x="2256" y="1048"/>
                      </a:lnTo>
                      <a:lnTo>
                        <a:pt x="2256" y="1049"/>
                      </a:lnTo>
                      <a:lnTo>
                        <a:pt x="2260" y="1049"/>
                      </a:lnTo>
                      <a:lnTo>
                        <a:pt x="2256" y="1048"/>
                      </a:lnTo>
                      <a:lnTo>
                        <a:pt x="2255" y="1051"/>
                      </a:lnTo>
                      <a:lnTo>
                        <a:pt x="2255" y="1057"/>
                      </a:lnTo>
                      <a:lnTo>
                        <a:pt x="2259" y="1057"/>
                      </a:lnTo>
                      <a:lnTo>
                        <a:pt x="2255" y="1055"/>
                      </a:lnTo>
                      <a:lnTo>
                        <a:pt x="2255" y="1057"/>
                      </a:lnTo>
                      <a:lnTo>
                        <a:pt x="2259" y="1057"/>
                      </a:lnTo>
                      <a:lnTo>
                        <a:pt x="2255" y="1055"/>
                      </a:lnTo>
                      <a:lnTo>
                        <a:pt x="2254" y="1060"/>
                      </a:lnTo>
                      <a:lnTo>
                        <a:pt x="2254" y="1070"/>
                      </a:lnTo>
                      <a:lnTo>
                        <a:pt x="2258" y="1070"/>
                      </a:lnTo>
                      <a:lnTo>
                        <a:pt x="2254" y="1068"/>
                      </a:lnTo>
                      <a:lnTo>
                        <a:pt x="2254" y="1070"/>
                      </a:lnTo>
                      <a:lnTo>
                        <a:pt x="2258" y="1070"/>
                      </a:lnTo>
                      <a:lnTo>
                        <a:pt x="2254" y="1068"/>
                      </a:lnTo>
                      <a:lnTo>
                        <a:pt x="2253" y="1071"/>
                      </a:lnTo>
                      <a:lnTo>
                        <a:pt x="2253" y="1076"/>
                      </a:lnTo>
                      <a:lnTo>
                        <a:pt x="2256" y="1076"/>
                      </a:lnTo>
                      <a:lnTo>
                        <a:pt x="2253" y="1075"/>
                      </a:lnTo>
                      <a:lnTo>
                        <a:pt x="2253" y="1076"/>
                      </a:lnTo>
                      <a:lnTo>
                        <a:pt x="2256" y="1076"/>
                      </a:lnTo>
                      <a:lnTo>
                        <a:pt x="2253" y="1075"/>
                      </a:lnTo>
                      <a:lnTo>
                        <a:pt x="2251" y="1077"/>
                      </a:lnTo>
                      <a:lnTo>
                        <a:pt x="2251" y="1082"/>
                      </a:lnTo>
                      <a:lnTo>
                        <a:pt x="2255" y="1082"/>
                      </a:lnTo>
                      <a:lnTo>
                        <a:pt x="2251" y="1081"/>
                      </a:lnTo>
                      <a:lnTo>
                        <a:pt x="2251" y="1082"/>
                      </a:lnTo>
                      <a:lnTo>
                        <a:pt x="2255" y="1082"/>
                      </a:lnTo>
                      <a:lnTo>
                        <a:pt x="2251" y="1081"/>
                      </a:lnTo>
                      <a:lnTo>
                        <a:pt x="2250" y="1084"/>
                      </a:lnTo>
                      <a:lnTo>
                        <a:pt x="2250" y="1090"/>
                      </a:lnTo>
                      <a:lnTo>
                        <a:pt x="2254" y="1090"/>
                      </a:lnTo>
                      <a:lnTo>
                        <a:pt x="2251" y="1088"/>
                      </a:lnTo>
                      <a:lnTo>
                        <a:pt x="2250" y="1090"/>
                      </a:lnTo>
                      <a:lnTo>
                        <a:pt x="2254" y="1090"/>
                      </a:lnTo>
                      <a:lnTo>
                        <a:pt x="2251" y="1088"/>
                      </a:lnTo>
                      <a:lnTo>
                        <a:pt x="2250" y="1089"/>
                      </a:lnTo>
                      <a:lnTo>
                        <a:pt x="2249" y="1091"/>
                      </a:lnTo>
                      <a:lnTo>
                        <a:pt x="2249" y="1094"/>
                      </a:lnTo>
                      <a:lnTo>
                        <a:pt x="2253" y="1094"/>
                      </a:lnTo>
                      <a:lnTo>
                        <a:pt x="2250" y="1091"/>
                      </a:lnTo>
                      <a:lnTo>
                        <a:pt x="2249" y="1094"/>
                      </a:lnTo>
                      <a:lnTo>
                        <a:pt x="2253" y="1094"/>
                      </a:lnTo>
                      <a:lnTo>
                        <a:pt x="2250" y="1091"/>
                      </a:lnTo>
                      <a:lnTo>
                        <a:pt x="2249" y="1093"/>
                      </a:lnTo>
                      <a:lnTo>
                        <a:pt x="2247" y="1095"/>
                      </a:lnTo>
                      <a:lnTo>
                        <a:pt x="2247" y="1098"/>
                      </a:lnTo>
                      <a:lnTo>
                        <a:pt x="2251" y="1098"/>
                      </a:lnTo>
                      <a:lnTo>
                        <a:pt x="2249" y="1095"/>
                      </a:lnTo>
                      <a:lnTo>
                        <a:pt x="2247" y="1098"/>
                      </a:lnTo>
                      <a:lnTo>
                        <a:pt x="2251" y="1098"/>
                      </a:lnTo>
                      <a:lnTo>
                        <a:pt x="2249" y="1095"/>
                      </a:lnTo>
                      <a:lnTo>
                        <a:pt x="2247" y="1097"/>
                      </a:lnTo>
                      <a:lnTo>
                        <a:pt x="2246" y="1099"/>
                      </a:lnTo>
                      <a:lnTo>
                        <a:pt x="2246" y="1102"/>
                      </a:lnTo>
                      <a:lnTo>
                        <a:pt x="2250" y="1102"/>
                      </a:lnTo>
                      <a:lnTo>
                        <a:pt x="2247" y="1099"/>
                      </a:lnTo>
                      <a:lnTo>
                        <a:pt x="2246" y="1102"/>
                      </a:lnTo>
                      <a:lnTo>
                        <a:pt x="2250" y="1102"/>
                      </a:lnTo>
                      <a:lnTo>
                        <a:pt x="2247" y="1099"/>
                      </a:lnTo>
                      <a:lnTo>
                        <a:pt x="2245" y="1102"/>
                      </a:lnTo>
                      <a:lnTo>
                        <a:pt x="2244" y="1104"/>
                      </a:lnTo>
                      <a:lnTo>
                        <a:pt x="2244" y="1106"/>
                      </a:lnTo>
                      <a:lnTo>
                        <a:pt x="2247" y="1106"/>
                      </a:lnTo>
                      <a:lnTo>
                        <a:pt x="2247" y="1102"/>
                      </a:lnTo>
                      <a:lnTo>
                        <a:pt x="2245" y="1103"/>
                      </a:lnTo>
                      <a:lnTo>
                        <a:pt x="2244" y="1106"/>
                      </a:lnTo>
                      <a:lnTo>
                        <a:pt x="2247" y="1106"/>
                      </a:lnTo>
                      <a:lnTo>
                        <a:pt x="2247" y="1102"/>
                      </a:lnTo>
                      <a:lnTo>
                        <a:pt x="2246" y="1102"/>
                      </a:lnTo>
                      <a:lnTo>
                        <a:pt x="2244" y="1103"/>
                      </a:lnTo>
                      <a:lnTo>
                        <a:pt x="2242" y="1106"/>
                      </a:lnTo>
                      <a:lnTo>
                        <a:pt x="2242" y="1107"/>
                      </a:lnTo>
                      <a:lnTo>
                        <a:pt x="2246" y="1107"/>
                      </a:lnTo>
                      <a:lnTo>
                        <a:pt x="2246" y="1103"/>
                      </a:lnTo>
                      <a:lnTo>
                        <a:pt x="2244" y="1104"/>
                      </a:lnTo>
                      <a:lnTo>
                        <a:pt x="2242" y="1107"/>
                      </a:lnTo>
                      <a:lnTo>
                        <a:pt x="2246" y="1107"/>
                      </a:lnTo>
                      <a:lnTo>
                        <a:pt x="2246" y="1103"/>
                      </a:lnTo>
                      <a:lnTo>
                        <a:pt x="2241" y="1103"/>
                      </a:lnTo>
                      <a:lnTo>
                        <a:pt x="2241" y="1107"/>
                      </a:lnTo>
                      <a:lnTo>
                        <a:pt x="2246" y="1107"/>
                      </a:lnTo>
                      <a:lnTo>
                        <a:pt x="2245" y="1107"/>
                      </a:lnTo>
                      <a:lnTo>
                        <a:pt x="2244" y="1104"/>
                      </a:lnTo>
                      <a:lnTo>
                        <a:pt x="2241" y="1103"/>
                      </a:lnTo>
                      <a:lnTo>
                        <a:pt x="2241" y="1107"/>
                      </a:lnTo>
                      <a:lnTo>
                        <a:pt x="2246" y="1107"/>
                      </a:lnTo>
                      <a:lnTo>
                        <a:pt x="2246" y="1106"/>
                      </a:lnTo>
                      <a:lnTo>
                        <a:pt x="2245" y="1106"/>
                      </a:lnTo>
                      <a:lnTo>
                        <a:pt x="2244" y="1103"/>
                      </a:lnTo>
                      <a:lnTo>
                        <a:pt x="2241" y="1102"/>
                      </a:lnTo>
                      <a:lnTo>
                        <a:pt x="2237" y="1102"/>
                      </a:lnTo>
                      <a:lnTo>
                        <a:pt x="2237" y="1106"/>
                      </a:lnTo>
                      <a:lnTo>
                        <a:pt x="2241" y="1103"/>
                      </a:lnTo>
                      <a:lnTo>
                        <a:pt x="2237" y="1102"/>
                      </a:lnTo>
                      <a:lnTo>
                        <a:pt x="2237" y="1106"/>
                      </a:lnTo>
                      <a:lnTo>
                        <a:pt x="2241" y="1103"/>
                      </a:lnTo>
                      <a:lnTo>
                        <a:pt x="2240" y="1102"/>
                      </a:lnTo>
                      <a:lnTo>
                        <a:pt x="2238" y="1102"/>
                      </a:lnTo>
                      <a:lnTo>
                        <a:pt x="2236" y="1101"/>
                      </a:lnTo>
                      <a:lnTo>
                        <a:pt x="2235" y="1101"/>
                      </a:lnTo>
                      <a:lnTo>
                        <a:pt x="2235" y="1104"/>
                      </a:lnTo>
                      <a:lnTo>
                        <a:pt x="2238" y="1102"/>
                      </a:lnTo>
                      <a:lnTo>
                        <a:pt x="2235" y="1101"/>
                      </a:lnTo>
                      <a:lnTo>
                        <a:pt x="2235" y="1104"/>
                      </a:lnTo>
                      <a:lnTo>
                        <a:pt x="2238" y="1102"/>
                      </a:lnTo>
                      <a:lnTo>
                        <a:pt x="2237" y="1101"/>
                      </a:lnTo>
                      <a:lnTo>
                        <a:pt x="2236" y="1101"/>
                      </a:lnTo>
                      <a:lnTo>
                        <a:pt x="2233" y="1099"/>
                      </a:lnTo>
                      <a:lnTo>
                        <a:pt x="2232" y="1099"/>
                      </a:lnTo>
                      <a:lnTo>
                        <a:pt x="2232" y="1103"/>
                      </a:lnTo>
                      <a:lnTo>
                        <a:pt x="2237" y="1103"/>
                      </a:lnTo>
                      <a:lnTo>
                        <a:pt x="2236" y="1103"/>
                      </a:lnTo>
                      <a:lnTo>
                        <a:pt x="2235" y="1101"/>
                      </a:lnTo>
                      <a:lnTo>
                        <a:pt x="2232" y="1099"/>
                      </a:lnTo>
                      <a:lnTo>
                        <a:pt x="2232" y="1103"/>
                      </a:lnTo>
                      <a:lnTo>
                        <a:pt x="2237" y="1103"/>
                      </a:lnTo>
                      <a:lnTo>
                        <a:pt x="2237" y="1102"/>
                      </a:lnTo>
                      <a:lnTo>
                        <a:pt x="2236" y="1102"/>
                      </a:lnTo>
                      <a:lnTo>
                        <a:pt x="2235" y="1099"/>
                      </a:lnTo>
                      <a:lnTo>
                        <a:pt x="2232" y="1098"/>
                      </a:lnTo>
                      <a:lnTo>
                        <a:pt x="2231" y="1098"/>
                      </a:lnTo>
                      <a:lnTo>
                        <a:pt x="2231" y="1102"/>
                      </a:lnTo>
                      <a:lnTo>
                        <a:pt x="2235" y="1099"/>
                      </a:lnTo>
                      <a:lnTo>
                        <a:pt x="2231" y="1098"/>
                      </a:lnTo>
                      <a:lnTo>
                        <a:pt x="2231" y="1102"/>
                      </a:lnTo>
                      <a:lnTo>
                        <a:pt x="2235" y="1099"/>
                      </a:lnTo>
                      <a:lnTo>
                        <a:pt x="2233" y="1098"/>
                      </a:lnTo>
                      <a:lnTo>
                        <a:pt x="2232" y="1098"/>
                      </a:lnTo>
                      <a:lnTo>
                        <a:pt x="2229" y="1097"/>
                      </a:lnTo>
                      <a:lnTo>
                        <a:pt x="2228" y="1097"/>
                      </a:lnTo>
                      <a:lnTo>
                        <a:pt x="2228" y="1101"/>
                      </a:lnTo>
                      <a:lnTo>
                        <a:pt x="2233" y="1101"/>
                      </a:lnTo>
                      <a:lnTo>
                        <a:pt x="2232" y="1101"/>
                      </a:lnTo>
                      <a:lnTo>
                        <a:pt x="2231" y="1098"/>
                      </a:lnTo>
                      <a:lnTo>
                        <a:pt x="2228" y="1097"/>
                      </a:lnTo>
                      <a:lnTo>
                        <a:pt x="2228" y="1101"/>
                      </a:lnTo>
                      <a:lnTo>
                        <a:pt x="2233" y="1101"/>
                      </a:lnTo>
                      <a:lnTo>
                        <a:pt x="2233" y="1099"/>
                      </a:lnTo>
                      <a:lnTo>
                        <a:pt x="2232" y="1099"/>
                      </a:lnTo>
                      <a:lnTo>
                        <a:pt x="2232" y="1097"/>
                      </a:lnTo>
                      <a:lnTo>
                        <a:pt x="2228" y="1093"/>
                      </a:lnTo>
                      <a:lnTo>
                        <a:pt x="2224" y="1095"/>
                      </a:lnTo>
                      <a:lnTo>
                        <a:pt x="2229" y="1095"/>
                      </a:lnTo>
                      <a:lnTo>
                        <a:pt x="2228" y="1093"/>
                      </a:lnTo>
                      <a:lnTo>
                        <a:pt x="2224" y="1095"/>
                      </a:lnTo>
                      <a:lnTo>
                        <a:pt x="2229" y="1095"/>
                      </a:lnTo>
                      <a:lnTo>
                        <a:pt x="2229" y="1094"/>
                      </a:lnTo>
                      <a:lnTo>
                        <a:pt x="2228" y="1094"/>
                      </a:lnTo>
                      <a:lnTo>
                        <a:pt x="2228" y="1091"/>
                      </a:lnTo>
                      <a:lnTo>
                        <a:pt x="2227" y="1090"/>
                      </a:lnTo>
                      <a:lnTo>
                        <a:pt x="2223" y="1093"/>
                      </a:lnTo>
                      <a:lnTo>
                        <a:pt x="2228" y="1093"/>
                      </a:lnTo>
                      <a:lnTo>
                        <a:pt x="2227" y="1090"/>
                      </a:lnTo>
                      <a:lnTo>
                        <a:pt x="2223" y="1093"/>
                      </a:lnTo>
                      <a:lnTo>
                        <a:pt x="2228" y="1093"/>
                      </a:lnTo>
                      <a:lnTo>
                        <a:pt x="2228" y="1091"/>
                      </a:lnTo>
                      <a:lnTo>
                        <a:pt x="2227" y="1091"/>
                      </a:lnTo>
                      <a:lnTo>
                        <a:pt x="2227" y="1089"/>
                      </a:lnTo>
                      <a:lnTo>
                        <a:pt x="2225" y="1088"/>
                      </a:lnTo>
                      <a:lnTo>
                        <a:pt x="2222" y="1090"/>
                      </a:lnTo>
                      <a:lnTo>
                        <a:pt x="2227" y="1090"/>
                      </a:lnTo>
                      <a:lnTo>
                        <a:pt x="2225" y="1088"/>
                      </a:lnTo>
                      <a:lnTo>
                        <a:pt x="2222" y="1090"/>
                      </a:lnTo>
                      <a:lnTo>
                        <a:pt x="2227" y="1090"/>
                      </a:lnTo>
                      <a:lnTo>
                        <a:pt x="2227" y="1089"/>
                      </a:lnTo>
                      <a:lnTo>
                        <a:pt x="2225" y="1089"/>
                      </a:lnTo>
                      <a:lnTo>
                        <a:pt x="2225" y="1086"/>
                      </a:lnTo>
                      <a:lnTo>
                        <a:pt x="2224" y="1085"/>
                      </a:lnTo>
                      <a:lnTo>
                        <a:pt x="2220" y="1088"/>
                      </a:lnTo>
                      <a:lnTo>
                        <a:pt x="2225" y="1088"/>
                      </a:lnTo>
                      <a:lnTo>
                        <a:pt x="2224" y="1085"/>
                      </a:lnTo>
                      <a:lnTo>
                        <a:pt x="2220" y="1088"/>
                      </a:lnTo>
                      <a:lnTo>
                        <a:pt x="2225" y="1088"/>
                      </a:lnTo>
                      <a:lnTo>
                        <a:pt x="2225" y="1085"/>
                      </a:lnTo>
                      <a:lnTo>
                        <a:pt x="2224" y="1085"/>
                      </a:lnTo>
                      <a:lnTo>
                        <a:pt x="2224" y="1082"/>
                      </a:lnTo>
                      <a:lnTo>
                        <a:pt x="2223" y="1081"/>
                      </a:lnTo>
                      <a:lnTo>
                        <a:pt x="2219" y="1084"/>
                      </a:lnTo>
                      <a:lnTo>
                        <a:pt x="2224" y="1084"/>
                      </a:lnTo>
                      <a:lnTo>
                        <a:pt x="2223" y="1081"/>
                      </a:lnTo>
                      <a:lnTo>
                        <a:pt x="2219" y="1084"/>
                      </a:lnTo>
                      <a:lnTo>
                        <a:pt x="2224" y="1084"/>
                      </a:lnTo>
                      <a:lnTo>
                        <a:pt x="2224" y="1081"/>
                      </a:lnTo>
                      <a:lnTo>
                        <a:pt x="2223" y="1081"/>
                      </a:lnTo>
                      <a:lnTo>
                        <a:pt x="2223" y="1079"/>
                      </a:lnTo>
                      <a:lnTo>
                        <a:pt x="2222" y="1077"/>
                      </a:lnTo>
                      <a:lnTo>
                        <a:pt x="2218" y="1080"/>
                      </a:lnTo>
                      <a:lnTo>
                        <a:pt x="2223" y="1080"/>
                      </a:lnTo>
                      <a:lnTo>
                        <a:pt x="2222" y="1077"/>
                      </a:lnTo>
                      <a:lnTo>
                        <a:pt x="2218" y="1080"/>
                      </a:lnTo>
                      <a:lnTo>
                        <a:pt x="2223" y="1080"/>
                      </a:lnTo>
                      <a:lnTo>
                        <a:pt x="2223" y="1079"/>
                      </a:lnTo>
                      <a:lnTo>
                        <a:pt x="2222" y="1079"/>
                      </a:lnTo>
                      <a:lnTo>
                        <a:pt x="2222" y="1077"/>
                      </a:lnTo>
                      <a:lnTo>
                        <a:pt x="2220" y="1075"/>
                      </a:lnTo>
                      <a:lnTo>
                        <a:pt x="2216" y="1076"/>
                      </a:lnTo>
                      <a:lnTo>
                        <a:pt x="2222" y="1076"/>
                      </a:lnTo>
                      <a:lnTo>
                        <a:pt x="2220" y="1075"/>
                      </a:lnTo>
                      <a:lnTo>
                        <a:pt x="2216" y="1076"/>
                      </a:lnTo>
                      <a:lnTo>
                        <a:pt x="2222" y="1076"/>
                      </a:lnTo>
                      <a:lnTo>
                        <a:pt x="2222" y="1072"/>
                      </a:lnTo>
                      <a:lnTo>
                        <a:pt x="2220" y="1072"/>
                      </a:lnTo>
                      <a:lnTo>
                        <a:pt x="2220" y="1071"/>
                      </a:lnTo>
                      <a:lnTo>
                        <a:pt x="2219" y="1068"/>
                      </a:lnTo>
                      <a:lnTo>
                        <a:pt x="2215" y="1070"/>
                      </a:lnTo>
                      <a:lnTo>
                        <a:pt x="2220" y="1070"/>
                      </a:lnTo>
                      <a:lnTo>
                        <a:pt x="2219" y="1068"/>
                      </a:lnTo>
                      <a:lnTo>
                        <a:pt x="2215" y="1070"/>
                      </a:lnTo>
                      <a:lnTo>
                        <a:pt x="2220" y="1070"/>
                      </a:lnTo>
                      <a:lnTo>
                        <a:pt x="2220" y="1067"/>
                      </a:lnTo>
                      <a:lnTo>
                        <a:pt x="2219" y="1067"/>
                      </a:lnTo>
                      <a:lnTo>
                        <a:pt x="2219" y="1066"/>
                      </a:lnTo>
                      <a:lnTo>
                        <a:pt x="2218" y="1063"/>
                      </a:lnTo>
                      <a:lnTo>
                        <a:pt x="2214" y="1064"/>
                      </a:lnTo>
                      <a:lnTo>
                        <a:pt x="2219" y="1064"/>
                      </a:lnTo>
                      <a:lnTo>
                        <a:pt x="2218" y="1063"/>
                      </a:lnTo>
                      <a:lnTo>
                        <a:pt x="2214" y="1064"/>
                      </a:lnTo>
                      <a:lnTo>
                        <a:pt x="2219" y="1064"/>
                      </a:lnTo>
                      <a:lnTo>
                        <a:pt x="2219" y="1060"/>
                      </a:lnTo>
                      <a:lnTo>
                        <a:pt x="2218" y="1060"/>
                      </a:lnTo>
                      <a:lnTo>
                        <a:pt x="2218" y="1059"/>
                      </a:lnTo>
                      <a:lnTo>
                        <a:pt x="2216" y="1057"/>
                      </a:lnTo>
                      <a:lnTo>
                        <a:pt x="2213" y="1058"/>
                      </a:lnTo>
                      <a:lnTo>
                        <a:pt x="2218" y="1058"/>
                      </a:lnTo>
                      <a:lnTo>
                        <a:pt x="2216" y="1057"/>
                      </a:lnTo>
                      <a:lnTo>
                        <a:pt x="2213" y="1058"/>
                      </a:lnTo>
                      <a:lnTo>
                        <a:pt x="2218" y="1058"/>
                      </a:lnTo>
                      <a:lnTo>
                        <a:pt x="2218" y="1050"/>
                      </a:lnTo>
                      <a:lnTo>
                        <a:pt x="2216" y="1049"/>
                      </a:lnTo>
                      <a:lnTo>
                        <a:pt x="2215" y="1045"/>
                      </a:lnTo>
                      <a:lnTo>
                        <a:pt x="2211" y="1046"/>
                      </a:lnTo>
                      <a:lnTo>
                        <a:pt x="2216" y="1046"/>
                      </a:lnTo>
                      <a:lnTo>
                        <a:pt x="2215" y="1045"/>
                      </a:lnTo>
                      <a:lnTo>
                        <a:pt x="2211" y="1046"/>
                      </a:lnTo>
                      <a:lnTo>
                        <a:pt x="2216" y="1046"/>
                      </a:lnTo>
                      <a:lnTo>
                        <a:pt x="2216" y="1042"/>
                      </a:lnTo>
                      <a:lnTo>
                        <a:pt x="2215" y="1041"/>
                      </a:lnTo>
                      <a:lnTo>
                        <a:pt x="2214" y="1037"/>
                      </a:lnTo>
                      <a:lnTo>
                        <a:pt x="2210" y="1039"/>
                      </a:lnTo>
                      <a:lnTo>
                        <a:pt x="2215" y="1039"/>
                      </a:lnTo>
                      <a:lnTo>
                        <a:pt x="2214" y="1037"/>
                      </a:lnTo>
                      <a:lnTo>
                        <a:pt x="2210" y="1039"/>
                      </a:lnTo>
                      <a:lnTo>
                        <a:pt x="2215" y="1039"/>
                      </a:lnTo>
                      <a:lnTo>
                        <a:pt x="2215" y="1033"/>
                      </a:lnTo>
                      <a:lnTo>
                        <a:pt x="2214" y="1033"/>
                      </a:lnTo>
                      <a:lnTo>
                        <a:pt x="2213" y="1028"/>
                      </a:lnTo>
                      <a:lnTo>
                        <a:pt x="2209" y="1028"/>
                      </a:lnTo>
                      <a:lnTo>
                        <a:pt x="2214" y="1028"/>
                      </a:lnTo>
                      <a:lnTo>
                        <a:pt x="2209" y="1028"/>
                      </a:lnTo>
                      <a:lnTo>
                        <a:pt x="2214" y="1028"/>
                      </a:lnTo>
                      <a:lnTo>
                        <a:pt x="2214" y="1018"/>
                      </a:lnTo>
                      <a:lnTo>
                        <a:pt x="2213" y="1018"/>
                      </a:lnTo>
                      <a:lnTo>
                        <a:pt x="2211" y="1011"/>
                      </a:lnTo>
                      <a:lnTo>
                        <a:pt x="2207" y="1011"/>
                      </a:lnTo>
                      <a:lnTo>
                        <a:pt x="2213" y="1011"/>
                      </a:lnTo>
                      <a:lnTo>
                        <a:pt x="2207" y="1011"/>
                      </a:lnTo>
                      <a:lnTo>
                        <a:pt x="2213" y="1011"/>
                      </a:lnTo>
                      <a:lnTo>
                        <a:pt x="2213" y="1005"/>
                      </a:lnTo>
                      <a:lnTo>
                        <a:pt x="2211" y="1005"/>
                      </a:lnTo>
                      <a:lnTo>
                        <a:pt x="2210" y="998"/>
                      </a:lnTo>
                      <a:lnTo>
                        <a:pt x="2206" y="998"/>
                      </a:lnTo>
                      <a:lnTo>
                        <a:pt x="2211" y="998"/>
                      </a:lnTo>
                      <a:lnTo>
                        <a:pt x="2206" y="998"/>
                      </a:lnTo>
                      <a:lnTo>
                        <a:pt x="2211" y="998"/>
                      </a:lnTo>
                      <a:lnTo>
                        <a:pt x="2211" y="991"/>
                      </a:lnTo>
                      <a:lnTo>
                        <a:pt x="2210" y="983"/>
                      </a:lnTo>
                      <a:lnTo>
                        <a:pt x="2205" y="983"/>
                      </a:lnTo>
                      <a:lnTo>
                        <a:pt x="2210" y="983"/>
                      </a:lnTo>
                      <a:lnTo>
                        <a:pt x="2205" y="983"/>
                      </a:lnTo>
                      <a:lnTo>
                        <a:pt x="2210" y="983"/>
                      </a:lnTo>
                      <a:lnTo>
                        <a:pt x="2210" y="966"/>
                      </a:lnTo>
                      <a:lnTo>
                        <a:pt x="2209" y="957"/>
                      </a:lnTo>
                      <a:lnTo>
                        <a:pt x="2204" y="957"/>
                      </a:lnTo>
                      <a:lnTo>
                        <a:pt x="2209" y="957"/>
                      </a:lnTo>
                      <a:lnTo>
                        <a:pt x="2204" y="957"/>
                      </a:lnTo>
                      <a:lnTo>
                        <a:pt x="2209" y="957"/>
                      </a:lnTo>
                      <a:lnTo>
                        <a:pt x="2209" y="947"/>
                      </a:lnTo>
                      <a:lnTo>
                        <a:pt x="2207" y="938"/>
                      </a:lnTo>
                      <a:lnTo>
                        <a:pt x="2202" y="938"/>
                      </a:lnTo>
                      <a:lnTo>
                        <a:pt x="2207" y="938"/>
                      </a:lnTo>
                      <a:lnTo>
                        <a:pt x="2202" y="938"/>
                      </a:lnTo>
                      <a:lnTo>
                        <a:pt x="2207" y="938"/>
                      </a:lnTo>
                      <a:lnTo>
                        <a:pt x="2207" y="927"/>
                      </a:lnTo>
                      <a:lnTo>
                        <a:pt x="2206" y="916"/>
                      </a:lnTo>
                      <a:lnTo>
                        <a:pt x="2201" y="916"/>
                      </a:lnTo>
                      <a:lnTo>
                        <a:pt x="2206" y="916"/>
                      </a:lnTo>
                      <a:lnTo>
                        <a:pt x="2201" y="916"/>
                      </a:lnTo>
                      <a:lnTo>
                        <a:pt x="2206" y="916"/>
                      </a:lnTo>
                      <a:lnTo>
                        <a:pt x="2206" y="894"/>
                      </a:lnTo>
                      <a:lnTo>
                        <a:pt x="2205" y="882"/>
                      </a:lnTo>
                      <a:lnTo>
                        <a:pt x="2200" y="882"/>
                      </a:lnTo>
                      <a:lnTo>
                        <a:pt x="2205" y="882"/>
                      </a:lnTo>
                      <a:lnTo>
                        <a:pt x="2200" y="882"/>
                      </a:lnTo>
                      <a:lnTo>
                        <a:pt x="2205" y="882"/>
                      </a:lnTo>
                      <a:lnTo>
                        <a:pt x="2205" y="869"/>
                      </a:lnTo>
                      <a:lnTo>
                        <a:pt x="2204" y="858"/>
                      </a:lnTo>
                      <a:lnTo>
                        <a:pt x="2198" y="858"/>
                      </a:lnTo>
                      <a:lnTo>
                        <a:pt x="2204" y="858"/>
                      </a:lnTo>
                      <a:lnTo>
                        <a:pt x="2198" y="858"/>
                      </a:lnTo>
                      <a:lnTo>
                        <a:pt x="2204" y="858"/>
                      </a:lnTo>
                      <a:lnTo>
                        <a:pt x="2204" y="832"/>
                      </a:lnTo>
                      <a:lnTo>
                        <a:pt x="2202" y="819"/>
                      </a:lnTo>
                      <a:lnTo>
                        <a:pt x="2197" y="819"/>
                      </a:lnTo>
                      <a:lnTo>
                        <a:pt x="2202" y="819"/>
                      </a:lnTo>
                      <a:lnTo>
                        <a:pt x="2197" y="819"/>
                      </a:lnTo>
                      <a:lnTo>
                        <a:pt x="2202" y="819"/>
                      </a:lnTo>
                      <a:lnTo>
                        <a:pt x="2202" y="806"/>
                      </a:lnTo>
                      <a:lnTo>
                        <a:pt x="2201" y="793"/>
                      </a:lnTo>
                      <a:lnTo>
                        <a:pt x="2196" y="793"/>
                      </a:lnTo>
                      <a:lnTo>
                        <a:pt x="2201" y="793"/>
                      </a:lnTo>
                      <a:lnTo>
                        <a:pt x="2196" y="793"/>
                      </a:lnTo>
                      <a:lnTo>
                        <a:pt x="2201" y="793"/>
                      </a:lnTo>
                      <a:lnTo>
                        <a:pt x="2201" y="779"/>
                      </a:lnTo>
                      <a:lnTo>
                        <a:pt x="2200" y="766"/>
                      </a:lnTo>
                      <a:lnTo>
                        <a:pt x="2194" y="766"/>
                      </a:lnTo>
                      <a:lnTo>
                        <a:pt x="2200" y="766"/>
                      </a:lnTo>
                      <a:lnTo>
                        <a:pt x="2194" y="766"/>
                      </a:lnTo>
                      <a:lnTo>
                        <a:pt x="2200" y="766"/>
                      </a:lnTo>
                      <a:lnTo>
                        <a:pt x="2200" y="739"/>
                      </a:lnTo>
                      <a:lnTo>
                        <a:pt x="2198" y="725"/>
                      </a:lnTo>
                      <a:lnTo>
                        <a:pt x="2193" y="725"/>
                      </a:lnTo>
                      <a:lnTo>
                        <a:pt x="2198" y="725"/>
                      </a:lnTo>
                      <a:lnTo>
                        <a:pt x="2193" y="725"/>
                      </a:lnTo>
                      <a:lnTo>
                        <a:pt x="2198" y="725"/>
                      </a:lnTo>
                      <a:lnTo>
                        <a:pt x="2198" y="711"/>
                      </a:lnTo>
                      <a:lnTo>
                        <a:pt x="2197" y="698"/>
                      </a:lnTo>
                      <a:lnTo>
                        <a:pt x="2192" y="698"/>
                      </a:lnTo>
                      <a:lnTo>
                        <a:pt x="2197" y="698"/>
                      </a:lnTo>
                      <a:lnTo>
                        <a:pt x="2192" y="698"/>
                      </a:lnTo>
                      <a:lnTo>
                        <a:pt x="2197" y="698"/>
                      </a:lnTo>
                      <a:lnTo>
                        <a:pt x="2197" y="683"/>
                      </a:lnTo>
                      <a:lnTo>
                        <a:pt x="2196" y="669"/>
                      </a:lnTo>
                      <a:lnTo>
                        <a:pt x="2191" y="669"/>
                      </a:lnTo>
                      <a:lnTo>
                        <a:pt x="2196" y="669"/>
                      </a:lnTo>
                      <a:lnTo>
                        <a:pt x="2191" y="669"/>
                      </a:lnTo>
                      <a:lnTo>
                        <a:pt x="2196" y="669"/>
                      </a:lnTo>
                      <a:lnTo>
                        <a:pt x="2196" y="642"/>
                      </a:lnTo>
                      <a:lnTo>
                        <a:pt x="2194" y="629"/>
                      </a:lnTo>
                      <a:lnTo>
                        <a:pt x="2189" y="629"/>
                      </a:lnTo>
                      <a:lnTo>
                        <a:pt x="2194" y="629"/>
                      </a:lnTo>
                      <a:lnTo>
                        <a:pt x="2189" y="629"/>
                      </a:lnTo>
                      <a:lnTo>
                        <a:pt x="2194" y="629"/>
                      </a:lnTo>
                      <a:lnTo>
                        <a:pt x="2194" y="615"/>
                      </a:lnTo>
                      <a:lnTo>
                        <a:pt x="2193" y="602"/>
                      </a:lnTo>
                      <a:lnTo>
                        <a:pt x="2188" y="602"/>
                      </a:lnTo>
                      <a:lnTo>
                        <a:pt x="2193" y="602"/>
                      </a:lnTo>
                      <a:lnTo>
                        <a:pt x="2188" y="602"/>
                      </a:lnTo>
                      <a:lnTo>
                        <a:pt x="2193" y="602"/>
                      </a:lnTo>
                      <a:lnTo>
                        <a:pt x="2193" y="588"/>
                      </a:lnTo>
                      <a:lnTo>
                        <a:pt x="2192" y="575"/>
                      </a:lnTo>
                      <a:lnTo>
                        <a:pt x="2187" y="575"/>
                      </a:lnTo>
                      <a:lnTo>
                        <a:pt x="2192" y="575"/>
                      </a:lnTo>
                      <a:lnTo>
                        <a:pt x="2187" y="575"/>
                      </a:lnTo>
                      <a:lnTo>
                        <a:pt x="2192" y="575"/>
                      </a:lnTo>
                      <a:lnTo>
                        <a:pt x="2192" y="549"/>
                      </a:lnTo>
                      <a:lnTo>
                        <a:pt x="2191" y="536"/>
                      </a:lnTo>
                      <a:lnTo>
                        <a:pt x="2185" y="536"/>
                      </a:lnTo>
                      <a:lnTo>
                        <a:pt x="2191" y="536"/>
                      </a:lnTo>
                      <a:lnTo>
                        <a:pt x="2185" y="536"/>
                      </a:lnTo>
                      <a:lnTo>
                        <a:pt x="2191" y="536"/>
                      </a:lnTo>
                      <a:lnTo>
                        <a:pt x="2191" y="523"/>
                      </a:lnTo>
                      <a:lnTo>
                        <a:pt x="2189" y="510"/>
                      </a:lnTo>
                      <a:lnTo>
                        <a:pt x="2184" y="510"/>
                      </a:lnTo>
                      <a:lnTo>
                        <a:pt x="2189" y="510"/>
                      </a:lnTo>
                      <a:lnTo>
                        <a:pt x="2184" y="510"/>
                      </a:lnTo>
                      <a:lnTo>
                        <a:pt x="2189" y="510"/>
                      </a:lnTo>
                      <a:lnTo>
                        <a:pt x="2189" y="497"/>
                      </a:lnTo>
                      <a:lnTo>
                        <a:pt x="2188" y="485"/>
                      </a:lnTo>
                      <a:lnTo>
                        <a:pt x="2183" y="485"/>
                      </a:lnTo>
                      <a:lnTo>
                        <a:pt x="2188" y="485"/>
                      </a:lnTo>
                      <a:lnTo>
                        <a:pt x="2183" y="485"/>
                      </a:lnTo>
                      <a:lnTo>
                        <a:pt x="2188" y="485"/>
                      </a:lnTo>
                      <a:lnTo>
                        <a:pt x="2188" y="460"/>
                      </a:lnTo>
                      <a:lnTo>
                        <a:pt x="2187" y="447"/>
                      </a:lnTo>
                      <a:lnTo>
                        <a:pt x="2182" y="447"/>
                      </a:lnTo>
                      <a:lnTo>
                        <a:pt x="2187" y="447"/>
                      </a:lnTo>
                      <a:lnTo>
                        <a:pt x="2182" y="447"/>
                      </a:lnTo>
                      <a:lnTo>
                        <a:pt x="2187" y="447"/>
                      </a:lnTo>
                      <a:lnTo>
                        <a:pt x="2187" y="435"/>
                      </a:lnTo>
                      <a:lnTo>
                        <a:pt x="2185" y="424"/>
                      </a:lnTo>
                      <a:lnTo>
                        <a:pt x="2180" y="424"/>
                      </a:lnTo>
                      <a:lnTo>
                        <a:pt x="2185" y="424"/>
                      </a:lnTo>
                      <a:lnTo>
                        <a:pt x="2180" y="424"/>
                      </a:lnTo>
                      <a:lnTo>
                        <a:pt x="2185" y="424"/>
                      </a:lnTo>
                      <a:lnTo>
                        <a:pt x="2185" y="412"/>
                      </a:lnTo>
                      <a:lnTo>
                        <a:pt x="2184" y="401"/>
                      </a:lnTo>
                      <a:lnTo>
                        <a:pt x="2179" y="401"/>
                      </a:lnTo>
                      <a:lnTo>
                        <a:pt x="2184" y="401"/>
                      </a:lnTo>
                      <a:lnTo>
                        <a:pt x="2179" y="401"/>
                      </a:lnTo>
                      <a:lnTo>
                        <a:pt x="2184" y="401"/>
                      </a:lnTo>
                      <a:lnTo>
                        <a:pt x="2184" y="377"/>
                      </a:lnTo>
                      <a:lnTo>
                        <a:pt x="2183" y="366"/>
                      </a:lnTo>
                      <a:lnTo>
                        <a:pt x="2178" y="366"/>
                      </a:lnTo>
                      <a:lnTo>
                        <a:pt x="2183" y="366"/>
                      </a:lnTo>
                      <a:lnTo>
                        <a:pt x="2178" y="366"/>
                      </a:lnTo>
                      <a:lnTo>
                        <a:pt x="2183" y="366"/>
                      </a:lnTo>
                      <a:lnTo>
                        <a:pt x="2183" y="354"/>
                      </a:lnTo>
                      <a:lnTo>
                        <a:pt x="2182" y="344"/>
                      </a:lnTo>
                      <a:lnTo>
                        <a:pt x="2176" y="344"/>
                      </a:lnTo>
                      <a:lnTo>
                        <a:pt x="2182" y="344"/>
                      </a:lnTo>
                      <a:lnTo>
                        <a:pt x="2176" y="344"/>
                      </a:lnTo>
                      <a:lnTo>
                        <a:pt x="2182" y="344"/>
                      </a:lnTo>
                      <a:lnTo>
                        <a:pt x="2182" y="333"/>
                      </a:lnTo>
                      <a:lnTo>
                        <a:pt x="2180" y="322"/>
                      </a:lnTo>
                      <a:lnTo>
                        <a:pt x="2175" y="322"/>
                      </a:lnTo>
                      <a:lnTo>
                        <a:pt x="2180" y="322"/>
                      </a:lnTo>
                      <a:lnTo>
                        <a:pt x="2175" y="322"/>
                      </a:lnTo>
                      <a:lnTo>
                        <a:pt x="2180" y="322"/>
                      </a:lnTo>
                      <a:lnTo>
                        <a:pt x="2180" y="301"/>
                      </a:lnTo>
                      <a:lnTo>
                        <a:pt x="2179" y="292"/>
                      </a:lnTo>
                      <a:lnTo>
                        <a:pt x="2174" y="292"/>
                      </a:lnTo>
                      <a:lnTo>
                        <a:pt x="2179" y="292"/>
                      </a:lnTo>
                      <a:lnTo>
                        <a:pt x="2174" y="292"/>
                      </a:lnTo>
                      <a:lnTo>
                        <a:pt x="2179" y="292"/>
                      </a:lnTo>
                      <a:lnTo>
                        <a:pt x="2179" y="282"/>
                      </a:lnTo>
                      <a:lnTo>
                        <a:pt x="2178" y="273"/>
                      </a:lnTo>
                      <a:lnTo>
                        <a:pt x="2173" y="273"/>
                      </a:lnTo>
                      <a:lnTo>
                        <a:pt x="2178" y="273"/>
                      </a:lnTo>
                      <a:lnTo>
                        <a:pt x="2173" y="273"/>
                      </a:lnTo>
                      <a:lnTo>
                        <a:pt x="2178" y="273"/>
                      </a:lnTo>
                      <a:lnTo>
                        <a:pt x="2178" y="262"/>
                      </a:lnTo>
                      <a:lnTo>
                        <a:pt x="2176" y="253"/>
                      </a:lnTo>
                      <a:lnTo>
                        <a:pt x="2171" y="253"/>
                      </a:lnTo>
                      <a:lnTo>
                        <a:pt x="2176" y="253"/>
                      </a:lnTo>
                      <a:lnTo>
                        <a:pt x="2171" y="253"/>
                      </a:lnTo>
                      <a:lnTo>
                        <a:pt x="2176" y="253"/>
                      </a:lnTo>
                      <a:lnTo>
                        <a:pt x="2176" y="235"/>
                      </a:lnTo>
                      <a:lnTo>
                        <a:pt x="2175" y="226"/>
                      </a:lnTo>
                      <a:lnTo>
                        <a:pt x="2170" y="226"/>
                      </a:lnTo>
                      <a:lnTo>
                        <a:pt x="2175" y="226"/>
                      </a:lnTo>
                      <a:lnTo>
                        <a:pt x="2170" y="226"/>
                      </a:lnTo>
                      <a:lnTo>
                        <a:pt x="2175" y="226"/>
                      </a:lnTo>
                      <a:lnTo>
                        <a:pt x="2175" y="219"/>
                      </a:lnTo>
                      <a:lnTo>
                        <a:pt x="2174" y="210"/>
                      </a:lnTo>
                      <a:lnTo>
                        <a:pt x="2169" y="210"/>
                      </a:lnTo>
                      <a:lnTo>
                        <a:pt x="2174" y="210"/>
                      </a:lnTo>
                      <a:lnTo>
                        <a:pt x="2169" y="210"/>
                      </a:lnTo>
                      <a:lnTo>
                        <a:pt x="2174" y="210"/>
                      </a:lnTo>
                      <a:lnTo>
                        <a:pt x="2174" y="202"/>
                      </a:lnTo>
                      <a:lnTo>
                        <a:pt x="2173" y="194"/>
                      </a:lnTo>
                      <a:lnTo>
                        <a:pt x="2167" y="194"/>
                      </a:lnTo>
                      <a:lnTo>
                        <a:pt x="2173" y="194"/>
                      </a:lnTo>
                      <a:lnTo>
                        <a:pt x="2167" y="194"/>
                      </a:lnTo>
                      <a:lnTo>
                        <a:pt x="2173" y="194"/>
                      </a:lnTo>
                      <a:lnTo>
                        <a:pt x="2173" y="180"/>
                      </a:lnTo>
                      <a:lnTo>
                        <a:pt x="2171" y="172"/>
                      </a:lnTo>
                      <a:lnTo>
                        <a:pt x="2166" y="172"/>
                      </a:lnTo>
                      <a:lnTo>
                        <a:pt x="2171" y="172"/>
                      </a:lnTo>
                      <a:lnTo>
                        <a:pt x="2166" y="172"/>
                      </a:lnTo>
                      <a:lnTo>
                        <a:pt x="2171" y="172"/>
                      </a:lnTo>
                      <a:lnTo>
                        <a:pt x="2171" y="166"/>
                      </a:lnTo>
                      <a:lnTo>
                        <a:pt x="2170" y="166"/>
                      </a:lnTo>
                      <a:lnTo>
                        <a:pt x="2169" y="159"/>
                      </a:lnTo>
                      <a:lnTo>
                        <a:pt x="2165" y="159"/>
                      </a:lnTo>
                      <a:lnTo>
                        <a:pt x="2170" y="159"/>
                      </a:lnTo>
                      <a:lnTo>
                        <a:pt x="2165" y="159"/>
                      </a:lnTo>
                      <a:lnTo>
                        <a:pt x="2170" y="159"/>
                      </a:lnTo>
                      <a:lnTo>
                        <a:pt x="2170" y="146"/>
                      </a:lnTo>
                      <a:lnTo>
                        <a:pt x="2169" y="146"/>
                      </a:lnTo>
                      <a:lnTo>
                        <a:pt x="2167" y="141"/>
                      </a:lnTo>
                      <a:lnTo>
                        <a:pt x="2163" y="141"/>
                      </a:lnTo>
                      <a:lnTo>
                        <a:pt x="2169" y="141"/>
                      </a:lnTo>
                      <a:lnTo>
                        <a:pt x="2163" y="141"/>
                      </a:lnTo>
                      <a:lnTo>
                        <a:pt x="2169" y="141"/>
                      </a:lnTo>
                      <a:lnTo>
                        <a:pt x="2169" y="135"/>
                      </a:lnTo>
                      <a:lnTo>
                        <a:pt x="2167" y="135"/>
                      </a:lnTo>
                      <a:lnTo>
                        <a:pt x="2166" y="129"/>
                      </a:lnTo>
                      <a:lnTo>
                        <a:pt x="2162" y="129"/>
                      </a:lnTo>
                      <a:lnTo>
                        <a:pt x="2167" y="129"/>
                      </a:lnTo>
                      <a:lnTo>
                        <a:pt x="2162" y="129"/>
                      </a:lnTo>
                      <a:lnTo>
                        <a:pt x="2167" y="129"/>
                      </a:lnTo>
                      <a:lnTo>
                        <a:pt x="2167" y="124"/>
                      </a:lnTo>
                      <a:lnTo>
                        <a:pt x="2166" y="124"/>
                      </a:lnTo>
                      <a:lnTo>
                        <a:pt x="2165" y="119"/>
                      </a:lnTo>
                      <a:lnTo>
                        <a:pt x="2161" y="119"/>
                      </a:lnTo>
                      <a:lnTo>
                        <a:pt x="2166" y="119"/>
                      </a:lnTo>
                      <a:lnTo>
                        <a:pt x="2161" y="119"/>
                      </a:lnTo>
                      <a:lnTo>
                        <a:pt x="2166" y="119"/>
                      </a:lnTo>
                      <a:lnTo>
                        <a:pt x="2166" y="110"/>
                      </a:lnTo>
                      <a:lnTo>
                        <a:pt x="2165" y="109"/>
                      </a:lnTo>
                      <a:lnTo>
                        <a:pt x="2163" y="105"/>
                      </a:lnTo>
                      <a:lnTo>
                        <a:pt x="2160" y="106"/>
                      </a:lnTo>
                      <a:lnTo>
                        <a:pt x="2165" y="106"/>
                      </a:lnTo>
                      <a:lnTo>
                        <a:pt x="2163" y="105"/>
                      </a:lnTo>
                      <a:lnTo>
                        <a:pt x="2160" y="106"/>
                      </a:lnTo>
                      <a:lnTo>
                        <a:pt x="2165" y="106"/>
                      </a:lnTo>
                      <a:lnTo>
                        <a:pt x="2165" y="102"/>
                      </a:lnTo>
                      <a:lnTo>
                        <a:pt x="2163" y="102"/>
                      </a:lnTo>
                      <a:lnTo>
                        <a:pt x="2163" y="101"/>
                      </a:lnTo>
                      <a:lnTo>
                        <a:pt x="2162" y="98"/>
                      </a:lnTo>
                      <a:lnTo>
                        <a:pt x="2158" y="100"/>
                      </a:lnTo>
                      <a:lnTo>
                        <a:pt x="2163" y="100"/>
                      </a:lnTo>
                      <a:lnTo>
                        <a:pt x="2162" y="98"/>
                      </a:lnTo>
                      <a:lnTo>
                        <a:pt x="2158" y="100"/>
                      </a:lnTo>
                      <a:lnTo>
                        <a:pt x="2163" y="100"/>
                      </a:lnTo>
                      <a:lnTo>
                        <a:pt x="2163" y="96"/>
                      </a:lnTo>
                      <a:lnTo>
                        <a:pt x="2162" y="96"/>
                      </a:lnTo>
                      <a:lnTo>
                        <a:pt x="2162" y="95"/>
                      </a:lnTo>
                      <a:lnTo>
                        <a:pt x="2161" y="92"/>
                      </a:lnTo>
                      <a:lnTo>
                        <a:pt x="2157" y="93"/>
                      </a:lnTo>
                      <a:lnTo>
                        <a:pt x="2162" y="93"/>
                      </a:lnTo>
                      <a:lnTo>
                        <a:pt x="2161" y="92"/>
                      </a:lnTo>
                      <a:lnTo>
                        <a:pt x="2157" y="93"/>
                      </a:lnTo>
                      <a:lnTo>
                        <a:pt x="2162" y="93"/>
                      </a:lnTo>
                      <a:lnTo>
                        <a:pt x="2162" y="87"/>
                      </a:lnTo>
                      <a:lnTo>
                        <a:pt x="2161" y="87"/>
                      </a:lnTo>
                      <a:lnTo>
                        <a:pt x="2161" y="84"/>
                      </a:lnTo>
                      <a:lnTo>
                        <a:pt x="2160" y="83"/>
                      </a:lnTo>
                      <a:lnTo>
                        <a:pt x="2156" y="86"/>
                      </a:lnTo>
                      <a:lnTo>
                        <a:pt x="2161" y="86"/>
                      </a:lnTo>
                      <a:lnTo>
                        <a:pt x="2160" y="83"/>
                      </a:lnTo>
                      <a:lnTo>
                        <a:pt x="2156" y="86"/>
                      </a:lnTo>
                      <a:lnTo>
                        <a:pt x="2161" y="86"/>
                      </a:lnTo>
                      <a:lnTo>
                        <a:pt x="2161" y="83"/>
                      </a:lnTo>
                      <a:lnTo>
                        <a:pt x="2160" y="83"/>
                      </a:lnTo>
                      <a:lnTo>
                        <a:pt x="2160" y="80"/>
                      </a:lnTo>
                      <a:lnTo>
                        <a:pt x="2158" y="79"/>
                      </a:lnTo>
                      <a:lnTo>
                        <a:pt x="2154" y="82"/>
                      </a:lnTo>
                      <a:lnTo>
                        <a:pt x="2160" y="82"/>
                      </a:lnTo>
                      <a:lnTo>
                        <a:pt x="2158" y="79"/>
                      </a:lnTo>
                      <a:lnTo>
                        <a:pt x="2154" y="82"/>
                      </a:lnTo>
                      <a:lnTo>
                        <a:pt x="2160" y="82"/>
                      </a:lnTo>
                      <a:lnTo>
                        <a:pt x="2160" y="79"/>
                      </a:lnTo>
                      <a:lnTo>
                        <a:pt x="2158" y="79"/>
                      </a:lnTo>
                      <a:lnTo>
                        <a:pt x="2158" y="77"/>
                      </a:lnTo>
                      <a:lnTo>
                        <a:pt x="2157" y="75"/>
                      </a:lnTo>
                      <a:lnTo>
                        <a:pt x="2153" y="78"/>
                      </a:lnTo>
                      <a:lnTo>
                        <a:pt x="2158" y="78"/>
                      </a:lnTo>
                      <a:lnTo>
                        <a:pt x="2157" y="75"/>
                      </a:lnTo>
                      <a:lnTo>
                        <a:pt x="2153" y="78"/>
                      </a:lnTo>
                      <a:lnTo>
                        <a:pt x="2158" y="78"/>
                      </a:lnTo>
                      <a:lnTo>
                        <a:pt x="2158" y="77"/>
                      </a:lnTo>
                      <a:lnTo>
                        <a:pt x="2157" y="77"/>
                      </a:lnTo>
                      <a:lnTo>
                        <a:pt x="2157" y="74"/>
                      </a:lnTo>
                      <a:lnTo>
                        <a:pt x="2154" y="71"/>
                      </a:lnTo>
                      <a:lnTo>
                        <a:pt x="2153" y="71"/>
                      </a:lnTo>
                      <a:lnTo>
                        <a:pt x="2151" y="70"/>
                      </a:lnTo>
                      <a:lnTo>
                        <a:pt x="2148" y="70"/>
                      </a:lnTo>
                      <a:lnTo>
                        <a:pt x="2145" y="71"/>
                      </a:lnTo>
                      <a:lnTo>
                        <a:pt x="2144" y="74"/>
                      </a:lnTo>
                      <a:lnTo>
                        <a:pt x="2144" y="75"/>
                      </a:lnTo>
                      <a:lnTo>
                        <a:pt x="2148" y="75"/>
                      </a:lnTo>
                      <a:lnTo>
                        <a:pt x="2148" y="71"/>
                      </a:lnTo>
                      <a:lnTo>
                        <a:pt x="2145" y="73"/>
                      </a:lnTo>
                      <a:lnTo>
                        <a:pt x="2144" y="75"/>
                      </a:lnTo>
                      <a:lnTo>
                        <a:pt x="2148" y="75"/>
                      </a:lnTo>
                      <a:lnTo>
                        <a:pt x="2148" y="71"/>
                      </a:lnTo>
                      <a:lnTo>
                        <a:pt x="2147" y="71"/>
                      </a:lnTo>
                      <a:lnTo>
                        <a:pt x="2144" y="73"/>
                      </a:lnTo>
                      <a:lnTo>
                        <a:pt x="2143" y="74"/>
                      </a:lnTo>
                      <a:lnTo>
                        <a:pt x="2142" y="77"/>
                      </a:lnTo>
                      <a:lnTo>
                        <a:pt x="2142" y="78"/>
                      </a:lnTo>
                      <a:lnTo>
                        <a:pt x="2145" y="78"/>
                      </a:lnTo>
                      <a:lnTo>
                        <a:pt x="2145" y="74"/>
                      </a:lnTo>
                      <a:lnTo>
                        <a:pt x="2143" y="75"/>
                      </a:lnTo>
                      <a:lnTo>
                        <a:pt x="2142" y="78"/>
                      </a:lnTo>
                      <a:lnTo>
                        <a:pt x="2145" y="78"/>
                      </a:lnTo>
                      <a:lnTo>
                        <a:pt x="2145" y="74"/>
                      </a:lnTo>
                      <a:lnTo>
                        <a:pt x="2144" y="74"/>
                      </a:lnTo>
                      <a:lnTo>
                        <a:pt x="2142" y="75"/>
                      </a:lnTo>
                      <a:lnTo>
                        <a:pt x="2140" y="78"/>
                      </a:lnTo>
                      <a:lnTo>
                        <a:pt x="2140" y="79"/>
                      </a:lnTo>
                      <a:lnTo>
                        <a:pt x="2144" y="79"/>
                      </a:lnTo>
                      <a:lnTo>
                        <a:pt x="2144" y="75"/>
                      </a:lnTo>
                      <a:lnTo>
                        <a:pt x="2142" y="77"/>
                      </a:lnTo>
                      <a:lnTo>
                        <a:pt x="2140" y="79"/>
                      </a:lnTo>
                      <a:lnTo>
                        <a:pt x="2144" y="79"/>
                      </a:lnTo>
                      <a:lnTo>
                        <a:pt x="2144" y="75"/>
                      </a:lnTo>
                      <a:lnTo>
                        <a:pt x="2143" y="75"/>
                      </a:lnTo>
                      <a:lnTo>
                        <a:pt x="2140" y="77"/>
                      </a:lnTo>
                      <a:lnTo>
                        <a:pt x="2139" y="79"/>
                      </a:lnTo>
                      <a:lnTo>
                        <a:pt x="2139" y="80"/>
                      </a:lnTo>
                      <a:lnTo>
                        <a:pt x="2143" y="80"/>
                      </a:lnTo>
                      <a:lnTo>
                        <a:pt x="2143" y="77"/>
                      </a:lnTo>
                      <a:lnTo>
                        <a:pt x="2140" y="78"/>
                      </a:lnTo>
                      <a:lnTo>
                        <a:pt x="2139" y="80"/>
                      </a:lnTo>
                      <a:lnTo>
                        <a:pt x="2143" y="80"/>
                      </a:lnTo>
                      <a:lnTo>
                        <a:pt x="2143" y="77"/>
                      </a:lnTo>
                      <a:lnTo>
                        <a:pt x="2142" y="77"/>
                      </a:lnTo>
                      <a:lnTo>
                        <a:pt x="2139" y="78"/>
                      </a:lnTo>
                      <a:lnTo>
                        <a:pt x="2138" y="80"/>
                      </a:lnTo>
                      <a:lnTo>
                        <a:pt x="2138" y="82"/>
                      </a:lnTo>
                      <a:lnTo>
                        <a:pt x="2142" y="82"/>
                      </a:lnTo>
                      <a:lnTo>
                        <a:pt x="2139" y="79"/>
                      </a:lnTo>
                      <a:lnTo>
                        <a:pt x="2138" y="82"/>
                      </a:lnTo>
                      <a:lnTo>
                        <a:pt x="2142" y="82"/>
                      </a:lnTo>
                      <a:lnTo>
                        <a:pt x="2139" y="79"/>
                      </a:lnTo>
                      <a:lnTo>
                        <a:pt x="2138" y="80"/>
                      </a:lnTo>
                      <a:lnTo>
                        <a:pt x="2136" y="83"/>
                      </a:lnTo>
                      <a:lnTo>
                        <a:pt x="2136" y="84"/>
                      </a:lnTo>
                      <a:lnTo>
                        <a:pt x="2140" y="84"/>
                      </a:lnTo>
                      <a:lnTo>
                        <a:pt x="2138" y="82"/>
                      </a:lnTo>
                      <a:lnTo>
                        <a:pt x="2136" y="84"/>
                      </a:lnTo>
                      <a:lnTo>
                        <a:pt x="2140" y="84"/>
                      </a:lnTo>
                      <a:lnTo>
                        <a:pt x="2138" y="82"/>
                      </a:lnTo>
                      <a:lnTo>
                        <a:pt x="2136" y="83"/>
                      </a:lnTo>
                      <a:lnTo>
                        <a:pt x="2135" y="86"/>
                      </a:lnTo>
                      <a:lnTo>
                        <a:pt x="2135" y="87"/>
                      </a:lnTo>
                      <a:lnTo>
                        <a:pt x="2139" y="87"/>
                      </a:lnTo>
                      <a:lnTo>
                        <a:pt x="2136" y="84"/>
                      </a:lnTo>
                      <a:lnTo>
                        <a:pt x="2135" y="87"/>
                      </a:lnTo>
                      <a:lnTo>
                        <a:pt x="2139" y="87"/>
                      </a:lnTo>
                      <a:lnTo>
                        <a:pt x="2136" y="84"/>
                      </a:lnTo>
                      <a:lnTo>
                        <a:pt x="2135" y="86"/>
                      </a:lnTo>
                      <a:lnTo>
                        <a:pt x="2134" y="88"/>
                      </a:lnTo>
                      <a:lnTo>
                        <a:pt x="2134" y="91"/>
                      </a:lnTo>
                      <a:lnTo>
                        <a:pt x="2138" y="91"/>
                      </a:lnTo>
                      <a:lnTo>
                        <a:pt x="2135" y="88"/>
                      </a:lnTo>
                      <a:lnTo>
                        <a:pt x="2134" y="91"/>
                      </a:lnTo>
                      <a:lnTo>
                        <a:pt x="2138" y="91"/>
                      </a:lnTo>
                      <a:lnTo>
                        <a:pt x="2135" y="88"/>
                      </a:lnTo>
                      <a:lnTo>
                        <a:pt x="2134" y="89"/>
                      </a:lnTo>
                      <a:lnTo>
                        <a:pt x="2132" y="92"/>
                      </a:lnTo>
                      <a:lnTo>
                        <a:pt x="2132" y="93"/>
                      </a:lnTo>
                      <a:lnTo>
                        <a:pt x="2136" y="93"/>
                      </a:lnTo>
                      <a:lnTo>
                        <a:pt x="2134" y="91"/>
                      </a:lnTo>
                      <a:lnTo>
                        <a:pt x="2132" y="93"/>
                      </a:lnTo>
                      <a:lnTo>
                        <a:pt x="2136" y="93"/>
                      </a:lnTo>
                      <a:lnTo>
                        <a:pt x="2134" y="91"/>
                      </a:lnTo>
                      <a:lnTo>
                        <a:pt x="2132" y="92"/>
                      </a:lnTo>
                      <a:lnTo>
                        <a:pt x="2131" y="95"/>
                      </a:lnTo>
                      <a:lnTo>
                        <a:pt x="2131" y="96"/>
                      </a:lnTo>
                      <a:lnTo>
                        <a:pt x="2135" y="96"/>
                      </a:lnTo>
                      <a:lnTo>
                        <a:pt x="2131" y="95"/>
                      </a:lnTo>
                      <a:lnTo>
                        <a:pt x="2131" y="96"/>
                      </a:lnTo>
                      <a:lnTo>
                        <a:pt x="2135" y="96"/>
                      </a:lnTo>
                      <a:lnTo>
                        <a:pt x="2131" y="95"/>
                      </a:lnTo>
                      <a:lnTo>
                        <a:pt x="2130" y="97"/>
                      </a:lnTo>
                      <a:lnTo>
                        <a:pt x="2130" y="102"/>
                      </a:lnTo>
                      <a:lnTo>
                        <a:pt x="2134" y="102"/>
                      </a:lnTo>
                      <a:lnTo>
                        <a:pt x="2130" y="101"/>
                      </a:lnTo>
                      <a:lnTo>
                        <a:pt x="2130" y="102"/>
                      </a:lnTo>
                      <a:lnTo>
                        <a:pt x="2134" y="102"/>
                      </a:lnTo>
                      <a:lnTo>
                        <a:pt x="2130" y="101"/>
                      </a:lnTo>
                      <a:lnTo>
                        <a:pt x="2129" y="104"/>
                      </a:lnTo>
                      <a:lnTo>
                        <a:pt x="2129" y="108"/>
                      </a:lnTo>
                      <a:lnTo>
                        <a:pt x="2132" y="108"/>
                      </a:lnTo>
                      <a:lnTo>
                        <a:pt x="2129" y="106"/>
                      </a:lnTo>
                      <a:lnTo>
                        <a:pt x="2129" y="108"/>
                      </a:lnTo>
                      <a:lnTo>
                        <a:pt x="2132" y="108"/>
                      </a:lnTo>
                      <a:lnTo>
                        <a:pt x="2129" y="106"/>
                      </a:lnTo>
                      <a:lnTo>
                        <a:pt x="2127" y="109"/>
                      </a:lnTo>
                      <a:lnTo>
                        <a:pt x="2127" y="113"/>
                      </a:lnTo>
                      <a:lnTo>
                        <a:pt x="2131" y="113"/>
                      </a:lnTo>
                      <a:lnTo>
                        <a:pt x="2127" y="111"/>
                      </a:lnTo>
                      <a:lnTo>
                        <a:pt x="2127" y="113"/>
                      </a:lnTo>
                      <a:lnTo>
                        <a:pt x="2131" y="113"/>
                      </a:lnTo>
                      <a:lnTo>
                        <a:pt x="2127" y="111"/>
                      </a:lnTo>
                      <a:lnTo>
                        <a:pt x="2126" y="114"/>
                      </a:lnTo>
                      <a:lnTo>
                        <a:pt x="2126" y="122"/>
                      </a:lnTo>
                      <a:lnTo>
                        <a:pt x="2130" y="122"/>
                      </a:lnTo>
                      <a:lnTo>
                        <a:pt x="2126" y="120"/>
                      </a:lnTo>
                      <a:lnTo>
                        <a:pt x="2126" y="122"/>
                      </a:lnTo>
                      <a:lnTo>
                        <a:pt x="2130" y="122"/>
                      </a:lnTo>
                      <a:lnTo>
                        <a:pt x="2126" y="120"/>
                      </a:lnTo>
                      <a:lnTo>
                        <a:pt x="2125" y="124"/>
                      </a:lnTo>
                      <a:lnTo>
                        <a:pt x="2125" y="129"/>
                      </a:lnTo>
                      <a:lnTo>
                        <a:pt x="2129" y="129"/>
                      </a:lnTo>
                      <a:lnTo>
                        <a:pt x="2125" y="128"/>
                      </a:lnTo>
                      <a:lnTo>
                        <a:pt x="2125" y="129"/>
                      </a:lnTo>
                      <a:lnTo>
                        <a:pt x="2129" y="129"/>
                      </a:lnTo>
                      <a:lnTo>
                        <a:pt x="2125" y="128"/>
                      </a:lnTo>
                      <a:lnTo>
                        <a:pt x="2123" y="132"/>
                      </a:lnTo>
                      <a:lnTo>
                        <a:pt x="2123" y="142"/>
                      </a:lnTo>
                      <a:lnTo>
                        <a:pt x="2127" y="142"/>
                      </a:lnTo>
                      <a:lnTo>
                        <a:pt x="2123" y="141"/>
                      </a:lnTo>
                      <a:lnTo>
                        <a:pt x="2123" y="142"/>
                      </a:lnTo>
                      <a:lnTo>
                        <a:pt x="2127" y="142"/>
                      </a:lnTo>
                      <a:lnTo>
                        <a:pt x="2123" y="141"/>
                      </a:lnTo>
                      <a:lnTo>
                        <a:pt x="2122" y="146"/>
                      </a:lnTo>
                      <a:lnTo>
                        <a:pt x="2122" y="153"/>
                      </a:lnTo>
                      <a:lnTo>
                        <a:pt x="2126" y="153"/>
                      </a:lnTo>
                      <a:lnTo>
                        <a:pt x="2122" y="151"/>
                      </a:lnTo>
                      <a:lnTo>
                        <a:pt x="2122" y="153"/>
                      </a:lnTo>
                      <a:lnTo>
                        <a:pt x="2126" y="153"/>
                      </a:lnTo>
                      <a:lnTo>
                        <a:pt x="2122" y="151"/>
                      </a:lnTo>
                      <a:lnTo>
                        <a:pt x="2121" y="157"/>
                      </a:lnTo>
                      <a:lnTo>
                        <a:pt x="2121" y="164"/>
                      </a:lnTo>
                      <a:lnTo>
                        <a:pt x="2125" y="164"/>
                      </a:lnTo>
                      <a:lnTo>
                        <a:pt x="2121" y="164"/>
                      </a:lnTo>
                      <a:lnTo>
                        <a:pt x="2125" y="164"/>
                      </a:lnTo>
                      <a:lnTo>
                        <a:pt x="2121" y="164"/>
                      </a:lnTo>
                      <a:lnTo>
                        <a:pt x="2120" y="171"/>
                      </a:lnTo>
                      <a:lnTo>
                        <a:pt x="2120" y="185"/>
                      </a:lnTo>
                      <a:lnTo>
                        <a:pt x="2123" y="185"/>
                      </a:lnTo>
                      <a:lnTo>
                        <a:pt x="2120" y="185"/>
                      </a:lnTo>
                      <a:lnTo>
                        <a:pt x="2123" y="185"/>
                      </a:lnTo>
                      <a:lnTo>
                        <a:pt x="2120" y="185"/>
                      </a:lnTo>
                      <a:lnTo>
                        <a:pt x="2118" y="193"/>
                      </a:lnTo>
                      <a:lnTo>
                        <a:pt x="2118" y="200"/>
                      </a:lnTo>
                      <a:lnTo>
                        <a:pt x="2122" y="200"/>
                      </a:lnTo>
                      <a:lnTo>
                        <a:pt x="2118" y="200"/>
                      </a:lnTo>
                      <a:lnTo>
                        <a:pt x="2122" y="200"/>
                      </a:lnTo>
                      <a:lnTo>
                        <a:pt x="2118" y="200"/>
                      </a:lnTo>
                      <a:lnTo>
                        <a:pt x="2117" y="210"/>
                      </a:lnTo>
                      <a:lnTo>
                        <a:pt x="2117" y="219"/>
                      </a:lnTo>
                      <a:lnTo>
                        <a:pt x="2121" y="219"/>
                      </a:lnTo>
                      <a:lnTo>
                        <a:pt x="2117" y="219"/>
                      </a:lnTo>
                      <a:lnTo>
                        <a:pt x="2121" y="219"/>
                      </a:lnTo>
                      <a:lnTo>
                        <a:pt x="2117" y="219"/>
                      </a:lnTo>
                      <a:lnTo>
                        <a:pt x="2116" y="228"/>
                      </a:lnTo>
                      <a:lnTo>
                        <a:pt x="2116" y="248"/>
                      </a:lnTo>
                      <a:lnTo>
                        <a:pt x="2120" y="248"/>
                      </a:lnTo>
                      <a:lnTo>
                        <a:pt x="2116" y="248"/>
                      </a:lnTo>
                      <a:lnTo>
                        <a:pt x="2120" y="248"/>
                      </a:lnTo>
                      <a:lnTo>
                        <a:pt x="2116" y="248"/>
                      </a:lnTo>
                      <a:lnTo>
                        <a:pt x="2114" y="259"/>
                      </a:lnTo>
                      <a:lnTo>
                        <a:pt x="2114" y="270"/>
                      </a:lnTo>
                      <a:lnTo>
                        <a:pt x="2118" y="270"/>
                      </a:lnTo>
                      <a:lnTo>
                        <a:pt x="2114" y="270"/>
                      </a:lnTo>
                      <a:lnTo>
                        <a:pt x="2118" y="270"/>
                      </a:lnTo>
                      <a:lnTo>
                        <a:pt x="2114" y="270"/>
                      </a:lnTo>
                      <a:lnTo>
                        <a:pt x="2113" y="282"/>
                      </a:lnTo>
                      <a:lnTo>
                        <a:pt x="2113" y="293"/>
                      </a:lnTo>
                      <a:lnTo>
                        <a:pt x="2117" y="293"/>
                      </a:lnTo>
                      <a:lnTo>
                        <a:pt x="2113" y="293"/>
                      </a:lnTo>
                      <a:lnTo>
                        <a:pt x="2117" y="293"/>
                      </a:lnTo>
                      <a:lnTo>
                        <a:pt x="2113" y="293"/>
                      </a:lnTo>
                      <a:lnTo>
                        <a:pt x="2112" y="305"/>
                      </a:lnTo>
                      <a:lnTo>
                        <a:pt x="2112" y="330"/>
                      </a:lnTo>
                      <a:lnTo>
                        <a:pt x="2116" y="330"/>
                      </a:lnTo>
                      <a:lnTo>
                        <a:pt x="2112" y="330"/>
                      </a:lnTo>
                      <a:lnTo>
                        <a:pt x="2116" y="330"/>
                      </a:lnTo>
                      <a:lnTo>
                        <a:pt x="2112" y="330"/>
                      </a:lnTo>
                      <a:lnTo>
                        <a:pt x="2111" y="343"/>
                      </a:lnTo>
                      <a:lnTo>
                        <a:pt x="2111" y="355"/>
                      </a:lnTo>
                      <a:lnTo>
                        <a:pt x="2114" y="355"/>
                      </a:lnTo>
                      <a:lnTo>
                        <a:pt x="2111" y="355"/>
                      </a:lnTo>
                      <a:lnTo>
                        <a:pt x="2114" y="355"/>
                      </a:lnTo>
                      <a:lnTo>
                        <a:pt x="2111" y="355"/>
                      </a:lnTo>
                      <a:lnTo>
                        <a:pt x="2109" y="368"/>
                      </a:lnTo>
                      <a:lnTo>
                        <a:pt x="2109" y="383"/>
                      </a:lnTo>
                      <a:lnTo>
                        <a:pt x="2113" y="383"/>
                      </a:lnTo>
                      <a:lnTo>
                        <a:pt x="2109" y="383"/>
                      </a:lnTo>
                      <a:lnTo>
                        <a:pt x="2113" y="383"/>
                      </a:lnTo>
                      <a:lnTo>
                        <a:pt x="2109" y="383"/>
                      </a:lnTo>
                      <a:lnTo>
                        <a:pt x="2108" y="395"/>
                      </a:lnTo>
                      <a:lnTo>
                        <a:pt x="2108" y="423"/>
                      </a:lnTo>
                      <a:lnTo>
                        <a:pt x="2112" y="423"/>
                      </a:lnTo>
                      <a:lnTo>
                        <a:pt x="2108" y="423"/>
                      </a:lnTo>
                      <a:lnTo>
                        <a:pt x="2112" y="423"/>
                      </a:lnTo>
                      <a:lnTo>
                        <a:pt x="2108" y="423"/>
                      </a:lnTo>
                      <a:lnTo>
                        <a:pt x="2107" y="437"/>
                      </a:lnTo>
                      <a:lnTo>
                        <a:pt x="2107" y="450"/>
                      </a:lnTo>
                      <a:lnTo>
                        <a:pt x="2111" y="450"/>
                      </a:lnTo>
                      <a:lnTo>
                        <a:pt x="2107" y="450"/>
                      </a:lnTo>
                      <a:lnTo>
                        <a:pt x="2111" y="450"/>
                      </a:lnTo>
                      <a:lnTo>
                        <a:pt x="2107" y="450"/>
                      </a:lnTo>
                      <a:lnTo>
                        <a:pt x="2105" y="464"/>
                      </a:lnTo>
                      <a:lnTo>
                        <a:pt x="2105" y="477"/>
                      </a:lnTo>
                      <a:lnTo>
                        <a:pt x="2109" y="477"/>
                      </a:lnTo>
                      <a:lnTo>
                        <a:pt x="2105" y="477"/>
                      </a:lnTo>
                      <a:lnTo>
                        <a:pt x="2109" y="477"/>
                      </a:lnTo>
                      <a:lnTo>
                        <a:pt x="2105" y="477"/>
                      </a:lnTo>
                      <a:lnTo>
                        <a:pt x="2104" y="491"/>
                      </a:lnTo>
                      <a:lnTo>
                        <a:pt x="2104" y="518"/>
                      </a:lnTo>
                      <a:lnTo>
                        <a:pt x="2108" y="518"/>
                      </a:lnTo>
                      <a:lnTo>
                        <a:pt x="2104" y="518"/>
                      </a:lnTo>
                      <a:lnTo>
                        <a:pt x="2108" y="518"/>
                      </a:lnTo>
                      <a:lnTo>
                        <a:pt x="2104" y="518"/>
                      </a:lnTo>
                      <a:lnTo>
                        <a:pt x="2103" y="532"/>
                      </a:lnTo>
                      <a:lnTo>
                        <a:pt x="2103" y="545"/>
                      </a:lnTo>
                      <a:lnTo>
                        <a:pt x="2107" y="545"/>
                      </a:lnTo>
                      <a:lnTo>
                        <a:pt x="2103" y="545"/>
                      </a:lnTo>
                      <a:lnTo>
                        <a:pt x="2107" y="545"/>
                      </a:lnTo>
                      <a:lnTo>
                        <a:pt x="2103" y="545"/>
                      </a:lnTo>
                      <a:lnTo>
                        <a:pt x="2101" y="559"/>
                      </a:lnTo>
                      <a:lnTo>
                        <a:pt x="2101" y="572"/>
                      </a:lnTo>
                      <a:lnTo>
                        <a:pt x="2105" y="572"/>
                      </a:lnTo>
                      <a:lnTo>
                        <a:pt x="2101" y="572"/>
                      </a:lnTo>
                      <a:lnTo>
                        <a:pt x="2105" y="572"/>
                      </a:lnTo>
                      <a:lnTo>
                        <a:pt x="2101" y="572"/>
                      </a:lnTo>
                      <a:lnTo>
                        <a:pt x="2100" y="587"/>
                      </a:lnTo>
                      <a:lnTo>
                        <a:pt x="2100" y="612"/>
                      </a:lnTo>
                      <a:lnTo>
                        <a:pt x="2104" y="612"/>
                      </a:lnTo>
                      <a:lnTo>
                        <a:pt x="2100" y="612"/>
                      </a:lnTo>
                      <a:lnTo>
                        <a:pt x="2104" y="612"/>
                      </a:lnTo>
                      <a:lnTo>
                        <a:pt x="2100" y="612"/>
                      </a:lnTo>
                      <a:lnTo>
                        <a:pt x="2099" y="625"/>
                      </a:lnTo>
                      <a:lnTo>
                        <a:pt x="2099" y="640"/>
                      </a:lnTo>
                      <a:lnTo>
                        <a:pt x="2103" y="640"/>
                      </a:lnTo>
                      <a:lnTo>
                        <a:pt x="2099" y="640"/>
                      </a:lnTo>
                      <a:lnTo>
                        <a:pt x="2103" y="640"/>
                      </a:lnTo>
                      <a:lnTo>
                        <a:pt x="2099" y="640"/>
                      </a:lnTo>
                      <a:lnTo>
                        <a:pt x="2098" y="652"/>
                      </a:lnTo>
                      <a:lnTo>
                        <a:pt x="2098" y="664"/>
                      </a:lnTo>
                      <a:lnTo>
                        <a:pt x="2101" y="664"/>
                      </a:lnTo>
                      <a:lnTo>
                        <a:pt x="2098" y="664"/>
                      </a:lnTo>
                      <a:lnTo>
                        <a:pt x="2101" y="664"/>
                      </a:lnTo>
                      <a:lnTo>
                        <a:pt x="2098" y="664"/>
                      </a:lnTo>
                      <a:lnTo>
                        <a:pt x="2096" y="677"/>
                      </a:lnTo>
                      <a:lnTo>
                        <a:pt x="2096" y="703"/>
                      </a:lnTo>
                      <a:lnTo>
                        <a:pt x="2100" y="703"/>
                      </a:lnTo>
                      <a:lnTo>
                        <a:pt x="2096" y="703"/>
                      </a:lnTo>
                      <a:lnTo>
                        <a:pt x="2100" y="703"/>
                      </a:lnTo>
                      <a:lnTo>
                        <a:pt x="2096" y="703"/>
                      </a:lnTo>
                      <a:lnTo>
                        <a:pt x="2095" y="714"/>
                      </a:lnTo>
                      <a:lnTo>
                        <a:pt x="2095" y="727"/>
                      </a:lnTo>
                      <a:lnTo>
                        <a:pt x="2099" y="727"/>
                      </a:lnTo>
                      <a:lnTo>
                        <a:pt x="2095" y="727"/>
                      </a:lnTo>
                      <a:lnTo>
                        <a:pt x="2099" y="727"/>
                      </a:lnTo>
                      <a:lnTo>
                        <a:pt x="2095" y="727"/>
                      </a:lnTo>
                      <a:lnTo>
                        <a:pt x="2094" y="739"/>
                      </a:lnTo>
                      <a:lnTo>
                        <a:pt x="2094" y="752"/>
                      </a:lnTo>
                      <a:lnTo>
                        <a:pt x="2098" y="752"/>
                      </a:lnTo>
                      <a:lnTo>
                        <a:pt x="2094" y="752"/>
                      </a:lnTo>
                      <a:lnTo>
                        <a:pt x="2098" y="752"/>
                      </a:lnTo>
                      <a:lnTo>
                        <a:pt x="2094" y="752"/>
                      </a:lnTo>
                      <a:lnTo>
                        <a:pt x="2092" y="763"/>
                      </a:lnTo>
                      <a:lnTo>
                        <a:pt x="2092" y="787"/>
                      </a:lnTo>
                      <a:lnTo>
                        <a:pt x="2096" y="787"/>
                      </a:lnTo>
                      <a:lnTo>
                        <a:pt x="2092" y="787"/>
                      </a:lnTo>
                      <a:lnTo>
                        <a:pt x="2096" y="787"/>
                      </a:lnTo>
                      <a:lnTo>
                        <a:pt x="2092" y="787"/>
                      </a:lnTo>
                      <a:lnTo>
                        <a:pt x="2091" y="798"/>
                      </a:lnTo>
                      <a:lnTo>
                        <a:pt x="2091" y="809"/>
                      </a:lnTo>
                      <a:lnTo>
                        <a:pt x="2095" y="809"/>
                      </a:lnTo>
                      <a:lnTo>
                        <a:pt x="2091" y="809"/>
                      </a:lnTo>
                      <a:lnTo>
                        <a:pt x="2095" y="809"/>
                      </a:lnTo>
                      <a:lnTo>
                        <a:pt x="2091" y="809"/>
                      </a:lnTo>
                      <a:lnTo>
                        <a:pt x="2090" y="820"/>
                      </a:lnTo>
                      <a:lnTo>
                        <a:pt x="2090" y="842"/>
                      </a:lnTo>
                      <a:lnTo>
                        <a:pt x="2094" y="842"/>
                      </a:lnTo>
                      <a:lnTo>
                        <a:pt x="2090" y="842"/>
                      </a:lnTo>
                      <a:lnTo>
                        <a:pt x="2094" y="842"/>
                      </a:lnTo>
                      <a:lnTo>
                        <a:pt x="2090" y="842"/>
                      </a:lnTo>
                      <a:lnTo>
                        <a:pt x="2089" y="853"/>
                      </a:lnTo>
                      <a:lnTo>
                        <a:pt x="2089" y="863"/>
                      </a:lnTo>
                      <a:lnTo>
                        <a:pt x="2092" y="863"/>
                      </a:lnTo>
                      <a:lnTo>
                        <a:pt x="2089" y="863"/>
                      </a:lnTo>
                      <a:lnTo>
                        <a:pt x="2092" y="863"/>
                      </a:lnTo>
                      <a:lnTo>
                        <a:pt x="2089" y="863"/>
                      </a:lnTo>
                      <a:lnTo>
                        <a:pt x="2087" y="873"/>
                      </a:lnTo>
                      <a:lnTo>
                        <a:pt x="2087" y="884"/>
                      </a:lnTo>
                      <a:lnTo>
                        <a:pt x="2091" y="884"/>
                      </a:lnTo>
                      <a:lnTo>
                        <a:pt x="2087" y="884"/>
                      </a:lnTo>
                      <a:lnTo>
                        <a:pt x="2091" y="884"/>
                      </a:lnTo>
                      <a:lnTo>
                        <a:pt x="2087" y="884"/>
                      </a:lnTo>
                      <a:lnTo>
                        <a:pt x="2086" y="894"/>
                      </a:lnTo>
                      <a:lnTo>
                        <a:pt x="2086" y="913"/>
                      </a:lnTo>
                      <a:lnTo>
                        <a:pt x="2090" y="913"/>
                      </a:lnTo>
                      <a:lnTo>
                        <a:pt x="2086" y="913"/>
                      </a:lnTo>
                      <a:lnTo>
                        <a:pt x="2090" y="913"/>
                      </a:lnTo>
                      <a:lnTo>
                        <a:pt x="2086" y="913"/>
                      </a:lnTo>
                      <a:lnTo>
                        <a:pt x="2085" y="922"/>
                      </a:lnTo>
                      <a:lnTo>
                        <a:pt x="2085" y="931"/>
                      </a:lnTo>
                      <a:lnTo>
                        <a:pt x="2089" y="931"/>
                      </a:lnTo>
                      <a:lnTo>
                        <a:pt x="2085" y="931"/>
                      </a:lnTo>
                      <a:lnTo>
                        <a:pt x="2089" y="931"/>
                      </a:lnTo>
                      <a:lnTo>
                        <a:pt x="2085" y="931"/>
                      </a:lnTo>
                      <a:lnTo>
                        <a:pt x="2083" y="940"/>
                      </a:lnTo>
                      <a:lnTo>
                        <a:pt x="2083" y="948"/>
                      </a:lnTo>
                      <a:lnTo>
                        <a:pt x="2087" y="948"/>
                      </a:lnTo>
                      <a:lnTo>
                        <a:pt x="2083" y="948"/>
                      </a:lnTo>
                      <a:lnTo>
                        <a:pt x="2087" y="948"/>
                      </a:lnTo>
                      <a:lnTo>
                        <a:pt x="2083" y="948"/>
                      </a:lnTo>
                      <a:lnTo>
                        <a:pt x="2082" y="957"/>
                      </a:lnTo>
                      <a:lnTo>
                        <a:pt x="2082" y="974"/>
                      </a:lnTo>
                      <a:lnTo>
                        <a:pt x="2086" y="974"/>
                      </a:lnTo>
                      <a:lnTo>
                        <a:pt x="2082" y="974"/>
                      </a:lnTo>
                      <a:lnTo>
                        <a:pt x="2086" y="974"/>
                      </a:lnTo>
                      <a:lnTo>
                        <a:pt x="2082" y="974"/>
                      </a:lnTo>
                      <a:lnTo>
                        <a:pt x="2081" y="982"/>
                      </a:lnTo>
                      <a:lnTo>
                        <a:pt x="2081" y="989"/>
                      </a:lnTo>
                      <a:lnTo>
                        <a:pt x="2085" y="989"/>
                      </a:lnTo>
                      <a:lnTo>
                        <a:pt x="2081" y="989"/>
                      </a:lnTo>
                      <a:lnTo>
                        <a:pt x="2085" y="989"/>
                      </a:lnTo>
                      <a:lnTo>
                        <a:pt x="2081" y="989"/>
                      </a:lnTo>
                      <a:lnTo>
                        <a:pt x="2080" y="996"/>
                      </a:lnTo>
                      <a:lnTo>
                        <a:pt x="2080" y="1004"/>
                      </a:lnTo>
                      <a:lnTo>
                        <a:pt x="2083" y="1004"/>
                      </a:lnTo>
                      <a:lnTo>
                        <a:pt x="2080" y="1004"/>
                      </a:lnTo>
                      <a:lnTo>
                        <a:pt x="2083" y="1004"/>
                      </a:lnTo>
                      <a:lnTo>
                        <a:pt x="2080" y="1004"/>
                      </a:lnTo>
                      <a:lnTo>
                        <a:pt x="2078" y="1010"/>
                      </a:lnTo>
                      <a:lnTo>
                        <a:pt x="2078" y="1023"/>
                      </a:lnTo>
                      <a:lnTo>
                        <a:pt x="2082" y="1023"/>
                      </a:lnTo>
                      <a:lnTo>
                        <a:pt x="2078" y="1023"/>
                      </a:lnTo>
                      <a:lnTo>
                        <a:pt x="2082" y="1023"/>
                      </a:lnTo>
                      <a:lnTo>
                        <a:pt x="2078" y="1023"/>
                      </a:lnTo>
                      <a:lnTo>
                        <a:pt x="2077" y="1029"/>
                      </a:lnTo>
                      <a:lnTo>
                        <a:pt x="2077" y="1035"/>
                      </a:lnTo>
                      <a:lnTo>
                        <a:pt x="2081" y="1035"/>
                      </a:lnTo>
                      <a:lnTo>
                        <a:pt x="2077" y="1035"/>
                      </a:lnTo>
                      <a:lnTo>
                        <a:pt x="2081" y="1035"/>
                      </a:lnTo>
                      <a:lnTo>
                        <a:pt x="2077" y="1035"/>
                      </a:lnTo>
                      <a:lnTo>
                        <a:pt x="2076" y="1041"/>
                      </a:lnTo>
                      <a:lnTo>
                        <a:pt x="2076" y="1046"/>
                      </a:lnTo>
                      <a:lnTo>
                        <a:pt x="2080" y="1046"/>
                      </a:lnTo>
                      <a:lnTo>
                        <a:pt x="2076" y="1045"/>
                      </a:lnTo>
                      <a:lnTo>
                        <a:pt x="2076" y="1046"/>
                      </a:lnTo>
                      <a:lnTo>
                        <a:pt x="2080" y="1046"/>
                      </a:lnTo>
                      <a:lnTo>
                        <a:pt x="2076" y="1045"/>
                      </a:lnTo>
                      <a:lnTo>
                        <a:pt x="2074" y="1050"/>
                      </a:lnTo>
                      <a:lnTo>
                        <a:pt x="2074" y="1060"/>
                      </a:lnTo>
                      <a:lnTo>
                        <a:pt x="2078" y="1060"/>
                      </a:lnTo>
                      <a:lnTo>
                        <a:pt x="2074" y="1059"/>
                      </a:lnTo>
                      <a:lnTo>
                        <a:pt x="2074" y="1060"/>
                      </a:lnTo>
                      <a:lnTo>
                        <a:pt x="2078" y="1060"/>
                      </a:lnTo>
                      <a:lnTo>
                        <a:pt x="2074" y="1059"/>
                      </a:lnTo>
                      <a:lnTo>
                        <a:pt x="2073" y="1064"/>
                      </a:lnTo>
                      <a:lnTo>
                        <a:pt x="2073" y="1070"/>
                      </a:lnTo>
                      <a:lnTo>
                        <a:pt x="2077" y="1070"/>
                      </a:lnTo>
                      <a:lnTo>
                        <a:pt x="2073" y="1068"/>
                      </a:lnTo>
                      <a:lnTo>
                        <a:pt x="2073" y="1070"/>
                      </a:lnTo>
                      <a:lnTo>
                        <a:pt x="2077" y="1070"/>
                      </a:lnTo>
                      <a:lnTo>
                        <a:pt x="2073" y="1068"/>
                      </a:lnTo>
                      <a:lnTo>
                        <a:pt x="2072" y="1072"/>
                      </a:lnTo>
                      <a:lnTo>
                        <a:pt x="2072" y="1077"/>
                      </a:lnTo>
                      <a:lnTo>
                        <a:pt x="2076" y="1077"/>
                      </a:lnTo>
                      <a:lnTo>
                        <a:pt x="2072" y="1076"/>
                      </a:lnTo>
                      <a:lnTo>
                        <a:pt x="2072" y="1077"/>
                      </a:lnTo>
                      <a:lnTo>
                        <a:pt x="2076" y="1077"/>
                      </a:lnTo>
                      <a:lnTo>
                        <a:pt x="2072" y="1076"/>
                      </a:lnTo>
                      <a:lnTo>
                        <a:pt x="2070" y="1079"/>
                      </a:lnTo>
                      <a:lnTo>
                        <a:pt x="2070" y="1086"/>
                      </a:lnTo>
                      <a:lnTo>
                        <a:pt x="2074" y="1086"/>
                      </a:lnTo>
                      <a:lnTo>
                        <a:pt x="2070" y="1085"/>
                      </a:lnTo>
                      <a:lnTo>
                        <a:pt x="2070" y="1086"/>
                      </a:lnTo>
                      <a:lnTo>
                        <a:pt x="2074" y="1086"/>
                      </a:lnTo>
                      <a:lnTo>
                        <a:pt x="2070" y="1085"/>
                      </a:lnTo>
                      <a:lnTo>
                        <a:pt x="2069" y="1088"/>
                      </a:lnTo>
                      <a:lnTo>
                        <a:pt x="2069" y="1091"/>
                      </a:lnTo>
                      <a:lnTo>
                        <a:pt x="2073" y="1091"/>
                      </a:lnTo>
                      <a:lnTo>
                        <a:pt x="2070" y="1089"/>
                      </a:lnTo>
                      <a:lnTo>
                        <a:pt x="2069" y="1091"/>
                      </a:lnTo>
                      <a:lnTo>
                        <a:pt x="2073" y="1091"/>
                      </a:lnTo>
                      <a:lnTo>
                        <a:pt x="2070" y="1089"/>
                      </a:lnTo>
                      <a:lnTo>
                        <a:pt x="2069" y="1090"/>
                      </a:lnTo>
                      <a:lnTo>
                        <a:pt x="2068" y="1093"/>
                      </a:lnTo>
                      <a:lnTo>
                        <a:pt x="2068" y="1095"/>
                      </a:lnTo>
                      <a:lnTo>
                        <a:pt x="2072" y="1095"/>
                      </a:lnTo>
                      <a:lnTo>
                        <a:pt x="2069" y="1093"/>
                      </a:lnTo>
                      <a:lnTo>
                        <a:pt x="2068" y="1095"/>
                      </a:lnTo>
                      <a:lnTo>
                        <a:pt x="2072" y="1095"/>
                      </a:lnTo>
                      <a:lnTo>
                        <a:pt x="2069" y="1093"/>
                      </a:lnTo>
                      <a:lnTo>
                        <a:pt x="2068" y="1094"/>
                      </a:lnTo>
                      <a:lnTo>
                        <a:pt x="2067" y="1097"/>
                      </a:lnTo>
                      <a:lnTo>
                        <a:pt x="2067" y="1099"/>
                      </a:lnTo>
                      <a:lnTo>
                        <a:pt x="2070" y="1099"/>
                      </a:lnTo>
                      <a:lnTo>
                        <a:pt x="2068" y="1097"/>
                      </a:lnTo>
                      <a:lnTo>
                        <a:pt x="2067" y="1099"/>
                      </a:lnTo>
                      <a:lnTo>
                        <a:pt x="2070" y="1099"/>
                      </a:lnTo>
                      <a:lnTo>
                        <a:pt x="2068" y="1097"/>
                      </a:lnTo>
                      <a:lnTo>
                        <a:pt x="2067" y="1098"/>
                      </a:lnTo>
                      <a:lnTo>
                        <a:pt x="2065" y="1101"/>
                      </a:lnTo>
                      <a:lnTo>
                        <a:pt x="2065" y="1102"/>
                      </a:lnTo>
                      <a:lnTo>
                        <a:pt x="2069" y="1102"/>
                      </a:lnTo>
                      <a:lnTo>
                        <a:pt x="2069" y="1098"/>
                      </a:lnTo>
                      <a:lnTo>
                        <a:pt x="2067" y="1099"/>
                      </a:lnTo>
                      <a:lnTo>
                        <a:pt x="2065" y="1102"/>
                      </a:lnTo>
                      <a:lnTo>
                        <a:pt x="2069" y="1102"/>
                      </a:lnTo>
                      <a:lnTo>
                        <a:pt x="2069" y="1098"/>
                      </a:lnTo>
                      <a:lnTo>
                        <a:pt x="2068" y="1098"/>
                      </a:lnTo>
                      <a:lnTo>
                        <a:pt x="2065" y="1099"/>
                      </a:lnTo>
                      <a:lnTo>
                        <a:pt x="2064" y="1101"/>
                      </a:lnTo>
                      <a:lnTo>
                        <a:pt x="2067" y="1103"/>
                      </a:lnTo>
                      <a:lnTo>
                        <a:pt x="2067" y="1099"/>
                      </a:lnTo>
                      <a:lnTo>
                        <a:pt x="2064" y="1101"/>
                      </a:lnTo>
                      <a:lnTo>
                        <a:pt x="2067" y="1103"/>
                      </a:lnTo>
                      <a:lnTo>
                        <a:pt x="2067" y="1099"/>
                      </a:lnTo>
                      <a:lnTo>
                        <a:pt x="2065" y="1099"/>
                      </a:lnTo>
                      <a:lnTo>
                        <a:pt x="2065" y="1103"/>
                      </a:lnTo>
                      <a:lnTo>
                        <a:pt x="2070" y="1103"/>
                      </a:lnTo>
                      <a:lnTo>
                        <a:pt x="2069" y="1103"/>
                      </a:lnTo>
                      <a:lnTo>
                        <a:pt x="2068" y="1101"/>
                      </a:lnTo>
                      <a:lnTo>
                        <a:pt x="2065" y="1099"/>
                      </a:lnTo>
                      <a:lnTo>
                        <a:pt x="2065" y="1103"/>
                      </a:lnTo>
                      <a:lnTo>
                        <a:pt x="2070" y="1103"/>
                      </a:lnTo>
                      <a:lnTo>
                        <a:pt x="2070" y="1102"/>
                      </a:lnTo>
                      <a:lnTo>
                        <a:pt x="2069" y="1102"/>
                      </a:lnTo>
                      <a:lnTo>
                        <a:pt x="2068" y="1099"/>
                      </a:lnTo>
                      <a:lnTo>
                        <a:pt x="2065" y="1098"/>
                      </a:lnTo>
                      <a:lnTo>
                        <a:pt x="2064" y="1098"/>
                      </a:lnTo>
                      <a:lnTo>
                        <a:pt x="2064" y="1102"/>
                      </a:lnTo>
                      <a:lnTo>
                        <a:pt x="2068" y="1099"/>
                      </a:lnTo>
                      <a:lnTo>
                        <a:pt x="2064" y="1098"/>
                      </a:lnTo>
                      <a:lnTo>
                        <a:pt x="2064" y="1102"/>
                      </a:lnTo>
                      <a:lnTo>
                        <a:pt x="2068" y="1099"/>
                      </a:lnTo>
                      <a:lnTo>
                        <a:pt x="2063" y="1094"/>
                      </a:lnTo>
                      <a:lnTo>
                        <a:pt x="2059" y="1097"/>
                      </a:lnTo>
                      <a:lnTo>
                        <a:pt x="2064" y="1097"/>
                      </a:lnTo>
                      <a:lnTo>
                        <a:pt x="2063" y="1094"/>
                      </a:lnTo>
                      <a:lnTo>
                        <a:pt x="2059" y="1097"/>
                      </a:lnTo>
                      <a:lnTo>
                        <a:pt x="2064" y="1097"/>
                      </a:lnTo>
                      <a:lnTo>
                        <a:pt x="2064" y="1095"/>
                      </a:lnTo>
                      <a:lnTo>
                        <a:pt x="2063" y="1095"/>
                      </a:lnTo>
                      <a:lnTo>
                        <a:pt x="2063" y="1093"/>
                      </a:lnTo>
                      <a:lnTo>
                        <a:pt x="2060" y="1090"/>
                      </a:lnTo>
                      <a:lnTo>
                        <a:pt x="2056" y="1093"/>
                      </a:lnTo>
                      <a:lnTo>
                        <a:pt x="2061" y="1093"/>
                      </a:lnTo>
                      <a:lnTo>
                        <a:pt x="2060" y="1090"/>
                      </a:lnTo>
                      <a:lnTo>
                        <a:pt x="2056" y="1093"/>
                      </a:lnTo>
                      <a:lnTo>
                        <a:pt x="2061" y="1093"/>
                      </a:lnTo>
                      <a:lnTo>
                        <a:pt x="2061" y="1090"/>
                      </a:lnTo>
                      <a:lnTo>
                        <a:pt x="2060" y="1090"/>
                      </a:lnTo>
                      <a:lnTo>
                        <a:pt x="2060" y="1088"/>
                      </a:lnTo>
                      <a:lnTo>
                        <a:pt x="2059" y="1086"/>
                      </a:lnTo>
                      <a:lnTo>
                        <a:pt x="2055" y="1089"/>
                      </a:lnTo>
                      <a:lnTo>
                        <a:pt x="2060" y="1089"/>
                      </a:lnTo>
                      <a:lnTo>
                        <a:pt x="2059" y="1086"/>
                      </a:lnTo>
                      <a:lnTo>
                        <a:pt x="2055" y="1089"/>
                      </a:lnTo>
                      <a:lnTo>
                        <a:pt x="2060" y="1089"/>
                      </a:lnTo>
                      <a:lnTo>
                        <a:pt x="2060" y="1088"/>
                      </a:lnTo>
                      <a:lnTo>
                        <a:pt x="2059" y="1088"/>
                      </a:lnTo>
                      <a:lnTo>
                        <a:pt x="2059" y="1085"/>
                      </a:lnTo>
                      <a:lnTo>
                        <a:pt x="2058" y="1084"/>
                      </a:lnTo>
                      <a:lnTo>
                        <a:pt x="2054" y="1086"/>
                      </a:lnTo>
                      <a:lnTo>
                        <a:pt x="2059" y="1086"/>
                      </a:lnTo>
                      <a:lnTo>
                        <a:pt x="2058" y="1084"/>
                      </a:lnTo>
                      <a:lnTo>
                        <a:pt x="2054" y="1086"/>
                      </a:lnTo>
                      <a:lnTo>
                        <a:pt x="2059" y="1086"/>
                      </a:lnTo>
                      <a:lnTo>
                        <a:pt x="2059" y="1085"/>
                      </a:lnTo>
                      <a:lnTo>
                        <a:pt x="2058" y="1085"/>
                      </a:lnTo>
                      <a:lnTo>
                        <a:pt x="2058" y="1082"/>
                      </a:lnTo>
                      <a:lnTo>
                        <a:pt x="2056" y="1081"/>
                      </a:lnTo>
                      <a:lnTo>
                        <a:pt x="2052" y="1084"/>
                      </a:lnTo>
                      <a:lnTo>
                        <a:pt x="2058" y="1084"/>
                      </a:lnTo>
                      <a:lnTo>
                        <a:pt x="2056" y="1081"/>
                      </a:lnTo>
                      <a:lnTo>
                        <a:pt x="2052" y="1084"/>
                      </a:lnTo>
                      <a:lnTo>
                        <a:pt x="2058" y="1084"/>
                      </a:lnTo>
                      <a:lnTo>
                        <a:pt x="2058" y="1080"/>
                      </a:lnTo>
                      <a:lnTo>
                        <a:pt x="2056" y="1080"/>
                      </a:lnTo>
                      <a:lnTo>
                        <a:pt x="2056" y="1077"/>
                      </a:lnTo>
                      <a:lnTo>
                        <a:pt x="2055" y="1076"/>
                      </a:lnTo>
                      <a:lnTo>
                        <a:pt x="2051" y="1079"/>
                      </a:lnTo>
                      <a:lnTo>
                        <a:pt x="2056" y="1079"/>
                      </a:lnTo>
                      <a:lnTo>
                        <a:pt x="2055" y="1076"/>
                      </a:lnTo>
                      <a:lnTo>
                        <a:pt x="2051" y="1079"/>
                      </a:lnTo>
                      <a:lnTo>
                        <a:pt x="2056" y="1079"/>
                      </a:lnTo>
                      <a:lnTo>
                        <a:pt x="2056" y="1077"/>
                      </a:lnTo>
                      <a:lnTo>
                        <a:pt x="2055" y="1077"/>
                      </a:lnTo>
                      <a:lnTo>
                        <a:pt x="2055" y="1076"/>
                      </a:lnTo>
                      <a:lnTo>
                        <a:pt x="2054" y="1073"/>
                      </a:lnTo>
                      <a:lnTo>
                        <a:pt x="2050" y="1075"/>
                      </a:lnTo>
                      <a:lnTo>
                        <a:pt x="2055" y="1075"/>
                      </a:lnTo>
                      <a:lnTo>
                        <a:pt x="2054" y="1073"/>
                      </a:lnTo>
                      <a:lnTo>
                        <a:pt x="2050" y="1075"/>
                      </a:lnTo>
                      <a:lnTo>
                        <a:pt x="2055" y="1075"/>
                      </a:lnTo>
                      <a:lnTo>
                        <a:pt x="2055" y="1072"/>
                      </a:lnTo>
                      <a:lnTo>
                        <a:pt x="2054" y="1072"/>
                      </a:lnTo>
                      <a:lnTo>
                        <a:pt x="2054" y="1071"/>
                      </a:lnTo>
                      <a:lnTo>
                        <a:pt x="2052" y="1068"/>
                      </a:lnTo>
                      <a:lnTo>
                        <a:pt x="2049" y="1070"/>
                      </a:lnTo>
                      <a:lnTo>
                        <a:pt x="2054" y="1070"/>
                      </a:lnTo>
                      <a:lnTo>
                        <a:pt x="2052" y="1068"/>
                      </a:lnTo>
                      <a:lnTo>
                        <a:pt x="2049" y="1070"/>
                      </a:lnTo>
                      <a:lnTo>
                        <a:pt x="2054" y="1070"/>
                      </a:lnTo>
                      <a:lnTo>
                        <a:pt x="2054" y="1064"/>
                      </a:lnTo>
                      <a:lnTo>
                        <a:pt x="2052" y="1064"/>
                      </a:lnTo>
                      <a:lnTo>
                        <a:pt x="2052" y="1063"/>
                      </a:lnTo>
                      <a:lnTo>
                        <a:pt x="2051" y="1060"/>
                      </a:lnTo>
                      <a:lnTo>
                        <a:pt x="2047" y="1062"/>
                      </a:lnTo>
                      <a:lnTo>
                        <a:pt x="2052" y="1062"/>
                      </a:lnTo>
                      <a:lnTo>
                        <a:pt x="2051" y="1060"/>
                      </a:lnTo>
                      <a:lnTo>
                        <a:pt x="2047" y="1062"/>
                      </a:lnTo>
                      <a:lnTo>
                        <a:pt x="2052" y="1062"/>
                      </a:lnTo>
                      <a:lnTo>
                        <a:pt x="2052" y="1059"/>
                      </a:lnTo>
                      <a:lnTo>
                        <a:pt x="2051" y="1058"/>
                      </a:lnTo>
                      <a:lnTo>
                        <a:pt x="2050" y="1054"/>
                      </a:lnTo>
                      <a:lnTo>
                        <a:pt x="2046" y="1055"/>
                      </a:lnTo>
                      <a:lnTo>
                        <a:pt x="2051" y="1055"/>
                      </a:lnTo>
                      <a:lnTo>
                        <a:pt x="2050" y="1054"/>
                      </a:lnTo>
                      <a:lnTo>
                        <a:pt x="2046" y="1055"/>
                      </a:lnTo>
                      <a:lnTo>
                        <a:pt x="2051" y="1055"/>
                      </a:lnTo>
                      <a:lnTo>
                        <a:pt x="2051" y="1051"/>
                      </a:lnTo>
                      <a:lnTo>
                        <a:pt x="2050" y="1050"/>
                      </a:lnTo>
                      <a:lnTo>
                        <a:pt x="2049" y="1046"/>
                      </a:lnTo>
                      <a:lnTo>
                        <a:pt x="2045" y="1048"/>
                      </a:lnTo>
                      <a:lnTo>
                        <a:pt x="2050" y="1048"/>
                      </a:lnTo>
                      <a:lnTo>
                        <a:pt x="2049" y="1046"/>
                      </a:lnTo>
                      <a:lnTo>
                        <a:pt x="2045" y="1048"/>
                      </a:lnTo>
                      <a:lnTo>
                        <a:pt x="2050" y="1048"/>
                      </a:lnTo>
                      <a:lnTo>
                        <a:pt x="2050" y="1040"/>
                      </a:lnTo>
                      <a:lnTo>
                        <a:pt x="2049" y="1040"/>
                      </a:lnTo>
                      <a:lnTo>
                        <a:pt x="2047" y="1035"/>
                      </a:lnTo>
                      <a:lnTo>
                        <a:pt x="2043" y="1035"/>
                      </a:lnTo>
                      <a:lnTo>
                        <a:pt x="2049" y="1035"/>
                      </a:lnTo>
                      <a:lnTo>
                        <a:pt x="2043" y="1035"/>
                      </a:lnTo>
                      <a:lnTo>
                        <a:pt x="2049" y="1035"/>
                      </a:lnTo>
                      <a:lnTo>
                        <a:pt x="2049" y="1031"/>
                      </a:lnTo>
                      <a:lnTo>
                        <a:pt x="2047" y="1031"/>
                      </a:lnTo>
                      <a:lnTo>
                        <a:pt x="2046" y="1026"/>
                      </a:lnTo>
                      <a:lnTo>
                        <a:pt x="2042" y="1026"/>
                      </a:lnTo>
                      <a:lnTo>
                        <a:pt x="2047" y="1026"/>
                      </a:lnTo>
                      <a:lnTo>
                        <a:pt x="2042" y="1026"/>
                      </a:lnTo>
                      <a:lnTo>
                        <a:pt x="2047" y="1026"/>
                      </a:lnTo>
                      <a:lnTo>
                        <a:pt x="2047" y="1019"/>
                      </a:lnTo>
                      <a:lnTo>
                        <a:pt x="2046" y="1019"/>
                      </a:lnTo>
                      <a:lnTo>
                        <a:pt x="2045" y="1014"/>
                      </a:lnTo>
                      <a:lnTo>
                        <a:pt x="2041" y="1014"/>
                      </a:lnTo>
                      <a:lnTo>
                        <a:pt x="2046" y="1014"/>
                      </a:lnTo>
                      <a:lnTo>
                        <a:pt x="2041" y="1014"/>
                      </a:lnTo>
                      <a:lnTo>
                        <a:pt x="2046" y="1014"/>
                      </a:lnTo>
                      <a:lnTo>
                        <a:pt x="2046" y="1001"/>
                      </a:lnTo>
                      <a:lnTo>
                        <a:pt x="2045" y="993"/>
                      </a:lnTo>
                      <a:lnTo>
                        <a:pt x="2039" y="993"/>
                      </a:lnTo>
                      <a:lnTo>
                        <a:pt x="2045" y="993"/>
                      </a:lnTo>
                      <a:lnTo>
                        <a:pt x="2039" y="993"/>
                      </a:lnTo>
                      <a:lnTo>
                        <a:pt x="2045" y="993"/>
                      </a:lnTo>
                      <a:lnTo>
                        <a:pt x="2045" y="986"/>
                      </a:lnTo>
                      <a:lnTo>
                        <a:pt x="2043" y="978"/>
                      </a:lnTo>
                      <a:lnTo>
                        <a:pt x="2038" y="978"/>
                      </a:lnTo>
                      <a:lnTo>
                        <a:pt x="2043" y="978"/>
                      </a:lnTo>
                      <a:lnTo>
                        <a:pt x="2038" y="978"/>
                      </a:lnTo>
                      <a:lnTo>
                        <a:pt x="2043" y="978"/>
                      </a:lnTo>
                      <a:lnTo>
                        <a:pt x="2043" y="969"/>
                      </a:lnTo>
                      <a:lnTo>
                        <a:pt x="2042" y="960"/>
                      </a:lnTo>
                      <a:lnTo>
                        <a:pt x="2037" y="960"/>
                      </a:lnTo>
                      <a:lnTo>
                        <a:pt x="2042" y="960"/>
                      </a:lnTo>
                      <a:lnTo>
                        <a:pt x="2037" y="960"/>
                      </a:lnTo>
                      <a:lnTo>
                        <a:pt x="2042" y="960"/>
                      </a:lnTo>
                      <a:lnTo>
                        <a:pt x="2042" y="940"/>
                      </a:lnTo>
                      <a:lnTo>
                        <a:pt x="2041" y="930"/>
                      </a:lnTo>
                      <a:lnTo>
                        <a:pt x="2036" y="930"/>
                      </a:lnTo>
                      <a:lnTo>
                        <a:pt x="2041" y="930"/>
                      </a:lnTo>
                      <a:lnTo>
                        <a:pt x="2036" y="930"/>
                      </a:lnTo>
                      <a:lnTo>
                        <a:pt x="2041" y="930"/>
                      </a:lnTo>
                      <a:lnTo>
                        <a:pt x="2041" y="920"/>
                      </a:lnTo>
                      <a:lnTo>
                        <a:pt x="2039" y="908"/>
                      </a:lnTo>
                      <a:lnTo>
                        <a:pt x="2034" y="908"/>
                      </a:lnTo>
                      <a:lnTo>
                        <a:pt x="2039" y="908"/>
                      </a:lnTo>
                      <a:lnTo>
                        <a:pt x="2034" y="908"/>
                      </a:lnTo>
                      <a:lnTo>
                        <a:pt x="2039" y="908"/>
                      </a:lnTo>
                      <a:lnTo>
                        <a:pt x="2039" y="896"/>
                      </a:lnTo>
                      <a:lnTo>
                        <a:pt x="2038" y="885"/>
                      </a:lnTo>
                      <a:lnTo>
                        <a:pt x="2033" y="885"/>
                      </a:lnTo>
                      <a:lnTo>
                        <a:pt x="2038" y="885"/>
                      </a:lnTo>
                      <a:lnTo>
                        <a:pt x="2033" y="885"/>
                      </a:lnTo>
                      <a:lnTo>
                        <a:pt x="2038" y="885"/>
                      </a:lnTo>
                      <a:lnTo>
                        <a:pt x="2038" y="862"/>
                      </a:lnTo>
                      <a:lnTo>
                        <a:pt x="2037" y="849"/>
                      </a:lnTo>
                      <a:lnTo>
                        <a:pt x="2032" y="849"/>
                      </a:lnTo>
                      <a:lnTo>
                        <a:pt x="2037" y="849"/>
                      </a:lnTo>
                      <a:lnTo>
                        <a:pt x="2032" y="849"/>
                      </a:lnTo>
                      <a:lnTo>
                        <a:pt x="2037" y="849"/>
                      </a:lnTo>
                      <a:lnTo>
                        <a:pt x="2037" y="836"/>
                      </a:lnTo>
                      <a:lnTo>
                        <a:pt x="2036" y="823"/>
                      </a:lnTo>
                      <a:lnTo>
                        <a:pt x="2030" y="823"/>
                      </a:lnTo>
                      <a:lnTo>
                        <a:pt x="2036" y="823"/>
                      </a:lnTo>
                      <a:lnTo>
                        <a:pt x="2030" y="823"/>
                      </a:lnTo>
                      <a:lnTo>
                        <a:pt x="2036" y="823"/>
                      </a:lnTo>
                      <a:lnTo>
                        <a:pt x="2036" y="810"/>
                      </a:lnTo>
                      <a:lnTo>
                        <a:pt x="2034" y="797"/>
                      </a:lnTo>
                      <a:lnTo>
                        <a:pt x="2029" y="797"/>
                      </a:lnTo>
                      <a:lnTo>
                        <a:pt x="2034" y="797"/>
                      </a:lnTo>
                      <a:lnTo>
                        <a:pt x="2029" y="797"/>
                      </a:lnTo>
                      <a:lnTo>
                        <a:pt x="2034" y="797"/>
                      </a:lnTo>
                      <a:lnTo>
                        <a:pt x="2034" y="770"/>
                      </a:lnTo>
                      <a:lnTo>
                        <a:pt x="2033" y="756"/>
                      </a:lnTo>
                      <a:lnTo>
                        <a:pt x="2028" y="756"/>
                      </a:lnTo>
                      <a:lnTo>
                        <a:pt x="2033" y="756"/>
                      </a:lnTo>
                      <a:lnTo>
                        <a:pt x="2028" y="756"/>
                      </a:lnTo>
                      <a:lnTo>
                        <a:pt x="2033" y="756"/>
                      </a:lnTo>
                      <a:lnTo>
                        <a:pt x="2033" y="743"/>
                      </a:lnTo>
                      <a:lnTo>
                        <a:pt x="2032" y="729"/>
                      </a:lnTo>
                      <a:lnTo>
                        <a:pt x="2027" y="729"/>
                      </a:lnTo>
                      <a:lnTo>
                        <a:pt x="2032" y="729"/>
                      </a:lnTo>
                      <a:lnTo>
                        <a:pt x="2027" y="729"/>
                      </a:lnTo>
                      <a:lnTo>
                        <a:pt x="2032" y="729"/>
                      </a:lnTo>
                      <a:lnTo>
                        <a:pt x="2032" y="716"/>
                      </a:lnTo>
                      <a:lnTo>
                        <a:pt x="2030" y="701"/>
                      </a:lnTo>
                      <a:lnTo>
                        <a:pt x="2025" y="701"/>
                      </a:lnTo>
                      <a:lnTo>
                        <a:pt x="2030" y="701"/>
                      </a:lnTo>
                      <a:lnTo>
                        <a:pt x="2025" y="701"/>
                      </a:lnTo>
                      <a:lnTo>
                        <a:pt x="2030" y="701"/>
                      </a:lnTo>
                      <a:lnTo>
                        <a:pt x="2030" y="674"/>
                      </a:lnTo>
                      <a:lnTo>
                        <a:pt x="2029" y="660"/>
                      </a:lnTo>
                      <a:lnTo>
                        <a:pt x="2024" y="660"/>
                      </a:lnTo>
                      <a:lnTo>
                        <a:pt x="2029" y="660"/>
                      </a:lnTo>
                      <a:lnTo>
                        <a:pt x="2024" y="660"/>
                      </a:lnTo>
                      <a:lnTo>
                        <a:pt x="2029" y="660"/>
                      </a:lnTo>
                      <a:lnTo>
                        <a:pt x="2029" y="646"/>
                      </a:lnTo>
                      <a:lnTo>
                        <a:pt x="2028" y="633"/>
                      </a:lnTo>
                      <a:lnTo>
                        <a:pt x="2023" y="633"/>
                      </a:lnTo>
                      <a:lnTo>
                        <a:pt x="2028" y="633"/>
                      </a:lnTo>
                      <a:lnTo>
                        <a:pt x="2023" y="633"/>
                      </a:lnTo>
                      <a:lnTo>
                        <a:pt x="2028" y="633"/>
                      </a:lnTo>
                      <a:lnTo>
                        <a:pt x="2028" y="606"/>
                      </a:lnTo>
                      <a:lnTo>
                        <a:pt x="2027" y="593"/>
                      </a:lnTo>
                      <a:lnTo>
                        <a:pt x="2021" y="593"/>
                      </a:lnTo>
                      <a:lnTo>
                        <a:pt x="2027" y="593"/>
                      </a:lnTo>
                      <a:lnTo>
                        <a:pt x="2021" y="593"/>
                      </a:lnTo>
                      <a:lnTo>
                        <a:pt x="2027" y="593"/>
                      </a:lnTo>
                      <a:lnTo>
                        <a:pt x="2027" y="579"/>
                      </a:lnTo>
                      <a:lnTo>
                        <a:pt x="2025" y="566"/>
                      </a:lnTo>
                      <a:lnTo>
                        <a:pt x="2020" y="566"/>
                      </a:lnTo>
                      <a:lnTo>
                        <a:pt x="2025" y="566"/>
                      </a:lnTo>
                      <a:lnTo>
                        <a:pt x="2020" y="566"/>
                      </a:lnTo>
                      <a:lnTo>
                        <a:pt x="2025" y="566"/>
                      </a:lnTo>
                      <a:lnTo>
                        <a:pt x="2025" y="553"/>
                      </a:lnTo>
                      <a:lnTo>
                        <a:pt x="2024" y="540"/>
                      </a:lnTo>
                      <a:lnTo>
                        <a:pt x="2019" y="540"/>
                      </a:lnTo>
                      <a:lnTo>
                        <a:pt x="2024" y="540"/>
                      </a:lnTo>
                      <a:lnTo>
                        <a:pt x="2019" y="540"/>
                      </a:lnTo>
                      <a:lnTo>
                        <a:pt x="2024" y="540"/>
                      </a:lnTo>
                      <a:lnTo>
                        <a:pt x="2024" y="514"/>
                      </a:lnTo>
                      <a:lnTo>
                        <a:pt x="2023" y="501"/>
                      </a:lnTo>
                      <a:lnTo>
                        <a:pt x="2018" y="501"/>
                      </a:lnTo>
                      <a:lnTo>
                        <a:pt x="2023" y="501"/>
                      </a:lnTo>
                      <a:lnTo>
                        <a:pt x="2018" y="501"/>
                      </a:lnTo>
                      <a:lnTo>
                        <a:pt x="2023" y="501"/>
                      </a:lnTo>
                      <a:lnTo>
                        <a:pt x="2023" y="488"/>
                      </a:lnTo>
                      <a:lnTo>
                        <a:pt x="2021" y="476"/>
                      </a:lnTo>
                      <a:lnTo>
                        <a:pt x="2016" y="476"/>
                      </a:lnTo>
                      <a:lnTo>
                        <a:pt x="2021" y="476"/>
                      </a:lnTo>
                      <a:lnTo>
                        <a:pt x="2016" y="476"/>
                      </a:lnTo>
                      <a:lnTo>
                        <a:pt x="2021" y="476"/>
                      </a:lnTo>
                      <a:lnTo>
                        <a:pt x="2021" y="464"/>
                      </a:lnTo>
                      <a:lnTo>
                        <a:pt x="2020" y="451"/>
                      </a:lnTo>
                      <a:lnTo>
                        <a:pt x="2015" y="451"/>
                      </a:lnTo>
                      <a:lnTo>
                        <a:pt x="2020" y="451"/>
                      </a:lnTo>
                      <a:lnTo>
                        <a:pt x="2015" y="451"/>
                      </a:lnTo>
                      <a:lnTo>
                        <a:pt x="2020" y="451"/>
                      </a:lnTo>
                      <a:lnTo>
                        <a:pt x="2020" y="428"/>
                      </a:lnTo>
                      <a:lnTo>
                        <a:pt x="2019" y="415"/>
                      </a:lnTo>
                      <a:lnTo>
                        <a:pt x="2014" y="415"/>
                      </a:lnTo>
                      <a:lnTo>
                        <a:pt x="2019" y="415"/>
                      </a:lnTo>
                      <a:lnTo>
                        <a:pt x="2014" y="415"/>
                      </a:lnTo>
                      <a:lnTo>
                        <a:pt x="2019" y="415"/>
                      </a:lnTo>
                      <a:lnTo>
                        <a:pt x="2019" y="403"/>
                      </a:lnTo>
                      <a:lnTo>
                        <a:pt x="2018" y="392"/>
                      </a:lnTo>
                      <a:lnTo>
                        <a:pt x="2012" y="392"/>
                      </a:lnTo>
                      <a:lnTo>
                        <a:pt x="2018" y="392"/>
                      </a:lnTo>
                      <a:lnTo>
                        <a:pt x="2012" y="392"/>
                      </a:lnTo>
                      <a:lnTo>
                        <a:pt x="2018" y="392"/>
                      </a:lnTo>
                      <a:lnTo>
                        <a:pt x="2018" y="380"/>
                      </a:lnTo>
                      <a:lnTo>
                        <a:pt x="2016" y="370"/>
                      </a:lnTo>
                      <a:lnTo>
                        <a:pt x="2011" y="370"/>
                      </a:lnTo>
                      <a:lnTo>
                        <a:pt x="2016" y="370"/>
                      </a:lnTo>
                      <a:lnTo>
                        <a:pt x="2011" y="370"/>
                      </a:lnTo>
                      <a:lnTo>
                        <a:pt x="2016" y="370"/>
                      </a:lnTo>
                      <a:lnTo>
                        <a:pt x="2016" y="348"/>
                      </a:lnTo>
                      <a:lnTo>
                        <a:pt x="2015" y="336"/>
                      </a:lnTo>
                      <a:lnTo>
                        <a:pt x="2010" y="336"/>
                      </a:lnTo>
                      <a:lnTo>
                        <a:pt x="2015" y="336"/>
                      </a:lnTo>
                      <a:lnTo>
                        <a:pt x="2010" y="336"/>
                      </a:lnTo>
                      <a:lnTo>
                        <a:pt x="2015" y="336"/>
                      </a:lnTo>
                      <a:lnTo>
                        <a:pt x="2015" y="326"/>
                      </a:lnTo>
                      <a:lnTo>
                        <a:pt x="2014" y="315"/>
                      </a:lnTo>
                      <a:lnTo>
                        <a:pt x="2008" y="315"/>
                      </a:lnTo>
                      <a:lnTo>
                        <a:pt x="2014" y="315"/>
                      </a:lnTo>
                      <a:lnTo>
                        <a:pt x="2008" y="315"/>
                      </a:lnTo>
                      <a:lnTo>
                        <a:pt x="2014" y="315"/>
                      </a:lnTo>
                      <a:lnTo>
                        <a:pt x="2014" y="305"/>
                      </a:lnTo>
                      <a:lnTo>
                        <a:pt x="2012" y="295"/>
                      </a:lnTo>
                      <a:lnTo>
                        <a:pt x="2007" y="295"/>
                      </a:lnTo>
                      <a:lnTo>
                        <a:pt x="2012" y="295"/>
                      </a:lnTo>
                      <a:lnTo>
                        <a:pt x="2007" y="295"/>
                      </a:lnTo>
                      <a:lnTo>
                        <a:pt x="2012" y="295"/>
                      </a:lnTo>
                      <a:lnTo>
                        <a:pt x="2012" y="275"/>
                      </a:lnTo>
                      <a:lnTo>
                        <a:pt x="2011" y="265"/>
                      </a:lnTo>
                      <a:lnTo>
                        <a:pt x="2006" y="265"/>
                      </a:lnTo>
                      <a:lnTo>
                        <a:pt x="2011" y="265"/>
                      </a:lnTo>
                      <a:lnTo>
                        <a:pt x="2006" y="265"/>
                      </a:lnTo>
                      <a:lnTo>
                        <a:pt x="2011" y="265"/>
                      </a:lnTo>
                      <a:lnTo>
                        <a:pt x="2011" y="256"/>
                      </a:lnTo>
                      <a:lnTo>
                        <a:pt x="2010" y="247"/>
                      </a:lnTo>
                      <a:lnTo>
                        <a:pt x="2005" y="247"/>
                      </a:lnTo>
                      <a:lnTo>
                        <a:pt x="2010" y="247"/>
                      </a:lnTo>
                      <a:lnTo>
                        <a:pt x="2005" y="247"/>
                      </a:lnTo>
                      <a:lnTo>
                        <a:pt x="2010" y="247"/>
                      </a:lnTo>
                      <a:lnTo>
                        <a:pt x="2010" y="238"/>
                      </a:lnTo>
                      <a:lnTo>
                        <a:pt x="2008" y="229"/>
                      </a:lnTo>
                      <a:lnTo>
                        <a:pt x="2003" y="229"/>
                      </a:lnTo>
                      <a:lnTo>
                        <a:pt x="2008" y="229"/>
                      </a:lnTo>
                      <a:lnTo>
                        <a:pt x="2003" y="229"/>
                      </a:lnTo>
                      <a:lnTo>
                        <a:pt x="2008" y="229"/>
                      </a:lnTo>
                      <a:lnTo>
                        <a:pt x="2008" y="212"/>
                      </a:lnTo>
                      <a:lnTo>
                        <a:pt x="2007" y="204"/>
                      </a:lnTo>
                      <a:lnTo>
                        <a:pt x="2002" y="204"/>
                      </a:lnTo>
                      <a:lnTo>
                        <a:pt x="2007" y="204"/>
                      </a:lnTo>
                      <a:lnTo>
                        <a:pt x="2002" y="204"/>
                      </a:lnTo>
                      <a:lnTo>
                        <a:pt x="2007" y="204"/>
                      </a:lnTo>
                      <a:lnTo>
                        <a:pt x="2007" y="197"/>
                      </a:lnTo>
                      <a:lnTo>
                        <a:pt x="2006" y="189"/>
                      </a:lnTo>
                      <a:lnTo>
                        <a:pt x="2001" y="189"/>
                      </a:lnTo>
                      <a:lnTo>
                        <a:pt x="2006" y="189"/>
                      </a:lnTo>
                      <a:lnTo>
                        <a:pt x="2001" y="189"/>
                      </a:lnTo>
                      <a:lnTo>
                        <a:pt x="2006" y="189"/>
                      </a:lnTo>
                      <a:lnTo>
                        <a:pt x="2006" y="181"/>
                      </a:lnTo>
                      <a:lnTo>
                        <a:pt x="2005" y="181"/>
                      </a:lnTo>
                      <a:lnTo>
                        <a:pt x="2003" y="175"/>
                      </a:lnTo>
                      <a:lnTo>
                        <a:pt x="1999" y="175"/>
                      </a:lnTo>
                      <a:lnTo>
                        <a:pt x="2005" y="175"/>
                      </a:lnTo>
                      <a:lnTo>
                        <a:pt x="1999" y="175"/>
                      </a:lnTo>
                      <a:lnTo>
                        <a:pt x="2005" y="175"/>
                      </a:lnTo>
                      <a:lnTo>
                        <a:pt x="2005" y="160"/>
                      </a:lnTo>
                      <a:lnTo>
                        <a:pt x="2003" y="160"/>
                      </a:lnTo>
                      <a:lnTo>
                        <a:pt x="2002" y="154"/>
                      </a:lnTo>
                      <a:lnTo>
                        <a:pt x="1998" y="154"/>
                      </a:lnTo>
                      <a:lnTo>
                        <a:pt x="2003" y="154"/>
                      </a:lnTo>
                      <a:lnTo>
                        <a:pt x="1998" y="154"/>
                      </a:lnTo>
                      <a:lnTo>
                        <a:pt x="2003" y="154"/>
                      </a:lnTo>
                      <a:lnTo>
                        <a:pt x="2003" y="149"/>
                      </a:lnTo>
                      <a:lnTo>
                        <a:pt x="2002" y="149"/>
                      </a:lnTo>
                      <a:lnTo>
                        <a:pt x="2001" y="142"/>
                      </a:lnTo>
                      <a:lnTo>
                        <a:pt x="1997" y="142"/>
                      </a:lnTo>
                      <a:lnTo>
                        <a:pt x="2002" y="142"/>
                      </a:lnTo>
                      <a:lnTo>
                        <a:pt x="1997" y="142"/>
                      </a:lnTo>
                      <a:lnTo>
                        <a:pt x="2002" y="142"/>
                      </a:lnTo>
                      <a:lnTo>
                        <a:pt x="2002" y="137"/>
                      </a:lnTo>
                      <a:lnTo>
                        <a:pt x="2001" y="137"/>
                      </a:lnTo>
                      <a:lnTo>
                        <a:pt x="1999" y="131"/>
                      </a:lnTo>
                      <a:lnTo>
                        <a:pt x="1996" y="131"/>
                      </a:lnTo>
                      <a:lnTo>
                        <a:pt x="2001" y="131"/>
                      </a:lnTo>
                      <a:lnTo>
                        <a:pt x="1996" y="131"/>
                      </a:lnTo>
                      <a:lnTo>
                        <a:pt x="2001" y="131"/>
                      </a:lnTo>
                      <a:lnTo>
                        <a:pt x="2001" y="122"/>
                      </a:lnTo>
                      <a:lnTo>
                        <a:pt x="1999" y="122"/>
                      </a:lnTo>
                      <a:lnTo>
                        <a:pt x="1998" y="117"/>
                      </a:lnTo>
                      <a:lnTo>
                        <a:pt x="1994" y="117"/>
                      </a:lnTo>
                      <a:lnTo>
                        <a:pt x="1999" y="117"/>
                      </a:lnTo>
                      <a:lnTo>
                        <a:pt x="1994" y="117"/>
                      </a:lnTo>
                      <a:lnTo>
                        <a:pt x="1999" y="117"/>
                      </a:lnTo>
                      <a:lnTo>
                        <a:pt x="1999" y="111"/>
                      </a:lnTo>
                      <a:lnTo>
                        <a:pt x="1998" y="110"/>
                      </a:lnTo>
                      <a:lnTo>
                        <a:pt x="1997" y="106"/>
                      </a:lnTo>
                      <a:lnTo>
                        <a:pt x="1993" y="108"/>
                      </a:lnTo>
                      <a:lnTo>
                        <a:pt x="1998" y="108"/>
                      </a:lnTo>
                      <a:lnTo>
                        <a:pt x="1997" y="106"/>
                      </a:lnTo>
                      <a:lnTo>
                        <a:pt x="1993" y="108"/>
                      </a:lnTo>
                      <a:lnTo>
                        <a:pt x="1998" y="108"/>
                      </a:lnTo>
                      <a:lnTo>
                        <a:pt x="1998" y="104"/>
                      </a:lnTo>
                      <a:lnTo>
                        <a:pt x="1997" y="102"/>
                      </a:lnTo>
                      <a:lnTo>
                        <a:pt x="1996" y="98"/>
                      </a:lnTo>
                      <a:lnTo>
                        <a:pt x="1992" y="100"/>
                      </a:lnTo>
                      <a:lnTo>
                        <a:pt x="1997" y="100"/>
                      </a:lnTo>
                      <a:lnTo>
                        <a:pt x="1996" y="98"/>
                      </a:lnTo>
                      <a:lnTo>
                        <a:pt x="1992" y="100"/>
                      </a:lnTo>
                      <a:lnTo>
                        <a:pt x="1997" y="100"/>
                      </a:lnTo>
                      <a:lnTo>
                        <a:pt x="1997" y="93"/>
                      </a:lnTo>
                      <a:lnTo>
                        <a:pt x="1996" y="93"/>
                      </a:lnTo>
                      <a:lnTo>
                        <a:pt x="1996" y="92"/>
                      </a:lnTo>
                      <a:lnTo>
                        <a:pt x="1994" y="89"/>
                      </a:lnTo>
                      <a:lnTo>
                        <a:pt x="1990" y="91"/>
                      </a:lnTo>
                      <a:lnTo>
                        <a:pt x="1996" y="91"/>
                      </a:lnTo>
                      <a:lnTo>
                        <a:pt x="1994" y="89"/>
                      </a:lnTo>
                      <a:lnTo>
                        <a:pt x="1990" y="91"/>
                      </a:lnTo>
                      <a:lnTo>
                        <a:pt x="1996" y="91"/>
                      </a:lnTo>
                      <a:lnTo>
                        <a:pt x="1996" y="88"/>
                      </a:lnTo>
                      <a:lnTo>
                        <a:pt x="1994" y="88"/>
                      </a:lnTo>
                      <a:lnTo>
                        <a:pt x="1994" y="87"/>
                      </a:lnTo>
                      <a:lnTo>
                        <a:pt x="1993" y="84"/>
                      </a:lnTo>
                      <a:lnTo>
                        <a:pt x="1989" y="86"/>
                      </a:lnTo>
                      <a:lnTo>
                        <a:pt x="1994" y="86"/>
                      </a:lnTo>
                      <a:lnTo>
                        <a:pt x="1993" y="84"/>
                      </a:lnTo>
                      <a:lnTo>
                        <a:pt x="1989" y="86"/>
                      </a:lnTo>
                      <a:lnTo>
                        <a:pt x="1994" y="86"/>
                      </a:lnTo>
                      <a:lnTo>
                        <a:pt x="1994" y="84"/>
                      </a:lnTo>
                      <a:lnTo>
                        <a:pt x="1993" y="84"/>
                      </a:lnTo>
                      <a:lnTo>
                        <a:pt x="1993" y="83"/>
                      </a:lnTo>
                      <a:lnTo>
                        <a:pt x="1992" y="80"/>
                      </a:lnTo>
                      <a:lnTo>
                        <a:pt x="1988" y="82"/>
                      </a:lnTo>
                      <a:lnTo>
                        <a:pt x="1993" y="82"/>
                      </a:lnTo>
                      <a:lnTo>
                        <a:pt x="1992" y="80"/>
                      </a:lnTo>
                      <a:lnTo>
                        <a:pt x="1988" y="82"/>
                      </a:lnTo>
                      <a:lnTo>
                        <a:pt x="1993" y="82"/>
                      </a:lnTo>
                      <a:lnTo>
                        <a:pt x="1993" y="79"/>
                      </a:lnTo>
                      <a:lnTo>
                        <a:pt x="1992" y="79"/>
                      </a:lnTo>
                      <a:lnTo>
                        <a:pt x="1992" y="77"/>
                      </a:lnTo>
                      <a:lnTo>
                        <a:pt x="1990" y="75"/>
                      </a:lnTo>
                      <a:lnTo>
                        <a:pt x="1987" y="78"/>
                      </a:lnTo>
                      <a:lnTo>
                        <a:pt x="1992" y="78"/>
                      </a:lnTo>
                      <a:lnTo>
                        <a:pt x="1990" y="75"/>
                      </a:lnTo>
                      <a:lnTo>
                        <a:pt x="1987" y="78"/>
                      </a:lnTo>
                      <a:lnTo>
                        <a:pt x="1992" y="78"/>
                      </a:lnTo>
                      <a:lnTo>
                        <a:pt x="1992" y="77"/>
                      </a:lnTo>
                      <a:lnTo>
                        <a:pt x="1990" y="77"/>
                      </a:lnTo>
                      <a:lnTo>
                        <a:pt x="1990" y="74"/>
                      </a:lnTo>
                      <a:lnTo>
                        <a:pt x="1989" y="73"/>
                      </a:lnTo>
                      <a:lnTo>
                        <a:pt x="1985" y="75"/>
                      </a:lnTo>
                      <a:lnTo>
                        <a:pt x="1990" y="75"/>
                      </a:lnTo>
                      <a:lnTo>
                        <a:pt x="1989" y="73"/>
                      </a:lnTo>
                      <a:lnTo>
                        <a:pt x="1985" y="75"/>
                      </a:lnTo>
                      <a:lnTo>
                        <a:pt x="1990" y="75"/>
                      </a:lnTo>
                      <a:lnTo>
                        <a:pt x="1990" y="74"/>
                      </a:lnTo>
                      <a:lnTo>
                        <a:pt x="1989" y="74"/>
                      </a:lnTo>
                      <a:lnTo>
                        <a:pt x="1988" y="71"/>
                      </a:lnTo>
                      <a:lnTo>
                        <a:pt x="1985" y="70"/>
                      </a:lnTo>
                      <a:lnTo>
                        <a:pt x="1981" y="70"/>
                      </a:lnTo>
                      <a:lnTo>
                        <a:pt x="1979" y="71"/>
                      </a:lnTo>
                      <a:lnTo>
                        <a:pt x="1977" y="74"/>
                      </a:lnTo>
                      <a:lnTo>
                        <a:pt x="1977" y="75"/>
                      </a:lnTo>
                      <a:lnTo>
                        <a:pt x="1981" y="75"/>
                      </a:lnTo>
                      <a:lnTo>
                        <a:pt x="1981" y="71"/>
                      </a:lnTo>
                      <a:lnTo>
                        <a:pt x="1979" y="73"/>
                      </a:lnTo>
                      <a:lnTo>
                        <a:pt x="1977" y="75"/>
                      </a:lnTo>
                      <a:lnTo>
                        <a:pt x="1981" y="75"/>
                      </a:lnTo>
                      <a:lnTo>
                        <a:pt x="1981" y="71"/>
                      </a:lnTo>
                      <a:lnTo>
                        <a:pt x="1980" y="71"/>
                      </a:lnTo>
                      <a:lnTo>
                        <a:pt x="1977" y="73"/>
                      </a:lnTo>
                      <a:lnTo>
                        <a:pt x="1976" y="75"/>
                      </a:lnTo>
                      <a:lnTo>
                        <a:pt x="1976" y="77"/>
                      </a:lnTo>
                      <a:lnTo>
                        <a:pt x="1980" y="77"/>
                      </a:lnTo>
                      <a:lnTo>
                        <a:pt x="1980" y="73"/>
                      </a:lnTo>
                      <a:lnTo>
                        <a:pt x="1977" y="74"/>
                      </a:lnTo>
                      <a:lnTo>
                        <a:pt x="1976" y="77"/>
                      </a:lnTo>
                      <a:lnTo>
                        <a:pt x="1980" y="77"/>
                      </a:lnTo>
                      <a:lnTo>
                        <a:pt x="1980" y="73"/>
                      </a:lnTo>
                      <a:lnTo>
                        <a:pt x="1979" y="73"/>
                      </a:lnTo>
                      <a:lnTo>
                        <a:pt x="1976" y="74"/>
                      </a:lnTo>
                      <a:lnTo>
                        <a:pt x="1975" y="75"/>
                      </a:lnTo>
                      <a:lnTo>
                        <a:pt x="1974" y="78"/>
                      </a:lnTo>
                      <a:lnTo>
                        <a:pt x="1974" y="79"/>
                      </a:lnTo>
                      <a:lnTo>
                        <a:pt x="1977" y="79"/>
                      </a:lnTo>
                      <a:lnTo>
                        <a:pt x="1977" y="75"/>
                      </a:lnTo>
                      <a:lnTo>
                        <a:pt x="1975" y="77"/>
                      </a:lnTo>
                      <a:lnTo>
                        <a:pt x="1974" y="79"/>
                      </a:lnTo>
                      <a:lnTo>
                        <a:pt x="1977" y="79"/>
                      </a:lnTo>
                      <a:lnTo>
                        <a:pt x="1977" y="75"/>
                      </a:lnTo>
                      <a:lnTo>
                        <a:pt x="1976" y="75"/>
                      </a:lnTo>
                      <a:lnTo>
                        <a:pt x="1974" y="77"/>
                      </a:lnTo>
                      <a:lnTo>
                        <a:pt x="1972" y="79"/>
                      </a:lnTo>
                      <a:lnTo>
                        <a:pt x="1972" y="80"/>
                      </a:lnTo>
                      <a:lnTo>
                        <a:pt x="1976" y="80"/>
                      </a:lnTo>
                      <a:lnTo>
                        <a:pt x="1974" y="78"/>
                      </a:lnTo>
                      <a:lnTo>
                        <a:pt x="1972" y="80"/>
                      </a:lnTo>
                      <a:lnTo>
                        <a:pt x="1976" y="80"/>
                      </a:lnTo>
                      <a:lnTo>
                        <a:pt x="1974" y="78"/>
                      </a:lnTo>
                      <a:lnTo>
                        <a:pt x="1971" y="80"/>
                      </a:lnTo>
                      <a:lnTo>
                        <a:pt x="1970" y="83"/>
                      </a:lnTo>
                      <a:lnTo>
                        <a:pt x="1970" y="86"/>
                      </a:lnTo>
                      <a:lnTo>
                        <a:pt x="1974" y="86"/>
                      </a:lnTo>
                      <a:lnTo>
                        <a:pt x="1974" y="82"/>
                      </a:lnTo>
                      <a:lnTo>
                        <a:pt x="1971" y="83"/>
                      </a:lnTo>
                      <a:lnTo>
                        <a:pt x="1970" y="86"/>
                      </a:lnTo>
                      <a:lnTo>
                        <a:pt x="1974" y="86"/>
                      </a:lnTo>
                      <a:lnTo>
                        <a:pt x="1974" y="82"/>
                      </a:lnTo>
                      <a:lnTo>
                        <a:pt x="1972" y="82"/>
                      </a:lnTo>
                      <a:lnTo>
                        <a:pt x="1970" y="83"/>
                      </a:lnTo>
                      <a:lnTo>
                        <a:pt x="1968" y="86"/>
                      </a:lnTo>
                      <a:lnTo>
                        <a:pt x="1968" y="87"/>
                      </a:lnTo>
                      <a:lnTo>
                        <a:pt x="1972" y="87"/>
                      </a:lnTo>
                      <a:lnTo>
                        <a:pt x="1970" y="84"/>
                      </a:lnTo>
                      <a:lnTo>
                        <a:pt x="1968" y="87"/>
                      </a:lnTo>
                      <a:lnTo>
                        <a:pt x="1972" y="87"/>
                      </a:lnTo>
                      <a:lnTo>
                        <a:pt x="1970" y="84"/>
                      </a:lnTo>
                      <a:lnTo>
                        <a:pt x="1968" y="86"/>
                      </a:lnTo>
                      <a:lnTo>
                        <a:pt x="1967" y="88"/>
                      </a:lnTo>
                      <a:lnTo>
                        <a:pt x="1967" y="89"/>
                      </a:lnTo>
                      <a:lnTo>
                        <a:pt x="1971" y="89"/>
                      </a:lnTo>
                      <a:lnTo>
                        <a:pt x="1968" y="87"/>
                      </a:lnTo>
                      <a:lnTo>
                        <a:pt x="1967" y="89"/>
                      </a:lnTo>
                      <a:lnTo>
                        <a:pt x="1971" y="89"/>
                      </a:lnTo>
                      <a:lnTo>
                        <a:pt x="1968" y="87"/>
                      </a:lnTo>
                      <a:lnTo>
                        <a:pt x="1967" y="88"/>
                      </a:lnTo>
                      <a:lnTo>
                        <a:pt x="1966" y="91"/>
                      </a:lnTo>
                      <a:lnTo>
                        <a:pt x="1966" y="95"/>
                      </a:lnTo>
                      <a:lnTo>
                        <a:pt x="1970" y="95"/>
                      </a:lnTo>
                      <a:lnTo>
                        <a:pt x="1967" y="92"/>
                      </a:lnTo>
                      <a:lnTo>
                        <a:pt x="1966" y="95"/>
                      </a:lnTo>
                      <a:lnTo>
                        <a:pt x="1970" y="95"/>
                      </a:lnTo>
                      <a:lnTo>
                        <a:pt x="1967" y="92"/>
                      </a:lnTo>
                      <a:lnTo>
                        <a:pt x="1966" y="93"/>
                      </a:lnTo>
                      <a:lnTo>
                        <a:pt x="1965" y="96"/>
                      </a:lnTo>
                      <a:lnTo>
                        <a:pt x="1965" y="98"/>
                      </a:lnTo>
                      <a:lnTo>
                        <a:pt x="1968" y="98"/>
                      </a:lnTo>
                      <a:lnTo>
                        <a:pt x="1966" y="96"/>
                      </a:lnTo>
                      <a:lnTo>
                        <a:pt x="1965" y="98"/>
                      </a:lnTo>
                      <a:lnTo>
                        <a:pt x="1968" y="98"/>
                      </a:lnTo>
                      <a:lnTo>
                        <a:pt x="1966" y="96"/>
                      </a:lnTo>
                      <a:lnTo>
                        <a:pt x="1965" y="97"/>
                      </a:lnTo>
                      <a:lnTo>
                        <a:pt x="1963" y="100"/>
                      </a:lnTo>
                      <a:lnTo>
                        <a:pt x="1963" y="102"/>
                      </a:lnTo>
                      <a:lnTo>
                        <a:pt x="1967" y="102"/>
                      </a:lnTo>
                      <a:lnTo>
                        <a:pt x="1965" y="100"/>
                      </a:lnTo>
                      <a:lnTo>
                        <a:pt x="1963" y="102"/>
                      </a:lnTo>
                      <a:lnTo>
                        <a:pt x="1967" y="102"/>
                      </a:lnTo>
                      <a:lnTo>
                        <a:pt x="1965" y="100"/>
                      </a:lnTo>
                      <a:lnTo>
                        <a:pt x="1963" y="101"/>
                      </a:lnTo>
                      <a:lnTo>
                        <a:pt x="1962" y="104"/>
                      </a:lnTo>
                      <a:lnTo>
                        <a:pt x="1962" y="109"/>
                      </a:lnTo>
                      <a:lnTo>
                        <a:pt x="1966" y="109"/>
                      </a:lnTo>
                      <a:lnTo>
                        <a:pt x="1962" y="108"/>
                      </a:lnTo>
                      <a:lnTo>
                        <a:pt x="1962" y="109"/>
                      </a:lnTo>
                      <a:lnTo>
                        <a:pt x="1966" y="109"/>
                      </a:lnTo>
                      <a:lnTo>
                        <a:pt x="1962" y="108"/>
                      </a:lnTo>
                      <a:lnTo>
                        <a:pt x="1961" y="110"/>
                      </a:lnTo>
                      <a:lnTo>
                        <a:pt x="1961" y="115"/>
                      </a:lnTo>
                      <a:lnTo>
                        <a:pt x="1965" y="115"/>
                      </a:lnTo>
                      <a:lnTo>
                        <a:pt x="1961" y="114"/>
                      </a:lnTo>
                      <a:lnTo>
                        <a:pt x="1961" y="115"/>
                      </a:lnTo>
                      <a:lnTo>
                        <a:pt x="1965" y="115"/>
                      </a:lnTo>
                      <a:lnTo>
                        <a:pt x="1961" y="114"/>
                      </a:lnTo>
                      <a:lnTo>
                        <a:pt x="1959" y="117"/>
                      </a:lnTo>
                      <a:lnTo>
                        <a:pt x="1959" y="120"/>
                      </a:lnTo>
                      <a:lnTo>
                        <a:pt x="1963" y="120"/>
                      </a:lnTo>
                      <a:lnTo>
                        <a:pt x="1959" y="119"/>
                      </a:lnTo>
                      <a:lnTo>
                        <a:pt x="1959" y="120"/>
                      </a:lnTo>
                      <a:lnTo>
                        <a:pt x="1963" y="120"/>
                      </a:lnTo>
                      <a:lnTo>
                        <a:pt x="1959" y="119"/>
                      </a:lnTo>
                      <a:lnTo>
                        <a:pt x="1958" y="123"/>
                      </a:lnTo>
                      <a:lnTo>
                        <a:pt x="1958" y="132"/>
                      </a:lnTo>
                      <a:lnTo>
                        <a:pt x="1962" y="132"/>
                      </a:lnTo>
                      <a:lnTo>
                        <a:pt x="1958" y="131"/>
                      </a:lnTo>
                      <a:lnTo>
                        <a:pt x="1958" y="132"/>
                      </a:lnTo>
                      <a:lnTo>
                        <a:pt x="1962" y="132"/>
                      </a:lnTo>
                      <a:lnTo>
                        <a:pt x="1958" y="131"/>
                      </a:lnTo>
                      <a:lnTo>
                        <a:pt x="1957" y="135"/>
                      </a:lnTo>
                      <a:lnTo>
                        <a:pt x="1957" y="141"/>
                      </a:lnTo>
                      <a:lnTo>
                        <a:pt x="1961" y="141"/>
                      </a:lnTo>
                      <a:lnTo>
                        <a:pt x="1957" y="140"/>
                      </a:lnTo>
                      <a:lnTo>
                        <a:pt x="1957" y="141"/>
                      </a:lnTo>
                      <a:lnTo>
                        <a:pt x="1961" y="141"/>
                      </a:lnTo>
                      <a:lnTo>
                        <a:pt x="1957" y="140"/>
                      </a:lnTo>
                      <a:lnTo>
                        <a:pt x="1956" y="145"/>
                      </a:lnTo>
                      <a:lnTo>
                        <a:pt x="1956" y="151"/>
                      </a:lnTo>
                      <a:lnTo>
                        <a:pt x="1959" y="151"/>
                      </a:lnTo>
                      <a:lnTo>
                        <a:pt x="1956" y="150"/>
                      </a:lnTo>
                      <a:lnTo>
                        <a:pt x="1956" y="151"/>
                      </a:lnTo>
                      <a:lnTo>
                        <a:pt x="1959" y="151"/>
                      </a:lnTo>
                      <a:lnTo>
                        <a:pt x="1956" y="150"/>
                      </a:lnTo>
                      <a:lnTo>
                        <a:pt x="1954" y="155"/>
                      </a:lnTo>
                      <a:lnTo>
                        <a:pt x="1954" y="168"/>
                      </a:lnTo>
                      <a:lnTo>
                        <a:pt x="1958" y="168"/>
                      </a:lnTo>
                      <a:lnTo>
                        <a:pt x="1954" y="168"/>
                      </a:lnTo>
                      <a:lnTo>
                        <a:pt x="1958" y="168"/>
                      </a:lnTo>
                      <a:lnTo>
                        <a:pt x="1954" y="168"/>
                      </a:lnTo>
                      <a:lnTo>
                        <a:pt x="1953" y="175"/>
                      </a:lnTo>
                      <a:lnTo>
                        <a:pt x="1953" y="182"/>
                      </a:lnTo>
                      <a:lnTo>
                        <a:pt x="1957" y="182"/>
                      </a:lnTo>
                      <a:lnTo>
                        <a:pt x="1953" y="182"/>
                      </a:lnTo>
                      <a:lnTo>
                        <a:pt x="1957" y="182"/>
                      </a:lnTo>
                      <a:lnTo>
                        <a:pt x="1953" y="182"/>
                      </a:lnTo>
                      <a:lnTo>
                        <a:pt x="1952" y="190"/>
                      </a:lnTo>
                      <a:lnTo>
                        <a:pt x="1952" y="198"/>
                      </a:lnTo>
                      <a:lnTo>
                        <a:pt x="1956" y="198"/>
                      </a:lnTo>
                      <a:lnTo>
                        <a:pt x="1952" y="198"/>
                      </a:lnTo>
                      <a:lnTo>
                        <a:pt x="1956" y="198"/>
                      </a:lnTo>
                      <a:lnTo>
                        <a:pt x="1952" y="198"/>
                      </a:lnTo>
                      <a:lnTo>
                        <a:pt x="1950" y="207"/>
                      </a:lnTo>
                      <a:lnTo>
                        <a:pt x="1950" y="225"/>
                      </a:lnTo>
                      <a:lnTo>
                        <a:pt x="1954" y="225"/>
                      </a:lnTo>
                      <a:lnTo>
                        <a:pt x="1950" y="225"/>
                      </a:lnTo>
                      <a:lnTo>
                        <a:pt x="1954" y="225"/>
                      </a:lnTo>
                      <a:lnTo>
                        <a:pt x="1950" y="225"/>
                      </a:lnTo>
                      <a:lnTo>
                        <a:pt x="1949" y="235"/>
                      </a:lnTo>
                      <a:lnTo>
                        <a:pt x="1949" y="246"/>
                      </a:lnTo>
                      <a:lnTo>
                        <a:pt x="1953" y="246"/>
                      </a:lnTo>
                      <a:lnTo>
                        <a:pt x="1949" y="246"/>
                      </a:lnTo>
                      <a:lnTo>
                        <a:pt x="1953" y="246"/>
                      </a:lnTo>
                      <a:lnTo>
                        <a:pt x="1949" y="246"/>
                      </a:lnTo>
                      <a:lnTo>
                        <a:pt x="1948" y="256"/>
                      </a:lnTo>
                      <a:lnTo>
                        <a:pt x="1948" y="278"/>
                      </a:lnTo>
                      <a:lnTo>
                        <a:pt x="1952" y="278"/>
                      </a:lnTo>
                      <a:lnTo>
                        <a:pt x="1948" y="278"/>
                      </a:lnTo>
                      <a:lnTo>
                        <a:pt x="1952" y="278"/>
                      </a:lnTo>
                      <a:lnTo>
                        <a:pt x="1948" y="278"/>
                      </a:lnTo>
                      <a:lnTo>
                        <a:pt x="1946" y="290"/>
                      </a:lnTo>
                      <a:lnTo>
                        <a:pt x="1946" y="301"/>
                      </a:lnTo>
                      <a:lnTo>
                        <a:pt x="1950" y="301"/>
                      </a:lnTo>
                      <a:lnTo>
                        <a:pt x="1946" y="301"/>
                      </a:lnTo>
                      <a:lnTo>
                        <a:pt x="1950" y="301"/>
                      </a:lnTo>
                      <a:lnTo>
                        <a:pt x="1946" y="301"/>
                      </a:lnTo>
                      <a:lnTo>
                        <a:pt x="1945" y="314"/>
                      </a:lnTo>
                      <a:lnTo>
                        <a:pt x="1945" y="327"/>
                      </a:lnTo>
                      <a:lnTo>
                        <a:pt x="1949" y="327"/>
                      </a:lnTo>
                      <a:lnTo>
                        <a:pt x="1945" y="327"/>
                      </a:lnTo>
                      <a:lnTo>
                        <a:pt x="1949" y="327"/>
                      </a:lnTo>
                      <a:lnTo>
                        <a:pt x="1945" y="327"/>
                      </a:lnTo>
                      <a:lnTo>
                        <a:pt x="1944" y="339"/>
                      </a:lnTo>
                      <a:lnTo>
                        <a:pt x="1944" y="364"/>
                      </a:lnTo>
                      <a:lnTo>
                        <a:pt x="1948" y="364"/>
                      </a:lnTo>
                      <a:lnTo>
                        <a:pt x="1944" y="364"/>
                      </a:lnTo>
                      <a:lnTo>
                        <a:pt x="1948" y="364"/>
                      </a:lnTo>
                      <a:lnTo>
                        <a:pt x="1944" y="364"/>
                      </a:lnTo>
                      <a:lnTo>
                        <a:pt x="1943" y="379"/>
                      </a:lnTo>
                      <a:lnTo>
                        <a:pt x="1943" y="392"/>
                      </a:lnTo>
                      <a:lnTo>
                        <a:pt x="1946" y="392"/>
                      </a:lnTo>
                      <a:lnTo>
                        <a:pt x="1943" y="392"/>
                      </a:lnTo>
                      <a:lnTo>
                        <a:pt x="1946" y="392"/>
                      </a:lnTo>
                      <a:lnTo>
                        <a:pt x="1943" y="392"/>
                      </a:lnTo>
                      <a:lnTo>
                        <a:pt x="1941" y="405"/>
                      </a:lnTo>
                      <a:lnTo>
                        <a:pt x="1941" y="419"/>
                      </a:lnTo>
                      <a:lnTo>
                        <a:pt x="1945" y="419"/>
                      </a:lnTo>
                      <a:lnTo>
                        <a:pt x="1941" y="419"/>
                      </a:lnTo>
                      <a:lnTo>
                        <a:pt x="1945" y="419"/>
                      </a:lnTo>
                      <a:lnTo>
                        <a:pt x="1941" y="419"/>
                      </a:lnTo>
                      <a:lnTo>
                        <a:pt x="1940" y="432"/>
                      </a:lnTo>
                      <a:lnTo>
                        <a:pt x="1940" y="460"/>
                      </a:lnTo>
                      <a:lnTo>
                        <a:pt x="1944" y="460"/>
                      </a:lnTo>
                      <a:lnTo>
                        <a:pt x="1940" y="460"/>
                      </a:lnTo>
                      <a:lnTo>
                        <a:pt x="1944" y="460"/>
                      </a:lnTo>
                      <a:lnTo>
                        <a:pt x="1940" y="460"/>
                      </a:lnTo>
                      <a:lnTo>
                        <a:pt x="1939" y="473"/>
                      </a:lnTo>
                      <a:lnTo>
                        <a:pt x="1939" y="487"/>
                      </a:lnTo>
                      <a:lnTo>
                        <a:pt x="1943" y="487"/>
                      </a:lnTo>
                      <a:lnTo>
                        <a:pt x="1939" y="487"/>
                      </a:lnTo>
                      <a:lnTo>
                        <a:pt x="1943" y="487"/>
                      </a:lnTo>
                      <a:lnTo>
                        <a:pt x="1939" y="487"/>
                      </a:lnTo>
                      <a:lnTo>
                        <a:pt x="1937" y="501"/>
                      </a:lnTo>
                      <a:lnTo>
                        <a:pt x="1937" y="514"/>
                      </a:lnTo>
                      <a:lnTo>
                        <a:pt x="1941" y="514"/>
                      </a:lnTo>
                      <a:lnTo>
                        <a:pt x="1937" y="514"/>
                      </a:lnTo>
                      <a:lnTo>
                        <a:pt x="1941" y="514"/>
                      </a:lnTo>
                      <a:lnTo>
                        <a:pt x="1937" y="514"/>
                      </a:lnTo>
                      <a:lnTo>
                        <a:pt x="1936" y="528"/>
                      </a:lnTo>
                      <a:lnTo>
                        <a:pt x="1936" y="556"/>
                      </a:lnTo>
                      <a:lnTo>
                        <a:pt x="1940" y="556"/>
                      </a:lnTo>
                      <a:lnTo>
                        <a:pt x="1936" y="556"/>
                      </a:lnTo>
                      <a:lnTo>
                        <a:pt x="1940" y="556"/>
                      </a:lnTo>
                      <a:lnTo>
                        <a:pt x="1936" y="556"/>
                      </a:lnTo>
                      <a:lnTo>
                        <a:pt x="1935" y="568"/>
                      </a:lnTo>
                      <a:lnTo>
                        <a:pt x="1935" y="583"/>
                      </a:lnTo>
                      <a:lnTo>
                        <a:pt x="1939" y="583"/>
                      </a:lnTo>
                      <a:lnTo>
                        <a:pt x="1935" y="583"/>
                      </a:lnTo>
                      <a:lnTo>
                        <a:pt x="1939" y="583"/>
                      </a:lnTo>
                      <a:lnTo>
                        <a:pt x="1935" y="583"/>
                      </a:lnTo>
                      <a:lnTo>
                        <a:pt x="1934" y="596"/>
                      </a:lnTo>
                      <a:lnTo>
                        <a:pt x="1934" y="609"/>
                      </a:lnTo>
                      <a:lnTo>
                        <a:pt x="1937" y="609"/>
                      </a:lnTo>
                      <a:lnTo>
                        <a:pt x="1934" y="609"/>
                      </a:lnTo>
                      <a:lnTo>
                        <a:pt x="1937" y="609"/>
                      </a:lnTo>
                      <a:lnTo>
                        <a:pt x="1934" y="609"/>
                      </a:lnTo>
                      <a:lnTo>
                        <a:pt x="1932" y="623"/>
                      </a:lnTo>
                      <a:lnTo>
                        <a:pt x="1932" y="649"/>
                      </a:lnTo>
                      <a:lnTo>
                        <a:pt x="1936" y="649"/>
                      </a:lnTo>
                      <a:lnTo>
                        <a:pt x="1932" y="649"/>
                      </a:lnTo>
                      <a:lnTo>
                        <a:pt x="1936" y="649"/>
                      </a:lnTo>
                      <a:lnTo>
                        <a:pt x="1932" y="649"/>
                      </a:lnTo>
                      <a:lnTo>
                        <a:pt x="1931" y="661"/>
                      </a:lnTo>
                      <a:lnTo>
                        <a:pt x="1931" y="674"/>
                      </a:lnTo>
                      <a:lnTo>
                        <a:pt x="1935" y="674"/>
                      </a:lnTo>
                      <a:lnTo>
                        <a:pt x="1931" y="674"/>
                      </a:lnTo>
                      <a:lnTo>
                        <a:pt x="1935" y="674"/>
                      </a:lnTo>
                      <a:lnTo>
                        <a:pt x="1931" y="674"/>
                      </a:lnTo>
                      <a:lnTo>
                        <a:pt x="1930" y="686"/>
                      </a:lnTo>
                      <a:lnTo>
                        <a:pt x="1930" y="699"/>
                      </a:lnTo>
                      <a:lnTo>
                        <a:pt x="1934" y="699"/>
                      </a:lnTo>
                      <a:lnTo>
                        <a:pt x="1930" y="699"/>
                      </a:lnTo>
                      <a:lnTo>
                        <a:pt x="1934" y="699"/>
                      </a:lnTo>
                      <a:lnTo>
                        <a:pt x="1930" y="699"/>
                      </a:lnTo>
                      <a:lnTo>
                        <a:pt x="1928" y="712"/>
                      </a:lnTo>
                      <a:lnTo>
                        <a:pt x="1928" y="736"/>
                      </a:lnTo>
                      <a:lnTo>
                        <a:pt x="1932" y="736"/>
                      </a:lnTo>
                      <a:lnTo>
                        <a:pt x="1928" y="736"/>
                      </a:lnTo>
                      <a:lnTo>
                        <a:pt x="1932" y="736"/>
                      </a:lnTo>
                      <a:lnTo>
                        <a:pt x="1928" y="736"/>
                      </a:lnTo>
                      <a:lnTo>
                        <a:pt x="1927" y="748"/>
                      </a:lnTo>
                      <a:lnTo>
                        <a:pt x="1927" y="760"/>
                      </a:lnTo>
                      <a:lnTo>
                        <a:pt x="1931" y="760"/>
                      </a:lnTo>
                      <a:lnTo>
                        <a:pt x="1927" y="760"/>
                      </a:lnTo>
                      <a:lnTo>
                        <a:pt x="1931" y="760"/>
                      </a:lnTo>
                      <a:lnTo>
                        <a:pt x="1927" y="760"/>
                      </a:lnTo>
                      <a:lnTo>
                        <a:pt x="1926" y="771"/>
                      </a:lnTo>
                      <a:lnTo>
                        <a:pt x="1926" y="783"/>
                      </a:lnTo>
                      <a:lnTo>
                        <a:pt x="1930" y="783"/>
                      </a:lnTo>
                      <a:lnTo>
                        <a:pt x="1926" y="783"/>
                      </a:lnTo>
                      <a:lnTo>
                        <a:pt x="1930" y="783"/>
                      </a:lnTo>
                      <a:lnTo>
                        <a:pt x="1926" y="783"/>
                      </a:lnTo>
                      <a:lnTo>
                        <a:pt x="1925" y="794"/>
                      </a:lnTo>
                      <a:lnTo>
                        <a:pt x="1925" y="818"/>
                      </a:lnTo>
                      <a:lnTo>
                        <a:pt x="1928" y="818"/>
                      </a:lnTo>
                      <a:lnTo>
                        <a:pt x="1925" y="818"/>
                      </a:lnTo>
                      <a:lnTo>
                        <a:pt x="1928" y="818"/>
                      </a:lnTo>
                      <a:lnTo>
                        <a:pt x="1925" y="818"/>
                      </a:lnTo>
                      <a:lnTo>
                        <a:pt x="1923" y="828"/>
                      </a:lnTo>
                      <a:lnTo>
                        <a:pt x="1923" y="838"/>
                      </a:lnTo>
                      <a:lnTo>
                        <a:pt x="1927" y="838"/>
                      </a:lnTo>
                      <a:lnTo>
                        <a:pt x="1923" y="838"/>
                      </a:lnTo>
                      <a:lnTo>
                        <a:pt x="1927" y="838"/>
                      </a:lnTo>
                      <a:lnTo>
                        <a:pt x="1923" y="838"/>
                      </a:lnTo>
                      <a:lnTo>
                        <a:pt x="1922" y="850"/>
                      </a:lnTo>
                      <a:lnTo>
                        <a:pt x="1922" y="860"/>
                      </a:lnTo>
                      <a:lnTo>
                        <a:pt x="1926" y="860"/>
                      </a:lnTo>
                      <a:lnTo>
                        <a:pt x="1922" y="860"/>
                      </a:lnTo>
                      <a:lnTo>
                        <a:pt x="1926" y="860"/>
                      </a:lnTo>
                      <a:lnTo>
                        <a:pt x="1922" y="860"/>
                      </a:lnTo>
                      <a:lnTo>
                        <a:pt x="1921" y="871"/>
                      </a:lnTo>
                      <a:lnTo>
                        <a:pt x="1921" y="890"/>
                      </a:lnTo>
                      <a:lnTo>
                        <a:pt x="1925" y="890"/>
                      </a:lnTo>
                      <a:lnTo>
                        <a:pt x="1921" y="890"/>
                      </a:lnTo>
                      <a:lnTo>
                        <a:pt x="1925" y="890"/>
                      </a:lnTo>
                      <a:lnTo>
                        <a:pt x="1921" y="890"/>
                      </a:lnTo>
                      <a:lnTo>
                        <a:pt x="1919" y="900"/>
                      </a:lnTo>
                      <a:lnTo>
                        <a:pt x="1919" y="909"/>
                      </a:lnTo>
                      <a:lnTo>
                        <a:pt x="1923" y="909"/>
                      </a:lnTo>
                      <a:lnTo>
                        <a:pt x="1919" y="909"/>
                      </a:lnTo>
                      <a:lnTo>
                        <a:pt x="1923" y="909"/>
                      </a:lnTo>
                      <a:lnTo>
                        <a:pt x="1919" y="909"/>
                      </a:lnTo>
                      <a:lnTo>
                        <a:pt x="1918" y="920"/>
                      </a:lnTo>
                      <a:lnTo>
                        <a:pt x="1918" y="929"/>
                      </a:lnTo>
                      <a:lnTo>
                        <a:pt x="1922" y="929"/>
                      </a:lnTo>
                      <a:lnTo>
                        <a:pt x="1918" y="929"/>
                      </a:lnTo>
                      <a:lnTo>
                        <a:pt x="1922" y="929"/>
                      </a:lnTo>
                      <a:lnTo>
                        <a:pt x="1918" y="929"/>
                      </a:lnTo>
                      <a:lnTo>
                        <a:pt x="1917" y="938"/>
                      </a:lnTo>
                      <a:lnTo>
                        <a:pt x="1917" y="955"/>
                      </a:lnTo>
                      <a:lnTo>
                        <a:pt x="1921" y="955"/>
                      </a:lnTo>
                      <a:lnTo>
                        <a:pt x="1917" y="955"/>
                      </a:lnTo>
                      <a:lnTo>
                        <a:pt x="1921" y="955"/>
                      </a:lnTo>
                      <a:lnTo>
                        <a:pt x="1917" y="955"/>
                      </a:lnTo>
                      <a:lnTo>
                        <a:pt x="1916" y="964"/>
                      </a:lnTo>
                      <a:lnTo>
                        <a:pt x="1916" y="971"/>
                      </a:lnTo>
                      <a:lnTo>
                        <a:pt x="1919" y="971"/>
                      </a:lnTo>
                      <a:lnTo>
                        <a:pt x="1916" y="971"/>
                      </a:lnTo>
                      <a:lnTo>
                        <a:pt x="1919" y="971"/>
                      </a:lnTo>
                      <a:lnTo>
                        <a:pt x="1916" y="971"/>
                      </a:lnTo>
                      <a:lnTo>
                        <a:pt x="1914" y="979"/>
                      </a:lnTo>
                      <a:lnTo>
                        <a:pt x="1914" y="987"/>
                      </a:lnTo>
                      <a:lnTo>
                        <a:pt x="1918" y="987"/>
                      </a:lnTo>
                      <a:lnTo>
                        <a:pt x="1914" y="987"/>
                      </a:lnTo>
                      <a:lnTo>
                        <a:pt x="1918" y="987"/>
                      </a:lnTo>
                      <a:lnTo>
                        <a:pt x="1914" y="987"/>
                      </a:lnTo>
                      <a:lnTo>
                        <a:pt x="1913" y="995"/>
                      </a:lnTo>
                      <a:lnTo>
                        <a:pt x="1913" y="1009"/>
                      </a:lnTo>
                      <a:lnTo>
                        <a:pt x="1917" y="1009"/>
                      </a:lnTo>
                      <a:lnTo>
                        <a:pt x="1913" y="1009"/>
                      </a:lnTo>
                      <a:lnTo>
                        <a:pt x="1917" y="1009"/>
                      </a:lnTo>
                      <a:lnTo>
                        <a:pt x="1913" y="1009"/>
                      </a:lnTo>
                      <a:lnTo>
                        <a:pt x="1912" y="1015"/>
                      </a:lnTo>
                      <a:lnTo>
                        <a:pt x="1912" y="1022"/>
                      </a:lnTo>
                      <a:lnTo>
                        <a:pt x="1916" y="1022"/>
                      </a:lnTo>
                      <a:lnTo>
                        <a:pt x="1912" y="1022"/>
                      </a:lnTo>
                      <a:lnTo>
                        <a:pt x="1916" y="1022"/>
                      </a:lnTo>
                      <a:lnTo>
                        <a:pt x="1912" y="1022"/>
                      </a:lnTo>
                      <a:lnTo>
                        <a:pt x="1910" y="1028"/>
                      </a:lnTo>
                      <a:lnTo>
                        <a:pt x="1910" y="1040"/>
                      </a:lnTo>
                      <a:lnTo>
                        <a:pt x="1914" y="1040"/>
                      </a:lnTo>
                      <a:lnTo>
                        <a:pt x="1910" y="1039"/>
                      </a:lnTo>
                      <a:lnTo>
                        <a:pt x="1910" y="1040"/>
                      </a:lnTo>
                      <a:lnTo>
                        <a:pt x="1914" y="1040"/>
                      </a:lnTo>
                      <a:lnTo>
                        <a:pt x="1910" y="1039"/>
                      </a:lnTo>
                      <a:lnTo>
                        <a:pt x="1909" y="1044"/>
                      </a:lnTo>
                      <a:lnTo>
                        <a:pt x="1909" y="1050"/>
                      </a:lnTo>
                      <a:lnTo>
                        <a:pt x="1913" y="1050"/>
                      </a:lnTo>
                      <a:lnTo>
                        <a:pt x="1909" y="1049"/>
                      </a:lnTo>
                      <a:lnTo>
                        <a:pt x="1909" y="1050"/>
                      </a:lnTo>
                      <a:lnTo>
                        <a:pt x="1913" y="1050"/>
                      </a:lnTo>
                      <a:lnTo>
                        <a:pt x="1909" y="1049"/>
                      </a:lnTo>
                      <a:lnTo>
                        <a:pt x="1908" y="1054"/>
                      </a:lnTo>
                      <a:lnTo>
                        <a:pt x="1908" y="1059"/>
                      </a:lnTo>
                      <a:lnTo>
                        <a:pt x="1912" y="1059"/>
                      </a:lnTo>
                      <a:lnTo>
                        <a:pt x="1908" y="1058"/>
                      </a:lnTo>
                      <a:lnTo>
                        <a:pt x="1908" y="1059"/>
                      </a:lnTo>
                      <a:lnTo>
                        <a:pt x="1912" y="1059"/>
                      </a:lnTo>
                      <a:lnTo>
                        <a:pt x="1908" y="1058"/>
                      </a:lnTo>
                      <a:lnTo>
                        <a:pt x="1906" y="1063"/>
                      </a:lnTo>
                      <a:lnTo>
                        <a:pt x="1906" y="1072"/>
                      </a:lnTo>
                      <a:lnTo>
                        <a:pt x="1910" y="1072"/>
                      </a:lnTo>
                      <a:lnTo>
                        <a:pt x="1906" y="1071"/>
                      </a:lnTo>
                      <a:lnTo>
                        <a:pt x="1906" y="1072"/>
                      </a:lnTo>
                      <a:lnTo>
                        <a:pt x="1910" y="1072"/>
                      </a:lnTo>
                      <a:lnTo>
                        <a:pt x="1906" y="1071"/>
                      </a:lnTo>
                      <a:lnTo>
                        <a:pt x="1905" y="1075"/>
                      </a:lnTo>
                      <a:lnTo>
                        <a:pt x="1905" y="1080"/>
                      </a:lnTo>
                      <a:lnTo>
                        <a:pt x="1909" y="1080"/>
                      </a:lnTo>
                      <a:lnTo>
                        <a:pt x="1905" y="1079"/>
                      </a:lnTo>
                      <a:lnTo>
                        <a:pt x="1905" y="1080"/>
                      </a:lnTo>
                      <a:lnTo>
                        <a:pt x="1909" y="1080"/>
                      </a:lnTo>
                      <a:lnTo>
                        <a:pt x="1905" y="1079"/>
                      </a:lnTo>
                      <a:lnTo>
                        <a:pt x="1904" y="1081"/>
                      </a:lnTo>
                      <a:lnTo>
                        <a:pt x="1904" y="1085"/>
                      </a:lnTo>
                      <a:lnTo>
                        <a:pt x="1908" y="1085"/>
                      </a:lnTo>
                      <a:lnTo>
                        <a:pt x="1904" y="1084"/>
                      </a:lnTo>
                      <a:lnTo>
                        <a:pt x="1904" y="1085"/>
                      </a:lnTo>
                      <a:lnTo>
                        <a:pt x="1908" y="1085"/>
                      </a:lnTo>
                      <a:lnTo>
                        <a:pt x="1904" y="1084"/>
                      </a:lnTo>
                      <a:lnTo>
                        <a:pt x="1903" y="1086"/>
                      </a:lnTo>
                      <a:lnTo>
                        <a:pt x="1903" y="1093"/>
                      </a:lnTo>
                      <a:lnTo>
                        <a:pt x="1906" y="1093"/>
                      </a:lnTo>
                      <a:lnTo>
                        <a:pt x="1904" y="1090"/>
                      </a:lnTo>
                      <a:lnTo>
                        <a:pt x="1903" y="1093"/>
                      </a:lnTo>
                      <a:lnTo>
                        <a:pt x="1906" y="1093"/>
                      </a:lnTo>
                      <a:lnTo>
                        <a:pt x="1904" y="1090"/>
                      </a:lnTo>
                      <a:lnTo>
                        <a:pt x="1903" y="1091"/>
                      </a:lnTo>
                      <a:lnTo>
                        <a:pt x="1901" y="1094"/>
                      </a:lnTo>
                      <a:lnTo>
                        <a:pt x="1901" y="1097"/>
                      </a:lnTo>
                      <a:lnTo>
                        <a:pt x="1905" y="1097"/>
                      </a:lnTo>
                      <a:lnTo>
                        <a:pt x="1903" y="1094"/>
                      </a:lnTo>
                      <a:lnTo>
                        <a:pt x="1901" y="1097"/>
                      </a:lnTo>
                      <a:lnTo>
                        <a:pt x="1905" y="1097"/>
                      </a:lnTo>
                      <a:lnTo>
                        <a:pt x="1903" y="1094"/>
                      </a:lnTo>
                      <a:lnTo>
                        <a:pt x="1901" y="1095"/>
                      </a:lnTo>
                      <a:lnTo>
                        <a:pt x="1900" y="1098"/>
                      </a:lnTo>
                      <a:lnTo>
                        <a:pt x="1900" y="1099"/>
                      </a:lnTo>
                      <a:lnTo>
                        <a:pt x="1904" y="1099"/>
                      </a:lnTo>
                      <a:lnTo>
                        <a:pt x="1901" y="1097"/>
                      </a:lnTo>
                      <a:lnTo>
                        <a:pt x="1900" y="1099"/>
                      </a:lnTo>
                      <a:lnTo>
                        <a:pt x="1904" y="1099"/>
                      </a:lnTo>
                      <a:lnTo>
                        <a:pt x="1901" y="1097"/>
                      </a:lnTo>
                      <a:lnTo>
                        <a:pt x="1900" y="1098"/>
                      </a:lnTo>
                      <a:lnTo>
                        <a:pt x="1899" y="1101"/>
                      </a:lnTo>
                      <a:lnTo>
                        <a:pt x="1899" y="1102"/>
                      </a:lnTo>
                      <a:lnTo>
                        <a:pt x="1903" y="1102"/>
                      </a:lnTo>
                      <a:lnTo>
                        <a:pt x="1903" y="1098"/>
                      </a:lnTo>
                      <a:lnTo>
                        <a:pt x="1900" y="1099"/>
                      </a:lnTo>
                      <a:lnTo>
                        <a:pt x="1899" y="1102"/>
                      </a:lnTo>
                      <a:lnTo>
                        <a:pt x="1903" y="1102"/>
                      </a:lnTo>
                      <a:lnTo>
                        <a:pt x="1903" y="1098"/>
                      </a:lnTo>
                      <a:lnTo>
                        <a:pt x="1901" y="1098"/>
                      </a:lnTo>
                      <a:lnTo>
                        <a:pt x="1899" y="1099"/>
                      </a:lnTo>
                      <a:lnTo>
                        <a:pt x="1897" y="1102"/>
                      </a:lnTo>
                      <a:lnTo>
                        <a:pt x="1897" y="1103"/>
                      </a:lnTo>
                      <a:lnTo>
                        <a:pt x="1901" y="1103"/>
                      </a:lnTo>
                      <a:lnTo>
                        <a:pt x="1901" y="1099"/>
                      </a:lnTo>
                      <a:lnTo>
                        <a:pt x="1899" y="1101"/>
                      </a:lnTo>
                      <a:lnTo>
                        <a:pt x="1897" y="1103"/>
                      </a:lnTo>
                      <a:lnTo>
                        <a:pt x="1901" y="1103"/>
                      </a:lnTo>
                      <a:lnTo>
                        <a:pt x="1901" y="1099"/>
                      </a:lnTo>
                      <a:lnTo>
                        <a:pt x="1899" y="1099"/>
                      </a:lnTo>
                      <a:lnTo>
                        <a:pt x="1899" y="1103"/>
                      </a:lnTo>
                      <a:lnTo>
                        <a:pt x="1904" y="1103"/>
                      </a:lnTo>
                      <a:lnTo>
                        <a:pt x="1903" y="1103"/>
                      </a:lnTo>
                      <a:lnTo>
                        <a:pt x="1901" y="1101"/>
                      </a:lnTo>
                      <a:lnTo>
                        <a:pt x="1899" y="1099"/>
                      </a:lnTo>
                      <a:lnTo>
                        <a:pt x="1899" y="1103"/>
                      </a:lnTo>
                      <a:lnTo>
                        <a:pt x="1904" y="1103"/>
                      </a:lnTo>
                      <a:lnTo>
                        <a:pt x="1904" y="1102"/>
                      </a:lnTo>
                      <a:lnTo>
                        <a:pt x="1903" y="1102"/>
                      </a:lnTo>
                      <a:lnTo>
                        <a:pt x="1901" y="1099"/>
                      </a:lnTo>
                      <a:lnTo>
                        <a:pt x="1899" y="1098"/>
                      </a:lnTo>
                      <a:lnTo>
                        <a:pt x="1897" y="1098"/>
                      </a:lnTo>
                      <a:lnTo>
                        <a:pt x="1897" y="1102"/>
                      </a:lnTo>
                      <a:lnTo>
                        <a:pt x="1901" y="1099"/>
                      </a:lnTo>
                      <a:lnTo>
                        <a:pt x="1897" y="1098"/>
                      </a:lnTo>
                      <a:lnTo>
                        <a:pt x="1897" y="1102"/>
                      </a:lnTo>
                      <a:lnTo>
                        <a:pt x="1901" y="1099"/>
                      </a:lnTo>
                      <a:lnTo>
                        <a:pt x="1899" y="1097"/>
                      </a:lnTo>
                      <a:lnTo>
                        <a:pt x="1895" y="1099"/>
                      </a:lnTo>
                      <a:lnTo>
                        <a:pt x="1900" y="1099"/>
                      </a:lnTo>
                      <a:lnTo>
                        <a:pt x="1899" y="1097"/>
                      </a:lnTo>
                      <a:lnTo>
                        <a:pt x="1895" y="1099"/>
                      </a:lnTo>
                      <a:lnTo>
                        <a:pt x="1900" y="1099"/>
                      </a:lnTo>
                      <a:lnTo>
                        <a:pt x="1900" y="1098"/>
                      </a:lnTo>
                      <a:lnTo>
                        <a:pt x="1899" y="1098"/>
                      </a:lnTo>
                      <a:lnTo>
                        <a:pt x="1897" y="1095"/>
                      </a:lnTo>
                      <a:lnTo>
                        <a:pt x="1895" y="1094"/>
                      </a:lnTo>
                      <a:lnTo>
                        <a:pt x="1894" y="1094"/>
                      </a:lnTo>
                      <a:lnTo>
                        <a:pt x="1894" y="1098"/>
                      </a:lnTo>
                      <a:lnTo>
                        <a:pt x="1899" y="1098"/>
                      </a:lnTo>
                      <a:lnTo>
                        <a:pt x="1897" y="1098"/>
                      </a:lnTo>
                      <a:lnTo>
                        <a:pt x="1896" y="1095"/>
                      </a:lnTo>
                      <a:lnTo>
                        <a:pt x="1894" y="1094"/>
                      </a:lnTo>
                      <a:lnTo>
                        <a:pt x="1894" y="1098"/>
                      </a:lnTo>
                      <a:lnTo>
                        <a:pt x="1899" y="1098"/>
                      </a:lnTo>
                      <a:lnTo>
                        <a:pt x="1899" y="1097"/>
                      </a:lnTo>
                      <a:lnTo>
                        <a:pt x="1897" y="1097"/>
                      </a:lnTo>
                      <a:lnTo>
                        <a:pt x="1896" y="1094"/>
                      </a:lnTo>
                      <a:lnTo>
                        <a:pt x="1894" y="1093"/>
                      </a:lnTo>
                      <a:lnTo>
                        <a:pt x="1892" y="1093"/>
                      </a:lnTo>
                      <a:lnTo>
                        <a:pt x="1892" y="1097"/>
                      </a:lnTo>
                      <a:lnTo>
                        <a:pt x="1897" y="1097"/>
                      </a:lnTo>
                      <a:lnTo>
                        <a:pt x="1896" y="1097"/>
                      </a:lnTo>
                      <a:lnTo>
                        <a:pt x="1895" y="1094"/>
                      </a:lnTo>
                      <a:lnTo>
                        <a:pt x="1892" y="1093"/>
                      </a:lnTo>
                      <a:lnTo>
                        <a:pt x="1892" y="1097"/>
                      </a:lnTo>
                      <a:lnTo>
                        <a:pt x="1897" y="1097"/>
                      </a:lnTo>
                      <a:lnTo>
                        <a:pt x="1897" y="1095"/>
                      </a:lnTo>
                      <a:lnTo>
                        <a:pt x="1896" y="1095"/>
                      </a:lnTo>
                      <a:lnTo>
                        <a:pt x="1895" y="1093"/>
                      </a:lnTo>
                      <a:lnTo>
                        <a:pt x="1892" y="1091"/>
                      </a:lnTo>
                      <a:lnTo>
                        <a:pt x="1891" y="1091"/>
                      </a:lnTo>
                      <a:lnTo>
                        <a:pt x="1891" y="1095"/>
                      </a:lnTo>
                      <a:lnTo>
                        <a:pt x="1896" y="1095"/>
                      </a:lnTo>
                      <a:lnTo>
                        <a:pt x="1895" y="1095"/>
                      </a:lnTo>
                      <a:lnTo>
                        <a:pt x="1894" y="1093"/>
                      </a:lnTo>
                      <a:lnTo>
                        <a:pt x="1891" y="1091"/>
                      </a:lnTo>
                      <a:lnTo>
                        <a:pt x="1891" y="1095"/>
                      </a:lnTo>
                      <a:lnTo>
                        <a:pt x="1896" y="1095"/>
                      </a:lnTo>
                      <a:lnTo>
                        <a:pt x="1896" y="1093"/>
                      </a:lnTo>
                      <a:lnTo>
                        <a:pt x="1895" y="1093"/>
                      </a:lnTo>
                      <a:lnTo>
                        <a:pt x="1895" y="1090"/>
                      </a:lnTo>
                      <a:lnTo>
                        <a:pt x="1892" y="1088"/>
                      </a:lnTo>
                      <a:lnTo>
                        <a:pt x="1888" y="1090"/>
                      </a:lnTo>
                      <a:lnTo>
                        <a:pt x="1894" y="1090"/>
                      </a:lnTo>
                      <a:lnTo>
                        <a:pt x="1892" y="1088"/>
                      </a:lnTo>
                      <a:lnTo>
                        <a:pt x="1888" y="1090"/>
                      </a:lnTo>
                      <a:lnTo>
                        <a:pt x="1894" y="1090"/>
                      </a:lnTo>
                      <a:lnTo>
                        <a:pt x="1894" y="1089"/>
                      </a:lnTo>
                      <a:lnTo>
                        <a:pt x="1892" y="1089"/>
                      </a:lnTo>
                      <a:lnTo>
                        <a:pt x="1892" y="1086"/>
                      </a:lnTo>
                      <a:lnTo>
                        <a:pt x="1891" y="1085"/>
                      </a:lnTo>
                      <a:lnTo>
                        <a:pt x="1887" y="1088"/>
                      </a:lnTo>
                      <a:lnTo>
                        <a:pt x="1892" y="1088"/>
                      </a:lnTo>
                      <a:lnTo>
                        <a:pt x="1891" y="1085"/>
                      </a:lnTo>
                      <a:lnTo>
                        <a:pt x="1887" y="1088"/>
                      </a:lnTo>
                      <a:lnTo>
                        <a:pt x="1892" y="1088"/>
                      </a:lnTo>
                      <a:lnTo>
                        <a:pt x="1892" y="1084"/>
                      </a:lnTo>
                      <a:lnTo>
                        <a:pt x="1891" y="1084"/>
                      </a:lnTo>
                      <a:lnTo>
                        <a:pt x="1891" y="1081"/>
                      </a:lnTo>
                      <a:lnTo>
                        <a:pt x="1890" y="1080"/>
                      </a:lnTo>
                      <a:lnTo>
                        <a:pt x="1886" y="1082"/>
                      </a:lnTo>
                      <a:lnTo>
                        <a:pt x="1891" y="1082"/>
                      </a:lnTo>
                      <a:lnTo>
                        <a:pt x="1890" y="1080"/>
                      </a:lnTo>
                      <a:lnTo>
                        <a:pt x="1886" y="1082"/>
                      </a:lnTo>
                      <a:lnTo>
                        <a:pt x="1891" y="1082"/>
                      </a:lnTo>
                      <a:lnTo>
                        <a:pt x="1891" y="1081"/>
                      </a:lnTo>
                      <a:lnTo>
                        <a:pt x="1890" y="1081"/>
                      </a:lnTo>
                      <a:lnTo>
                        <a:pt x="1890" y="1080"/>
                      </a:lnTo>
                      <a:lnTo>
                        <a:pt x="1888" y="1077"/>
                      </a:lnTo>
                      <a:lnTo>
                        <a:pt x="1885" y="1079"/>
                      </a:lnTo>
                      <a:lnTo>
                        <a:pt x="1890" y="1079"/>
                      </a:lnTo>
                      <a:lnTo>
                        <a:pt x="1888" y="1077"/>
                      </a:lnTo>
                      <a:lnTo>
                        <a:pt x="1885" y="1079"/>
                      </a:lnTo>
                      <a:lnTo>
                        <a:pt x="1890" y="1079"/>
                      </a:lnTo>
                      <a:lnTo>
                        <a:pt x="1890" y="1077"/>
                      </a:lnTo>
                      <a:lnTo>
                        <a:pt x="1888" y="1077"/>
                      </a:lnTo>
                      <a:lnTo>
                        <a:pt x="1888" y="1076"/>
                      </a:lnTo>
                      <a:lnTo>
                        <a:pt x="1887" y="1073"/>
                      </a:lnTo>
                      <a:lnTo>
                        <a:pt x="1883" y="1075"/>
                      </a:lnTo>
                      <a:lnTo>
                        <a:pt x="1888" y="1075"/>
                      </a:lnTo>
                      <a:lnTo>
                        <a:pt x="1887" y="1073"/>
                      </a:lnTo>
                      <a:lnTo>
                        <a:pt x="1883" y="1075"/>
                      </a:lnTo>
                      <a:lnTo>
                        <a:pt x="1888" y="1075"/>
                      </a:lnTo>
                      <a:lnTo>
                        <a:pt x="1888" y="1071"/>
                      </a:lnTo>
                      <a:lnTo>
                        <a:pt x="1887" y="1071"/>
                      </a:lnTo>
                      <a:lnTo>
                        <a:pt x="1887" y="1070"/>
                      </a:lnTo>
                      <a:lnTo>
                        <a:pt x="1886" y="1067"/>
                      </a:lnTo>
                      <a:lnTo>
                        <a:pt x="1882" y="1068"/>
                      </a:lnTo>
                      <a:lnTo>
                        <a:pt x="1887" y="1068"/>
                      </a:lnTo>
                      <a:lnTo>
                        <a:pt x="1886" y="1067"/>
                      </a:lnTo>
                      <a:lnTo>
                        <a:pt x="1882" y="1068"/>
                      </a:lnTo>
                      <a:lnTo>
                        <a:pt x="1887" y="1068"/>
                      </a:lnTo>
                      <a:lnTo>
                        <a:pt x="1887" y="1066"/>
                      </a:lnTo>
                      <a:lnTo>
                        <a:pt x="1886" y="1066"/>
                      </a:lnTo>
                      <a:lnTo>
                        <a:pt x="1886" y="1064"/>
                      </a:lnTo>
                      <a:lnTo>
                        <a:pt x="1885" y="1062"/>
                      </a:lnTo>
                      <a:lnTo>
                        <a:pt x="1881" y="1063"/>
                      </a:lnTo>
                      <a:lnTo>
                        <a:pt x="1886" y="1063"/>
                      </a:lnTo>
                      <a:lnTo>
                        <a:pt x="1885" y="1062"/>
                      </a:lnTo>
                      <a:lnTo>
                        <a:pt x="1881" y="1063"/>
                      </a:lnTo>
                      <a:lnTo>
                        <a:pt x="1886" y="1063"/>
                      </a:lnTo>
                      <a:lnTo>
                        <a:pt x="1886" y="1057"/>
                      </a:lnTo>
                      <a:lnTo>
                        <a:pt x="1885" y="1055"/>
                      </a:lnTo>
                      <a:lnTo>
                        <a:pt x="1883" y="1051"/>
                      </a:lnTo>
                      <a:lnTo>
                        <a:pt x="1879" y="1053"/>
                      </a:lnTo>
                      <a:lnTo>
                        <a:pt x="1885" y="1053"/>
                      </a:lnTo>
                      <a:lnTo>
                        <a:pt x="1883" y="1051"/>
                      </a:lnTo>
                      <a:lnTo>
                        <a:pt x="1879" y="1053"/>
                      </a:lnTo>
                      <a:lnTo>
                        <a:pt x="1885" y="1053"/>
                      </a:lnTo>
                      <a:lnTo>
                        <a:pt x="1885" y="1049"/>
                      </a:lnTo>
                      <a:lnTo>
                        <a:pt x="1883" y="1048"/>
                      </a:lnTo>
                      <a:lnTo>
                        <a:pt x="1882" y="1044"/>
                      </a:lnTo>
                      <a:lnTo>
                        <a:pt x="1878" y="1045"/>
                      </a:lnTo>
                      <a:lnTo>
                        <a:pt x="1883" y="1045"/>
                      </a:lnTo>
                      <a:lnTo>
                        <a:pt x="1882" y="1044"/>
                      </a:lnTo>
                      <a:lnTo>
                        <a:pt x="1878" y="1045"/>
                      </a:lnTo>
                      <a:lnTo>
                        <a:pt x="1883" y="1045"/>
                      </a:lnTo>
                      <a:lnTo>
                        <a:pt x="1883" y="1041"/>
                      </a:lnTo>
                      <a:lnTo>
                        <a:pt x="1882" y="1041"/>
                      </a:lnTo>
                      <a:lnTo>
                        <a:pt x="1881" y="1036"/>
                      </a:lnTo>
                      <a:lnTo>
                        <a:pt x="1877" y="1036"/>
                      </a:lnTo>
                      <a:lnTo>
                        <a:pt x="1882" y="1036"/>
                      </a:lnTo>
                      <a:lnTo>
                        <a:pt x="1877" y="1036"/>
                      </a:lnTo>
                      <a:lnTo>
                        <a:pt x="1882" y="1036"/>
                      </a:lnTo>
                      <a:lnTo>
                        <a:pt x="1882" y="1027"/>
                      </a:lnTo>
                      <a:lnTo>
                        <a:pt x="1881" y="1027"/>
                      </a:lnTo>
                      <a:lnTo>
                        <a:pt x="1879" y="1020"/>
                      </a:lnTo>
                      <a:lnTo>
                        <a:pt x="1875" y="1020"/>
                      </a:lnTo>
                      <a:lnTo>
                        <a:pt x="1881" y="1020"/>
                      </a:lnTo>
                      <a:lnTo>
                        <a:pt x="1875" y="1020"/>
                      </a:lnTo>
                      <a:lnTo>
                        <a:pt x="1881" y="1020"/>
                      </a:lnTo>
                      <a:lnTo>
                        <a:pt x="1881" y="1015"/>
                      </a:lnTo>
                      <a:lnTo>
                        <a:pt x="1879" y="1015"/>
                      </a:lnTo>
                      <a:lnTo>
                        <a:pt x="1878" y="1009"/>
                      </a:lnTo>
                      <a:lnTo>
                        <a:pt x="1874" y="1009"/>
                      </a:lnTo>
                      <a:lnTo>
                        <a:pt x="1879" y="1009"/>
                      </a:lnTo>
                      <a:lnTo>
                        <a:pt x="1874" y="1009"/>
                      </a:lnTo>
                      <a:lnTo>
                        <a:pt x="1879" y="1009"/>
                      </a:lnTo>
                      <a:lnTo>
                        <a:pt x="1879" y="1002"/>
                      </a:lnTo>
                      <a:lnTo>
                        <a:pt x="1878" y="1002"/>
                      </a:lnTo>
                      <a:lnTo>
                        <a:pt x="1877" y="996"/>
                      </a:lnTo>
                      <a:lnTo>
                        <a:pt x="1873" y="996"/>
                      </a:lnTo>
                      <a:lnTo>
                        <a:pt x="1878" y="996"/>
                      </a:lnTo>
                      <a:lnTo>
                        <a:pt x="1873" y="996"/>
                      </a:lnTo>
                      <a:lnTo>
                        <a:pt x="1878" y="996"/>
                      </a:lnTo>
                      <a:lnTo>
                        <a:pt x="1878" y="980"/>
                      </a:lnTo>
                      <a:lnTo>
                        <a:pt x="1877" y="971"/>
                      </a:lnTo>
                      <a:lnTo>
                        <a:pt x="1872" y="971"/>
                      </a:lnTo>
                      <a:lnTo>
                        <a:pt x="1877" y="971"/>
                      </a:lnTo>
                      <a:lnTo>
                        <a:pt x="1872" y="971"/>
                      </a:lnTo>
                      <a:lnTo>
                        <a:pt x="1877" y="971"/>
                      </a:lnTo>
                      <a:lnTo>
                        <a:pt x="1877" y="962"/>
                      </a:lnTo>
                      <a:lnTo>
                        <a:pt x="1875" y="953"/>
                      </a:lnTo>
                      <a:lnTo>
                        <a:pt x="1870" y="953"/>
                      </a:lnTo>
                      <a:lnTo>
                        <a:pt x="1875" y="953"/>
                      </a:lnTo>
                      <a:lnTo>
                        <a:pt x="1870" y="953"/>
                      </a:lnTo>
                      <a:lnTo>
                        <a:pt x="1875" y="953"/>
                      </a:lnTo>
                      <a:lnTo>
                        <a:pt x="1875" y="943"/>
                      </a:lnTo>
                      <a:lnTo>
                        <a:pt x="1874" y="933"/>
                      </a:lnTo>
                      <a:lnTo>
                        <a:pt x="1869" y="933"/>
                      </a:lnTo>
                      <a:lnTo>
                        <a:pt x="1874" y="933"/>
                      </a:lnTo>
                      <a:lnTo>
                        <a:pt x="1869" y="933"/>
                      </a:lnTo>
                      <a:lnTo>
                        <a:pt x="1874" y="933"/>
                      </a:lnTo>
                      <a:lnTo>
                        <a:pt x="1874" y="912"/>
                      </a:lnTo>
                      <a:lnTo>
                        <a:pt x="1873" y="900"/>
                      </a:lnTo>
                      <a:lnTo>
                        <a:pt x="1868" y="900"/>
                      </a:lnTo>
                      <a:lnTo>
                        <a:pt x="1873" y="900"/>
                      </a:lnTo>
                      <a:lnTo>
                        <a:pt x="1868" y="900"/>
                      </a:lnTo>
                      <a:lnTo>
                        <a:pt x="1873" y="900"/>
                      </a:lnTo>
                      <a:lnTo>
                        <a:pt x="1873" y="889"/>
                      </a:lnTo>
                      <a:lnTo>
                        <a:pt x="1872" y="877"/>
                      </a:lnTo>
                      <a:lnTo>
                        <a:pt x="1866" y="877"/>
                      </a:lnTo>
                      <a:lnTo>
                        <a:pt x="1872" y="877"/>
                      </a:lnTo>
                      <a:lnTo>
                        <a:pt x="1866" y="877"/>
                      </a:lnTo>
                      <a:lnTo>
                        <a:pt x="1872" y="877"/>
                      </a:lnTo>
                      <a:lnTo>
                        <a:pt x="1872" y="864"/>
                      </a:lnTo>
                      <a:lnTo>
                        <a:pt x="1870" y="853"/>
                      </a:lnTo>
                      <a:lnTo>
                        <a:pt x="1865" y="853"/>
                      </a:lnTo>
                      <a:lnTo>
                        <a:pt x="1870" y="853"/>
                      </a:lnTo>
                      <a:lnTo>
                        <a:pt x="1865" y="853"/>
                      </a:lnTo>
                      <a:lnTo>
                        <a:pt x="1870" y="853"/>
                      </a:lnTo>
                      <a:lnTo>
                        <a:pt x="1870" y="827"/>
                      </a:lnTo>
                      <a:lnTo>
                        <a:pt x="1869" y="814"/>
                      </a:lnTo>
                      <a:lnTo>
                        <a:pt x="1864" y="814"/>
                      </a:lnTo>
                      <a:lnTo>
                        <a:pt x="1869" y="814"/>
                      </a:lnTo>
                      <a:lnTo>
                        <a:pt x="1864" y="814"/>
                      </a:lnTo>
                      <a:lnTo>
                        <a:pt x="1869" y="814"/>
                      </a:lnTo>
                      <a:lnTo>
                        <a:pt x="1869" y="801"/>
                      </a:lnTo>
                      <a:lnTo>
                        <a:pt x="1868" y="787"/>
                      </a:lnTo>
                      <a:lnTo>
                        <a:pt x="1863" y="787"/>
                      </a:lnTo>
                      <a:lnTo>
                        <a:pt x="1868" y="787"/>
                      </a:lnTo>
                      <a:lnTo>
                        <a:pt x="1863" y="787"/>
                      </a:lnTo>
                      <a:lnTo>
                        <a:pt x="1868" y="787"/>
                      </a:lnTo>
                      <a:lnTo>
                        <a:pt x="1868" y="774"/>
                      </a:lnTo>
                      <a:lnTo>
                        <a:pt x="1866" y="760"/>
                      </a:lnTo>
                      <a:lnTo>
                        <a:pt x="1861" y="760"/>
                      </a:lnTo>
                      <a:lnTo>
                        <a:pt x="1866" y="760"/>
                      </a:lnTo>
                      <a:lnTo>
                        <a:pt x="1861" y="760"/>
                      </a:lnTo>
                      <a:lnTo>
                        <a:pt x="1866" y="760"/>
                      </a:lnTo>
                      <a:lnTo>
                        <a:pt x="1866" y="732"/>
                      </a:lnTo>
                      <a:lnTo>
                        <a:pt x="1865" y="720"/>
                      </a:lnTo>
                      <a:lnTo>
                        <a:pt x="1860" y="720"/>
                      </a:lnTo>
                      <a:lnTo>
                        <a:pt x="1865" y="720"/>
                      </a:lnTo>
                      <a:lnTo>
                        <a:pt x="1860" y="720"/>
                      </a:lnTo>
                      <a:lnTo>
                        <a:pt x="1865" y="720"/>
                      </a:lnTo>
                      <a:lnTo>
                        <a:pt x="1865" y="705"/>
                      </a:lnTo>
                      <a:lnTo>
                        <a:pt x="1864" y="691"/>
                      </a:lnTo>
                      <a:lnTo>
                        <a:pt x="1859" y="691"/>
                      </a:lnTo>
                      <a:lnTo>
                        <a:pt x="1864" y="691"/>
                      </a:lnTo>
                      <a:lnTo>
                        <a:pt x="1859" y="691"/>
                      </a:lnTo>
                      <a:lnTo>
                        <a:pt x="1864" y="691"/>
                      </a:lnTo>
                      <a:lnTo>
                        <a:pt x="1864" y="678"/>
                      </a:lnTo>
                      <a:lnTo>
                        <a:pt x="1863" y="664"/>
                      </a:lnTo>
                      <a:lnTo>
                        <a:pt x="1857" y="664"/>
                      </a:lnTo>
                      <a:lnTo>
                        <a:pt x="1863" y="664"/>
                      </a:lnTo>
                      <a:lnTo>
                        <a:pt x="1857" y="664"/>
                      </a:lnTo>
                      <a:lnTo>
                        <a:pt x="1863" y="664"/>
                      </a:lnTo>
                      <a:lnTo>
                        <a:pt x="1863" y="637"/>
                      </a:lnTo>
                      <a:lnTo>
                        <a:pt x="1861" y="623"/>
                      </a:lnTo>
                      <a:lnTo>
                        <a:pt x="1856" y="623"/>
                      </a:lnTo>
                      <a:lnTo>
                        <a:pt x="1861" y="623"/>
                      </a:lnTo>
                      <a:lnTo>
                        <a:pt x="1856" y="623"/>
                      </a:lnTo>
                      <a:lnTo>
                        <a:pt x="1861" y="623"/>
                      </a:lnTo>
                      <a:lnTo>
                        <a:pt x="1861" y="610"/>
                      </a:lnTo>
                      <a:lnTo>
                        <a:pt x="1860" y="596"/>
                      </a:lnTo>
                      <a:lnTo>
                        <a:pt x="1855" y="596"/>
                      </a:lnTo>
                      <a:lnTo>
                        <a:pt x="1860" y="596"/>
                      </a:lnTo>
                      <a:lnTo>
                        <a:pt x="1855" y="596"/>
                      </a:lnTo>
                      <a:lnTo>
                        <a:pt x="1860" y="596"/>
                      </a:lnTo>
                      <a:lnTo>
                        <a:pt x="1860" y="583"/>
                      </a:lnTo>
                      <a:lnTo>
                        <a:pt x="1859" y="570"/>
                      </a:lnTo>
                      <a:lnTo>
                        <a:pt x="1854" y="570"/>
                      </a:lnTo>
                      <a:lnTo>
                        <a:pt x="1859" y="570"/>
                      </a:lnTo>
                      <a:lnTo>
                        <a:pt x="1854" y="570"/>
                      </a:lnTo>
                      <a:lnTo>
                        <a:pt x="1859" y="570"/>
                      </a:lnTo>
                      <a:lnTo>
                        <a:pt x="1859" y="544"/>
                      </a:lnTo>
                      <a:lnTo>
                        <a:pt x="1857" y="531"/>
                      </a:lnTo>
                      <a:lnTo>
                        <a:pt x="1852" y="531"/>
                      </a:lnTo>
                      <a:lnTo>
                        <a:pt x="1857" y="531"/>
                      </a:lnTo>
                      <a:lnTo>
                        <a:pt x="1852" y="531"/>
                      </a:lnTo>
                      <a:lnTo>
                        <a:pt x="1857" y="531"/>
                      </a:lnTo>
                      <a:lnTo>
                        <a:pt x="1857" y="518"/>
                      </a:lnTo>
                      <a:lnTo>
                        <a:pt x="1856" y="505"/>
                      </a:lnTo>
                      <a:lnTo>
                        <a:pt x="1851" y="505"/>
                      </a:lnTo>
                      <a:lnTo>
                        <a:pt x="1856" y="505"/>
                      </a:lnTo>
                      <a:lnTo>
                        <a:pt x="1851" y="505"/>
                      </a:lnTo>
                      <a:lnTo>
                        <a:pt x="1856" y="505"/>
                      </a:lnTo>
                      <a:lnTo>
                        <a:pt x="1856" y="492"/>
                      </a:lnTo>
                      <a:lnTo>
                        <a:pt x="1855" y="479"/>
                      </a:lnTo>
                      <a:lnTo>
                        <a:pt x="1850" y="479"/>
                      </a:lnTo>
                      <a:lnTo>
                        <a:pt x="1855" y="479"/>
                      </a:lnTo>
                      <a:lnTo>
                        <a:pt x="1850" y="479"/>
                      </a:lnTo>
                      <a:lnTo>
                        <a:pt x="1855" y="479"/>
                      </a:lnTo>
                      <a:lnTo>
                        <a:pt x="1855" y="455"/>
                      </a:lnTo>
                      <a:lnTo>
                        <a:pt x="1854" y="443"/>
                      </a:lnTo>
                      <a:lnTo>
                        <a:pt x="1848" y="443"/>
                      </a:lnTo>
                      <a:lnTo>
                        <a:pt x="1854" y="443"/>
                      </a:lnTo>
                      <a:lnTo>
                        <a:pt x="1848" y="443"/>
                      </a:lnTo>
                      <a:lnTo>
                        <a:pt x="1854" y="443"/>
                      </a:lnTo>
                      <a:lnTo>
                        <a:pt x="1854" y="430"/>
                      </a:lnTo>
                      <a:lnTo>
                        <a:pt x="1852" y="419"/>
                      </a:lnTo>
                      <a:lnTo>
                        <a:pt x="1847" y="419"/>
                      </a:lnTo>
                      <a:lnTo>
                        <a:pt x="1852" y="419"/>
                      </a:lnTo>
                      <a:lnTo>
                        <a:pt x="1847" y="419"/>
                      </a:lnTo>
                      <a:lnTo>
                        <a:pt x="1852" y="419"/>
                      </a:lnTo>
                      <a:lnTo>
                        <a:pt x="1852" y="407"/>
                      </a:lnTo>
                      <a:lnTo>
                        <a:pt x="1851" y="395"/>
                      </a:lnTo>
                      <a:lnTo>
                        <a:pt x="1846" y="395"/>
                      </a:lnTo>
                      <a:lnTo>
                        <a:pt x="1851" y="395"/>
                      </a:lnTo>
                      <a:lnTo>
                        <a:pt x="1846" y="395"/>
                      </a:lnTo>
                      <a:lnTo>
                        <a:pt x="1851" y="395"/>
                      </a:lnTo>
                      <a:lnTo>
                        <a:pt x="1851" y="372"/>
                      </a:lnTo>
                      <a:lnTo>
                        <a:pt x="1850" y="361"/>
                      </a:lnTo>
                      <a:lnTo>
                        <a:pt x="1844" y="361"/>
                      </a:lnTo>
                      <a:lnTo>
                        <a:pt x="1850" y="361"/>
                      </a:lnTo>
                      <a:lnTo>
                        <a:pt x="1844" y="361"/>
                      </a:lnTo>
                      <a:lnTo>
                        <a:pt x="1850" y="361"/>
                      </a:lnTo>
                      <a:lnTo>
                        <a:pt x="1850" y="350"/>
                      </a:lnTo>
                      <a:lnTo>
                        <a:pt x="1848" y="340"/>
                      </a:lnTo>
                      <a:lnTo>
                        <a:pt x="1843" y="340"/>
                      </a:lnTo>
                      <a:lnTo>
                        <a:pt x="1848" y="340"/>
                      </a:lnTo>
                      <a:lnTo>
                        <a:pt x="1843" y="340"/>
                      </a:lnTo>
                      <a:lnTo>
                        <a:pt x="1848" y="340"/>
                      </a:lnTo>
                      <a:lnTo>
                        <a:pt x="1848" y="318"/>
                      </a:lnTo>
                      <a:lnTo>
                        <a:pt x="1847" y="308"/>
                      </a:lnTo>
                      <a:lnTo>
                        <a:pt x="1842" y="308"/>
                      </a:lnTo>
                      <a:lnTo>
                        <a:pt x="1847" y="308"/>
                      </a:lnTo>
                      <a:lnTo>
                        <a:pt x="1842" y="308"/>
                      </a:lnTo>
                      <a:lnTo>
                        <a:pt x="1847" y="308"/>
                      </a:lnTo>
                      <a:lnTo>
                        <a:pt x="1847" y="297"/>
                      </a:lnTo>
                      <a:lnTo>
                        <a:pt x="1846" y="287"/>
                      </a:lnTo>
                      <a:lnTo>
                        <a:pt x="1841" y="287"/>
                      </a:lnTo>
                      <a:lnTo>
                        <a:pt x="1846" y="287"/>
                      </a:lnTo>
                      <a:lnTo>
                        <a:pt x="1841" y="287"/>
                      </a:lnTo>
                      <a:lnTo>
                        <a:pt x="1846" y="287"/>
                      </a:lnTo>
                      <a:lnTo>
                        <a:pt x="1846" y="278"/>
                      </a:lnTo>
                      <a:lnTo>
                        <a:pt x="1844" y="268"/>
                      </a:lnTo>
                      <a:lnTo>
                        <a:pt x="1839" y="268"/>
                      </a:lnTo>
                      <a:lnTo>
                        <a:pt x="1844" y="268"/>
                      </a:lnTo>
                      <a:lnTo>
                        <a:pt x="1839" y="268"/>
                      </a:lnTo>
                      <a:lnTo>
                        <a:pt x="1844" y="268"/>
                      </a:lnTo>
                      <a:lnTo>
                        <a:pt x="1844" y="250"/>
                      </a:lnTo>
                      <a:lnTo>
                        <a:pt x="1843" y="241"/>
                      </a:lnTo>
                      <a:lnTo>
                        <a:pt x="1838" y="241"/>
                      </a:lnTo>
                      <a:lnTo>
                        <a:pt x="1843" y="241"/>
                      </a:lnTo>
                      <a:lnTo>
                        <a:pt x="1838" y="241"/>
                      </a:lnTo>
                      <a:lnTo>
                        <a:pt x="1843" y="241"/>
                      </a:lnTo>
                      <a:lnTo>
                        <a:pt x="1843" y="231"/>
                      </a:lnTo>
                      <a:lnTo>
                        <a:pt x="1842" y="224"/>
                      </a:lnTo>
                      <a:lnTo>
                        <a:pt x="1837" y="224"/>
                      </a:lnTo>
                      <a:lnTo>
                        <a:pt x="1842" y="224"/>
                      </a:lnTo>
                      <a:lnTo>
                        <a:pt x="1837" y="224"/>
                      </a:lnTo>
                      <a:lnTo>
                        <a:pt x="1842" y="224"/>
                      </a:lnTo>
                      <a:lnTo>
                        <a:pt x="1842" y="215"/>
                      </a:lnTo>
                      <a:lnTo>
                        <a:pt x="1841" y="207"/>
                      </a:lnTo>
                      <a:lnTo>
                        <a:pt x="1835" y="207"/>
                      </a:lnTo>
                      <a:lnTo>
                        <a:pt x="1841" y="207"/>
                      </a:lnTo>
                      <a:lnTo>
                        <a:pt x="1835" y="207"/>
                      </a:lnTo>
                      <a:lnTo>
                        <a:pt x="1841" y="207"/>
                      </a:lnTo>
                      <a:lnTo>
                        <a:pt x="1841" y="191"/>
                      </a:lnTo>
                      <a:lnTo>
                        <a:pt x="1839" y="184"/>
                      </a:lnTo>
                      <a:lnTo>
                        <a:pt x="1834" y="184"/>
                      </a:lnTo>
                      <a:lnTo>
                        <a:pt x="1839" y="184"/>
                      </a:lnTo>
                      <a:lnTo>
                        <a:pt x="1834" y="184"/>
                      </a:lnTo>
                      <a:lnTo>
                        <a:pt x="1839" y="184"/>
                      </a:lnTo>
                      <a:lnTo>
                        <a:pt x="1839" y="176"/>
                      </a:lnTo>
                      <a:lnTo>
                        <a:pt x="1838" y="176"/>
                      </a:lnTo>
                      <a:lnTo>
                        <a:pt x="1837" y="169"/>
                      </a:lnTo>
                      <a:lnTo>
                        <a:pt x="1833" y="169"/>
                      </a:lnTo>
                      <a:lnTo>
                        <a:pt x="1838" y="169"/>
                      </a:lnTo>
                      <a:lnTo>
                        <a:pt x="1833" y="169"/>
                      </a:lnTo>
                      <a:lnTo>
                        <a:pt x="1838" y="169"/>
                      </a:lnTo>
                      <a:lnTo>
                        <a:pt x="1838" y="163"/>
                      </a:lnTo>
                      <a:lnTo>
                        <a:pt x="1837" y="163"/>
                      </a:lnTo>
                      <a:lnTo>
                        <a:pt x="1835" y="157"/>
                      </a:lnTo>
                      <a:lnTo>
                        <a:pt x="1832" y="157"/>
                      </a:lnTo>
                      <a:lnTo>
                        <a:pt x="1837" y="157"/>
                      </a:lnTo>
                      <a:lnTo>
                        <a:pt x="1832" y="157"/>
                      </a:lnTo>
                      <a:lnTo>
                        <a:pt x="1837" y="157"/>
                      </a:lnTo>
                      <a:lnTo>
                        <a:pt x="1837" y="144"/>
                      </a:lnTo>
                      <a:lnTo>
                        <a:pt x="1835" y="144"/>
                      </a:lnTo>
                      <a:lnTo>
                        <a:pt x="1834" y="138"/>
                      </a:lnTo>
                      <a:lnTo>
                        <a:pt x="1830" y="138"/>
                      </a:lnTo>
                      <a:lnTo>
                        <a:pt x="1835" y="138"/>
                      </a:lnTo>
                      <a:lnTo>
                        <a:pt x="1830" y="138"/>
                      </a:lnTo>
                      <a:lnTo>
                        <a:pt x="1835" y="138"/>
                      </a:lnTo>
                      <a:lnTo>
                        <a:pt x="1835" y="133"/>
                      </a:lnTo>
                      <a:lnTo>
                        <a:pt x="1834" y="133"/>
                      </a:lnTo>
                      <a:lnTo>
                        <a:pt x="1833" y="127"/>
                      </a:lnTo>
                      <a:lnTo>
                        <a:pt x="1829" y="127"/>
                      </a:lnTo>
                      <a:lnTo>
                        <a:pt x="1834" y="127"/>
                      </a:lnTo>
                      <a:lnTo>
                        <a:pt x="1829" y="127"/>
                      </a:lnTo>
                      <a:lnTo>
                        <a:pt x="1834" y="127"/>
                      </a:lnTo>
                      <a:lnTo>
                        <a:pt x="1834" y="123"/>
                      </a:lnTo>
                      <a:lnTo>
                        <a:pt x="1833" y="123"/>
                      </a:lnTo>
                      <a:lnTo>
                        <a:pt x="1832" y="118"/>
                      </a:lnTo>
                      <a:lnTo>
                        <a:pt x="1828" y="118"/>
                      </a:lnTo>
                      <a:lnTo>
                        <a:pt x="1833" y="118"/>
                      </a:lnTo>
                      <a:lnTo>
                        <a:pt x="1828" y="118"/>
                      </a:lnTo>
                      <a:lnTo>
                        <a:pt x="1833" y="118"/>
                      </a:lnTo>
                      <a:lnTo>
                        <a:pt x="1833" y="109"/>
                      </a:lnTo>
                      <a:lnTo>
                        <a:pt x="1832" y="108"/>
                      </a:lnTo>
                      <a:lnTo>
                        <a:pt x="1830" y="104"/>
                      </a:lnTo>
                      <a:lnTo>
                        <a:pt x="1826" y="105"/>
                      </a:lnTo>
                      <a:lnTo>
                        <a:pt x="1832" y="105"/>
                      </a:lnTo>
                      <a:lnTo>
                        <a:pt x="1830" y="104"/>
                      </a:lnTo>
                      <a:lnTo>
                        <a:pt x="1826" y="105"/>
                      </a:lnTo>
                      <a:lnTo>
                        <a:pt x="1832" y="105"/>
                      </a:lnTo>
                      <a:lnTo>
                        <a:pt x="1832" y="101"/>
                      </a:lnTo>
                      <a:lnTo>
                        <a:pt x="1830" y="101"/>
                      </a:lnTo>
                      <a:lnTo>
                        <a:pt x="1830" y="100"/>
                      </a:lnTo>
                      <a:lnTo>
                        <a:pt x="1829" y="97"/>
                      </a:lnTo>
                      <a:lnTo>
                        <a:pt x="1825" y="98"/>
                      </a:lnTo>
                      <a:lnTo>
                        <a:pt x="1830" y="98"/>
                      </a:lnTo>
                      <a:lnTo>
                        <a:pt x="1829" y="97"/>
                      </a:lnTo>
                      <a:lnTo>
                        <a:pt x="1825" y="98"/>
                      </a:lnTo>
                      <a:lnTo>
                        <a:pt x="1830" y="98"/>
                      </a:lnTo>
                      <a:lnTo>
                        <a:pt x="1830" y="95"/>
                      </a:lnTo>
                      <a:lnTo>
                        <a:pt x="1829" y="95"/>
                      </a:lnTo>
                      <a:lnTo>
                        <a:pt x="1829" y="93"/>
                      </a:lnTo>
                      <a:lnTo>
                        <a:pt x="1828" y="91"/>
                      </a:lnTo>
                      <a:lnTo>
                        <a:pt x="1824" y="92"/>
                      </a:lnTo>
                      <a:lnTo>
                        <a:pt x="1829" y="92"/>
                      </a:lnTo>
                      <a:lnTo>
                        <a:pt x="1828" y="91"/>
                      </a:lnTo>
                      <a:lnTo>
                        <a:pt x="1824" y="92"/>
                      </a:lnTo>
                      <a:lnTo>
                        <a:pt x="1829" y="92"/>
                      </a:lnTo>
                      <a:lnTo>
                        <a:pt x="1829" y="87"/>
                      </a:lnTo>
                      <a:lnTo>
                        <a:pt x="1828" y="87"/>
                      </a:lnTo>
                      <a:lnTo>
                        <a:pt x="1828" y="86"/>
                      </a:lnTo>
                      <a:lnTo>
                        <a:pt x="1826" y="83"/>
                      </a:lnTo>
                      <a:lnTo>
                        <a:pt x="1823" y="84"/>
                      </a:lnTo>
                      <a:lnTo>
                        <a:pt x="1828" y="84"/>
                      </a:lnTo>
                      <a:lnTo>
                        <a:pt x="1826" y="83"/>
                      </a:lnTo>
                      <a:lnTo>
                        <a:pt x="1823" y="84"/>
                      </a:lnTo>
                      <a:lnTo>
                        <a:pt x="1828" y="84"/>
                      </a:lnTo>
                      <a:lnTo>
                        <a:pt x="1828" y="83"/>
                      </a:lnTo>
                      <a:lnTo>
                        <a:pt x="1826" y="83"/>
                      </a:lnTo>
                      <a:lnTo>
                        <a:pt x="1826" y="82"/>
                      </a:lnTo>
                      <a:lnTo>
                        <a:pt x="1825" y="79"/>
                      </a:lnTo>
                      <a:lnTo>
                        <a:pt x="1821" y="80"/>
                      </a:lnTo>
                      <a:lnTo>
                        <a:pt x="1826" y="80"/>
                      </a:lnTo>
                      <a:lnTo>
                        <a:pt x="1825" y="79"/>
                      </a:lnTo>
                      <a:lnTo>
                        <a:pt x="1821" y="80"/>
                      </a:lnTo>
                      <a:lnTo>
                        <a:pt x="1826" y="80"/>
                      </a:lnTo>
                      <a:lnTo>
                        <a:pt x="1826" y="79"/>
                      </a:lnTo>
                      <a:lnTo>
                        <a:pt x="1825" y="79"/>
                      </a:lnTo>
                      <a:lnTo>
                        <a:pt x="1825" y="77"/>
                      </a:lnTo>
                      <a:lnTo>
                        <a:pt x="1824" y="75"/>
                      </a:lnTo>
                      <a:lnTo>
                        <a:pt x="1820" y="78"/>
                      </a:lnTo>
                      <a:lnTo>
                        <a:pt x="1825" y="78"/>
                      </a:lnTo>
                      <a:lnTo>
                        <a:pt x="1824" y="75"/>
                      </a:lnTo>
                      <a:lnTo>
                        <a:pt x="1820" y="78"/>
                      </a:lnTo>
                      <a:lnTo>
                        <a:pt x="1825" y="78"/>
                      </a:lnTo>
                      <a:lnTo>
                        <a:pt x="1825" y="75"/>
                      </a:lnTo>
                      <a:lnTo>
                        <a:pt x="1824" y="75"/>
                      </a:lnTo>
                      <a:lnTo>
                        <a:pt x="1823" y="73"/>
                      </a:lnTo>
                      <a:lnTo>
                        <a:pt x="1820" y="71"/>
                      </a:lnTo>
                      <a:lnTo>
                        <a:pt x="1819" y="71"/>
                      </a:lnTo>
                      <a:lnTo>
                        <a:pt x="1819" y="75"/>
                      </a:lnTo>
                      <a:lnTo>
                        <a:pt x="1823" y="73"/>
                      </a:lnTo>
                      <a:lnTo>
                        <a:pt x="1819" y="71"/>
                      </a:lnTo>
                      <a:lnTo>
                        <a:pt x="1819" y="75"/>
                      </a:lnTo>
                      <a:lnTo>
                        <a:pt x="1823" y="73"/>
                      </a:lnTo>
                      <a:lnTo>
                        <a:pt x="1821" y="71"/>
                      </a:lnTo>
                      <a:lnTo>
                        <a:pt x="1820" y="71"/>
                      </a:lnTo>
                      <a:lnTo>
                        <a:pt x="1817" y="70"/>
                      </a:lnTo>
                      <a:lnTo>
                        <a:pt x="1816" y="70"/>
                      </a:lnTo>
                      <a:lnTo>
                        <a:pt x="1813" y="71"/>
                      </a:lnTo>
                      <a:lnTo>
                        <a:pt x="1812" y="73"/>
                      </a:lnTo>
                      <a:lnTo>
                        <a:pt x="1815" y="75"/>
                      </a:lnTo>
                      <a:lnTo>
                        <a:pt x="1815" y="71"/>
                      </a:lnTo>
                      <a:lnTo>
                        <a:pt x="1812" y="73"/>
                      </a:lnTo>
                      <a:lnTo>
                        <a:pt x="1815" y="75"/>
                      </a:lnTo>
                      <a:lnTo>
                        <a:pt x="1815" y="71"/>
                      </a:lnTo>
                      <a:lnTo>
                        <a:pt x="1813" y="71"/>
                      </a:lnTo>
                      <a:lnTo>
                        <a:pt x="1811" y="73"/>
                      </a:lnTo>
                      <a:lnTo>
                        <a:pt x="1810" y="75"/>
                      </a:lnTo>
                      <a:lnTo>
                        <a:pt x="1810" y="77"/>
                      </a:lnTo>
                      <a:lnTo>
                        <a:pt x="1813" y="77"/>
                      </a:lnTo>
                      <a:lnTo>
                        <a:pt x="1813" y="73"/>
                      </a:lnTo>
                      <a:lnTo>
                        <a:pt x="1811" y="74"/>
                      </a:lnTo>
                      <a:lnTo>
                        <a:pt x="1810" y="77"/>
                      </a:lnTo>
                      <a:lnTo>
                        <a:pt x="1813" y="77"/>
                      </a:lnTo>
                      <a:lnTo>
                        <a:pt x="1813" y="73"/>
                      </a:lnTo>
                      <a:lnTo>
                        <a:pt x="1812" y="73"/>
                      </a:lnTo>
                      <a:lnTo>
                        <a:pt x="1810" y="74"/>
                      </a:lnTo>
                      <a:lnTo>
                        <a:pt x="1808" y="77"/>
                      </a:lnTo>
                      <a:lnTo>
                        <a:pt x="1808" y="78"/>
                      </a:lnTo>
                      <a:lnTo>
                        <a:pt x="1812" y="78"/>
                      </a:lnTo>
                      <a:lnTo>
                        <a:pt x="1812" y="74"/>
                      </a:lnTo>
                      <a:lnTo>
                        <a:pt x="1810" y="75"/>
                      </a:lnTo>
                      <a:lnTo>
                        <a:pt x="1808" y="78"/>
                      </a:lnTo>
                      <a:lnTo>
                        <a:pt x="1812" y="78"/>
                      </a:lnTo>
                      <a:lnTo>
                        <a:pt x="1812" y="74"/>
                      </a:lnTo>
                      <a:lnTo>
                        <a:pt x="1811" y="74"/>
                      </a:lnTo>
                      <a:lnTo>
                        <a:pt x="1808" y="75"/>
                      </a:lnTo>
                      <a:lnTo>
                        <a:pt x="1807" y="78"/>
                      </a:lnTo>
                      <a:lnTo>
                        <a:pt x="1807" y="79"/>
                      </a:lnTo>
                      <a:lnTo>
                        <a:pt x="1811" y="79"/>
                      </a:lnTo>
                      <a:lnTo>
                        <a:pt x="1811" y="75"/>
                      </a:lnTo>
                      <a:lnTo>
                        <a:pt x="1808" y="77"/>
                      </a:lnTo>
                      <a:lnTo>
                        <a:pt x="1807" y="79"/>
                      </a:lnTo>
                      <a:lnTo>
                        <a:pt x="1811" y="79"/>
                      </a:lnTo>
                      <a:lnTo>
                        <a:pt x="1811" y="75"/>
                      </a:lnTo>
                      <a:lnTo>
                        <a:pt x="1810" y="75"/>
                      </a:lnTo>
                      <a:lnTo>
                        <a:pt x="1807" y="77"/>
                      </a:lnTo>
                      <a:lnTo>
                        <a:pt x="1806" y="79"/>
                      </a:lnTo>
                      <a:lnTo>
                        <a:pt x="1806" y="82"/>
                      </a:lnTo>
                      <a:lnTo>
                        <a:pt x="1810" y="82"/>
                      </a:lnTo>
                      <a:lnTo>
                        <a:pt x="1810" y="78"/>
                      </a:lnTo>
                      <a:lnTo>
                        <a:pt x="1807" y="79"/>
                      </a:lnTo>
                      <a:lnTo>
                        <a:pt x="1806" y="82"/>
                      </a:lnTo>
                      <a:lnTo>
                        <a:pt x="1810" y="82"/>
                      </a:lnTo>
                      <a:lnTo>
                        <a:pt x="1810" y="78"/>
                      </a:lnTo>
                      <a:lnTo>
                        <a:pt x="1808" y="78"/>
                      </a:lnTo>
                      <a:lnTo>
                        <a:pt x="1806" y="79"/>
                      </a:lnTo>
                      <a:lnTo>
                        <a:pt x="1804" y="82"/>
                      </a:lnTo>
                      <a:lnTo>
                        <a:pt x="1804" y="83"/>
                      </a:lnTo>
                      <a:lnTo>
                        <a:pt x="1808" y="83"/>
                      </a:lnTo>
                      <a:lnTo>
                        <a:pt x="1806" y="80"/>
                      </a:lnTo>
                      <a:lnTo>
                        <a:pt x="1804" y="83"/>
                      </a:lnTo>
                      <a:lnTo>
                        <a:pt x="1808" y="83"/>
                      </a:lnTo>
                      <a:lnTo>
                        <a:pt x="1806" y="80"/>
                      </a:lnTo>
                      <a:lnTo>
                        <a:pt x="1803" y="83"/>
                      </a:lnTo>
                      <a:lnTo>
                        <a:pt x="1802" y="86"/>
                      </a:lnTo>
                      <a:lnTo>
                        <a:pt x="1802" y="88"/>
                      </a:lnTo>
                      <a:lnTo>
                        <a:pt x="1806" y="88"/>
                      </a:lnTo>
                      <a:lnTo>
                        <a:pt x="1803" y="86"/>
                      </a:lnTo>
                      <a:lnTo>
                        <a:pt x="1802" y="88"/>
                      </a:lnTo>
                      <a:lnTo>
                        <a:pt x="1806" y="88"/>
                      </a:lnTo>
                      <a:lnTo>
                        <a:pt x="1803" y="86"/>
                      </a:lnTo>
                      <a:lnTo>
                        <a:pt x="1802" y="87"/>
                      </a:lnTo>
                      <a:lnTo>
                        <a:pt x="1801" y="89"/>
                      </a:lnTo>
                      <a:lnTo>
                        <a:pt x="1801" y="91"/>
                      </a:lnTo>
                      <a:lnTo>
                        <a:pt x="1804" y="91"/>
                      </a:lnTo>
                      <a:lnTo>
                        <a:pt x="1802" y="88"/>
                      </a:lnTo>
                      <a:lnTo>
                        <a:pt x="1801" y="91"/>
                      </a:lnTo>
                      <a:lnTo>
                        <a:pt x="1804" y="91"/>
                      </a:lnTo>
                      <a:lnTo>
                        <a:pt x="1802" y="88"/>
                      </a:lnTo>
                      <a:lnTo>
                        <a:pt x="1801" y="89"/>
                      </a:lnTo>
                      <a:lnTo>
                        <a:pt x="1799" y="92"/>
                      </a:lnTo>
                      <a:lnTo>
                        <a:pt x="1799" y="93"/>
                      </a:lnTo>
                      <a:lnTo>
                        <a:pt x="1803" y="93"/>
                      </a:lnTo>
                      <a:lnTo>
                        <a:pt x="1799" y="92"/>
                      </a:lnTo>
                      <a:lnTo>
                        <a:pt x="1799" y="93"/>
                      </a:lnTo>
                      <a:lnTo>
                        <a:pt x="1803" y="93"/>
                      </a:lnTo>
                      <a:lnTo>
                        <a:pt x="1799" y="92"/>
                      </a:lnTo>
                      <a:lnTo>
                        <a:pt x="1798" y="95"/>
                      </a:lnTo>
                      <a:lnTo>
                        <a:pt x="1798" y="100"/>
                      </a:lnTo>
                      <a:lnTo>
                        <a:pt x="1802" y="100"/>
                      </a:lnTo>
                      <a:lnTo>
                        <a:pt x="1799" y="97"/>
                      </a:lnTo>
                      <a:lnTo>
                        <a:pt x="1798" y="100"/>
                      </a:lnTo>
                      <a:lnTo>
                        <a:pt x="1802" y="100"/>
                      </a:lnTo>
                      <a:lnTo>
                        <a:pt x="1799" y="97"/>
                      </a:lnTo>
                      <a:lnTo>
                        <a:pt x="1798" y="98"/>
                      </a:lnTo>
                      <a:lnTo>
                        <a:pt x="1797" y="101"/>
                      </a:lnTo>
                      <a:lnTo>
                        <a:pt x="1797" y="104"/>
                      </a:lnTo>
                      <a:lnTo>
                        <a:pt x="1801" y="104"/>
                      </a:lnTo>
                      <a:lnTo>
                        <a:pt x="1797" y="102"/>
                      </a:lnTo>
                      <a:lnTo>
                        <a:pt x="1797" y="104"/>
                      </a:lnTo>
                      <a:lnTo>
                        <a:pt x="1801" y="104"/>
                      </a:lnTo>
                      <a:lnTo>
                        <a:pt x="1797" y="102"/>
                      </a:lnTo>
                      <a:lnTo>
                        <a:pt x="1795" y="105"/>
                      </a:lnTo>
                      <a:lnTo>
                        <a:pt x="1795" y="109"/>
                      </a:lnTo>
                      <a:lnTo>
                        <a:pt x="1799" y="109"/>
                      </a:lnTo>
                      <a:lnTo>
                        <a:pt x="1795" y="108"/>
                      </a:lnTo>
                      <a:lnTo>
                        <a:pt x="1795" y="109"/>
                      </a:lnTo>
                      <a:lnTo>
                        <a:pt x="1799" y="109"/>
                      </a:lnTo>
                      <a:lnTo>
                        <a:pt x="1795" y="108"/>
                      </a:lnTo>
                      <a:lnTo>
                        <a:pt x="1794" y="110"/>
                      </a:lnTo>
                      <a:lnTo>
                        <a:pt x="1794" y="117"/>
                      </a:lnTo>
                      <a:lnTo>
                        <a:pt x="1798" y="117"/>
                      </a:lnTo>
                      <a:lnTo>
                        <a:pt x="1794" y="115"/>
                      </a:lnTo>
                      <a:lnTo>
                        <a:pt x="1794" y="117"/>
                      </a:lnTo>
                      <a:lnTo>
                        <a:pt x="1798" y="117"/>
                      </a:lnTo>
                      <a:lnTo>
                        <a:pt x="1794" y="115"/>
                      </a:lnTo>
                      <a:lnTo>
                        <a:pt x="1793" y="119"/>
                      </a:lnTo>
                      <a:lnTo>
                        <a:pt x="1793" y="123"/>
                      </a:lnTo>
                      <a:lnTo>
                        <a:pt x="1797" y="123"/>
                      </a:lnTo>
                      <a:lnTo>
                        <a:pt x="1793" y="122"/>
                      </a:lnTo>
                      <a:lnTo>
                        <a:pt x="1793" y="123"/>
                      </a:lnTo>
                      <a:lnTo>
                        <a:pt x="1797" y="123"/>
                      </a:lnTo>
                      <a:lnTo>
                        <a:pt x="1793" y="122"/>
                      </a:lnTo>
                      <a:lnTo>
                        <a:pt x="1792" y="126"/>
                      </a:lnTo>
                      <a:lnTo>
                        <a:pt x="1792" y="131"/>
                      </a:lnTo>
                      <a:lnTo>
                        <a:pt x="1795" y="131"/>
                      </a:lnTo>
                      <a:lnTo>
                        <a:pt x="1792" y="129"/>
                      </a:lnTo>
                      <a:lnTo>
                        <a:pt x="1792" y="131"/>
                      </a:lnTo>
                      <a:lnTo>
                        <a:pt x="1795" y="131"/>
                      </a:lnTo>
                      <a:lnTo>
                        <a:pt x="1792" y="129"/>
                      </a:lnTo>
                      <a:lnTo>
                        <a:pt x="1790" y="135"/>
                      </a:lnTo>
                      <a:lnTo>
                        <a:pt x="1790" y="145"/>
                      </a:lnTo>
                      <a:lnTo>
                        <a:pt x="1794" y="145"/>
                      </a:lnTo>
                      <a:lnTo>
                        <a:pt x="1790" y="144"/>
                      </a:lnTo>
                      <a:lnTo>
                        <a:pt x="1790" y="145"/>
                      </a:lnTo>
                      <a:lnTo>
                        <a:pt x="1794" y="145"/>
                      </a:lnTo>
                      <a:lnTo>
                        <a:pt x="1790" y="144"/>
                      </a:lnTo>
                      <a:lnTo>
                        <a:pt x="1789" y="149"/>
                      </a:lnTo>
                      <a:lnTo>
                        <a:pt x="1789" y="155"/>
                      </a:lnTo>
                      <a:lnTo>
                        <a:pt x="1793" y="155"/>
                      </a:lnTo>
                      <a:lnTo>
                        <a:pt x="1789" y="154"/>
                      </a:lnTo>
                      <a:lnTo>
                        <a:pt x="1789" y="155"/>
                      </a:lnTo>
                      <a:lnTo>
                        <a:pt x="1793" y="155"/>
                      </a:lnTo>
                      <a:lnTo>
                        <a:pt x="1789" y="154"/>
                      </a:lnTo>
                      <a:lnTo>
                        <a:pt x="1788" y="159"/>
                      </a:lnTo>
                      <a:lnTo>
                        <a:pt x="1788" y="167"/>
                      </a:lnTo>
                      <a:lnTo>
                        <a:pt x="1792" y="167"/>
                      </a:lnTo>
                      <a:lnTo>
                        <a:pt x="1788" y="167"/>
                      </a:lnTo>
                      <a:lnTo>
                        <a:pt x="1792" y="167"/>
                      </a:lnTo>
                      <a:lnTo>
                        <a:pt x="1788" y="167"/>
                      </a:lnTo>
                      <a:lnTo>
                        <a:pt x="1786" y="173"/>
                      </a:lnTo>
                      <a:lnTo>
                        <a:pt x="1786" y="188"/>
                      </a:lnTo>
                      <a:lnTo>
                        <a:pt x="1790" y="188"/>
                      </a:lnTo>
                      <a:lnTo>
                        <a:pt x="1786" y="188"/>
                      </a:lnTo>
                      <a:lnTo>
                        <a:pt x="1790" y="188"/>
                      </a:lnTo>
                      <a:lnTo>
                        <a:pt x="1786" y="188"/>
                      </a:lnTo>
                      <a:lnTo>
                        <a:pt x="1785" y="195"/>
                      </a:lnTo>
                      <a:lnTo>
                        <a:pt x="1785" y="204"/>
                      </a:lnTo>
                      <a:lnTo>
                        <a:pt x="1789" y="204"/>
                      </a:lnTo>
                      <a:lnTo>
                        <a:pt x="1785" y="204"/>
                      </a:lnTo>
                      <a:lnTo>
                        <a:pt x="1789" y="204"/>
                      </a:lnTo>
                      <a:lnTo>
                        <a:pt x="1785" y="204"/>
                      </a:lnTo>
                      <a:lnTo>
                        <a:pt x="1784" y="213"/>
                      </a:lnTo>
                      <a:lnTo>
                        <a:pt x="1784" y="222"/>
                      </a:lnTo>
                      <a:lnTo>
                        <a:pt x="1788" y="222"/>
                      </a:lnTo>
                      <a:lnTo>
                        <a:pt x="1784" y="222"/>
                      </a:lnTo>
                      <a:lnTo>
                        <a:pt x="1788" y="222"/>
                      </a:lnTo>
                      <a:lnTo>
                        <a:pt x="1784" y="222"/>
                      </a:lnTo>
                      <a:lnTo>
                        <a:pt x="1782" y="233"/>
                      </a:lnTo>
                      <a:lnTo>
                        <a:pt x="1782" y="253"/>
                      </a:lnTo>
                      <a:lnTo>
                        <a:pt x="1786" y="253"/>
                      </a:lnTo>
                      <a:lnTo>
                        <a:pt x="1782" y="253"/>
                      </a:lnTo>
                      <a:lnTo>
                        <a:pt x="1786" y="253"/>
                      </a:lnTo>
                      <a:lnTo>
                        <a:pt x="1782" y="253"/>
                      </a:lnTo>
                      <a:lnTo>
                        <a:pt x="1781" y="264"/>
                      </a:lnTo>
                      <a:lnTo>
                        <a:pt x="1781" y="275"/>
                      </a:lnTo>
                      <a:lnTo>
                        <a:pt x="1785" y="275"/>
                      </a:lnTo>
                      <a:lnTo>
                        <a:pt x="1781" y="275"/>
                      </a:lnTo>
                      <a:lnTo>
                        <a:pt x="1785" y="275"/>
                      </a:lnTo>
                      <a:lnTo>
                        <a:pt x="1781" y="275"/>
                      </a:lnTo>
                      <a:lnTo>
                        <a:pt x="1780" y="287"/>
                      </a:lnTo>
                      <a:lnTo>
                        <a:pt x="1780" y="299"/>
                      </a:lnTo>
                      <a:lnTo>
                        <a:pt x="1784" y="299"/>
                      </a:lnTo>
                      <a:lnTo>
                        <a:pt x="1780" y="299"/>
                      </a:lnTo>
                      <a:lnTo>
                        <a:pt x="1784" y="299"/>
                      </a:lnTo>
                      <a:lnTo>
                        <a:pt x="1780" y="299"/>
                      </a:lnTo>
                      <a:lnTo>
                        <a:pt x="1779" y="310"/>
                      </a:lnTo>
                      <a:lnTo>
                        <a:pt x="1779" y="336"/>
                      </a:lnTo>
                      <a:lnTo>
                        <a:pt x="1782" y="336"/>
                      </a:lnTo>
                      <a:lnTo>
                        <a:pt x="1779" y="336"/>
                      </a:lnTo>
                      <a:lnTo>
                        <a:pt x="1782" y="336"/>
                      </a:lnTo>
                      <a:lnTo>
                        <a:pt x="1779" y="336"/>
                      </a:lnTo>
                      <a:lnTo>
                        <a:pt x="1777" y="349"/>
                      </a:lnTo>
                      <a:lnTo>
                        <a:pt x="1777" y="362"/>
                      </a:lnTo>
                      <a:lnTo>
                        <a:pt x="1781" y="362"/>
                      </a:lnTo>
                      <a:lnTo>
                        <a:pt x="1777" y="362"/>
                      </a:lnTo>
                      <a:lnTo>
                        <a:pt x="1781" y="362"/>
                      </a:lnTo>
                      <a:lnTo>
                        <a:pt x="1777" y="362"/>
                      </a:lnTo>
                      <a:lnTo>
                        <a:pt x="1776" y="375"/>
                      </a:lnTo>
                      <a:lnTo>
                        <a:pt x="1776" y="388"/>
                      </a:lnTo>
                      <a:lnTo>
                        <a:pt x="1780" y="388"/>
                      </a:lnTo>
                      <a:lnTo>
                        <a:pt x="1776" y="388"/>
                      </a:lnTo>
                      <a:lnTo>
                        <a:pt x="1780" y="388"/>
                      </a:lnTo>
                      <a:lnTo>
                        <a:pt x="1776" y="388"/>
                      </a:lnTo>
                      <a:lnTo>
                        <a:pt x="1775" y="402"/>
                      </a:lnTo>
                      <a:lnTo>
                        <a:pt x="1775" y="429"/>
                      </a:lnTo>
                      <a:lnTo>
                        <a:pt x="1779" y="429"/>
                      </a:lnTo>
                      <a:lnTo>
                        <a:pt x="1775" y="429"/>
                      </a:lnTo>
                      <a:lnTo>
                        <a:pt x="1779" y="429"/>
                      </a:lnTo>
                      <a:lnTo>
                        <a:pt x="1775" y="429"/>
                      </a:lnTo>
                      <a:lnTo>
                        <a:pt x="1773" y="442"/>
                      </a:lnTo>
                      <a:lnTo>
                        <a:pt x="1773" y="456"/>
                      </a:lnTo>
                      <a:lnTo>
                        <a:pt x="1777" y="456"/>
                      </a:lnTo>
                      <a:lnTo>
                        <a:pt x="1773" y="456"/>
                      </a:lnTo>
                      <a:lnTo>
                        <a:pt x="1777" y="456"/>
                      </a:lnTo>
                      <a:lnTo>
                        <a:pt x="1773" y="456"/>
                      </a:lnTo>
                      <a:lnTo>
                        <a:pt x="1772" y="469"/>
                      </a:lnTo>
                      <a:lnTo>
                        <a:pt x="1772" y="483"/>
                      </a:lnTo>
                      <a:lnTo>
                        <a:pt x="1776" y="483"/>
                      </a:lnTo>
                      <a:lnTo>
                        <a:pt x="1772" y="483"/>
                      </a:lnTo>
                      <a:lnTo>
                        <a:pt x="1776" y="483"/>
                      </a:lnTo>
                      <a:lnTo>
                        <a:pt x="1772" y="483"/>
                      </a:lnTo>
                      <a:lnTo>
                        <a:pt x="1771" y="497"/>
                      </a:lnTo>
                      <a:lnTo>
                        <a:pt x="1771" y="525"/>
                      </a:lnTo>
                      <a:lnTo>
                        <a:pt x="1775" y="525"/>
                      </a:lnTo>
                      <a:lnTo>
                        <a:pt x="1771" y="525"/>
                      </a:lnTo>
                      <a:lnTo>
                        <a:pt x="1775" y="525"/>
                      </a:lnTo>
                      <a:lnTo>
                        <a:pt x="1771" y="525"/>
                      </a:lnTo>
                      <a:lnTo>
                        <a:pt x="1770" y="538"/>
                      </a:lnTo>
                      <a:lnTo>
                        <a:pt x="1770" y="552"/>
                      </a:lnTo>
                      <a:lnTo>
                        <a:pt x="1773" y="552"/>
                      </a:lnTo>
                      <a:lnTo>
                        <a:pt x="1770" y="552"/>
                      </a:lnTo>
                      <a:lnTo>
                        <a:pt x="1773" y="552"/>
                      </a:lnTo>
                      <a:lnTo>
                        <a:pt x="1770" y="552"/>
                      </a:lnTo>
                      <a:lnTo>
                        <a:pt x="1768" y="565"/>
                      </a:lnTo>
                      <a:lnTo>
                        <a:pt x="1768" y="592"/>
                      </a:lnTo>
                      <a:lnTo>
                        <a:pt x="1772" y="592"/>
                      </a:lnTo>
                      <a:lnTo>
                        <a:pt x="1768" y="592"/>
                      </a:lnTo>
                      <a:lnTo>
                        <a:pt x="1772" y="592"/>
                      </a:lnTo>
                      <a:lnTo>
                        <a:pt x="1768" y="592"/>
                      </a:lnTo>
                      <a:lnTo>
                        <a:pt x="1767" y="605"/>
                      </a:lnTo>
                      <a:lnTo>
                        <a:pt x="1767" y="619"/>
                      </a:lnTo>
                      <a:lnTo>
                        <a:pt x="1771" y="619"/>
                      </a:lnTo>
                      <a:lnTo>
                        <a:pt x="1767" y="619"/>
                      </a:lnTo>
                      <a:lnTo>
                        <a:pt x="1771" y="619"/>
                      </a:lnTo>
                      <a:lnTo>
                        <a:pt x="1767" y="619"/>
                      </a:lnTo>
                      <a:lnTo>
                        <a:pt x="1766" y="632"/>
                      </a:lnTo>
                      <a:lnTo>
                        <a:pt x="1766" y="645"/>
                      </a:lnTo>
                      <a:lnTo>
                        <a:pt x="1770" y="645"/>
                      </a:lnTo>
                      <a:lnTo>
                        <a:pt x="1766" y="645"/>
                      </a:lnTo>
                      <a:lnTo>
                        <a:pt x="1770" y="645"/>
                      </a:lnTo>
                      <a:lnTo>
                        <a:pt x="1766" y="645"/>
                      </a:lnTo>
                      <a:lnTo>
                        <a:pt x="1764" y="658"/>
                      </a:lnTo>
                      <a:lnTo>
                        <a:pt x="1764" y="683"/>
                      </a:lnTo>
                      <a:lnTo>
                        <a:pt x="1768" y="683"/>
                      </a:lnTo>
                      <a:lnTo>
                        <a:pt x="1764" y="683"/>
                      </a:lnTo>
                      <a:lnTo>
                        <a:pt x="1768" y="683"/>
                      </a:lnTo>
                      <a:lnTo>
                        <a:pt x="1764" y="683"/>
                      </a:lnTo>
                      <a:lnTo>
                        <a:pt x="1763" y="695"/>
                      </a:lnTo>
                      <a:lnTo>
                        <a:pt x="1763" y="708"/>
                      </a:lnTo>
                      <a:lnTo>
                        <a:pt x="1767" y="708"/>
                      </a:lnTo>
                      <a:lnTo>
                        <a:pt x="1763" y="708"/>
                      </a:lnTo>
                      <a:lnTo>
                        <a:pt x="1767" y="708"/>
                      </a:lnTo>
                      <a:lnTo>
                        <a:pt x="1763" y="708"/>
                      </a:lnTo>
                      <a:lnTo>
                        <a:pt x="1762" y="721"/>
                      </a:lnTo>
                      <a:lnTo>
                        <a:pt x="1762" y="732"/>
                      </a:lnTo>
                      <a:lnTo>
                        <a:pt x="1766" y="732"/>
                      </a:lnTo>
                      <a:lnTo>
                        <a:pt x="1762" y="732"/>
                      </a:lnTo>
                      <a:lnTo>
                        <a:pt x="1766" y="732"/>
                      </a:lnTo>
                      <a:lnTo>
                        <a:pt x="1762" y="732"/>
                      </a:lnTo>
                      <a:lnTo>
                        <a:pt x="1761" y="744"/>
                      </a:lnTo>
                      <a:lnTo>
                        <a:pt x="1761" y="769"/>
                      </a:lnTo>
                      <a:lnTo>
                        <a:pt x="1764" y="769"/>
                      </a:lnTo>
                      <a:lnTo>
                        <a:pt x="1761" y="769"/>
                      </a:lnTo>
                      <a:lnTo>
                        <a:pt x="1764" y="769"/>
                      </a:lnTo>
                      <a:lnTo>
                        <a:pt x="1761" y="769"/>
                      </a:lnTo>
                      <a:lnTo>
                        <a:pt x="1759" y="780"/>
                      </a:lnTo>
                      <a:lnTo>
                        <a:pt x="1759" y="792"/>
                      </a:lnTo>
                      <a:lnTo>
                        <a:pt x="1763" y="792"/>
                      </a:lnTo>
                      <a:lnTo>
                        <a:pt x="1759" y="792"/>
                      </a:lnTo>
                      <a:lnTo>
                        <a:pt x="1763" y="792"/>
                      </a:lnTo>
                      <a:lnTo>
                        <a:pt x="1759" y="792"/>
                      </a:lnTo>
                      <a:lnTo>
                        <a:pt x="1758" y="802"/>
                      </a:lnTo>
                      <a:lnTo>
                        <a:pt x="1758" y="814"/>
                      </a:lnTo>
                      <a:lnTo>
                        <a:pt x="1762" y="814"/>
                      </a:lnTo>
                      <a:lnTo>
                        <a:pt x="1758" y="814"/>
                      </a:lnTo>
                      <a:lnTo>
                        <a:pt x="1762" y="814"/>
                      </a:lnTo>
                      <a:lnTo>
                        <a:pt x="1758" y="814"/>
                      </a:lnTo>
                      <a:lnTo>
                        <a:pt x="1757" y="825"/>
                      </a:lnTo>
                      <a:lnTo>
                        <a:pt x="1757" y="846"/>
                      </a:lnTo>
                      <a:lnTo>
                        <a:pt x="1761" y="846"/>
                      </a:lnTo>
                      <a:lnTo>
                        <a:pt x="1757" y="846"/>
                      </a:lnTo>
                      <a:lnTo>
                        <a:pt x="1761" y="846"/>
                      </a:lnTo>
                      <a:lnTo>
                        <a:pt x="1757" y="846"/>
                      </a:lnTo>
                      <a:lnTo>
                        <a:pt x="1755" y="858"/>
                      </a:lnTo>
                      <a:lnTo>
                        <a:pt x="1755" y="868"/>
                      </a:lnTo>
                      <a:lnTo>
                        <a:pt x="1759" y="868"/>
                      </a:lnTo>
                      <a:lnTo>
                        <a:pt x="1755" y="868"/>
                      </a:lnTo>
                      <a:lnTo>
                        <a:pt x="1759" y="868"/>
                      </a:lnTo>
                      <a:lnTo>
                        <a:pt x="1755" y="868"/>
                      </a:lnTo>
                      <a:lnTo>
                        <a:pt x="1754" y="878"/>
                      </a:lnTo>
                      <a:lnTo>
                        <a:pt x="1754" y="887"/>
                      </a:lnTo>
                      <a:lnTo>
                        <a:pt x="1758" y="887"/>
                      </a:lnTo>
                      <a:lnTo>
                        <a:pt x="1754" y="887"/>
                      </a:lnTo>
                      <a:lnTo>
                        <a:pt x="1758" y="887"/>
                      </a:lnTo>
                      <a:lnTo>
                        <a:pt x="1754" y="887"/>
                      </a:lnTo>
                      <a:lnTo>
                        <a:pt x="1753" y="898"/>
                      </a:lnTo>
                      <a:lnTo>
                        <a:pt x="1753" y="917"/>
                      </a:lnTo>
                      <a:lnTo>
                        <a:pt x="1757" y="917"/>
                      </a:lnTo>
                      <a:lnTo>
                        <a:pt x="1753" y="917"/>
                      </a:lnTo>
                      <a:lnTo>
                        <a:pt x="1757" y="917"/>
                      </a:lnTo>
                      <a:lnTo>
                        <a:pt x="1753" y="917"/>
                      </a:lnTo>
                      <a:lnTo>
                        <a:pt x="1751" y="926"/>
                      </a:lnTo>
                      <a:lnTo>
                        <a:pt x="1751" y="935"/>
                      </a:lnTo>
                      <a:lnTo>
                        <a:pt x="1755" y="935"/>
                      </a:lnTo>
                      <a:lnTo>
                        <a:pt x="1751" y="935"/>
                      </a:lnTo>
                      <a:lnTo>
                        <a:pt x="1755" y="935"/>
                      </a:lnTo>
                      <a:lnTo>
                        <a:pt x="1751" y="935"/>
                      </a:lnTo>
                      <a:lnTo>
                        <a:pt x="1750" y="944"/>
                      </a:lnTo>
                      <a:lnTo>
                        <a:pt x="1750" y="952"/>
                      </a:lnTo>
                      <a:lnTo>
                        <a:pt x="1754" y="952"/>
                      </a:lnTo>
                      <a:lnTo>
                        <a:pt x="1750" y="952"/>
                      </a:lnTo>
                      <a:lnTo>
                        <a:pt x="1754" y="952"/>
                      </a:lnTo>
                      <a:lnTo>
                        <a:pt x="1750" y="952"/>
                      </a:lnTo>
                      <a:lnTo>
                        <a:pt x="1749" y="961"/>
                      </a:lnTo>
                      <a:lnTo>
                        <a:pt x="1749" y="977"/>
                      </a:lnTo>
                      <a:lnTo>
                        <a:pt x="1753" y="977"/>
                      </a:lnTo>
                      <a:lnTo>
                        <a:pt x="1749" y="977"/>
                      </a:lnTo>
                      <a:lnTo>
                        <a:pt x="1753" y="977"/>
                      </a:lnTo>
                      <a:lnTo>
                        <a:pt x="1749" y="977"/>
                      </a:lnTo>
                      <a:lnTo>
                        <a:pt x="1748" y="984"/>
                      </a:lnTo>
                      <a:lnTo>
                        <a:pt x="1748" y="992"/>
                      </a:lnTo>
                      <a:lnTo>
                        <a:pt x="1751" y="992"/>
                      </a:lnTo>
                      <a:lnTo>
                        <a:pt x="1748" y="992"/>
                      </a:lnTo>
                      <a:lnTo>
                        <a:pt x="1751" y="992"/>
                      </a:lnTo>
                      <a:lnTo>
                        <a:pt x="1748" y="992"/>
                      </a:lnTo>
                      <a:lnTo>
                        <a:pt x="1746" y="1000"/>
                      </a:lnTo>
                      <a:lnTo>
                        <a:pt x="1746" y="1006"/>
                      </a:lnTo>
                      <a:lnTo>
                        <a:pt x="1750" y="1006"/>
                      </a:lnTo>
                      <a:lnTo>
                        <a:pt x="1746" y="1006"/>
                      </a:lnTo>
                      <a:lnTo>
                        <a:pt x="1750" y="1006"/>
                      </a:lnTo>
                      <a:lnTo>
                        <a:pt x="1746" y="1006"/>
                      </a:lnTo>
                      <a:lnTo>
                        <a:pt x="1745" y="1013"/>
                      </a:lnTo>
                      <a:lnTo>
                        <a:pt x="1745" y="1026"/>
                      </a:lnTo>
                      <a:lnTo>
                        <a:pt x="1749" y="1026"/>
                      </a:lnTo>
                      <a:lnTo>
                        <a:pt x="1745" y="1026"/>
                      </a:lnTo>
                      <a:lnTo>
                        <a:pt x="1749" y="1026"/>
                      </a:lnTo>
                      <a:lnTo>
                        <a:pt x="1745" y="1026"/>
                      </a:lnTo>
                      <a:lnTo>
                        <a:pt x="1744" y="1032"/>
                      </a:lnTo>
                      <a:lnTo>
                        <a:pt x="1744" y="1037"/>
                      </a:lnTo>
                      <a:lnTo>
                        <a:pt x="1748" y="1037"/>
                      </a:lnTo>
                      <a:lnTo>
                        <a:pt x="1744" y="1037"/>
                      </a:lnTo>
                      <a:lnTo>
                        <a:pt x="1748" y="1037"/>
                      </a:lnTo>
                      <a:lnTo>
                        <a:pt x="1744" y="1037"/>
                      </a:lnTo>
                      <a:lnTo>
                        <a:pt x="1742" y="1044"/>
                      </a:lnTo>
                      <a:lnTo>
                        <a:pt x="1742" y="1049"/>
                      </a:lnTo>
                      <a:lnTo>
                        <a:pt x="1746" y="1049"/>
                      </a:lnTo>
                      <a:lnTo>
                        <a:pt x="1742" y="1048"/>
                      </a:lnTo>
                      <a:lnTo>
                        <a:pt x="1742" y="1049"/>
                      </a:lnTo>
                      <a:lnTo>
                        <a:pt x="1746" y="1049"/>
                      </a:lnTo>
                      <a:lnTo>
                        <a:pt x="1742" y="1048"/>
                      </a:lnTo>
                      <a:lnTo>
                        <a:pt x="1741" y="1053"/>
                      </a:lnTo>
                      <a:lnTo>
                        <a:pt x="1741" y="1063"/>
                      </a:lnTo>
                      <a:lnTo>
                        <a:pt x="1745" y="1063"/>
                      </a:lnTo>
                      <a:lnTo>
                        <a:pt x="1741" y="1062"/>
                      </a:lnTo>
                      <a:lnTo>
                        <a:pt x="1741" y="1063"/>
                      </a:lnTo>
                      <a:lnTo>
                        <a:pt x="1745" y="1063"/>
                      </a:lnTo>
                      <a:lnTo>
                        <a:pt x="1741" y="1062"/>
                      </a:lnTo>
                      <a:lnTo>
                        <a:pt x="1740" y="1066"/>
                      </a:lnTo>
                      <a:lnTo>
                        <a:pt x="1740" y="1071"/>
                      </a:lnTo>
                      <a:lnTo>
                        <a:pt x="1744" y="1071"/>
                      </a:lnTo>
                      <a:lnTo>
                        <a:pt x="1740" y="1070"/>
                      </a:lnTo>
                      <a:lnTo>
                        <a:pt x="1740" y="1071"/>
                      </a:lnTo>
                      <a:lnTo>
                        <a:pt x="1744" y="1071"/>
                      </a:lnTo>
                      <a:lnTo>
                        <a:pt x="1740" y="1070"/>
                      </a:lnTo>
                      <a:lnTo>
                        <a:pt x="1739" y="1073"/>
                      </a:lnTo>
                      <a:lnTo>
                        <a:pt x="1739" y="1079"/>
                      </a:lnTo>
                      <a:lnTo>
                        <a:pt x="1742" y="1079"/>
                      </a:lnTo>
                      <a:lnTo>
                        <a:pt x="1739" y="1077"/>
                      </a:lnTo>
                      <a:lnTo>
                        <a:pt x="1739" y="1079"/>
                      </a:lnTo>
                      <a:lnTo>
                        <a:pt x="1742" y="1079"/>
                      </a:lnTo>
                      <a:lnTo>
                        <a:pt x="1739" y="1077"/>
                      </a:lnTo>
                      <a:lnTo>
                        <a:pt x="1737" y="1080"/>
                      </a:lnTo>
                      <a:lnTo>
                        <a:pt x="1737" y="1088"/>
                      </a:lnTo>
                      <a:lnTo>
                        <a:pt x="1741" y="1088"/>
                      </a:lnTo>
                      <a:lnTo>
                        <a:pt x="1737" y="1086"/>
                      </a:lnTo>
                      <a:lnTo>
                        <a:pt x="1737" y="1088"/>
                      </a:lnTo>
                      <a:lnTo>
                        <a:pt x="1741" y="1088"/>
                      </a:lnTo>
                      <a:lnTo>
                        <a:pt x="1737" y="1086"/>
                      </a:lnTo>
                      <a:lnTo>
                        <a:pt x="1736" y="1089"/>
                      </a:lnTo>
                      <a:lnTo>
                        <a:pt x="1736" y="1093"/>
                      </a:lnTo>
                      <a:lnTo>
                        <a:pt x="1740" y="1093"/>
                      </a:lnTo>
                      <a:lnTo>
                        <a:pt x="1737" y="1090"/>
                      </a:lnTo>
                      <a:lnTo>
                        <a:pt x="1736" y="1093"/>
                      </a:lnTo>
                      <a:lnTo>
                        <a:pt x="1740" y="1093"/>
                      </a:lnTo>
                      <a:lnTo>
                        <a:pt x="1737" y="1090"/>
                      </a:lnTo>
                      <a:lnTo>
                        <a:pt x="1736" y="1091"/>
                      </a:lnTo>
                      <a:lnTo>
                        <a:pt x="1735" y="1094"/>
                      </a:lnTo>
                      <a:lnTo>
                        <a:pt x="1735" y="1098"/>
                      </a:lnTo>
                      <a:lnTo>
                        <a:pt x="1739" y="1098"/>
                      </a:lnTo>
                      <a:lnTo>
                        <a:pt x="1736" y="1095"/>
                      </a:lnTo>
                      <a:lnTo>
                        <a:pt x="1735" y="1098"/>
                      </a:lnTo>
                      <a:lnTo>
                        <a:pt x="1739" y="1098"/>
                      </a:lnTo>
                      <a:lnTo>
                        <a:pt x="1736" y="1095"/>
                      </a:lnTo>
                      <a:lnTo>
                        <a:pt x="1735" y="1097"/>
                      </a:lnTo>
                      <a:lnTo>
                        <a:pt x="1733" y="1099"/>
                      </a:lnTo>
                      <a:lnTo>
                        <a:pt x="1733" y="1101"/>
                      </a:lnTo>
                      <a:lnTo>
                        <a:pt x="1737" y="1101"/>
                      </a:lnTo>
                      <a:lnTo>
                        <a:pt x="1737" y="1097"/>
                      </a:lnTo>
                      <a:lnTo>
                        <a:pt x="1735" y="1098"/>
                      </a:lnTo>
                      <a:lnTo>
                        <a:pt x="1733" y="1101"/>
                      </a:lnTo>
                      <a:lnTo>
                        <a:pt x="1737" y="1101"/>
                      </a:lnTo>
                      <a:lnTo>
                        <a:pt x="1737" y="1097"/>
                      </a:lnTo>
                      <a:lnTo>
                        <a:pt x="1736" y="1097"/>
                      </a:lnTo>
                      <a:lnTo>
                        <a:pt x="1733" y="1098"/>
                      </a:lnTo>
                      <a:lnTo>
                        <a:pt x="1732" y="1101"/>
                      </a:lnTo>
                      <a:lnTo>
                        <a:pt x="1732" y="1102"/>
                      </a:lnTo>
                      <a:lnTo>
                        <a:pt x="1736" y="1102"/>
                      </a:lnTo>
                      <a:lnTo>
                        <a:pt x="1736" y="1098"/>
                      </a:lnTo>
                      <a:lnTo>
                        <a:pt x="1733" y="1099"/>
                      </a:lnTo>
                      <a:lnTo>
                        <a:pt x="1732" y="1102"/>
                      </a:lnTo>
                      <a:lnTo>
                        <a:pt x="1736" y="1102"/>
                      </a:lnTo>
                      <a:lnTo>
                        <a:pt x="1736" y="1098"/>
                      </a:lnTo>
                      <a:lnTo>
                        <a:pt x="1735" y="1098"/>
                      </a:lnTo>
                      <a:lnTo>
                        <a:pt x="1732" y="1099"/>
                      </a:lnTo>
                      <a:lnTo>
                        <a:pt x="1731" y="1102"/>
                      </a:lnTo>
                      <a:lnTo>
                        <a:pt x="1731" y="1103"/>
                      </a:lnTo>
                      <a:lnTo>
                        <a:pt x="1735" y="1103"/>
                      </a:lnTo>
                      <a:lnTo>
                        <a:pt x="1735" y="1099"/>
                      </a:lnTo>
                      <a:lnTo>
                        <a:pt x="1732" y="1101"/>
                      </a:lnTo>
                      <a:lnTo>
                        <a:pt x="1731" y="1103"/>
                      </a:lnTo>
                      <a:lnTo>
                        <a:pt x="1735" y="1103"/>
                      </a:lnTo>
                      <a:lnTo>
                        <a:pt x="1735" y="1099"/>
                      </a:lnTo>
                      <a:lnTo>
                        <a:pt x="1732" y="1099"/>
                      </a:lnTo>
                      <a:lnTo>
                        <a:pt x="1732" y="1103"/>
                      </a:lnTo>
                      <a:lnTo>
                        <a:pt x="1737" y="1103"/>
                      </a:lnTo>
                      <a:lnTo>
                        <a:pt x="1736" y="1103"/>
                      </a:lnTo>
                      <a:lnTo>
                        <a:pt x="1735" y="1101"/>
                      </a:lnTo>
                      <a:lnTo>
                        <a:pt x="1732" y="1099"/>
                      </a:lnTo>
                      <a:lnTo>
                        <a:pt x="1732" y="1103"/>
                      </a:lnTo>
                      <a:lnTo>
                        <a:pt x="1737" y="1103"/>
                      </a:lnTo>
                      <a:lnTo>
                        <a:pt x="1737" y="1102"/>
                      </a:lnTo>
                      <a:lnTo>
                        <a:pt x="1736" y="1102"/>
                      </a:lnTo>
                      <a:lnTo>
                        <a:pt x="1735" y="1099"/>
                      </a:lnTo>
                      <a:lnTo>
                        <a:pt x="1732" y="1098"/>
                      </a:lnTo>
                      <a:lnTo>
                        <a:pt x="1731" y="1098"/>
                      </a:lnTo>
                      <a:lnTo>
                        <a:pt x="1731" y="1102"/>
                      </a:lnTo>
                      <a:lnTo>
                        <a:pt x="1736" y="1102"/>
                      </a:lnTo>
                      <a:lnTo>
                        <a:pt x="1735" y="1102"/>
                      </a:lnTo>
                      <a:lnTo>
                        <a:pt x="1733" y="1099"/>
                      </a:lnTo>
                      <a:lnTo>
                        <a:pt x="1731" y="1098"/>
                      </a:lnTo>
                      <a:lnTo>
                        <a:pt x="1731" y="1102"/>
                      </a:lnTo>
                      <a:lnTo>
                        <a:pt x="1736" y="1102"/>
                      </a:lnTo>
                      <a:lnTo>
                        <a:pt x="1736" y="1101"/>
                      </a:lnTo>
                      <a:lnTo>
                        <a:pt x="1735" y="1101"/>
                      </a:lnTo>
                      <a:lnTo>
                        <a:pt x="1733" y="1098"/>
                      </a:lnTo>
                      <a:lnTo>
                        <a:pt x="1731" y="1097"/>
                      </a:lnTo>
                      <a:lnTo>
                        <a:pt x="1730" y="1097"/>
                      </a:lnTo>
                      <a:lnTo>
                        <a:pt x="1730" y="1101"/>
                      </a:lnTo>
                      <a:lnTo>
                        <a:pt x="1733" y="1098"/>
                      </a:lnTo>
                      <a:lnTo>
                        <a:pt x="1730" y="1097"/>
                      </a:lnTo>
                      <a:lnTo>
                        <a:pt x="1730" y="1101"/>
                      </a:lnTo>
                      <a:lnTo>
                        <a:pt x="1733" y="1098"/>
                      </a:lnTo>
                      <a:lnTo>
                        <a:pt x="1731" y="1095"/>
                      </a:lnTo>
                      <a:lnTo>
                        <a:pt x="1727" y="1098"/>
                      </a:lnTo>
                      <a:lnTo>
                        <a:pt x="1732" y="1098"/>
                      </a:lnTo>
                      <a:lnTo>
                        <a:pt x="1731" y="1095"/>
                      </a:lnTo>
                      <a:lnTo>
                        <a:pt x="1727" y="1098"/>
                      </a:lnTo>
                      <a:lnTo>
                        <a:pt x="1732" y="1098"/>
                      </a:lnTo>
                      <a:lnTo>
                        <a:pt x="1732" y="1097"/>
                      </a:lnTo>
                      <a:lnTo>
                        <a:pt x="1731" y="1097"/>
                      </a:lnTo>
                      <a:lnTo>
                        <a:pt x="1731" y="1094"/>
                      </a:lnTo>
                      <a:lnTo>
                        <a:pt x="1728" y="1091"/>
                      </a:lnTo>
                      <a:lnTo>
                        <a:pt x="1724" y="1094"/>
                      </a:lnTo>
                      <a:lnTo>
                        <a:pt x="1730" y="1094"/>
                      </a:lnTo>
                      <a:lnTo>
                        <a:pt x="1728" y="1091"/>
                      </a:lnTo>
                      <a:lnTo>
                        <a:pt x="1724" y="1094"/>
                      </a:lnTo>
                      <a:lnTo>
                        <a:pt x="1730" y="1094"/>
                      </a:lnTo>
                      <a:lnTo>
                        <a:pt x="1730" y="1093"/>
                      </a:lnTo>
                      <a:lnTo>
                        <a:pt x="1728" y="1093"/>
                      </a:lnTo>
                      <a:lnTo>
                        <a:pt x="1727" y="1090"/>
                      </a:lnTo>
                      <a:lnTo>
                        <a:pt x="1724" y="1089"/>
                      </a:lnTo>
                      <a:lnTo>
                        <a:pt x="1723" y="1089"/>
                      </a:lnTo>
                      <a:lnTo>
                        <a:pt x="1723" y="1093"/>
                      </a:lnTo>
                      <a:lnTo>
                        <a:pt x="1728" y="1093"/>
                      </a:lnTo>
                      <a:lnTo>
                        <a:pt x="1727" y="1093"/>
                      </a:lnTo>
                      <a:lnTo>
                        <a:pt x="1726" y="1090"/>
                      </a:lnTo>
                      <a:lnTo>
                        <a:pt x="1723" y="1089"/>
                      </a:lnTo>
                      <a:lnTo>
                        <a:pt x="1723" y="1093"/>
                      </a:lnTo>
                      <a:lnTo>
                        <a:pt x="1728" y="1093"/>
                      </a:lnTo>
                      <a:lnTo>
                        <a:pt x="1728" y="1090"/>
                      </a:lnTo>
                      <a:lnTo>
                        <a:pt x="1727" y="1090"/>
                      </a:lnTo>
                      <a:lnTo>
                        <a:pt x="1727" y="1088"/>
                      </a:lnTo>
                      <a:lnTo>
                        <a:pt x="1726" y="1086"/>
                      </a:lnTo>
                      <a:lnTo>
                        <a:pt x="1722" y="1089"/>
                      </a:lnTo>
                      <a:lnTo>
                        <a:pt x="1727" y="1089"/>
                      </a:lnTo>
                      <a:lnTo>
                        <a:pt x="1726" y="1086"/>
                      </a:lnTo>
                      <a:lnTo>
                        <a:pt x="1722" y="1089"/>
                      </a:lnTo>
                      <a:lnTo>
                        <a:pt x="1727" y="1089"/>
                      </a:lnTo>
                      <a:lnTo>
                        <a:pt x="1727" y="1088"/>
                      </a:lnTo>
                      <a:lnTo>
                        <a:pt x="1726" y="1088"/>
                      </a:lnTo>
                      <a:lnTo>
                        <a:pt x="1726" y="1085"/>
                      </a:lnTo>
                      <a:lnTo>
                        <a:pt x="1724" y="1084"/>
                      </a:lnTo>
                      <a:lnTo>
                        <a:pt x="1720" y="1086"/>
                      </a:lnTo>
                      <a:lnTo>
                        <a:pt x="1726" y="1086"/>
                      </a:lnTo>
                      <a:lnTo>
                        <a:pt x="1724" y="1084"/>
                      </a:lnTo>
                      <a:lnTo>
                        <a:pt x="1720" y="1086"/>
                      </a:lnTo>
                      <a:lnTo>
                        <a:pt x="1726" y="1086"/>
                      </a:lnTo>
                      <a:lnTo>
                        <a:pt x="1726" y="1085"/>
                      </a:lnTo>
                      <a:lnTo>
                        <a:pt x="1724" y="1085"/>
                      </a:lnTo>
                      <a:lnTo>
                        <a:pt x="1724" y="1082"/>
                      </a:lnTo>
                      <a:lnTo>
                        <a:pt x="1723" y="1081"/>
                      </a:lnTo>
                      <a:lnTo>
                        <a:pt x="1719" y="1084"/>
                      </a:lnTo>
                      <a:lnTo>
                        <a:pt x="1724" y="1084"/>
                      </a:lnTo>
                      <a:lnTo>
                        <a:pt x="1723" y="1081"/>
                      </a:lnTo>
                      <a:lnTo>
                        <a:pt x="1719" y="1084"/>
                      </a:lnTo>
                      <a:lnTo>
                        <a:pt x="1724" y="1084"/>
                      </a:lnTo>
                      <a:lnTo>
                        <a:pt x="1724" y="1080"/>
                      </a:lnTo>
                      <a:lnTo>
                        <a:pt x="1723" y="1080"/>
                      </a:lnTo>
                      <a:lnTo>
                        <a:pt x="1723" y="1079"/>
                      </a:lnTo>
                      <a:lnTo>
                        <a:pt x="1722" y="1076"/>
                      </a:lnTo>
                      <a:lnTo>
                        <a:pt x="1718" y="1077"/>
                      </a:lnTo>
                      <a:lnTo>
                        <a:pt x="1723" y="1077"/>
                      </a:lnTo>
                      <a:lnTo>
                        <a:pt x="1722" y="1076"/>
                      </a:lnTo>
                      <a:lnTo>
                        <a:pt x="1718" y="1077"/>
                      </a:lnTo>
                      <a:lnTo>
                        <a:pt x="1723" y="1077"/>
                      </a:lnTo>
                      <a:lnTo>
                        <a:pt x="1723" y="1076"/>
                      </a:lnTo>
                      <a:lnTo>
                        <a:pt x="1722" y="1076"/>
                      </a:lnTo>
                      <a:lnTo>
                        <a:pt x="1722" y="1075"/>
                      </a:lnTo>
                      <a:lnTo>
                        <a:pt x="1720" y="1072"/>
                      </a:lnTo>
                      <a:lnTo>
                        <a:pt x="1717" y="1073"/>
                      </a:lnTo>
                      <a:lnTo>
                        <a:pt x="1722" y="1073"/>
                      </a:lnTo>
                      <a:lnTo>
                        <a:pt x="1720" y="1072"/>
                      </a:lnTo>
                      <a:lnTo>
                        <a:pt x="1717" y="1073"/>
                      </a:lnTo>
                      <a:lnTo>
                        <a:pt x="1722" y="1073"/>
                      </a:lnTo>
                      <a:lnTo>
                        <a:pt x="1722" y="1071"/>
                      </a:lnTo>
                      <a:lnTo>
                        <a:pt x="1720" y="1071"/>
                      </a:lnTo>
                      <a:lnTo>
                        <a:pt x="1720" y="1070"/>
                      </a:lnTo>
                      <a:lnTo>
                        <a:pt x="1719" y="1067"/>
                      </a:lnTo>
                      <a:lnTo>
                        <a:pt x="1715" y="1068"/>
                      </a:lnTo>
                      <a:lnTo>
                        <a:pt x="1720" y="1068"/>
                      </a:lnTo>
                      <a:lnTo>
                        <a:pt x="1719" y="1067"/>
                      </a:lnTo>
                      <a:lnTo>
                        <a:pt x="1715" y="1068"/>
                      </a:lnTo>
                      <a:lnTo>
                        <a:pt x="1720" y="1068"/>
                      </a:lnTo>
                      <a:lnTo>
                        <a:pt x="1720" y="1063"/>
                      </a:lnTo>
                      <a:lnTo>
                        <a:pt x="1719" y="1063"/>
                      </a:lnTo>
                      <a:lnTo>
                        <a:pt x="1719" y="1062"/>
                      </a:lnTo>
                      <a:lnTo>
                        <a:pt x="1718" y="1059"/>
                      </a:lnTo>
                      <a:lnTo>
                        <a:pt x="1714" y="1060"/>
                      </a:lnTo>
                      <a:lnTo>
                        <a:pt x="1719" y="1060"/>
                      </a:lnTo>
                      <a:lnTo>
                        <a:pt x="1718" y="1059"/>
                      </a:lnTo>
                      <a:lnTo>
                        <a:pt x="1714" y="1060"/>
                      </a:lnTo>
                      <a:lnTo>
                        <a:pt x="1719" y="1060"/>
                      </a:lnTo>
                      <a:lnTo>
                        <a:pt x="1719" y="1057"/>
                      </a:lnTo>
                      <a:lnTo>
                        <a:pt x="1718" y="1057"/>
                      </a:lnTo>
                      <a:lnTo>
                        <a:pt x="1718" y="1055"/>
                      </a:lnTo>
                      <a:lnTo>
                        <a:pt x="1717" y="1053"/>
                      </a:lnTo>
                      <a:lnTo>
                        <a:pt x="1713" y="1054"/>
                      </a:lnTo>
                      <a:lnTo>
                        <a:pt x="1718" y="1054"/>
                      </a:lnTo>
                      <a:lnTo>
                        <a:pt x="1717" y="1053"/>
                      </a:lnTo>
                      <a:lnTo>
                        <a:pt x="1713" y="1054"/>
                      </a:lnTo>
                      <a:lnTo>
                        <a:pt x="1718" y="1054"/>
                      </a:lnTo>
                      <a:lnTo>
                        <a:pt x="1718" y="1050"/>
                      </a:lnTo>
                      <a:lnTo>
                        <a:pt x="1717" y="1049"/>
                      </a:lnTo>
                      <a:lnTo>
                        <a:pt x="1715" y="1045"/>
                      </a:lnTo>
                      <a:lnTo>
                        <a:pt x="1711" y="1046"/>
                      </a:lnTo>
                      <a:lnTo>
                        <a:pt x="1717" y="1046"/>
                      </a:lnTo>
                      <a:lnTo>
                        <a:pt x="1715" y="1045"/>
                      </a:lnTo>
                      <a:lnTo>
                        <a:pt x="1711" y="1046"/>
                      </a:lnTo>
                      <a:lnTo>
                        <a:pt x="1717" y="1046"/>
                      </a:lnTo>
                      <a:lnTo>
                        <a:pt x="1717" y="1037"/>
                      </a:lnTo>
                      <a:lnTo>
                        <a:pt x="1715" y="1036"/>
                      </a:lnTo>
                      <a:lnTo>
                        <a:pt x="1714" y="1032"/>
                      </a:lnTo>
                      <a:lnTo>
                        <a:pt x="1710" y="1033"/>
                      </a:lnTo>
                      <a:lnTo>
                        <a:pt x="1715" y="1033"/>
                      </a:lnTo>
                      <a:lnTo>
                        <a:pt x="1714" y="1032"/>
                      </a:lnTo>
                      <a:lnTo>
                        <a:pt x="1710" y="1033"/>
                      </a:lnTo>
                      <a:lnTo>
                        <a:pt x="1715" y="1033"/>
                      </a:lnTo>
                      <a:lnTo>
                        <a:pt x="1715" y="1028"/>
                      </a:lnTo>
                      <a:lnTo>
                        <a:pt x="1714" y="1028"/>
                      </a:lnTo>
                      <a:lnTo>
                        <a:pt x="1713" y="1023"/>
                      </a:lnTo>
                      <a:lnTo>
                        <a:pt x="1709" y="1023"/>
                      </a:lnTo>
                      <a:lnTo>
                        <a:pt x="1714" y="1023"/>
                      </a:lnTo>
                      <a:lnTo>
                        <a:pt x="1709" y="1023"/>
                      </a:lnTo>
                      <a:lnTo>
                        <a:pt x="1714" y="1023"/>
                      </a:lnTo>
                      <a:lnTo>
                        <a:pt x="1714" y="1017"/>
                      </a:lnTo>
                      <a:lnTo>
                        <a:pt x="1713" y="1017"/>
                      </a:lnTo>
                      <a:lnTo>
                        <a:pt x="1711" y="1011"/>
                      </a:lnTo>
                      <a:lnTo>
                        <a:pt x="1708" y="1011"/>
                      </a:lnTo>
                      <a:lnTo>
                        <a:pt x="1713" y="1011"/>
                      </a:lnTo>
                      <a:lnTo>
                        <a:pt x="1708" y="1011"/>
                      </a:lnTo>
                      <a:lnTo>
                        <a:pt x="1713" y="1011"/>
                      </a:lnTo>
                      <a:lnTo>
                        <a:pt x="1713" y="997"/>
                      </a:lnTo>
                      <a:lnTo>
                        <a:pt x="1711" y="997"/>
                      </a:lnTo>
                      <a:lnTo>
                        <a:pt x="1710" y="991"/>
                      </a:lnTo>
                      <a:lnTo>
                        <a:pt x="1706" y="991"/>
                      </a:lnTo>
                      <a:lnTo>
                        <a:pt x="1711" y="991"/>
                      </a:lnTo>
                      <a:lnTo>
                        <a:pt x="1706" y="991"/>
                      </a:lnTo>
                      <a:lnTo>
                        <a:pt x="1711" y="991"/>
                      </a:lnTo>
                      <a:lnTo>
                        <a:pt x="1711" y="982"/>
                      </a:lnTo>
                      <a:lnTo>
                        <a:pt x="1710" y="974"/>
                      </a:lnTo>
                      <a:lnTo>
                        <a:pt x="1705" y="974"/>
                      </a:lnTo>
                      <a:lnTo>
                        <a:pt x="1710" y="974"/>
                      </a:lnTo>
                      <a:lnTo>
                        <a:pt x="1705" y="974"/>
                      </a:lnTo>
                      <a:lnTo>
                        <a:pt x="1710" y="974"/>
                      </a:lnTo>
                      <a:lnTo>
                        <a:pt x="1710" y="965"/>
                      </a:lnTo>
                      <a:lnTo>
                        <a:pt x="1709" y="956"/>
                      </a:lnTo>
                      <a:lnTo>
                        <a:pt x="1704" y="956"/>
                      </a:lnTo>
                      <a:lnTo>
                        <a:pt x="1709" y="956"/>
                      </a:lnTo>
                      <a:lnTo>
                        <a:pt x="1704" y="956"/>
                      </a:lnTo>
                      <a:lnTo>
                        <a:pt x="1709" y="956"/>
                      </a:lnTo>
                      <a:lnTo>
                        <a:pt x="1709" y="937"/>
                      </a:lnTo>
                      <a:lnTo>
                        <a:pt x="1708" y="926"/>
                      </a:lnTo>
                      <a:lnTo>
                        <a:pt x="1702" y="926"/>
                      </a:lnTo>
                      <a:lnTo>
                        <a:pt x="1708" y="926"/>
                      </a:lnTo>
                      <a:lnTo>
                        <a:pt x="1702" y="926"/>
                      </a:lnTo>
                      <a:lnTo>
                        <a:pt x="1708" y="926"/>
                      </a:lnTo>
                      <a:lnTo>
                        <a:pt x="1708" y="915"/>
                      </a:lnTo>
                      <a:lnTo>
                        <a:pt x="1706" y="903"/>
                      </a:lnTo>
                      <a:lnTo>
                        <a:pt x="1701" y="903"/>
                      </a:lnTo>
                      <a:lnTo>
                        <a:pt x="1706" y="903"/>
                      </a:lnTo>
                      <a:lnTo>
                        <a:pt x="1701" y="903"/>
                      </a:lnTo>
                      <a:lnTo>
                        <a:pt x="1706" y="903"/>
                      </a:lnTo>
                      <a:lnTo>
                        <a:pt x="1706" y="880"/>
                      </a:lnTo>
                      <a:lnTo>
                        <a:pt x="1705" y="868"/>
                      </a:lnTo>
                      <a:lnTo>
                        <a:pt x="1700" y="868"/>
                      </a:lnTo>
                      <a:lnTo>
                        <a:pt x="1705" y="868"/>
                      </a:lnTo>
                      <a:lnTo>
                        <a:pt x="1700" y="868"/>
                      </a:lnTo>
                      <a:lnTo>
                        <a:pt x="1705" y="868"/>
                      </a:lnTo>
                      <a:lnTo>
                        <a:pt x="1705" y="855"/>
                      </a:lnTo>
                      <a:lnTo>
                        <a:pt x="1704" y="844"/>
                      </a:lnTo>
                      <a:lnTo>
                        <a:pt x="1699" y="844"/>
                      </a:lnTo>
                      <a:lnTo>
                        <a:pt x="1704" y="844"/>
                      </a:lnTo>
                      <a:lnTo>
                        <a:pt x="1699" y="844"/>
                      </a:lnTo>
                      <a:lnTo>
                        <a:pt x="1704" y="844"/>
                      </a:lnTo>
                      <a:lnTo>
                        <a:pt x="1704" y="831"/>
                      </a:lnTo>
                      <a:lnTo>
                        <a:pt x="1702" y="818"/>
                      </a:lnTo>
                      <a:lnTo>
                        <a:pt x="1697" y="818"/>
                      </a:lnTo>
                      <a:lnTo>
                        <a:pt x="1702" y="818"/>
                      </a:lnTo>
                      <a:lnTo>
                        <a:pt x="1697" y="818"/>
                      </a:lnTo>
                      <a:lnTo>
                        <a:pt x="1702" y="818"/>
                      </a:lnTo>
                      <a:lnTo>
                        <a:pt x="1702" y="791"/>
                      </a:lnTo>
                      <a:lnTo>
                        <a:pt x="1701" y="778"/>
                      </a:lnTo>
                      <a:lnTo>
                        <a:pt x="1696" y="778"/>
                      </a:lnTo>
                      <a:lnTo>
                        <a:pt x="1701" y="778"/>
                      </a:lnTo>
                      <a:lnTo>
                        <a:pt x="1696" y="778"/>
                      </a:lnTo>
                      <a:lnTo>
                        <a:pt x="1701" y="778"/>
                      </a:lnTo>
                      <a:lnTo>
                        <a:pt x="1701" y="763"/>
                      </a:lnTo>
                      <a:lnTo>
                        <a:pt x="1700" y="751"/>
                      </a:lnTo>
                      <a:lnTo>
                        <a:pt x="1695" y="751"/>
                      </a:lnTo>
                      <a:lnTo>
                        <a:pt x="1700" y="751"/>
                      </a:lnTo>
                      <a:lnTo>
                        <a:pt x="1695" y="751"/>
                      </a:lnTo>
                      <a:lnTo>
                        <a:pt x="1700" y="751"/>
                      </a:lnTo>
                      <a:lnTo>
                        <a:pt x="1700" y="736"/>
                      </a:lnTo>
                      <a:lnTo>
                        <a:pt x="1699" y="723"/>
                      </a:lnTo>
                      <a:lnTo>
                        <a:pt x="1693" y="723"/>
                      </a:lnTo>
                      <a:lnTo>
                        <a:pt x="1699" y="723"/>
                      </a:lnTo>
                      <a:lnTo>
                        <a:pt x="1693" y="723"/>
                      </a:lnTo>
                      <a:lnTo>
                        <a:pt x="1699" y="723"/>
                      </a:lnTo>
                      <a:lnTo>
                        <a:pt x="1699" y="695"/>
                      </a:lnTo>
                      <a:lnTo>
                        <a:pt x="1697" y="682"/>
                      </a:lnTo>
                      <a:lnTo>
                        <a:pt x="1692" y="682"/>
                      </a:lnTo>
                      <a:lnTo>
                        <a:pt x="1697" y="682"/>
                      </a:lnTo>
                      <a:lnTo>
                        <a:pt x="1692" y="682"/>
                      </a:lnTo>
                      <a:lnTo>
                        <a:pt x="1697" y="682"/>
                      </a:lnTo>
                      <a:lnTo>
                        <a:pt x="1697" y="668"/>
                      </a:lnTo>
                      <a:lnTo>
                        <a:pt x="1696" y="655"/>
                      </a:lnTo>
                      <a:lnTo>
                        <a:pt x="1691" y="655"/>
                      </a:lnTo>
                      <a:lnTo>
                        <a:pt x="1696" y="655"/>
                      </a:lnTo>
                      <a:lnTo>
                        <a:pt x="1691" y="655"/>
                      </a:lnTo>
                      <a:lnTo>
                        <a:pt x="1696" y="655"/>
                      </a:lnTo>
                      <a:lnTo>
                        <a:pt x="1696" y="641"/>
                      </a:lnTo>
                      <a:lnTo>
                        <a:pt x="1695" y="627"/>
                      </a:lnTo>
                      <a:lnTo>
                        <a:pt x="1689" y="627"/>
                      </a:lnTo>
                      <a:lnTo>
                        <a:pt x="1695" y="627"/>
                      </a:lnTo>
                      <a:lnTo>
                        <a:pt x="1689" y="627"/>
                      </a:lnTo>
                      <a:lnTo>
                        <a:pt x="1695" y="627"/>
                      </a:lnTo>
                      <a:lnTo>
                        <a:pt x="1695" y="601"/>
                      </a:lnTo>
                      <a:lnTo>
                        <a:pt x="1693" y="587"/>
                      </a:lnTo>
                      <a:lnTo>
                        <a:pt x="1688" y="587"/>
                      </a:lnTo>
                      <a:lnTo>
                        <a:pt x="1693" y="587"/>
                      </a:lnTo>
                      <a:lnTo>
                        <a:pt x="1688" y="587"/>
                      </a:lnTo>
                      <a:lnTo>
                        <a:pt x="1693" y="587"/>
                      </a:lnTo>
                      <a:lnTo>
                        <a:pt x="1693" y="574"/>
                      </a:lnTo>
                      <a:lnTo>
                        <a:pt x="1692" y="561"/>
                      </a:lnTo>
                      <a:lnTo>
                        <a:pt x="1687" y="561"/>
                      </a:lnTo>
                      <a:lnTo>
                        <a:pt x="1692" y="561"/>
                      </a:lnTo>
                      <a:lnTo>
                        <a:pt x="1687" y="561"/>
                      </a:lnTo>
                      <a:lnTo>
                        <a:pt x="1692" y="561"/>
                      </a:lnTo>
                      <a:lnTo>
                        <a:pt x="1692" y="548"/>
                      </a:lnTo>
                      <a:lnTo>
                        <a:pt x="1691" y="534"/>
                      </a:lnTo>
                      <a:lnTo>
                        <a:pt x="1686" y="534"/>
                      </a:lnTo>
                      <a:lnTo>
                        <a:pt x="1691" y="534"/>
                      </a:lnTo>
                      <a:lnTo>
                        <a:pt x="1686" y="534"/>
                      </a:lnTo>
                      <a:lnTo>
                        <a:pt x="1691" y="534"/>
                      </a:lnTo>
                      <a:lnTo>
                        <a:pt x="1691" y="509"/>
                      </a:lnTo>
                      <a:lnTo>
                        <a:pt x="1689" y="496"/>
                      </a:lnTo>
                      <a:lnTo>
                        <a:pt x="1684" y="496"/>
                      </a:lnTo>
                      <a:lnTo>
                        <a:pt x="1689" y="496"/>
                      </a:lnTo>
                      <a:lnTo>
                        <a:pt x="1684" y="496"/>
                      </a:lnTo>
                      <a:lnTo>
                        <a:pt x="1689" y="496"/>
                      </a:lnTo>
                      <a:lnTo>
                        <a:pt x="1689" y="483"/>
                      </a:lnTo>
                      <a:lnTo>
                        <a:pt x="1688" y="470"/>
                      </a:lnTo>
                      <a:lnTo>
                        <a:pt x="1683" y="470"/>
                      </a:lnTo>
                      <a:lnTo>
                        <a:pt x="1688" y="470"/>
                      </a:lnTo>
                      <a:lnTo>
                        <a:pt x="1683" y="470"/>
                      </a:lnTo>
                      <a:lnTo>
                        <a:pt x="1688" y="470"/>
                      </a:lnTo>
                      <a:lnTo>
                        <a:pt x="1688" y="459"/>
                      </a:lnTo>
                      <a:lnTo>
                        <a:pt x="1687" y="446"/>
                      </a:lnTo>
                      <a:lnTo>
                        <a:pt x="1682" y="446"/>
                      </a:lnTo>
                      <a:lnTo>
                        <a:pt x="1687" y="446"/>
                      </a:lnTo>
                      <a:lnTo>
                        <a:pt x="1682" y="446"/>
                      </a:lnTo>
                      <a:lnTo>
                        <a:pt x="1687" y="446"/>
                      </a:lnTo>
                      <a:lnTo>
                        <a:pt x="1687" y="423"/>
                      </a:lnTo>
                      <a:lnTo>
                        <a:pt x="1686" y="411"/>
                      </a:lnTo>
                      <a:lnTo>
                        <a:pt x="1680" y="411"/>
                      </a:lnTo>
                      <a:lnTo>
                        <a:pt x="1686" y="411"/>
                      </a:lnTo>
                      <a:lnTo>
                        <a:pt x="1680" y="411"/>
                      </a:lnTo>
                      <a:lnTo>
                        <a:pt x="1686" y="411"/>
                      </a:lnTo>
                      <a:lnTo>
                        <a:pt x="1686" y="398"/>
                      </a:lnTo>
                      <a:lnTo>
                        <a:pt x="1684" y="388"/>
                      </a:lnTo>
                      <a:lnTo>
                        <a:pt x="1679" y="388"/>
                      </a:lnTo>
                      <a:lnTo>
                        <a:pt x="1684" y="388"/>
                      </a:lnTo>
                      <a:lnTo>
                        <a:pt x="1679" y="388"/>
                      </a:lnTo>
                      <a:lnTo>
                        <a:pt x="1684" y="388"/>
                      </a:lnTo>
                      <a:lnTo>
                        <a:pt x="1684" y="376"/>
                      </a:lnTo>
                      <a:lnTo>
                        <a:pt x="1683" y="364"/>
                      </a:lnTo>
                      <a:lnTo>
                        <a:pt x="1678" y="364"/>
                      </a:lnTo>
                      <a:lnTo>
                        <a:pt x="1683" y="364"/>
                      </a:lnTo>
                      <a:lnTo>
                        <a:pt x="1678" y="364"/>
                      </a:lnTo>
                      <a:lnTo>
                        <a:pt x="1683" y="364"/>
                      </a:lnTo>
                      <a:lnTo>
                        <a:pt x="1683" y="343"/>
                      </a:lnTo>
                      <a:lnTo>
                        <a:pt x="1682" y="332"/>
                      </a:lnTo>
                      <a:lnTo>
                        <a:pt x="1677" y="332"/>
                      </a:lnTo>
                      <a:lnTo>
                        <a:pt x="1682" y="332"/>
                      </a:lnTo>
                      <a:lnTo>
                        <a:pt x="1677" y="332"/>
                      </a:lnTo>
                      <a:lnTo>
                        <a:pt x="1682" y="332"/>
                      </a:lnTo>
                      <a:lnTo>
                        <a:pt x="1682" y="321"/>
                      </a:lnTo>
                      <a:lnTo>
                        <a:pt x="1680" y="310"/>
                      </a:lnTo>
                      <a:lnTo>
                        <a:pt x="1675" y="310"/>
                      </a:lnTo>
                      <a:lnTo>
                        <a:pt x="1680" y="310"/>
                      </a:lnTo>
                      <a:lnTo>
                        <a:pt x="1675" y="310"/>
                      </a:lnTo>
                      <a:lnTo>
                        <a:pt x="1680" y="310"/>
                      </a:lnTo>
                      <a:lnTo>
                        <a:pt x="1680" y="300"/>
                      </a:lnTo>
                      <a:lnTo>
                        <a:pt x="1679" y="291"/>
                      </a:lnTo>
                      <a:lnTo>
                        <a:pt x="1674" y="291"/>
                      </a:lnTo>
                      <a:lnTo>
                        <a:pt x="1679" y="291"/>
                      </a:lnTo>
                      <a:lnTo>
                        <a:pt x="1674" y="291"/>
                      </a:lnTo>
                      <a:lnTo>
                        <a:pt x="1679" y="291"/>
                      </a:lnTo>
                      <a:lnTo>
                        <a:pt x="1679" y="271"/>
                      </a:lnTo>
                      <a:lnTo>
                        <a:pt x="1678" y="261"/>
                      </a:lnTo>
                      <a:lnTo>
                        <a:pt x="1673" y="261"/>
                      </a:lnTo>
                      <a:lnTo>
                        <a:pt x="1678" y="261"/>
                      </a:lnTo>
                      <a:lnTo>
                        <a:pt x="1673" y="261"/>
                      </a:lnTo>
                      <a:lnTo>
                        <a:pt x="1678" y="261"/>
                      </a:lnTo>
                      <a:lnTo>
                        <a:pt x="1678" y="252"/>
                      </a:lnTo>
                      <a:lnTo>
                        <a:pt x="1677" y="243"/>
                      </a:lnTo>
                      <a:lnTo>
                        <a:pt x="1671" y="243"/>
                      </a:lnTo>
                      <a:lnTo>
                        <a:pt x="1677" y="243"/>
                      </a:lnTo>
                      <a:lnTo>
                        <a:pt x="1671" y="243"/>
                      </a:lnTo>
                      <a:lnTo>
                        <a:pt x="1677" y="243"/>
                      </a:lnTo>
                      <a:lnTo>
                        <a:pt x="1677" y="234"/>
                      </a:lnTo>
                      <a:lnTo>
                        <a:pt x="1675" y="226"/>
                      </a:lnTo>
                      <a:lnTo>
                        <a:pt x="1670" y="226"/>
                      </a:lnTo>
                      <a:lnTo>
                        <a:pt x="1675" y="226"/>
                      </a:lnTo>
                      <a:lnTo>
                        <a:pt x="1670" y="226"/>
                      </a:lnTo>
                      <a:lnTo>
                        <a:pt x="1675" y="226"/>
                      </a:lnTo>
                      <a:lnTo>
                        <a:pt x="1675" y="210"/>
                      </a:lnTo>
                      <a:lnTo>
                        <a:pt x="1674" y="202"/>
                      </a:lnTo>
                      <a:lnTo>
                        <a:pt x="1669" y="202"/>
                      </a:lnTo>
                      <a:lnTo>
                        <a:pt x="1674" y="202"/>
                      </a:lnTo>
                      <a:lnTo>
                        <a:pt x="1669" y="202"/>
                      </a:lnTo>
                      <a:lnTo>
                        <a:pt x="1674" y="202"/>
                      </a:lnTo>
                      <a:lnTo>
                        <a:pt x="1674" y="194"/>
                      </a:lnTo>
                      <a:lnTo>
                        <a:pt x="1673" y="186"/>
                      </a:lnTo>
                      <a:lnTo>
                        <a:pt x="1668" y="186"/>
                      </a:lnTo>
                      <a:lnTo>
                        <a:pt x="1673" y="186"/>
                      </a:lnTo>
                      <a:lnTo>
                        <a:pt x="1668" y="186"/>
                      </a:lnTo>
                      <a:lnTo>
                        <a:pt x="1673" y="186"/>
                      </a:lnTo>
                      <a:lnTo>
                        <a:pt x="1673" y="172"/>
                      </a:lnTo>
                      <a:lnTo>
                        <a:pt x="1671" y="164"/>
                      </a:lnTo>
                      <a:lnTo>
                        <a:pt x="1666" y="164"/>
                      </a:lnTo>
                      <a:lnTo>
                        <a:pt x="1671" y="164"/>
                      </a:lnTo>
                      <a:lnTo>
                        <a:pt x="1666" y="164"/>
                      </a:lnTo>
                      <a:lnTo>
                        <a:pt x="1671" y="164"/>
                      </a:lnTo>
                      <a:lnTo>
                        <a:pt x="1671" y="158"/>
                      </a:lnTo>
                      <a:lnTo>
                        <a:pt x="1670" y="158"/>
                      </a:lnTo>
                      <a:lnTo>
                        <a:pt x="1669" y="151"/>
                      </a:lnTo>
                      <a:lnTo>
                        <a:pt x="1665" y="151"/>
                      </a:lnTo>
                      <a:lnTo>
                        <a:pt x="1670" y="151"/>
                      </a:lnTo>
                      <a:lnTo>
                        <a:pt x="1665" y="151"/>
                      </a:lnTo>
                      <a:lnTo>
                        <a:pt x="1670" y="151"/>
                      </a:lnTo>
                      <a:lnTo>
                        <a:pt x="1670" y="146"/>
                      </a:lnTo>
                      <a:lnTo>
                        <a:pt x="1669" y="146"/>
                      </a:lnTo>
                      <a:lnTo>
                        <a:pt x="1668" y="140"/>
                      </a:lnTo>
                      <a:lnTo>
                        <a:pt x="1664" y="140"/>
                      </a:lnTo>
                      <a:lnTo>
                        <a:pt x="1669" y="140"/>
                      </a:lnTo>
                      <a:lnTo>
                        <a:pt x="1664" y="140"/>
                      </a:lnTo>
                      <a:lnTo>
                        <a:pt x="1669" y="140"/>
                      </a:lnTo>
                      <a:lnTo>
                        <a:pt x="1669" y="129"/>
                      </a:lnTo>
                      <a:lnTo>
                        <a:pt x="1668" y="129"/>
                      </a:lnTo>
                      <a:lnTo>
                        <a:pt x="1666" y="124"/>
                      </a:lnTo>
                      <a:lnTo>
                        <a:pt x="1662" y="124"/>
                      </a:lnTo>
                      <a:lnTo>
                        <a:pt x="1668" y="124"/>
                      </a:lnTo>
                      <a:lnTo>
                        <a:pt x="1662" y="124"/>
                      </a:lnTo>
                      <a:lnTo>
                        <a:pt x="1668" y="124"/>
                      </a:lnTo>
                      <a:lnTo>
                        <a:pt x="1668" y="119"/>
                      </a:lnTo>
                      <a:lnTo>
                        <a:pt x="1666" y="119"/>
                      </a:lnTo>
                      <a:lnTo>
                        <a:pt x="1665" y="114"/>
                      </a:lnTo>
                      <a:lnTo>
                        <a:pt x="1661" y="114"/>
                      </a:lnTo>
                      <a:lnTo>
                        <a:pt x="1666" y="114"/>
                      </a:lnTo>
                      <a:lnTo>
                        <a:pt x="1661" y="114"/>
                      </a:lnTo>
                      <a:lnTo>
                        <a:pt x="1666" y="114"/>
                      </a:lnTo>
                      <a:lnTo>
                        <a:pt x="1666" y="110"/>
                      </a:lnTo>
                      <a:lnTo>
                        <a:pt x="1665" y="109"/>
                      </a:lnTo>
                      <a:lnTo>
                        <a:pt x="1664" y="105"/>
                      </a:lnTo>
                      <a:lnTo>
                        <a:pt x="1660" y="106"/>
                      </a:lnTo>
                      <a:lnTo>
                        <a:pt x="1665" y="106"/>
                      </a:lnTo>
                      <a:lnTo>
                        <a:pt x="1664" y="105"/>
                      </a:lnTo>
                      <a:lnTo>
                        <a:pt x="1660" y="106"/>
                      </a:lnTo>
                      <a:lnTo>
                        <a:pt x="1665" y="106"/>
                      </a:lnTo>
                      <a:lnTo>
                        <a:pt x="1665" y="98"/>
                      </a:lnTo>
                      <a:lnTo>
                        <a:pt x="1664" y="98"/>
                      </a:lnTo>
                      <a:lnTo>
                        <a:pt x="1664" y="97"/>
                      </a:lnTo>
                      <a:lnTo>
                        <a:pt x="1662" y="95"/>
                      </a:lnTo>
                      <a:lnTo>
                        <a:pt x="1658" y="96"/>
                      </a:lnTo>
                      <a:lnTo>
                        <a:pt x="1664" y="96"/>
                      </a:lnTo>
                      <a:lnTo>
                        <a:pt x="1662" y="95"/>
                      </a:lnTo>
                      <a:lnTo>
                        <a:pt x="1658" y="96"/>
                      </a:lnTo>
                      <a:lnTo>
                        <a:pt x="1664" y="96"/>
                      </a:lnTo>
                      <a:lnTo>
                        <a:pt x="1664" y="92"/>
                      </a:lnTo>
                      <a:lnTo>
                        <a:pt x="1662" y="92"/>
                      </a:lnTo>
                      <a:lnTo>
                        <a:pt x="1662" y="91"/>
                      </a:lnTo>
                      <a:lnTo>
                        <a:pt x="1661" y="88"/>
                      </a:lnTo>
                      <a:lnTo>
                        <a:pt x="1657" y="89"/>
                      </a:lnTo>
                      <a:lnTo>
                        <a:pt x="1662" y="89"/>
                      </a:lnTo>
                      <a:lnTo>
                        <a:pt x="1661" y="88"/>
                      </a:lnTo>
                      <a:lnTo>
                        <a:pt x="1657" y="89"/>
                      </a:lnTo>
                      <a:lnTo>
                        <a:pt x="1662" y="89"/>
                      </a:lnTo>
                      <a:lnTo>
                        <a:pt x="1662" y="87"/>
                      </a:lnTo>
                      <a:lnTo>
                        <a:pt x="1661" y="87"/>
                      </a:lnTo>
                      <a:lnTo>
                        <a:pt x="1661" y="84"/>
                      </a:lnTo>
                      <a:lnTo>
                        <a:pt x="1660" y="83"/>
                      </a:lnTo>
                      <a:lnTo>
                        <a:pt x="1656" y="86"/>
                      </a:lnTo>
                      <a:lnTo>
                        <a:pt x="1661" y="86"/>
                      </a:lnTo>
                      <a:lnTo>
                        <a:pt x="1660" y="83"/>
                      </a:lnTo>
                      <a:lnTo>
                        <a:pt x="1656" y="86"/>
                      </a:lnTo>
                      <a:lnTo>
                        <a:pt x="1661" y="86"/>
                      </a:lnTo>
                      <a:lnTo>
                        <a:pt x="1661" y="82"/>
                      </a:lnTo>
                      <a:lnTo>
                        <a:pt x="1660" y="82"/>
                      </a:lnTo>
                      <a:lnTo>
                        <a:pt x="1660" y="80"/>
                      </a:lnTo>
                      <a:lnTo>
                        <a:pt x="1658" y="78"/>
                      </a:lnTo>
                      <a:lnTo>
                        <a:pt x="1655" y="79"/>
                      </a:lnTo>
                      <a:lnTo>
                        <a:pt x="1660" y="79"/>
                      </a:lnTo>
                      <a:lnTo>
                        <a:pt x="1658" y="78"/>
                      </a:lnTo>
                      <a:lnTo>
                        <a:pt x="1655" y="79"/>
                      </a:lnTo>
                      <a:lnTo>
                        <a:pt x="1660" y="79"/>
                      </a:lnTo>
                      <a:lnTo>
                        <a:pt x="1660" y="78"/>
                      </a:lnTo>
                      <a:lnTo>
                        <a:pt x="1658" y="78"/>
                      </a:lnTo>
                      <a:lnTo>
                        <a:pt x="1658" y="75"/>
                      </a:lnTo>
                      <a:lnTo>
                        <a:pt x="1656" y="73"/>
                      </a:lnTo>
                      <a:lnTo>
                        <a:pt x="1652" y="75"/>
                      </a:lnTo>
                      <a:lnTo>
                        <a:pt x="1657" y="75"/>
                      </a:lnTo>
                      <a:lnTo>
                        <a:pt x="1656" y="73"/>
                      </a:lnTo>
                      <a:lnTo>
                        <a:pt x="1652" y="75"/>
                      </a:lnTo>
                      <a:lnTo>
                        <a:pt x="1657" y="75"/>
                      </a:lnTo>
                      <a:lnTo>
                        <a:pt x="1657" y="74"/>
                      </a:lnTo>
                      <a:lnTo>
                        <a:pt x="1656" y="74"/>
                      </a:lnTo>
                      <a:lnTo>
                        <a:pt x="1655" y="71"/>
                      </a:lnTo>
                      <a:lnTo>
                        <a:pt x="1652" y="70"/>
                      </a:lnTo>
                      <a:lnTo>
                        <a:pt x="1649" y="70"/>
                      </a:lnTo>
                      <a:lnTo>
                        <a:pt x="1647" y="71"/>
                      </a:lnTo>
                      <a:lnTo>
                        <a:pt x="1644" y="74"/>
                      </a:lnTo>
                      <a:lnTo>
                        <a:pt x="1647" y="77"/>
                      </a:lnTo>
                      <a:lnTo>
                        <a:pt x="1647" y="73"/>
                      </a:lnTo>
                      <a:lnTo>
                        <a:pt x="1644" y="74"/>
                      </a:lnTo>
                      <a:lnTo>
                        <a:pt x="1647" y="77"/>
                      </a:lnTo>
                      <a:lnTo>
                        <a:pt x="1647" y="73"/>
                      </a:lnTo>
                      <a:lnTo>
                        <a:pt x="1646" y="73"/>
                      </a:lnTo>
                      <a:lnTo>
                        <a:pt x="1643" y="74"/>
                      </a:lnTo>
                      <a:lnTo>
                        <a:pt x="1642" y="77"/>
                      </a:lnTo>
                      <a:lnTo>
                        <a:pt x="1642" y="78"/>
                      </a:lnTo>
                      <a:lnTo>
                        <a:pt x="1646" y="78"/>
                      </a:lnTo>
                      <a:lnTo>
                        <a:pt x="1646" y="74"/>
                      </a:lnTo>
                      <a:lnTo>
                        <a:pt x="1643" y="75"/>
                      </a:lnTo>
                      <a:lnTo>
                        <a:pt x="1642" y="78"/>
                      </a:lnTo>
                      <a:lnTo>
                        <a:pt x="1646" y="78"/>
                      </a:lnTo>
                      <a:lnTo>
                        <a:pt x="1646" y="74"/>
                      </a:lnTo>
                      <a:lnTo>
                        <a:pt x="1644" y="74"/>
                      </a:lnTo>
                      <a:lnTo>
                        <a:pt x="1642" y="75"/>
                      </a:lnTo>
                      <a:lnTo>
                        <a:pt x="1640" y="78"/>
                      </a:lnTo>
                      <a:lnTo>
                        <a:pt x="1640" y="79"/>
                      </a:lnTo>
                      <a:lnTo>
                        <a:pt x="1644" y="79"/>
                      </a:lnTo>
                      <a:lnTo>
                        <a:pt x="1642" y="77"/>
                      </a:lnTo>
                      <a:lnTo>
                        <a:pt x="1640" y="79"/>
                      </a:lnTo>
                      <a:lnTo>
                        <a:pt x="1644" y="79"/>
                      </a:lnTo>
                      <a:lnTo>
                        <a:pt x="1642" y="77"/>
                      </a:lnTo>
                      <a:lnTo>
                        <a:pt x="1639" y="79"/>
                      </a:lnTo>
                      <a:lnTo>
                        <a:pt x="1638" y="82"/>
                      </a:lnTo>
                      <a:lnTo>
                        <a:pt x="1638" y="83"/>
                      </a:lnTo>
                      <a:lnTo>
                        <a:pt x="1642" y="83"/>
                      </a:lnTo>
                      <a:lnTo>
                        <a:pt x="1642" y="79"/>
                      </a:lnTo>
                      <a:lnTo>
                        <a:pt x="1639" y="80"/>
                      </a:lnTo>
                      <a:lnTo>
                        <a:pt x="1638" y="83"/>
                      </a:lnTo>
                      <a:lnTo>
                        <a:pt x="1642" y="83"/>
                      </a:lnTo>
                      <a:lnTo>
                        <a:pt x="1642" y="79"/>
                      </a:lnTo>
                      <a:lnTo>
                        <a:pt x="1640" y="79"/>
                      </a:lnTo>
                      <a:lnTo>
                        <a:pt x="1638" y="80"/>
                      </a:lnTo>
                      <a:lnTo>
                        <a:pt x="1637" y="83"/>
                      </a:lnTo>
                      <a:lnTo>
                        <a:pt x="1637" y="86"/>
                      </a:lnTo>
                      <a:lnTo>
                        <a:pt x="1640" y="86"/>
                      </a:lnTo>
                      <a:lnTo>
                        <a:pt x="1638" y="83"/>
                      </a:lnTo>
                      <a:lnTo>
                        <a:pt x="1637" y="86"/>
                      </a:lnTo>
                      <a:lnTo>
                        <a:pt x="1640" y="86"/>
                      </a:lnTo>
                      <a:lnTo>
                        <a:pt x="1638" y="83"/>
                      </a:lnTo>
                      <a:lnTo>
                        <a:pt x="1637" y="84"/>
                      </a:lnTo>
                      <a:lnTo>
                        <a:pt x="1635" y="87"/>
                      </a:lnTo>
                      <a:lnTo>
                        <a:pt x="1635" y="88"/>
                      </a:lnTo>
                      <a:lnTo>
                        <a:pt x="1639" y="88"/>
                      </a:lnTo>
                      <a:lnTo>
                        <a:pt x="1637" y="86"/>
                      </a:lnTo>
                      <a:lnTo>
                        <a:pt x="1635" y="88"/>
                      </a:lnTo>
                      <a:lnTo>
                        <a:pt x="1639" y="88"/>
                      </a:lnTo>
                      <a:lnTo>
                        <a:pt x="1637" y="86"/>
                      </a:lnTo>
                      <a:lnTo>
                        <a:pt x="1635" y="87"/>
                      </a:lnTo>
                      <a:lnTo>
                        <a:pt x="1634" y="89"/>
                      </a:lnTo>
                      <a:lnTo>
                        <a:pt x="1634" y="91"/>
                      </a:lnTo>
                      <a:lnTo>
                        <a:pt x="1638" y="91"/>
                      </a:lnTo>
                      <a:lnTo>
                        <a:pt x="1635" y="88"/>
                      </a:lnTo>
                      <a:lnTo>
                        <a:pt x="1634" y="91"/>
                      </a:lnTo>
                      <a:lnTo>
                        <a:pt x="1638" y="91"/>
                      </a:lnTo>
                      <a:lnTo>
                        <a:pt x="1635" y="88"/>
                      </a:lnTo>
                      <a:lnTo>
                        <a:pt x="1634" y="89"/>
                      </a:lnTo>
                      <a:lnTo>
                        <a:pt x="1633" y="92"/>
                      </a:lnTo>
                      <a:lnTo>
                        <a:pt x="1633" y="95"/>
                      </a:lnTo>
                      <a:lnTo>
                        <a:pt x="1637" y="95"/>
                      </a:lnTo>
                      <a:lnTo>
                        <a:pt x="1633" y="93"/>
                      </a:lnTo>
                      <a:lnTo>
                        <a:pt x="1633" y="95"/>
                      </a:lnTo>
                      <a:lnTo>
                        <a:pt x="1637" y="95"/>
                      </a:lnTo>
                      <a:lnTo>
                        <a:pt x="1633" y="93"/>
                      </a:lnTo>
                      <a:lnTo>
                        <a:pt x="1631" y="96"/>
                      </a:lnTo>
                      <a:lnTo>
                        <a:pt x="1631" y="98"/>
                      </a:lnTo>
                      <a:lnTo>
                        <a:pt x="1635" y="98"/>
                      </a:lnTo>
                      <a:lnTo>
                        <a:pt x="1631" y="97"/>
                      </a:lnTo>
                      <a:lnTo>
                        <a:pt x="1631" y="98"/>
                      </a:lnTo>
                      <a:lnTo>
                        <a:pt x="1635" y="98"/>
                      </a:lnTo>
                      <a:lnTo>
                        <a:pt x="1631" y="97"/>
                      </a:lnTo>
                      <a:lnTo>
                        <a:pt x="1630" y="100"/>
                      </a:lnTo>
                      <a:lnTo>
                        <a:pt x="1630" y="104"/>
                      </a:lnTo>
                      <a:lnTo>
                        <a:pt x="1634" y="104"/>
                      </a:lnTo>
                      <a:lnTo>
                        <a:pt x="1631" y="101"/>
                      </a:lnTo>
                      <a:lnTo>
                        <a:pt x="1630" y="104"/>
                      </a:lnTo>
                      <a:lnTo>
                        <a:pt x="1634" y="104"/>
                      </a:lnTo>
                      <a:lnTo>
                        <a:pt x="1631" y="101"/>
                      </a:lnTo>
                      <a:lnTo>
                        <a:pt x="1630" y="102"/>
                      </a:lnTo>
                      <a:lnTo>
                        <a:pt x="1629" y="105"/>
                      </a:lnTo>
                      <a:lnTo>
                        <a:pt x="1629" y="110"/>
                      </a:lnTo>
                      <a:lnTo>
                        <a:pt x="1633" y="110"/>
                      </a:lnTo>
                      <a:lnTo>
                        <a:pt x="1629" y="109"/>
                      </a:lnTo>
                      <a:lnTo>
                        <a:pt x="1629" y="110"/>
                      </a:lnTo>
                      <a:lnTo>
                        <a:pt x="1633" y="110"/>
                      </a:lnTo>
                      <a:lnTo>
                        <a:pt x="1629" y="109"/>
                      </a:lnTo>
                      <a:lnTo>
                        <a:pt x="1627" y="111"/>
                      </a:lnTo>
                      <a:lnTo>
                        <a:pt x="1627" y="117"/>
                      </a:lnTo>
                      <a:lnTo>
                        <a:pt x="1631" y="117"/>
                      </a:lnTo>
                      <a:lnTo>
                        <a:pt x="1627" y="115"/>
                      </a:lnTo>
                      <a:lnTo>
                        <a:pt x="1627" y="117"/>
                      </a:lnTo>
                      <a:lnTo>
                        <a:pt x="1631" y="117"/>
                      </a:lnTo>
                      <a:lnTo>
                        <a:pt x="1627" y="115"/>
                      </a:lnTo>
                      <a:lnTo>
                        <a:pt x="1626" y="118"/>
                      </a:lnTo>
                      <a:lnTo>
                        <a:pt x="1626" y="127"/>
                      </a:lnTo>
                      <a:lnTo>
                        <a:pt x="1630" y="127"/>
                      </a:lnTo>
                      <a:lnTo>
                        <a:pt x="1626" y="126"/>
                      </a:lnTo>
                      <a:lnTo>
                        <a:pt x="1626" y="127"/>
                      </a:lnTo>
                      <a:lnTo>
                        <a:pt x="1630" y="127"/>
                      </a:lnTo>
                      <a:lnTo>
                        <a:pt x="1626" y="126"/>
                      </a:lnTo>
                      <a:lnTo>
                        <a:pt x="1625" y="129"/>
                      </a:lnTo>
                      <a:lnTo>
                        <a:pt x="1625" y="135"/>
                      </a:lnTo>
                      <a:lnTo>
                        <a:pt x="1629" y="135"/>
                      </a:lnTo>
                      <a:lnTo>
                        <a:pt x="1625" y="133"/>
                      </a:lnTo>
                      <a:lnTo>
                        <a:pt x="1625" y="135"/>
                      </a:lnTo>
                      <a:lnTo>
                        <a:pt x="1629" y="135"/>
                      </a:lnTo>
                      <a:lnTo>
                        <a:pt x="1625" y="133"/>
                      </a:lnTo>
                      <a:lnTo>
                        <a:pt x="1624" y="137"/>
                      </a:lnTo>
                      <a:lnTo>
                        <a:pt x="1624" y="144"/>
                      </a:lnTo>
                      <a:lnTo>
                        <a:pt x="1627" y="144"/>
                      </a:lnTo>
                      <a:lnTo>
                        <a:pt x="1624" y="142"/>
                      </a:lnTo>
                      <a:lnTo>
                        <a:pt x="1624" y="144"/>
                      </a:lnTo>
                      <a:lnTo>
                        <a:pt x="1627" y="144"/>
                      </a:lnTo>
                      <a:lnTo>
                        <a:pt x="1624" y="142"/>
                      </a:lnTo>
                      <a:lnTo>
                        <a:pt x="1622" y="148"/>
                      </a:lnTo>
                      <a:lnTo>
                        <a:pt x="1622" y="159"/>
                      </a:lnTo>
                      <a:lnTo>
                        <a:pt x="1626" y="159"/>
                      </a:lnTo>
                      <a:lnTo>
                        <a:pt x="1622" y="159"/>
                      </a:lnTo>
                      <a:lnTo>
                        <a:pt x="1626" y="159"/>
                      </a:lnTo>
                      <a:lnTo>
                        <a:pt x="1622" y="159"/>
                      </a:lnTo>
                      <a:lnTo>
                        <a:pt x="1621" y="166"/>
                      </a:lnTo>
                      <a:lnTo>
                        <a:pt x="1621" y="172"/>
                      </a:lnTo>
                      <a:lnTo>
                        <a:pt x="1625" y="172"/>
                      </a:lnTo>
                      <a:lnTo>
                        <a:pt x="1621" y="172"/>
                      </a:lnTo>
                      <a:lnTo>
                        <a:pt x="1625" y="172"/>
                      </a:lnTo>
                      <a:lnTo>
                        <a:pt x="1621" y="172"/>
                      </a:lnTo>
                      <a:lnTo>
                        <a:pt x="1620" y="179"/>
                      </a:lnTo>
                      <a:lnTo>
                        <a:pt x="1620" y="186"/>
                      </a:lnTo>
                      <a:lnTo>
                        <a:pt x="1624" y="186"/>
                      </a:lnTo>
                      <a:lnTo>
                        <a:pt x="1620" y="186"/>
                      </a:lnTo>
                      <a:lnTo>
                        <a:pt x="1624" y="186"/>
                      </a:lnTo>
                      <a:lnTo>
                        <a:pt x="1620" y="186"/>
                      </a:lnTo>
                      <a:lnTo>
                        <a:pt x="1618" y="194"/>
                      </a:lnTo>
                      <a:lnTo>
                        <a:pt x="1618" y="211"/>
                      </a:lnTo>
                      <a:lnTo>
                        <a:pt x="1622" y="211"/>
                      </a:lnTo>
                      <a:lnTo>
                        <a:pt x="1618" y="211"/>
                      </a:lnTo>
                      <a:lnTo>
                        <a:pt x="1622" y="211"/>
                      </a:lnTo>
                      <a:lnTo>
                        <a:pt x="1618" y="211"/>
                      </a:lnTo>
                      <a:lnTo>
                        <a:pt x="1617" y="220"/>
                      </a:lnTo>
                      <a:lnTo>
                        <a:pt x="1617" y="230"/>
                      </a:lnTo>
                      <a:lnTo>
                        <a:pt x="1621" y="230"/>
                      </a:lnTo>
                      <a:lnTo>
                        <a:pt x="1617" y="230"/>
                      </a:lnTo>
                      <a:lnTo>
                        <a:pt x="1621" y="230"/>
                      </a:lnTo>
                      <a:lnTo>
                        <a:pt x="1617" y="230"/>
                      </a:lnTo>
                      <a:lnTo>
                        <a:pt x="1616" y="239"/>
                      </a:lnTo>
                      <a:lnTo>
                        <a:pt x="1616" y="250"/>
                      </a:lnTo>
                      <a:lnTo>
                        <a:pt x="1620" y="250"/>
                      </a:lnTo>
                      <a:lnTo>
                        <a:pt x="1616" y="250"/>
                      </a:lnTo>
                      <a:lnTo>
                        <a:pt x="1620" y="250"/>
                      </a:lnTo>
                      <a:lnTo>
                        <a:pt x="1616" y="250"/>
                      </a:lnTo>
                      <a:lnTo>
                        <a:pt x="1615" y="261"/>
                      </a:lnTo>
                      <a:lnTo>
                        <a:pt x="1615" y="283"/>
                      </a:lnTo>
                      <a:lnTo>
                        <a:pt x="1618" y="283"/>
                      </a:lnTo>
                      <a:lnTo>
                        <a:pt x="1615" y="283"/>
                      </a:lnTo>
                      <a:lnTo>
                        <a:pt x="1618" y="283"/>
                      </a:lnTo>
                      <a:lnTo>
                        <a:pt x="1615" y="283"/>
                      </a:lnTo>
                      <a:lnTo>
                        <a:pt x="1613" y="295"/>
                      </a:lnTo>
                      <a:lnTo>
                        <a:pt x="1613" y="308"/>
                      </a:lnTo>
                      <a:lnTo>
                        <a:pt x="1617" y="308"/>
                      </a:lnTo>
                      <a:lnTo>
                        <a:pt x="1613" y="308"/>
                      </a:lnTo>
                      <a:lnTo>
                        <a:pt x="1617" y="308"/>
                      </a:lnTo>
                      <a:lnTo>
                        <a:pt x="1613" y="308"/>
                      </a:lnTo>
                      <a:lnTo>
                        <a:pt x="1612" y="319"/>
                      </a:lnTo>
                      <a:lnTo>
                        <a:pt x="1612" y="332"/>
                      </a:lnTo>
                      <a:lnTo>
                        <a:pt x="1616" y="332"/>
                      </a:lnTo>
                      <a:lnTo>
                        <a:pt x="1612" y="332"/>
                      </a:lnTo>
                      <a:lnTo>
                        <a:pt x="1616" y="332"/>
                      </a:lnTo>
                      <a:lnTo>
                        <a:pt x="1612" y="332"/>
                      </a:lnTo>
                      <a:lnTo>
                        <a:pt x="1611" y="345"/>
                      </a:lnTo>
                      <a:lnTo>
                        <a:pt x="1611" y="371"/>
                      </a:lnTo>
                      <a:lnTo>
                        <a:pt x="1615" y="371"/>
                      </a:lnTo>
                      <a:lnTo>
                        <a:pt x="1611" y="371"/>
                      </a:lnTo>
                      <a:lnTo>
                        <a:pt x="1615" y="371"/>
                      </a:lnTo>
                      <a:lnTo>
                        <a:pt x="1611" y="371"/>
                      </a:lnTo>
                      <a:lnTo>
                        <a:pt x="1609" y="384"/>
                      </a:lnTo>
                      <a:lnTo>
                        <a:pt x="1609" y="398"/>
                      </a:lnTo>
                      <a:lnTo>
                        <a:pt x="1613" y="398"/>
                      </a:lnTo>
                      <a:lnTo>
                        <a:pt x="1609" y="398"/>
                      </a:lnTo>
                      <a:lnTo>
                        <a:pt x="1613" y="398"/>
                      </a:lnTo>
                      <a:lnTo>
                        <a:pt x="1609" y="398"/>
                      </a:lnTo>
                      <a:lnTo>
                        <a:pt x="1608" y="411"/>
                      </a:lnTo>
                      <a:lnTo>
                        <a:pt x="1608" y="425"/>
                      </a:lnTo>
                      <a:lnTo>
                        <a:pt x="1612" y="425"/>
                      </a:lnTo>
                      <a:lnTo>
                        <a:pt x="1608" y="425"/>
                      </a:lnTo>
                      <a:lnTo>
                        <a:pt x="1612" y="425"/>
                      </a:lnTo>
                      <a:lnTo>
                        <a:pt x="1608" y="425"/>
                      </a:lnTo>
                      <a:lnTo>
                        <a:pt x="1607" y="438"/>
                      </a:lnTo>
                      <a:lnTo>
                        <a:pt x="1607" y="466"/>
                      </a:lnTo>
                      <a:lnTo>
                        <a:pt x="1611" y="466"/>
                      </a:lnTo>
                      <a:lnTo>
                        <a:pt x="1607" y="466"/>
                      </a:lnTo>
                      <a:lnTo>
                        <a:pt x="1611" y="466"/>
                      </a:lnTo>
                      <a:lnTo>
                        <a:pt x="1607" y="466"/>
                      </a:lnTo>
                      <a:lnTo>
                        <a:pt x="1606" y="479"/>
                      </a:lnTo>
                      <a:lnTo>
                        <a:pt x="1606" y="494"/>
                      </a:lnTo>
                      <a:lnTo>
                        <a:pt x="1609" y="494"/>
                      </a:lnTo>
                      <a:lnTo>
                        <a:pt x="1606" y="494"/>
                      </a:lnTo>
                      <a:lnTo>
                        <a:pt x="1609" y="494"/>
                      </a:lnTo>
                      <a:lnTo>
                        <a:pt x="1606" y="494"/>
                      </a:lnTo>
                      <a:lnTo>
                        <a:pt x="1604" y="507"/>
                      </a:lnTo>
                      <a:lnTo>
                        <a:pt x="1604" y="521"/>
                      </a:lnTo>
                      <a:lnTo>
                        <a:pt x="1608" y="521"/>
                      </a:lnTo>
                      <a:lnTo>
                        <a:pt x="1604" y="521"/>
                      </a:lnTo>
                      <a:lnTo>
                        <a:pt x="1608" y="521"/>
                      </a:lnTo>
                      <a:lnTo>
                        <a:pt x="1604" y="521"/>
                      </a:lnTo>
                      <a:lnTo>
                        <a:pt x="1603" y="535"/>
                      </a:lnTo>
                      <a:lnTo>
                        <a:pt x="1603" y="562"/>
                      </a:lnTo>
                      <a:lnTo>
                        <a:pt x="1607" y="562"/>
                      </a:lnTo>
                      <a:lnTo>
                        <a:pt x="1603" y="562"/>
                      </a:lnTo>
                      <a:lnTo>
                        <a:pt x="1607" y="562"/>
                      </a:lnTo>
                      <a:lnTo>
                        <a:pt x="1603" y="562"/>
                      </a:lnTo>
                      <a:lnTo>
                        <a:pt x="1602" y="575"/>
                      </a:lnTo>
                      <a:lnTo>
                        <a:pt x="1602" y="588"/>
                      </a:lnTo>
                      <a:lnTo>
                        <a:pt x="1606" y="588"/>
                      </a:lnTo>
                      <a:lnTo>
                        <a:pt x="1602" y="588"/>
                      </a:lnTo>
                      <a:lnTo>
                        <a:pt x="1606" y="588"/>
                      </a:lnTo>
                      <a:lnTo>
                        <a:pt x="1602" y="588"/>
                      </a:lnTo>
                      <a:lnTo>
                        <a:pt x="1600" y="602"/>
                      </a:lnTo>
                      <a:lnTo>
                        <a:pt x="1600" y="615"/>
                      </a:lnTo>
                      <a:lnTo>
                        <a:pt x="1604" y="615"/>
                      </a:lnTo>
                      <a:lnTo>
                        <a:pt x="1600" y="615"/>
                      </a:lnTo>
                      <a:lnTo>
                        <a:pt x="1604" y="615"/>
                      </a:lnTo>
                      <a:lnTo>
                        <a:pt x="1600" y="615"/>
                      </a:lnTo>
                      <a:lnTo>
                        <a:pt x="1599" y="628"/>
                      </a:lnTo>
                      <a:lnTo>
                        <a:pt x="1599" y="654"/>
                      </a:lnTo>
                      <a:lnTo>
                        <a:pt x="1603" y="654"/>
                      </a:lnTo>
                      <a:lnTo>
                        <a:pt x="1599" y="654"/>
                      </a:lnTo>
                      <a:lnTo>
                        <a:pt x="1603" y="654"/>
                      </a:lnTo>
                      <a:lnTo>
                        <a:pt x="1599" y="654"/>
                      </a:lnTo>
                      <a:lnTo>
                        <a:pt x="1598" y="667"/>
                      </a:lnTo>
                      <a:lnTo>
                        <a:pt x="1598" y="680"/>
                      </a:lnTo>
                      <a:lnTo>
                        <a:pt x="1602" y="680"/>
                      </a:lnTo>
                      <a:lnTo>
                        <a:pt x="1598" y="680"/>
                      </a:lnTo>
                      <a:lnTo>
                        <a:pt x="1602" y="680"/>
                      </a:lnTo>
                      <a:lnTo>
                        <a:pt x="1598" y="680"/>
                      </a:lnTo>
                      <a:lnTo>
                        <a:pt x="1596" y="692"/>
                      </a:lnTo>
                      <a:lnTo>
                        <a:pt x="1596" y="704"/>
                      </a:lnTo>
                      <a:lnTo>
                        <a:pt x="1600" y="704"/>
                      </a:lnTo>
                      <a:lnTo>
                        <a:pt x="1596" y="704"/>
                      </a:lnTo>
                      <a:lnTo>
                        <a:pt x="1600" y="704"/>
                      </a:lnTo>
                      <a:lnTo>
                        <a:pt x="1596" y="704"/>
                      </a:lnTo>
                      <a:lnTo>
                        <a:pt x="1595" y="717"/>
                      </a:lnTo>
                      <a:lnTo>
                        <a:pt x="1595" y="742"/>
                      </a:lnTo>
                      <a:lnTo>
                        <a:pt x="1599" y="742"/>
                      </a:lnTo>
                      <a:lnTo>
                        <a:pt x="1595" y="742"/>
                      </a:lnTo>
                      <a:lnTo>
                        <a:pt x="1599" y="742"/>
                      </a:lnTo>
                      <a:lnTo>
                        <a:pt x="1595" y="742"/>
                      </a:lnTo>
                      <a:lnTo>
                        <a:pt x="1594" y="753"/>
                      </a:lnTo>
                      <a:lnTo>
                        <a:pt x="1594" y="765"/>
                      </a:lnTo>
                      <a:lnTo>
                        <a:pt x="1598" y="765"/>
                      </a:lnTo>
                      <a:lnTo>
                        <a:pt x="1594" y="765"/>
                      </a:lnTo>
                      <a:lnTo>
                        <a:pt x="1598" y="765"/>
                      </a:lnTo>
                      <a:lnTo>
                        <a:pt x="1594" y="765"/>
                      </a:lnTo>
                      <a:lnTo>
                        <a:pt x="1593" y="776"/>
                      </a:lnTo>
                      <a:lnTo>
                        <a:pt x="1593" y="800"/>
                      </a:lnTo>
                      <a:lnTo>
                        <a:pt x="1596" y="800"/>
                      </a:lnTo>
                      <a:lnTo>
                        <a:pt x="1593" y="800"/>
                      </a:lnTo>
                      <a:lnTo>
                        <a:pt x="1596" y="800"/>
                      </a:lnTo>
                      <a:lnTo>
                        <a:pt x="1593" y="800"/>
                      </a:lnTo>
                      <a:lnTo>
                        <a:pt x="1591" y="811"/>
                      </a:lnTo>
                      <a:lnTo>
                        <a:pt x="1591" y="822"/>
                      </a:lnTo>
                      <a:lnTo>
                        <a:pt x="1595" y="822"/>
                      </a:lnTo>
                      <a:lnTo>
                        <a:pt x="1591" y="822"/>
                      </a:lnTo>
                      <a:lnTo>
                        <a:pt x="1595" y="822"/>
                      </a:lnTo>
                      <a:lnTo>
                        <a:pt x="1591" y="822"/>
                      </a:lnTo>
                      <a:lnTo>
                        <a:pt x="1590" y="833"/>
                      </a:lnTo>
                      <a:lnTo>
                        <a:pt x="1590" y="844"/>
                      </a:lnTo>
                      <a:lnTo>
                        <a:pt x="1594" y="844"/>
                      </a:lnTo>
                      <a:lnTo>
                        <a:pt x="1590" y="844"/>
                      </a:lnTo>
                      <a:lnTo>
                        <a:pt x="1594" y="844"/>
                      </a:lnTo>
                      <a:lnTo>
                        <a:pt x="1590" y="844"/>
                      </a:lnTo>
                      <a:lnTo>
                        <a:pt x="1589" y="854"/>
                      </a:lnTo>
                      <a:lnTo>
                        <a:pt x="1589" y="875"/>
                      </a:lnTo>
                      <a:lnTo>
                        <a:pt x="1593" y="875"/>
                      </a:lnTo>
                      <a:lnTo>
                        <a:pt x="1589" y="875"/>
                      </a:lnTo>
                      <a:lnTo>
                        <a:pt x="1593" y="875"/>
                      </a:lnTo>
                      <a:lnTo>
                        <a:pt x="1589" y="875"/>
                      </a:lnTo>
                      <a:lnTo>
                        <a:pt x="1587" y="885"/>
                      </a:lnTo>
                      <a:lnTo>
                        <a:pt x="1587" y="895"/>
                      </a:lnTo>
                      <a:lnTo>
                        <a:pt x="1591" y="895"/>
                      </a:lnTo>
                      <a:lnTo>
                        <a:pt x="1587" y="895"/>
                      </a:lnTo>
                      <a:lnTo>
                        <a:pt x="1591" y="895"/>
                      </a:lnTo>
                      <a:lnTo>
                        <a:pt x="1587" y="895"/>
                      </a:lnTo>
                      <a:lnTo>
                        <a:pt x="1586" y="904"/>
                      </a:lnTo>
                      <a:lnTo>
                        <a:pt x="1586" y="915"/>
                      </a:lnTo>
                      <a:lnTo>
                        <a:pt x="1590" y="915"/>
                      </a:lnTo>
                      <a:lnTo>
                        <a:pt x="1586" y="915"/>
                      </a:lnTo>
                      <a:lnTo>
                        <a:pt x="1590" y="915"/>
                      </a:lnTo>
                      <a:lnTo>
                        <a:pt x="1586" y="915"/>
                      </a:lnTo>
                      <a:lnTo>
                        <a:pt x="1585" y="924"/>
                      </a:lnTo>
                      <a:lnTo>
                        <a:pt x="1585" y="942"/>
                      </a:lnTo>
                      <a:lnTo>
                        <a:pt x="1589" y="942"/>
                      </a:lnTo>
                      <a:lnTo>
                        <a:pt x="1585" y="942"/>
                      </a:lnTo>
                      <a:lnTo>
                        <a:pt x="1589" y="942"/>
                      </a:lnTo>
                      <a:lnTo>
                        <a:pt x="1585" y="942"/>
                      </a:lnTo>
                      <a:lnTo>
                        <a:pt x="1584" y="949"/>
                      </a:lnTo>
                      <a:lnTo>
                        <a:pt x="1584" y="958"/>
                      </a:lnTo>
                      <a:lnTo>
                        <a:pt x="1587" y="958"/>
                      </a:lnTo>
                      <a:lnTo>
                        <a:pt x="1584" y="958"/>
                      </a:lnTo>
                      <a:lnTo>
                        <a:pt x="1587" y="958"/>
                      </a:lnTo>
                      <a:lnTo>
                        <a:pt x="1584" y="958"/>
                      </a:lnTo>
                      <a:lnTo>
                        <a:pt x="1582" y="966"/>
                      </a:lnTo>
                      <a:lnTo>
                        <a:pt x="1582" y="975"/>
                      </a:lnTo>
                      <a:lnTo>
                        <a:pt x="1586" y="975"/>
                      </a:lnTo>
                      <a:lnTo>
                        <a:pt x="1582" y="975"/>
                      </a:lnTo>
                      <a:lnTo>
                        <a:pt x="1586" y="975"/>
                      </a:lnTo>
                      <a:lnTo>
                        <a:pt x="1582" y="975"/>
                      </a:lnTo>
                      <a:lnTo>
                        <a:pt x="1581" y="983"/>
                      </a:lnTo>
                      <a:lnTo>
                        <a:pt x="1581" y="997"/>
                      </a:lnTo>
                      <a:lnTo>
                        <a:pt x="1585" y="997"/>
                      </a:lnTo>
                      <a:lnTo>
                        <a:pt x="1581" y="997"/>
                      </a:lnTo>
                      <a:lnTo>
                        <a:pt x="1585" y="997"/>
                      </a:lnTo>
                      <a:lnTo>
                        <a:pt x="1581" y="997"/>
                      </a:lnTo>
                      <a:lnTo>
                        <a:pt x="1580" y="1005"/>
                      </a:lnTo>
                      <a:lnTo>
                        <a:pt x="1580" y="1011"/>
                      </a:lnTo>
                      <a:lnTo>
                        <a:pt x="1584" y="1011"/>
                      </a:lnTo>
                      <a:lnTo>
                        <a:pt x="1580" y="1011"/>
                      </a:lnTo>
                      <a:lnTo>
                        <a:pt x="1584" y="1011"/>
                      </a:lnTo>
                      <a:lnTo>
                        <a:pt x="1580" y="1011"/>
                      </a:lnTo>
                      <a:lnTo>
                        <a:pt x="1578" y="1018"/>
                      </a:lnTo>
                      <a:lnTo>
                        <a:pt x="1578" y="1024"/>
                      </a:lnTo>
                      <a:lnTo>
                        <a:pt x="1582" y="1024"/>
                      </a:lnTo>
                      <a:lnTo>
                        <a:pt x="1578" y="1024"/>
                      </a:lnTo>
                      <a:lnTo>
                        <a:pt x="1582" y="1024"/>
                      </a:lnTo>
                      <a:lnTo>
                        <a:pt x="1578" y="1024"/>
                      </a:lnTo>
                      <a:lnTo>
                        <a:pt x="1577" y="1031"/>
                      </a:lnTo>
                      <a:lnTo>
                        <a:pt x="1581" y="1031"/>
                      </a:lnTo>
                      <a:lnTo>
                        <a:pt x="1577" y="1029"/>
                      </a:lnTo>
                      <a:lnTo>
                        <a:pt x="1577" y="1031"/>
                      </a:lnTo>
                      <a:lnTo>
                        <a:pt x="1581" y="1031"/>
                      </a:lnTo>
                      <a:lnTo>
                        <a:pt x="1577" y="1029"/>
                      </a:lnTo>
                      <a:lnTo>
                        <a:pt x="1576" y="1035"/>
                      </a:lnTo>
                      <a:lnTo>
                        <a:pt x="1576" y="1053"/>
                      </a:lnTo>
                      <a:lnTo>
                        <a:pt x="1580" y="1053"/>
                      </a:lnTo>
                      <a:lnTo>
                        <a:pt x="1576" y="1051"/>
                      </a:lnTo>
                      <a:lnTo>
                        <a:pt x="1576" y="1053"/>
                      </a:lnTo>
                      <a:lnTo>
                        <a:pt x="1580" y="1053"/>
                      </a:lnTo>
                      <a:lnTo>
                        <a:pt x="1576" y="1051"/>
                      </a:lnTo>
                      <a:lnTo>
                        <a:pt x="1575" y="1055"/>
                      </a:lnTo>
                      <a:lnTo>
                        <a:pt x="1575" y="1062"/>
                      </a:lnTo>
                      <a:lnTo>
                        <a:pt x="1578" y="1062"/>
                      </a:lnTo>
                      <a:lnTo>
                        <a:pt x="1575" y="1060"/>
                      </a:lnTo>
                      <a:lnTo>
                        <a:pt x="1575" y="1062"/>
                      </a:lnTo>
                      <a:lnTo>
                        <a:pt x="1578" y="1062"/>
                      </a:lnTo>
                      <a:lnTo>
                        <a:pt x="1575" y="1060"/>
                      </a:lnTo>
                      <a:lnTo>
                        <a:pt x="1573" y="1064"/>
                      </a:lnTo>
                      <a:lnTo>
                        <a:pt x="1573" y="1073"/>
                      </a:lnTo>
                      <a:lnTo>
                        <a:pt x="1577" y="1073"/>
                      </a:lnTo>
                      <a:lnTo>
                        <a:pt x="1573" y="1072"/>
                      </a:lnTo>
                      <a:lnTo>
                        <a:pt x="1573" y="1073"/>
                      </a:lnTo>
                      <a:lnTo>
                        <a:pt x="1577" y="1073"/>
                      </a:lnTo>
                      <a:lnTo>
                        <a:pt x="1573" y="1072"/>
                      </a:lnTo>
                      <a:lnTo>
                        <a:pt x="1572" y="1076"/>
                      </a:lnTo>
                      <a:lnTo>
                        <a:pt x="1572" y="1081"/>
                      </a:lnTo>
                      <a:lnTo>
                        <a:pt x="1576" y="1081"/>
                      </a:lnTo>
                      <a:lnTo>
                        <a:pt x="1572" y="1080"/>
                      </a:lnTo>
                      <a:lnTo>
                        <a:pt x="1572" y="1081"/>
                      </a:lnTo>
                      <a:lnTo>
                        <a:pt x="1576" y="1081"/>
                      </a:lnTo>
                      <a:lnTo>
                        <a:pt x="1572" y="1080"/>
                      </a:lnTo>
                      <a:lnTo>
                        <a:pt x="1571" y="1082"/>
                      </a:lnTo>
                      <a:lnTo>
                        <a:pt x="1571" y="1086"/>
                      </a:lnTo>
                      <a:lnTo>
                        <a:pt x="1575" y="1086"/>
                      </a:lnTo>
                      <a:lnTo>
                        <a:pt x="1571" y="1085"/>
                      </a:lnTo>
                      <a:lnTo>
                        <a:pt x="1571" y="1086"/>
                      </a:lnTo>
                      <a:lnTo>
                        <a:pt x="1575" y="1086"/>
                      </a:lnTo>
                      <a:lnTo>
                        <a:pt x="1571" y="1085"/>
                      </a:lnTo>
                      <a:lnTo>
                        <a:pt x="1569" y="1088"/>
                      </a:lnTo>
                      <a:lnTo>
                        <a:pt x="1569" y="1094"/>
                      </a:lnTo>
                      <a:lnTo>
                        <a:pt x="1573" y="1094"/>
                      </a:lnTo>
                      <a:lnTo>
                        <a:pt x="1571" y="1091"/>
                      </a:lnTo>
                      <a:lnTo>
                        <a:pt x="1569" y="1094"/>
                      </a:lnTo>
                      <a:lnTo>
                        <a:pt x="1573" y="1094"/>
                      </a:lnTo>
                      <a:lnTo>
                        <a:pt x="1571" y="1091"/>
                      </a:lnTo>
                      <a:lnTo>
                        <a:pt x="1569" y="1093"/>
                      </a:lnTo>
                      <a:lnTo>
                        <a:pt x="1568" y="1095"/>
                      </a:lnTo>
                      <a:lnTo>
                        <a:pt x="1568" y="1097"/>
                      </a:lnTo>
                      <a:lnTo>
                        <a:pt x="1572" y="1097"/>
                      </a:lnTo>
                      <a:lnTo>
                        <a:pt x="1568" y="1095"/>
                      </a:lnTo>
                      <a:lnTo>
                        <a:pt x="1568" y="1097"/>
                      </a:lnTo>
                      <a:lnTo>
                        <a:pt x="1572" y="1097"/>
                      </a:lnTo>
                      <a:lnTo>
                        <a:pt x="1568" y="1095"/>
                      </a:lnTo>
                      <a:lnTo>
                        <a:pt x="1567" y="1098"/>
                      </a:lnTo>
                      <a:lnTo>
                        <a:pt x="1571" y="1099"/>
                      </a:lnTo>
                      <a:lnTo>
                        <a:pt x="1568" y="1097"/>
                      </a:lnTo>
                      <a:lnTo>
                        <a:pt x="1567" y="1098"/>
                      </a:lnTo>
                      <a:lnTo>
                        <a:pt x="1571" y="1099"/>
                      </a:lnTo>
                      <a:lnTo>
                        <a:pt x="1568" y="1097"/>
                      </a:lnTo>
                      <a:lnTo>
                        <a:pt x="1567" y="1098"/>
                      </a:lnTo>
                      <a:lnTo>
                        <a:pt x="1566" y="1101"/>
                      </a:lnTo>
                      <a:lnTo>
                        <a:pt x="1566" y="1102"/>
                      </a:lnTo>
                      <a:lnTo>
                        <a:pt x="1569" y="1102"/>
                      </a:lnTo>
                      <a:lnTo>
                        <a:pt x="1567" y="1099"/>
                      </a:lnTo>
                      <a:lnTo>
                        <a:pt x="1566" y="1102"/>
                      </a:lnTo>
                      <a:lnTo>
                        <a:pt x="1569" y="1102"/>
                      </a:lnTo>
                      <a:lnTo>
                        <a:pt x="1567" y="1099"/>
                      </a:lnTo>
                      <a:lnTo>
                        <a:pt x="1566" y="1101"/>
                      </a:lnTo>
                      <a:lnTo>
                        <a:pt x="1568" y="1103"/>
                      </a:lnTo>
                      <a:lnTo>
                        <a:pt x="1568" y="1099"/>
                      </a:lnTo>
                      <a:lnTo>
                        <a:pt x="1566" y="1101"/>
                      </a:lnTo>
                      <a:lnTo>
                        <a:pt x="1568" y="1103"/>
                      </a:lnTo>
                      <a:lnTo>
                        <a:pt x="1568" y="1099"/>
                      </a:lnTo>
                      <a:lnTo>
                        <a:pt x="1566" y="1099"/>
                      </a:lnTo>
                      <a:lnTo>
                        <a:pt x="1566" y="1103"/>
                      </a:lnTo>
                      <a:lnTo>
                        <a:pt x="1571" y="1103"/>
                      </a:lnTo>
                      <a:lnTo>
                        <a:pt x="1569" y="1103"/>
                      </a:lnTo>
                      <a:lnTo>
                        <a:pt x="1568" y="1101"/>
                      </a:lnTo>
                      <a:lnTo>
                        <a:pt x="1566" y="1099"/>
                      </a:lnTo>
                      <a:lnTo>
                        <a:pt x="1566" y="1103"/>
                      </a:lnTo>
                      <a:lnTo>
                        <a:pt x="1571" y="1103"/>
                      </a:lnTo>
                      <a:lnTo>
                        <a:pt x="1571" y="1102"/>
                      </a:lnTo>
                      <a:lnTo>
                        <a:pt x="1569" y="1102"/>
                      </a:lnTo>
                      <a:lnTo>
                        <a:pt x="1568" y="1099"/>
                      </a:lnTo>
                      <a:lnTo>
                        <a:pt x="1566" y="1098"/>
                      </a:lnTo>
                      <a:lnTo>
                        <a:pt x="1564" y="1098"/>
                      </a:lnTo>
                      <a:lnTo>
                        <a:pt x="1564" y="1102"/>
                      </a:lnTo>
                      <a:lnTo>
                        <a:pt x="1568" y="1099"/>
                      </a:lnTo>
                      <a:lnTo>
                        <a:pt x="1564" y="1098"/>
                      </a:lnTo>
                      <a:lnTo>
                        <a:pt x="1564" y="1102"/>
                      </a:lnTo>
                      <a:lnTo>
                        <a:pt x="1568" y="1099"/>
                      </a:lnTo>
                      <a:lnTo>
                        <a:pt x="1566" y="1097"/>
                      </a:lnTo>
                      <a:lnTo>
                        <a:pt x="1562" y="1099"/>
                      </a:lnTo>
                      <a:lnTo>
                        <a:pt x="1567" y="1099"/>
                      </a:lnTo>
                      <a:lnTo>
                        <a:pt x="1566" y="1097"/>
                      </a:lnTo>
                      <a:lnTo>
                        <a:pt x="1562" y="1099"/>
                      </a:lnTo>
                      <a:lnTo>
                        <a:pt x="1567" y="1099"/>
                      </a:lnTo>
                      <a:lnTo>
                        <a:pt x="1567" y="1098"/>
                      </a:lnTo>
                      <a:lnTo>
                        <a:pt x="1566" y="1098"/>
                      </a:lnTo>
                      <a:lnTo>
                        <a:pt x="1564" y="1095"/>
                      </a:lnTo>
                      <a:lnTo>
                        <a:pt x="1562" y="1094"/>
                      </a:lnTo>
                      <a:lnTo>
                        <a:pt x="1560" y="1094"/>
                      </a:lnTo>
                      <a:lnTo>
                        <a:pt x="1560" y="1098"/>
                      </a:lnTo>
                      <a:lnTo>
                        <a:pt x="1566" y="1098"/>
                      </a:lnTo>
                      <a:lnTo>
                        <a:pt x="1564" y="1098"/>
                      </a:lnTo>
                      <a:lnTo>
                        <a:pt x="1563" y="1095"/>
                      </a:lnTo>
                      <a:lnTo>
                        <a:pt x="1560" y="1094"/>
                      </a:lnTo>
                      <a:lnTo>
                        <a:pt x="1560" y="1098"/>
                      </a:lnTo>
                      <a:lnTo>
                        <a:pt x="1566" y="1098"/>
                      </a:lnTo>
                      <a:lnTo>
                        <a:pt x="1566" y="1097"/>
                      </a:lnTo>
                      <a:lnTo>
                        <a:pt x="1564" y="1097"/>
                      </a:lnTo>
                      <a:lnTo>
                        <a:pt x="1563" y="1094"/>
                      </a:lnTo>
                      <a:lnTo>
                        <a:pt x="1560" y="1093"/>
                      </a:lnTo>
                      <a:lnTo>
                        <a:pt x="1559" y="1093"/>
                      </a:lnTo>
                      <a:lnTo>
                        <a:pt x="1559" y="1097"/>
                      </a:lnTo>
                      <a:lnTo>
                        <a:pt x="1564" y="1097"/>
                      </a:lnTo>
                      <a:lnTo>
                        <a:pt x="1563" y="1097"/>
                      </a:lnTo>
                      <a:lnTo>
                        <a:pt x="1562" y="1094"/>
                      </a:lnTo>
                      <a:lnTo>
                        <a:pt x="1559" y="1093"/>
                      </a:lnTo>
                      <a:lnTo>
                        <a:pt x="1559" y="1097"/>
                      </a:lnTo>
                      <a:lnTo>
                        <a:pt x="1564" y="1097"/>
                      </a:lnTo>
                      <a:lnTo>
                        <a:pt x="1564" y="1094"/>
                      </a:lnTo>
                      <a:lnTo>
                        <a:pt x="1563" y="1094"/>
                      </a:lnTo>
                      <a:lnTo>
                        <a:pt x="1562" y="1091"/>
                      </a:lnTo>
                      <a:lnTo>
                        <a:pt x="1559" y="1090"/>
                      </a:lnTo>
                      <a:lnTo>
                        <a:pt x="1558" y="1090"/>
                      </a:lnTo>
                      <a:lnTo>
                        <a:pt x="1558" y="1094"/>
                      </a:lnTo>
                      <a:lnTo>
                        <a:pt x="1563" y="1094"/>
                      </a:lnTo>
                      <a:lnTo>
                        <a:pt x="1562" y="1094"/>
                      </a:lnTo>
                      <a:lnTo>
                        <a:pt x="1560" y="1091"/>
                      </a:lnTo>
                      <a:lnTo>
                        <a:pt x="1558" y="1090"/>
                      </a:lnTo>
                      <a:lnTo>
                        <a:pt x="1558" y="1094"/>
                      </a:lnTo>
                      <a:lnTo>
                        <a:pt x="1563" y="1094"/>
                      </a:lnTo>
                      <a:lnTo>
                        <a:pt x="1563" y="1093"/>
                      </a:lnTo>
                      <a:lnTo>
                        <a:pt x="1562" y="1093"/>
                      </a:lnTo>
                      <a:lnTo>
                        <a:pt x="1562" y="1090"/>
                      </a:lnTo>
                      <a:lnTo>
                        <a:pt x="1560" y="1089"/>
                      </a:lnTo>
                      <a:lnTo>
                        <a:pt x="1556" y="1091"/>
                      </a:lnTo>
                      <a:lnTo>
                        <a:pt x="1562" y="1091"/>
                      </a:lnTo>
                      <a:lnTo>
                        <a:pt x="1560" y="1089"/>
                      </a:lnTo>
                      <a:lnTo>
                        <a:pt x="1556" y="1091"/>
                      </a:lnTo>
                      <a:lnTo>
                        <a:pt x="1562" y="1091"/>
                      </a:lnTo>
                      <a:lnTo>
                        <a:pt x="1562" y="1090"/>
                      </a:lnTo>
                      <a:lnTo>
                        <a:pt x="1560" y="1090"/>
                      </a:lnTo>
                      <a:lnTo>
                        <a:pt x="1560" y="1088"/>
                      </a:lnTo>
                      <a:lnTo>
                        <a:pt x="1559" y="1086"/>
                      </a:lnTo>
                      <a:lnTo>
                        <a:pt x="1555" y="1089"/>
                      </a:lnTo>
                      <a:lnTo>
                        <a:pt x="1560" y="1089"/>
                      </a:lnTo>
                      <a:lnTo>
                        <a:pt x="1559" y="1086"/>
                      </a:lnTo>
                      <a:lnTo>
                        <a:pt x="1555" y="1089"/>
                      </a:lnTo>
                      <a:lnTo>
                        <a:pt x="1560" y="1089"/>
                      </a:lnTo>
                      <a:lnTo>
                        <a:pt x="1560" y="1086"/>
                      </a:lnTo>
                      <a:lnTo>
                        <a:pt x="1559" y="1086"/>
                      </a:lnTo>
                      <a:lnTo>
                        <a:pt x="1559" y="1084"/>
                      </a:lnTo>
                      <a:lnTo>
                        <a:pt x="1558" y="1082"/>
                      </a:lnTo>
                      <a:lnTo>
                        <a:pt x="1554" y="1085"/>
                      </a:lnTo>
                      <a:lnTo>
                        <a:pt x="1559" y="1085"/>
                      </a:lnTo>
                      <a:lnTo>
                        <a:pt x="1558" y="1082"/>
                      </a:lnTo>
                      <a:lnTo>
                        <a:pt x="1554" y="1085"/>
                      </a:lnTo>
                      <a:lnTo>
                        <a:pt x="1559" y="1085"/>
                      </a:lnTo>
                      <a:lnTo>
                        <a:pt x="1559" y="1084"/>
                      </a:lnTo>
                      <a:lnTo>
                        <a:pt x="1558" y="1084"/>
                      </a:lnTo>
                      <a:lnTo>
                        <a:pt x="1558" y="1081"/>
                      </a:lnTo>
                      <a:lnTo>
                        <a:pt x="1556" y="1080"/>
                      </a:lnTo>
                      <a:lnTo>
                        <a:pt x="1553" y="1082"/>
                      </a:lnTo>
                      <a:lnTo>
                        <a:pt x="1558" y="1082"/>
                      </a:lnTo>
                      <a:lnTo>
                        <a:pt x="1556" y="1080"/>
                      </a:lnTo>
                      <a:lnTo>
                        <a:pt x="1553" y="1082"/>
                      </a:lnTo>
                      <a:lnTo>
                        <a:pt x="1558" y="1082"/>
                      </a:lnTo>
                      <a:lnTo>
                        <a:pt x="1558" y="1080"/>
                      </a:lnTo>
                      <a:lnTo>
                        <a:pt x="1556" y="1080"/>
                      </a:lnTo>
                      <a:lnTo>
                        <a:pt x="1556" y="1077"/>
                      </a:lnTo>
                      <a:lnTo>
                        <a:pt x="1555" y="1076"/>
                      </a:lnTo>
                      <a:lnTo>
                        <a:pt x="1551" y="1079"/>
                      </a:lnTo>
                      <a:lnTo>
                        <a:pt x="1556" y="1079"/>
                      </a:lnTo>
                      <a:lnTo>
                        <a:pt x="1555" y="1076"/>
                      </a:lnTo>
                      <a:lnTo>
                        <a:pt x="1551" y="1079"/>
                      </a:lnTo>
                      <a:lnTo>
                        <a:pt x="1556" y="1079"/>
                      </a:lnTo>
                      <a:lnTo>
                        <a:pt x="1556" y="1075"/>
                      </a:lnTo>
                      <a:lnTo>
                        <a:pt x="1555" y="1075"/>
                      </a:lnTo>
                      <a:lnTo>
                        <a:pt x="1555" y="1073"/>
                      </a:lnTo>
                      <a:lnTo>
                        <a:pt x="1554" y="1071"/>
                      </a:lnTo>
                      <a:lnTo>
                        <a:pt x="1550" y="1072"/>
                      </a:lnTo>
                      <a:lnTo>
                        <a:pt x="1555" y="1072"/>
                      </a:lnTo>
                      <a:lnTo>
                        <a:pt x="1554" y="1071"/>
                      </a:lnTo>
                      <a:lnTo>
                        <a:pt x="1550" y="1072"/>
                      </a:lnTo>
                      <a:lnTo>
                        <a:pt x="1555" y="1072"/>
                      </a:lnTo>
                      <a:lnTo>
                        <a:pt x="1555" y="1070"/>
                      </a:lnTo>
                      <a:lnTo>
                        <a:pt x="1554" y="1070"/>
                      </a:lnTo>
                      <a:lnTo>
                        <a:pt x="1554" y="1068"/>
                      </a:lnTo>
                      <a:lnTo>
                        <a:pt x="1553" y="1066"/>
                      </a:lnTo>
                      <a:lnTo>
                        <a:pt x="1549" y="1067"/>
                      </a:lnTo>
                      <a:lnTo>
                        <a:pt x="1554" y="1067"/>
                      </a:lnTo>
                      <a:lnTo>
                        <a:pt x="1553" y="1066"/>
                      </a:lnTo>
                      <a:lnTo>
                        <a:pt x="1549" y="1067"/>
                      </a:lnTo>
                      <a:lnTo>
                        <a:pt x="1554" y="1067"/>
                      </a:lnTo>
                      <a:lnTo>
                        <a:pt x="1554" y="1064"/>
                      </a:lnTo>
                      <a:lnTo>
                        <a:pt x="1553" y="1064"/>
                      </a:lnTo>
                      <a:lnTo>
                        <a:pt x="1553" y="1063"/>
                      </a:lnTo>
                      <a:lnTo>
                        <a:pt x="1551" y="1060"/>
                      </a:lnTo>
                      <a:lnTo>
                        <a:pt x="1547" y="1062"/>
                      </a:lnTo>
                      <a:lnTo>
                        <a:pt x="1553" y="1062"/>
                      </a:lnTo>
                      <a:lnTo>
                        <a:pt x="1551" y="1060"/>
                      </a:lnTo>
                      <a:lnTo>
                        <a:pt x="1547" y="1062"/>
                      </a:lnTo>
                      <a:lnTo>
                        <a:pt x="1553" y="1062"/>
                      </a:lnTo>
                      <a:lnTo>
                        <a:pt x="1553" y="1055"/>
                      </a:lnTo>
                      <a:lnTo>
                        <a:pt x="1551" y="1054"/>
                      </a:lnTo>
                      <a:lnTo>
                        <a:pt x="1550" y="1050"/>
                      </a:lnTo>
                      <a:lnTo>
                        <a:pt x="1546" y="1051"/>
                      </a:lnTo>
                      <a:lnTo>
                        <a:pt x="1551" y="1051"/>
                      </a:lnTo>
                      <a:lnTo>
                        <a:pt x="1550" y="1050"/>
                      </a:lnTo>
                      <a:lnTo>
                        <a:pt x="1546" y="1051"/>
                      </a:lnTo>
                      <a:lnTo>
                        <a:pt x="1551" y="1051"/>
                      </a:lnTo>
                      <a:lnTo>
                        <a:pt x="1551" y="1048"/>
                      </a:lnTo>
                      <a:lnTo>
                        <a:pt x="1550" y="1046"/>
                      </a:lnTo>
                      <a:lnTo>
                        <a:pt x="1549" y="1042"/>
                      </a:lnTo>
                      <a:lnTo>
                        <a:pt x="1545" y="1044"/>
                      </a:lnTo>
                      <a:lnTo>
                        <a:pt x="1550" y="1044"/>
                      </a:lnTo>
                      <a:lnTo>
                        <a:pt x="1549" y="1042"/>
                      </a:lnTo>
                      <a:lnTo>
                        <a:pt x="1545" y="1044"/>
                      </a:lnTo>
                      <a:lnTo>
                        <a:pt x="1550" y="1044"/>
                      </a:lnTo>
                      <a:lnTo>
                        <a:pt x="1550" y="1039"/>
                      </a:lnTo>
                      <a:lnTo>
                        <a:pt x="1549" y="1037"/>
                      </a:lnTo>
                      <a:lnTo>
                        <a:pt x="1547" y="1033"/>
                      </a:lnTo>
                      <a:lnTo>
                        <a:pt x="1544" y="1035"/>
                      </a:lnTo>
                      <a:lnTo>
                        <a:pt x="1549" y="1035"/>
                      </a:lnTo>
                      <a:lnTo>
                        <a:pt x="1547" y="1033"/>
                      </a:lnTo>
                      <a:lnTo>
                        <a:pt x="1544" y="1035"/>
                      </a:lnTo>
                      <a:lnTo>
                        <a:pt x="1549" y="1035"/>
                      </a:lnTo>
                      <a:lnTo>
                        <a:pt x="1549" y="1024"/>
                      </a:lnTo>
                      <a:lnTo>
                        <a:pt x="1547" y="1024"/>
                      </a:lnTo>
                      <a:lnTo>
                        <a:pt x="1546" y="1019"/>
                      </a:lnTo>
                      <a:lnTo>
                        <a:pt x="1542" y="1019"/>
                      </a:lnTo>
                      <a:lnTo>
                        <a:pt x="1547" y="1019"/>
                      </a:lnTo>
                      <a:lnTo>
                        <a:pt x="1542" y="1019"/>
                      </a:lnTo>
                      <a:lnTo>
                        <a:pt x="1547" y="1019"/>
                      </a:lnTo>
                      <a:lnTo>
                        <a:pt x="1547" y="1013"/>
                      </a:lnTo>
                      <a:lnTo>
                        <a:pt x="1546" y="1013"/>
                      </a:lnTo>
                      <a:lnTo>
                        <a:pt x="1545" y="1006"/>
                      </a:lnTo>
                      <a:lnTo>
                        <a:pt x="1541" y="1006"/>
                      </a:lnTo>
                      <a:lnTo>
                        <a:pt x="1546" y="1006"/>
                      </a:lnTo>
                      <a:lnTo>
                        <a:pt x="1541" y="1006"/>
                      </a:lnTo>
                      <a:lnTo>
                        <a:pt x="1546" y="1006"/>
                      </a:lnTo>
                      <a:lnTo>
                        <a:pt x="1546" y="1000"/>
                      </a:lnTo>
                      <a:lnTo>
                        <a:pt x="1545" y="992"/>
                      </a:lnTo>
                      <a:lnTo>
                        <a:pt x="1540" y="992"/>
                      </a:lnTo>
                      <a:lnTo>
                        <a:pt x="1545" y="992"/>
                      </a:lnTo>
                      <a:lnTo>
                        <a:pt x="1540" y="992"/>
                      </a:lnTo>
                      <a:lnTo>
                        <a:pt x="1545" y="992"/>
                      </a:lnTo>
                      <a:lnTo>
                        <a:pt x="1545" y="977"/>
                      </a:lnTo>
                      <a:lnTo>
                        <a:pt x="1544" y="968"/>
                      </a:lnTo>
                      <a:lnTo>
                        <a:pt x="1538" y="968"/>
                      </a:lnTo>
                      <a:lnTo>
                        <a:pt x="1544" y="968"/>
                      </a:lnTo>
                      <a:lnTo>
                        <a:pt x="1538" y="968"/>
                      </a:lnTo>
                      <a:lnTo>
                        <a:pt x="1544" y="968"/>
                      </a:lnTo>
                      <a:lnTo>
                        <a:pt x="1544" y="958"/>
                      </a:lnTo>
                      <a:lnTo>
                        <a:pt x="1542" y="948"/>
                      </a:lnTo>
                      <a:lnTo>
                        <a:pt x="1537" y="948"/>
                      </a:lnTo>
                      <a:lnTo>
                        <a:pt x="1542" y="948"/>
                      </a:lnTo>
                      <a:lnTo>
                        <a:pt x="1537" y="948"/>
                      </a:lnTo>
                      <a:lnTo>
                        <a:pt x="1542" y="948"/>
                      </a:lnTo>
                      <a:lnTo>
                        <a:pt x="1542" y="939"/>
                      </a:lnTo>
                      <a:lnTo>
                        <a:pt x="1541" y="929"/>
                      </a:lnTo>
                      <a:lnTo>
                        <a:pt x="1536" y="929"/>
                      </a:lnTo>
                      <a:lnTo>
                        <a:pt x="1541" y="929"/>
                      </a:lnTo>
                      <a:lnTo>
                        <a:pt x="1536" y="929"/>
                      </a:lnTo>
                      <a:lnTo>
                        <a:pt x="1541" y="929"/>
                      </a:lnTo>
                      <a:lnTo>
                        <a:pt x="1541" y="907"/>
                      </a:lnTo>
                      <a:lnTo>
                        <a:pt x="1540" y="895"/>
                      </a:lnTo>
                      <a:lnTo>
                        <a:pt x="1535" y="895"/>
                      </a:lnTo>
                      <a:lnTo>
                        <a:pt x="1540" y="895"/>
                      </a:lnTo>
                      <a:lnTo>
                        <a:pt x="1535" y="895"/>
                      </a:lnTo>
                      <a:lnTo>
                        <a:pt x="1540" y="895"/>
                      </a:lnTo>
                      <a:lnTo>
                        <a:pt x="1540" y="884"/>
                      </a:lnTo>
                      <a:lnTo>
                        <a:pt x="1538" y="872"/>
                      </a:lnTo>
                      <a:lnTo>
                        <a:pt x="1533" y="872"/>
                      </a:lnTo>
                      <a:lnTo>
                        <a:pt x="1538" y="872"/>
                      </a:lnTo>
                      <a:lnTo>
                        <a:pt x="1533" y="872"/>
                      </a:lnTo>
                      <a:lnTo>
                        <a:pt x="1538" y="872"/>
                      </a:lnTo>
                      <a:lnTo>
                        <a:pt x="1538" y="859"/>
                      </a:lnTo>
                      <a:lnTo>
                        <a:pt x="1537" y="846"/>
                      </a:lnTo>
                      <a:lnTo>
                        <a:pt x="1532" y="846"/>
                      </a:lnTo>
                      <a:lnTo>
                        <a:pt x="1537" y="846"/>
                      </a:lnTo>
                      <a:lnTo>
                        <a:pt x="1532" y="846"/>
                      </a:lnTo>
                      <a:lnTo>
                        <a:pt x="1537" y="846"/>
                      </a:lnTo>
                      <a:lnTo>
                        <a:pt x="1537" y="820"/>
                      </a:lnTo>
                      <a:lnTo>
                        <a:pt x="1536" y="807"/>
                      </a:lnTo>
                      <a:lnTo>
                        <a:pt x="1531" y="807"/>
                      </a:lnTo>
                      <a:lnTo>
                        <a:pt x="1536" y="807"/>
                      </a:lnTo>
                      <a:lnTo>
                        <a:pt x="1531" y="807"/>
                      </a:lnTo>
                      <a:lnTo>
                        <a:pt x="1536" y="807"/>
                      </a:lnTo>
                      <a:lnTo>
                        <a:pt x="1536" y="794"/>
                      </a:lnTo>
                      <a:lnTo>
                        <a:pt x="1535" y="782"/>
                      </a:lnTo>
                      <a:lnTo>
                        <a:pt x="1529" y="782"/>
                      </a:lnTo>
                      <a:lnTo>
                        <a:pt x="1535" y="782"/>
                      </a:lnTo>
                      <a:lnTo>
                        <a:pt x="1529" y="782"/>
                      </a:lnTo>
                      <a:lnTo>
                        <a:pt x="1535" y="782"/>
                      </a:lnTo>
                      <a:lnTo>
                        <a:pt x="1535" y="767"/>
                      </a:lnTo>
                      <a:lnTo>
                        <a:pt x="1533" y="754"/>
                      </a:lnTo>
                      <a:lnTo>
                        <a:pt x="1528" y="754"/>
                      </a:lnTo>
                      <a:lnTo>
                        <a:pt x="1533" y="754"/>
                      </a:lnTo>
                      <a:lnTo>
                        <a:pt x="1528" y="754"/>
                      </a:lnTo>
                      <a:lnTo>
                        <a:pt x="1533" y="754"/>
                      </a:lnTo>
                      <a:lnTo>
                        <a:pt x="1533" y="726"/>
                      </a:lnTo>
                      <a:lnTo>
                        <a:pt x="1532" y="713"/>
                      </a:lnTo>
                      <a:lnTo>
                        <a:pt x="1527" y="713"/>
                      </a:lnTo>
                      <a:lnTo>
                        <a:pt x="1532" y="713"/>
                      </a:lnTo>
                      <a:lnTo>
                        <a:pt x="1527" y="713"/>
                      </a:lnTo>
                      <a:lnTo>
                        <a:pt x="1532" y="713"/>
                      </a:lnTo>
                      <a:lnTo>
                        <a:pt x="1532" y="699"/>
                      </a:lnTo>
                      <a:lnTo>
                        <a:pt x="1531" y="685"/>
                      </a:lnTo>
                      <a:lnTo>
                        <a:pt x="1525" y="685"/>
                      </a:lnTo>
                      <a:lnTo>
                        <a:pt x="1531" y="685"/>
                      </a:lnTo>
                      <a:lnTo>
                        <a:pt x="1525" y="685"/>
                      </a:lnTo>
                      <a:lnTo>
                        <a:pt x="1531" y="685"/>
                      </a:lnTo>
                      <a:lnTo>
                        <a:pt x="1531" y="672"/>
                      </a:lnTo>
                      <a:lnTo>
                        <a:pt x="1529" y="658"/>
                      </a:lnTo>
                      <a:lnTo>
                        <a:pt x="1524" y="658"/>
                      </a:lnTo>
                      <a:lnTo>
                        <a:pt x="1529" y="658"/>
                      </a:lnTo>
                      <a:lnTo>
                        <a:pt x="1524" y="658"/>
                      </a:lnTo>
                      <a:lnTo>
                        <a:pt x="1529" y="658"/>
                      </a:lnTo>
                      <a:lnTo>
                        <a:pt x="1529" y="630"/>
                      </a:lnTo>
                      <a:lnTo>
                        <a:pt x="1528" y="618"/>
                      </a:lnTo>
                      <a:lnTo>
                        <a:pt x="1523" y="618"/>
                      </a:lnTo>
                      <a:lnTo>
                        <a:pt x="1528" y="618"/>
                      </a:lnTo>
                      <a:lnTo>
                        <a:pt x="1523" y="618"/>
                      </a:lnTo>
                      <a:lnTo>
                        <a:pt x="1528" y="618"/>
                      </a:lnTo>
                      <a:lnTo>
                        <a:pt x="1528" y="603"/>
                      </a:lnTo>
                      <a:lnTo>
                        <a:pt x="1527" y="590"/>
                      </a:lnTo>
                      <a:lnTo>
                        <a:pt x="1522" y="590"/>
                      </a:lnTo>
                      <a:lnTo>
                        <a:pt x="1527" y="590"/>
                      </a:lnTo>
                      <a:lnTo>
                        <a:pt x="1522" y="590"/>
                      </a:lnTo>
                      <a:lnTo>
                        <a:pt x="1527" y="590"/>
                      </a:lnTo>
                      <a:lnTo>
                        <a:pt x="1527" y="563"/>
                      </a:lnTo>
                      <a:lnTo>
                        <a:pt x="1525" y="550"/>
                      </a:lnTo>
                      <a:lnTo>
                        <a:pt x="1520" y="550"/>
                      </a:lnTo>
                      <a:lnTo>
                        <a:pt x="1525" y="550"/>
                      </a:lnTo>
                      <a:lnTo>
                        <a:pt x="1520" y="550"/>
                      </a:lnTo>
                      <a:lnTo>
                        <a:pt x="1525" y="550"/>
                      </a:lnTo>
                      <a:lnTo>
                        <a:pt x="1525" y="538"/>
                      </a:lnTo>
                      <a:lnTo>
                        <a:pt x="1524" y="525"/>
                      </a:lnTo>
                      <a:lnTo>
                        <a:pt x="1519" y="525"/>
                      </a:lnTo>
                      <a:lnTo>
                        <a:pt x="1524" y="525"/>
                      </a:lnTo>
                      <a:lnTo>
                        <a:pt x="1519" y="525"/>
                      </a:lnTo>
                      <a:lnTo>
                        <a:pt x="1524" y="525"/>
                      </a:lnTo>
                      <a:lnTo>
                        <a:pt x="1524" y="512"/>
                      </a:lnTo>
                      <a:lnTo>
                        <a:pt x="1523" y="499"/>
                      </a:lnTo>
                      <a:lnTo>
                        <a:pt x="1518" y="499"/>
                      </a:lnTo>
                      <a:lnTo>
                        <a:pt x="1523" y="499"/>
                      </a:lnTo>
                      <a:lnTo>
                        <a:pt x="1518" y="499"/>
                      </a:lnTo>
                      <a:lnTo>
                        <a:pt x="1523" y="499"/>
                      </a:lnTo>
                      <a:lnTo>
                        <a:pt x="1523" y="474"/>
                      </a:lnTo>
                      <a:lnTo>
                        <a:pt x="1522" y="461"/>
                      </a:lnTo>
                      <a:lnTo>
                        <a:pt x="1516" y="461"/>
                      </a:lnTo>
                      <a:lnTo>
                        <a:pt x="1522" y="461"/>
                      </a:lnTo>
                      <a:lnTo>
                        <a:pt x="1516" y="461"/>
                      </a:lnTo>
                      <a:lnTo>
                        <a:pt x="1522" y="461"/>
                      </a:lnTo>
                      <a:lnTo>
                        <a:pt x="1522" y="450"/>
                      </a:lnTo>
                      <a:lnTo>
                        <a:pt x="1520" y="437"/>
                      </a:lnTo>
                      <a:lnTo>
                        <a:pt x="1515" y="437"/>
                      </a:lnTo>
                      <a:lnTo>
                        <a:pt x="1520" y="437"/>
                      </a:lnTo>
                      <a:lnTo>
                        <a:pt x="1515" y="437"/>
                      </a:lnTo>
                      <a:lnTo>
                        <a:pt x="1520" y="437"/>
                      </a:lnTo>
                      <a:lnTo>
                        <a:pt x="1520" y="425"/>
                      </a:lnTo>
                      <a:lnTo>
                        <a:pt x="1519" y="414"/>
                      </a:lnTo>
                      <a:lnTo>
                        <a:pt x="1514" y="414"/>
                      </a:lnTo>
                      <a:lnTo>
                        <a:pt x="1519" y="414"/>
                      </a:lnTo>
                      <a:lnTo>
                        <a:pt x="1514" y="414"/>
                      </a:lnTo>
                      <a:lnTo>
                        <a:pt x="1519" y="414"/>
                      </a:lnTo>
                      <a:lnTo>
                        <a:pt x="1519" y="390"/>
                      </a:lnTo>
                      <a:lnTo>
                        <a:pt x="1518" y="379"/>
                      </a:lnTo>
                      <a:lnTo>
                        <a:pt x="1513" y="379"/>
                      </a:lnTo>
                      <a:lnTo>
                        <a:pt x="1518" y="379"/>
                      </a:lnTo>
                      <a:lnTo>
                        <a:pt x="1513" y="379"/>
                      </a:lnTo>
                      <a:lnTo>
                        <a:pt x="1518" y="379"/>
                      </a:lnTo>
                      <a:lnTo>
                        <a:pt x="1518" y="367"/>
                      </a:lnTo>
                      <a:lnTo>
                        <a:pt x="1516" y="357"/>
                      </a:lnTo>
                      <a:lnTo>
                        <a:pt x="1511" y="357"/>
                      </a:lnTo>
                      <a:lnTo>
                        <a:pt x="1516" y="357"/>
                      </a:lnTo>
                      <a:lnTo>
                        <a:pt x="1511" y="357"/>
                      </a:lnTo>
                      <a:lnTo>
                        <a:pt x="1516" y="357"/>
                      </a:lnTo>
                      <a:lnTo>
                        <a:pt x="1516" y="345"/>
                      </a:lnTo>
                      <a:lnTo>
                        <a:pt x="1515" y="335"/>
                      </a:lnTo>
                      <a:lnTo>
                        <a:pt x="1510" y="335"/>
                      </a:lnTo>
                      <a:lnTo>
                        <a:pt x="1515" y="335"/>
                      </a:lnTo>
                      <a:lnTo>
                        <a:pt x="1510" y="335"/>
                      </a:lnTo>
                      <a:lnTo>
                        <a:pt x="1515" y="335"/>
                      </a:lnTo>
                      <a:lnTo>
                        <a:pt x="1515" y="314"/>
                      </a:lnTo>
                      <a:lnTo>
                        <a:pt x="1514" y="304"/>
                      </a:lnTo>
                      <a:lnTo>
                        <a:pt x="1509" y="304"/>
                      </a:lnTo>
                      <a:lnTo>
                        <a:pt x="1514" y="304"/>
                      </a:lnTo>
                      <a:lnTo>
                        <a:pt x="1509" y="304"/>
                      </a:lnTo>
                      <a:lnTo>
                        <a:pt x="1514" y="304"/>
                      </a:lnTo>
                      <a:lnTo>
                        <a:pt x="1514" y="293"/>
                      </a:lnTo>
                      <a:lnTo>
                        <a:pt x="1513" y="283"/>
                      </a:lnTo>
                      <a:lnTo>
                        <a:pt x="1507" y="283"/>
                      </a:lnTo>
                      <a:lnTo>
                        <a:pt x="1513" y="283"/>
                      </a:lnTo>
                      <a:lnTo>
                        <a:pt x="1507" y="283"/>
                      </a:lnTo>
                      <a:lnTo>
                        <a:pt x="1513" y="283"/>
                      </a:lnTo>
                      <a:lnTo>
                        <a:pt x="1513" y="274"/>
                      </a:lnTo>
                      <a:lnTo>
                        <a:pt x="1511" y="264"/>
                      </a:lnTo>
                      <a:lnTo>
                        <a:pt x="1506" y="264"/>
                      </a:lnTo>
                      <a:lnTo>
                        <a:pt x="1511" y="264"/>
                      </a:lnTo>
                      <a:lnTo>
                        <a:pt x="1506" y="264"/>
                      </a:lnTo>
                      <a:lnTo>
                        <a:pt x="1511" y="264"/>
                      </a:lnTo>
                      <a:lnTo>
                        <a:pt x="1511" y="246"/>
                      </a:lnTo>
                      <a:lnTo>
                        <a:pt x="1510" y="237"/>
                      </a:lnTo>
                      <a:lnTo>
                        <a:pt x="1505" y="237"/>
                      </a:lnTo>
                      <a:lnTo>
                        <a:pt x="1510" y="237"/>
                      </a:lnTo>
                      <a:lnTo>
                        <a:pt x="1505" y="237"/>
                      </a:lnTo>
                      <a:lnTo>
                        <a:pt x="1510" y="237"/>
                      </a:lnTo>
                      <a:lnTo>
                        <a:pt x="1510" y="229"/>
                      </a:lnTo>
                      <a:lnTo>
                        <a:pt x="1509" y="220"/>
                      </a:lnTo>
                      <a:lnTo>
                        <a:pt x="1504" y="220"/>
                      </a:lnTo>
                      <a:lnTo>
                        <a:pt x="1509" y="220"/>
                      </a:lnTo>
                      <a:lnTo>
                        <a:pt x="1504" y="220"/>
                      </a:lnTo>
                      <a:lnTo>
                        <a:pt x="1509" y="220"/>
                      </a:lnTo>
                      <a:lnTo>
                        <a:pt x="1509" y="212"/>
                      </a:lnTo>
                      <a:lnTo>
                        <a:pt x="1507" y="203"/>
                      </a:lnTo>
                      <a:lnTo>
                        <a:pt x="1502" y="203"/>
                      </a:lnTo>
                      <a:lnTo>
                        <a:pt x="1507" y="203"/>
                      </a:lnTo>
                      <a:lnTo>
                        <a:pt x="1502" y="203"/>
                      </a:lnTo>
                      <a:lnTo>
                        <a:pt x="1507" y="203"/>
                      </a:lnTo>
                      <a:lnTo>
                        <a:pt x="1507" y="189"/>
                      </a:lnTo>
                      <a:lnTo>
                        <a:pt x="1506" y="181"/>
                      </a:lnTo>
                      <a:lnTo>
                        <a:pt x="1501" y="181"/>
                      </a:lnTo>
                      <a:lnTo>
                        <a:pt x="1506" y="181"/>
                      </a:lnTo>
                      <a:lnTo>
                        <a:pt x="1501" y="181"/>
                      </a:lnTo>
                      <a:lnTo>
                        <a:pt x="1506" y="181"/>
                      </a:lnTo>
                      <a:lnTo>
                        <a:pt x="1506" y="173"/>
                      </a:lnTo>
                      <a:lnTo>
                        <a:pt x="1505" y="173"/>
                      </a:lnTo>
                      <a:lnTo>
                        <a:pt x="1504" y="167"/>
                      </a:lnTo>
                      <a:lnTo>
                        <a:pt x="1500" y="167"/>
                      </a:lnTo>
                      <a:lnTo>
                        <a:pt x="1505" y="167"/>
                      </a:lnTo>
                      <a:lnTo>
                        <a:pt x="1500" y="167"/>
                      </a:lnTo>
                      <a:lnTo>
                        <a:pt x="1505" y="167"/>
                      </a:lnTo>
                      <a:lnTo>
                        <a:pt x="1505" y="160"/>
                      </a:lnTo>
                      <a:lnTo>
                        <a:pt x="1504" y="160"/>
                      </a:lnTo>
                      <a:lnTo>
                        <a:pt x="1502" y="154"/>
                      </a:lnTo>
                      <a:lnTo>
                        <a:pt x="1498" y="154"/>
                      </a:lnTo>
                      <a:lnTo>
                        <a:pt x="1504" y="154"/>
                      </a:lnTo>
                      <a:lnTo>
                        <a:pt x="1498" y="154"/>
                      </a:lnTo>
                      <a:lnTo>
                        <a:pt x="1504" y="154"/>
                      </a:lnTo>
                      <a:lnTo>
                        <a:pt x="1504" y="142"/>
                      </a:lnTo>
                      <a:lnTo>
                        <a:pt x="1502" y="142"/>
                      </a:lnTo>
                      <a:lnTo>
                        <a:pt x="1501" y="136"/>
                      </a:lnTo>
                      <a:lnTo>
                        <a:pt x="1497" y="136"/>
                      </a:lnTo>
                      <a:lnTo>
                        <a:pt x="1502" y="136"/>
                      </a:lnTo>
                      <a:lnTo>
                        <a:pt x="1497" y="136"/>
                      </a:lnTo>
                      <a:lnTo>
                        <a:pt x="1502" y="136"/>
                      </a:lnTo>
                      <a:lnTo>
                        <a:pt x="1502" y="131"/>
                      </a:lnTo>
                      <a:lnTo>
                        <a:pt x="1501" y="131"/>
                      </a:lnTo>
                      <a:lnTo>
                        <a:pt x="1500" y="126"/>
                      </a:lnTo>
                      <a:lnTo>
                        <a:pt x="1496" y="126"/>
                      </a:lnTo>
                      <a:lnTo>
                        <a:pt x="1501" y="126"/>
                      </a:lnTo>
                      <a:lnTo>
                        <a:pt x="1496" y="126"/>
                      </a:lnTo>
                      <a:lnTo>
                        <a:pt x="1501" y="126"/>
                      </a:lnTo>
                      <a:lnTo>
                        <a:pt x="1501" y="122"/>
                      </a:lnTo>
                      <a:lnTo>
                        <a:pt x="1500" y="122"/>
                      </a:lnTo>
                      <a:lnTo>
                        <a:pt x="1498" y="117"/>
                      </a:lnTo>
                      <a:lnTo>
                        <a:pt x="1494" y="117"/>
                      </a:lnTo>
                      <a:lnTo>
                        <a:pt x="1500" y="117"/>
                      </a:lnTo>
                      <a:lnTo>
                        <a:pt x="1494" y="117"/>
                      </a:lnTo>
                      <a:lnTo>
                        <a:pt x="1500" y="117"/>
                      </a:lnTo>
                      <a:lnTo>
                        <a:pt x="1500" y="108"/>
                      </a:lnTo>
                      <a:lnTo>
                        <a:pt x="1498" y="108"/>
                      </a:lnTo>
                      <a:lnTo>
                        <a:pt x="1498" y="106"/>
                      </a:lnTo>
                      <a:lnTo>
                        <a:pt x="1497" y="104"/>
                      </a:lnTo>
                      <a:lnTo>
                        <a:pt x="1493" y="105"/>
                      </a:lnTo>
                      <a:lnTo>
                        <a:pt x="1498" y="105"/>
                      </a:lnTo>
                      <a:lnTo>
                        <a:pt x="1497" y="104"/>
                      </a:lnTo>
                      <a:lnTo>
                        <a:pt x="1493" y="105"/>
                      </a:lnTo>
                      <a:lnTo>
                        <a:pt x="1498" y="105"/>
                      </a:lnTo>
                      <a:lnTo>
                        <a:pt x="1498" y="101"/>
                      </a:lnTo>
                      <a:lnTo>
                        <a:pt x="1497" y="100"/>
                      </a:lnTo>
                      <a:lnTo>
                        <a:pt x="1496" y="96"/>
                      </a:lnTo>
                      <a:lnTo>
                        <a:pt x="1492" y="97"/>
                      </a:lnTo>
                      <a:lnTo>
                        <a:pt x="1497" y="97"/>
                      </a:lnTo>
                      <a:lnTo>
                        <a:pt x="1496" y="96"/>
                      </a:lnTo>
                      <a:lnTo>
                        <a:pt x="1492" y="97"/>
                      </a:lnTo>
                      <a:lnTo>
                        <a:pt x="1497" y="97"/>
                      </a:lnTo>
                      <a:lnTo>
                        <a:pt x="1497" y="95"/>
                      </a:lnTo>
                      <a:lnTo>
                        <a:pt x="1496" y="95"/>
                      </a:lnTo>
                      <a:lnTo>
                        <a:pt x="1496" y="93"/>
                      </a:lnTo>
                      <a:lnTo>
                        <a:pt x="1494" y="91"/>
                      </a:lnTo>
                      <a:lnTo>
                        <a:pt x="1491" y="92"/>
                      </a:lnTo>
                      <a:lnTo>
                        <a:pt x="1496" y="92"/>
                      </a:lnTo>
                      <a:lnTo>
                        <a:pt x="1494" y="91"/>
                      </a:lnTo>
                      <a:lnTo>
                        <a:pt x="1491" y="92"/>
                      </a:lnTo>
                      <a:lnTo>
                        <a:pt x="1496" y="92"/>
                      </a:lnTo>
                      <a:lnTo>
                        <a:pt x="1496" y="87"/>
                      </a:lnTo>
                      <a:lnTo>
                        <a:pt x="1494" y="87"/>
                      </a:lnTo>
                      <a:lnTo>
                        <a:pt x="1494" y="86"/>
                      </a:lnTo>
                      <a:lnTo>
                        <a:pt x="1493" y="83"/>
                      </a:lnTo>
                      <a:lnTo>
                        <a:pt x="1489" y="84"/>
                      </a:lnTo>
                      <a:lnTo>
                        <a:pt x="1494" y="84"/>
                      </a:lnTo>
                      <a:lnTo>
                        <a:pt x="1493" y="83"/>
                      </a:lnTo>
                      <a:lnTo>
                        <a:pt x="1489" y="84"/>
                      </a:lnTo>
                      <a:lnTo>
                        <a:pt x="1494" y="84"/>
                      </a:lnTo>
                      <a:lnTo>
                        <a:pt x="1494" y="83"/>
                      </a:lnTo>
                      <a:lnTo>
                        <a:pt x="1493" y="83"/>
                      </a:lnTo>
                      <a:lnTo>
                        <a:pt x="1493" y="80"/>
                      </a:lnTo>
                      <a:lnTo>
                        <a:pt x="1492" y="79"/>
                      </a:lnTo>
                      <a:lnTo>
                        <a:pt x="1488" y="82"/>
                      </a:lnTo>
                      <a:lnTo>
                        <a:pt x="1493" y="82"/>
                      </a:lnTo>
                      <a:lnTo>
                        <a:pt x="1492" y="79"/>
                      </a:lnTo>
                      <a:lnTo>
                        <a:pt x="1488" y="82"/>
                      </a:lnTo>
                      <a:lnTo>
                        <a:pt x="1493" y="82"/>
                      </a:lnTo>
                      <a:lnTo>
                        <a:pt x="1493" y="79"/>
                      </a:lnTo>
                      <a:lnTo>
                        <a:pt x="1492" y="79"/>
                      </a:lnTo>
                      <a:lnTo>
                        <a:pt x="1492" y="77"/>
                      </a:lnTo>
                      <a:lnTo>
                        <a:pt x="1491" y="75"/>
                      </a:lnTo>
                      <a:lnTo>
                        <a:pt x="1487" y="78"/>
                      </a:lnTo>
                      <a:lnTo>
                        <a:pt x="1492" y="78"/>
                      </a:lnTo>
                      <a:lnTo>
                        <a:pt x="1491" y="75"/>
                      </a:lnTo>
                      <a:lnTo>
                        <a:pt x="1487" y="78"/>
                      </a:lnTo>
                      <a:lnTo>
                        <a:pt x="1492" y="78"/>
                      </a:lnTo>
                      <a:lnTo>
                        <a:pt x="1492" y="77"/>
                      </a:lnTo>
                      <a:lnTo>
                        <a:pt x="1491" y="77"/>
                      </a:lnTo>
                      <a:lnTo>
                        <a:pt x="1489" y="74"/>
                      </a:lnTo>
                      <a:lnTo>
                        <a:pt x="1487" y="73"/>
                      </a:lnTo>
                      <a:lnTo>
                        <a:pt x="1485" y="73"/>
                      </a:lnTo>
                      <a:lnTo>
                        <a:pt x="1485" y="77"/>
                      </a:lnTo>
                      <a:lnTo>
                        <a:pt x="1491" y="77"/>
                      </a:lnTo>
                      <a:lnTo>
                        <a:pt x="1489" y="77"/>
                      </a:lnTo>
                      <a:lnTo>
                        <a:pt x="1488" y="74"/>
                      </a:lnTo>
                      <a:lnTo>
                        <a:pt x="1485" y="73"/>
                      </a:lnTo>
                      <a:lnTo>
                        <a:pt x="1485" y="77"/>
                      </a:lnTo>
                      <a:lnTo>
                        <a:pt x="1491" y="77"/>
                      </a:lnTo>
                      <a:lnTo>
                        <a:pt x="1491" y="75"/>
                      </a:lnTo>
                      <a:lnTo>
                        <a:pt x="1489" y="75"/>
                      </a:lnTo>
                      <a:lnTo>
                        <a:pt x="1488" y="73"/>
                      </a:lnTo>
                      <a:lnTo>
                        <a:pt x="1485" y="71"/>
                      </a:lnTo>
                      <a:lnTo>
                        <a:pt x="1483" y="71"/>
                      </a:lnTo>
                      <a:lnTo>
                        <a:pt x="1480" y="73"/>
                      </a:lnTo>
                      <a:lnTo>
                        <a:pt x="1479" y="75"/>
                      </a:lnTo>
                      <a:lnTo>
                        <a:pt x="1479" y="77"/>
                      </a:lnTo>
                      <a:lnTo>
                        <a:pt x="1483" y="77"/>
                      </a:lnTo>
                      <a:lnTo>
                        <a:pt x="1483" y="73"/>
                      </a:lnTo>
                      <a:lnTo>
                        <a:pt x="1480" y="74"/>
                      </a:lnTo>
                      <a:lnTo>
                        <a:pt x="1479" y="77"/>
                      </a:lnTo>
                      <a:lnTo>
                        <a:pt x="1483" y="77"/>
                      </a:lnTo>
                      <a:lnTo>
                        <a:pt x="1483" y="73"/>
                      </a:lnTo>
                      <a:lnTo>
                        <a:pt x="1482" y="73"/>
                      </a:lnTo>
                      <a:lnTo>
                        <a:pt x="1479" y="74"/>
                      </a:lnTo>
                      <a:lnTo>
                        <a:pt x="1474" y="79"/>
                      </a:lnTo>
                      <a:lnTo>
                        <a:pt x="1473" y="82"/>
                      </a:lnTo>
                      <a:lnTo>
                        <a:pt x="1473" y="83"/>
                      </a:lnTo>
                      <a:lnTo>
                        <a:pt x="1476" y="83"/>
                      </a:lnTo>
                      <a:lnTo>
                        <a:pt x="1474" y="80"/>
                      </a:lnTo>
                      <a:lnTo>
                        <a:pt x="1473" y="83"/>
                      </a:lnTo>
                      <a:lnTo>
                        <a:pt x="1476" y="83"/>
                      </a:lnTo>
                      <a:lnTo>
                        <a:pt x="1474" y="80"/>
                      </a:lnTo>
                      <a:lnTo>
                        <a:pt x="1471" y="83"/>
                      </a:lnTo>
                      <a:lnTo>
                        <a:pt x="1470" y="86"/>
                      </a:lnTo>
                      <a:lnTo>
                        <a:pt x="1470" y="87"/>
                      </a:lnTo>
                      <a:lnTo>
                        <a:pt x="1474" y="87"/>
                      </a:lnTo>
                      <a:lnTo>
                        <a:pt x="1471" y="84"/>
                      </a:lnTo>
                      <a:lnTo>
                        <a:pt x="1470" y="87"/>
                      </a:lnTo>
                      <a:lnTo>
                        <a:pt x="1474" y="87"/>
                      </a:lnTo>
                      <a:lnTo>
                        <a:pt x="1471" y="84"/>
                      </a:lnTo>
                      <a:lnTo>
                        <a:pt x="1470" y="86"/>
                      </a:lnTo>
                      <a:lnTo>
                        <a:pt x="1469" y="88"/>
                      </a:lnTo>
                      <a:lnTo>
                        <a:pt x="1469" y="91"/>
                      </a:lnTo>
                      <a:lnTo>
                        <a:pt x="1473" y="91"/>
                      </a:lnTo>
                      <a:lnTo>
                        <a:pt x="1470" y="88"/>
                      </a:lnTo>
                      <a:lnTo>
                        <a:pt x="1469" y="91"/>
                      </a:lnTo>
                      <a:lnTo>
                        <a:pt x="1473" y="91"/>
                      </a:lnTo>
                      <a:lnTo>
                        <a:pt x="1470" y="88"/>
                      </a:lnTo>
                      <a:lnTo>
                        <a:pt x="1469" y="89"/>
                      </a:lnTo>
                      <a:lnTo>
                        <a:pt x="1467" y="92"/>
                      </a:lnTo>
                      <a:lnTo>
                        <a:pt x="1467" y="93"/>
                      </a:lnTo>
                      <a:lnTo>
                        <a:pt x="1471" y="93"/>
                      </a:lnTo>
                      <a:lnTo>
                        <a:pt x="1469" y="91"/>
                      </a:lnTo>
                      <a:lnTo>
                        <a:pt x="1467" y="93"/>
                      </a:lnTo>
                      <a:lnTo>
                        <a:pt x="1471" y="93"/>
                      </a:lnTo>
                      <a:lnTo>
                        <a:pt x="1469" y="91"/>
                      </a:lnTo>
                      <a:lnTo>
                        <a:pt x="1467" y="92"/>
                      </a:lnTo>
                      <a:lnTo>
                        <a:pt x="1466" y="95"/>
                      </a:lnTo>
                      <a:lnTo>
                        <a:pt x="1466" y="96"/>
                      </a:lnTo>
                      <a:lnTo>
                        <a:pt x="1470" y="96"/>
                      </a:lnTo>
                      <a:lnTo>
                        <a:pt x="1466" y="95"/>
                      </a:lnTo>
                      <a:lnTo>
                        <a:pt x="1466" y="96"/>
                      </a:lnTo>
                      <a:lnTo>
                        <a:pt x="1470" y="96"/>
                      </a:lnTo>
                      <a:lnTo>
                        <a:pt x="1466" y="95"/>
                      </a:lnTo>
                      <a:lnTo>
                        <a:pt x="1465" y="97"/>
                      </a:lnTo>
                      <a:lnTo>
                        <a:pt x="1465" y="102"/>
                      </a:lnTo>
                      <a:lnTo>
                        <a:pt x="1469" y="102"/>
                      </a:lnTo>
                      <a:lnTo>
                        <a:pt x="1466" y="100"/>
                      </a:lnTo>
                      <a:lnTo>
                        <a:pt x="1465" y="102"/>
                      </a:lnTo>
                      <a:lnTo>
                        <a:pt x="1469" y="102"/>
                      </a:lnTo>
                      <a:lnTo>
                        <a:pt x="1466" y="100"/>
                      </a:lnTo>
                      <a:lnTo>
                        <a:pt x="1465" y="101"/>
                      </a:lnTo>
                      <a:lnTo>
                        <a:pt x="1463" y="104"/>
                      </a:lnTo>
                      <a:lnTo>
                        <a:pt x="1463" y="106"/>
                      </a:lnTo>
                      <a:lnTo>
                        <a:pt x="1467" y="106"/>
                      </a:lnTo>
                      <a:lnTo>
                        <a:pt x="1463" y="105"/>
                      </a:lnTo>
                      <a:lnTo>
                        <a:pt x="1463" y="106"/>
                      </a:lnTo>
                      <a:lnTo>
                        <a:pt x="1467" y="106"/>
                      </a:lnTo>
                      <a:lnTo>
                        <a:pt x="1463" y="105"/>
                      </a:lnTo>
                      <a:lnTo>
                        <a:pt x="1462" y="108"/>
                      </a:lnTo>
                      <a:lnTo>
                        <a:pt x="1462" y="111"/>
                      </a:lnTo>
                      <a:lnTo>
                        <a:pt x="1466" y="111"/>
                      </a:lnTo>
                      <a:lnTo>
                        <a:pt x="1462" y="110"/>
                      </a:lnTo>
                      <a:lnTo>
                        <a:pt x="1462" y="111"/>
                      </a:lnTo>
                      <a:lnTo>
                        <a:pt x="1466" y="111"/>
                      </a:lnTo>
                      <a:lnTo>
                        <a:pt x="1462" y="110"/>
                      </a:lnTo>
                      <a:lnTo>
                        <a:pt x="1461" y="113"/>
                      </a:lnTo>
                      <a:lnTo>
                        <a:pt x="1461" y="120"/>
                      </a:lnTo>
                      <a:lnTo>
                        <a:pt x="1465" y="120"/>
                      </a:lnTo>
                      <a:lnTo>
                        <a:pt x="1461" y="119"/>
                      </a:lnTo>
                      <a:lnTo>
                        <a:pt x="1461" y="120"/>
                      </a:lnTo>
                      <a:lnTo>
                        <a:pt x="1465" y="120"/>
                      </a:lnTo>
                      <a:lnTo>
                        <a:pt x="1461" y="119"/>
                      </a:lnTo>
                      <a:lnTo>
                        <a:pt x="1460" y="123"/>
                      </a:lnTo>
                      <a:lnTo>
                        <a:pt x="1460" y="127"/>
                      </a:lnTo>
                      <a:lnTo>
                        <a:pt x="1463" y="127"/>
                      </a:lnTo>
                      <a:lnTo>
                        <a:pt x="1460" y="126"/>
                      </a:lnTo>
                      <a:lnTo>
                        <a:pt x="1460" y="127"/>
                      </a:lnTo>
                      <a:lnTo>
                        <a:pt x="1463" y="127"/>
                      </a:lnTo>
                      <a:lnTo>
                        <a:pt x="1460" y="126"/>
                      </a:lnTo>
                      <a:lnTo>
                        <a:pt x="1458" y="129"/>
                      </a:lnTo>
                      <a:lnTo>
                        <a:pt x="1458" y="136"/>
                      </a:lnTo>
                      <a:lnTo>
                        <a:pt x="1462" y="136"/>
                      </a:lnTo>
                      <a:lnTo>
                        <a:pt x="1458" y="135"/>
                      </a:lnTo>
                      <a:lnTo>
                        <a:pt x="1458" y="136"/>
                      </a:lnTo>
                      <a:lnTo>
                        <a:pt x="1462" y="136"/>
                      </a:lnTo>
                      <a:lnTo>
                        <a:pt x="1458" y="135"/>
                      </a:lnTo>
                      <a:lnTo>
                        <a:pt x="1457" y="138"/>
                      </a:lnTo>
                      <a:lnTo>
                        <a:pt x="1457" y="149"/>
                      </a:lnTo>
                      <a:lnTo>
                        <a:pt x="1461" y="149"/>
                      </a:lnTo>
                      <a:lnTo>
                        <a:pt x="1457" y="148"/>
                      </a:lnTo>
                      <a:lnTo>
                        <a:pt x="1457" y="149"/>
                      </a:lnTo>
                      <a:lnTo>
                        <a:pt x="1461" y="149"/>
                      </a:lnTo>
                      <a:lnTo>
                        <a:pt x="1457" y="148"/>
                      </a:lnTo>
                      <a:lnTo>
                        <a:pt x="1456" y="153"/>
                      </a:lnTo>
                      <a:lnTo>
                        <a:pt x="1456" y="160"/>
                      </a:lnTo>
                      <a:lnTo>
                        <a:pt x="1460" y="160"/>
                      </a:lnTo>
                      <a:lnTo>
                        <a:pt x="1456" y="160"/>
                      </a:lnTo>
                      <a:lnTo>
                        <a:pt x="1460" y="160"/>
                      </a:lnTo>
                      <a:lnTo>
                        <a:pt x="1456" y="160"/>
                      </a:lnTo>
                      <a:lnTo>
                        <a:pt x="1454" y="167"/>
                      </a:lnTo>
                      <a:lnTo>
                        <a:pt x="1454" y="173"/>
                      </a:lnTo>
                      <a:lnTo>
                        <a:pt x="1458" y="173"/>
                      </a:lnTo>
                      <a:lnTo>
                        <a:pt x="1454" y="173"/>
                      </a:lnTo>
                      <a:lnTo>
                        <a:pt x="1458" y="173"/>
                      </a:lnTo>
                      <a:lnTo>
                        <a:pt x="1454" y="173"/>
                      </a:lnTo>
                      <a:lnTo>
                        <a:pt x="1453" y="180"/>
                      </a:lnTo>
                      <a:lnTo>
                        <a:pt x="1453" y="195"/>
                      </a:lnTo>
                      <a:lnTo>
                        <a:pt x="1457" y="195"/>
                      </a:lnTo>
                      <a:lnTo>
                        <a:pt x="1453" y="195"/>
                      </a:lnTo>
                      <a:lnTo>
                        <a:pt x="1457" y="195"/>
                      </a:lnTo>
                      <a:lnTo>
                        <a:pt x="1453" y="195"/>
                      </a:lnTo>
                      <a:lnTo>
                        <a:pt x="1452" y="203"/>
                      </a:lnTo>
                      <a:lnTo>
                        <a:pt x="1452" y="212"/>
                      </a:lnTo>
                      <a:lnTo>
                        <a:pt x="1456" y="212"/>
                      </a:lnTo>
                      <a:lnTo>
                        <a:pt x="1452" y="212"/>
                      </a:lnTo>
                      <a:lnTo>
                        <a:pt x="1456" y="212"/>
                      </a:lnTo>
                      <a:lnTo>
                        <a:pt x="1452" y="212"/>
                      </a:lnTo>
                      <a:lnTo>
                        <a:pt x="1451" y="221"/>
                      </a:lnTo>
                      <a:lnTo>
                        <a:pt x="1451" y="230"/>
                      </a:lnTo>
                      <a:lnTo>
                        <a:pt x="1454" y="230"/>
                      </a:lnTo>
                      <a:lnTo>
                        <a:pt x="1451" y="230"/>
                      </a:lnTo>
                      <a:lnTo>
                        <a:pt x="1454" y="230"/>
                      </a:lnTo>
                      <a:lnTo>
                        <a:pt x="1451" y="230"/>
                      </a:lnTo>
                      <a:lnTo>
                        <a:pt x="1449" y="241"/>
                      </a:lnTo>
                      <a:lnTo>
                        <a:pt x="1449" y="261"/>
                      </a:lnTo>
                      <a:lnTo>
                        <a:pt x="1453" y="261"/>
                      </a:lnTo>
                      <a:lnTo>
                        <a:pt x="1449" y="261"/>
                      </a:lnTo>
                      <a:lnTo>
                        <a:pt x="1453" y="261"/>
                      </a:lnTo>
                      <a:lnTo>
                        <a:pt x="1449" y="261"/>
                      </a:lnTo>
                      <a:lnTo>
                        <a:pt x="1448" y="273"/>
                      </a:lnTo>
                      <a:lnTo>
                        <a:pt x="1448" y="284"/>
                      </a:lnTo>
                      <a:lnTo>
                        <a:pt x="1452" y="284"/>
                      </a:lnTo>
                      <a:lnTo>
                        <a:pt x="1448" y="284"/>
                      </a:lnTo>
                      <a:lnTo>
                        <a:pt x="1452" y="284"/>
                      </a:lnTo>
                      <a:lnTo>
                        <a:pt x="1448" y="284"/>
                      </a:lnTo>
                      <a:lnTo>
                        <a:pt x="1447" y="296"/>
                      </a:lnTo>
                      <a:lnTo>
                        <a:pt x="1447" y="321"/>
                      </a:lnTo>
                      <a:lnTo>
                        <a:pt x="1451" y="321"/>
                      </a:lnTo>
                      <a:lnTo>
                        <a:pt x="1447" y="321"/>
                      </a:lnTo>
                      <a:lnTo>
                        <a:pt x="1451" y="321"/>
                      </a:lnTo>
                      <a:lnTo>
                        <a:pt x="1447" y="321"/>
                      </a:lnTo>
                      <a:lnTo>
                        <a:pt x="1445" y="333"/>
                      </a:lnTo>
                      <a:lnTo>
                        <a:pt x="1445" y="345"/>
                      </a:lnTo>
                      <a:lnTo>
                        <a:pt x="1449" y="345"/>
                      </a:lnTo>
                      <a:lnTo>
                        <a:pt x="1445" y="345"/>
                      </a:lnTo>
                      <a:lnTo>
                        <a:pt x="1449" y="345"/>
                      </a:lnTo>
                      <a:lnTo>
                        <a:pt x="1445" y="345"/>
                      </a:lnTo>
                      <a:lnTo>
                        <a:pt x="1444" y="358"/>
                      </a:lnTo>
                      <a:lnTo>
                        <a:pt x="1444" y="372"/>
                      </a:lnTo>
                      <a:lnTo>
                        <a:pt x="1448" y="372"/>
                      </a:lnTo>
                      <a:lnTo>
                        <a:pt x="1444" y="372"/>
                      </a:lnTo>
                      <a:lnTo>
                        <a:pt x="1448" y="372"/>
                      </a:lnTo>
                      <a:lnTo>
                        <a:pt x="1444" y="372"/>
                      </a:lnTo>
                      <a:lnTo>
                        <a:pt x="1443" y="385"/>
                      </a:lnTo>
                      <a:lnTo>
                        <a:pt x="1443" y="412"/>
                      </a:lnTo>
                      <a:lnTo>
                        <a:pt x="1447" y="412"/>
                      </a:lnTo>
                      <a:lnTo>
                        <a:pt x="1443" y="412"/>
                      </a:lnTo>
                      <a:lnTo>
                        <a:pt x="1447" y="412"/>
                      </a:lnTo>
                      <a:lnTo>
                        <a:pt x="1443" y="412"/>
                      </a:lnTo>
                      <a:lnTo>
                        <a:pt x="1442" y="425"/>
                      </a:lnTo>
                      <a:lnTo>
                        <a:pt x="1442" y="439"/>
                      </a:lnTo>
                      <a:lnTo>
                        <a:pt x="1445" y="439"/>
                      </a:lnTo>
                      <a:lnTo>
                        <a:pt x="1442" y="439"/>
                      </a:lnTo>
                      <a:lnTo>
                        <a:pt x="1445" y="439"/>
                      </a:lnTo>
                      <a:lnTo>
                        <a:pt x="1442" y="439"/>
                      </a:lnTo>
                      <a:lnTo>
                        <a:pt x="1440" y="452"/>
                      </a:lnTo>
                      <a:lnTo>
                        <a:pt x="1440" y="466"/>
                      </a:lnTo>
                      <a:lnTo>
                        <a:pt x="1444" y="466"/>
                      </a:lnTo>
                      <a:lnTo>
                        <a:pt x="1440" y="466"/>
                      </a:lnTo>
                      <a:lnTo>
                        <a:pt x="1444" y="466"/>
                      </a:lnTo>
                      <a:lnTo>
                        <a:pt x="1440" y="466"/>
                      </a:lnTo>
                      <a:lnTo>
                        <a:pt x="1439" y="481"/>
                      </a:lnTo>
                      <a:lnTo>
                        <a:pt x="1439" y="508"/>
                      </a:lnTo>
                      <a:lnTo>
                        <a:pt x="1443" y="508"/>
                      </a:lnTo>
                      <a:lnTo>
                        <a:pt x="1439" y="508"/>
                      </a:lnTo>
                      <a:lnTo>
                        <a:pt x="1443" y="508"/>
                      </a:lnTo>
                      <a:lnTo>
                        <a:pt x="1439" y="508"/>
                      </a:lnTo>
                      <a:lnTo>
                        <a:pt x="1438" y="521"/>
                      </a:lnTo>
                      <a:lnTo>
                        <a:pt x="1438" y="535"/>
                      </a:lnTo>
                      <a:lnTo>
                        <a:pt x="1442" y="535"/>
                      </a:lnTo>
                      <a:lnTo>
                        <a:pt x="1438" y="535"/>
                      </a:lnTo>
                      <a:lnTo>
                        <a:pt x="1442" y="535"/>
                      </a:lnTo>
                      <a:lnTo>
                        <a:pt x="1438" y="535"/>
                      </a:lnTo>
                      <a:lnTo>
                        <a:pt x="1436" y="548"/>
                      </a:lnTo>
                      <a:lnTo>
                        <a:pt x="1436" y="562"/>
                      </a:lnTo>
                      <a:lnTo>
                        <a:pt x="1440" y="562"/>
                      </a:lnTo>
                      <a:lnTo>
                        <a:pt x="1436" y="562"/>
                      </a:lnTo>
                      <a:lnTo>
                        <a:pt x="1440" y="562"/>
                      </a:lnTo>
                      <a:lnTo>
                        <a:pt x="1436" y="562"/>
                      </a:lnTo>
                      <a:lnTo>
                        <a:pt x="1435" y="575"/>
                      </a:lnTo>
                      <a:lnTo>
                        <a:pt x="1435" y="602"/>
                      </a:lnTo>
                      <a:lnTo>
                        <a:pt x="1439" y="602"/>
                      </a:lnTo>
                      <a:lnTo>
                        <a:pt x="1435" y="602"/>
                      </a:lnTo>
                      <a:lnTo>
                        <a:pt x="1439" y="602"/>
                      </a:lnTo>
                      <a:lnTo>
                        <a:pt x="1435" y="602"/>
                      </a:lnTo>
                      <a:lnTo>
                        <a:pt x="1434" y="615"/>
                      </a:lnTo>
                      <a:lnTo>
                        <a:pt x="1434" y="628"/>
                      </a:lnTo>
                      <a:lnTo>
                        <a:pt x="1438" y="628"/>
                      </a:lnTo>
                      <a:lnTo>
                        <a:pt x="1434" y="628"/>
                      </a:lnTo>
                      <a:lnTo>
                        <a:pt x="1438" y="628"/>
                      </a:lnTo>
                      <a:lnTo>
                        <a:pt x="1434" y="628"/>
                      </a:lnTo>
                      <a:lnTo>
                        <a:pt x="1432" y="641"/>
                      </a:lnTo>
                      <a:lnTo>
                        <a:pt x="1432" y="654"/>
                      </a:lnTo>
                      <a:lnTo>
                        <a:pt x="1436" y="654"/>
                      </a:lnTo>
                      <a:lnTo>
                        <a:pt x="1432" y="654"/>
                      </a:lnTo>
                      <a:lnTo>
                        <a:pt x="1436" y="654"/>
                      </a:lnTo>
                      <a:lnTo>
                        <a:pt x="1432" y="654"/>
                      </a:lnTo>
                      <a:lnTo>
                        <a:pt x="1431" y="667"/>
                      </a:lnTo>
                      <a:lnTo>
                        <a:pt x="1431" y="692"/>
                      </a:lnTo>
                      <a:lnTo>
                        <a:pt x="1435" y="692"/>
                      </a:lnTo>
                      <a:lnTo>
                        <a:pt x="1431" y="692"/>
                      </a:lnTo>
                      <a:lnTo>
                        <a:pt x="1435" y="692"/>
                      </a:lnTo>
                      <a:lnTo>
                        <a:pt x="1431" y="692"/>
                      </a:lnTo>
                      <a:lnTo>
                        <a:pt x="1430" y="704"/>
                      </a:lnTo>
                      <a:lnTo>
                        <a:pt x="1430" y="717"/>
                      </a:lnTo>
                      <a:lnTo>
                        <a:pt x="1434" y="717"/>
                      </a:lnTo>
                      <a:lnTo>
                        <a:pt x="1430" y="717"/>
                      </a:lnTo>
                      <a:lnTo>
                        <a:pt x="1434" y="717"/>
                      </a:lnTo>
                      <a:lnTo>
                        <a:pt x="1430" y="717"/>
                      </a:lnTo>
                      <a:lnTo>
                        <a:pt x="1429" y="729"/>
                      </a:lnTo>
                      <a:lnTo>
                        <a:pt x="1429" y="742"/>
                      </a:lnTo>
                      <a:lnTo>
                        <a:pt x="1432" y="742"/>
                      </a:lnTo>
                      <a:lnTo>
                        <a:pt x="1429" y="742"/>
                      </a:lnTo>
                      <a:lnTo>
                        <a:pt x="1432" y="742"/>
                      </a:lnTo>
                      <a:lnTo>
                        <a:pt x="1429" y="742"/>
                      </a:lnTo>
                      <a:lnTo>
                        <a:pt x="1427" y="753"/>
                      </a:lnTo>
                      <a:lnTo>
                        <a:pt x="1427" y="776"/>
                      </a:lnTo>
                      <a:lnTo>
                        <a:pt x="1431" y="776"/>
                      </a:lnTo>
                      <a:lnTo>
                        <a:pt x="1427" y="776"/>
                      </a:lnTo>
                      <a:lnTo>
                        <a:pt x="1431" y="776"/>
                      </a:lnTo>
                      <a:lnTo>
                        <a:pt x="1427" y="776"/>
                      </a:lnTo>
                      <a:lnTo>
                        <a:pt x="1426" y="788"/>
                      </a:lnTo>
                      <a:lnTo>
                        <a:pt x="1426" y="800"/>
                      </a:lnTo>
                      <a:lnTo>
                        <a:pt x="1430" y="800"/>
                      </a:lnTo>
                      <a:lnTo>
                        <a:pt x="1426" y="800"/>
                      </a:lnTo>
                      <a:lnTo>
                        <a:pt x="1430" y="800"/>
                      </a:lnTo>
                      <a:lnTo>
                        <a:pt x="1426" y="800"/>
                      </a:lnTo>
                      <a:lnTo>
                        <a:pt x="1425" y="811"/>
                      </a:lnTo>
                      <a:lnTo>
                        <a:pt x="1425" y="822"/>
                      </a:lnTo>
                      <a:lnTo>
                        <a:pt x="1429" y="822"/>
                      </a:lnTo>
                      <a:lnTo>
                        <a:pt x="1425" y="822"/>
                      </a:lnTo>
                      <a:lnTo>
                        <a:pt x="1429" y="822"/>
                      </a:lnTo>
                      <a:lnTo>
                        <a:pt x="1425" y="822"/>
                      </a:lnTo>
                      <a:lnTo>
                        <a:pt x="1423" y="833"/>
                      </a:lnTo>
                      <a:lnTo>
                        <a:pt x="1423" y="854"/>
                      </a:lnTo>
                      <a:lnTo>
                        <a:pt x="1427" y="854"/>
                      </a:lnTo>
                      <a:lnTo>
                        <a:pt x="1423" y="854"/>
                      </a:lnTo>
                      <a:lnTo>
                        <a:pt x="1427" y="854"/>
                      </a:lnTo>
                      <a:lnTo>
                        <a:pt x="1423" y="854"/>
                      </a:lnTo>
                      <a:lnTo>
                        <a:pt x="1422" y="864"/>
                      </a:lnTo>
                      <a:lnTo>
                        <a:pt x="1422" y="875"/>
                      </a:lnTo>
                      <a:lnTo>
                        <a:pt x="1426" y="875"/>
                      </a:lnTo>
                      <a:lnTo>
                        <a:pt x="1422" y="875"/>
                      </a:lnTo>
                      <a:lnTo>
                        <a:pt x="1426" y="875"/>
                      </a:lnTo>
                      <a:lnTo>
                        <a:pt x="1422" y="875"/>
                      </a:lnTo>
                      <a:lnTo>
                        <a:pt x="1421" y="885"/>
                      </a:lnTo>
                      <a:lnTo>
                        <a:pt x="1421" y="894"/>
                      </a:lnTo>
                      <a:lnTo>
                        <a:pt x="1425" y="894"/>
                      </a:lnTo>
                      <a:lnTo>
                        <a:pt x="1421" y="894"/>
                      </a:lnTo>
                      <a:lnTo>
                        <a:pt x="1425" y="894"/>
                      </a:lnTo>
                      <a:lnTo>
                        <a:pt x="1421" y="894"/>
                      </a:lnTo>
                      <a:lnTo>
                        <a:pt x="1420" y="904"/>
                      </a:lnTo>
                      <a:lnTo>
                        <a:pt x="1420" y="922"/>
                      </a:lnTo>
                      <a:lnTo>
                        <a:pt x="1423" y="922"/>
                      </a:lnTo>
                      <a:lnTo>
                        <a:pt x="1420" y="922"/>
                      </a:lnTo>
                      <a:lnTo>
                        <a:pt x="1423" y="922"/>
                      </a:lnTo>
                      <a:lnTo>
                        <a:pt x="1420" y="922"/>
                      </a:lnTo>
                      <a:lnTo>
                        <a:pt x="1418" y="933"/>
                      </a:lnTo>
                      <a:lnTo>
                        <a:pt x="1418" y="940"/>
                      </a:lnTo>
                      <a:lnTo>
                        <a:pt x="1422" y="940"/>
                      </a:lnTo>
                      <a:lnTo>
                        <a:pt x="1418" y="940"/>
                      </a:lnTo>
                      <a:lnTo>
                        <a:pt x="1422" y="940"/>
                      </a:lnTo>
                      <a:lnTo>
                        <a:pt x="1418" y="940"/>
                      </a:lnTo>
                      <a:lnTo>
                        <a:pt x="1417" y="949"/>
                      </a:lnTo>
                      <a:lnTo>
                        <a:pt x="1417" y="958"/>
                      </a:lnTo>
                      <a:lnTo>
                        <a:pt x="1421" y="958"/>
                      </a:lnTo>
                      <a:lnTo>
                        <a:pt x="1417" y="958"/>
                      </a:lnTo>
                      <a:lnTo>
                        <a:pt x="1421" y="958"/>
                      </a:lnTo>
                      <a:lnTo>
                        <a:pt x="1417" y="958"/>
                      </a:lnTo>
                      <a:lnTo>
                        <a:pt x="1416" y="966"/>
                      </a:lnTo>
                      <a:lnTo>
                        <a:pt x="1416" y="982"/>
                      </a:lnTo>
                      <a:lnTo>
                        <a:pt x="1420" y="982"/>
                      </a:lnTo>
                      <a:lnTo>
                        <a:pt x="1416" y="982"/>
                      </a:lnTo>
                      <a:lnTo>
                        <a:pt x="1420" y="982"/>
                      </a:lnTo>
                      <a:lnTo>
                        <a:pt x="1416" y="982"/>
                      </a:lnTo>
                      <a:lnTo>
                        <a:pt x="1414" y="989"/>
                      </a:lnTo>
                      <a:lnTo>
                        <a:pt x="1414" y="997"/>
                      </a:lnTo>
                      <a:lnTo>
                        <a:pt x="1418" y="997"/>
                      </a:lnTo>
                      <a:lnTo>
                        <a:pt x="1414" y="997"/>
                      </a:lnTo>
                      <a:lnTo>
                        <a:pt x="1418" y="997"/>
                      </a:lnTo>
                      <a:lnTo>
                        <a:pt x="1414" y="997"/>
                      </a:lnTo>
                      <a:lnTo>
                        <a:pt x="1413" y="1004"/>
                      </a:lnTo>
                      <a:lnTo>
                        <a:pt x="1413" y="1018"/>
                      </a:lnTo>
                      <a:lnTo>
                        <a:pt x="1417" y="1018"/>
                      </a:lnTo>
                      <a:lnTo>
                        <a:pt x="1413" y="1018"/>
                      </a:lnTo>
                      <a:lnTo>
                        <a:pt x="1417" y="1018"/>
                      </a:lnTo>
                      <a:lnTo>
                        <a:pt x="1413" y="1018"/>
                      </a:lnTo>
                      <a:lnTo>
                        <a:pt x="1412" y="1024"/>
                      </a:lnTo>
                      <a:lnTo>
                        <a:pt x="1412" y="1029"/>
                      </a:lnTo>
                      <a:lnTo>
                        <a:pt x="1416" y="1029"/>
                      </a:lnTo>
                      <a:lnTo>
                        <a:pt x="1412" y="1029"/>
                      </a:lnTo>
                      <a:lnTo>
                        <a:pt x="1416" y="1029"/>
                      </a:lnTo>
                      <a:lnTo>
                        <a:pt x="1412" y="1029"/>
                      </a:lnTo>
                      <a:lnTo>
                        <a:pt x="1411" y="1036"/>
                      </a:lnTo>
                      <a:lnTo>
                        <a:pt x="1411" y="1041"/>
                      </a:lnTo>
                      <a:lnTo>
                        <a:pt x="1414" y="1041"/>
                      </a:lnTo>
                      <a:lnTo>
                        <a:pt x="1411" y="1040"/>
                      </a:lnTo>
                      <a:lnTo>
                        <a:pt x="1411" y="1041"/>
                      </a:lnTo>
                      <a:lnTo>
                        <a:pt x="1414" y="1041"/>
                      </a:lnTo>
                      <a:lnTo>
                        <a:pt x="1411" y="1040"/>
                      </a:lnTo>
                      <a:lnTo>
                        <a:pt x="1409" y="1045"/>
                      </a:lnTo>
                      <a:lnTo>
                        <a:pt x="1409" y="1057"/>
                      </a:lnTo>
                      <a:lnTo>
                        <a:pt x="1413" y="1057"/>
                      </a:lnTo>
                      <a:lnTo>
                        <a:pt x="1409" y="1055"/>
                      </a:lnTo>
                      <a:lnTo>
                        <a:pt x="1409" y="1057"/>
                      </a:lnTo>
                      <a:lnTo>
                        <a:pt x="1413" y="1057"/>
                      </a:lnTo>
                      <a:lnTo>
                        <a:pt x="1409" y="1055"/>
                      </a:lnTo>
                      <a:lnTo>
                        <a:pt x="1408" y="1060"/>
                      </a:lnTo>
                      <a:lnTo>
                        <a:pt x="1408" y="1066"/>
                      </a:lnTo>
                      <a:lnTo>
                        <a:pt x="1412" y="1066"/>
                      </a:lnTo>
                      <a:lnTo>
                        <a:pt x="1408" y="1064"/>
                      </a:lnTo>
                      <a:lnTo>
                        <a:pt x="1408" y="1066"/>
                      </a:lnTo>
                      <a:lnTo>
                        <a:pt x="1412" y="1066"/>
                      </a:lnTo>
                      <a:lnTo>
                        <a:pt x="1408" y="1064"/>
                      </a:lnTo>
                      <a:lnTo>
                        <a:pt x="1407" y="1068"/>
                      </a:lnTo>
                      <a:lnTo>
                        <a:pt x="1407" y="1073"/>
                      </a:lnTo>
                      <a:lnTo>
                        <a:pt x="1411" y="1073"/>
                      </a:lnTo>
                      <a:lnTo>
                        <a:pt x="1407" y="1072"/>
                      </a:lnTo>
                      <a:lnTo>
                        <a:pt x="1407" y="1073"/>
                      </a:lnTo>
                      <a:lnTo>
                        <a:pt x="1411" y="1073"/>
                      </a:lnTo>
                      <a:lnTo>
                        <a:pt x="1407" y="1072"/>
                      </a:lnTo>
                      <a:lnTo>
                        <a:pt x="1405" y="1076"/>
                      </a:lnTo>
                      <a:lnTo>
                        <a:pt x="1405" y="1084"/>
                      </a:lnTo>
                      <a:lnTo>
                        <a:pt x="1409" y="1084"/>
                      </a:lnTo>
                      <a:lnTo>
                        <a:pt x="1405" y="1082"/>
                      </a:lnTo>
                      <a:lnTo>
                        <a:pt x="1405" y="1084"/>
                      </a:lnTo>
                      <a:lnTo>
                        <a:pt x="1409" y="1084"/>
                      </a:lnTo>
                      <a:lnTo>
                        <a:pt x="1405" y="1082"/>
                      </a:lnTo>
                      <a:lnTo>
                        <a:pt x="1404" y="1085"/>
                      </a:lnTo>
                      <a:lnTo>
                        <a:pt x="1404" y="1089"/>
                      </a:lnTo>
                      <a:lnTo>
                        <a:pt x="1408" y="1089"/>
                      </a:lnTo>
                      <a:lnTo>
                        <a:pt x="1404" y="1088"/>
                      </a:lnTo>
                      <a:lnTo>
                        <a:pt x="1404" y="1089"/>
                      </a:lnTo>
                      <a:lnTo>
                        <a:pt x="1408" y="1089"/>
                      </a:lnTo>
                      <a:lnTo>
                        <a:pt x="1404" y="1088"/>
                      </a:lnTo>
                      <a:lnTo>
                        <a:pt x="1403" y="1090"/>
                      </a:lnTo>
                      <a:lnTo>
                        <a:pt x="1403" y="1093"/>
                      </a:lnTo>
                      <a:lnTo>
                        <a:pt x="1407" y="1093"/>
                      </a:lnTo>
                      <a:lnTo>
                        <a:pt x="1403" y="1091"/>
                      </a:lnTo>
                      <a:lnTo>
                        <a:pt x="1403" y="1093"/>
                      </a:lnTo>
                      <a:lnTo>
                        <a:pt x="1407" y="1093"/>
                      </a:lnTo>
                      <a:lnTo>
                        <a:pt x="1403" y="1091"/>
                      </a:lnTo>
                      <a:lnTo>
                        <a:pt x="1401" y="1094"/>
                      </a:lnTo>
                      <a:lnTo>
                        <a:pt x="1401" y="1098"/>
                      </a:lnTo>
                      <a:lnTo>
                        <a:pt x="1405" y="1098"/>
                      </a:lnTo>
                      <a:lnTo>
                        <a:pt x="1403" y="1095"/>
                      </a:lnTo>
                      <a:lnTo>
                        <a:pt x="1401" y="1098"/>
                      </a:lnTo>
                      <a:lnTo>
                        <a:pt x="1405" y="1098"/>
                      </a:lnTo>
                      <a:lnTo>
                        <a:pt x="1403" y="1095"/>
                      </a:lnTo>
                      <a:lnTo>
                        <a:pt x="1401" y="1097"/>
                      </a:lnTo>
                      <a:lnTo>
                        <a:pt x="1400" y="1099"/>
                      </a:lnTo>
                      <a:lnTo>
                        <a:pt x="1400" y="1101"/>
                      </a:lnTo>
                      <a:lnTo>
                        <a:pt x="1404" y="1101"/>
                      </a:lnTo>
                      <a:lnTo>
                        <a:pt x="1401" y="1098"/>
                      </a:lnTo>
                      <a:lnTo>
                        <a:pt x="1400" y="1101"/>
                      </a:lnTo>
                      <a:lnTo>
                        <a:pt x="1404" y="1101"/>
                      </a:lnTo>
                      <a:lnTo>
                        <a:pt x="1401" y="1098"/>
                      </a:lnTo>
                      <a:lnTo>
                        <a:pt x="1400" y="1099"/>
                      </a:lnTo>
                      <a:lnTo>
                        <a:pt x="1403" y="1102"/>
                      </a:lnTo>
                      <a:lnTo>
                        <a:pt x="1403" y="1098"/>
                      </a:lnTo>
                      <a:lnTo>
                        <a:pt x="1400" y="1099"/>
                      </a:lnTo>
                      <a:lnTo>
                        <a:pt x="1403" y="1102"/>
                      </a:lnTo>
                      <a:lnTo>
                        <a:pt x="1403" y="1098"/>
                      </a:lnTo>
                      <a:lnTo>
                        <a:pt x="1401" y="1098"/>
                      </a:lnTo>
                      <a:lnTo>
                        <a:pt x="1399" y="1099"/>
                      </a:lnTo>
                      <a:lnTo>
                        <a:pt x="1398" y="1102"/>
                      </a:lnTo>
                      <a:lnTo>
                        <a:pt x="1398" y="1103"/>
                      </a:lnTo>
                      <a:lnTo>
                        <a:pt x="1401" y="1103"/>
                      </a:lnTo>
                      <a:lnTo>
                        <a:pt x="1401" y="1099"/>
                      </a:lnTo>
                      <a:lnTo>
                        <a:pt x="1399" y="1101"/>
                      </a:lnTo>
                      <a:lnTo>
                        <a:pt x="1398" y="1103"/>
                      </a:lnTo>
                      <a:lnTo>
                        <a:pt x="1401" y="1103"/>
                      </a:lnTo>
                      <a:lnTo>
                        <a:pt x="1401" y="1099"/>
                      </a:lnTo>
                      <a:lnTo>
                        <a:pt x="1400" y="1099"/>
                      </a:lnTo>
                      <a:lnTo>
                        <a:pt x="1400" y="1103"/>
                      </a:lnTo>
                      <a:lnTo>
                        <a:pt x="1405" y="1103"/>
                      </a:lnTo>
                      <a:lnTo>
                        <a:pt x="1404" y="1103"/>
                      </a:lnTo>
                      <a:lnTo>
                        <a:pt x="1403" y="1101"/>
                      </a:lnTo>
                      <a:lnTo>
                        <a:pt x="1400" y="1099"/>
                      </a:lnTo>
                      <a:lnTo>
                        <a:pt x="1400" y="1103"/>
                      </a:lnTo>
                      <a:lnTo>
                        <a:pt x="1405" y="1103"/>
                      </a:lnTo>
                      <a:lnTo>
                        <a:pt x="1405" y="1102"/>
                      </a:lnTo>
                      <a:lnTo>
                        <a:pt x="1404" y="1102"/>
                      </a:lnTo>
                      <a:lnTo>
                        <a:pt x="1403" y="1099"/>
                      </a:lnTo>
                      <a:lnTo>
                        <a:pt x="1400" y="1098"/>
                      </a:lnTo>
                      <a:lnTo>
                        <a:pt x="1398" y="1098"/>
                      </a:lnTo>
                      <a:lnTo>
                        <a:pt x="1398" y="1102"/>
                      </a:lnTo>
                      <a:lnTo>
                        <a:pt x="1403" y="1102"/>
                      </a:lnTo>
                      <a:lnTo>
                        <a:pt x="1401" y="1102"/>
                      </a:lnTo>
                      <a:lnTo>
                        <a:pt x="1400" y="1099"/>
                      </a:lnTo>
                      <a:lnTo>
                        <a:pt x="1398" y="1098"/>
                      </a:lnTo>
                      <a:lnTo>
                        <a:pt x="1398" y="1102"/>
                      </a:lnTo>
                      <a:lnTo>
                        <a:pt x="1403" y="1102"/>
                      </a:lnTo>
                      <a:lnTo>
                        <a:pt x="1403" y="1101"/>
                      </a:lnTo>
                      <a:lnTo>
                        <a:pt x="1401" y="1101"/>
                      </a:lnTo>
                      <a:lnTo>
                        <a:pt x="1401" y="1098"/>
                      </a:lnTo>
                      <a:lnTo>
                        <a:pt x="1400" y="1097"/>
                      </a:lnTo>
                      <a:lnTo>
                        <a:pt x="1399" y="1097"/>
                      </a:lnTo>
                      <a:lnTo>
                        <a:pt x="1396" y="1095"/>
                      </a:lnTo>
                      <a:lnTo>
                        <a:pt x="1395" y="1095"/>
                      </a:lnTo>
                      <a:lnTo>
                        <a:pt x="1395" y="1099"/>
                      </a:lnTo>
                      <a:lnTo>
                        <a:pt x="1400" y="1099"/>
                      </a:lnTo>
                      <a:lnTo>
                        <a:pt x="1399" y="1099"/>
                      </a:lnTo>
                      <a:lnTo>
                        <a:pt x="1398" y="1097"/>
                      </a:lnTo>
                      <a:lnTo>
                        <a:pt x="1395" y="1095"/>
                      </a:lnTo>
                      <a:lnTo>
                        <a:pt x="1395" y="1099"/>
                      </a:lnTo>
                      <a:lnTo>
                        <a:pt x="1400" y="1099"/>
                      </a:lnTo>
                      <a:lnTo>
                        <a:pt x="1400" y="1098"/>
                      </a:lnTo>
                      <a:lnTo>
                        <a:pt x="1399" y="1098"/>
                      </a:lnTo>
                      <a:lnTo>
                        <a:pt x="1398" y="1095"/>
                      </a:lnTo>
                      <a:lnTo>
                        <a:pt x="1395" y="1094"/>
                      </a:lnTo>
                      <a:lnTo>
                        <a:pt x="1394" y="1094"/>
                      </a:lnTo>
                      <a:lnTo>
                        <a:pt x="1394" y="1098"/>
                      </a:lnTo>
                      <a:lnTo>
                        <a:pt x="1399" y="1098"/>
                      </a:lnTo>
                      <a:lnTo>
                        <a:pt x="1398" y="1098"/>
                      </a:lnTo>
                      <a:lnTo>
                        <a:pt x="1396" y="1095"/>
                      </a:lnTo>
                      <a:lnTo>
                        <a:pt x="1394" y="1094"/>
                      </a:lnTo>
                      <a:lnTo>
                        <a:pt x="1394" y="1098"/>
                      </a:lnTo>
                      <a:lnTo>
                        <a:pt x="1399" y="1098"/>
                      </a:lnTo>
                      <a:lnTo>
                        <a:pt x="1399" y="1095"/>
                      </a:lnTo>
                      <a:lnTo>
                        <a:pt x="1398" y="1095"/>
                      </a:lnTo>
                      <a:lnTo>
                        <a:pt x="1396" y="1093"/>
                      </a:lnTo>
                      <a:lnTo>
                        <a:pt x="1394" y="1091"/>
                      </a:lnTo>
                      <a:lnTo>
                        <a:pt x="1392" y="1091"/>
                      </a:lnTo>
                      <a:lnTo>
                        <a:pt x="1392" y="1095"/>
                      </a:lnTo>
                      <a:lnTo>
                        <a:pt x="1398" y="1095"/>
                      </a:lnTo>
                      <a:lnTo>
                        <a:pt x="1396" y="1095"/>
                      </a:lnTo>
                      <a:lnTo>
                        <a:pt x="1395" y="1093"/>
                      </a:lnTo>
                      <a:lnTo>
                        <a:pt x="1392" y="1091"/>
                      </a:lnTo>
                      <a:lnTo>
                        <a:pt x="1392" y="1095"/>
                      </a:lnTo>
                      <a:lnTo>
                        <a:pt x="1398" y="1095"/>
                      </a:lnTo>
                      <a:lnTo>
                        <a:pt x="1398" y="1094"/>
                      </a:lnTo>
                      <a:lnTo>
                        <a:pt x="1396" y="1094"/>
                      </a:lnTo>
                      <a:lnTo>
                        <a:pt x="1396" y="1091"/>
                      </a:lnTo>
                      <a:lnTo>
                        <a:pt x="1394" y="1089"/>
                      </a:lnTo>
                      <a:lnTo>
                        <a:pt x="1390" y="1091"/>
                      </a:lnTo>
                      <a:lnTo>
                        <a:pt x="1395" y="1091"/>
                      </a:lnTo>
                      <a:lnTo>
                        <a:pt x="1394" y="1089"/>
                      </a:lnTo>
                      <a:lnTo>
                        <a:pt x="1390" y="1091"/>
                      </a:lnTo>
                      <a:lnTo>
                        <a:pt x="1395" y="1091"/>
                      </a:lnTo>
                      <a:lnTo>
                        <a:pt x="1395" y="1089"/>
                      </a:lnTo>
                      <a:lnTo>
                        <a:pt x="1394" y="1089"/>
                      </a:lnTo>
                      <a:lnTo>
                        <a:pt x="1394" y="1086"/>
                      </a:lnTo>
                      <a:lnTo>
                        <a:pt x="1392" y="1085"/>
                      </a:lnTo>
                      <a:lnTo>
                        <a:pt x="1389" y="1088"/>
                      </a:lnTo>
                      <a:lnTo>
                        <a:pt x="1394" y="1088"/>
                      </a:lnTo>
                      <a:lnTo>
                        <a:pt x="1392" y="1085"/>
                      </a:lnTo>
                      <a:lnTo>
                        <a:pt x="1389" y="1088"/>
                      </a:lnTo>
                      <a:lnTo>
                        <a:pt x="1394" y="1088"/>
                      </a:lnTo>
                      <a:lnTo>
                        <a:pt x="1394" y="1086"/>
                      </a:lnTo>
                      <a:lnTo>
                        <a:pt x="1392" y="1086"/>
                      </a:lnTo>
                      <a:lnTo>
                        <a:pt x="1392" y="1084"/>
                      </a:lnTo>
                      <a:lnTo>
                        <a:pt x="1391" y="1082"/>
                      </a:lnTo>
                      <a:lnTo>
                        <a:pt x="1387" y="1085"/>
                      </a:lnTo>
                      <a:lnTo>
                        <a:pt x="1392" y="1085"/>
                      </a:lnTo>
                      <a:lnTo>
                        <a:pt x="1391" y="1082"/>
                      </a:lnTo>
                      <a:lnTo>
                        <a:pt x="1387" y="1085"/>
                      </a:lnTo>
                      <a:lnTo>
                        <a:pt x="1392" y="1085"/>
                      </a:lnTo>
                      <a:lnTo>
                        <a:pt x="1392" y="1082"/>
                      </a:lnTo>
                      <a:lnTo>
                        <a:pt x="1391" y="1082"/>
                      </a:lnTo>
                      <a:lnTo>
                        <a:pt x="1391" y="1080"/>
                      </a:lnTo>
                      <a:lnTo>
                        <a:pt x="1390" y="1079"/>
                      </a:lnTo>
                      <a:lnTo>
                        <a:pt x="1386" y="1081"/>
                      </a:lnTo>
                      <a:lnTo>
                        <a:pt x="1391" y="1081"/>
                      </a:lnTo>
                      <a:lnTo>
                        <a:pt x="1390" y="1079"/>
                      </a:lnTo>
                      <a:lnTo>
                        <a:pt x="1386" y="1081"/>
                      </a:lnTo>
                      <a:lnTo>
                        <a:pt x="1391" y="1081"/>
                      </a:lnTo>
                      <a:lnTo>
                        <a:pt x="1391" y="1077"/>
                      </a:lnTo>
                      <a:lnTo>
                        <a:pt x="1390" y="1077"/>
                      </a:lnTo>
                      <a:lnTo>
                        <a:pt x="1390" y="1075"/>
                      </a:lnTo>
                      <a:lnTo>
                        <a:pt x="1389" y="1073"/>
                      </a:lnTo>
                      <a:lnTo>
                        <a:pt x="1385" y="1076"/>
                      </a:lnTo>
                      <a:lnTo>
                        <a:pt x="1390" y="1076"/>
                      </a:lnTo>
                      <a:lnTo>
                        <a:pt x="1389" y="1073"/>
                      </a:lnTo>
                      <a:lnTo>
                        <a:pt x="1385" y="1076"/>
                      </a:lnTo>
                      <a:lnTo>
                        <a:pt x="1390" y="1076"/>
                      </a:lnTo>
                      <a:lnTo>
                        <a:pt x="1390" y="1073"/>
                      </a:lnTo>
                      <a:lnTo>
                        <a:pt x="1389" y="1073"/>
                      </a:lnTo>
                      <a:lnTo>
                        <a:pt x="1389" y="1072"/>
                      </a:lnTo>
                      <a:lnTo>
                        <a:pt x="1387" y="1070"/>
                      </a:lnTo>
                      <a:lnTo>
                        <a:pt x="1383" y="1071"/>
                      </a:lnTo>
                      <a:lnTo>
                        <a:pt x="1389" y="1071"/>
                      </a:lnTo>
                      <a:lnTo>
                        <a:pt x="1387" y="1070"/>
                      </a:lnTo>
                      <a:lnTo>
                        <a:pt x="1383" y="1071"/>
                      </a:lnTo>
                      <a:lnTo>
                        <a:pt x="1389" y="1071"/>
                      </a:lnTo>
                      <a:lnTo>
                        <a:pt x="1389" y="1066"/>
                      </a:lnTo>
                      <a:lnTo>
                        <a:pt x="1387" y="1066"/>
                      </a:lnTo>
                      <a:lnTo>
                        <a:pt x="1387" y="1064"/>
                      </a:lnTo>
                      <a:lnTo>
                        <a:pt x="1386" y="1062"/>
                      </a:lnTo>
                      <a:lnTo>
                        <a:pt x="1382" y="1063"/>
                      </a:lnTo>
                      <a:lnTo>
                        <a:pt x="1387" y="1063"/>
                      </a:lnTo>
                      <a:lnTo>
                        <a:pt x="1386" y="1062"/>
                      </a:lnTo>
                      <a:lnTo>
                        <a:pt x="1382" y="1063"/>
                      </a:lnTo>
                      <a:lnTo>
                        <a:pt x="1387" y="1063"/>
                      </a:lnTo>
                      <a:lnTo>
                        <a:pt x="1387" y="1060"/>
                      </a:lnTo>
                      <a:lnTo>
                        <a:pt x="1386" y="1059"/>
                      </a:lnTo>
                      <a:lnTo>
                        <a:pt x="1385" y="1055"/>
                      </a:lnTo>
                      <a:lnTo>
                        <a:pt x="1381" y="1057"/>
                      </a:lnTo>
                      <a:lnTo>
                        <a:pt x="1386" y="1057"/>
                      </a:lnTo>
                      <a:lnTo>
                        <a:pt x="1385" y="1055"/>
                      </a:lnTo>
                      <a:lnTo>
                        <a:pt x="1381" y="1057"/>
                      </a:lnTo>
                      <a:lnTo>
                        <a:pt x="1386" y="1057"/>
                      </a:lnTo>
                      <a:lnTo>
                        <a:pt x="1386" y="1054"/>
                      </a:lnTo>
                      <a:lnTo>
                        <a:pt x="1385" y="1053"/>
                      </a:lnTo>
                      <a:lnTo>
                        <a:pt x="1383" y="1049"/>
                      </a:lnTo>
                      <a:lnTo>
                        <a:pt x="1380" y="1050"/>
                      </a:lnTo>
                      <a:lnTo>
                        <a:pt x="1385" y="1050"/>
                      </a:lnTo>
                      <a:lnTo>
                        <a:pt x="1383" y="1049"/>
                      </a:lnTo>
                      <a:lnTo>
                        <a:pt x="1380" y="1050"/>
                      </a:lnTo>
                      <a:lnTo>
                        <a:pt x="1385" y="1050"/>
                      </a:lnTo>
                      <a:lnTo>
                        <a:pt x="1385" y="1041"/>
                      </a:lnTo>
                      <a:lnTo>
                        <a:pt x="1383" y="1040"/>
                      </a:lnTo>
                      <a:lnTo>
                        <a:pt x="1382" y="1036"/>
                      </a:lnTo>
                      <a:lnTo>
                        <a:pt x="1378" y="1037"/>
                      </a:lnTo>
                      <a:lnTo>
                        <a:pt x="1383" y="1037"/>
                      </a:lnTo>
                      <a:lnTo>
                        <a:pt x="1382" y="1036"/>
                      </a:lnTo>
                      <a:lnTo>
                        <a:pt x="1378" y="1037"/>
                      </a:lnTo>
                      <a:lnTo>
                        <a:pt x="1383" y="1037"/>
                      </a:lnTo>
                      <a:lnTo>
                        <a:pt x="1383" y="1032"/>
                      </a:lnTo>
                      <a:lnTo>
                        <a:pt x="1382" y="1032"/>
                      </a:lnTo>
                      <a:lnTo>
                        <a:pt x="1381" y="1027"/>
                      </a:lnTo>
                      <a:lnTo>
                        <a:pt x="1377" y="1027"/>
                      </a:lnTo>
                      <a:lnTo>
                        <a:pt x="1382" y="1027"/>
                      </a:lnTo>
                      <a:lnTo>
                        <a:pt x="1377" y="1027"/>
                      </a:lnTo>
                      <a:lnTo>
                        <a:pt x="1382" y="1027"/>
                      </a:lnTo>
                      <a:lnTo>
                        <a:pt x="1382" y="1022"/>
                      </a:lnTo>
                      <a:lnTo>
                        <a:pt x="1381" y="1022"/>
                      </a:lnTo>
                      <a:lnTo>
                        <a:pt x="1380" y="1017"/>
                      </a:lnTo>
                      <a:lnTo>
                        <a:pt x="1376" y="1017"/>
                      </a:lnTo>
                      <a:lnTo>
                        <a:pt x="1381" y="1017"/>
                      </a:lnTo>
                      <a:lnTo>
                        <a:pt x="1376" y="1017"/>
                      </a:lnTo>
                      <a:lnTo>
                        <a:pt x="1381" y="1017"/>
                      </a:lnTo>
                      <a:lnTo>
                        <a:pt x="1381" y="1004"/>
                      </a:lnTo>
                      <a:lnTo>
                        <a:pt x="1380" y="1004"/>
                      </a:lnTo>
                      <a:lnTo>
                        <a:pt x="1378" y="997"/>
                      </a:lnTo>
                      <a:lnTo>
                        <a:pt x="1374" y="997"/>
                      </a:lnTo>
                      <a:lnTo>
                        <a:pt x="1380" y="997"/>
                      </a:lnTo>
                      <a:lnTo>
                        <a:pt x="1374" y="997"/>
                      </a:lnTo>
                      <a:lnTo>
                        <a:pt x="1380" y="997"/>
                      </a:lnTo>
                      <a:lnTo>
                        <a:pt x="1380" y="989"/>
                      </a:lnTo>
                      <a:lnTo>
                        <a:pt x="1378" y="982"/>
                      </a:lnTo>
                      <a:lnTo>
                        <a:pt x="1373" y="982"/>
                      </a:lnTo>
                      <a:lnTo>
                        <a:pt x="1378" y="982"/>
                      </a:lnTo>
                      <a:lnTo>
                        <a:pt x="1373" y="982"/>
                      </a:lnTo>
                      <a:lnTo>
                        <a:pt x="1378" y="982"/>
                      </a:lnTo>
                      <a:lnTo>
                        <a:pt x="1378" y="973"/>
                      </a:lnTo>
                      <a:lnTo>
                        <a:pt x="1377" y="964"/>
                      </a:lnTo>
                      <a:lnTo>
                        <a:pt x="1372" y="964"/>
                      </a:lnTo>
                      <a:lnTo>
                        <a:pt x="1377" y="964"/>
                      </a:lnTo>
                      <a:lnTo>
                        <a:pt x="1372" y="964"/>
                      </a:lnTo>
                      <a:lnTo>
                        <a:pt x="1377" y="964"/>
                      </a:lnTo>
                      <a:lnTo>
                        <a:pt x="1377" y="946"/>
                      </a:lnTo>
                      <a:lnTo>
                        <a:pt x="1376" y="935"/>
                      </a:lnTo>
                      <a:lnTo>
                        <a:pt x="1370" y="935"/>
                      </a:lnTo>
                      <a:lnTo>
                        <a:pt x="1376" y="935"/>
                      </a:lnTo>
                      <a:lnTo>
                        <a:pt x="1370" y="935"/>
                      </a:lnTo>
                      <a:lnTo>
                        <a:pt x="1376" y="935"/>
                      </a:lnTo>
                      <a:lnTo>
                        <a:pt x="1376" y="925"/>
                      </a:lnTo>
                      <a:lnTo>
                        <a:pt x="1374" y="913"/>
                      </a:lnTo>
                      <a:lnTo>
                        <a:pt x="1369" y="913"/>
                      </a:lnTo>
                      <a:lnTo>
                        <a:pt x="1374" y="913"/>
                      </a:lnTo>
                      <a:lnTo>
                        <a:pt x="1369" y="913"/>
                      </a:lnTo>
                      <a:lnTo>
                        <a:pt x="1374" y="913"/>
                      </a:lnTo>
                      <a:lnTo>
                        <a:pt x="1374" y="902"/>
                      </a:lnTo>
                      <a:lnTo>
                        <a:pt x="1373" y="890"/>
                      </a:lnTo>
                      <a:lnTo>
                        <a:pt x="1368" y="890"/>
                      </a:lnTo>
                      <a:lnTo>
                        <a:pt x="1373" y="890"/>
                      </a:lnTo>
                      <a:lnTo>
                        <a:pt x="1368" y="890"/>
                      </a:lnTo>
                      <a:lnTo>
                        <a:pt x="1373" y="890"/>
                      </a:lnTo>
                      <a:lnTo>
                        <a:pt x="1373" y="867"/>
                      </a:lnTo>
                      <a:lnTo>
                        <a:pt x="1372" y="854"/>
                      </a:lnTo>
                      <a:lnTo>
                        <a:pt x="1367" y="854"/>
                      </a:lnTo>
                      <a:lnTo>
                        <a:pt x="1372" y="854"/>
                      </a:lnTo>
                      <a:lnTo>
                        <a:pt x="1367" y="854"/>
                      </a:lnTo>
                      <a:lnTo>
                        <a:pt x="1372" y="854"/>
                      </a:lnTo>
                      <a:lnTo>
                        <a:pt x="1372" y="842"/>
                      </a:lnTo>
                      <a:lnTo>
                        <a:pt x="1370" y="829"/>
                      </a:lnTo>
                      <a:lnTo>
                        <a:pt x="1365" y="829"/>
                      </a:lnTo>
                      <a:lnTo>
                        <a:pt x="1370" y="829"/>
                      </a:lnTo>
                      <a:lnTo>
                        <a:pt x="1365" y="829"/>
                      </a:lnTo>
                      <a:lnTo>
                        <a:pt x="1370" y="829"/>
                      </a:lnTo>
                      <a:lnTo>
                        <a:pt x="1370" y="816"/>
                      </a:lnTo>
                      <a:lnTo>
                        <a:pt x="1369" y="802"/>
                      </a:lnTo>
                      <a:lnTo>
                        <a:pt x="1364" y="802"/>
                      </a:lnTo>
                      <a:lnTo>
                        <a:pt x="1369" y="802"/>
                      </a:lnTo>
                      <a:lnTo>
                        <a:pt x="1364" y="802"/>
                      </a:lnTo>
                      <a:lnTo>
                        <a:pt x="1369" y="802"/>
                      </a:lnTo>
                      <a:lnTo>
                        <a:pt x="1369" y="776"/>
                      </a:lnTo>
                      <a:lnTo>
                        <a:pt x="1368" y="762"/>
                      </a:lnTo>
                      <a:lnTo>
                        <a:pt x="1363" y="762"/>
                      </a:lnTo>
                      <a:lnTo>
                        <a:pt x="1368" y="762"/>
                      </a:lnTo>
                      <a:lnTo>
                        <a:pt x="1363" y="762"/>
                      </a:lnTo>
                      <a:lnTo>
                        <a:pt x="1368" y="762"/>
                      </a:lnTo>
                      <a:lnTo>
                        <a:pt x="1368" y="749"/>
                      </a:lnTo>
                      <a:lnTo>
                        <a:pt x="1367" y="735"/>
                      </a:lnTo>
                      <a:lnTo>
                        <a:pt x="1361" y="735"/>
                      </a:lnTo>
                      <a:lnTo>
                        <a:pt x="1367" y="735"/>
                      </a:lnTo>
                      <a:lnTo>
                        <a:pt x="1361" y="735"/>
                      </a:lnTo>
                      <a:lnTo>
                        <a:pt x="1367" y="735"/>
                      </a:lnTo>
                      <a:lnTo>
                        <a:pt x="1367" y="722"/>
                      </a:lnTo>
                      <a:lnTo>
                        <a:pt x="1365" y="708"/>
                      </a:lnTo>
                      <a:lnTo>
                        <a:pt x="1360" y="708"/>
                      </a:lnTo>
                      <a:lnTo>
                        <a:pt x="1365" y="708"/>
                      </a:lnTo>
                      <a:lnTo>
                        <a:pt x="1360" y="708"/>
                      </a:lnTo>
                      <a:lnTo>
                        <a:pt x="1365" y="708"/>
                      </a:lnTo>
                      <a:lnTo>
                        <a:pt x="1365" y="681"/>
                      </a:lnTo>
                      <a:lnTo>
                        <a:pt x="1364" y="667"/>
                      </a:lnTo>
                      <a:lnTo>
                        <a:pt x="1359" y="667"/>
                      </a:lnTo>
                      <a:lnTo>
                        <a:pt x="1364" y="667"/>
                      </a:lnTo>
                      <a:lnTo>
                        <a:pt x="1359" y="667"/>
                      </a:lnTo>
                      <a:lnTo>
                        <a:pt x="1364" y="667"/>
                      </a:lnTo>
                      <a:lnTo>
                        <a:pt x="1364" y="654"/>
                      </a:lnTo>
                      <a:lnTo>
                        <a:pt x="1363" y="640"/>
                      </a:lnTo>
                      <a:lnTo>
                        <a:pt x="1358" y="640"/>
                      </a:lnTo>
                      <a:lnTo>
                        <a:pt x="1363" y="640"/>
                      </a:lnTo>
                      <a:lnTo>
                        <a:pt x="1358" y="640"/>
                      </a:lnTo>
                      <a:lnTo>
                        <a:pt x="1363" y="640"/>
                      </a:lnTo>
                      <a:lnTo>
                        <a:pt x="1363" y="627"/>
                      </a:lnTo>
                      <a:lnTo>
                        <a:pt x="1361" y="612"/>
                      </a:lnTo>
                      <a:lnTo>
                        <a:pt x="1356" y="612"/>
                      </a:lnTo>
                      <a:lnTo>
                        <a:pt x="1361" y="612"/>
                      </a:lnTo>
                      <a:lnTo>
                        <a:pt x="1356" y="612"/>
                      </a:lnTo>
                      <a:lnTo>
                        <a:pt x="1361" y="612"/>
                      </a:lnTo>
                      <a:lnTo>
                        <a:pt x="1361" y="587"/>
                      </a:lnTo>
                      <a:lnTo>
                        <a:pt x="1360" y="572"/>
                      </a:lnTo>
                      <a:lnTo>
                        <a:pt x="1355" y="572"/>
                      </a:lnTo>
                      <a:lnTo>
                        <a:pt x="1360" y="572"/>
                      </a:lnTo>
                      <a:lnTo>
                        <a:pt x="1355" y="572"/>
                      </a:lnTo>
                      <a:lnTo>
                        <a:pt x="1360" y="572"/>
                      </a:lnTo>
                      <a:lnTo>
                        <a:pt x="1360" y="559"/>
                      </a:lnTo>
                      <a:lnTo>
                        <a:pt x="1359" y="547"/>
                      </a:lnTo>
                      <a:lnTo>
                        <a:pt x="1354" y="547"/>
                      </a:lnTo>
                      <a:lnTo>
                        <a:pt x="1359" y="547"/>
                      </a:lnTo>
                      <a:lnTo>
                        <a:pt x="1354" y="547"/>
                      </a:lnTo>
                      <a:lnTo>
                        <a:pt x="1359" y="547"/>
                      </a:lnTo>
                      <a:lnTo>
                        <a:pt x="1359" y="534"/>
                      </a:lnTo>
                      <a:lnTo>
                        <a:pt x="1358" y="521"/>
                      </a:lnTo>
                      <a:lnTo>
                        <a:pt x="1352" y="521"/>
                      </a:lnTo>
                      <a:lnTo>
                        <a:pt x="1358" y="521"/>
                      </a:lnTo>
                      <a:lnTo>
                        <a:pt x="1352" y="521"/>
                      </a:lnTo>
                      <a:lnTo>
                        <a:pt x="1358" y="521"/>
                      </a:lnTo>
                      <a:lnTo>
                        <a:pt x="1358" y="496"/>
                      </a:lnTo>
                      <a:lnTo>
                        <a:pt x="1356" y="483"/>
                      </a:lnTo>
                      <a:lnTo>
                        <a:pt x="1351" y="483"/>
                      </a:lnTo>
                      <a:lnTo>
                        <a:pt x="1356" y="483"/>
                      </a:lnTo>
                      <a:lnTo>
                        <a:pt x="1351" y="483"/>
                      </a:lnTo>
                      <a:lnTo>
                        <a:pt x="1356" y="483"/>
                      </a:lnTo>
                      <a:lnTo>
                        <a:pt x="1356" y="470"/>
                      </a:lnTo>
                      <a:lnTo>
                        <a:pt x="1355" y="459"/>
                      </a:lnTo>
                      <a:lnTo>
                        <a:pt x="1350" y="459"/>
                      </a:lnTo>
                      <a:lnTo>
                        <a:pt x="1355" y="459"/>
                      </a:lnTo>
                      <a:lnTo>
                        <a:pt x="1350" y="459"/>
                      </a:lnTo>
                      <a:lnTo>
                        <a:pt x="1355" y="459"/>
                      </a:lnTo>
                      <a:lnTo>
                        <a:pt x="1355" y="447"/>
                      </a:lnTo>
                      <a:lnTo>
                        <a:pt x="1354" y="434"/>
                      </a:lnTo>
                      <a:lnTo>
                        <a:pt x="1349" y="434"/>
                      </a:lnTo>
                      <a:lnTo>
                        <a:pt x="1354" y="434"/>
                      </a:lnTo>
                      <a:lnTo>
                        <a:pt x="1349" y="434"/>
                      </a:lnTo>
                      <a:lnTo>
                        <a:pt x="1354" y="434"/>
                      </a:lnTo>
                      <a:lnTo>
                        <a:pt x="1354" y="411"/>
                      </a:lnTo>
                      <a:lnTo>
                        <a:pt x="1352" y="399"/>
                      </a:lnTo>
                      <a:lnTo>
                        <a:pt x="1347" y="399"/>
                      </a:lnTo>
                      <a:lnTo>
                        <a:pt x="1352" y="399"/>
                      </a:lnTo>
                      <a:lnTo>
                        <a:pt x="1347" y="399"/>
                      </a:lnTo>
                      <a:lnTo>
                        <a:pt x="1352" y="399"/>
                      </a:lnTo>
                      <a:lnTo>
                        <a:pt x="1352" y="388"/>
                      </a:lnTo>
                      <a:lnTo>
                        <a:pt x="1351" y="377"/>
                      </a:lnTo>
                      <a:lnTo>
                        <a:pt x="1346" y="377"/>
                      </a:lnTo>
                      <a:lnTo>
                        <a:pt x="1351" y="377"/>
                      </a:lnTo>
                      <a:lnTo>
                        <a:pt x="1346" y="377"/>
                      </a:lnTo>
                      <a:lnTo>
                        <a:pt x="1351" y="377"/>
                      </a:lnTo>
                      <a:lnTo>
                        <a:pt x="1351" y="354"/>
                      </a:lnTo>
                      <a:lnTo>
                        <a:pt x="1350" y="344"/>
                      </a:lnTo>
                      <a:lnTo>
                        <a:pt x="1345" y="344"/>
                      </a:lnTo>
                      <a:lnTo>
                        <a:pt x="1350" y="344"/>
                      </a:lnTo>
                      <a:lnTo>
                        <a:pt x="1345" y="344"/>
                      </a:lnTo>
                      <a:lnTo>
                        <a:pt x="1350" y="344"/>
                      </a:lnTo>
                      <a:lnTo>
                        <a:pt x="1350" y="333"/>
                      </a:lnTo>
                      <a:lnTo>
                        <a:pt x="1349" y="323"/>
                      </a:lnTo>
                      <a:lnTo>
                        <a:pt x="1343" y="323"/>
                      </a:lnTo>
                      <a:lnTo>
                        <a:pt x="1349" y="323"/>
                      </a:lnTo>
                      <a:lnTo>
                        <a:pt x="1343" y="323"/>
                      </a:lnTo>
                      <a:lnTo>
                        <a:pt x="1349" y="323"/>
                      </a:lnTo>
                      <a:lnTo>
                        <a:pt x="1349" y="313"/>
                      </a:lnTo>
                      <a:lnTo>
                        <a:pt x="1347" y="302"/>
                      </a:lnTo>
                      <a:lnTo>
                        <a:pt x="1342" y="302"/>
                      </a:lnTo>
                      <a:lnTo>
                        <a:pt x="1347" y="302"/>
                      </a:lnTo>
                      <a:lnTo>
                        <a:pt x="1342" y="302"/>
                      </a:lnTo>
                      <a:lnTo>
                        <a:pt x="1347" y="302"/>
                      </a:lnTo>
                      <a:lnTo>
                        <a:pt x="1347" y="283"/>
                      </a:lnTo>
                      <a:lnTo>
                        <a:pt x="1346" y="274"/>
                      </a:lnTo>
                      <a:lnTo>
                        <a:pt x="1341" y="274"/>
                      </a:lnTo>
                      <a:lnTo>
                        <a:pt x="1346" y="274"/>
                      </a:lnTo>
                      <a:lnTo>
                        <a:pt x="1341" y="274"/>
                      </a:lnTo>
                      <a:lnTo>
                        <a:pt x="1346" y="274"/>
                      </a:lnTo>
                      <a:lnTo>
                        <a:pt x="1346" y="264"/>
                      </a:lnTo>
                      <a:lnTo>
                        <a:pt x="1345" y="255"/>
                      </a:lnTo>
                      <a:lnTo>
                        <a:pt x="1339" y="255"/>
                      </a:lnTo>
                      <a:lnTo>
                        <a:pt x="1345" y="255"/>
                      </a:lnTo>
                      <a:lnTo>
                        <a:pt x="1339" y="255"/>
                      </a:lnTo>
                      <a:lnTo>
                        <a:pt x="1345" y="255"/>
                      </a:lnTo>
                      <a:lnTo>
                        <a:pt x="1345" y="247"/>
                      </a:lnTo>
                      <a:lnTo>
                        <a:pt x="1343" y="238"/>
                      </a:lnTo>
                      <a:lnTo>
                        <a:pt x="1338" y="238"/>
                      </a:lnTo>
                      <a:lnTo>
                        <a:pt x="1343" y="238"/>
                      </a:lnTo>
                      <a:lnTo>
                        <a:pt x="1338" y="238"/>
                      </a:lnTo>
                      <a:lnTo>
                        <a:pt x="1343" y="238"/>
                      </a:lnTo>
                      <a:lnTo>
                        <a:pt x="1343" y="221"/>
                      </a:lnTo>
                      <a:lnTo>
                        <a:pt x="1342" y="213"/>
                      </a:lnTo>
                      <a:lnTo>
                        <a:pt x="1337" y="213"/>
                      </a:lnTo>
                      <a:lnTo>
                        <a:pt x="1342" y="213"/>
                      </a:lnTo>
                      <a:lnTo>
                        <a:pt x="1337" y="213"/>
                      </a:lnTo>
                      <a:lnTo>
                        <a:pt x="1342" y="213"/>
                      </a:lnTo>
                      <a:lnTo>
                        <a:pt x="1342" y="206"/>
                      </a:lnTo>
                      <a:lnTo>
                        <a:pt x="1341" y="198"/>
                      </a:lnTo>
                      <a:lnTo>
                        <a:pt x="1336" y="198"/>
                      </a:lnTo>
                      <a:lnTo>
                        <a:pt x="1341" y="198"/>
                      </a:lnTo>
                      <a:lnTo>
                        <a:pt x="1336" y="198"/>
                      </a:lnTo>
                      <a:lnTo>
                        <a:pt x="1341" y="198"/>
                      </a:lnTo>
                      <a:lnTo>
                        <a:pt x="1341" y="190"/>
                      </a:lnTo>
                      <a:lnTo>
                        <a:pt x="1339" y="190"/>
                      </a:lnTo>
                      <a:lnTo>
                        <a:pt x="1338" y="184"/>
                      </a:lnTo>
                      <a:lnTo>
                        <a:pt x="1334" y="184"/>
                      </a:lnTo>
                      <a:lnTo>
                        <a:pt x="1339" y="184"/>
                      </a:lnTo>
                      <a:lnTo>
                        <a:pt x="1334" y="184"/>
                      </a:lnTo>
                      <a:lnTo>
                        <a:pt x="1339" y="184"/>
                      </a:lnTo>
                      <a:lnTo>
                        <a:pt x="1339" y="169"/>
                      </a:lnTo>
                      <a:lnTo>
                        <a:pt x="1338" y="169"/>
                      </a:lnTo>
                      <a:lnTo>
                        <a:pt x="1337" y="163"/>
                      </a:lnTo>
                      <a:lnTo>
                        <a:pt x="1333" y="163"/>
                      </a:lnTo>
                      <a:lnTo>
                        <a:pt x="1338" y="163"/>
                      </a:lnTo>
                      <a:lnTo>
                        <a:pt x="1333" y="163"/>
                      </a:lnTo>
                      <a:lnTo>
                        <a:pt x="1338" y="163"/>
                      </a:lnTo>
                      <a:lnTo>
                        <a:pt x="1338" y="158"/>
                      </a:lnTo>
                      <a:lnTo>
                        <a:pt x="1337" y="158"/>
                      </a:lnTo>
                      <a:lnTo>
                        <a:pt x="1336" y="151"/>
                      </a:lnTo>
                      <a:lnTo>
                        <a:pt x="1332" y="151"/>
                      </a:lnTo>
                      <a:lnTo>
                        <a:pt x="1337" y="151"/>
                      </a:lnTo>
                      <a:lnTo>
                        <a:pt x="1332" y="151"/>
                      </a:lnTo>
                      <a:lnTo>
                        <a:pt x="1337" y="151"/>
                      </a:lnTo>
                      <a:lnTo>
                        <a:pt x="1337" y="146"/>
                      </a:lnTo>
                      <a:lnTo>
                        <a:pt x="1336" y="146"/>
                      </a:lnTo>
                      <a:lnTo>
                        <a:pt x="1334" y="141"/>
                      </a:lnTo>
                      <a:lnTo>
                        <a:pt x="1330" y="141"/>
                      </a:lnTo>
                      <a:lnTo>
                        <a:pt x="1336" y="141"/>
                      </a:lnTo>
                      <a:lnTo>
                        <a:pt x="1330" y="141"/>
                      </a:lnTo>
                      <a:lnTo>
                        <a:pt x="1336" y="141"/>
                      </a:lnTo>
                      <a:lnTo>
                        <a:pt x="1336" y="131"/>
                      </a:lnTo>
                      <a:lnTo>
                        <a:pt x="1334" y="129"/>
                      </a:lnTo>
                      <a:lnTo>
                        <a:pt x="1333" y="126"/>
                      </a:lnTo>
                      <a:lnTo>
                        <a:pt x="1329" y="127"/>
                      </a:lnTo>
                      <a:lnTo>
                        <a:pt x="1334" y="127"/>
                      </a:lnTo>
                      <a:lnTo>
                        <a:pt x="1333" y="126"/>
                      </a:lnTo>
                      <a:lnTo>
                        <a:pt x="1329" y="127"/>
                      </a:lnTo>
                      <a:lnTo>
                        <a:pt x="1334" y="127"/>
                      </a:lnTo>
                      <a:lnTo>
                        <a:pt x="1334" y="122"/>
                      </a:lnTo>
                      <a:lnTo>
                        <a:pt x="1333" y="120"/>
                      </a:lnTo>
                      <a:lnTo>
                        <a:pt x="1332" y="117"/>
                      </a:lnTo>
                      <a:lnTo>
                        <a:pt x="1328" y="118"/>
                      </a:lnTo>
                      <a:lnTo>
                        <a:pt x="1333" y="118"/>
                      </a:lnTo>
                      <a:lnTo>
                        <a:pt x="1332" y="117"/>
                      </a:lnTo>
                      <a:lnTo>
                        <a:pt x="1328" y="118"/>
                      </a:lnTo>
                      <a:lnTo>
                        <a:pt x="1333" y="118"/>
                      </a:lnTo>
                      <a:lnTo>
                        <a:pt x="1333" y="114"/>
                      </a:lnTo>
                      <a:lnTo>
                        <a:pt x="1332" y="113"/>
                      </a:lnTo>
                      <a:lnTo>
                        <a:pt x="1330" y="109"/>
                      </a:lnTo>
                      <a:lnTo>
                        <a:pt x="1327" y="110"/>
                      </a:lnTo>
                      <a:lnTo>
                        <a:pt x="1332" y="110"/>
                      </a:lnTo>
                      <a:lnTo>
                        <a:pt x="1330" y="109"/>
                      </a:lnTo>
                      <a:lnTo>
                        <a:pt x="1327" y="110"/>
                      </a:lnTo>
                      <a:lnTo>
                        <a:pt x="1332" y="110"/>
                      </a:lnTo>
                      <a:lnTo>
                        <a:pt x="1332" y="104"/>
                      </a:lnTo>
                      <a:lnTo>
                        <a:pt x="1330" y="104"/>
                      </a:lnTo>
                      <a:lnTo>
                        <a:pt x="1330" y="102"/>
                      </a:lnTo>
                      <a:lnTo>
                        <a:pt x="1329" y="100"/>
                      </a:lnTo>
                      <a:lnTo>
                        <a:pt x="1325" y="101"/>
                      </a:lnTo>
                      <a:lnTo>
                        <a:pt x="1330" y="101"/>
                      </a:lnTo>
                      <a:lnTo>
                        <a:pt x="1329" y="100"/>
                      </a:lnTo>
                      <a:lnTo>
                        <a:pt x="1325" y="101"/>
                      </a:lnTo>
                      <a:lnTo>
                        <a:pt x="1330" y="101"/>
                      </a:lnTo>
                      <a:lnTo>
                        <a:pt x="1330" y="98"/>
                      </a:lnTo>
                      <a:lnTo>
                        <a:pt x="1329" y="98"/>
                      </a:lnTo>
                      <a:lnTo>
                        <a:pt x="1329" y="96"/>
                      </a:lnTo>
                      <a:lnTo>
                        <a:pt x="1328" y="95"/>
                      </a:lnTo>
                      <a:lnTo>
                        <a:pt x="1324" y="97"/>
                      </a:lnTo>
                      <a:lnTo>
                        <a:pt x="1329" y="97"/>
                      </a:lnTo>
                      <a:lnTo>
                        <a:pt x="1328" y="95"/>
                      </a:lnTo>
                      <a:lnTo>
                        <a:pt x="1324" y="97"/>
                      </a:lnTo>
                      <a:lnTo>
                        <a:pt x="1329" y="97"/>
                      </a:lnTo>
                      <a:lnTo>
                        <a:pt x="1329" y="95"/>
                      </a:lnTo>
                      <a:lnTo>
                        <a:pt x="1328" y="95"/>
                      </a:lnTo>
                      <a:lnTo>
                        <a:pt x="1328" y="92"/>
                      </a:lnTo>
                      <a:lnTo>
                        <a:pt x="1327" y="91"/>
                      </a:lnTo>
                      <a:lnTo>
                        <a:pt x="1323" y="93"/>
                      </a:lnTo>
                      <a:lnTo>
                        <a:pt x="1328" y="93"/>
                      </a:lnTo>
                      <a:lnTo>
                        <a:pt x="1327" y="91"/>
                      </a:lnTo>
                      <a:lnTo>
                        <a:pt x="1323" y="93"/>
                      </a:lnTo>
                      <a:lnTo>
                        <a:pt x="1328" y="93"/>
                      </a:lnTo>
                      <a:lnTo>
                        <a:pt x="1328" y="89"/>
                      </a:lnTo>
                      <a:lnTo>
                        <a:pt x="1327" y="89"/>
                      </a:lnTo>
                      <a:lnTo>
                        <a:pt x="1327" y="87"/>
                      </a:lnTo>
                      <a:lnTo>
                        <a:pt x="1323" y="83"/>
                      </a:lnTo>
                      <a:lnTo>
                        <a:pt x="1321" y="83"/>
                      </a:lnTo>
                      <a:lnTo>
                        <a:pt x="1319" y="82"/>
                      </a:lnTo>
                      <a:lnTo>
                        <a:pt x="1318" y="82"/>
                      </a:lnTo>
                      <a:lnTo>
                        <a:pt x="1315" y="83"/>
                      </a:lnTo>
                      <a:lnTo>
                        <a:pt x="1314" y="84"/>
                      </a:lnTo>
                      <a:lnTo>
                        <a:pt x="1316" y="87"/>
                      </a:lnTo>
                      <a:lnTo>
                        <a:pt x="1316" y="83"/>
                      </a:lnTo>
                      <a:lnTo>
                        <a:pt x="1314" y="84"/>
                      </a:lnTo>
                      <a:lnTo>
                        <a:pt x="1316" y="87"/>
                      </a:lnTo>
                      <a:lnTo>
                        <a:pt x="1316" y="83"/>
                      </a:lnTo>
                      <a:lnTo>
                        <a:pt x="1315" y="83"/>
                      </a:lnTo>
                      <a:lnTo>
                        <a:pt x="1312" y="84"/>
                      </a:lnTo>
                      <a:lnTo>
                        <a:pt x="1311" y="87"/>
                      </a:lnTo>
                      <a:lnTo>
                        <a:pt x="1311" y="88"/>
                      </a:lnTo>
                      <a:lnTo>
                        <a:pt x="1315" y="88"/>
                      </a:lnTo>
                      <a:lnTo>
                        <a:pt x="1315" y="84"/>
                      </a:lnTo>
                      <a:lnTo>
                        <a:pt x="1312" y="86"/>
                      </a:lnTo>
                      <a:lnTo>
                        <a:pt x="1311" y="88"/>
                      </a:lnTo>
                      <a:lnTo>
                        <a:pt x="1315" y="88"/>
                      </a:lnTo>
                      <a:lnTo>
                        <a:pt x="1315" y="84"/>
                      </a:lnTo>
                      <a:lnTo>
                        <a:pt x="1314" y="84"/>
                      </a:lnTo>
                      <a:lnTo>
                        <a:pt x="1311" y="86"/>
                      </a:lnTo>
                      <a:lnTo>
                        <a:pt x="1310" y="88"/>
                      </a:lnTo>
                      <a:lnTo>
                        <a:pt x="1310" y="89"/>
                      </a:lnTo>
                      <a:lnTo>
                        <a:pt x="1314" y="89"/>
                      </a:lnTo>
                      <a:lnTo>
                        <a:pt x="1314" y="86"/>
                      </a:lnTo>
                      <a:lnTo>
                        <a:pt x="1311" y="87"/>
                      </a:lnTo>
                      <a:lnTo>
                        <a:pt x="1310" y="89"/>
                      </a:lnTo>
                      <a:lnTo>
                        <a:pt x="1314" y="89"/>
                      </a:lnTo>
                      <a:lnTo>
                        <a:pt x="1314" y="86"/>
                      </a:lnTo>
                      <a:lnTo>
                        <a:pt x="1312" y="86"/>
                      </a:lnTo>
                      <a:lnTo>
                        <a:pt x="1310" y="87"/>
                      </a:lnTo>
                      <a:lnTo>
                        <a:pt x="1308" y="89"/>
                      </a:lnTo>
                      <a:lnTo>
                        <a:pt x="1308" y="91"/>
                      </a:lnTo>
                      <a:lnTo>
                        <a:pt x="1312" y="91"/>
                      </a:lnTo>
                      <a:lnTo>
                        <a:pt x="1312" y="87"/>
                      </a:lnTo>
                      <a:lnTo>
                        <a:pt x="1310" y="88"/>
                      </a:lnTo>
                      <a:lnTo>
                        <a:pt x="1308" y="91"/>
                      </a:lnTo>
                      <a:lnTo>
                        <a:pt x="1312" y="91"/>
                      </a:lnTo>
                      <a:lnTo>
                        <a:pt x="1312" y="87"/>
                      </a:lnTo>
                      <a:lnTo>
                        <a:pt x="1311" y="87"/>
                      </a:lnTo>
                      <a:lnTo>
                        <a:pt x="1308" y="88"/>
                      </a:lnTo>
                      <a:lnTo>
                        <a:pt x="1307" y="91"/>
                      </a:lnTo>
                      <a:lnTo>
                        <a:pt x="1307" y="93"/>
                      </a:lnTo>
                      <a:lnTo>
                        <a:pt x="1311" y="93"/>
                      </a:lnTo>
                      <a:lnTo>
                        <a:pt x="1311" y="89"/>
                      </a:lnTo>
                      <a:lnTo>
                        <a:pt x="1308" y="91"/>
                      </a:lnTo>
                      <a:lnTo>
                        <a:pt x="1307" y="93"/>
                      </a:lnTo>
                      <a:lnTo>
                        <a:pt x="1311" y="93"/>
                      </a:lnTo>
                      <a:lnTo>
                        <a:pt x="1311" y="89"/>
                      </a:lnTo>
                      <a:lnTo>
                        <a:pt x="1310" y="89"/>
                      </a:lnTo>
                      <a:lnTo>
                        <a:pt x="1307" y="91"/>
                      </a:lnTo>
                      <a:lnTo>
                        <a:pt x="1306" y="93"/>
                      </a:lnTo>
                      <a:lnTo>
                        <a:pt x="1306" y="95"/>
                      </a:lnTo>
                      <a:lnTo>
                        <a:pt x="1310" y="95"/>
                      </a:lnTo>
                      <a:lnTo>
                        <a:pt x="1307" y="92"/>
                      </a:lnTo>
                      <a:lnTo>
                        <a:pt x="1306" y="95"/>
                      </a:lnTo>
                      <a:lnTo>
                        <a:pt x="1310" y="95"/>
                      </a:lnTo>
                      <a:lnTo>
                        <a:pt x="1307" y="92"/>
                      </a:lnTo>
                      <a:lnTo>
                        <a:pt x="1306" y="93"/>
                      </a:lnTo>
                      <a:lnTo>
                        <a:pt x="1305" y="96"/>
                      </a:lnTo>
                      <a:lnTo>
                        <a:pt x="1305" y="97"/>
                      </a:lnTo>
                      <a:lnTo>
                        <a:pt x="1308" y="97"/>
                      </a:lnTo>
                      <a:lnTo>
                        <a:pt x="1306" y="95"/>
                      </a:lnTo>
                      <a:lnTo>
                        <a:pt x="1305" y="97"/>
                      </a:lnTo>
                      <a:lnTo>
                        <a:pt x="1308" y="97"/>
                      </a:lnTo>
                      <a:lnTo>
                        <a:pt x="1306" y="95"/>
                      </a:lnTo>
                      <a:lnTo>
                        <a:pt x="1305" y="96"/>
                      </a:lnTo>
                      <a:lnTo>
                        <a:pt x="1303" y="98"/>
                      </a:lnTo>
                      <a:lnTo>
                        <a:pt x="1303" y="100"/>
                      </a:lnTo>
                      <a:lnTo>
                        <a:pt x="1307" y="100"/>
                      </a:lnTo>
                      <a:lnTo>
                        <a:pt x="1305" y="97"/>
                      </a:lnTo>
                      <a:lnTo>
                        <a:pt x="1303" y="100"/>
                      </a:lnTo>
                      <a:lnTo>
                        <a:pt x="1307" y="100"/>
                      </a:lnTo>
                      <a:lnTo>
                        <a:pt x="1305" y="97"/>
                      </a:lnTo>
                      <a:lnTo>
                        <a:pt x="1303" y="98"/>
                      </a:lnTo>
                      <a:lnTo>
                        <a:pt x="1302" y="101"/>
                      </a:lnTo>
                      <a:lnTo>
                        <a:pt x="1302" y="102"/>
                      </a:lnTo>
                      <a:lnTo>
                        <a:pt x="1306" y="102"/>
                      </a:lnTo>
                      <a:lnTo>
                        <a:pt x="1302" y="101"/>
                      </a:lnTo>
                      <a:lnTo>
                        <a:pt x="1302" y="102"/>
                      </a:lnTo>
                      <a:lnTo>
                        <a:pt x="1306" y="102"/>
                      </a:lnTo>
                      <a:lnTo>
                        <a:pt x="1302" y="101"/>
                      </a:lnTo>
                      <a:lnTo>
                        <a:pt x="1301" y="104"/>
                      </a:lnTo>
                      <a:lnTo>
                        <a:pt x="1301" y="108"/>
                      </a:lnTo>
                      <a:lnTo>
                        <a:pt x="1305" y="108"/>
                      </a:lnTo>
                      <a:lnTo>
                        <a:pt x="1301" y="106"/>
                      </a:lnTo>
                      <a:lnTo>
                        <a:pt x="1301" y="108"/>
                      </a:lnTo>
                      <a:lnTo>
                        <a:pt x="1305" y="108"/>
                      </a:lnTo>
                      <a:lnTo>
                        <a:pt x="1301" y="106"/>
                      </a:lnTo>
                      <a:lnTo>
                        <a:pt x="1299" y="109"/>
                      </a:lnTo>
                      <a:lnTo>
                        <a:pt x="1299" y="111"/>
                      </a:lnTo>
                      <a:lnTo>
                        <a:pt x="1303" y="111"/>
                      </a:lnTo>
                      <a:lnTo>
                        <a:pt x="1299" y="110"/>
                      </a:lnTo>
                      <a:lnTo>
                        <a:pt x="1299" y="111"/>
                      </a:lnTo>
                      <a:lnTo>
                        <a:pt x="1303" y="111"/>
                      </a:lnTo>
                      <a:lnTo>
                        <a:pt x="1299" y="110"/>
                      </a:lnTo>
                      <a:lnTo>
                        <a:pt x="1298" y="113"/>
                      </a:lnTo>
                      <a:lnTo>
                        <a:pt x="1298" y="117"/>
                      </a:lnTo>
                      <a:lnTo>
                        <a:pt x="1302" y="117"/>
                      </a:lnTo>
                      <a:lnTo>
                        <a:pt x="1299" y="114"/>
                      </a:lnTo>
                      <a:lnTo>
                        <a:pt x="1298" y="117"/>
                      </a:lnTo>
                      <a:lnTo>
                        <a:pt x="1302" y="117"/>
                      </a:lnTo>
                      <a:lnTo>
                        <a:pt x="1299" y="114"/>
                      </a:lnTo>
                      <a:lnTo>
                        <a:pt x="1298" y="115"/>
                      </a:lnTo>
                      <a:lnTo>
                        <a:pt x="1297" y="118"/>
                      </a:lnTo>
                      <a:lnTo>
                        <a:pt x="1297" y="124"/>
                      </a:lnTo>
                      <a:lnTo>
                        <a:pt x="1301" y="124"/>
                      </a:lnTo>
                      <a:lnTo>
                        <a:pt x="1297" y="123"/>
                      </a:lnTo>
                      <a:lnTo>
                        <a:pt x="1297" y="124"/>
                      </a:lnTo>
                      <a:lnTo>
                        <a:pt x="1301" y="124"/>
                      </a:lnTo>
                      <a:lnTo>
                        <a:pt x="1297" y="123"/>
                      </a:lnTo>
                      <a:lnTo>
                        <a:pt x="1296" y="126"/>
                      </a:lnTo>
                      <a:lnTo>
                        <a:pt x="1296" y="129"/>
                      </a:lnTo>
                      <a:lnTo>
                        <a:pt x="1299" y="129"/>
                      </a:lnTo>
                      <a:lnTo>
                        <a:pt x="1296" y="128"/>
                      </a:lnTo>
                      <a:lnTo>
                        <a:pt x="1296" y="129"/>
                      </a:lnTo>
                      <a:lnTo>
                        <a:pt x="1299" y="129"/>
                      </a:lnTo>
                      <a:lnTo>
                        <a:pt x="1296" y="128"/>
                      </a:lnTo>
                      <a:lnTo>
                        <a:pt x="1294" y="132"/>
                      </a:lnTo>
                      <a:lnTo>
                        <a:pt x="1294" y="137"/>
                      </a:lnTo>
                      <a:lnTo>
                        <a:pt x="1298" y="137"/>
                      </a:lnTo>
                      <a:lnTo>
                        <a:pt x="1294" y="136"/>
                      </a:lnTo>
                      <a:lnTo>
                        <a:pt x="1294" y="137"/>
                      </a:lnTo>
                      <a:lnTo>
                        <a:pt x="1298" y="137"/>
                      </a:lnTo>
                      <a:lnTo>
                        <a:pt x="1294" y="136"/>
                      </a:lnTo>
                      <a:lnTo>
                        <a:pt x="1293" y="140"/>
                      </a:lnTo>
                      <a:lnTo>
                        <a:pt x="1293" y="149"/>
                      </a:lnTo>
                      <a:lnTo>
                        <a:pt x="1297" y="149"/>
                      </a:lnTo>
                      <a:lnTo>
                        <a:pt x="1293" y="148"/>
                      </a:lnTo>
                      <a:lnTo>
                        <a:pt x="1293" y="149"/>
                      </a:lnTo>
                      <a:lnTo>
                        <a:pt x="1297" y="149"/>
                      </a:lnTo>
                      <a:lnTo>
                        <a:pt x="1293" y="148"/>
                      </a:lnTo>
                      <a:lnTo>
                        <a:pt x="1292" y="153"/>
                      </a:lnTo>
                      <a:lnTo>
                        <a:pt x="1292" y="158"/>
                      </a:lnTo>
                      <a:lnTo>
                        <a:pt x="1296" y="158"/>
                      </a:lnTo>
                      <a:lnTo>
                        <a:pt x="1292" y="157"/>
                      </a:lnTo>
                      <a:lnTo>
                        <a:pt x="1292" y="158"/>
                      </a:lnTo>
                      <a:lnTo>
                        <a:pt x="1296" y="158"/>
                      </a:lnTo>
                      <a:lnTo>
                        <a:pt x="1292" y="157"/>
                      </a:lnTo>
                      <a:lnTo>
                        <a:pt x="1290" y="162"/>
                      </a:lnTo>
                      <a:lnTo>
                        <a:pt x="1290" y="169"/>
                      </a:lnTo>
                      <a:lnTo>
                        <a:pt x="1294" y="169"/>
                      </a:lnTo>
                      <a:lnTo>
                        <a:pt x="1290" y="168"/>
                      </a:lnTo>
                      <a:lnTo>
                        <a:pt x="1290" y="169"/>
                      </a:lnTo>
                      <a:lnTo>
                        <a:pt x="1294" y="169"/>
                      </a:lnTo>
                      <a:lnTo>
                        <a:pt x="1290" y="168"/>
                      </a:lnTo>
                      <a:lnTo>
                        <a:pt x="1289" y="173"/>
                      </a:lnTo>
                      <a:lnTo>
                        <a:pt x="1289" y="188"/>
                      </a:lnTo>
                      <a:lnTo>
                        <a:pt x="1293" y="188"/>
                      </a:lnTo>
                      <a:lnTo>
                        <a:pt x="1289" y="188"/>
                      </a:lnTo>
                      <a:lnTo>
                        <a:pt x="1293" y="188"/>
                      </a:lnTo>
                      <a:lnTo>
                        <a:pt x="1289" y="188"/>
                      </a:lnTo>
                      <a:lnTo>
                        <a:pt x="1288" y="195"/>
                      </a:lnTo>
                      <a:lnTo>
                        <a:pt x="1288" y="203"/>
                      </a:lnTo>
                      <a:lnTo>
                        <a:pt x="1292" y="203"/>
                      </a:lnTo>
                      <a:lnTo>
                        <a:pt x="1288" y="203"/>
                      </a:lnTo>
                      <a:lnTo>
                        <a:pt x="1292" y="203"/>
                      </a:lnTo>
                      <a:lnTo>
                        <a:pt x="1288" y="203"/>
                      </a:lnTo>
                      <a:lnTo>
                        <a:pt x="1287" y="211"/>
                      </a:lnTo>
                      <a:lnTo>
                        <a:pt x="1287" y="220"/>
                      </a:lnTo>
                      <a:lnTo>
                        <a:pt x="1290" y="220"/>
                      </a:lnTo>
                      <a:lnTo>
                        <a:pt x="1287" y="220"/>
                      </a:lnTo>
                      <a:lnTo>
                        <a:pt x="1290" y="220"/>
                      </a:lnTo>
                      <a:lnTo>
                        <a:pt x="1287" y="220"/>
                      </a:lnTo>
                      <a:lnTo>
                        <a:pt x="1285" y="229"/>
                      </a:lnTo>
                      <a:lnTo>
                        <a:pt x="1285" y="248"/>
                      </a:lnTo>
                      <a:lnTo>
                        <a:pt x="1289" y="248"/>
                      </a:lnTo>
                      <a:lnTo>
                        <a:pt x="1285" y="248"/>
                      </a:lnTo>
                      <a:lnTo>
                        <a:pt x="1289" y="248"/>
                      </a:lnTo>
                      <a:lnTo>
                        <a:pt x="1285" y="248"/>
                      </a:lnTo>
                      <a:lnTo>
                        <a:pt x="1284" y="259"/>
                      </a:lnTo>
                      <a:lnTo>
                        <a:pt x="1284" y="269"/>
                      </a:lnTo>
                      <a:lnTo>
                        <a:pt x="1288" y="269"/>
                      </a:lnTo>
                      <a:lnTo>
                        <a:pt x="1284" y="269"/>
                      </a:lnTo>
                      <a:lnTo>
                        <a:pt x="1288" y="269"/>
                      </a:lnTo>
                      <a:lnTo>
                        <a:pt x="1284" y="269"/>
                      </a:lnTo>
                      <a:lnTo>
                        <a:pt x="1283" y="281"/>
                      </a:lnTo>
                      <a:lnTo>
                        <a:pt x="1283" y="291"/>
                      </a:lnTo>
                      <a:lnTo>
                        <a:pt x="1287" y="291"/>
                      </a:lnTo>
                      <a:lnTo>
                        <a:pt x="1283" y="291"/>
                      </a:lnTo>
                      <a:lnTo>
                        <a:pt x="1287" y="291"/>
                      </a:lnTo>
                      <a:lnTo>
                        <a:pt x="1283" y="291"/>
                      </a:lnTo>
                      <a:lnTo>
                        <a:pt x="1281" y="302"/>
                      </a:lnTo>
                      <a:lnTo>
                        <a:pt x="1281" y="327"/>
                      </a:lnTo>
                      <a:lnTo>
                        <a:pt x="1285" y="327"/>
                      </a:lnTo>
                      <a:lnTo>
                        <a:pt x="1281" y="327"/>
                      </a:lnTo>
                      <a:lnTo>
                        <a:pt x="1285" y="327"/>
                      </a:lnTo>
                      <a:lnTo>
                        <a:pt x="1281" y="327"/>
                      </a:lnTo>
                      <a:lnTo>
                        <a:pt x="1280" y="339"/>
                      </a:lnTo>
                      <a:lnTo>
                        <a:pt x="1280" y="352"/>
                      </a:lnTo>
                      <a:lnTo>
                        <a:pt x="1284" y="352"/>
                      </a:lnTo>
                      <a:lnTo>
                        <a:pt x="1280" y="352"/>
                      </a:lnTo>
                      <a:lnTo>
                        <a:pt x="1284" y="352"/>
                      </a:lnTo>
                      <a:lnTo>
                        <a:pt x="1280" y="352"/>
                      </a:lnTo>
                      <a:lnTo>
                        <a:pt x="1279" y="364"/>
                      </a:lnTo>
                      <a:lnTo>
                        <a:pt x="1279" y="377"/>
                      </a:lnTo>
                      <a:lnTo>
                        <a:pt x="1283" y="377"/>
                      </a:lnTo>
                      <a:lnTo>
                        <a:pt x="1279" y="377"/>
                      </a:lnTo>
                      <a:lnTo>
                        <a:pt x="1283" y="377"/>
                      </a:lnTo>
                      <a:lnTo>
                        <a:pt x="1279" y="377"/>
                      </a:lnTo>
                      <a:lnTo>
                        <a:pt x="1277" y="390"/>
                      </a:lnTo>
                      <a:lnTo>
                        <a:pt x="1277" y="416"/>
                      </a:lnTo>
                      <a:lnTo>
                        <a:pt x="1281" y="416"/>
                      </a:lnTo>
                      <a:lnTo>
                        <a:pt x="1277" y="416"/>
                      </a:lnTo>
                      <a:lnTo>
                        <a:pt x="1281" y="416"/>
                      </a:lnTo>
                      <a:lnTo>
                        <a:pt x="1277" y="416"/>
                      </a:lnTo>
                      <a:lnTo>
                        <a:pt x="1276" y="429"/>
                      </a:lnTo>
                      <a:lnTo>
                        <a:pt x="1276" y="443"/>
                      </a:lnTo>
                      <a:lnTo>
                        <a:pt x="1280" y="443"/>
                      </a:lnTo>
                      <a:lnTo>
                        <a:pt x="1276" y="443"/>
                      </a:lnTo>
                      <a:lnTo>
                        <a:pt x="1280" y="443"/>
                      </a:lnTo>
                      <a:lnTo>
                        <a:pt x="1276" y="443"/>
                      </a:lnTo>
                      <a:lnTo>
                        <a:pt x="1275" y="456"/>
                      </a:lnTo>
                      <a:lnTo>
                        <a:pt x="1275" y="470"/>
                      </a:lnTo>
                      <a:lnTo>
                        <a:pt x="1279" y="470"/>
                      </a:lnTo>
                      <a:lnTo>
                        <a:pt x="1275" y="470"/>
                      </a:lnTo>
                      <a:lnTo>
                        <a:pt x="1279" y="470"/>
                      </a:lnTo>
                      <a:lnTo>
                        <a:pt x="1275" y="470"/>
                      </a:lnTo>
                      <a:lnTo>
                        <a:pt x="1274" y="483"/>
                      </a:lnTo>
                      <a:lnTo>
                        <a:pt x="1274" y="510"/>
                      </a:lnTo>
                      <a:lnTo>
                        <a:pt x="1277" y="510"/>
                      </a:lnTo>
                      <a:lnTo>
                        <a:pt x="1274" y="510"/>
                      </a:lnTo>
                      <a:lnTo>
                        <a:pt x="1277" y="510"/>
                      </a:lnTo>
                      <a:lnTo>
                        <a:pt x="1274" y="510"/>
                      </a:lnTo>
                      <a:lnTo>
                        <a:pt x="1272" y="523"/>
                      </a:lnTo>
                      <a:lnTo>
                        <a:pt x="1272" y="536"/>
                      </a:lnTo>
                      <a:lnTo>
                        <a:pt x="1276" y="536"/>
                      </a:lnTo>
                      <a:lnTo>
                        <a:pt x="1272" y="536"/>
                      </a:lnTo>
                      <a:lnTo>
                        <a:pt x="1276" y="536"/>
                      </a:lnTo>
                      <a:lnTo>
                        <a:pt x="1272" y="536"/>
                      </a:lnTo>
                      <a:lnTo>
                        <a:pt x="1271" y="550"/>
                      </a:lnTo>
                      <a:lnTo>
                        <a:pt x="1271" y="576"/>
                      </a:lnTo>
                      <a:lnTo>
                        <a:pt x="1275" y="576"/>
                      </a:lnTo>
                      <a:lnTo>
                        <a:pt x="1271" y="576"/>
                      </a:lnTo>
                      <a:lnTo>
                        <a:pt x="1275" y="576"/>
                      </a:lnTo>
                      <a:lnTo>
                        <a:pt x="1271" y="576"/>
                      </a:lnTo>
                      <a:lnTo>
                        <a:pt x="1270" y="589"/>
                      </a:lnTo>
                      <a:lnTo>
                        <a:pt x="1270" y="602"/>
                      </a:lnTo>
                      <a:lnTo>
                        <a:pt x="1274" y="602"/>
                      </a:lnTo>
                      <a:lnTo>
                        <a:pt x="1270" y="602"/>
                      </a:lnTo>
                      <a:lnTo>
                        <a:pt x="1274" y="602"/>
                      </a:lnTo>
                      <a:lnTo>
                        <a:pt x="1270" y="602"/>
                      </a:lnTo>
                      <a:lnTo>
                        <a:pt x="1268" y="615"/>
                      </a:lnTo>
                      <a:lnTo>
                        <a:pt x="1268" y="628"/>
                      </a:lnTo>
                      <a:lnTo>
                        <a:pt x="1272" y="628"/>
                      </a:lnTo>
                      <a:lnTo>
                        <a:pt x="1268" y="628"/>
                      </a:lnTo>
                      <a:lnTo>
                        <a:pt x="1272" y="628"/>
                      </a:lnTo>
                      <a:lnTo>
                        <a:pt x="1268" y="628"/>
                      </a:lnTo>
                      <a:lnTo>
                        <a:pt x="1267" y="641"/>
                      </a:lnTo>
                      <a:lnTo>
                        <a:pt x="1267" y="665"/>
                      </a:lnTo>
                      <a:lnTo>
                        <a:pt x="1271" y="665"/>
                      </a:lnTo>
                      <a:lnTo>
                        <a:pt x="1267" y="665"/>
                      </a:lnTo>
                      <a:lnTo>
                        <a:pt x="1271" y="665"/>
                      </a:lnTo>
                      <a:lnTo>
                        <a:pt x="1267" y="665"/>
                      </a:lnTo>
                      <a:lnTo>
                        <a:pt x="1266" y="678"/>
                      </a:lnTo>
                      <a:lnTo>
                        <a:pt x="1266" y="691"/>
                      </a:lnTo>
                      <a:lnTo>
                        <a:pt x="1270" y="691"/>
                      </a:lnTo>
                      <a:lnTo>
                        <a:pt x="1266" y="691"/>
                      </a:lnTo>
                      <a:lnTo>
                        <a:pt x="1270" y="691"/>
                      </a:lnTo>
                      <a:lnTo>
                        <a:pt x="1266" y="691"/>
                      </a:lnTo>
                      <a:lnTo>
                        <a:pt x="1265" y="703"/>
                      </a:lnTo>
                      <a:lnTo>
                        <a:pt x="1265" y="714"/>
                      </a:lnTo>
                      <a:lnTo>
                        <a:pt x="1268" y="714"/>
                      </a:lnTo>
                      <a:lnTo>
                        <a:pt x="1265" y="714"/>
                      </a:lnTo>
                      <a:lnTo>
                        <a:pt x="1268" y="714"/>
                      </a:lnTo>
                      <a:lnTo>
                        <a:pt x="1265" y="714"/>
                      </a:lnTo>
                      <a:lnTo>
                        <a:pt x="1263" y="727"/>
                      </a:lnTo>
                      <a:lnTo>
                        <a:pt x="1263" y="751"/>
                      </a:lnTo>
                      <a:lnTo>
                        <a:pt x="1267" y="751"/>
                      </a:lnTo>
                      <a:lnTo>
                        <a:pt x="1263" y="751"/>
                      </a:lnTo>
                      <a:lnTo>
                        <a:pt x="1267" y="751"/>
                      </a:lnTo>
                      <a:lnTo>
                        <a:pt x="1263" y="751"/>
                      </a:lnTo>
                      <a:lnTo>
                        <a:pt x="1262" y="762"/>
                      </a:lnTo>
                      <a:lnTo>
                        <a:pt x="1262" y="774"/>
                      </a:lnTo>
                      <a:lnTo>
                        <a:pt x="1266" y="774"/>
                      </a:lnTo>
                      <a:lnTo>
                        <a:pt x="1262" y="774"/>
                      </a:lnTo>
                      <a:lnTo>
                        <a:pt x="1266" y="774"/>
                      </a:lnTo>
                      <a:lnTo>
                        <a:pt x="1262" y="774"/>
                      </a:lnTo>
                      <a:lnTo>
                        <a:pt x="1261" y="784"/>
                      </a:lnTo>
                      <a:lnTo>
                        <a:pt x="1261" y="796"/>
                      </a:lnTo>
                      <a:lnTo>
                        <a:pt x="1265" y="796"/>
                      </a:lnTo>
                      <a:lnTo>
                        <a:pt x="1261" y="796"/>
                      </a:lnTo>
                      <a:lnTo>
                        <a:pt x="1265" y="796"/>
                      </a:lnTo>
                      <a:lnTo>
                        <a:pt x="1261" y="796"/>
                      </a:lnTo>
                      <a:lnTo>
                        <a:pt x="1259" y="807"/>
                      </a:lnTo>
                      <a:lnTo>
                        <a:pt x="1259" y="828"/>
                      </a:lnTo>
                      <a:lnTo>
                        <a:pt x="1263" y="828"/>
                      </a:lnTo>
                      <a:lnTo>
                        <a:pt x="1259" y="828"/>
                      </a:lnTo>
                      <a:lnTo>
                        <a:pt x="1263" y="828"/>
                      </a:lnTo>
                      <a:lnTo>
                        <a:pt x="1259" y="828"/>
                      </a:lnTo>
                      <a:lnTo>
                        <a:pt x="1258" y="838"/>
                      </a:lnTo>
                      <a:lnTo>
                        <a:pt x="1258" y="849"/>
                      </a:lnTo>
                      <a:lnTo>
                        <a:pt x="1262" y="849"/>
                      </a:lnTo>
                      <a:lnTo>
                        <a:pt x="1258" y="849"/>
                      </a:lnTo>
                      <a:lnTo>
                        <a:pt x="1262" y="849"/>
                      </a:lnTo>
                      <a:lnTo>
                        <a:pt x="1258" y="849"/>
                      </a:lnTo>
                      <a:lnTo>
                        <a:pt x="1257" y="859"/>
                      </a:lnTo>
                      <a:lnTo>
                        <a:pt x="1257" y="869"/>
                      </a:lnTo>
                      <a:lnTo>
                        <a:pt x="1261" y="869"/>
                      </a:lnTo>
                      <a:lnTo>
                        <a:pt x="1257" y="869"/>
                      </a:lnTo>
                      <a:lnTo>
                        <a:pt x="1261" y="869"/>
                      </a:lnTo>
                      <a:lnTo>
                        <a:pt x="1257" y="869"/>
                      </a:lnTo>
                      <a:lnTo>
                        <a:pt x="1256" y="880"/>
                      </a:lnTo>
                      <a:lnTo>
                        <a:pt x="1256" y="898"/>
                      </a:lnTo>
                      <a:lnTo>
                        <a:pt x="1259" y="898"/>
                      </a:lnTo>
                      <a:lnTo>
                        <a:pt x="1256" y="898"/>
                      </a:lnTo>
                      <a:lnTo>
                        <a:pt x="1259" y="898"/>
                      </a:lnTo>
                      <a:lnTo>
                        <a:pt x="1256" y="898"/>
                      </a:lnTo>
                      <a:lnTo>
                        <a:pt x="1254" y="908"/>
                      </a:lnTo>
                      <a:lnTo>
                        <a:pt x="1254" y="917"/>
                      </a:lnTo>
                      <a:lnTo>
                        <a:pt x="1258" y="917"/>
                      </a:lnTo>
                      <a:lnTo>
                        <a:pt x="1254" y="917"/>
                      </a:lnTo>
                      <a:lnTo>
                        <a:pt x="1258" y="917"/>
                      </a:lnTo>
                      <a:lnTo>
                        <a:pt x="1254" y="917"/>
                      </a:lnTo>
                      <a:lnTo>
                        <a:pt x="1253" y="926"/>
                      </a:lnTo>
                      <a:lnTo>
                        <a:pt x="1253" y="934"/>
                      </a:lnTo>
                      <a:lnTo>
                        <a:pt x="1257" y="934"/>
                      </a:lnTo>
                      <a:lnTo>
                        <a:pt x="1253" y="934"/>
                      </a:lnTo>
                      <a:lnTo>
                        <a:pt x="1257" y="934"/>
                      </a:lnTo>
                      <a:lnTo>
                        <a:pt x="1253" y="934"/>
                      </a:lnTo>
                      <a:lnTo>
                        <a:pt x="1252" y="943"/>
                      </a:lnTo>
                      <a:lnTo>
                        <a:pt x="1252" y="958"/>
                      </a:lnTo>
                      <a:lnTo>
                        <a:pt x="1256" y="958"/>
                      </a:lnTo>
                      <a:lnTo>
                        <a:pt x="1252" y="958"/>
                      </a:lnTo>
                      <a:lnTo>
                        <a:pt x="1256" y="958"/>
                      </a:lnTo>
                      <a:lnTo>
                        <a:pt x="1252" y="958"/>
                      </a:lnTo>
                      <a:lnTo>
                        <a:pt x="1250" y="968"/>
                      </a:lnTo>
                      <a:lnTo>
                        <a:pt x="1250" y="974"/>
                      </a:lnTo>
                      <a:lnTo>
                        <a:pt x="1254" y="974"/>
                      </a:lnTo>
                      <a:lnTo>
                        <a:pt x="1250" y="974"/>
                      </a:lnTo>
                      <a:lnTo>
                        <a:pt x="1254" y="974"/>
                      </a:lnTo>
                      <a:lnTo>
                        <a:pt x="1250" y="974"/>
                      </a:lnTo>
                      <a:lnTo>
                        <a:pt x="1249" y="982"/>
                      </a:lnTo>
                      <a:lnTo>
                        <a:pt x="1249" y="989"/>
                      </a:lnTo>
                      <a:lnTo>
                        <a:pt x="1253" y="989"/>
                      </a:lnTo>
                      <a:lnTo>
                        <a:pt x="1249" y="989"/>
                      </a:lnTo>
                      <a:lnTo>
                        <a:pt x="1253" y="989"/>
                      </a:lnTo>
                      <a:lnTo>
                        <a:pt x="1249" y="989"/>
                      </a:lnTo>
                      <a:lnTo>
                        <a:pt x="1248" y="996"/>
                      </a:lnTo>
                      <a:lnTo>
                        <a:pt x="1248" y="1009"/>
                      </a:lnTo>
                      <a:lnTo>
                        <a:pt x="1252" y="1009"/>
                      </a:lnTo>
                      <a:lnTo>
                        <a:pt x="1248" y="1009"/>
                      </a:lnTo>
                      <a:lnTo>
                        <a:pt x="1252" y="1009"/>
                      </a:lnTo>
                      <a:lnTo>
                        <a:pt x="1248" y="1009"/>
                      </a:lnTo>
                      <a:lnTo>
                        <a:pt x="1246" y="1015"/>
                      </a:lnTo>
                      <a:lnTo>
                        <a:pt x="1246" y="1022"/>
                      </a:lnTo>
                      <a:lnTo>
                        <a:pt x="1250" y="1022"/>
                      </a:lnTo>
                      <a:lnTo>
                        <a:pt x="1246" y="1020"/>
                      </a:lnTo>
                      <a:lnTo>
                        <a:pt x="1246" y="1022"/>
                      </a:lnTo>
                      <a:lnTo>
                        <a:pt x="1250" y="1022"/>
                      </a:lnTo>
                      <a:lnTo>
                        <a:pt x="1246" y="1020"/>
                      </a:lnTo>
                      <a:lnTo>
                        <a:pt x="1245" y="1026"/>
                      </a:lnTo>
                      <a:lnTo>
                        <a:pt x="1245" y="1033"/>
                      </a:lnTo>
                      <a:lnTo>
                        <a:pt x="1249" y="1033"/>
                      </a:lnTo>
                      <a:lnTo>
                        <a:pt x="1245" y="1032"/>
                      </a:lnTo>
                      <a:lnTo>
                        <a:pt x="1245" y="1033"/>
                      </a:lnTo>
                      <a:lnTo>
                        <a:pt x="1249" y="1033"/>
                      </a:lnTo>
                      <a:lnTo>
                        <a:pt x="1245" y="1032"/>
                      </a:lnTo>
                      <a:lnTo>
                        <a:pt x="1244" y="1037"/>
                      </a:lnTo>
                      <a:lnTo>
                        <a:pt x="1244" y="1048"/>
                      </a:lnTo>
                      <a:lnTo>
                        <a:pt x="1248" y="1048"/>
                      </a:lnTo>
                      <a:lnTo>
                        <a:pt x="1244" y="1046"/>
                      </a:lnTo>
                      <a:lnTo>
                        <a:pt x="1244" y="1048"/>
                      </a:lnTo>
                      <a:lnTo>
                        <a:pt x="1248" y="1048"/>
                      </a:lnTo>
                      <a:lnTo>
                        <a:pt x="1244" y="1046"/>
                      </a:lnTo>
                      <a:lnTo>
                        <a:pt x="1243" y="1051"/>
                      </a:lnTo>
                      <a:lnTo>
                        <a:pt x="1243" y="1057"/>
                      </a:lnTo>
                      <a:lnTo>
                        <a:pt x="1246" y="1057"/>
                      </a:lnTo>
                      <a:lnTo>
                        <a:pt x="1243" y="1055"/>
                      </a:lnTo>
                      <a:lnTo>
                        <a:pt x="1243" y="1057"/>
                      </a:lnTo>
                      <a:lnTo>
                        <a:pt x="1246" y="1057"/>
                      </a:lnTo>
                      <a:lnTo>
                        <a:pt x="1243" y="1055"/>
                      </a:lnTo>
                      <a:lnTo>
                        <a:pt x="1241" y="1059"/>
                      </a:lnTo>
                      <a:lnTo>
                        <a:pt x="1241" y="1064"/>
                      </a:lnTo>
                      <a:lnTo>
                        <a:pt x="1245" y="1064"/>
                      </a:lnTo>
                      <a:lnTo>
                        <a:pt x="1241" y="1063"/>
                      </a:lnTo>
                      <a:lnTo>
                        <a:pt x="1241" y="1064"/>
                      </a:lnTo>
                      <a:lnTo>
                        <a:pt x="1245" y="1064"/>
                      </a:lnTo>
                      <a:lnTo>
                        <a:pt x="1241" y="1063"/>
                      </a:lnTo>
                      <a:lnTo>
                        <a:pt x="1240" y="1067"/>
                      </a:lnTo>
                      <a:lnTo>
                        <a:pt x="1240" y="1075"/>
                      </a:lnTo>
                      <a:lnTo>
                        <a:pt x="1244" y="1075"/>
                      </a:lnTo>
                      <a:lnTo>
                        <a:pt x="1240" y="1073"/>
                      </a:lnTo>
                      <a:lnTo>
                        <a:pt x="1240" y="1075"/>
                      </a:lnTo>
                      <a:lnTo>
                        <a:pt x="1244" y="1075"/>
                      </a:lnTo>
                      <a:lnTo>
                        <a:pt x="1240" y="1073"/>
                      </a:lnTo>
                      <a:lnTo>
                        <a:pt x="1239" y="1076"/>
                      </a:lnTo>
                      <a:lnTo>
                        <a:pt x="1239" y="1080"/>
                      </a:lnTo>
                      <a:lnTo>
                        <a:pt x="1243" y="1080"/>
                      </a:lnTo>
                      <a:lnTo>
                        <a:pt x="1239" y="1079"/>
                      </a:lnTo>
                      <a:lnTo>
                        <a:pt x="1239" y="1080"/>
                      </a:lnTo>
                      <a:lnTo>
                        <a:pt x="1243" y="1080"/>
                      </a:lnTo>
                      <a:lnTo>
                        <a:pt x="1239" y="1079"/>
                      </a:lnTo>
                      <a:lnTo>
                        <a:pt x="1237" y="1081"/>
                      </a:lnTo>
                      <a:lnTo>
                        <a:pt x="1237" y="1084"/>
                      </a:lnTo>
                      <a:lnTo>
                        <a:pt x="1241" y="1084"/>
                      </a:lnTo>
                      <a:lnTo>
                        <a:pt x="1237" y="1082"/>
                      </a:lnTo>
                      <a:lnTo>
                        <a:pt x="1237" y="1084"/>
                      </a:lnTo>
                      <a:lnTo>
                        <a:pt x="1241" y="1084"/>
                      </a:lnTo>
                      <a:lnTo>
                        <a:pt x="1237" y="1082"/>
                      </a:lnTo>
                      <a:lnTo>
                        <a:pt x="1236" y="1085"/>
                      </a:lnTo>
                      <a:lnTo>
                        <a:pt x="1236" y="1089"/>
                      </a:lnTo>
                      <a:lnTo>
                        <a:pt x="1240" y="1089"/>
                      </a:lnTo>
                      <a:lnTo>
                        <a:pt x="1237" y="1086"/>
                      </a:lnTo>
                      <a:lnTo>
                        <a:pt x="1236" y="1089"/>
                      </a:lnTo>
                      <a:lnTo>
                        <a:pt x="1240" y="1089"/>
                      </a:lnTo>
                      <a:lnTo>
                        <a:pt x="1237" y="1086"/>
                      </a:lnTo>
                      <a:lnTo>
                        <a:pt x="1236" y="1088"/>
                      </a:lnTo>
                      <a:lnTo>
                        <a:pt x="1235" y="1090"/>
                      </a:lnTo>
                      <a:lnTo>
                        <a:pt x="1235" y="1091"/>
                      </a:lnTo>
                      <a:lnTo>
                        <a:pt x="1239" y="1091"/>
                      </a:lnTo>
                      <a:lnTo>
                        <a:pt x="1236" y="1089"/>
                      </a:lnTo>
                      <a:lnTo>
                        <a:pt x="1235" y="1091"/>
                      </a:lnTo>
                      <a:lnTo>
                        <a:pt x="1239" y="1091"/>
                      </a:lnTo>
                      <a:lnTo>
                        <a:pt x="1236" y="1089"/>
                      </a:lnTo>
                      <a:lnTo>
                        <a:pt x="1234" y="1091"/>
                      </a:lnTo>
                      <a:lnTo>
                        <a:pt x="1236" y="1094"/>
                      </a:lnTo>
                      <a:lnTo>
                        <a:pt x="1236" y="1090"/>
                      </a:lnTo>
                      <a:lnTo>
                        <a:pt x="1234" y="1091"/>
                      </a:lnTo>
                      <a:lnTo>
                        <a:pt x="1236" y="1094"/>
                      </a:lnTo>
                      <a:lnTo>
                        <a:pt x="1236" y="1090"/>
                      </a:lnTo>
                      <a:lnTo>
                        <a:pt x="1235" y="1090"/>
                      </a:lnTo>
                      <a:lnTo>
                        <a:pt x="1235" y="1094"/>
                      </a:lnTo>
                      <a:lnTo>
                        <a:pt x="1239" y="1091"/>
                      </a:lnTo>
                      <a:lnTo>
                        <a:pt x="1235" y="1090"/>
                      </a:lnTo>
                      <a:lnTo>
                        <a:pt x="1235" y="1094"/>
                      </a:lnTo>
                      <a:lnTo>
                        <a:pt x="1239" y="1091"/>
                      </a:lnTo>
                      <a:lnTo>
                        <a:pt x="1237" y="1090"/>
                      </a:lnTo>
                      <a:lnTo>
                        <a:pt x="1236" y="1090"/>
                      </a:lnTo>
                      <a:lnTo>
                        <a:pt x="1234" y="1089"/>
                      </a:lnTo>
                      <a:lnTo>
                        <a:pt x="1232" y="1089"/>
                      </a:lnTo>
                      <a:lnTo>
                        <a:pt x="1232" y="1093"/>
                      </a:lnTo>
                      <a:lnTo>
                        <a:pt x="1237" y="1093"/>
                      </a:lnTo>
                      <a:lnTo>
                        <a:pt x="1236" y="1093"/>
                      </a:lnTo>
                      <a:lnTo>
                        <a:pt x="1235" y="1090"/>
                      </a:lnTo>
                      <a:lnTo>
                        <a:pt x="1232" y="1089"/>
                      </a:lnTo>
                      <a:lnTo>
                        <a:pt x="1232" y="1093"/>
                      </a:lnTo>
                      <a:lnTo>
                        <a:pt x="1237" y="1093"/>
                      </a:lnTo>
                      <a:lnTo>
                        <a:pt x="1237" y="1091"/>
                      </a:lnTo>
                      <a:lnTo>
                        <a:pt x="1236" y="1091"/>
                      </a:lnTo>
                      <a:lnTo>
                        <a:pt x="1235" y="1089"/>
                      </a:lnTo>
                      <a:lnTo>
                        <a:pt x="1232" y="1088"/>
                      </a:lnTo>
                      <a:lnTo>
                        <a:pt x="1231" y="1088"/>
                      </a:lnTo>
                      <a:lnTo>
                        <a:pt x="1231" y="1091"/>
                      </a:lnTo>
                      <a:lnTo>
                        <a:pt x="1235" y="1089"/>
                      </a:lnTo>
                      <a:lnTo>
                        <a:pt x="1231" y="1088"/>
                      </a:lnTo>
                      <a:lnTo>
                        <a:pt x="1231" y="1091"/>
                      </a:lnTo>
                      <a:lnTo>
                        <a:pt x="1235" y="1089"/>
                      </a:lnTo>
                      <a:lnTo>
                        <a:pt x="1234" y="1088"/>
                      </a:lnTo>
                      <a:lnTo>
                        <a:pt x="1230" y="1090"/>
                      </a:lnTo>
                      <a:lnTo>
                        <a:pt x="1235" y="1090"/>
                      </a:lnTo>
                      <a:lnTo>
                        <a:pt x="1234" y="1088"/>
                      </a:lnTo>
                      <a:lnTo>
                        <a:pt x="1230" y="1090"/>
                      </a:lnTo>
                      <a:lnTo>
                        <a:pt x="1235" y="1090"/>
                      </a:lnTo>
                      <a:lnTo>
                        <a:pt x="1235" y="1089"/>
                      </a:lnTo>
                      <a:lnTo>
                        <a:pt x="1234" y="1089"/>
                      </a:lnTo>
                      <a:lnTo>
                        <a:pt x="1232" y="1086"/>
                      </a:lnTo>
                      <a:lnTo>
                        <a:pt x="1230" y="1085"/>
                      </a:lnTo>
                      <a:lnTo>
                        <a:pt x="1228" y="1085"/>
                      </a:lnTo>
                      <a:lnTo>
                        <a:pt x="1228" y="1089"/>
                      </a:lnTo>
                      <a:lnTo>
                        <a:pt x="1234" y="1089"/>
                      </a:lnTo>
                      <a:lnTo>
                        <a:pt x="1232" y="1089"/>
                      </a:lnTo>
                      <a:lnTo>
                        <a:pt x="1231" y="1086"/>
                      </a:lnTo>
                      <a:lnTo>
                        <a:pt x="1228" y="1085"/>
                      </a:lnTo>
                      <a:lnTo>
                        <a:pt x="1228" y="1089"/>
                      </a:lnTo>
                      <a:lnTo>
                        <a:pt x="1234" y="1089"/>
                      </a:lnTo>
                      <a:lnTo>
                        <a:pt x="1234" y="1088"/>
                      </a:lnTo>
                      <a:lnTo>
                        <a:pt x="1232" y="1088"/>
                      </a:lnTo>
                      <a:lnTo>
                        <a:pt x="1231" y="1085"/>
                      </a:lnTo>
                      <a:lnTo>
                        <a:pt x="1228" y="1084"/>
                      </a:lnTo>
                      <a:lnTo>
                        <a:pt x="1227" y="1084"/>
                      </a:lnTo>
                      <a:lnTo>
                        <a:pt x="1227" y="1088"/>
                      </a:lnTo>
                      <a:lnTo>
                        <a:pt x="1232" y="1088"/>
                      </a:lnTo>
                      <a:lnTo>
                        <a:pt x="1231" y="1088"/>
                      </a:lnTo>
                      <a:lnTo>
                        <a:pt x="1230" y="1085"/>
                      </a:lnTo>
                      <a:lnTo>
                        <a:pt x="1227" y="1084"/>
                      </a:lnTo>
                      <a:lnTo>
                        <a:pt x="1227" y="1088"/>
                      </a:lnTo>
                      <a:lnTo>
                        <a:pt x="1232" y="1088"/>
                      </a:lnTo>
                      <a:lnTo>
                        <a:pt x="1232" y="1086"/>
                      </a:lnTo>
                      <a:lnTo>
                        <a:pt x="1231" y="1086"/>
                      </a:lnTo>
                      <a:lnTo>
                        <a:pt x="1231" y="1084"/>
                      </a:lnTo>
                      <a:lnTo>
                        <a:pt x="1230" y="1082"/>
                      </a:lnTo>
                      <a:lnTo>
                        <a:pt x="1226" y="1085"/>
                      </a:lnTo>
                      <a:lnTo>
                        <a:pt x="1231" y="1085"/>
                      </a:lnTo>
                      <a:lnTo>
                        <a:pt x="1230" y="1082"/>
                      </a:lnTo>
                      <a:lnTo>
                        <a:pt x="1226" y="1085"/>
                      </a:lnTo>
                      <a:lnTo>
                        <a:pt x="1231" y="1085"/>
                      </a:lnTo>
                      <a:lnTo>
                        <a:pt x="1231" y="1084"/>
                      </a:lnTo>
                      <a:lnTo>
                        <a:pt x="1230" y="1084"/>
                      </a:lnTo>
                      <a:lnTo>
                        <a:pt x="1230" y="1081"/>
                      </a:lnTo>
                      <a:lnTo>
                        <a:pt x="1228" y="1080"/>
                      </a:lnTo>
                      <a:lnTo>
                        <a:pt x="1225" y="1082"/>
                      </a:lnTo>
                      <a:lnTo>
                        <a:pt x="1230" y="1082"/>
                      </a:lnTo>
                      <a:lnTo>
                        <a:pt x="1228" y="1080"/>
                      </a:lnTo>
                      <a:lnTo>
                        <a:pt x="1225" y="1082"/>
                      </a:lnTo>
                      <a:lnTo>
                        <a:pt x="1230" y="1082"/>
                      </a:lnTo>
                      <a:lnTo>
                        <a:pt x="1230" y="1081"/>
                      </a:lnTo>
                      <a:lnTo>
                        <a:pt x="1228" y="1081"/>
                      </a:lnTo>
                      <a:lnTo>
                        <a:pt x="1228" y="1079"/>
                      </a:lnTo>
                      <a:lnTo>
                        <a:pt x="1227" y="1077"/>
                      </a:lnTo>
                      <a:lnTo>
                        <a:pt x="1223" y="1080"/>
                      </a:lnTo>
                      <a:lnTo>
                        <a:pt x="1228" y="1080"/>
                      </a:lnTo>
                      <a:lnTo>
                        <a:pt x="1227" y="1077"/>
                      </a:lnTo>
                      <a:lnTo>
                        <a:pt x="1223" y="1080"/>
                      </a:lnTo>
                      <a:lnTo>
                        <a:pt x="1228" y="1080"/>
                      </a:lnTo>
                      <a:lnTo>
                        <a:pt x="1228" y="1079"/>
                      </a:lnTo>
                      <a:lnTo>
                        <a:pt x="1227" y="1079"/>
                      </a:lnTo>
                      <a:lnTo>
                        <a:pt x="1227" y="1076"/>
                      </a:lnTo>
                      <a:lnTo>
                        <a:pt x="1226" y="1075"/>
                      </a:lnTo>
                      <a:lnTo>
                        <a:pt x="1222" y="1077"/>
                      </a:lnTo>
                      <a:lnTo>
                        <a:pt x="1227" y="1077"/>
                      </a:lnTo>
                      <a:lnTo>
                        <a:pt x="1226" y="1075"/>
                      </a:lnTo>
                      <a:lnTo>
                        <a:pt x="1222" y="1077"/>
                      </a:lnTo>
                      <a:lnTo>
                        <a:pt x="1227" y="1077"/>
                      </a:lnTo>
                      <a:lnTo>
                        <a:pt x="1227" y="1075"/>
                      </a:lnTo>
                      <a:lnTo>
                        <a:pt x="1226" y="1075"/>
                      </a:lnTo>
                      <a:lnTo>
                        <a:pt x="1226" y="1072"/>
                      </a:lnTo>
                      <a:lnTo>
                        <a:pt x="1225" y="1071"/>
                      </a:lnTo>
                      <a:lnTo>
                        <a:pt x="1221" y="1073"/>
                      </a:lnTo>
                      <a:lnTo>
                        <a:pt x="1226" y="1073"/>
                      </a:lnTo>
                      <a:lnTo>
                        <a:pt x="1225" y="1071"/>
                      </a:lnTo>
                      <a:lnTo>
                        <a:pt x="1221" y="1073"/>
                      </a:lnTo>
                      <a:lnTo>
                        <a:pt x="1226" y="1073"/>
                      </a:lnTo>
                      <a:lnTo>
                        <a:pt x="1226" y="1071"/>
                      </a:lnTo>
                      <a:lnTo>
                        <a:pt x="1225" y="1071"/>
                      </a:lnTo>
                      <a:lnTo>
                        <a:pt x="1225" y="1068"/>
                      </a:lnTo>
                      <a:lnTo>
                        <a:pt x="1223" y="1067"/>
                      </a:lnTo>
                      <a:lnTo>
                        <a:pt x="1219" y="1070"/>
                      </a:lnTo>
                      <a:lnTo>
                        <a:pt x="1225" y="1070"/>
                      </a:lnTo>
                      <a:lnTo>
                        <a:pt x="1223" y="1067"/>
                      </a:lnTo>
                      <a:lnTo>
                        <a:pt x="1219" y="1070"/>
                      </a:lnTo>
                      <a:lnTo>
                        <a:pt x="1225" y="1070"/>
                      </a:lnTo>
                      <a:lnTo>
                        <a:pt x="1225" y="1067"/>
                      </a:lnTo>
                      <a:lnTo>
                        <a:pt x="1223" y="1067"/>
                      </a:lnTo>
                      <a:lnTo>
                        <a:pt x="1223" y="1064"/>
                      </a:lnTo>
                      <a:lnTo>
                        <a:pt x="1222" y="1063"/>
                      </a:lnTo>
                      <a:lnTo>
                        <a:pt x="1218" y="1066"/>
                      </a:lnTo>
                      <a:lnTo>
                        <a:pt x="1223" y="1066"/>
                      </a:lnTo>
                      <a:lnTo>
                        <a:pt x="1222" y="1063"/>
                      </a:lnTo>
                      <a:lnTo>
                        <a:pt x="1218" y="1066"/>
                      </a:lnTo>
                      <a:lnTo>
                        <a:pt x="1223" y="1066"/>
                      </a:lnTo>
                      <a:lnTo>
                        <a:pt x="1223" y="1060"/>
                      </a:lnTo>
                      <a:lnTo>
                        <a:pt x="1222" y="1060"/>
                      </a:lnTo>
                      <a:lnTo>
                        <a:pt x="1222" y="1059"/>
                      </a:lnTo>
                      <a:lnTo>
                        <a:pt x="1221" y="1057"/>
                      </a:lnTo>
                      <a:lnTo>
                        <a:pt x="1217" y="1058"/>
                      </a:lnTo>
                      <a:lnTo>
                        <a:pt x="1222" y="1058"/>
                      </a:lnTo>
                      <a:lnTo>
                        <a:pt x="1221" y="1057"/>
                      </a:lnTo>
                      <a:lnTo>
                        <a:pt x="1217" y="1058"/>
                      </a:lnTo>
                      <a:lnTo>
                        <a:pt x="1222" y="1058"/>
                      </a:lnTo>
                      <a:lnTo>
                        <a:pt x="1222" y="1055"/>
                      </a:lnTo>
                      <a:lnTo>
                        <a:pt x="1221" y="1055"/>
                      </a:lnTo>
                      <a:lnTo>
                        <a:pt x="1221" y="1054"/>
                      </a:lnTo>
                      <a:lnTo>
                        <a:pt x="1219" y="1051"/>
                      </a:lnTo>
                      <a:lnTo>
                        <a:pt x="1216" y="1053"/>
                      </a:lnTo>
                      <a:lnTo>
                        <a:pt x="1221" y="1053"/>
                      </a:lnTo>
                      <a:lnTo>
                        <a:pt x="1219" y="1051"/>
                      </a:lnTo>
                      <a:lnTo>
                        <a:pt x="1216" y="1053"/>
                      </a:lnTo>
                      <a:lnTo>
                        <a:pt x="1221" y="1053"/>
                      </a:lnTo>
                      <a:lnTo>
                        <a:pt x="1221" y="1049"/>
                      </a:lnTo>
                      <a:lnTo>
                        <a:pt x="1219" y="1049"/>
                      </a:lnTo>
                      <a:lnTo>
                        <a:pt x="1219" y="1048"/>
                      </a:lnTo>
                      <a:lnTo>
                        <a:pt x="1218" y="1045"/>
                      </a:lnTo>
                      <a:lnTo>
                        <a:pt x="1214" y="1046"/>
                      </a:lnTo>
                      <a:lnTo>
                        <a:pt x="1219" y="1046"/>
                      </a:lnTo>
                      <a:lnTo>
                        <a:pt x="1218" y="1045"/>
                      </a:lnTo>
                      <a:lnTo>
                        <a:pt x="1214" y="1046"/>
                      </a:lnTo>
                      <a:lnTo>
                        <a:pt x="1219" y="1046"/>
                      </a:lnTo>
                      <a:lnTo>
                        <a:pt x="1219" y="1039"/>
                      </a:lnTo>
                      <a:lnTo>
                        <a:pt x="1218" y="1037"/>
                      </a:lnTo>
                      <a:lnTo>
                        <a:pt x="1217" y="1033"/>
                      </a:lnTo>
                      <a:lnTo>
                        <a:pt x="1213" y="1035"/>
                      </a:lnTo>
                      <a:lnTo>
                        <a:pt x="1218" y="1035"/>
                      </a:lnTo>
                      <a:lnTo>
                        <a:pt x="1217" y="1033"/>
                      </a:lnTo>
                      <a:lnTo>
                        <a:pt x="1213" y="1035"/>
                      </a:lnTo>
                      <a:lnTo>
                        <a:pt x="1218" y="1035"/>
                      </a:lnTo>
                      <a:lnTo>
                        <a:pt x="1218" y="1029"/>
                      </a:lnTo>
                      <a:lnTo>
                        <a:pt x="1217" y="1028"/>
                      </a:lnTo>
                      <a:lnTo>
                        <a:pt x="1216" y="1024"/>
                      </a:lnTo>
                      <a:lnTo>
                        <a:pt x="1212" y="1026"/>
                      </a:lnTo>
                      <a:lnTo>
                        <a:pt x="1217" y="1026"/>
                      </a:lnTo>
                      <a:lnTo>
                        <a:pt x="1216" y="1024"/>
                      </a:lnTo>
                      <a:lnTo>
                        <a:pt x="1212" y="1026"/>
                      </a:lnTo>
                      <a:lnTo>
                        <a:pt x="1217" y="1026"/>
                      </a:lnTo>
                      <a:lnTo>
                        <a:pt x="1217" y="1020"/>
                      </a:lnTo>
                      <a:lnTo>
                        <a:pt x="1216" y="1020"/>
                      </a:lnTo>
                      <a:lnTo>
                        <a:pt x="1214" y="1015"/>
                      </a:lnTo>
                      <a:lnTo>
                        <a:pt x="1210" y="1015"/>
                      </a:lnTo>
                      <a:lnTo>
                        <a:pt x="1216" y="1015"/>
                      </a:lnTo>
                      <a:lnTo>
                        <a:pt x="1210" y="1015"/>
                      </a:lnTo>
                      <a:lnTo>
                        <a:pt x="1216" y="1015"/>
                      </a:lnTo>
                      <a:lnTo>
                        <a:pt x="1216" y="1004"/>
                      </a:lnTo>
                      <a:lnTo>
                        <a:pt x="1214" y="1004"/>
                      </a:lnTo>
                      <a:lnTo>
                        <a:pt x="1213" y="997"/>
                      </a:lnTo>
                      <a:lnTo>
                        <a:pt x="1209" y="997"/>
                      </a:lnTo>
                      <a:lnTo>
                        <a:pt x="1214" y="997"/>
                      </a:lnTo>
                      <a:lnTo>
                        <a:pt x="1209" y="997"/>
                      </a:lnTo>
                      <a:lnTo>
                        <a:pt x="1214" y="997"/>
                      </a:lnTo>
                      <a:lnTo>
                        <a:pt x="1214" y="991"/>
                      </a:lnTo>
                      <a:lnTo>
                        <a:pt x="1213" y="983"/>
                      </a:lnTo>
                      <a:lnTo>
                        <a:pt x="1208" y="983"/>
                      </a:lnTo>
                      <a:lnTo>
                        <a:pt x="1213" y="983"/>
                      </a:lnTo>
                      <a:lnTo>
                        <a:pt x="1208" y="983"/>
                      </a:lnTo>
                      <a:lnTo>
                        <a:pt x="1213" y="983"/>
                      </a:lnTo>
                      <a:lnTo>
                        <a:pt x="1213" y="975"/>
                      </a:lnTo>
                      <a:lnTo>
                        <a:pt x="1212" y="968"/>
                      </a:lnTo>
                      <a:lnTo>
                        <a:pt x="1206" y="968"/>
                      </a:lnTo>
                      <a:lnTo>
                        <a:pt x="1212" y="968"/>
                      </a:lnTo>
                      <a:lnTo>
                        <a:pt x="1206" y="968"/>
                      </a:lnTo>
                      <a:lnTo>
                        <a:pt x="1212" y="968"/>
                      </a:lnTo>
                      <a:lnTo>
                        <a:pt x="1212" y="949"/>
                      </a:lnTo>
                      <a:lnTo>
                        <a:pt x="1210" y="940"/>
                      </a:lnTo>
                      <a:lnTo>
                        <a:pt x="1205" y="940"/>
                      </a:lnTo>
                      <a:lnTo>
                        <a:pt x="1210" y="940"/>
                      </a:lnTo>
                      <a:lnTo>
                        <a:pt x="1205" y="940"/>
                      </a:lnTo>
                      <a:lnTo>
                        <a:pt x="1210" y="940"/>
                      </a:lnTo>
                      <a:lnTo>
                        <a:pt x="1210" y="930"/>
                      </a:lnTo>
                      <a:lnTo>
                        <a:pt x="1209" y="920"/>
                      </a:lnTo>
                      <a:lnTo>
                        <a:pt x="1204" y="920"/>
                      </a:lnTo>
                      <a:lnTo>
                        <a:pt x="1209" y="920"/>
                      </a:lnTo>
                      <a:lnTo>
                        <a:pt x="1204" y="920"/>
                      </a:lnTo>
                      <a:lnTo>
                        <a:pt x="1209" y="920"/>
                      </a:lnTo>
                      <a:lnTo>
                        <a:pt x="1209" y="898"/>
                      </a:lnTo>
                      <a:lnTo>
                        <a:pt x="1208" y="887"/>
                      </a:lnTo>
                      <a:lnTo>
                        <a:pt x="1203" y="887"/>
                      </a:lnTo>
                      <a:lnTo>
                        <a:pt x="1208" y="887"/>
                      </a:lnTo>
                      <a:lnTo>
                        <a:pt x="1203" y="887"/>
                      </a:lnTo>
                      <a:lnTo>
                        <a:pt x="1208" y="887"/>
                      </a:lnTo>
                      <a:lnTo>
                        <a:pt x="1208" y="876"/>
                      </a:lnTo>
                      <a:lnTo>
                        <a:pt x="1206" y="864"/>
                      </a:lnTo>
                      <a:lnTo>
                        <a:pt x="1201" y="864"/>
                      </a:lnTo>
                      <a:lnTo>
                        <a:pt x="1206" y="864"/>
                      </a:lnTo>
                      <a:lnTo>
                        <a:pt x="1201" y="864"/>
                      </a:lnTo>
                      <a:lnTo>
                        <a:pt x="1206" y="864"/>
                      </a:lnTo>
                      <a:lnTo>
                        <a:pt x="1206" y="851"/>
                      </a:lnTo>
                      <a:lnTo>
                        <a:pt x="1205" y="840"/>
                      </a:lnTo>
                      <a:lnTo>
                        <a:pt x="1200" y="840"/>
                      </a:lnTo>
                      <a:lnTo>
                        <a:pt x="1205" y="840"/>
                      </a:lnTo>
                      <a:lnTo>
                        <a:pt x="1200" y="840"/>
                      </a:lnTo>
                      <a:lnTo>
                        <a:pt x="1205" y="840"/>
                      </a:lnTo>
                      <a:lnTo>
                        <a:pt x="1205" y="814"/>
                      </a:lnTo>
                      <a:lnTo>
                        <a:pt x="1204" y="801"/>
                      </a:lnTo>
                      <a:lnTo>
                        <a:pt x="1199" y="801"/>
                      </a:lnTo>
                      <a:lnTo>
                        <a:pt x="1204" y="801"/>
                      </a:lnTo>
                      <a:lnTo>
                        <a:pt x="1199" y="801"/>
                      </a:lnTo>
                      <a:lnTo>
                        <a:pt x="1204" y="801"/>
                      </a:lnTo>
                      <a:lnTo>
                        <a:pt x="1204" y="788"/>
                      </a:lnTo>
                      <a:lnTo>
                        <a:pt x="1203" y="775"/>
                      </a:lnTo>
                      <a:lnTo>
                        <a:pt x="1197" y="775"/>
                      </a:lnTo>
                      <a:lnTo>
                        <a:pt x="1203" y="775"/>
                      </a:lnTo>
                      <a:lnTo>
                        <a:pt x="1197" y="775"/>
                      </a:lnTo>
                      <a:lnTo>
                        <a:pt x="1203" y="775"/>
                      </a:lnTo>
                      <a:lnTo>
                        <a:pt x="1203" y="762"/>
                      </a:lnTo>
                      <a:lnTo>
                        <a:pt x="1201" y="749"/>
                      </a:lnTo>
                      <a:lnTo>
                        <a:pt x="1196" y="749"/>
                      </a:lnTo>
                      <a:lnTo>
                        <a:pt x="1201" y="749"/>
                      </a:lnTo>
                      <a:lnTo>
                        <a:pt x="1196" y="749"/>
                      </a:lnTo>
                      <a:lnTo>
                        <a:pt x="1201" y="749"/>
                      </a:lnTo>
                      <a:lnTo>
                        <a:pt x="1201" y="722"/>
                      </a:lnTo>
                      <a:lnTo>
                        <a:pt x="1200" y="709"/>
                      </a:lnTo>
                      <a:lnTo>
                        <a:pt x="1195" y="709"/>
                      </a:lnTo>
                      <a:lnTo>
                        <a:pt x="1200" y="709"/>
                      </a:lnTo>
                      <a:lnTo>
                        <a:pt x="1195" y="709"/>
                      </a:lnTo>
                      <a:lnTo>
                        <a:pt x="1200" y="709"/>
                      </a:lnTo>
                      <a:lnTo>
                        <a:pt x="1200" y="695"/>
                      </a:lnTo>
                      <a:lnTo>
                        <a:pt x="1199" y="682"/>
                      </a:lnTo>
                      <a:lnTo>
                        <a:pt x="1194" y="682"/>
                      </a:lnTo>
                      <a:lnTo>
                        <a:pt x="1199" y="682"/>
                      </a:lnTo>
                      <a:lnTo>
                        <a:pt x="1194" y="682"/>
                      </a:lnTo>
                      <a:lnTo>
                        <a:pt x="1199" y="682"/>
                      </a:lnTo>
                      <a:lnTo>
                        <a:pt x="1199" y="668"/>
                      </a:lnTo>
                      <a:lnTo>
                        <a:pt x="1197" y="655"/>
                      </a:lnTo>
                      <a:lnTo>
                        <a:pt x="1192" y="655"/>
                      </a:lnTo>
                      <a:lnTo>
                        <a:pt x="1197" y="655"/>
                      </a:lnTo>
                      <a:lnTo>
                        <a:pt x="1192" y="655"/>
                      </a:lnTo>
                      <a:lnTo>
                        <a:pt x="1197" y="655"/>
                      </a:lnTo>
                      <a:lnTo>
                        <a:pt x="1197" y="629"/>
                      </a:lnTo>
                      <a:lnTo>
                        <a:pt x="1196" y="615"/>
                      </a:lnTo>
                      <a:lnTo>
                        <a:pt x="1191" y="615"/>
                      </a:lnTo>
                      <a:lnTo>
                        <a:pt x="1196" y="615"/>
                      </a:lnTo>
                      <a:lnTo>
                        <a:pt x="1191" y="615"/>
                      </a:lnTo>
                      <a:lnTo>
                        <a:pt x="1196" y="615"/>
                      </a:lnTo>
                      <a:lnTo>
                        <a:pt x="1196" y="602"/>
                      </a:lnTo>
                      <a:lnTo>
                        <a:pt x="1195" y="589"/>
                      </a:lnTo>
                      <a:lnTo>
                        <a:pt x="1190" y="589"/>
                      </a:lnTo>
                      <a:lnTo>
                        <a:pt x="1195" y="589"/>
                      </a:lnTo>
                      <a:lnTo>
                        <a:pt x="1190" y="589"/>
                      </a:lnTo>
                      <a:lnTo>
                        <a:pt x="1195" y="589"/>
                      </a:lnTo>
                      <a:lnTo>
                        <a:pt x="1195" y="576"/>
                      </a:lnTo>
                      <a:lnTo>
                        <a:pt x="1194" y="563"/>
                      </a:lnTo>
                      <a:lnTo>
                        <a:pt x="1188" y="563"/>
                      </a:lnTo>
                      <a:lnTo>
                        <a:pt x="1194" y="563"/>
                      </a:lnTo>
                      <a:lnTo>
                        <a:pt x="1188" y="563"/>
                      </a:lnTo>
                      <a:lnTo>
                        <a:pt x="1194" y="563"/>
                      </a:lnTo>
                      <a:lnTo>
                        <a:pt x="1194" y="539"/>
                      </a:lnTo>
                      <a:lnTo>
                        <a:pt x="1192" y="526"/>
                      </a:lnTo>
                      <a:lnTo>
                        <a:pt x="1187" y="526"/>
                      </a:lnTo>
                      <a:lnTo>
                        <a:pt x="1192" y="526"/>
                      </a:lnTo>
                      <a:lnTo>
                        <a:pt x="1187" y="526"/>
                      </a:lnTo>
                      <a:lnTo>
                        <a:pt x="1192" y="526"/>
                      </a:lnTo>
                      <a:lnTo>
                        <a:pt x="1192" y="513"/>
                      </a:lnTo>
                      <a:lnTo>
                        <a:pt x="1191" y="501"/>
                      </a:lnTo>
                      <a:lnTo>
                        <a:pt x="1186" y="501"/>
                      </a:lnTo>
                      <a:lnTo>
                        <a:pt x="1191" y="501"/>
                      </a:lnTo>
                      <a:lnTo>
                        <a:pt x="1186" y="501"/>
                      </a:lnTo>
                      <a:lnTo>
                        <a:pt x="1191" y="501"/>
                      </a:lnTo>
                      <a:lnTo>
                        <a:pt x="1191" y="490"/>
                      </a:lnTo>
                      <a:lnTo>
                        <a:pt x="1190" y="477"/>
                      </a:lnTo>
                      <a:lnTo>
                        <a:pt x="1185" y="477"/>
                      </a:lnTo>
                      <a:lnTo>
                        <a:pt x="1190" y="477"/>
                      </a:lnTo>
                      <a:lnTo>
                        <a:pt x="1185" y="477"/>
                      </a:lnTo>
                      <a:lnTo>
                        <a:pt x="1190" y="477"/>
                      </a:lnTo>
                      <a:lnTo>
                        <a:pt x="1190" y="454"/>
                      </a:lnTo>
                      <a:lnTo>
                        <a:pt x="1188" y="442"/>
                      </a:lnTo>
                      <a:lnTo>
                        <a:pt x="1183" y="442"/>
                      </a:lnTo>
                      <a:lnTo>
                        <a:pt x="1188" y="442"/>
                      </a:lnTo>
                      <a:lnTo>
                        <a:pt x="1183" y="442"/>
                      </a:lnTo>
                      <a:lnTo>
                        <a:pt x="1188" y="442"/>
                      </a:lnTo>
                      <a:lnTo>
                        <a:pt x="1188" y="430"/>
                      </a:lnTo>
                      <a:lnTo>
                        <a:pt x="1187" y="419"/>
                      </a:lnTo>
                      <a:lnTo>
                        <a:pt x="1182" y="419"/>
                      </a:lnTo>
                      <a:lnTo>
                        <a:pt x="1187" y="419"/>
                      </a:lnTo>
                      <a:lnTo>
                        <a:pt x="1182" y="419"/>
                      </a:lnTo>
                      <a:lnTo>
                        <a:pt x="1187" y="419"/>
                      </a:lnTo>
                      <a:lnTo>
                        <a:pt x="1187" y="407"/>
                      </a:lnTo>
                      <a:lnTo>
                        <a:pt x="1186" y="397"/>
                      </a:lnTo>
                      <a:lnTo>
                        <a:pt x="1181" y="397"/>
                      </a:lnTo>
                      <a:lnTo>
                        <a:pt x="1186" y="397"/>
                      </a:lnTo>
                      <a:lnTo>
                        <a:pt x="1181" y="397"/>
                      </a:lnTo>
                      <a:lnTo>
                        <a:pt x="1186" y="397"/>
                      </a:lnTo>
                      <a:lnTo>
                        <a:pt x="1186" y="375"/>
                      </a:lnTo>
                      <a:lnTo>
                        <a:pt x="1185" y="364"/>
                      </a:lnTo>
                      <a:lnTo>
                        <a:pt x="1179" y="364"/>
                      </a:lnTo>
                      <a:lnTo>
                        <a:pt x="1185" y="364"/>
                      </a:lnTo>
                      <a:lnTo>
                        <a:pt x="1179" y="364"/>
                      </a:lnTo>
                      <a:lnTo>
                        <a:pt x="1185" y="364"/>
                      </a:lnTo>
                      <a:lnTo>
                        <a:pt x="1185" y="354"/>
                      </a:lnTo>
                      <a:lnTo>
                        <a:pt x="1183" y="344"/>
                      </a:lnTo>
                      <a:lnTo>
                        <a:pt x="1178" y="344"/>
                      </a:lnTo>
                      <a:lnTo>
                        <a:pt x="1183" y="344"/>
                      </a:lnTo>
                      <a:lnTo>
                        <a:pt x="1178" y="344"/>
                      </a:lnTo>
                      <a:lnTo>
                        <a:pt x="1183" y="344"/>
                      </a:lnTo>
                      <a:lnTo>
                        <a:pt x="1183" y="333"/>
                      </a:lnTo>
                      <a:lnTo>
                        <a:pt x="1182" y="323"/>
                      </a:lnTo>
                      <a:lnTo>
                        <a:pt x="1177" y="323"/>
                      </a:lnTo>
                      <a:lnTo>
                        <a:pt x="1182" y="323"/>
                      </a:lnTo>
                      <a:lnTo>
                        <a:pt x="1177" y="323"/>
                      </a:lnTo>
                      <a:lnTo>
                        <a:pt x="1182" y="323"/>
                      </a:lnTo>
                      <a:lnTo>
                        <a:pt x="1182" y="304"/>
                      </a:lnTo>
                      <a:lnTo>
                        <a:pt x="1181" y="295"/>
                      </a:lnTo>
                      <a:lnTo>
                        <a:pt x="1175" y="295"/>
                      </a:lnTo>
                      <a:lnTo>
                        <a:pt x="1181" y="295"/>
                      </a:lnTo>
                      <a:lnTo>
                        <a:pt x="1175" y="295"/>
                      </a:lnTo>
                      <a:lnTo>
                        <a:pt x="1181" y="295"/>
                      </a:lnTo>
                      <a:lnTo>
                        <a:pt x="1181" y="286"/>
                      </a:lnTo>
                      <a:lnTo>
                        <a:pt x="1179" y="277"/>
                      </a:lnTo>
                      <a:lnTo>
                        <a:pt x="1174" y="277"/>
                      </a:lnTo>
                      <a:lnTo>
                        <a:pt x="1179" y="277"/>
                      </a:lnTo>
                      <a:lnTo>
                        <a:pt x="1174" y="277"/>
                      </a:lnTo>
                      <a:lnTo>
                        <a:pt x="1179" y="277"/>
                      </a:lnTo>
                      <a:lnTo>
                        <a:pt x="1179" y="268"/>
                      </a:lnTo>
                      <a:lnTo>
                        <a:pt x="1178" y="259"/>
                      </a:lnTo>
                      <a:lnTo>
                        <a:pt x="1173" y="259"/>
                      </a:lnTo>
                      <a:lnTo>
                        <a:pt x="1178" y="259"/>
                      </a:lnTo>
                      <a:lnTo>
                        <a:pt x="1173" y="259"/>
                      </a:lnTo>
                      <a:lnTo>
                        <a:pt x="1178" y="259"/>
                      </a:lnTo>
                      <a:lnTo>
                        <a:pt x="1178" y="243"/>
                      </a:lnTo>
                      <a:lnTo>
                        <a:pt x="1177" y="234"/>
                      </a:lnTo>
                      <a:lnTo>
                        <a:pt x="1172" y="234"/>
                      </a:lnTo>
                      <a:lnTo>
                        <a:pt x="1177" y="234"/>
                      </a:lnTo>
                      <a:lnTo>
                        <a:pt x="1172" y="234"/>
                      </a:lnTo>
                      <a:lnTo>
                        <a:pt x="1177" y="234"/>
                      </a:lnTo>
                      <a:lnTo>
                        <a:pt x="1177" y="226"/>
                      </a:lnTo>
                      <a:lnTo>
                        <a:pt x="1175" y="226"/>
                      </a:lnTo>
                      <a:lnTo>
                        <a:pt x="1174" y="220"/>
                      </a:lnTo>
                      <a:lnTo>
                        <a:pt x="1170" y="220"/>
                      </a:lnTo>
                      <a:lnTo>
                        <a:pt x="1175" y="220"/>
                      </a:lnTo>
                      <a:lnTo>
                        <a:pt x="1170" y="220"/>
                      </a:lnTo>
                      <a:lnTo>
                        <a:pt x="1175" y="220"/>
                      </a:lnTo>
                      <a:lnTo>
                        <a:pt x="1175" y="212"/>
                      </a:lnTo>
                      <a:lnTo>
                        <a:pt x="1174" y="212"/>
                      </a:lnTo>
                      <a:lnTo>
                        <a:pt x="1173" y="206"/>
                      </a:lnTo>
                      <a:lnTo>
                        <a:pt x="1169" y="206"/>
                      </a:lnTo>
                      <a:lnTo>
                        <a:pt x="1174" y="206"/>
                      </a:lnTo>
                      <a:lnTo>
                        <a:pt x="1169" y="206"/>
                      </a:lnTo>
                      <a:lnTo>
                        <a:pt x="1174" y="206"/>
                      </a:lnTo>
                      <a:lnTo>
                        <a:pt x="1174" y="191"/>
                      </a:lnTo>
                      <a:lnTo>
                        <a:pt x="1173" y="191"/>
                      </a:lnTo>
                      <a:lnTo>
                        <a:pt x="1172" y="185"/>
                      </a:lnTo>
                      <a:lnTo>
                        <a:pt x="1168" y="185"/>
                      </a:lnTo>
                      <a:lnTo>
                        <a:pt x="1173" y="185"/>
                      </a:lnTo>
                      <a:lnTo>
                        <a:pt x="1168" y="185"/>
                      </a:lnTo>
                      <a:lnTo>
                        <a:pt x="1173" y="185"/>
                      </a:lnTo>
                      <a:lnTo>
                        <a:pt x="1173" y="180"/>
                      </a:lnTo>
                      <a:lnTo>
                        <a:pt x="1172" y="180"/>
                      </a:lnTo>
                      <a:lnTo>
                        <a:pt x="1170" y="173"/>
                      </a:lnTo>
                      <a:lnTo>
                        <a:pt x="1166" y="173"/>
                      </a:lnTo>
                      <a:lnTo>
                        <a:pt x="1172" y="173"/>
                      </a:lnTo>
                      <a:lnTo>
                        <a:pt x="1166" y="173"/>
                      </a:lnTo>
                      <a:lnTo>
                        <a:pt x="1172" y="173"/>
                      </a:lnTo>
                      <a:lnTo>
                        <a:pt x="1172" y="163"/>
                      </a:lnTo>
                      <a:lnTo>
                        <a:pt x="1170" y="163"/>
                      </a:lnTo>
                      <a:lnTo>
                        <a:pt x="1169" y="158"/>
                      </a:lnTo>
                      <a:lnTo>
                        <a:pt x="1165" y="158"/>
                      </a:lnTo>
                      <a:lnTo>
                        <a:pt x="1170" y="158"/>
                      </a:lnTo>
                      <a:lnTo>
                        <a:pt x="1165" y="158"/>
                      </a:lnTo>
                      <a:lnTo>
                        <a:pt x="1170" y="158"/>
                      </a:lnTo>
                      <a:lnTo>
                        <a:pt x="1170" y="153"/>
                      </a:lnTo>
                      <a:lnTo>
                        <a:pt x="1169" y="153"/>
                      </a:lnTo>
                      <a:lnTo>
                        <a:pt x="1168" y="148"/>
                      </a:lnTo>
                      <a:lnTo>
                        <a:pt x="1164" y="148"/>
                      </a:lnTo>
                      <a:lnTo>
                        <a:pt x="1169" y="148"/>
                      </a:lnTo>
                      <a:lnTo>
                        <a:pt x="1164" y="148"/>
                      </a:lnTo>
                      <a:lnTo>
                        <a:pt x="1169" y="148"/>
                      </a:lnTo>
                      <a:lnTo>
                        <a:pt x="1169" y="144"/>
                      </a:lnTo>
                      <a:lnTo>
                        <a:pt x="1168" y="142"/>
                      </a:lnTo>
                      <a:lnTo>
                        <a:pt x="1166" y="138"/>
                      </a:lnTo>
                      <a:lnTo>
                        <a:pt x="1163" y="140"/>
                      </a:lnTo>
                      <a:lnTo>
                        <a:pt x="1168" y="140"/>
                      </a:lnTo>
                      <a:lnTo>
                        <a:pt x="1166" y="138"/>
                      </a:lnTo>
                      <a:lnTo>
                        <a:pt x="1163" y="140"/>
                      </a:lnTo>
                      <a:lnTo>
                        <a:pt x="1168" y="140"/>
                      </a:lnTo>
                      <a:lnTo>
                        <a:pt x="1168" y="132"/>
                      </a:lnTo>
                      <a:lnTo>
                        <a:pt x="1166" y="131"/>
                      </a:lnTo>
                      <a:lnTo>
                        <a:pt x="1165" y="127"/>
                      </a:lnTo>
                      <a:lnTo>
                        <a:pt x="1161" y="128"/>
                      </a:lnTo>
                      <a:lnTo>
                        <a:pt x="1166" y="128"/>
                      </a:lnTo>
                      <a:lnTo>
                        <a:pt x="1165" y="127"/>
                      </a:lnTo>
                      <a:lnTo>
                        <a:pt x="1161" y="128"/>
                      </a:lnTo>
                      <a:lnTo>
                        <a:pt x="1166" y="128"/>
                      </a:lnTo>
                      <a:lnTo>
                        <a:pt x="1166" y="126"/>
                      </a:lnTo>
                      <a:lnTo>
                        <a:pt x="1165" y="126"/>
                      </a:lnTo>
                      <a:lnTo>
                        <a:pt x="1165" y="124"/>
                      </a:lnTo>
                      <a:lnTo>
                        <a:pt x="1164" y="122"/>
                      </a:lnTo>
                      <a:lnTo>
                        <a:pt x="1160" y="123"/>
                      </a:lnTo>
                      <a:lnTo>
                        <a:pt x="1165" y="123"/>
                      </a:lnTo>
                      <a:lnTo>
                        <a:pt x="1164" y="122"/>
                      </a:lnTo>
                      <a:lnTo>
                        <a:pt x="1160" y="123"/>
                      </a:lnTo>
                      <a:lnTo>
                        <a:pt x="1165" y="123"/>
                      </a:lnTo>
                      <a:lnTo>
                        <a:pt x="1165" y="120"/>
                      </a:lnTo>
                      <a:lnTo>
                        <a:pt x="1164" y="120"/>
                      </a:lnTo>
                      <a:lnTo>
                        <a:pt x="1164" y="119"/>
                      </a:lnTo>
                      <a:lnTo>
                        <a:pt x="1163" y="117"/>
                      </a:lnTo>
                      <a:lnTo>
                        <a:pt x="1159" y="118"/>
                      </a:lnTo>
                      <a:lnTo>
                        <a:pt x="1164" y="118"/>
                      </a:lnTo>
                      <a:lnTo>
                        <a:pt x="1163" y="117"/>
                      </a:lnTo>
                      <a:lnTo>
                        <a:pt x="1159" y="118"/>
                      </a:lnTo>
                      <a:lnTo>
                        <a:pt x="1164" y="118"/>
                      </a:lnTo>
                      <a:lnTo>
                        <a:pt x="1164" y="114"/>
                      </a:lnTo>
                      <a:lnTo>
                        <a:pt x="1163" y="114"/>
                      </a:lnTo>
                      <a:lnTo>
                        <a:pt x="1163" y="111"/>
                      </a:lnTo>
                      <a:lnTo>
                        <a:pt x="1161" y="110"/>
                      </a:lnTo>
                      <a:lnTo>
                        <a:pt x="1157" y="113"/>
                      </a:lnTo>
                      <a:lnTo>
                        <a:pt x="1163" y="113"/>
                      </a:lnTo>
                      <a:lnTo>
                        <a:pt x="1161" y="110"/>
                      </a:lnTo>
                      <a:lnTo>
                        <a:pt x="1157" y="113"/>
                      </a:lnTo>
                      <a:lnTo>
                        <a:pt x="1163" y="113"/>
                      </a:lnTo>
                      <a:lnTo>
                        <a:pt x="1163" y="110"/>
                      </a:lnTo>
                      <a:lnTo>
                        <a:pt x="1161" y="110"/>
                      </a:lnTo>
                      <a:lnTo>
                        <a:pt x="1161" y="108"/>
                      </a:lnTo>
                      <a:lnTo>
                        <a:pt x="1159" y="105"/>
                      </a:lnTo>
                      <a:lnTo>
                        <a:pt x="1155" y="108"/>
                      </a:lnTo>
                      <a:lnTo>
                        <a:pt x="1160" y="108"/>
                      </a:lnTo>
                      <a:lnTo>
                        <a:pt x="1159" y="105"/>
                      </a:lnTo>
                      <a:lnTo>
                        <a:pt x="1155" y="108"/>
                      </a:lnTo>
                      <a:lnTo>
                        <a:pt x="1160" y="108"/>
                      </a:lnTo>
                      <a:lnTo>
                        <a:pt x="1160" y="106"/>
                      </a:lnTo>
                      <a:lnTo>
                        <a:pt x="1159" y="106"/>
                      </a:lnTo>
                      <a:lnTo>
                        <a:pt x="1157" y="104"/>
                      </a:lnTo>
                      <a:lnTo>
                        <a:pt x="1155" y="102"/>
                      </a:lnTo>
                      <a:lnTo>
                        <a:pt x="1151" y="102"/>
                      </a:lnTo>
                      <a:lnTo>
                        <a:pt x="1148" y="104"/>
                      </a:lnTo>
                      <a:lnTo>
                        <a:pt x="1147" y="106"/>
                      </a:lnTo>
                      <a:lnTo>
                        <a:pt x="1147" y="108"/>
                      </a:lnTo>
                      <a:lnTo>
                        <a:pt x="1151" y="108"/>
                      </a:lnTo>
                      <a:lnTo>
                        <a:pt x="1151" y="104"/>
                      </a:lnTo>
                      <a:lnTo>
                        <a:pt x="1148" y="105"/>
                      </a:lnTo>
                      <a:lnTo>
                        <a:pt x="1147" y="108"/>
                      </a:lnTo>
                      <a:lnTo>
                        <a:pt x="1151" y="108"/>
                      </a:lnTo>
                      <a:lnTo>
                        <a:pt x="1151" y="104"/>
                      </a:lnTo>
                      <a:lnTo>
                        <a:pt x="1150" y="104"/>
                      </a:lnTo>
                      <a:lnTo>
                        <a:pt x="1147" y="105"/>
                      </a:lnTo>
                      <a:lnTo>
                        <a:pt x="1146" y="108"/>
                      </a:lnTo>
                      <a:lnTo>
                        <a:pt x="1146" y="109"/>
                      </a:lnTo>
                      <a:lnTo>
                        <a:pt x="1150" y="109"/>
                      </a:lnTo>
                      <a:lnTo>
                        <a:pt x="1150" y="105"/>
                      </a:lnTo>
                      <a:lnTo>
                        <a:pt x="1147" y="106"/>
                      </a:lnTo>
                      <a:lnTo>
                        <a:pt x="1146" y="109"/>
                      </a:lnTo>
                      <a:lnTo>
                        <a:pt x="1150" y="109"/>
                      </a:lnTo>
                      <a:lnTo>
                        <a:pt x="1150" y="105"/>
                      </a:lnTo>
                      <a:lnTo>
                        <a:pt x="1148" y="105"/>
                      </a:lnTo>
                      <a:lnTo>
                        <a:pt x="1146" y="106"/>
                      </a:lnTo>
                      <a:lnTo>
                        <a:pt x="1144" y="109"/>
                      </a:lnTo>
                      <a:lnTo>
                        <a:pt x="1144" y="110"/>
                      </a:lnTo>
                      <a:lnTo>
                        <a:pt x="1148" y="110"/>
                      </a:lnTo>
                      <a:lnTo>
                        <a:pt x="1148" y="106"/>
                      </a:lnTo>
                      <a:lnTo>
                        <a:pt x="1146" y="108"/>
                      </a:lnTo>
                      <a:lnTo>
                        <a:pt x="1144" y="110"/>
                      </a:lnTo>
                      <a:lnTo>
                        <a:pt x="1148" y="110"/>
                      </a:lnTo>
                      <a:lnTo>
                        <a:pt x="1148" y="106"/>
                      </a:lnTo>
                      <a:lnTo>
                        <a:pt x="1147" y="106"/>
                      </a:lnTo>
                      <a:lnTo>
                        <a:pt x="1144" y="108"/>
                      </a:lnTo>
                      <a:lnTo>
                        <a:pt x="1143" y="110"/>
                      </a:lnTo>
                      <a:lnTo>
                        <a:pt x="1143" y="111"/>
                      </a:lnTo>
                      <a:lnTo>
                        <a:pt x="1147" y="111"/>
                      </a:lnTo>
                      <a:lnTo>
                        <a:pt x="1144" y="109"/>
                      </a:lnTo>
                      <a:lnTo>
                        <a:pt x="1143" y="111"/>
                      </a:lnTo>
                      <a:lnTo>
                        <a:pt x="1147" y="111"/>
                      </a:lnTo>
                      <a:lnTo>
                        <a:pt x="1144" y="109"/>
                      </a:lnTo>
                      <a:lnTo>
                        <a:pt x="1142" y="111"/>
                      </a:lnTo>
                      <a:lnTo>
                        <a:pt x="1141" y="114"/>
                      </a:lnTo>
                      <a:lnTo>
                        <a:pt x="1141" y="115"/>
                      </a:lnTo>
                      <a:lnTo>
                        <a:pt x="1144" y="115"/>
                      </a:lnTo>
                      <a:lnTo>
                        <a:pt x="1142" y="113"/>
                      </a:lnTo>
                      <a:lnTo>
                        <a:pt x="1141" y="115"/>
                      </a:lnTo>
                      <a:lnTo>
                        <a:pt x="1144" y="115"/>
                      </a:lnTo>
                      <a:lnTo>
                        <a:pt x="1142" y="113"/>
                      </a:lnTo>
                      <a:lnTo>
                        <a:pt x="1141" y="114"/>
                      </a:lnTo>
                      <a:lnTo>
                        <a:pt x="1139" y="117"/>
                      </a:lnTo>
                      <a:lnTo>
                        <a:pt x="1139" y="118"/>
                      </a:lnTo>
                      <a:lnTo>
                        <a:pt x="1143" y="118"/>
                      </a:lnTo>
                      <a:lnTo>
                        <a:pt x="1141" y="115"/>
                      </a:lnTo>
                      <a:lnTo>
                        <a:pt x="1139" y="118"/>
                      </a:lnTo>
                      <a:lnTo>
                        <a:pt x="1143" y="118"/>
                      </a:lnTo>
                      <a:lnTo>
                        <a:pt x="1141" y="115"/>
                      </a:lnTo>
                      <a:lnTo>
                        <a:pt x="1139" y="117"/>
                      </a:lnTo>
                      <a:lnTo>
                        <a:pt x="1138" y="119"/>
                      </a:lnTo>
                      <a:lnTo>
                        <a:pt x="1138" y="120"/>
                      </a:lnTo>
                      <a:lnTo>
                        <a:pt x="1142" y="120"/>
                      </a:lnTo>
                      <a:lnTo>
                        <a:pt x="1139" y="118"/>
                      </a:lnTo>
                      <a:lnTo>
                        <a:pt x="1138" y="120"/>
                      </a:lnTo>
                      <a:lnTo>
                        <a:pt x="1142" y="120"/>
                      </a:lnTo>
                      <a:lnTo>
                        <a:pt x="1139" y="118"/>
                      </a:lnTo>
                      <a:lnTo>
                        <a:pt x="1138" y="119"/>
                      </a:lnTo>
                      <a:lnTo>
                        <a:pt x="1137" y="122"/>
                      </a:lnTo>
                      <a:lnTo>
                        <a:pt x="1137" y="123"/>
                      </a:lnTo>
                      <a:lnTo>
                        <a:pt x="1141" y="123"/>
                      </a:lnTo>
                      <a:lnTo>
                        <a:pt x="1137" y="122"/>
                      </a:lnTo>
                      <a:lnTo>
                        <a:pt x="1137" y="123"/>
                      </a:lnTo>
                      <a:lnTo>
                        <a:pt x="1141" y="123"/>
                      </a:lnTo>
                      <a:lnTo>
                        <a:pt x="1137" y="122"/>
                      </a:lnTo>
                      <a:lnTo>
                        <a:pt x="1135" y="124"/>
                      </a:lnTo>
                      <a:lnTo>
                        <a:pt x="1135" y="128"/>
                      </a:lnTo>
                      <a:lnTo>
                        <a:pt x="1139" y="128"/>
                      </a:lnTo>
                      <a:lnTo>
                        <a:pt x="1135" y="127"/>
                      </a:lnTo>
                      <a:lnTo>
                        <a:pt x="1135" y="128"/>
                      </a:lnTo>
                      <a:lnTo>
                        <a:pt x="1139" y="128"/>
                      </a:lnTo>
                      <a:lnTo>
                        <a:pt x="1135" y="127"/>
                      </a:lnTo>
                      <a:lnTo>
                        <a:pt x="1134" y="129"/>
                      </a:lnTo>
                      <a:lnTo>
                        <a:pt x="1134" y="132"/>
                      </a:lnTo>
                      <a:lnTo>
                        <a:pt x="1138" y="132"/>
                      </a:lnTo>
                      <a:lnTo>
                        <a:pt x="1134" y="131"/>
                      </a:lnTo>
                      <a:lnTo>
                        <a:pt x="1134" y="132"/>
                      </a:lnTo>
                      <a:lnTo>
                        <a:pt x="1138" y="132"/>
                      </a:lnTo>
                      <a:lnTo>
                        <a:pt x="1134" y="131"/>
                      </a:lnTo>
                      <a:lnTo>
                        <a:pt x="1133" y="133"/>
                      </a:lnTo>
                      <a:lnTo>
                        <a:pt x="1133" y="137"/>
                      </a:lnTo>
                      <a:lnTo>
                        <a:pt x="1137" y="137"/>
                      </a:lnTo>
                      <a:lnTo>
                        <a:pt x="1133" y="136"/>
                      </a:lnTo>
                      <a:lnTo>
                        <a:pt x="1133" y="137"/>
                      </a:lnTo>
                      <a:lnTo>
                        <a:pt x="1137" y="137"/>
                      </a:lnTo>
                      <a:lnTo>
                        <a:pt x="1133" y="136"/>
                      </a:lnTo>
                      <a:lnTo>
                        <a:pt x="1132" y="138"/>
                      </a:lnTo>
                      <a:lnTo>
                        <a:pt x="1132" y="145"/>
                      </a:lnTo>
                      <a:lnTo>
                        <a:pt x="1135" y="145"/>
                      </a:lnTo>
                      <a:lnTo>
                        <a:pt x="1132" y="144"/>
                      </a:lnTo>
                      <a:lnTo>
                        <a:pt x="1132" y="145"/>
                      </a:lnTo>
                      <a:lnTo>
                        <a:pt x="1135" y="145"/>
                      </a:lnTo>
                      <a:lnTo>
                        <a:pt x="1132" y="144"/>
                      </a:lnTo>
                      <a:lnTo>
                        <a:pt x="1130" y="146"/>
                      </a:lnTo>
                      <a:lnTo>
                        <a:pt x="1130" y="151"/>
                      </a:lnTo>
                      <a:lnTo>
                        <a:pt x="1134" y="151"/>
                      </a:lnTo>
                      <a:lnTo>
                        <a:pt x="1130" y="150"/>
                      </a:lnTo>
                      <a:lnTo>
                        <a:pt x="1130" y="151"/>
                      </a:lnTo>
                      <a:lnTo>
                        <a:pt x="1134" y="151"/>
                      </a:lnTo>
                      <a:lnTo>
                        <a:pt x="1130" y="150"/>
                      </a:lnTo>
                      <a:lnTo>
                        <a:pt x="1129" y="153"/>
                      </a:lnTo>
                      <a:lnTo>
                        <a:pt x="1129" y="162"/>
                      </a:lnTo>
                      <a:lnTo>
                        <a:pt x="1133" y="162"/>
                      </a:lnTo>
                      <a:lnTo>
                        <a:pt x="1129" y="160"/>
                      </a:lnTo>
                      <a:lnTo>
                        <a:pt x="1129" y="162"/>
                      </a:lnTo>
                      <a:lnTo>
                        <a:pt x="1133" y="162"/>
                      </a:lnTo>
                      <a:lnTo>
                        <a:pt x="1129" y="160"/>
                      </a:lnTo>
                      <a:lnTo>
                        <a:pt x="1128" y="164"/>
                      </a:lnTo>
                      <a:lnTo>
                        <a:pt x="1128" y="171"/>
                      </a:lnTo>
                      <a:lnTo>
                        <a:pt x="1132" y="171"/>
                      </a:lnTo>
                      <a:lnTo>
                        <a:pt x="1128" y="169"/>
                      </a:lnTo>
                      <a:lnTo>
                        <a:pt x="1128" y="171"/>
                      </a:lnTo>
                      <a:lnTo>
                        <a:pt x="1132" y="171"/>
                      </a:lnTo>
                      <a:lnTo>
                        <a:pt x="1128" y="169"/>
                      </a:lnTo>
                      <a:lnTo>
                        <a:pt x="1126" y="175"/>
                      </a:lnTo>
                      <a:lnTo>
                        <a:pt x="1126" y="180"/>
                      </a:lnTo>
                      <a:lnTo>
                        <a:pt x="1130" y="180"/>
                      </a:lnTo>
                      <a:lnTo>
                        <a:pt x="1126" y="180"/>
                      </a:lnTo>
                      <a:lnTo>
                        <a:pt x="1130" y="180"/>
                      </a:lnTo>
                      <a:lnTo>
                        <a:pt x="1126" y="180"/>
                      </a:lnTo>
                      <a:lnTo>
                        <a:pt x="1125" y="186"/>
                      </a:lnTo>
                      <a:lnTo>
                        <a:pt x="1125" y="198"/>
                      </a:lnTo>
                      <a:lnTo>
                        <a:pt x="1129" y="198"/>
                      </a:lnTo>
                      <a:lnTo>
                        <a:pt x="1125" y="198"/>
                      </a:lnTo>
                      <a:lnTo>
                        <a:pt x="1129" y="198"/>
                      </a:lnTo>
                      <a:lnTo>
                        <a:pt x="1125" y="198"/>
                      </a:lnTo>
                      <a:lnTo>
                        <a:pt x="1124" y="204"/>
                      </a:lnTo>
                      <a:lnTo>
                        <a:pt x="1124" y="211"/>
                      </a:lnTo>
                      <a:lnTo>
                        <a:pt x="1128" y="211"/>
                      </a:lnTo>
                      <a:lnTo>
                        <a:pt x="1124" y="211"/>
                      </a:lnTo>
                      <a:lnTo>
                        <a:pt x="1128" y="211"/>
                      </a:lnTo>
                      <a:lnTo>
                        <a:pt x="1124" y="211"/>
                      </a:lnTo>
                      <a:lnTo>
                        <a:pt x="1123" y="219"/>
                      </a:lnTo>
                      <a:lnTo>
                        <a:pt x="1123" y="226"/>
                      </a:lnTo>
                      <a:lnTo>
                        <a:pt x="1126" y="226"/>
                      </a:lnTo>
                      <a:lnTo>
                        <a:pt x="1123" y="226"/>
                      </a:lnTo>
                      <a:lnTo>
                        <a:pt x="1126" y="226"/>
                      </a:lnTo>
                      <a:lnTo>
                        <a:pt x="1123" y="226"/>
                      </a:lnTo>
                      <a:lnTo>
                        <a:pt x="1121" y="235"/>
                      </a:lnTo>
                      <a:lnTo>
                        <a:pt x="1121" y="252"/>
                      </a:lnTo>
                      <a:lnTo>
                        <a:pt x="1125" y="252"/>
                      </a:lnTo>
                      <a:lnTo>
                        <a:pt x="1121" y="252"/>
                      </a:lnTo>
                      <a:lnTo>
                        <a:pt x="1125" y="252"/>
                      </a:lnTo>
                      <a:lnTo>
                        <a:pt x="1121" y="252"/>
                      </a:lnTo>
                      <a:lnTo>
                        <a:pt x="1120" y="262"/>
                      </a:lnTo>
                      <a:lnTo>
                        <a:pt x="1120" y="273"/>
                      </a:lnTo>
                      <a:lnTo>
                        <a:pt x="1124" y="273"/>
                      </a:lnTo>
                      <a:lnTo>
                        <a:pt x="1120" y="273"/>
                      </a:lnTo>
                      <a:lnTo>
                        <a:pt x="1124" y="273"/>
                      </a:lnTo>
                      <a:lnTo>
                        <a:pt x="1120" y="273"/>
                      </a:lnTo>
                      <a:lnTo>
                        <a:pt x="1119" y="283"/>
                      </a:lnTo>
                      <a:lnTo>
                        <a:pt x="1119" y="293"/>
                      </a:lnTo>
                      <a:lnTo>
                        <a:pt x="1123" y="293"/>
                      </a:lnTo>
                      <a:lnTo>
                        <a:pt x="1119" y="293"/>
                      </a:lnTo>
                      <a:lnTo>
                        <a:pt x="1123" y="293"/>
                      </a:lnTo>
                      <a:lnTo>
                        <a:pt x="1119" y="293"/>
                      </a:lnTo>
                      <a:lnTo>
                        <a:pt x="1117" y="305"/>
                      </a:lnTo>
                      <a:lnTo>
                        <a:pt x="1117" y="327"/>
                      </a:lnTo>
                      <a:lnTo>
                        <a:pt x="1121" y="327"/>
                      </a:lnTo>
                      <a:lnTo>
                        <a:pt x="1117" y="327"/>
                      </a:lnTo>
                      <a:lnTo>
                        <a:pt x="1121" y="327"/>
                      </a:lnTo>
                      <a:lnTo>
                        <a:pt x="1117" y="327"/>
                      </a:lnTo>
                      <a:lnTo>
                        <a:pt x="1116" y="340"/>
                      </a:lnTo>
                      <a:lnTo>
                        <a:pt x="1116" y="352"/>
                      </a:lnTo>
                      <a:lnTo>
                        <a:pt x="1120" y="352"/>
                      </a:lnTo>
                      <a:lnTo>
                        <a:pt x="1116" y="352"/>
                      </a:lnTo>
                      <a:lnTo>
                        <a:pt x="1120" y="352"/>
                      </a:lnTo>
                      <a:lnTo>
                        <a:pt x="1116" y="352"/>
                      </a:lnTo>
                      <a:lnTo>
                        <a:pt x="1115" y="364"/>
                      </a:lnTo>
                      <a:lnTo>
                        <a:pt x="1115" y="376"/>
                      </a:lnTo>
                      <a:lnTo>
                        <a:pt x="1119" y="376"/>
                      </a:lnTo>
                      <a:lnTo>
                        <a:pt x="1115" y="376"/>
                      </a:lnTo>
                      <a:lnTo>
                        <a:pt x="1119" y="376"/>
                      </a:lnTo>
                      <a:lnTo>
                        <a:pt x="1115" y="376"/>
                      </a:lnTo>
                      <a:lnTo>
                        <a:pt x="1113" y="389"/>
                      </a:lnTo>
                      <a:lnTo>
                        <a:pt x="1113" y="415"/>
                      </a:lnTo>
                      <a:lnTo>
                        <a:pt x="1117" y="415"/>
                      </a:lnTo>
                      <a:lnTo>
                        <a:pt x="1113" y="415"/>
                      </a:lnTo>
                      <a:lnTo>
                        <a:pt x="1117" y="415"/>
                      </a:lnTo>
                      <a:lnTo>
                        <a:pt x="1113" y="415"/>
                      </a:lnTo>
                      <a:lnTo>
                        <a:pt x="1112" y="428"/>
                      </a:lnTo>
                      <a:lnTo>
                        <a:pt x="1112" y="442"/>
                      </a:lnTo>
                      <a:lnTo>
                        <a:pt x="1116" y="442"/>
                      </a:lnTo>
                      <a:lnTo>
                        <a:pt x="1112" y="442"/>
                      </a:lnTo>
                      <a:lnTo>
                        <a:pt x="1116" y="442"/>
                      </a:lnTo>
                      <a:lnTo>
                        <a:pt x="1112" y="442"/>
                      </a:lnTo>
                      <a:lnTo>
                        <a:pt x="1111" y="455"/>
                      </a:lnTo>
                      <a:lnTo>
                        <a:pt x="1111" y="468"/>
                      </a:lnTo>
                      <a:lnTo>
                        <a:pt x="1115" y="468"/>
                      </a:lnTo>
                      <a:lnTo>
                        <a:pt x="1111" y="468"/>
                      </a:lnTo>
                      <a:lnTo>
                        <a:pt x="1115" y="468"/>
                      </a:lnTo>
                      <a:lnTo>
                        <a:pt x="1111" y="468"/>
                      </a:lnTo>
                      <a:lnTo>
                        <a:pt x="1110" y="482"/>
                      </a:lnTo>
                      <a:lnTo>
                        <a:pt x="1110" y="509"/>
                      </a:lnTo>
                      <a:lnTo>
                        <a:pt x="1113" y="509"/>
                      </a:lnTo>
                      <a:lnTo>
                        <a:pt x="1110" y="509"/>
                      </a:lnTo>
                      <a:lnTo>
                        <a:pt x="1113" y="509"/>
                      </a:lnTo>
                      <a:lnTo>
                        <a:pt x="1110" y="509"/>
                      </a:lnTo>
                      <a:lnTo>
                        <a:pt x="1108" y="522"/>
                      </a:lnTo>
                      <a:lnTo>
                        <a:pt x="1108" y="535"/>
                      </a:lnTo>
                      <a:lnTo>
                        <a:pt x="1112" y="535"/>
                      </a:lnTo>
                      <a:lnTo>
                        <a:pt x="1108" y="535"/>
                      </a:lnTo>
                      <a:lnTo>
                        <a:pt x="1112" y="535"/>
                      </a:lnTo>
                      <a:lnTo>
                        <a:pt x="1108" y="535"/>
                      </a:lnTo>
                      <a:lnTo>
                        <a:pt x="1107" y="549"/>
                      </a:lnTo>
                      <a:lnTo>
                        <a:pt x="1107" y="562"/>
                      </a:lnTo>
                      <a:lnTo>
                        <a:pt x="1111" y="562"/>
                      </a:lnTo>
                      <a:lnTo>
                        <a:pt x="1107" y="562"/>
                      </a:lnTo>
                      <a:lnTo>
                        <a:pt x="1111" y="562"/>
                      </a:lnTo>
                      <a:lnTo>
                        <a:pt x="1107" y="562"/>
                      </a:lnTo>
                      <a:lnTo>
                        <a:pt x="1106" y="575"/>
                      </a:lnTo>
                      <a:lnTo>
                        <a:pt x="1106" y="602"/>
                      </a:lnTo>
                      <a:lnTo>
                        <a:pt x="1110" y="602"/>
                      </a:lnTo>
                      <a:lnTo>
                        <a:pt x="1106" y="602"/>
                      </a:lnTo>
                      <a:lnTo>
                        <a:pt x="1110" y="602"/>
                      </a:lnTo>
                      <a:lnTo>
                        <a:pt x="1106" y="602"/>
                      </a:lnTo>
                      <a:lnTo>
                        <a:pt x="1104" y="615"/>
                      </a:lnTo>
                      <a:lnTo>
                        <a:pt x="1104" y="628"/>
                      </a:lnTo>
                      <a:lnTo>
                        <a:pt x="1108" y="628"/>
                      </a:lnTo>
                      <a:lnTo>
                        <a:pt x="1104" y="628"/>
                      </a:lnTo>
                      <a:lnTo>
                        <a:pt x="1108" y="628"/>
                      </a:lnTo>
                      <a:lnTo>
                        <a:pt x="1104" y="628"/>
                      </a:lnTo>
                      <a:lnTo>
                        <a:pt x="1103" y="641"/>
                      </a:lnTo>
                      <a:lnTo>
                        <a:pt x="1103" y="654"/>
                      </a:lnTo>
                      <a:lnTo>
                        <a:pt x="1107" y="654"/>
                      </a:lnTo>
                      <a:lnTo>
                        <a:pt x="1103" y="654"/>
                      </a:lnTo>
                      <a:lnTo>
                        <a:pt x="1107" y="654"/>
                      </a:lnTo>
                      <a:lnTo>
                        <a:pt x="1103" y="654"/>
                      </a:lnTo>
                      <a:lnTo>
                        <a:pt x="1102" y="667"/>
                      </a:lnTo>
                      <a:lnTo>
                        <a:pt x="1102" y="691"/>
                      </a:lnTo>
                      <a:lnTo>
                        <a:pt x="1106" y="691"/>
                      </a:lnTo>
                      <a:lnTo>
                        <a:pt x="1102" y="691"/>
                      </a:lnTo>
                      <a:lnTo>
                        <a:pt x="1106" y="691"/>
                      </a:lnTo>
                      <a:lnTo>
                        <a:pt x="1102" y="691"/>
                      </a:lnTo>
                      <a:lnTo>
                        <a:pt x="1101" y="703"/>
                      </a:lnTo>
                      <a:lnTo>
                        <a:pt x="1101" y="716"/>
                      </a:lnTo>
                      <a:lnTo>
                        <a:pt x="1104" y="716"/>
                      </a:lnTo>
                      <a:lnTo>
                        <a:pt x="1101" y="716"/>
                      </a:lnTo>
                      <a:lnTo>
                        <a:pt x="1104" y="716"/>
                      </a:lnTo>
                      <a:lnTo>
                        <a:pt x="1101" y="716"/>
                      </a:lnTo>
                      <a:lnTo>
                        <a:pt x="1099" y="727"/>
                      </a:lnTo>
                      <a:lnTo>
                        <a:pt x="1099" y="739"/>
                      </a:lnTo>
                      <a:lnTo>
                        <a:pt x="1103" y="739"/>
                      </a:lnTo>
                      <a:lnTo>
                        <a:pt x="1099" y="739"/>
                      </a:lnTo>
                      <a:lnTo>
                        <a:pt x="1103" y="739"/>
                      </a:lnTo>
                      <a:lnTo>
                        <a:pt x="1099" y="739"/>
                      </a:lnTo>
                      <a:lnTo>
                        <a:pt x="1098" y="751"/>
                      </a:lnTo>
                      <a:lnTo>
                        <a:pt x="1098" y="773"/>
                      </a:lnTo>
                      <a:lnTo>
                        <a:pt x="1102" y="773"/>
                      </a:lnTo>
                      <a:lnTo>
                        <a:pt x="1098" y="773"/>
                      </a:lnTo>
                      <a:lnTo>
                        <a:pt x="1102" y="773"/>
                      </a:lnTo>
                      <a:lnTo>
                        <a:pt x="1098" y="773"/>
                      </a:lnTo>
                      <a:lnTo>
                        <a:pt x="1097" y="784"/>
                      </a:lnTo>
                      <a:lnTo>
                        <a:pt x="1097" y="794"/>
                      </a:lnTo>
                      <a:lnTo>
                        <a:pt x="1101" y="794"/>
                      </a:lnTo>
                      <a:lnTo>
                        <a:pt x="1097" y="794"/>
                      </a:lnTo>
                      <a:lnTo>
                        <a:pt x="1101" y="794"/>
                      </a:lnTo>
                      <a:lnTo>
                        <a:pt x="1097" y="794"/>
                      </a:lnTo>
                      <a:lnTo>
                        <a:pt x="1095" y="805"/>
                      </a:lnTo>
                      <a:lnTo>
                        <a:pt x="1095" y="815"/>
                      </a:lnTo>
                      <a:lnTo>
                        <a:pt x="1099" y="815"/>
                      </a:lnTo>
                      <a:lnTo>
                        <a:pt x="1095" y="815"/>
                      </a:lnTo>
                      <a:lnTo>
                        <a:pt x="1099" y="815"/>
                      </a:lnTo>
                      <a:lnTo>
                        <a:pt x="1095" y="815"/>
                      </a:lnTo>
                      <a:lnTo>
                        <a:pt x="1094" y="825"/>
                      </a:lnTo>
                      <a:lnTo>
                        <a:pt x="1094" y="844"/>
                      </a:lnTo>
                      <a:lnTo>
                        <a:pt x="1098" y="844"/>
                      </a:lnTo>
                      <a:lnTo>
                        <a:pt x="1094" y="844"/>
                      </a:lnTo>
                      <a:lnTo>
                        <a:pt x="1098" y="844"/>
                      </a:lnTo>
                      <a:lnTo>
                        <a:pt x="1094" y="844"/>
                      </a:lnTo>
                      <a:lnTo>
                        <a:pt x="1093" y="853"/>
                      </a:lnTo>
                      <a:lnTo>
                        <a:pt x="1093" y="862"/>
                      </a:lnTo>
                      <a:lnTo>
                        <a:pt x="1097" y="862"/>
                      </a:lnTo>
                      <a:lnTo>
                        <a:pt x="1093" y="862"/>
                      </a:lnTo>
                      <a:lnTo>
                        <a:pt x="1097" y="862"/>
                      </a:lnTo>
                      <a:lnTo>
                        <a:pt x="1093" y="862"/>
                      </a:lnTo>
                      <a:lnTo>
                        <a:pt x="1092" y="869"/>
                      </a:lnTo>
                      <a:lnTo>
                        <a:pt x="1092" y="885"/>
                      </a:lnTo>
                      <a:lnTo>
                        <a:pt x="1095" y="885"/>
                      </a:lnTo>
                      <a:lnTo>
                        <a:pt x="1092" y="885"/>
                      </a:lnTo>
                      <a:lnTo>
                        <a:pt x="1095" y="885"/>
                      </a:lnTo>
                      <a:lnTo>
                        <a:pt x="1092" y="885"/>
                      </a:lnTo>
                      <a:lnTo>
                        <a:pt x="1090" y="893"/>
                      </a:lnTo>
                      <a:lnTo>
                        <a:pt x="1090" y="899"/>
                      </a:lnTo>
                      <a:lnTo>
                        <a:pt x="1094" y="899"/>
                      </a:lnTo>
                      <a:lnTo>
                        <a:pt x="1090" y="899"/>
                      </a:lnTo>
                      <a:lnTo>
                        <a:pt x="1094" y="899"/>
                      </a:lnTo>
                      <a:lnTo>
                        <a:pt x="1090" y="899"/>
                      </a:lnTo>
                      <a:lnTo>
                        <a:pt x="1089" y="906"/>
                      </a:lnTo>
                      <a:lnTo>
                        <a:pt x="1089" y="912"/>
                      </a:lnTo>
                      <a:lnTo>
                        <a:pt x="1093" y="912"/>
                      </a:lnTo>
                      <a:lnTo>
                        <a:pt x="1089" y="911"/>
                      </a:lnTo>
                      <a:lnTo>
                        <a:pt x="1089" y="912"/>
                      </a:lnTo>
                      <a:lnTo>
                        <a:pt x="1093" y="912"/>
                      </a:lnTo>
                      <a:lnTo>
                        <a:pt x="1089" y="911"/>
                      </a:lnTo>
                      <a:lnTo>
                        <a:pt x="1088" y="916"/>
                      </a:lnTo>
                      <a:lnTo>
                        <a:pt x="1088" y="927"/>
                      </a:lnTo>
                      <a:lnTo>
                        <a:pt x="1092" y="927"/>
                      </a:lnTo>
                      <a:lnTo>
                        <a:pt x="1088" y="926"/>
                      </a:lnTo>
                      <a:lnTo>
                        <a:pt x="1088" y="927"/>
                      </a:lnTo>
                      <a:lnTo>
                        <a:pt x="1092" y="927"/>
                      </a:lnTo>
                      <a:lnTo>
                        <a:pt x="1088" y="926"/>
                      </a:lnTo>
                      <a:lnTo>
                        <a:pt x="1086" y="930"/>
                      </a:lnTo>
                      <a:lnTo>
                        <a:pt x="1086" y="935"/>
                      </a:lnTo>
                      <a:lnTo>
                        <a:pt x="1090" y="935"/>
                      </a:lnTo>
                      <a:lnTo>
                        <a:pt x="1086" y="934"/>
                      </a:lnTo>
                      <a:lnTo>
                        <a:pt x="1086" y="935"/>
                      </a:lnTo>
                      <a:lnTo>
                        <a:pt x="1090" y="935"/>
                      </a:lnTo>
                      <a:lnTo>
                        <a:pt x="1086" y="934"/>
                      </a:lnTo>
                      <a:lnTo>
                        <a:pt x="1085" y="938"/>
                      </a:lnTo>
                      <a:lnTo>
                        <a:pt x="1085" y="942"/>
                      </a:lnTo>
                      <a:lnTo>
                        <a:pt x="1089" y="942"/>
                      </a:lnTo>
                      <a:lnTo>
                        <a:pt x="1085" y="940"/>
                      </a:lnTo>
                      <a:lnTo>
                        <a:pt x="1085" y="942"/>
                      </a:lnTo>
                      <a:lnTo>
                        <a:pt x="1089" y="942"/>
                      </a:lnTo>
                      <a:lnTo>
                        <a:pt x="1085" y="940"/>
                      </a:lnTo>
                      <a:lnTo>
                        <a:pt x="1084" y="943"/>
                      </a:lnTo>
                      <a:lnTo>
                        <a:pt x="1084" y="948"/>
                      </a:lnTo>
                      <a:lnTo>
                        <a:pt x="1088" y="948"/>
                      </a:lnTo>
                      <a:lnTo>
                        <a:pt x="1085" y="946"/>
                      </a:lnTo>
                      <a:lnTo>
                        <a:pt x="1084" y="948"/>
                      </a:lnTo>
                      <a:lnTo>
                        <a:pt x="1088" y="948"/>
                      </a:lnTo>
                      <a:lnTo>
                        <a:pt x="1085" y="946"/>
                      </a:lnTo>
                      <a:lnTo>
                        <a:pt x="1084" y="947"/>
                      </a:lnTo>
                      <a:lnTo>
                        <a:pt x="1082" y="949"/>
                      </a:lnTo>
                      <a:lnTo>
                        <a:pt x="1082" y="951"/>
                      </a:lnTo>
                      <a:lnTo>
                        <a:pt x="1086" y="951"/>
                      </a:lnTo>
                      <a:lnTo>
                        <a:pt x="1086" y="947"/>
                      </a:lnTo>
                      <a:lnTo>
                        <a:pt x="1084" y="948"/>
                      </a:lnTo>
                      <a:lnTo>
                        <a:pt x="1082" y="951"/>
                      </a:lnTo>
                      <a:lnTo>
                        <a:pt x="1086" y="951"/>
                      </a:lnTo>
                      <a:lnTo>
                        <a:pt x="1086" y="947"/>
                      </a:lnTo>
                      <a:lnTo>
                        <a:pt x="1085" y="947"/>
                      </a:lnTo>
                      <a:lnTo>
                        <a:pt x="1085" y="951"/>
                      </a:lnTo>
                      <a:lnTo>
                        <a:pt x="1089" y="948"/>
                      </a:lnTo>
                      <a:lnTo>
                        <a:pt x="1085" y="947"/>
                      </a:lnTo>
                      <a:lnTo>
                        <a:pt x="1085" y="951"/>
                      </a:lnTo>
                      <a:lnTo>
                        <a:pt x="1089" y="948"/>
                      </a:lnTo>
                      <a:lnTo>
                        <a:pt x="1088" y="947"/>
                      </a:lnTo>
                      <a:lnTo>
                        <a:pt x="1084" y="949"/>
                      </a:lnTo>
                      <a:lnTo>
                        <a:pt x="1089" y="949"/>
                      </a:lnTo>
                      <a:lnTo>
                        <a:pt x="1088" y="947"/>
                      </a:lnTo>
                      <a:lnTo>
                        <a:pt x="1084" y="949"/>
                      </a:lnTo>
                      <a:lnTo>
                        <a:pt x="1089" y="949"/>
                      </a:lnTo>
                      <a:lnTo>
                        <a:pt x="1089" y="948"/>
                      </a:lnTo>
                      <a:lnTo>
                        <a:pt x="1088" y="948"/>
                      </a:lnTo>
                      <a:lnTo>
                        <a:pt x="1088" y="947"/>
                      </a:lnTo>
                      <a:lnTo>
                        <a:pt x="1086" y="944"/>
                      </a:lnTo>
                      <a:lnTo>
                        <a:pt x="1082" y="946"/>
                      </a:lnTo>
                      <a:lnTo>
                        <a:pt x="1088" y="946"/>
                      </a:lnTo>
                      <a:lnTo>
                        <a:pt x="1086" y="944"/>
                      </a:lnTo>
                      <a:lnTo>
                        <a:pt x="1082" y="946"/>
                      </a:lnTo>
                      <a:lnTo>
                        <a:pt x="1088" y="946"/>
                      </a:lnTo>
                      <a:lnTo>
                        <a:pt x="1088" y="944"/>
                      </a:lnTo>
                      <a:lnTo>
                        <a:pt x="1086" y="944"/>
                      </a:lnTo>
                      <a:lnTo>
                        <a:pt x="1086" y="943"/>
                      </a:lnTo>
                      <a:lnTo>
                        <a:pt x="1085" y="940"/>
                      </a:lnTo>
                      <a:lnTo>
                        <a:pt x="1081" y="942"/>
                      </a:lnTo>
                      <a:lnTo>
                        <a:pt x="1086" y="942"/>
                      </a:lnTo>
                      <a:lnTo>
                        <a:pt x="1085" y="940"/>
                      </a:lnTo>
                      <a:lnTo>
                        <a:pt x="1081" y="942"/>
                      </a:lnTo>
                      <a:lnTo>
                        <a:pt x="1086" y="942"/>
                      </a:lnTo>
                      <a:lnTo>
                        <a:pt x="1086" y="939"/>
                      </a:lnTo>
                      <a:lnTo>
                        <a:pt x="1085" y="939"/>
                      </a:lnTo>
                      <a:lnTo>
                        <a:pt x="1085" y="938"/>
                      </a:lnTo>
                      <a:lnTo>
                        <a:pt x="1084" y="935"/>
                      </a:lnTo>
                      <a:lnTo>
                        <a:pt x="1080" y="937"/>
                      </a:lnTo>
                      <a:lnTo>
                        <a:pt x="1085" y="937"/>
                      </a:lnTo>
                      <a:lnTo>
                        <a:pt x="1084" y="935"/>
                      </a:lnTo>
                      <a:lnTo>
                        <a:pt x="1080" y="937"/>
                      </a:lnTo>
                      <a:lnTo>
                        <a:pt x="1085" y="937"/>
                      </a:lnTo>
                      <a:lnTo>
                        <a:pt x="1085" y="930"/>
                      </a:lnTo>
                      <a:lnTo>
                        <a:pt x="1084" y="929"/>
                      </a:lnTo>
                      <a:lnTo>
                        <a:pt x="1082" y="925"/>
                      </a:lnTo>
                      <a:lnTo>
                        <a:pt x="1079" y="926"/>
                      </a:lnTo>
                      <a:lnTo>
                        <a:pt x="1084" y="926"/>
                      </a:lnTo>
                      <a:lnTo>
                        <a:pt x="1082" y="925"/>
                      </a:lnTo>
                      <a:lnTo>
                        <a:pt x="1079" y="926"/>
                      </a:lnTo>
                      <a:lnTo>
                        <a:pt x="1084" y="926"/>
                      </a:lnTo>
                      <a:lnTo>
                        <a:pt x="1084" y="924"/>
                      </a:lnTo>
                      <a:lnTo>
                        <a:pt x="1082" y="922"/>
                      </a:lnTo>
                      <a:lnTo>
                        <a:pt x="1081" y="918"/>
                      </a:lnTo>
                      <a:lnTo>
                        <a:pt x="1077" y="920"/>
                      </a:lnTo>
                      <a:lnTo>
                        <a:pt x="1082" y="920"/>
                      </a:lnTo>
                      <a:lnTo>
                        <a:pt x="1081" y="918"/>
                      </a:lnTo>
                      <a:lnTo>
                        <a:pt x="1077" y="920"/>
                      </a:lnTo>
                      <a:lnTo>
                        <a:pt x="1082" y="920"/>
                      </a:lnTo>
                      <a:lnTo>
                        <a:pt x="1082" y="915"/>
                      </a:lnTo>
                      <a:lnTo>
                        <a:pt x="1081" y="913"/>
                      </a:lnTo>
                      <a:lnTo>
                        <a:pt x="1080" y="909"/>
                      </a:lnTo>
                      <a:lnTo>
                        <a:pt x="1076" y="911"/>
                      </a:lnTo>
                      <a:lnTo>
                        <a:pt x="1081" y="911"/>
                      </a:lnTo>
                      <a:lnTo>
                        <a:pt x="1080" y="909"/>
                      </a:lnTo>
                      <a:lnTo>
                        <a:pt x="1076" y="911"/>
                      </a:lnTo>
                      <a:lnTo>
                        <a:pt x="1081" y="911"/>
                      </a:lnTo>
                      <a:lnTo>
                        <a:pt x="1081" y="900"/>
                      </a:lnTo>
                      <a:lnTo>
                        <a:pt x="1080" y="900"/>
                      </a:lnTo>
                      <a:lnTo>
                        <a:pt x="1079" y="895"/>
                      </a:lnTo>
                      <a:lnTo>
                        <a:pt x="1075" y="895"/>
                      </a:lnTo>
                      <a:lnTo>
                        <a:pt x="1080" y="895"/>
                      </a:lnTo>
                      <a:lnTo>
                        <a:pt x="1075" y="895"/>
                      </a:lnTo>
                      <a:lnTo>
                        <a:pt x="1080" y="895"/>
                      </a:lnTo>
                      <a:lnTo>
                        <a:pt x="1080" y="889"/>
                      </a:lnTo>
                      <a:lnTo>
                        <a:pt x="1079" y="889"/>
                      </a:lnTo>
                      <a:lnTo>
                        <a:pt x="1077" y="884"/>
                      </a:lnTo>
                      <a:lnTo>
                        <a:pt x="1073" y="884"/>
                      </a:lnTo>
                      <a:lnTo>
                        <a:pt x="1079" y="884"/>
                      </a:lnTo>
                      <a:lnTo>
                        <a:pt x="1073" y="884"/>
                      </a:lnTo>
                      <a:lnTo>
                        <a:pt x="1079" y="884"/>
                      </a:lnTo>
                      <a:lnTo>
                        <a:pt x="1079" y="877"/>
                      </a:lnTo>
                      <a:lnTo>
                        <a:pt x="1077" y="869"/>
                      </a:lnTo>
                      <a:lnTo>
                        <a:pt x="1072" y="869"/>
                      </a:lnTo>
                      <a:lnTo>
                        <a:pt x="1077" y="869"/>
                      </a:lnTo>
                      <a:lnTo>
                        <a:pt x="1072" y="869"/>
                      </a:lnTo>
                      <a:lnTo>
                        <a:pt x="1077" y="869"/>
                      </a:lnTo>
                      <a:lnTo>
                        <a:pt x="1077" y="854"/>
                      </a:lnTo>
                      <a:lnTo>
                        <a:pt x="1076" y="845"/>
                      </a:lnTo>
                      <a:lnTo>
                        <a:pt x="1071" y="845"/>
                      </a:lnTo>
                      <a:lnTo>
                        <a:pt x="1076" y="845"/>
                      </a:lnTo>
                      <a:lnTo>
                        <a:pt x="1071" y="845"/>
                      </a:lnTo>
                      <a:lnTo>
                        <a:pt x="1076" y="845"/>
                      </a:lnTo>
                      <a:lnTo>
                        <a:pt x="1076" y="836"/>
                      </a:lnTo>
                      <a:lnTo>
                        <a:pt x="1075" y="827"/>
                      </a:lnTo>
                      <a:lnTo>
                        <a:pt x="1070" y="827"/>
                      </a:lnTo>
                      <a:lnTo>
                        <a:pt x="1075" y="827"/>
                      </a:lnTo>
                      <a:lnTo>
                        <a:pt x="1070" y="827"/>
                      </a:lnTo>
                      <a:lnTo>
                        <a:pt x="1075" y="827"/>
                      </a:lnTo>
                      <a:lnTo>
                        <a:pt x="1075" y="816"/>
                      </a:lnTo>
                      <a:lnTo>
                        <a:pt x="1073" y="806"/>
                      </a:lnTo>
                      <a:lnTo>
                        <a:pt x="1068" y="806"/>
                      </a:lnTo>
                      <a:lnTo>
                        <a:pt x="1073" y="806"/>
                      </a:lnTo>
                      <a:lnTo>
                        <a:pt x="1068" y="806"/>
                      </a:lnTo>
                      <a:lnTo>
                        <a:pt x="1073" y="806"/>
                      </a:lnTo>
                      <a:lnTo>
                        <a:pt x="1073" y="784"/>
                      </a:lnTo>
                      <a:lnTo>
                        <a:pt x="1072" y="773"/>
                      </a:lnTo>
                      <a:lnTo>
                        <a:pt x="1067" y="773"/>
                      </a:lnTo>
                      <a:lnTo>
                        <a:pt x="1072" y="773"/>
                      </a:lnTo>
                      <a:lnTo>
                        <a:pt x="1067" y="773"/>
                      </a:lnTo>
                      <a:lnTo>
                        <a:pt x="1072" y="773"/>
                      </a:lnTo>
                      <a:lnTo>
                        <a:pt x="1072" y="761"/>
                      </a:lnTo>
                      <a:lnTo>
                        <a:pt x="1071" y="748"/>
                      </a:lnTo>
                      <a:lnTo>
                        <a:pt x="1066" y="748"/>
                      </a:lnTo>
                      <a:lnTo>
                        <a:pt x="1071" y="748"/>
                      </a:lnTo>
                      <a:lnTo>
                        <a:pt x="1066" y="748"/>
                      </a:lnTo>
                      <a:lnTo>
                        <a:pt x="1071" y="748"/>
                      </a:lnTo>
                      <a:lnTo>
                        <a:pt x="1071" y="736"/>
                      </a:lnTo>
                      <a:lnTo>
                        <a:pt x="1070" y="723"/>
                      </a:lnTo>
                      <a:lnTo>
                        <a:pt x="1064" y="723"/>
                      </a:lnTo>
                      <a:lnTo>
                        <a:pt x="1070" y="723"/>
                      </a:lnTo>
                      <a:lnTo>
                        <a:pt x="1064" y="723"/>
                      </a:lnTo>
                      <a:lnTo>
                        <a:pt x="1070" y="723"/>
                      </a:lnTo>
                      <a:lnTo>
                        <a:pt x="1070" y="698"/>
                      </a:lnTo>
                      <a:lnTo>
                        <a:pt x="1068" y="685"/>
                      </a:lnTo>
                      <a:lnTo>
                        <a:pt x="1063" y="685"/>
                      </a:lnTo>
                      <a:lnTo>
                        <a:pt x="1068" y="685"/>
                      </a:lnTo>
                      <a:lnTo>
                        <a:pt x="1063" y="685"/>
                      </a:lnTo>
                      <a:lnTo>
                        <a:pt x="1068" y="685"/>
                      </a:lnTo>
                      <a:lnTo>
                        <a:pt x="1068" y="672"/>
                      </a:lnTo>
                      <a:lnTo>
                        <a:pt x="1067" y="658"/>
                      </a:lnTo>
                      <a:lnTo>
                        <a:pt x="1062" y="658"/>
                      </a:lnTo>
                      <a:lnTo>
                        <a:pt x="1067" y="658"/>
                      </a:lnTo>
                      <a:lnTo>
                        <a:pt x="1062" y="658"/>
                      </a:lnTo>
                      <a:lnTo>
                        <a:pt x="1067" y="658"/>
                      </a:lnTo>
                      <a:lnTo>
                        <a:pt x="1067" y="632"/>
                      </a:lnTo>
                      <a:lnTo>
                        <a:pt x="1066" y="619"/>
                      </a:lnTo>
                      <a:lnTo>
                        <a:pt x="1061" y="619"/>
                      </a:lnTo>
                      <a:lnTo>
                        <a:pt x="1066" y="619"/>
                      </a:lnTo>
                      <a:lnTo>
                        <a:pt x="1061" y="619"/>
                      </a:lnTo>
                      <a:lnTo>
                        <a:pt x="1066" y="619"/>
                      </a:lnTo>
                      <a:lnTo>
                        <a:pt x="1066" y="605"/>
                      </a:lnTo>
                      <a:lnTo>
                        <a:pt x="1064" y="592"/>
                      </a:lnTo>
                      <a:lnTo>
                        <a:pt x="1059" y="592"/>
                      </a:lnTo>
                      <a:lnTo>
                        <a:pt x="1064" y="592"/>
                      </a:lnTo>
                      <a:lnTo>
                        <a:pt x="1059" y="592"/>
                      </a:lnTo>
                      <a:lnTo>
                        <a:pt x="1064" y="592"/>
                      </a:lnTo>
                      <a:lnTo>
                        <a:pt x="1064" y="579"/>
                      </a:lnTo>
                      <a:lnTo>
                        <a:pt x="1063" y="566"/>
                      </a:lnTo>
                      <a:lnTo>
                        <a:pt x="1058" y="566"/>
                      </a:lnTo>
                      <a:lnTo>
                        <a:pt x="1063" y="566"/>
                      </a:lnTo>
                      <a:lnTo>
                        <a:pt x="1058" y="566"/>
                      </a:lnTo>
                      <a:lnTo>
                        <a:pt x="1063" y="566"/>
                      </a:lnTo>
                      <a:lnTo>
                        <a:pt x="1063" y="540"/>
                      </a:lnTo>
                      <a:lnTo>
                        <a:pt x="1062" y="527"/>
                      </a:lnTo>
                      <a:lnTo>
                        <a:pt x="1057" y="527"/>
                      </a:lnTo>
                      <a:lnTo>
                        <a:pt x="1062" y="527"/>
                      </a:lnTo>
                      <a:lnTo>
                        <a:pt x="1057" y="527"/>
                      </a:lnTo>
                      <a:lnTo>
                        <a:pt x="1062" y="527"/>
                      </a:lnTo>
                      <a:lnTo>
                        <a:pt x="1062" y="514"/>
                      </a:lnTo>
                      <a:lnTo>
                        <a:pt x="1061" y="503"/>
                      </a:lnTo>
                      <a:lnTo>
                        <a:pt x="1055" y="503"/>
                      </a:lnTo>
                      <a:lnTo>
                        <a:pt x="1061" y="503"/>
                      </a:lnTo>
                      <a:lnTo>
                        <a:pt x="1055" y="503"/>
                      </a:lnTo>
                      <a:lnTo>
                        <a:pt x="1061" y="503"/>
                      </a:lnTo>
                      <a:lnTo>
                        <a:pt x="1061" y="490"/>
                      </a:lnTo>
                      <a:lnTo>
                        <a:pt x="1059" y="477"/>
                      </a:lnTo>
                      <a:lnTo>
                        <a:pt x="1054" y="477"/>
                      </a:lnTo>
                      <a:lnTo>
                        <a:pt x="1059" y="477"/>
                      </a:lnTo>
                      <a:lnTo>
                        <a:pt x="1054" y="477"/>
                      </a:lnTo>
                      <a:lnTo>
                        <a:pt x="1059" y="477"/>
                      </a:lnTo>
                      <a:lnTo>
                        <a:pt x="1059" y="454"/>
                      </a:lnTo>
                      <a:lnTo>
                        <a:pt x="1058" y="442"/>
                      </a:lnTo>
                      <a:lnTo>
                        <a:pt x="1053" y="442"/>
                      </a:lnTo>
                      <a:lnTo>
                        <a:pt x="1058" y="442"/>
                      </a:lnTo>
                      <a:lnTo>
                        <a:pt x="1053" y="442"/>
                      </a:lnTo>
                      <a:lnTo>
                        <a:pt x="1058" y="442"/>
                      </a:lnTo>
                      <a:lnTo>
                        <a:pt x="1058" y="430"/>
                      </a:lnTo>
                      <a:lnTo>
                        <a:pt x="1057" y="419"/>
                      </a:lnTo>
                      <a:lnTo>
                        <a:pt x="1051" y="419"/>
                      </a:lnTo>
                      <a:lnTo>
                        <a:pt x="1057" y="419"/>
                      </a:lnTo>
                      <a:lnTo>
                        <a:pt x="1051" y="419"/>
                      </a:lnTo>
                      <a:lnTo>
                        <a:pt x="1057" y="419"/>
                      </a:lnTo>
                      <a:lnTo>
                        <a:pt x="1057" y="407"/>
                      </a:lnTo>
                      <a:lnTo>
                        <a:pt x="1055" y="397"/>
                      </a:lnTo>
                      <a:lnTo>
                        <a:pt x="1050" y="397"/>
                      </a:lnTo>
                      <a:lnTo>
                        <a:pt x="1055" y="397"/>
                      </a:lnTo>
                      <a:lnTo>
                        <a:pt x="1050" y="397"/>
                      </a:lnTo>
                      <a:lnTo>
                        <a:pt x="1055" y="397"/>
                      </a:lnTo>
                      <a:lnTo>
                        <a:pt x="1055" y="375"/>
                      </a:lnTo>
                      <a:lnTo>
                        <a:pt x="1054" y="364"/>
                      </a:lnTo>
                      <a:lnTo>
                        <a:pt x="1049" y="364"/>
                      </a:lnTo>
                      <a:lnTo>
                        <a:pt x="1054" y="364"/>
                      </a:lnTo>
                      <a:lnTo>
                        <a:pt x="1049" y="364"/>
                      </a:lnTo>
                      <a:lnTo>
                        <a:pt x="1054" y="364"/>
                      </a:lnTo>
                      <a:lnTo>
                        <a:pt x="1054" y="354"/>
                      </a:lnTo>
                      <a:lnTo>
                        <a:pt x="1053" y="345"/>
                      </a:lnTo>
                      <a:lnTo>
                        <a:pt x="1048" y="345"/>
                      </a:lnTo>
                      <a:lnTo>
                        <a:pt x="1053" y="345"/>
                      </a:lnTo>
                      <a:lnTo>
                        <a:pt x="1048" y="345"/>
                      </a:lnTo>
                      <a:lnTo>
                        <a:pt x="1053" y="345"/>
                      </a:lnTo>
                      <a:lnTo>
                        <a:pt x="1053" y="336"/>
                      </a:lnTo>
                      <a:lnTo>
                        <a:pt x="1051" y="327"/>
                      </a:lnTo>
                      <a:lnTo>
                        <a:pt x="1046" y="327"/>
                      </a:lnTo>
                      <a:lnTo>
                        <a:pt x="1051" y="327"/>
                      </a:lnTo>
                      <a:lnTo>
                        <a:pt x="1046" y="327"/>
                      </a:lnTo>
                      <a:lnTo>
                        <a:pt x="1051" y="327"/>
                      </a:lnTo>
                      <a:lnTo>
                        <a:pt x="1051" y="309"/>
                      </a:lnTo>
                      <a:lnTo>
                        <a:pt x="1050" y="301"/>
                      </a:lnTo>
                      <a:lnTo>
                        <a:pt x="1045" y="301"/>
                      </a:lnTo>
                      <a:lnTo>
                        <a:pt x="1050" y="301"/>
                      </a:lnTo>
                      <a:lnTo>
                        <a:pt x="1045" y="301"/>
                      </a:lnTo>
                      <a:lnTo>
                        <a:pt x="1050" y="301"/>
                      </a:lnTo>
                      <a:lnTo>
                        <a:pt x="1050" y="293"/>
                      </a:lnTo>
                      <a:lnTo>
                        <a:pt x="1049" y="293"/>
                      </a:lnTo>
                      <a:lnTo>
                        <a:pt x="1048" y="287"/>
                      </a:lnTo>
                      <a:lnTo>
                        <a:pt x="1044" y="287"/>
                      </a:lnTo>
                      <a:lnTo>
                        <a:pt x="1049" y="287"/>
                      </a:lnTo>
                      <a:lnTo>
                        <a:pt x="1044" y="287"/>
                      </a:lnTo>
                      <a:lnTo>
                        <a:pt x="1049" y="287"/>
                      </a:lnTo>
                      <a:lnTo>
                        <a:pt x="1049" y="279"/>
                      </a:lnTo>
                      <a:lnTo>
                        <a:pt x="1048" y="279"/>
                      </a:lnTo>
                      <a:lnTo>
                        <a:pt x="1046" y="273"/>
                      </a:lnTo>
                      <a:lnTo>
                        <a:pt x="1042" y="273"/>
                      </a:lnTo>
                      <a:lnTo>
                        <a:pt x="1048" y="273"/>
                      </a:lnTo>
                      <a:lnTo>
                        <a:pt x="1042" y="273"/>
                      </a:lnTo>
                      <a:lnTo>
                        <a:pt x="1048" y="273"/>
                      </a:lnTo>
                      <a:lnTo>
                        <a:pt x="1048" y="261"/>
                      </a:lnTo>
                      <a:lnTo>
                        <a:pt x="1046" y="261"/>
                      </a:lnTo>
                      <a:lnTo>
                        <a:pt x="1045" y="256"/>
                      </a:lnTo>
                      <a:lnTo>
                        <a:pt x="1041" y="256"/>
                      </a:lnTo>
                      <a:lnTo>
                        <a:pt x="1046" y="256"/>
                      </a:lnTo>
                      <a:lnTo>
                        <a:pt x="1041" y="256"/>
                      </a:lnTo>
                      <a:lnTo>
                        <a:pt x="1046" y="256"/>
                      </a:lnTo>
                      <a:lnTo>
                        <a:pt x="1046" y="251"/>
                      </a:lnTo>
                      <a:lnTo>
                        <a:pt x="1045" y="250"/>
                      </a:lnTo>
                      <a:lnTo>
                        <a:pt x="1044" y="246"/>
                      </a:lnTo>
                      <a:lnTo>
                        <a:pt x="1040" y="247"/>
                      </a:lnTo>
                      <a:lnTo>
                        <a:pt x="1045" y="247"/>
                      </a:lnTo>
                      <a:lnTo>
                        <a:pt x="1044" y="246"/>
                      </a:lnTo>
                      <a:lnTo>
                        <a:pt x="1040" y="247"/>
                      </a:lnTo>
                      <a:lnTo>
                        <a:pt x="1045" y="247"/>
                      </a:lnTo>
                      <a:lnTo>
                        <a:pt x="1045" y="242"/>
                      </a:lnTo>
                      <a:lnTo>
                        <a:pt x="1044" y="242"/>
                      </a:lnTo>
                      <a:lnTo>
                        <a:pt x="1044" y="241"/>
                      </a:lnTo>
                      <a:lnTo>
                        <a:pt x="1042" y="238"/>
                      </a:lnTo>
                      <a:lnTo>
                        <a:pt x="1039" y="239"/>
                      </a:lnTo>
                      <a:lnTo>
                        <a:pt x="1044" y="239"/>
                      </a:lnTo>
                      <a:lnTo>
                        <a:pt x="1042" y="238"/>
                      </a:lnTo>
                      <a:lnTo>
                        <a:pt x="1039" y="239"/>
                      </a:lnTo>
                      <a:lnTo>
                        <a:pt x="1044" y="239"/>
                      </a:lnTo>
                      <a:lnTo>
                        <a:pt x="1044" y="233"/>
                      </a:lnTo>
                      <a:lnTo>
                        <a:pt x="1042" y="233"/>
                      </a:lnTo>
                      <a:lnTo>
                        <a:pt x="1042" y="231"/>
                      </a:lnTo>
                      <a:lnTo>
                        <a:pt x="1041" y="229"/>
                      </a:lnTo>
                      <a:lnTo>
                        <a:pt x="1037" y="230"/>
                      </a:lnTo>
                      <a:lnTo>
                        <a:pt x="1042" y="230"/>
                      </a:lnTo>
                      <a:lnTo>
                        <a:pt x="1041" y="229"/>
                      </a:lnTo>
                      <a:lnTo>
                        <a:pt x="1037" y="230"/>
                      </a:lnTo>
                      <a:lnTo>
                        <a:pt x="1042" y="230"/>
                      </a:lnTo>
                      <a:lnTo>
                        <a:pt x="1042" y="229"/>
                      </a:lnTo>
                      <a:lnTo>
                        <a:pt x="1041" y="229"/>
                      </a:lnTo>
                      <a:lnTo>
                        <a:pt x="1041" y="226"/>
                      </a:lnTo>
                      <a:lnTo>
                        <a:pt x="1040" y="225"/>
                      </a:lnTo>
                      <a:lnTo>
                        <a:pt x="1036" y="228"/>
                      </a:lnTo>
                      <a:lnTo>
                        <a:pt x="1041" y="228"/>
                      </a:lnTo>
                      <a:lnTo>
                        <a:pt x="1040" y="225"/>
                      </a:lnTo>
                      <a:lnTo>
                        <a:pt x="1036" y="228"/>
                      </a:lnTo>
                      <a:lnTo>
                        <a:pt x="1041" y="228"/>
                      </a:lnTo>
                      <a:lnTo>
                        <a:pt x="1041" y="226"/>
                      </a:lnTo>
                      <a:lnTo>
                        <a:pt x="1040" y="226"/>
                      </a:lnTo>
                      <a:lnTo>
                        <a:pt x="1039" y="224"/>
                      </a:lnTo>
                      <a:lnTo>
                        <a:pt x="1036" y="222"/>
                      </a:lnTo>
                      <a:lnTo>
                        <a:pt x="1035" y="222"/>
                      </a:lnTo>
                      <a:lnTo>
                        <a:pt x="1032" y="224"/>
                      </a:lnTo>
                      <a:lnTo>
                        <a:pt x="1031" y="225"/>
                      </a:lnTo>
                      <a:lnTo>
                        <a:pt x="1030" y="228"/>
                      </a:lnTo>
                      <a:lnTo>
                        <a:pt x="1030" y="229"/>
                      </a:lnTo>
                      <a:lnTo>
                        <a:pt x="1033" y="229"/>
                      </a:lnTo>
                      <a:lnTo>
                        <a:pt x="1031" y="226"/>
                      </a:lnTo>
                      <a:lnTo>
                        <a:pt x="1030" y="229"/>
                      </a:lnTo>
                      <a:lnTo>
                        <a:pt x="1033" y="229"/>
                      </a:lnTo>
                      <a:lnTo>
                        <a:pt x="1031" y="226"/>
                      </a:lnTo>
                      <a:lnTo>
                        <a:pt x="1030" y="228"/>
                      </a:lnTo>
                      <a:lnTo>
                        <a:pt x="1028" y="230"/>
                      </a:lnTo>
                      <a:lnTo>
                        <a:pt x="1028" y="231"/>
                      </a:lnTo>
                      <a:lnTo>
                        <a:pt x="1032" y="231"/>
                      </a:lnTo>
                      <a:lnTo>
                        <a:pt x="1028" y="230"/>
                      </a:lnTo>
                      <a:lnTo>
                        <a:pt x="1028" y="231"/>
                      </a:lnTo>
                      <a:lnTo>
                        <a:pt x="1032" y="231"/>
                      </a:lnTo>
                      <a:lnTo>
                        <a:pt x="1028" y="230"/>
                      </a:lnTo>
                      <a:lnTo>
                        <a:pt x="1027" y="233"/>
                      </a:lnTo>
                      <a:lnTo>
                        <a:pt x="1027" y="239"/>
                      </a:lnTo>
                      <a:lnTo>
                        <a:pt x="1031" y="239"/>
                      </a:lnTo>
                      <a:lnTo>
                        <a:pt x="1027" y="238"/>
                      </a:lnTo>
                      <a:lnTo>
                        <a:pt x="1027" y="239"/>
                      </a:lnTo>
                      <a:lnTo>
                        <a:pt x="1031" y="239"/>
                      </a:lnTo>
                      <a:lnTo>
                        <a:pt x="1027" y="238"/>
                      </a:lnTo>
                      <a:lnTo>
                        <a:pt x="1026" y="241"/>
                      </a:lnTo>
                      <a:lnTo>
                        <a:pt x="1026" y="246"/>
                      </a:lnTo>
                      <a:lnTo>
                        <a:pt x="1030" y="246"/>
                      </a:lnTo>
                      <a:lnTo>
                        <a:pt x="1026" y="244"/>
                      </a:lnTo>
                      <a:lnTo>
                        <a:pt x="1026" y="246"/>
                      </a:lnTo>
                      <a:lnTo>
                        <a:pt x="1030" y="246"/>
                      </a:lnTo>
                      <a:lnTo>
                        <a:pt x="1026" y="244"/>
                      </a:lnTo>
                      <a:lnTo>
                        <a:pt x="1024" y="247"/>
                      </a:lnTo>
                      <a:lnTo>
                        <a:pt x="1024" y="252"/>
                      </a:lnTo>
                      <a:lnTo>
                        <a:pt x="1028" y="252"/>
                      </a:lnTo>
                      <a:lnTo>
                        <a:pt x="1024" y="251"/>
                      </a:lnTo>
                      <a:lnTo>
                        <a:pt x="1024" y="252"/>
                      </a:lnTo>
                      <a:lnTo>
                        <a:pt x="1028" y="252"/>
                      </a:lnTo>
                      <a:lnTo>
                        <a:pt x="1024" y="251"/>
                      </a:lnTo>
                      <a:lnTo>
                        <a:pt x="1023" y="255"/>
                      </a:lnTo>
                      <a:lnTo>
                        <a:pt x="1023" y="265"/>
                      </a:lnTo>
                      <a:lnTo>
                        <a:pt x="1027" y="265"/>
                      </a:lnTo>
                      <a:lnTo>
                        <a:pt x="1023" y="264"/>
                      </a:lnTo>
                      <a:lnTo>
                        <a:pt x="1023" y="265"/>
                      </a:lnTo>
                      <a:lnTo>
                        <a:pt x="1027" y="265"/>
                      </a:lnTo>
                      <a:lnTo>
                        <a:pt x="1023" y="264"/>
                      </a:lnTo>
                      <a:lnTo>
                        <a:pt x="1022" y="268"/>
                      </a:lnTo>
                      <a:lnTo>
                        <a:pt x="1022" y="274"/>
                      </a:lnTo>
                      <a:lnTo>
                        <a:pt x="1026" y="274"/>
                      </a:lnTo>
                      <a:lnTo>
                        <a:pt x="1022" y="274"/>
                      </a:lnTo>
                      <a:lnTo>
                        <a:pt x="1026" y="274"/>
                      </a:lnTo>
                      <a:lnTo>
                        <a:pt x="1022" y="274"/>
                      </a:lnTo>
                      <a:lnTo>
                        <a:pt x="1020" y="281"/>
                      </a:lnTo>
                      <a:lnTo>
                        <a:pt x="1020" y="292"/>
                      </a:lnTo>
                      <a:lnTo>
                        <a:pt x="1024" y="292"/>
                      </a:lnTo>
                      <a:lnTo>
                        <a:pt x="1020" y="292"/>
                      </a:lnTo>
                      <a:lnTo>
                        <a:pt x="1024" y="292"/>
                      </a:lnTo>
                      <a:lnTo>
                        <a:pt x="1020" y="292"/>
                      </a:lnTo>
                      <a:lnTo>
                        <a:pt x="1019" y="299"/>
                      </a:lnTo>
                      <a:lnTo>
                        <a:pt x="1019" y="305"/>
                      </a:lnTo>
                      <a:lnTo>
                        <a:pt x="1023" y="305"/>
                      </a:lnTo>
                      <a:lnTo>
                        <a:pt x="1019" y="305"/>
                      </a:lnTo>
                      <a:lnTo>
                        <a:pt x="1023" y="305"/>
                      </a:lnTo>
                      <a:lnTo>
                        <a:pt x="1019" y="305"/>
                      </a:lnTo>
                      <a:lnTo>
                        <a:pt x="1018" y="313"/>
                      </a:lnTo>
                      <a:lnTo>
                        <a:pt x="1018" y="321"/>
                      </a:lnTo>
                      <a:lnTo>
                        <a:pt x="1022" y="321"/>
                      </a:lnTo>
                      <a:lnTo>
                        <a:pt x="1018" y="321"/>
                      </a:lnTo>
                      <a:lnTo>
                        <a:pt x="1022" y="321"/>
                      </a:lnTo>
                      <a:lnTo>
                        <a:pt x="1018" y="321"/>
                      </a:lnTo>
                      <a:lnTo>
                        <a:pt x="1017" y="328"/>
                      </a:lnTo>
                      <a:lnTo>
                        <a:pt x="1017" y="346"/>
                      </a:lnTo>
                      <a:lnTo>
                        <a:pt x="1020" y="346"/>
                      </a:lnTo>
                      <a:lnTo>
                        <a:pt x="1017" y="346"/>
                      </a:lnTo>
                      <a:lnTo>
                        <a:pt x="1020" y="346"/>
                      </a:lnTo>
                      <a:lnTo>
                        <a:pt x="1017" y="346"/>
                      </a:lnTo>
                      <a:lnTo>
                        <a:pt x="1015" y="357"/>
                      </a:lnTo>
                      <a:lnTo>
                        <a:pt x="1015" y="367"/>
                      </a:lnTo>
                      <a:lnTo>
                        <a:pt x="1019" y="367"/>
                      </a:lnTo>
                      <a:lnTo>
                        <a:pt x="1015" y="367"/>
                      </a:lnTo>
                      <a:lnTo>
                        <a:pt x="1019" y="367"/>
                      </a:lnTo>
                      <a:lnTo>
                        <a:pt x="1015" y="367"/>
                      </a:lnTo>
                      <a:lnTo>
                        <a:pt x="1014" y="377"/>
                      </a:lnTo>
                      <a:lnTo>
                        <a:pt x="1014" y="389"/>
                      </a:lnTo>
                      <a:lnTo>
                        <a:pt x="1018" y="389"/>
                      </a:lnTo>
                      <a:lnTo>
                        <a:pt x="1014" y="389"/>
                      </a:lnTo>
                      <a:lnTo>
                        <a:pt x="1018" y="389"/>
                      </a:lnTo>
                      <a:lnTo>
                        <a:pt x="1014" y="389"/>
                      </a:lnTo>
                      <a:lnTo>
                        <a:pt x="1013" y="401"/>
                      </a:lnTo>
                      <a:lnTo>
                        <a:pt x="1013" y="425"/>
                      </a:lnTo>
                      <a:lnTo>
                        <a:pt x="1017" y="425"/>
                      </a:lnTo>
                      <a:lnTo>
                        <a:pt x="1013" y="425"/>
                      </a:lnTo>
                      <a:lnTo>
                        <a:pt x="1017" y="425"/>
                      </a:lnTo>
                      <a:lnTo>
                        <a:pt x="1013" y="425"/>
                      </a:lnTo>
                      <a:lnTo>
                        <a:pt x="1011" y="437"/>
                      </a:lnTo>
                      <a:lnTo>
                        <a:pt x="1011" y="450"/>
                      </a:lnTo>
                      <a:lnTo>
                        <a:pt x="1015" y="450"/>
                      </a:lnTo>
                      <a:lnTo>
                        <a:pt x="1011" y="450"/>
                      </a:lnTo>
                      <a:lnTo>
                        <a:pt x="1015" y="450"/>
                      </a:lnTo>
                      <a:lnTo>
                        <a:pt x="1011" y="450"/>
                      </a:lnTo>
                      <a:lnTo>
                        <a:pt x="1010" y="463"/>
                      </a:lnTo>
                      <a:lnTo>
                        <a:pt x="1010" y="476"/>
                      </a:lnTo>
                      <a:lnTo>
                        <a:pt x="1014" y="476"/>
                      </a:lnTo>
                      <a:lnTo>
                        <a:pt x="1010" y="476"/>
                      </a:lnTo>
                      <a:lnTo>
                        <a:pt x="1014" y="476"/>
                      </a:lnTo>
                      <a:lnTo>
                        <a:pt x="1010" y="476"/>
                      </a:lnTo>
                      <a:lnTo>
                        <a:pt x="1009" y="488"/>
                      </a:lnTo>
                      <a:lnTo>
                        <a:pt x="1009" y="514"/>
                      </a:lnTo>
                      <a:lnTo>
                        <a:pt x="1013" y="514"/>
                      </a:lnTo>
                      <a:lnTo>
                        <a:pt x="1009" y="514"/>
                      </a:lnTo>
                      <a:lnTo>
                        <a:pt x="1013" y="514"/>
                      </a:lnTo>
                      <a:lnTo>
                        <a:pt x="1009" y="514"/>
                      </a:lnTo>
                      <a:lnTo>
                        <a:pt x="1008" y="527"/>
                      </a:lnTo>
                      <a:lnTo>
                        <a:pt x="1008" y="541"/>
                      </a:lnTo>
                      <a:lnTo>
                        <a:pt x="1011" y="541"/>
                      </a:lnTo>
                      <a:lnTo>
                        <a:pt x="1008" y="541"/>
                      </a:lnTo>
                      <a:lnTo>
                        <a:pt x="1011" y="541"/>
                      </a:lnTo>
                      <a:lnTo>
                        <a:pt x="1008" y="541"/>
                      </a:lnTo>
                      <a:lnTo>
                        <a:pt x="1006" y="554"/>
                      </a:lnTo>
                      <a:lnTo>
                        <a:pt x="1006" y="567"/>
                      </a:lnTo>
                      <a:lnTo>
                        <a:pt x="1010" y="567"/>
                      </a:lnTo>
                      <a:lnTo>
                        <a:pt x="1006" y="567"/>
                      </a:lnTo>
                      <a:lnTo>
                        <a:pt x="1010" y="567"/>
                      </a:lnTo>
                      <a:lnTo>
                        <a:pt x="1006" y="567"/>
                      </a:lnTo>
                      <a:lnTo>
                        <a:pt x="1005" y="580"/>
                      </a:lnTo>
                      <a:lnTo>
                        <a:pt x="1005" y="607"/>
                      </a:lnTo>
                      <a:lnTo>
                        <a:pt x="1009" y="607"/>
                      </a:lnTo>
                      <a:lnTo>
                        <a:pt x="1005" y="607"/>
                      </a:lnTo>
                      <a:lnTo>
                        <a:pt x="1009" y="607"/>
                      </a:lnTo>
                      <a:lnTo>
                        <a:pt x="1005" y="607"/>
                      </a:lnTo>
                      <a:lnTo>
                        <a:pt x="1004" y="620"/>
                      </a:lnTo>
                      <a:lnTo>
                        <a:pt x="1004" y="633"/>
                      </a:lnTo>
                      <a:lnTo>
                        <a:pt x="1008" y="633"/>
                      </a:lnTo>
                      <a:lnTo>
                        <a:pt x="1004" y="633"/>
                      </a:lnTo>
                      <a:lnTo>
                        <a:pt x="1008" y="633"/>
                      </a:lnTo>
                      <a:lnTo>
                        <a:pt x="1004" y="633"/>
                      </a:lnTo>
                      <a:lnTo>
                        <a:pt x="1002" y="646"/>
                      </a:lnTo>
                      <a:lnTo>
                        <a:pt x="1002" y="658"/>
                      </a:lnTo>
                      <a:lnTo>
                        <a:pt x="1006" y="658"/>
                      </a:lnTo>
                      <a:lnTo>
                        <a:pt x="1002" y="658"/>
                      </a:lnTo>
                      <a:lnTo>
                        <a:pt x="1006" y="658"/>
                      </a:lnTo>
                      <a:lnTo>
                        <a:pt x="1002" y="658"/>
                      </a:lnTo>
                      <a:lnTo>
                        <a:pt x="1001" y="671"/>
                      </a:lnTo>
                      <a:lnTo>
                        <a:pt x="1001" y="695"/>
                      </a:lnTo>
                      <a:lnTo>
                        <a:pt x="1005" y="695"/>
                      </a:lnTo>
                      <a:lnTo>
                        <a:pt x="1001" y="695"/>
                      </a:lnTo>
                      <a:lnTo>
                        <a:pt x="1005" y="695"/>
                      </a:lnTo>
                      <a:lnTo>
                        <a:pt x="1001" y="695"/>
                      </a:lnTo>
                      <a:lnTo>
                        <a:pt x="1000" y="708"/>
                      </a:lnTo>
                      <a:lnTo>
                        <a:pt x="1000" y="720"/>
                      </a:lnTo>
                      <a:lnTo>
                        <a:pt x="1004" y="720"/>
                      </a:lnTo>
                      <a:lnTo>
                        <a:pt x="1000" y="720"/>
                      </a:lnTo>
                      <a:lnTo>
                        <a:pt x="1004" y="720"/>
                      </a:lnTo>
                      <a:lnTo>
                        <a:pt x="1000" y="720"/>
                      </a:lnTo>
                      <a:lnTo>
                        <a:pt x="999" y="731"/>
                      </a:lnTo>
                      <a:lnTo>
                        <a:pt x="999" y="743"/>
                      </a:lnTo>
                      <a:lnTo>
                        <a:pt x="1002" y="743"/>
                      </a:lnTo>
                      <a:lnTo>
                        <a:pt x="999" y="743"/>
                      </a:lnTo>
                      <a:lnTo>
                        <a:pt x="1002" y="743"/>
                      </a:lnTo>
                      <a:lnTo>
                        <a:pt x="999" y="743"/>
                      </a:lnTo>
                      <a:lnTo>
                        <a:pt x="997" y="754"/>
                      </a:lnTo>
                      <a:lnTo>
                        <a:pt x="997" y="778"/>
                      </a:lnTo>
                      <a:lnTo>
                        <a:pt x="1001" y="778"/>
                      </a:lnTo>
                      <a:lnTo>
                        <a:pt x="997" y="778"/>
                      </a:lnTo>
                      <a:lnTo>
                        <a:pt x="1001" y="778"/>
                      </a:lnTo>
                      <a:lnTo>
                        <a:pt x="997" y="778"/>
                      </a:lnTo>
                      <a:lnTo>
                        <a:pt x="996" y="788"/>
                      </a:lnTo>
                      <a:lnTo>
                        <a:pt x="996" y="798"/>
                      </a:lnTo>
                      <a:lnTo>
                        <a:pt x="1000" y="798"/>
                      </a:lnTo>
                      <a:lnTo>
                        <a:pt x="996" y="798"/>
                      </a:lnTo>
                      <a:lnTo>
                        <a:pt x="1000" y="798"/>
                      </a:lnTo>
                      <a:lnTo>
                        <a:pt x="996" y="798"/>
                      </a:lnTo>
                      <a:lnTo>
                        <a:pt x="995" y="809"/>
                      </a:lnTo>
                      <a:lnTo>
                        <a:pt x="995" y="819"/>
                      </a:lnTo>
                      <a:lnTo>
                        <a:pt x="999" y="819"/>
                      </a:lnTo>
                      <a:lnTo>
                        <a:pt x="995" y="819"/>
                      </a:lnTo>
                      <a:lnTo>
                        <a:pt x="999" y="819"/>
                      </a:lnTo>
                      <a:lnTo>
                        <a:pt x="995" y="819"/>
                      </a:lnTo>
                      <a:lnTo>
                        <a:pt x="993" y="828"/>
                      </a:lnTo>
                      <a:lnTo>
                        <a:pt x="993" y="847"/>
                      </a:lnTo>
                      <a:lnTo>
                        <a:pt x="997" y="847"/>
                      </a:lnTo>
                      <a:lnTo>
                        <a:pt x="993" y="847"/>
                      </a:lnTo>
                      <a:lnTo>
                        <a:pt x="997" y="847"/>
                      </a:lnTo>
                      <a:lnTo>
                        <a:pt x="993" y="847"/>
                      </a:lnTo>
                      <a:lnTo>
                        <a:pt x="992" y="856"/>
                      </a:lnTo>
                      <a:lnTo>
                        <a:pt x="992" y="864"/>
                      </a:lnTo>
                      <a:lnTo>
                        <a:pt x="996" y="864"/>
                      </a:lnTo>
                      <a:lnTo>
                        <a:pt x="992" y="864"/>
                      </a:lnTo>
                      <a:lnTo>
                        <a:pt x="996" y="864"/>
                      </a:lnTo>
                      <a:lnTo>
                        <a:pt x="992" y="864"/>
                      </a:lnTo>
                      <a:lnTo>
                        <a:pt x="991" y="873"/>
                      </a:lnTo>
                      <a:lnTo>
                        <a:pt x="991" y="881"/>
                      </a:lnTo>
                      <a:lnTo>
                        <a:pt x="995" y="881"/>
                      </a:lnTo>
                      <a:lnTo>
                        <a:pt x="991" y="881"/>
                      </a:lnTo>
                      <a:lnTo>
                        <a:pt x="995" y="881"/>
                      </a:lnTo>
                      <a:lnTo>
                        <a:pt x="991" y="881"/>
                      </a:lnTo>
                      <a:lnTo>
                        <a:pt x="989" y="887"/>
                      </a:lnTo>
                      <a:lnTo>
                        <a:pt x="989" y="902"/>
                      </a:lnTo>
                      <a:lnTo>
                        <a:pt x="993" y="902"/>
                      </a:lnTo>
                      <a:lnTo>
                        <a:pt x="989" y="902"/>
                      </a:lnTo>
                      <a:lnTo>
                        <a:pt x="993" y="902"/>
                      </a:lnTo>
                      <a:lnTo>
                        <a:pt x="989" y="902"/>
                      </a:lnTo>
                      <a:lnTo>
                        <a:pt x="988" y="908"/>
                      </a:lnTo>
                      <a:lnTo>
                        <a:pt x="988" y="913"/>
                      </a:lnTo>
                      <a:lnTo>
                        <a:pt x="992" y="913"/>
                      </a:lnTo>
                      <a:lnTo>
                        <a:pt x="988" y="913"/>
                      </a:lnTo>
                      <a:lnTo>
                        <a:pt x="992" y="913"/>
                      </a:lnTo>
                      <a:lnTo>
                        <a:pt x="988" y="913"/>
                      </a:lnTo>
                      <a:lnTo>
                        <a:pt x="987" y="920"/>
                      </a:lnTo>
                      <a:lnTo>
                        <a:pt x="987" y="929"/>
                      </a:lnTo>
                      <a:lnTo>
                        <a:pt x="991" y="929"/>
                      </a:lnTo>
                      <a:lnTo>
                        <a:pt x="987" y="927"/>
                      </a:lnTo>
                      <a:lnTo>
                        <a:pt x="987" y="929"/>
                      </a:lnTo>
                      <a:lnTo>
                        <a:pt x="991" y="929"/>
                      </a:lnTo>
                      <a:lnTo>
                        <a:pt x="987" y="927"/>
                      </a:lnTo>
                      <a:lnTo>
                        <a:pt x="986" y="931"/>
                      </a:lnTo>
                      <a:lnTo>
                        <a:pt x="986" y="937"/>
                      </a:lnTo>
                      <a:lnTo>
                        <a:pt x="989" y="937"/>
                      </a:lnTo>
                      <a:lnTo>
                        <a:pt x="986" y="935"/>
                      </a:lnTo>
                      <a:lnTo>
                        <a:pt x="986" y="937"/>
                      </a:lnTo>
                      <a:lnTo>
                        <a:pt x="989" y="937"/>
                      </a:lnTo>
                      <a:lnTo>
                        <a:pt x="986" y="935"/>
                      </a:lnTo>
                      <a:lnTo>
                        <a:pt x="984" y="939"/>
                      </a:lnTo>
                      <a:lnTo>
                        <a:pt x="984" y="943"/>
                      </a:lnTo>
                      <a:lnTo>
                        <a:pt x="988" y="943"/>
                      </a:lnTo>
                      <a:lnTo>
                        <a:pt x="984" y="942"/>
                      </a:lnTo>
                      <a:lnTo>
                        <a:pt x="984" y="943"/>
                      </a:lnTo>
                      <a:lnTo>
                        <a:pt x="988" y="943"/>
                      </a:lnTo>
                      <a:lnTo>
                        <a:pt x="984" y="942"/>
                      </a:lnTo>
                      <a:lnTo>
                        <a:pt x="983" y="944"/>
                      </a:lnTo>
                      <a:lnTo>
                        <a:pt x="983" y="948"/>
                      </a:lnTo>
                      <a:lnTo>
                        <a:pt x="987" y="948"/>
                      </a:lnTo>
                      <a:lnTo>
                        <a:pt x="984" y="946"/>
                      </a:lnTo>
                      <a:lnTo>
                        <a:pt x="983" y="948"/>
                      </a:lnTo>
                      <a:lnTo>
                        <a:pt x="987" y="948"/>
                      </a:lnTo>
                      <a:lnTo>
                        <a:pt x="984" y="946"/>
                      </a:lnTo>
                      <a:lnTo>
                        <a:pt x="983" y="947"/>
                      </a:lnTo>
                      <a:lnTo>
                        <a:pt x="982" y="949"/>
                      </a:lnTo>
                      <a:lnTo>
                        <a:pt x="982" y="951"/>
                      </a:lnTo>
                      <a:lnTo>
                        <a:pt x="986" y="951"/>
                      </a:lnTo>
                      <a:lnTo>
                        <a:pt x="986" y="947"/>
                      </a:lnTo>
                      <a:lnTo>
                        <a:pt x="983" y="948"/>
                      </a:lnTo>
                      <a:lnTo>
                        <a:pt x="982" y="951"/>
                      </a:lnTo>
                      <a:lnTo>
                        <a:pt x="986" y="951"/>
                      </a:lnTo>
                      <a:lnTo>
                        <a:pt x="986" y="947"/>
                      </a:lnTo>
                      <a:lnTo>
                        <a:pt x="984" y="947"/>
                      </a:lnTo>
                      <a:lnTo>
                        <a:pt x="984" y="951"/>
                      </a:lnTo>
                      <a:lnTo>
                        <a:pt x="988" y="948"/>
                      </a:lnTo>
                      <a:lnTo>
                        <a:pt x="984" y="947"/>
                      </a:lnTo>
                      <a:lnTo>
                        <a:pt x="984" y="951"/>
                      </a:lnTo>
                      <a:lnTo>
                        <a:pt x="988" y="948"/>
                      </a:lnTo>
                      <a:lnTo>
                        <a:pt x="987" y="947"/>
                      </a:lnTo>
                      <a:lnTo>
                        <a:pt x="983" y="949"/>
                      </a:lnTo>
                      <a:lnTo>
                        <a:pt x="988" y="949"/>
                      </a:lnTo>
                      <a:lnTo>
                        <a:pt x="987" y="947"/>
                      </a:lnTo>
                      <a:lnTo>
                        <a:pt x="983" y="949"/>
                      </a:lnTo>
                      <a:lnTo>
                        <a:pt x="988" y="949"/>
                      </a:lnTo>
                      <a:lnTo>
                        <a:pt x="988" y="947"/>
                      </a:lnTo>
                      <a:lnTo>
                        <a:pt x="987" y="947"/>
                      </a:lnTo>
                      <a:lnTo>
                        <a:pt x="987" y="944"/>
                      </a:lnTo>
                      <a:lnTo>
                        <a:pt x="986" y="943"/>
                      </a:lnTo>
                      <a:lnTo>
                        <a:pt x="982" y="946"/>
                      </a:lnTo>
                      <a:lnTo>
                        <a:pt x="987" y="946"/>
                      </a:lnTo>
                      <a:lnTo>
                        <a:pt x="986" y="943"/>
                      </a:lnTo>
                      <a:lnTo>
                        <a:pt x="982" y="946"/>
                      </a:lnTo>
                      <a:lnTo>
                        <a:pt x="987" y="946"/>
                      </a:lnTo>
                      <a:lnTo>
                        <a:pt x="987" y="943"/>
                      </a:lnTo>
                      <a:lnTo>
                        <a:pt x="986" y="943"/>
                      </a:lnTo>
                      <a:lnTo>
                        <a:pt x="986" y="942"/>
                      </a:lnTo>
                      <a:lnTo>
                        <a:pt x="984" y="939"/>
                      </a:lnTo>
                      <a:lnTo>
                        <a:pt x="980" y="940"/>
                      </a:lnTo>
                      <a:lnTo>
                        <a:pt x="986" y="940"/>
                      </a:lnTo>
                      <a:lnTo>
                        <a:pt x="984" y="939"/>
                      </a:lnTo>
                      <a:lnTo>
                        <a:pt x="980" y="940"/>
                      </a:lnTo>
                      <a:lnTo>
                        <a:pt x="986" y="940"/>
                      </a:lnTo>
                      <a:lnTo>
                        <a:pt x="986" y="938"/>
                      </a:lnTo>
                      <a:lnTo>
                        <a:pt x="984" y="938"/>
                      </a:lnTo>
                      <a:lnTo>
                        <a:pt x="984" y="937"/>
                      </a:lnTo>
                      <a:lnTo>
                        <a:pt x="983" y="934"/>
                      </a:lnTo>
                      <a:lnTo>
                        <a:pt x="979" y="935"/>
                      </a:lnTo>
                      <a:lnTo>
                        <a:pt x="984" y="935"/>
                      </a:lnTo>
                      <a:lnTo>
                        <a:pt x="983" y="934"/>
                      </a:lnTo>
                      <a:lnTo>
                        <a:pt x="979" y="935"/>
                      </a:lnTo>
                      <a:lnTo>
                        <a:pt x="984" y="935"/>
                      </a:lnTo>
                      <a:lnTo>
                        <a:pt x="984" y="929"/>
                      </a:lnTo>
                      <a:lnTo>
                        <a:pt x="983" y="927"/>
                      </a:lnTo>
                      <a:lnTo>
                        <a:pt x="982" y="924"/>
                      </a:lnTo>
                      <a:lnTo>
                        <a:pt x="978" y="925"/>
                      </a:lnTo>
                      <a:lnTo>
                        <a:pt x="983" y="925"/>
                      </a:lnTo>
                      <a:lnTo>
                        <a:pt x="982" y="924"/>
                      </a:lnTo>
                      <a:lnTo>
                        <a:pt x="978" y="925"/>
                      </a:lnTo>
                      <a:lnTo>
                        <a:pt x="983" y="925"/>
                      </a:lnTo>
                      <a:lnTo>
                        <a:pt x="983" y="921"/>
                      </a:lnTo>
                      <a:lnTo>
                        <a:pt x="982" y="920"/>
                      </a:lnTo>
                      <a:lnTo>
                        <a:pt x="980" y="916"/>
                      </a:lnTo>
                      <a:lnTo>
                        <a:pt x="977" y="917"/>
                      </a:lnTo>
                      <a:lnTo>
                        <a:pt x="982" y="917"/>
                      </a:lnTo>
                      <a:lnTo>
                        <a:pt x="980" y="916"/>
                      </a:lnTo>
                      <a:lnTo>
                        <a:pt x="977" y="917"/>
                      </a:lnTo>
                      <a:lnTo>
                        <a:pt x="982" y="917"/>
                      </a:lnTo>
                      <a:lnTo>
                        <a:pt x="982" y="913"/>
                      </a:lnTo>
                      <a:lnTo>
                        <a:pt x="980" y="913"/>
                      </a:lnTo>
                      <a:lnTo>
                        <a:pt x="979" y="908"/>
                      </a:lnTo>
                      <a:lnTo>
                        <a:pt x="975" y="908"/>
                      </a:lnTo>
                      <a:lnTo>
                        <a:pt x="980" y="908"/>
                      </a:lnTo>
                      <a:lnTo>
                        <a:pt x="975" y="908"/>
                      </a:lnTo>
                      <a:lnTo>
                        <a:pt x="980" y="908"/>
                      </a:lnTo>
                      <a:lnTo>
                        <a:pt x="980" y="899"/>
                      </a:lnTo>
                      <a:lnTo>
                        <a:pt x="979" y="899"/>
                      </a:lnTo>
                      <a:lnTo>
                        <a:pt x="978" y="893"/>
                      </a:lnTo>
                      <a:lnTo>
                        <a:pt x="974" y="893"/>
                      </a:lnTo>
                      <a:lnTo>
                        <a:pt x="979" y="893"/>
                      </a:lnTo>
                      <a:lnTo>
                        <a:pt x="974" y="893"/>
                      </a:lnTo>
                      <a:lnTo>
                        <a:pt x="979" y="893"/>
                      </a:lnTo>
                      <a:lnTo>
                        <a:pt x="979" y="887"/>
                      </a:lnTo>
                      <a:lnTo>
                        <a:pt x="978" y="887"/>
                      </a:lnTo>
                      <a:lnTo>
                        <a:pt x="977" y="881"/>
                      </a:lnTo>
                      <a:lnTo>
                        <a:pt x="973" y="881"/>
                      </a:lnTo>
                      <a:lnTo>
                        <a:pt x="978" y="881"/>
                      </a:lnTo>
                      <a:lnTo>
                        <a:pt x="973" y="881"/>
                      </a:lnTo>
                      <a:lnTo>
                        <a:pt x="978" y="881"/>
                      </a:lnTo>
                      <a:lnTo>
                        <a:pt x="978" y="875"/>
                      </a:lnTo>
                      <a:lnTo>
                        <a:pt x="977" y="867"/>
                      </a:lnTo>
                      <a:lnTo>
                        <a:pt x="971" y="867"/>
                      </a:lnTo>
                      <a:lnTo>
                        <a:pt x="977" y="867"/>
                      </a:lnTo>
                      <a:lnTo>
                        <a:pt x="971" y="867"/>
                      </a:lnTo>
                      <a:lnTo>
                        <a:pt x="977" y="867"/>
                      </a:lnTo>
                      <a:lnTo>
                        <a:pt x="977" y="851"/>
                      </a:lnTo>
                      <a:lnTo>
                        <a:pt x="975" y="842"/>
                      </a:lnTo>
                      <a:lnTo>
                        <a:pt x="970" y="842"/>
                      </a:lnTo>
                      <a:lnTo>
                        <a:pt x="975" y="842"/>
                      </a:lnTo>
                      <a:lnTo>
                        <a:pt x="970" y="842"/>
                      </a:lnTo>
                      <a:lnTo>
                        <a:pt x="975" y="842"/>
                      </a:lnTo>
                      <a:lnTo>
                        <a:pt x="975" y="833"/>
                      </a:lnTo>
                      <a:lnTo>
                        <a:pt x="974" y="823"/>
                      </a:lnTo>
                      <a:lnTo>
                        <a:pt x="969" y="823"/>
                      </a:lnTo>
                      <a:lnTo>
                        <a:pt x="974" y="823"/>
                      </a:lnTo>
                      <a:lnTo>
                        <a:pt x="969" y="823"/>
                      </a:lnTo>
                      <a:lnTo>
                        <a:pt x="974" y="823"/>
                      </a:lnTo>
                      <a:lnTo>
                        <a:pt x="974" y="813"/>
                      </a:lnTo>
                      <a:lnTo>
                        <a:pt x="973" y="802"/>
                      </a:lnTo>
                      <a:lnTo>
                        <a:pt x="968" y="802"/>
                      </a:lnTo>
                      <a:lnTo>
                        <a:pt x="973" y="802"/>
                      </a:lnTo>
                      <a:lnTo>
                        <a:pt x="968" y="802"/>
                      </a:lnTo>
                      <a:lnTo>
                        <a:pt x="973" y="802"/>
                      </a:lnTo>
                      <a:lnTo>
                        <a:pt x="973" y="780"/>
                      </a:lnTo>
                      <a:lnTo>
                        <a:pt x="971" y="767"/>
                      </a:lnTo>
                      <a:lnTo>
                        <a:pt x="966" y="767"/>
                      </a:lnTo>
                      <a:lnTo>
                        <a:pt x="971" y="767"/>
                      </a:lnTo>
                      <a:lnTo>
                        <a:pt x="966" y="767"/>
                      </a:lnTo>
                      <a:lnTo>
                        <a:pt x="971" y="767"/>
                      </a:lnTo>
                      <a:lnTo>
                        <a:pt x="971" y="756"/>
                      </a:lnTo>
                      <a:lnTo>
                        <a:pt x="970" y="744"/>
                      </a:lnTo>
                      <a:lnTo>
                        <a:pt x="965" y="744"/>
                      </a:lnTo>
                      <a:lnTo>
                        <a:pt x="970" y="744"/>
                      </a:lnTo>
                      <a:lnTo>
                        <a:pt x="965" y="744"/>
                      </a:lnTo>
                      <a:lnTo>
                        <a:pt x="970" y="744"/>
                      </a:lnTo>
                      <a:lnTo>
                        <a:pt x="970" y="731"/>
                      </a:lnTo>
                      <a:lnTo>
                        <a:pt x="969" y="718"/>
                      </a:lnTo>
                      <a:lnTo>
                        <a:pt x="964" y="718"/>
                      </a:lnTo>
                      <a:lnTo>
                        <a:pt x="969" y="718"/>
                      </a:lnTo>
                      <a:lnTo>
                        <a:pt x="964" y="718"/>
                      </a:lnTo>
                      <a:lnTo>
                        <a:pt x="969" y="718"/>
                      </a:lnTo>
                      <a:lnTo>
                        <a:pt x="969" y="692"/>
                      </a:lnTo>
                      <a:lnTo>
                        <a:pt x="968" y="680"/>
                      </a:lnTo>
                      <a:lnTo>
                        <a:pt x="962" y="680"/>
                      </a:lnTo>
                      <a:lnTo>
                        <a:pt x="968" y="680"/>
                      </a:lnTo>
                      <a:lnTo>
                        <a:pt x="962" y="680"/>
                      </a:lnTo>
                      <a:lnTo>
                        <a:pt x="968" y="680"/>
                      </a:lnTo>
                      <a:lnTo>
                        <a:pt x="968" y="667"/>
                      </a:lnTo>
                      <a:lnTo>
                        <a:pt x="966" y="654"/>
                      </a:lnTo>
                      <a:lnTo>
                        <a:pt x="961" y="654"/>
                      </a:lnTo>
                      <a:lnTo>
                        <a:pt x="966" y="654"/>
                      </a:lnTo>
                      <a:lnTo>
                        <a:pt x="961" y="654"/>
                      </a:lnTo>
                      <a:lnTo>
                        <a:pt x="966" y="654"/>
                      </a:lnTo>
                      <a:lnTo>
                        <a:pt x="966" y="640"/>
                      </a:lnTo>
                      <a:lnTo>
                        <a:pt x="965" y="627"/>
                      </a:lnTo>
                      <a:lnTo>
                        <a:pt x="960" y="627"/>
                      </a:lnTo>
                      <a:lnTo>
                        <a:pt x="965" y="627"/>
                      </a:lnTo>
                      <a:lnTo>
                        <a:pt x="960" y="627"/>
                      </a:lnTo>
                      <a:lnTo>
                        <a:pt x="965" y="627"/>
                      </a:lnTo>
                      <a:lnTo>
                        <a:pt x="965" y="601"/>
                      </a:lnTo>
                      <a:lnTo>
                        <a:pt x="964" y="587"/>
                      </a:lnTo>
                      <a:lnTo>
                        <a:pt x="958" y="587"/>
                      </a:lnTo>
                      <a:lnTo>
                        <a:pt x="964" y="587"/>
                      </a:lnTo>
                      <a:lnTo>
                        <a:pt x="958" y="587"/>
                      </a:lnTo>
                      <a:lnTo>
                        <a:pt x="964" y="587"/>
                      </a:lnTo>
                      <a:lnTo>
                        <a:pt x="964" y="574"/>
                      </a:lnTo>
                      <a:lnTo>
                        <a:pt x="962" y="561"/>
                      </a:lnTo>
                      <a:lnTo>
                        <a:pt x="957" y="561"/>
                      </a:lnTo>
                      <a:lnTo>
                        <a:pt x="962" y="561"/>
                      </a:lnTo>
                      <a:lnTo>
                        <a:pt x="957" y="561"/>
                      </a:lnTo>
                      <a:lnTo>
                        <a:pt x="962" y="561"/>
                      </a:lnTo>
                      <a:lnTo>
                        <a:pt x="962" y="548"/>
                      </a:lnTo>
                      <a:lnTo>
                        <a:pt x="961" y="535"/>
                      </a:lnTo>
                      <a:lnTo>
                        <a:pt x="956" y="535"/>
                      </a:lnTo>
                      <a:lnTo>
                        <a:pt x="961" y="535"/>
                      </a:lnTo>
                      <a:lnTo>
                        <a:pt x="956" y="535"/>
                      </a:lnTo>
                      <a:lnTo>
                        <a:pt x="961" y="535"/>
                      </a:lnTo>
                      <a:lnTo>
                        <a:pt x="961" y="510"/>
                      </a:lnTo>
                      <a:lnTo>
                        <a:pt x="960" y="497"/>
                      </a:lnTo>
                      <a:lnTo>
                        <a:pt x="955" y="497"/>
                      </a:lnTo>
                      <a:lnTo>
                        <a:pt x="960" y="497"/>
                      </a:lnTo>
                      <a:lnTo>
                        <a:pt x="955" y="497"/>
                      </a:lnTo>
                      <a:lnTo>
                        <a:pt x="960" y="497"/>
                      </a:lnTo>
                      <a:lnTo>
                        <a:pt x="960" y="485"/>
                      </a:lnTo>
                      <a:lnTo>
                        <a:pt x="958" y="473"/>
                      </a:lnTo>
                      <a:lnTo>
                        <a:pt x="953" y="473"/>
                      </a:lnTo>
                      <a:lnTo>
                        <a:pt x="958" y="473"/>
                      </a:lnTo>
                      <a:lnTo>
                        <a:pt x="953" y="473"/>
                      </a:lnTo>
                      <a:lnTo>
                        <a:pt x="958" y="473"/>
                      </a:lnTo>
                      <a:lnTo>
                        <a:pt x="958" y="448"/>
                      </a:lnTo>
                      <a:lnTo>
                        <a:pt x="957" y="437"/>
                      </a:lnTo>
                      <a:lnTo>
                        <a:pt x="952" y="437"/>
                      </a:lnTo>
                      <a:lnTo>
                        <a:pt x="957" y="437"/>
                      </a:lnTo>
                      <a:lnTo>
                        <a:pt x="952" y="437"/>
                      </a:lnTo>
                      <a:lnTo>
                        <a:pt x="957" y="437"/>
                      </a:lnTo>
                      <a:lnTo>
                        <a:pt x="957" y="425"/>
                      </a:lnTo>
                      <a:lnTo>
                        <a:pt x="956" y="414"/>
                      </a:lnTo>
                      <a:lnTo>
                        <a:pt x="951" y="414"/>
                      </a:lnTo>
                      <a:lnTo>
                        <a:pt x="956" y="414"/>
                      </a:lnTo>
                      <a:lnTo>
                        <a:pt x="951" y="414"/>
                      </a:lnTo>
                      <a:lnTo>
                        <a:pt x="956" y="414"/>
                      </a:lnTo>
                      <a:lnTo>
                        <a:pt x="956" y="403"/>
                      </a:lnTo>
                      <a:lnTo>
                        <a:pt x="955" y="392"/>
                      </a:lnTo>
                      <a:lnTo>
                        <a:pt x="949" y="392"/>
                      </a:lnTo>
                      <a:lnTo>
                        <a:pt x="955" y="392"/>
                      </a:lnTo>
                      <a:lnTo>
                        <a:pt x="949" y="392"/>
                      </a:lnTo>
                      <a:lnTo>
                        <a:pt x="955" y="392"/>
                      </a:lnTo>
                      <a:lnTo>
                        <a:pt x="955" y="371"/>
                      </a:lnTo>
                      <a:lnTo>
                        <a:pt x="953" y="361"/>
                      </a:lnTo>
                      <a:lnTo>
                        <a:pt x="948" y="361"/>
                      </a:lnTo>
                      <a:lnTo>
                        <a:pt x="953" y="361"/>
                      </a:lnTo>
                      <a:lnTo>
                        <a:pt x="948" y="361"/>
                      </a:lnTo>
                      <a:lnTo>
                        <a:pt x="953" y="361"/>
                      </a:lnTo>
                      <a:lnTo>
                        <a:pt x="953" y="352"/>
                      </a:lnTo>
                      <a:lnTo>
                        <a:pt x="952" y="341"/>
                      </a:lnTo>
                      <a:lnTo>
                        <a:pt x="947" y="341"/>
                      </a:lnTo>
                      <a:lnTo>
                        <a:pt x="952" y="341"/>
                      </a:lnTo>
                      <a:lnTo>
                        <a:pt x="947" y="341"/>
                      </a:lnTo>
                      <a:lnTo>
                        <a:pt x="952" y="341"/>
                      </a:lnTo>
                      <a:lnTo>
                        <a:pt x="952" y="332"/>
                      </a:lnTo>
                      <a:lnTo>
                        <a:pt x="951" y="323"/>
                      </a:lnTo>
                      <a:lnTo>
                        <a:pt x="946" y="323"/>
                      </a:lnTo>
                      <a:lnTo>
                        <a:pt x="951" y="323"/>
                      </a:lnTo>
                      <a:lnTo>
                        <a:pt x="946" y="323"/>
                      </a:lnTo>
                      <a:lnTo>
                        <a:pt x="951" y="323"/>
                      </a:lnTo>
                      <a:lnTo>
                        <a:pt x="951" y="306"/>
                      </a:lnTo>
                      <a:lnTo>
                        <a:pt x="949" y="299"/>
                      </a:lnTo>
                      <a:lnTo>
                        <a:pt x="944" y="299"/>
                      </a:lnTo>
                      <a:lnTo>
                        <a:pt x="949" y="299"/>
                      </a:lnTo>
                      <a:lnTo>
                        <a:pt x="944" y="299"/>
                      </a:lnTo>
                      <a:lnTo>
                        <a:pt x="949" y="299"/>
                      </a:lnTo>
                      <a:lnTo>
                        <a:pt x="949" y="291"/>
                      </a:lnTo>
                      <a:lnTo>
                        <a:pt x="948" y="291"/>
                      </a:lnTo>
                      <a:lnTo>
                        <a:pt x="947" y="284"/>
                      </a:lnTo>
                      <a:lnTo>
                        <a:pt x="943" y="284"/>
                      </a:lnTo>
                      <a:lnTo>
                        <a:pt x="948" y="284"/>
                      </a:lnTo>
                      <a:lnTo>
                        <a:pt x="943" y="284"/>
                      </a:lnTo>
                      <a:lnTo>
                        <a:pt x="948" y="284"/>
                      </a:lnTo>
                      <a:lnTo>
                        <a:pt x="948" y="277"/>
                      </a:lnTo>
                      <a:lnTo>
                        <a:pt x="947" y="277"/>
                      </a:lnTo>
                      <a:lnTo>
                        <a:pt x="946" y="270"/>
                      </a:lnTo>
                      <a:lnTo>
                        <a:pt x="942" y="270"/>
                      </a:lnTo>
                      <a:lnTo>
                        <a:pt x="947" y="270"/>
                      </a:lnTo>
                      <a:lnTo>
                        <a:pt x="942" y="270"/>
                      </a:lnTo>
                      <a:lnTo>
                        <a:pt x="947" y="270"/>
                      </a:lnTo>
                      <a:lnTo>
                        <a:pt x="947" y="259"/>
                      </a:lnTo>
                      <a:lnTo>
                        <a:pt x="946" y="259"/>
                      </a:lnTo>
                      <a:lnTo>
                        <a:pt x="944" y="253"/>
                      </a:lnTo>
                      <a:lnTo>
                        <a:pt x="940" y="253"/>
                      </a:lnTo>
                      <a:lnTo>
                        <a:pt x="946" y="253"/>
                      </a:lnTo>
                      <a:lnTo>
                        <a:pt x="940" y="253"/>
                      </a:lnTo>
                      <a:lnTo>
                        <a:pt x="946" y="253"/>
                      </a:lnTo>
                      <a:lnTo>
                        <a:pt x="946" y="250"/>
                      </a:lnTo>
                      <a:lnTo>
                        <a:pt x="944" y="250"/>
                      </a:lnTo>
                      <a:lnTo>
                        <a:pt x="943" y="244"/>
                      </a:lnTo>
                      <a:lnTo>
                        <a:pt x="939" y="244"/>
                      </a:lnTo>
                      <a:lnTo>
                        <a:pt x="944" y="244"/>
                      </a:lnTo>
                      <a:lnTo>
                        <a:pt x="939" y="244"/>
                      </a:lnTo>
                      <a:lnTo>
                        <a:pt x="944" y="244"/>
                      </a:lnTo>
                      <a:lnTo>
                        <a:pt x="944" y="241"/>
                      </a:lnTo>
                      <a:lnTo>
                        <a:pt x="943" y="241"/>
                      </a:lnTo>
                      <a:lnTo>
                        <a:pt x="943" y="239"/>
                      </a:lnTo>
                      <a:lnTo>
                        <a:pt x="942" y="237"/>
                      </a:lnTo>
                      <a:lnTo>
                        <a:pt x="938" y="238"/>
                      </a:lnTo>
                      <a:lnTo>
                        <a:pt x="943" y="238"/>
                      </a:lnTo>
                      <a:lnTo>
                        <a:pt x="942" y="237"/>
                      </a:lnTo>
                      <a:lnTo>
                        <a:pt x="938" y="238"/>
                      </a:lnTo>
                      <a:lnTo>
                        <a:pt x="943" y="238"/>
                      </a:lnTo>
                      <a:lnTo>
                        <a:pt x="943" y="231"/>
                      </a:lnTo>
                      <a:lnTo>
                        <a:pt x="942" y="231"/>
                      </a:lnTo>
                      <a:lnTo>
                        <a:pt x="942" y="229"/>
                      </a:lnTo>
                      <a:lnTo>
                        <a:pt x="940" y="228"/>
                      </a:lnTo>
                      <a:lnTo>
                        <a:pt x="937" y="230"/>
                      </a:lnTo>
                      <a:lnTo>
                        <a:pt x="942" y="230"/>
                      </a:lnTo>
                      <a:lnTo>
                        <a:pt x="940" y="228"/>
                      </a:lnTo>
                      <a:lnTo>
                        <a:pt x="937" y="230"/>
                      </a:lnTo>
                      <a:lnTo>
                        <a:pt x="942" y="230"/>
                      </a:lnTo>
                      <a:lnTo>
                        <a:pt x="942" y="229"/>
                      </a:lnTo>
                      <a:lnTo>
                        <a:pt x="940" y="229"/>
                      </a:lnTo>
                      <a:lnTo>
                        <a:pt x="940" y="226"/>
                      </a:lnTo>
                      <a:lnTo>
                        <a:pt x="939" y="225"/>
                      </a:lnTo>
                      <a:lnTo>
                        <a:pt x="935" y="228"/>
                      </a:lnTo>
                      <a:lnTo>
                        <a:pt x="940" y="228"/>
                      </a:lnTo>
                      <a:lnTo>
                        <a:pt x="939" y="225"/>
                      </a:lnTo>
                      <a:lnTo>
                        <a:pt x="935" y="228"/>
                      </a:lnTo>
                      <a:lnTo>
                        <a:pt x="940" y="228"/>
                      </a:lnTo>
                      <a:lnTo>
                        <a:pt x="940" y="226"/>
                      </a:lnTo>
                      <a:lnTo>
                        <a:pt x="939" y="226"/>
                      </a:lnTo>
                      <a:lnTo>
                        <a:pt x="938" y="224"/>
                      </a:lnTo>
                      <a:lnTo>
                        <a:pt x="935" y="222"/>
                      </a:lnTo>
                      <a:lnTo>
                        <a:pt x="934" y="222"/>
                      </a:lnTo>
                      <a:lnTo>
                        <a:pt x="931" y="224"/>
                      </a:lnTo>
                      <a:lnTo>
                        <a:pt x="930" y="225"/>
                      </a:lnTo>
                      <a:lnTo>
                        <a:pt x="929" y="228"/>
                      </a:lnTo>
                      <a:lnTo>
                        <a:pt x="929" y="229"/>
                      </a:lnTo>
                      <a:lnTo>
                        <a:pt x="933" y="229"/>
                      </a:lnTo>
                      <a:lnTo>
                        <a:pt x="930" y="226"/>
                      </a:lnTo>
                      <a:lnTo>
                        <a:pt x="929" y="229"/>
                      </a:lnTo>
                      <a:lnTo>
                        <a:pt x="933" y="229"/>
                      </a:lnTo>
                      <a:lnTo>
                        <a:pt x="930" y="226"/>
                      </a:lnTo>
                      <a:lnTo>
                        <a:pt x="929" y="228"/>
                      </a:lnTo>
                      <a:lnTo>
                        <a:pt x="927" y="230"/>
                      </a:lnTo>
                      <a:lnTo>
                        <a:pt x="927" y="233"/>
                      </a:lnTo>
                      <a:lnTo>
                        <a:pt x="931" y="233"/>
                      </a:lnTo>
                      <a:lnTo>
                        <a:pt x="927" y="231"/>
                      </a:lnTo>
                      <a:lnTo>
                        <a:pt x="927" y="233"/>
                      </a:lnTo>
                      <a:lnTo>
                        <a:pt x="931" y="233"/>
                      </a:lnTo>
                      <a:lnTo>
                        <a:pt x="927" y="231"/>
                      </a:lnTo>
                      <a:lnTo>
                        <a:pt x="926" y="234"/>
                      </a:lnTo>
                      <a:lnTo>
                        <a:pt x="926" y="241"/>
                      </a:lnTo>
                      <a:lnTo>
                        <a:pt x="930" y="241"/>
                      </a:lnTo>
                      <a:lnTo>
                        <a:pt x="926" y="239"/>
                      </a:lnTo>
                      <a:lnTo>
                        <a:pt x="926" y="241"/>
                      </a:lnTo>
                      <a:lnTo>
                        <a:pt x="930" y="241"/>
                      </a:lnTo>
                      <a:lnTo>
                        <a:pt x="926" y="239"/>
                      </a:lnTo>
                      <a:lnTo>
                        <a:pt x="925" y="242"/>
                      </a:lnTo>
                      <a:lnTo>
                        <a:pt x="925" y="247"/>
                      </a:lnTo>
                      <a:lnTo>
                        <a:pt x="929" y="247"/>
                      </a:lnTo>
                      <a:lnTo>
                        <a:pt x="925" y="246"/>
                      </a:lnTo>
                      <a:lnTo>
                        <a:pt x="925" y="247"/>
                      </a:lnTo>
                      <a:lnTo>
                        <a:pt x="929" y="247"/>
                      </a:lnTo>
                      <a:lnTo>
                        <a:pt x="925" y="246"/>
                      </a:lnTo>
                      <a:lnTo>
                        <a:pt x="924" y="250"/>
                      </a:lnTo>
                      <a:lnTo>
                        <a:pt x="924" y="253"/>
                      </a:lnTo>
                      <a:lnTo>
                        <a:pt x="927" y="253"/>
                      </a:lnTo>
                      <a:lnTo>
                        <a:pt x="924" y="252"/>
                      </a:lnTo>
                      <a:lnTo>
                        <a:pt x="924" y="253"/>
                      </a:lnTo>
                      <a:lnTo>
                        <a:pt x="927" y="253"/>
                      </a:lnTo>
                      <a:lnTo>
                        <a:pt x="924" y="252"/>
                      </a:lnTo>
                      <a:lnTo>
                        <a:pt x="922" y="256"/>
                      </a:lnTo>
                      <a:lnTo>
                        <a:pt x="922" y="266"/>
                      </a:lnTo>
                      <a:lnTo>
                        <a:pt x="926" y="266"/>
                      </a:lnTo>
                      <a:lnTo>
                        <a:pt x="922" y="265"/>
                      </a:lnTo>
                      <a:lnTo>
                        <a:pt x="922" y="266"/>
                      </a:lnTo>
                      <a:lnTo>
                        <a:pt x="926" y="266"/>
                      </a:lnTo>
                      <a:lnTo>
                        <a:pt x="922" y="265"/>
                      </a:lnTo>
                      <a:lnTo>
                        <a:pt x="921" y="270"/>
                      </a:lnTo>
                      <a:lnTo>
                        <a:pt x="921" y="277"/>
                      </a:lnTo>
                      <a:lnTo>
                        <a:pt x="925" y="277"/>
                      </a:lnTo>
                      <a:lnTo>
                        <a:pt x="921" y="275"/>
                      </a:lnTo>
                      <a:lnTo>
                        <a:pt x="921" y="277"/>
                      </a:lnTo>
                      <a:lnTo>
                        <a:pt x="925" y="277"/>
                      </a:lnTo>
                      <a:lnTo>
                        <a:pt x="921" y="275"/>
                      </a:lnTo>
                      <a:lnTo>
                        <a:pt x="920" y="281"/>
                      </a:lnTo>
                      <a:lnTo>
                        <a:pt x="920" y="288"/>
                      </a:lnTo>
                      <a:lnTo>
                        <a:pt x="924" y="288"/>
                      </a:lnTo>
                      <a:lnTo>
                        <a:pt x="920" y="287"/>
                      </a:lnTo>
                      <a:lnTo>
                        <a:pt x="920" y="288"/>
                      </a:lnTo>
                      <a:lnTo>
                        <a:pt x="924" y="288"/>
                      </a:lnTo>
                      <a:lnTo>
                        <a:pt x="920" y="287"/>
                      </a:lnTo>
                      <a:lnTo>
                        <a:pt x="918" y="292"/>
                      </a:lnTo>
                      <a:lnTo>
                        <a:pt x="918" y="308"/>
                      </a:lnTo>
                      <a:lnTo>
                        <a:pt x="922" y="308"/>
                      </a:lnTo>
                      <a:lnTo>
                        <a:pt x="918" y="308"/>
                      </a:lnTo>
                      <a:lnTo>
                        <a:pt x="922" y="308"/>
                      </a:lnTo>
                      <a:lnTo>
                        <a:pt x="918" y="308"/>
                      </a:lnTo>
                      <a:lnTo>
                        <a:pt x="917" y="315"/>
                      </a:lnTo>
                      <a:lnTo>
                        <a:pt x="917" y="323"/>
                      </a:lnTo>
                      <a:lnTo>
                        <a:pt x="921" y="323"/>
                      </a:lnTo>
                      <a:lnTo>
                        <a:pt x="917" y="323"/>
                      </a:lnTo>
                      <a:lnTo>
                        <a:pt x="921" y="323"/>
                      </a:lnTo>
                      <a:lnTo>
                        <a:pt x="917" y="323"/>
                      </a:lnTo>
                      <a:lnTo>
                        <a:pt x="916" y="332"/>
                      </a:lnTo>
                      <a:lnTo>
                        <a:pt x="916" y="350"/>
                      </a:lnTo>
                      <a:lnTo>
                        <a:pt x="920" y="350"/>
                      </a:lnTo>
                      <a:lnTo>
                        <a:pt x="916" y="350"/>
                      </a:lnTo>
                      <a:lnTo>
                        <a:pt x="920" y="350"/>
                      </a:lnTo>
                      <a:lnTo>
                        <a:pt x="916" y="350"/>
                      </a:lnTo>
                      <a:lnTo>
                        <a:pt x="915" y="361"/>
                      </a:lnTo>
                      <a:lnTo>
                        <a:pt x="915" y="371"/>
                      </a:lnTo>
                      <a:lnTo>
                        <a:pt x="918" y="371"/>
                      </a:lnTo>
                      <a:lnTo>
                        <a:pt x="915" y="371"/>
                      </a:lnTo>
                      <a:lnTo>
                        <a:pt x="918" y="371"/>
                      </a:lnTo>
                      <a:lnTo>
                        <a:pt x="915" y="371"/>
                      </a:lnTo>
                      <a:lnTo>
                        <a:pt x="913" y="383"/>
                      </a:lnTo>
                      <a:lnTo>
                        <a:pt x="913" y="393"/>
                      </a:lnTo>
                      <a:lnTo>
                        <a:pt x="917" y="393"/>
                      </a:lnTo>
                      <a:lnTo>
                        <a:pt x="913" y="393"/>
                      </a:lnTo>
                      <a:lnTo>
                        <a:pt x="917" y="393"/>
                      </a:lnTo>
                      <a:lnTo>
                        <a:pt x="913" y="393"/>
                      </a:lnTo>
                      <a:lnTo>
                        <a:pt x="912" y="405"/>
                      </a:lnTo>
                      <a:lnTo>
                        <a:pt x="912" y="429"/>
                      </a:lnTo>
                      <a:lnTo>
                        <a:pt x="916" y="429"/>
                      </a:lnTo>
                      <a:lnTo>
                        <a:pt x="912" y="429"/>
                      </a:lnTo>
                      <a:lnTo>
                        <a:pt x="916" y="429"/>
                      </a:lnTo>
                      <a:lnTo>
                        <a:pt x="912" y="429"/>
                      </a:lnTo>
                      <a:lnTo>
                        <a:pt x="911" y="442"/>
                      </a:lnTo>
                      <a:lnTo>
                        <a:pt x="911" y="455"/>
                      </a:lnTo>
                      <a:lnTo>
                        <a:pt x="915" y="455"/>
                      </a:lnTo>
                      <a:lnTo>
                        <a:pt x="911" y="455"/>
                      </a:lnTo>
                      <a:lnTo>
                        <a:pt x="915" y="455"/>
                      </a:lnTo>
                      <a:lnTo>
                        <a:pt x="911" y="455"/>
                      </a:lnTo>
                      <a:lnTo>
                        <a:pt x="909" y="466"/>
                      </a:lnTo>
                      <a:lnTo>
                        <a:pt x="909" y="479"/>
                      </a:lnTo>
                      <a:lnTo>
                        <a:pt x="913" y="479"/>
                      </a:lnTo>
                      <a:lnTo>
                        <a:pt x="909" y="479"/>
                      </a:lnTo>
                      <a:lnTo>
                        <a:pt x="913" y="479"/>
                      </a:lnTo>
                      <a:lnTo>
                        <a:pt x="909" y="479"/>
                      </a:lnTo>
                      <a:lnTo>
                        <a:pt x="908" y="494"/>
                      </a:lnTo>
                      <a:lnTo>
                        <a:pt x="908" y="519"/>
                      </a:lnTo>
                      <a:lnTo>
                        <a:pt x="912" y="519"/>
                      </a:lnTo>
                      <a:lnTo>
                        <a:pt x="908" y="519"/>
                      </a:lnTo>
                      <a:lnTo>
                        <a:pt x="912" y="519"/>
                      </a:lnTo>
                      <a:lnTo>
                        <a:pt x="908" y="519"/>
                      </a:lnTo>
                      <a:lnTo>
                        <a:pt x="907" y="532"/>
                      </a:lnTo>
                      <a:lnTo>
                        <a:pt x="907" y="545"/>
                      </a:lnTo>
                      <a:lnTo>
                        <a:pt x="911" y="545"/>
                      </a:lnTo>
                      <a:lnTo>
                        <a:pt x="907" y="545"/>
                      </a:lnTo>
                      <a:lnTo>
                        <a:pt x="911" y="545"/>
                      </a:lnTo>
                      <a:lnTo>
                        <a:pt x="907" y="545"/>
                      </a:lnTo>
                      <a:lnTo>
                        <a:pt x="906" y="559"/>
                      </a:lnTo>
                      <a:lnTo>
                        <a:pt x="906" y="572"/>
                      </a:lnTo>
                      <a:lnTo>
                        <a:pt x="909" y="572"/>
                      </a:lnTo>
                      <a:lnTo>
                        <a:pt x="906" y="572"/>
                      </a:lnTo>
                      <a:lnTo>
                        <a:pt x="909" y="572"/>
                      </a:lnTo>
                      <a:lnTo>
                        <a:pt x="906" y="572"/>
                      </a:lnTo>
                      <a:lnTo>
                        <a:pt x="904" y="585"/>
                      </a:lnTo>
                      <a:lnTo>
                        <a:pt x="904" y="611"/>
                      </a:lnTo>
                      <a:lnTo>
                        <a:pt x="908" y="611"/>
                      </a:lnTo>
                      <a:lnTo>
                        <a:pt x="904" y="611"/>
                      </a:lnTo>
                      <a:lnTo>
                        <a:pt x="908" y="611"/>
                      </a:lnTo>
                      <a:lnTo>
                        <a:pt x="904" y="611"/>
                      </a:lnTo>
                      <a:lnTo>
                        <a:pt x="903" y="624"/>
                      </a:lnTo>
                      <a:lnTo>
                        <a:pt x="903" y="637"/>
                      </a:lnTo>
                      <a:lnTo>
                        <a:pt x="907" y="637"/>
                      </a:lnTo>
                      <a:lnTo>
                        <a:pt x="903" y="637"/>
                      </a:lnTo>
                      <a:lnTo>
                        <a:pt x="907" y="637"/>
                      </a:lnTo>
                      <a:lnTo>
                        <a:pt x="903" y="637"/>
                      </a:lnTo>
                      <a:lnTo>
                        <a:pt x="902" y="650"/>
                      </a:lnTo>
                      <a:lnTo>
                        <a:pt x="902" y="663"/>
                      </a:lnTo>
                      <a:lnTo>
                        <a:pt x="906" y="663"/>
                      </a:lnTo>
                      <a:lnTo>
                        <a:pt x="902" y="663"/>
                      </a:lnTo>
                      <a:lnTo>
                        <a:pt x="906" y="663"/>
                      </a:lnTo>
                      <a:lnTo>
                        <a:pt x="902" y="663"/>
                      </a:lnTo>
                      <a:lnTo>
                        <a:pt x="900" y="676"/>
                      </a:lnTo>
                      <a:lnTo>
                        <a:pt x="900" y="700"/>
                      </a:lnTo>
                      <a:lnTo>
                        <a:pt x="904" y="700"/>
                      </a:lnTo>
                      <a:lnTo>
                        <a:pt x="900" y="700"/>
                      </a:lnTo>
                      <a:lnTo>
                        <a:pt x="904" y="700"/>
                      </a:lnTo>
                      <a:lnTo>
                        <a:pt x="900" y="700"/>
                      </a:lnTo>
                      <a:lnTo>
                        <a:pt x="899" y="712"/>
                      </a:lnTo>
                      <a:lnTo>
                        <a:pt x="899" y="725"/>
                      </a:lnTo>
                      <a:lnTo>
                        <a:pt x="903" y="725"/>
                      </a:lnTo>
                      <a:lnTo>
                        <a:pt x="899" y="725"/>
                      </a:lnTo>
                      <a:lnTo>
                        <a:pt x="903" y="725"/>
                      </a:lnTo>
                      <a:lnTo>
                        <a:pt x="899" y="725"/>
                      </a:lnTo>
                      <a:lnTo>
                        <a:pt x="898" y="736"/>
                      </a:lnTo>
                      <a:lnTo>
                        <a:pt x="898" y="748"/>
                      </a:lnTo>
                      <a:lnTo>
                        <a:pt x="902" y="748"/>
                      </a:lnTo>
                      <a:lnTo>
                        <a:pt x="898" y="748"/>
                      </a:lnTo>
                      <a:lnTo>
                        <a:pt x="902" y="748"/>
                      </a:lnTo>
                      <a:lnTo>
                        <a:pt x="898" y="748"/>
                      </a:lnTo>
                      <a:lnTo>
                        <a:pt x="896" y="760"/>
                      </a:lnTo>
                      <a:lnTo>
                        <a:pt x="896" y="782"/>
                      </a:lnTo>
                      <a:lnTo>
                        <a:pt x="900" y="782"/>
                      </a:lnTo>
                      <a:lnTo>
                        <a:pt x="896" y="782"/>
                      </a:lnTo>
                      <a:lnTo>
                        <a:pt x="900" y="782"/>
                      </a:lnTo>
                      <a:lnTo>
                        <a:pt x="896" y="782"/>
                      </a:lnTo>
                      <a:lnTo>
                        <a:pt x="895" y="792"/>
                      </a:lnTo>
                      <a:lnTo>
                        <a:pt x="895" y="802"/>
                      </a:lnTo>
                      <a:lnTo>
                        <a:pt x="899" y="802"/>
                      </a:lnTo>
                      <a:lnTo>
                        <a:pt x="895" y="802"/>
                      </a:lnTo>
                      <a:lnTo>
                        <a:pt x="899" y="802"/>
                      </a:lnTo>
                      <a:lnTo>
                        <a:pt x="895" y="802"/>
                      </a:lnTo>
                      <a:lnTo>
                        <a:pt x="894" y="813"/>
                      </a:lnTo>
                      <a:lnTo>
                        <a:pt x="894" y="823"/>
                      </a:lnTo>
                      <a:lnTo>
                        <a:pt x="898" y="823"/>
                      </a:lnTo>
                      <a:lnTo>
                        <a:pt x="894" y="823"/>
                      </a:lnTo>
                      <a:lnTo>
                        <a:pt x="898" y="823"/>
                      </a:lnTo>
                      <a:lnTo>
                        <a:pt x="894" y="823"/>
                      </a:lnTo>
                      <a:lnTo>
                        <a:pt x="893" y="832"/>
                      </a:lnTo>
                      <a:lnTo>
                        <a:pt x="893" y="851"/>
                      </a:lnTo>
                      <a:lnTo>
                        <a:pt x="896" y="851"/>
                      </a:lnTo>
                      <a:lnTo>
                        <a:pt x="893" y="851"/>
                      </a:lnTo>
                      <a:lnTo>
                        <a:pt x="896" y="851"/>
                      </a:lnTo>
                      <a:lnTo>
                        <a:pt x="893" y="851"/>
                      </a:lnTo>
                      <a:lnTo>
                        <a:pt x="891" y="859"/>
                      </a:lnTo>
                      <a:lnTo>
                        <a:pt x="891" y="868"/>
                      </a:lnTo>
                      <a:lnTo>
                        <a:pt x="895" y="868"/>
                      </a:lnTo>
                      <a:lnTo>
                        <a:pt x="891" y="868"/>
                      </a:lnTo>
                      <a:lnTo>
                        <a:pt x="895" y="868"/>
                      </a:lnTo>
                      <a:lnTo>
                        <a:pt x="891" y="868"/>
                      </a:lnTo>
                      <a:lnTo>
                        <a:pt x="890" y="876"/>
                      </a:lnTo>
                      <a:lnTo>
                        <a:pt x="890" y="884"/>
                      </a:lnTo>
                      <a:lnTo>
                        <a:pt x="894" y="884"/>
                      </a:lnTo>
                      <a:lnTo>
                        <a:pt x="890" y="884"/>
                      </a:lnTo>
                      <a:lnTo>
                        <a:pt x="894" y="884"/>
                      </a:lnTo>
                      <a:lnTo>
                        <a:pt x="890" y="884"/>
                      </a:lnTo>
                      <a:lnTo>
                        <a:pt x="889" y="891"/>
                      </a:lnTo>
                      <a:lnTo>
                        <a:pt x="889" y="904"/>
                      </a:lnTo>
                      <a:lnTo>
                        <a:pt x="893" y="904"/>
                      </a:lnTo>
                      <a:lnTo>
                        <a:pt x="889" y="904"/>
                      </a:lnTo>
                      <a:lnTo>
                        <a:pt x="893" y="904"/>
                      </a:lnTo>
                      <a:lnTo>
                        <a:pt x="889" y="904"/>
                      </a:lnTo>
                      <a:lnTo>
                        <a:pt x="887" y="911"/>
                      </a:lnTo>
                      <a:lnTo>
                        <a:pt x="887" y="916"/>
                      </a:lnTo>
                      <a:lnTo>
                        <a:pt x="891" y="916"/>
                      </a:lnTo>
                      <a:lnTo>
                        <a:pt x="887" y="915"/>
                      </a:lnTo>
                      <a:lnTo>
                        <a:pt x="887" y="916"/>
                      </a:lnTo>
                      <a:lnTo>
                        <a:pt x="891" y="916"/>
                      </a:lnTo>
                      <a:lnTo>
                        <a:pt x="887" y="915"/>
                      </a:lnTo>
                      <a:lnTo>
                        <a:pt x="886" y="920"/>
                      </a:lnTo>
                      <a:lnTo>
                        <a:pt x="886" y="926"/>
                      </a:lnTo>
                      <a:lnTo>
                        <a:pt x="890" y="926"/>
                      </a:lnTo>
                      <a:lnTo>
                        <a:pt x="886" y="925"/>
                      </a:lnTo>
                      <a:lnTo>
                        <a:pt x="886" y="926"/>
                      </a:lnTo>
                      <a:lnTo>
                        <a:pt x="890" y="926"/>
                      </a:lnTo>
                      <a:lnTo>
                        <a:pt x="886" y="925"/>
                      </a:lnTo>
                      <a:lnTo>
                        <a:pt x="885" y="929"/>
                      </a:lnTo>
                      <a:lnTo>
                        <a:pt x="885" y="938"/>
                      </a:lnTo>
                      <a:lnTo>
                        <a:pt x="889" y="938"/>
                      </a:lnTo>
                      <a:lnTo>
                        <a:pt x="885" y="937"/>
                      </a:lnTo>
                      <a:lnTo>
                        <a:pt x="885" y="938"/>
                      </a:lnTo>
                      <a:lnTo>
                        <a:pt x="889" y="938"/>
                      </a:lnTo>
                      <a:lnTo>
                        <a:pt x="885" y="937"/>
                      </a:lnTo>
                      <a:lnTo>
                        <a:pt x="884" y="940"/>
                      </a:lnTo>
                      <a:lnTo>
                        <a:pt x="884" y="944"/>
                      </a:lnTo>
                      <a:lnTo>
                        <a:pt x="887" y="944"/>
                      </a:lnTo>
                      <a:lnTo>
                        <a:pt x="885" y="942"/>
                      </a:lnTo>
                      <a:lnTo>
                        <a:pt x="884" y="944"/>
                      </a:lnTo>
                      <a:lnTo>
                        <a:pt x="887" y="944"/>
                      </a:lnTo>
                      <a:lnTo>
                        <a:pt x="885" y="942"/>
                      </a:lnTo>
                      <a:lnTo>
                        <a:pt x="884" y="943"/>
                      </a:lnTo>
                      <a:lnTo>
                        <a:pt x="882" y="946"/>
                      </a:lnTo>
                      <a:lnTo>
                        <a:pt x="882" y="948"/>
                      </a:lnTo>
                      <a:lnTo>
                        <a:pt x="886" y="948"/>
                      </a:lnTo>
                      <a:lnTo>
                        <a:pt x="884" y="946"/>
                      </a:lnTo>
                      <a:lnTo>
                        <a:pt x="882" y="948"/>
                      </a:lnTo>
                      <a:lnTo>
                        <a:pt x="886" y="948"/>
                      </a:lnTo>
                      <a:lnTo>
                        <a:pt x="884" y="946"/>
                      </a:lnTo>
                      <a:lnTo>
                        <a:pt x="882" y="947"/>
                      </a:lnTo>
                      <a:lnTo>
                        <a:pt x="881" y="949"/>
                      </a:lnTo>
                      <a:lnTo>
                        <a:pt x="881" y="951"/>
                      </a:lnTo>
                      <a:lnTo>
                        <a:pt x="885" y="951"/>
                      </a:lnTo>
                      <a:lnTo>
                        <a:pt x="885" y="947"/>
                      </a:lnTo>
                      <a:lnTo>
                        <a:pt x="882" y="948"/>
                      </a:lnTo>
                      <a:lnTo>
                        <a:pt x="881" y="951"/>
                      </a:lnTo>
                      <a:lnTo>
                        <a:pt x="885" y="951"/>
                      </a:lnTo>
                      <a:lnTo>
                        <a:pt x="885" y="947"/>
                      </a:lnTo>
                      <a:lnTo>
                        <a:pt x="884" y="947"/>
                      </a:lnTo>
                      <a:lnTo>
                        <a:pt x="884" y="951"/>
                      </a:lnTo>
                      <a:lnTo>
                        <a:pt x="887" y="948"/>
                      </a:lnTo>
                      <a:lnTo>
                        <a:pt x="884" y="947"/>
                      </a:lnTo>
                      <a:lnTo>
                        <a:pt x="884" y="951"/>
                      </a:lnTo>
                      <a:lnTo>
                        <a:pt x="887" y="948"/>
                      </a:lnTo>
                      <a:lnTo>
                        <a:pt x="886" y="947"/>
                      </a:lnTo>
                      <a:lnTo>
                        <a:pt x="882" y="949"/>
                      </a:lnTo>
                      <a:lnTo>
                        <a:pt x="887" y="949"/>
                      </a:lnTo>
                      <a:lnTo>
                        <a:pt x="886" y="947"/>
                      </a:lnTo>
                      <a:lnTo>
                        <a:pt x="882" y="949"/>
                      </a:lnTo>
                      <a:lnTo>
                        <a:pt x="887" y="949"/>
                      </a:lnTo>
                      <a:lnTo>
                        <a:pt x="887" y="947"/>
                      </a:lnTo>
                      <a:lnTo>
                        <a:pt x="886" y="947"/>
                      </a:lnTo>
                      <a:lnTo>
                        <a:pt x="886" y="946"/>
                      </a:lnTo>
                      <a:lnTo>
                        <a:pt x="885" y="943"/>
                      </a:lnTo>
                      <a:lnTo>
                        <a:pt x="881" y="944"/>
                      </a:lnTo>
                      <a:lnTo>
                        <a:pt x="886" y="944"/>
                      </a:lnTo>
                      <a:lnTo>
                        <a:pt x="885" y="943"/>
                      </a:lnTo>
                      <a:lnTo>
                        <a:pt x="881" y="944"/>
                      </a:lnTo>
                      <a:lnTo>
                        <a:pt x="886" y="944"/>
                      </a:lnTo>
                      <a:lnTo>
                        <a:pt x="886" y="943"/>
                      </a:lnTo>
                      <a:lnTo>
                        <a:pt x="885" y="943"/>
                      </a:lnTo>
                      <a:lnTo>
                        <a:pt x="885" y="942"/>
                      </a:lnTo>
                      <a:lnTo>
                        <a:pt x="884" y="939"/>
                      </a:lnTo>
                      <a:lnTo>
                        <a:pt x="880" y="940"/>
                      </a:lnTo>
                      <a:lnTo>
                        <a:pt x="885" y="940"/>
                      </a:lnTo>
                      <a:lnTo>
                        <a:pt x="884" y="939"/>
                      </a:lnTo>
                      <a:lnTo>
                        <a:pt x="880" y="940"/>
                      </a:lnTo>
                      <a:lnTo>
                        <a:pt x="885" y="940"/>
                      </a:lnTo>
                      <a:lnTo>
                        <a:pt x="885" y="938"/>
                      </a:lnTo>
                      <a:lnTo>
                        <a:pt x="884" y="937"/>
                      </a:lnTo>
                      <a:lnTo>
                        <a:pt x="882" y="933"/>
                      </a:lnTo>
                      <a:lnTo>
                        <a:pt x="878" y="934"/>
                      </a:lnTo>
                      <a:lnTo>
                        <a:pt x="884" y="934"/>
                      </a:lnTo>
                      <a:lnTo>
                        <a:pt x="882" y="933"/>
                      </a:lnTo>
                      <a:lnTo>
                        <a:pt x="878" y="934"/>
                      </a:lnTo>
                      <a:lnTo>
                        <a:pt x="884" y="934"/>
                      </a:lnTo>
                      <a:lnTo>
                        <a:pt x="884" y="927"/>
                      </a:lnTo>
                      <a:lnTo>
                        <a:pt x="882" y="926"/>
                      </a:lnTo>
                      <a:lnTo>
                        <a:pt x="881" y="922"/>
                      </a:lnTo>
                      <a:lnTo>
                        <a:pt x="877" y="924"/>
                      </a:lnTo>
                      <a:lnTo>
                        <a:pt x="882" y="924"/>
                      </a:lnTo>
                      <a:lnTo>
                        <a:pt x="881" y="922"/>
                      </a:lnTo>
                      <a:lnTo>
                        <a:pt x="877" y="924"/>
                      </a:lnTo>
                      <a:lnTo>
                        <a:pt x="882" y="924"/>
                      </a:lnTo>
                      <a:lnTo>
                        <a:pt x="882" y="920"/>
                      </a:lnTo>
                      <a:lnTo>
                        <a:pt x="881" y="918"/>
                      </a:lnTo>
                      <a:lnTo>
                        <a:pt x="880" y="915"/>
                      </a:lnTo>
                      <a:lnTo>
                        <a:pt x="876" y="916"/>
                      </a:lnTo>
                      <a:lnTo>
                        <a:pt x="881" y="916"/>
                      </a:lnTo>
                      <a:lnTo>
                        <a:pt x="880" y="915"/>
                      </a:lnTo>
                      <a:lnTo>
                        <a:pt x="876" y="916"/>
                      </a:lnTo>
                      <a:lnTo>
                        <a:pt x="881" y="916"/>
                      </a:lnTo>
                      <a:lnTo>
                        <a:pt x="881" y="912"/>
                      </a:lnTo>
                      <a:lnTo>
                        <a:pt x="880" y="912"/>
                      </a:lnTo>
                      <a:lnTo>
                        <a:pt x="878" y="907"/>
                      </a:lnTo>
                      <a:lnTo>
                        <a:pt x="875" y="907"/>
                      </a:lnTo>
                      <a:lnTo>
                        <a:pt x="880" y="907"/>
                      </a:lnTo>
                      <a:lnTo>
                        <a:pt x="875" y="907"/>
                      </a:lnTo>
                      <a:lnTo>
                        <a:pt x="880" y="907"/>
                      </a:lnTo>
                      <a:lnTo>
                        <a:pt x="880" y="896"/>
                      </a:lnTo>
                      <a:lnTo>
                        <a:pt x="878" y="896"/>
                      </a:lnTo>
                      <a:lnTo>
                        <a:pt x="877" y="891"/>
                      </a:lnTo>
                      <a:lnTo>
                        <a:pt x="873" y="891"/>
                      </a:lnTo>
                      <a:lnTo>
                        <a:pt x="878" y="891"/>
                      </a:lnTo>
                      <a:lnTo>
                        <a:pt x="873" y="891"/>
                      </a:lnTo>
                      <a:lnTo>
                        <a:pt x="878" y="891"/>
                      </a:lnTo>
                      <a:lnTo>
                        <a:pt x="878" y="885"/>
                      </a:lnTo>
                      <a:lnTo>
                        <a:pt x="877" y="885"/>
                      </a:lnTo>
                      <a:lnTo>
                        <a:pt x="876" y="878"/>
                      </a:lnTo>
                      <a:lnTo>
                        <a:pt x="872" y="878"/>
                      </a:lnTo>
                      <a:lnTo>
                        <a:pt x="877" y="878"/>
                      </a:lnTo>
                      <a:lnTo>
                        <a:pt x="872" y="878"/>
                      </a:lnTo>
                      <a:lnTo>
                        <a:pt x="877" y="878"/>
                      </a:lnTo>
                      <a:lnTo>
                        <a:pt x="877" y="871"/>
                      </a:lnTo>
                      <a:lnTo>
                        <a:pt x="876" y="871"/>
                      </a:lnTo>
                      <a:lnTo>
                        <a:pt x="875" y="864"/>
                      </a:lnTo>
                      <a:lnTo>
                        <a:pt x="871" y="864"/>
                      </a:lnTo>
                      <a:lnTo>
                        <a:pt x="876" y="864"/>
                      </a:lnTo>
                      <a:lnTo>
                        <a:pt x="871" y="864"/>
                      </a:lnTo>
                      <a:lnTo>
                        <a:pt x="876" y="864"/>
                      </a:lnTo>
                      <a:lnTo>
                        <a:pt x="876" y="847"/>
                      </a:lnTo>
                      <a:lnTo>
                        <a:pt x="875" y="838"/>
                      </a:lnTo>
                      <a:lnTo>
                        <a:pt x="869" y="838"/>
                      </a:lnTo>
                      <a:lnTo>
                        <a:pt x="875" y="838"/>
                      </a:lnTo>
                      <a:lnTo>
                        <a:pt x="869" y="838"/>
                      </a:lnTo>
                      <a:lnTo>
                        <a:pt x="875" y="838"/>
                      </a:lnTo>
                      <a:lnTo>
                        <a:pt x="875" y="829"/>
                      </a:lnTo>
                      <a:lnTo>
                        <a:pt x="873" y="819"/>
                      </a:lnTo>
                      <a:lnTo>
                        <a:pt x="868" y="819"/>
                      </a:lnTo>
                      <a:lnTo>
                        <a:pt x="873" y="819"/>
                      </a:lnTo>
                      <a:lnTo>
                        <a:pt x="868" y="819"/>
                      </a:lnTo>
                      <a:lnTo>
                        <a:pt x="873" y="819"/>
                      </a:lnTo>
                      <a:lnTo>
                        <a:pt x="873" y="809"/>
                      </a:lnTo>
                      <a:lnTo>
                        <a:pt x="872" y="798"/>
                      </a:lnTo>
                      <a:lnTo>
                        <a:pt x="867" y="798"/>
                      </a:lnTo>
                      <a:lnTo>
                        <a:pt x="872" y="798"/>
                      </a:lnTo>
                      <a:lnTo>
                        <a:pt x="867" y="798"/>
                      </a:lnTo>
                      <a:lnTo>
                        <a:pt x="872" y="798"/>
                      </a:lnTo>
                      <a:lnTo>
                        <a:pt x="872" y="775"/>
                      </a:lnTo>
                      <a:lnTo>
                        <a:pt x="871" y="763"/>
                      </a:lnTo>
                      <a:lnTo>
                        <a:pt x="866" y="763"/>
                      </a:lnTo>
                      <a:lnTo>
                        <a:pt x="871" y="763"/>
                      </a:lnTo>
                      <a:lnTo>
                        <a:pt x="866" y="763"/>
                      </a:lnTo>
                      <a:lnTo>
                        <a:pt x="871" y="763"/>
                      </a:lnTo>
                      <a:lnTo>
                        <a:pt x="871" y="752"/>
                      </a:lnTo>
                      <a:lnTo>
                        <a:pt x="869" y="739"/>
                      </a:lnTo>
                      <a:lnTo>
                        <a:pt x="864" y="739"/>
                      </a:lnTo>
                      <a:lnTo>
                        <a:pt x="869" y="739"/>
                      </a:lnTo>
                      <a:lnTo>
                        <a:pt x="864" y="739"/>
                      </a:lnTo>
                      <a:lnTo>
                        <a:pt x="869" y="739"/>
                      </a:lnTo>
                      <a:lnTo>
                        <a:pt x="869" y="726"/>
                      </a:lnTo>
                      <a:lnTo>
                        <a:pt x="868" y="713"/>
                      </a:lnTo>
                      <a:lnTo>
                        <a:pt x="863" y="713"/>
                      </a:lnTo>
                      <a:lnTo>
                        <a:pt x="868" y="713"/>
                      </a:lnTo>
                      <a:lnTo>
                        <a:pt x="863" y="713"/>
                      </a:lnTo>
                      <a:lnTo>
                        <a:pt x="868" y="713"/>
                      </a:lnTo>
                      <a:lnTo>
                        <a:pt x="868" y="687"/>
                      </a:lnTo>
                      <a:lnTo>
                        <a:pt x="867" y="674"/>
                      </a:lnTo>
                      <a:lnTo>
                        <a:pt x="862" y="674"/>
                      </a:lnTo>
                      <a:lnTo>
                        <a:pt x="867" y="674"/>
                      </a:lnTo>
                      <a:lnTo>
                        <a:pt x="862" y="674"/>
                      </a:lnTo>
                      <a:lnTo>
                        <a:pt x="867" y="674"/>
                      </a:lnTo>
                      <a:lnTo>
                        <a:pt x="867" y="661"/>
                      </a:lnTo>
                      <a:lnTo>
                        <a:pt x="866" y="649"/>
                      </a:lnTo>
                      <a:lnTo>
                        <a:pt x="860" y="649"/>
                      </a:lnTo>
                      <a:lnTo>
                        <a:pt x="866" y="649"/>
                      </a:lnTo>
                      <a:lnTo>
                        <a:pt x="860" y="649"/>
                      </a:lnTo>
                      <a:lnTo>
                        <a:pt x="866" y="649"/>
                      </a:lnTo>
                      <a:lnTo>
                        <a:pt x="866" y="636"/>
                      </a:lnTo>
                      <a:lnTo>
                        <a:pt x="864" y="621"/>
                      </a:lnTo>
                      <a:lnTo>
                        <a:pt x="859" y="621"/>
                      </a:lnTo>
                      <a:lnTo>
                        <a:pt x="864" y="621"/>
                      </a:lnTo>
                      <a:lnTo>
                        <a:pt x="859" y="621"/>
                      </a:lnTo>
                      <a:lnTo>
                        <a:pt x="864" y="621"/>
                      </a:lnTo>
                      <a:lnTo>
                        <a:pt x="864" y="596"/>
                      </a:lnTo>
                      <a:lnTo>
                        <a:pt x="863" y="583"/>
                      </a:lnTo>
                      <a:lnTo>
                        <a:pt x="858" y="583"/>
                      </a:lnTo>
                      <a:lnTo>
                        <a:pt x="863" y="583"/>
                      </a:lnTo>
                      <a:lnTo>
                        <a:pt x="858" y="583"/>
                      </a:lnTo>
                      <a:lnTo>
                        <a:pt x="863" y="583"/>
                      </a:lnTo>
                      <a:lnTo>
                        <a:pt x="863" y="570"/>
                      </a:lnTo>
                      <a:lnTo>
                        <a:pt x="862" y="557"/>
                      </a:lnTo>
                      <a:lnTo>
                        <a:pt x="856" y="557"/>
                      </a:lnTo>
                      <a:lnTo>
                        <a:pt x="862" y="557"/>
                      </a:lnTo>
                      <a:lnTo>
                        <a:pt x="856" y="557"/>
                      </a:lnTo>
                      <a:lnTo>
                        <a:pt x="862" y="557"/>
                      </a:lnTo>
                      <a:lnTo>
                        <a:pt x="862" y="544"/>
                      </a:lnTo>
                      <a:lnTo>
                        <a:pt x="860" y="531"/>
                      </a:lnTo>
                      <a:lnTo>
                        <a:pt x="855" y="531"/>
                      </a:lnTo>
                      <a:lnTo>
                        <a:pt x="860" y="531"/>
                      </a:lnTo>
                      <a:lnTo>
                        <a:pt x="855" y="531"/>
                      </a:lnTo>
                      <a:lnTo>
                        <a:pt x="860" y="531"/>
                      </a:lnTo>
                      <a:lnTo>
                        <a:pt x="860" y="505"/>
                      </a:lnTo>
                      <a:lnTo>
                        <a:pt x="859" y="492"/>
                      </a:lnTo>
                      <a:lnTo>
                        <a:pt x="854" y="492"/>
                      </a:lnTo>
                      <a:lnTo>
                        <a:pt x="859" y="492"/>
                      </a:lnTo>
                      <a:lnTo>
                        <a:pt x="854" y="492"/>
                      </a:lnTo>
                      <a:lnTo>
                        <a:pt x="859" y="492"/>
                      </a:lnTo>
                      <a:lnTo>
                        <a:pt x="859" y="481"/>
                      </a:lnTo>
                      <a:lnTo>
                        <a:pt x="858" y="468"/>
                      </a:lnTo>
                      <a:lnTo>
                        <a:pt x="853" y="468"/>
                      </a:lnTo>
                      <a:lnTo>
                        <a:pt x="858" y="468"/>
                      </a:lnTo>
                      <a:lnTo>
                        <a:pt x="853" y="468"/>
                      </a:lnTo>
                      <a:lnTo>
                        <a:pt x="858" y="468"/>
                      </a:lnTo>
                      <a:lnTo>
                        <a:pt x="858" y="456"/>
                      </a:lnTo>
                      <a:lnTo>
                        <a:pt x="856" y="445"/>
                      </a:lnTo>
                      <a:lnTo>
                        <a:pt x="851" y="445"/>
                      </a:lnTo>
                      <a:lnTo>
                        <a:pt x="856" y="445"/>
                      </a:lnTo>
                      <a:lnTo>
                        <a:pt x="851" y="445"/>
                      </a:lnTo>
                      <a:lnTo>
                        <a:pt x="856" y="445"/>
                      </a:lnTo>
                      <a:lnTo>
                        <a:pt x="856" y="421"/>
                      </a:lnTo>
                      <a:lnTo>
                        <a:pt x="855" y="410"/>
                      </a:lnTo>
                      <a:lnTo>
                        <a:pt x="850" y="410"/>
                      </a:lnTo>
                      <a:lnTo>
                        <a:pt x="855" y="410"/>
                      </a:lnTo>
                      <a:lnTo>
                        <a:pt x="850" y="410"/>
                      </a:lnTo>
                      <a:lnTo>
                        <a:pt x="855" y="410"/>
                      </a:lnTo>
                      <a:lnTo>
                        <a:pt x="855" y="399"/>
                      </a:lnTo>
                      <a:lnTo>
                        <a:pt x="854" y="388"/>
                      </a:lnTo>
                      <a:lnTo>
                        <a:pt x="849" y="388"/>
                      </a:lnTo>
                      <a:lnTo>
                        <a:pt x="854" y="388"/>
                      </a:lnTo>
                      <a:lnTo>
                        <a:pt x="849" y="388"/>
                      </a:lnTo>
                      <a:lnTo>
                        <a:pt x="854" y="388"/>
                      </a:lnTo>
                      <a:lnTo>
                        <a:pt x="854" y="367"/>
                      </a:lnTo>
                      <a:lnTo>
                        <a:pt x="853" y="357"/>
                      </a:lnTo>
                      <a:lnTo>
                        <a:pt x="847" y="357"/>
                      </a:lnTo>
                      <a:lnTo>
                        <a:pt x="853" y="357"/>
                      </a:lnTo>
                      <a:lnTo>
                        <a:pt x="847" y="357"/>
                      </a:lnTo>
                      <a:lnTo>
                        <a:pt x="853" y="357"/>
                      </a:lnTo>
                      <a:lnTo>
                        <a:pt x="853" y="348"/>
                      </a:lnTo>
                      <a:lnTo>
                        <a:pt x="851" y="339"/>
                      </a:lnTo>
                      <a:lnTo>
                        <a:pt x="846" y="339"/>
                      </a:lnTo>
                      <a:lnTo>
                        <a:pt x="851" y="339"/>
                      </a:lnTo>
                      <a:lnTo>
                        <a:pt x="846" y="339"/>
                      </a:lnTo>
                      <a:lnTo>
                        <a:pt x="851" y="339"/>
                      </a:lnTo>
                      <a:lnTo>
                        <a:pt x="851" y="328"/>
                      </a:lnTo>
                      <a:lnTo>
                        <a:pt x="850" y="321"/>
                      </a:lnTo>
                      <a:lnTo>
                        <a:pt x="845" y="321"/>
                      </a:lnTo>
                      <a:lnTo>
                        <a:pt x="850" y="321"/>
                      </a:lnTo>
                      <a:lnTo>
                        <a:pt x="845" y="321"/>
                      </a:lnTo>
                      <a:lnTo>
                        <a:pt x="850" y="321"/>
                      </a:lnTo>
                      <a:lnTo>
                        <a:pt x="850" y="304"/>
                      </a:lnTo>
                      <a:lnTo>
                        <a:pt x="849" y="296"/>
                      </a:lnTo>
                      <a:lnTo>
                        <a:pt x="844" y="296"/>
                      </a:lnTo>
                      <a:lnTo>
                        <a:pt x="849" y="296"/>
                      </a:lnTo>
                      <a:lnTo>
                        <a:pt x="844" y="296"/>
                      </a:lnTo>
                      <a:lnTo>
                        <a:pt x="849" y="296"/>
                      </a:lnTo>
                      <a:lnTo>
                        <a:pt x="849" y="288"/>
                      </a:lnTo>
                      <a:lnTo>
                        <a:pt x="847" y="288"/>
                      </a:lnTo>
                      <a:lnTo>
                        <a:pt x="846" y="282"/>
                      </a:lnTo>
                      <a:lnTo>
                        <a:pt x="842" y="282"/>
                      </a:lnTo>
                      <a:lnTo>
                        <a:pt x="847" y="282"/>
                      </a:lnTo>
                      <a:lnTo>
                        <a:pt x="842" y="282"/>
                      </a:lnTo>
                      <a:lnTo>
                        <a:pt x="847" y="282"/>
                      </a:lnTo>
                      <a:lnTo>
                        <a:pt x="847" y="274"/>
                      </a:lnTo>
                      <a:lnTo>
                        <a:pt x="846" y="274"/>
                      </a:lnTo>
                      <a:lnTo>
                        <a:pt x="845" y="269"/>
                      </a:lnTo>
                      <a:lnTo>
                        <a:pt x="841" y="269"/>
                      </a:lnTo>
                      <a:lnTo>
                        <a:pt x="846" y="269"/>
                      </a:lnTo>
                      <a:lnTo>
                        <a:pt x="841" y="269"/>
                      </a:lnTo>
                      <a:lnTo>
                        <a:pt x="846" y="269"/>
                      </a:lnTo>
                      <a:lnTo>
                        <a:pt x="846" y="257"/>
                      </a:lnTo>
                      <a:lnTo>
                        <a:pt x="845" y="257"/>
                      </a:lnTo>
                      <a:lnTo>
                        <a:pt x="844" y="252"/>
                      </a:lnTo>
                      <a:lnTo>
                        <a:pt x="840" y="252"/>
                      </a:lnTo>
                      <a:lnTo>
                        <a:pt x="845" y="252"/>
                      </a:lnTo>
                      <a:lnTo>
                        <a:pt x="840" y="252"/>
                      </a:lnTo>
                      <a:lnTo>
                        <a:pt x="845" y="252"/>
                      </a:lnTo>
                      <a:lnTo>
                        <a:pt x="845" y="247"/>
                      </a:lnTo>
                      <a:lnTo>
                        <a:pt x="844" y="246"/>
                      </a:lnTo>
                      <a:lnTo>
                        <a:pt x="842" y="242"/>
                      </a:lnTo>
                      <a:lnTo>
                        <a:pt x="838" y="243"/>
                      </a:lnTo>
                      <a:lnTo>
                        <a:pt x="844" y="243"/>
                      </a:lnTo>
                      <a:lnTo>
                        <a:pt x="842" y="242"/>
                      </a:lnTo>
                      <a:lnTo>
                        <a:pt x="838" y="243"/>
                      </a:lnTo>
                      <a:lnTo>
                        <a:pt x="844" y="243"/>
                      </a:lnTo>
                      <a:lnTo>
                        <a:pt x="844" y="239"/>
                      </a:lnTo>
                      <a:lnTo>
                        <a:pt x="842" y="239"/>
                      </a:lnTo>
                      <a:lnTo>
                        <a:pt x="842" y="238"/>
                      </a:lnTo>
                      <a:lnTo>
                        <a:pt x="841" y="235"/>
                      </a:lnTo>
                      <a:lnTo>
                        <a:pt x="837" y="237"/>
                      </a:lnTo>
                      <a:lnTo>
                        <a:pt x="842" y="237"/>
                      </a:lnTo>
                      <a:lnTo>
                        <a:pt x="841" y="235"/>
                      </a:lnTo>
                      <a:lnTo>
                        <a:pt x="837" y="237"/>
                      </a:lnTo>
                      <a:lnTo>
                        <a:pt x="842" y="237"/>
                      </a:lnTo>
                      <a:lnTo>
                        <a:pt x="842" y="231"/>
                      </a:lnTo>
                      <a:lnTo>
                        <a:pt x="841" y="231"/>
                      </a:lnTo>
                      <a:lnTo>
                        <a:pt x="841" y="230"/>
                      </a:lnTo>
                      <a:lnTo>
                        <a:pt x="840" y="228"/>
                      </a:lnTo>
                      <a:lnTo>
                        <a:pt x="836" y="229"/>
                      </a:lnTo>
                      <a:lnTo>
                        <a:pt x="841" y="229"/>
                      </a:lnTo>
                      <a:lnTo>
                        <a:pt x="840" y="228"/>
                      </a:lnTo>
                      <a:lnTo>
                        <a:pt x="836" y="229"/>
                      </a:lnTo>
                      <a:lnTo>
                        <a:pt x="841" y="229"/>
                      </a:lnTo>
                      <a:lnTo>
                        <a:pt x="841" y="228"/>
                      </a:lnTo>
                      <a:lnTo>
                        <a:pt x="840" y="228"/>
                      </a:lnTo>
                      <a:lnTo>
                        <a:pt x="840" y="225"/>
                      </a:lnTo>
                      <a:lnTo>
                        <a:pt x="838" y="224"/>
                      </a:lnTo>
                      <a:lnTo>
                        <a:pt x="837" y="224"/>
                      </a:lnTo>
                      <a:lnTo>
                        <a:pt x="835" y="222"/>
                      </a:lnTo>
                      <a:lnTo>
                        <a:pt x="833" y="222"/>
                      </a:lnTo>
                      <a:lnTo>
                        <a:pt x="831" y="224"/>
                      </a:lnTo>
                      <a:lnTo>
                        <a:pt x="829" y="226"/>
                      </a:lnTo>
                      <a:lnTo>
                        <a:pt x="829" y="228"/>
                      </a:lnTo>
                      <a:lnTo>
                        <a:pt x="833" y="228"/>
                      </a:lnTo>
                      <a:lnTo>
                        <a:pt x="833" y="224"/>
                      </a:lnTo>
                      <a:lnTo>
                        <a:pt x="831" y="225"/>
                      </a:lnTo>
                      <a:lnTo>
                        <a:pt x="829" y="228"/>
                      </a:lnTo>
                      <a:lnTo>
                        <a:pt x="833" y="228"/>
                      </a:lnTo>
                      <a:lnTo>
                        <a:pt x="833" y="224"/>
                      </a:lnTo>
                      <a:lnTo>
                        <a:pt x="832" y="224"/>
                      </a:lnTo>
                      <a:lnTo>
                        <a:pt x="829" y="225"/>
                      </a:lnTo>
                      <a:lnTo>
                        <a:pt x="828" y="228"/>
                      </a:lnTo>
                      <a:lnTo>
                        <a:pt x="828" y="230"/>
                      </a:lnTo>
                      <a:lnTo>
                        <a:pt x="832" y="230"/>
                      </a:lnTo>
                      <a:lnTo>
                        <a:pt x="829" y="228"/>
                      </a:lnTo>
                      <a:lnTo>
                        <a:pt x="828" y="230"/>
                      </a:lnTo>
                      <a:lnTo>
                        <a:pt x="832" y="230"/>
                      </a:lnTo>
                      <a:lnTo>
                        <a:pt x="829" y="228"/>
                      </a:lnTo>
                      <a:lnTo>
                        <a:pt x="828" y="229"/>
                      </a:lnTo>
                      <a:lnTo>
                        <a:pt x="827" y="231"/>
                      </a:lnTo>
                      <a:lnTo>
                        <a:pt x="827" y="234"/>
                      </a:lnTo>
                      <a:lnTo>
                        <a:pt x="831" y="234"/>
                      </a:lnTo>
                      <a:lnTo>
                        <a:pt x="828" y="231"/>
                      </a:lnTo>
                      <a:lnTo>
                        <a:pt x="827" y="234"/>
                      </a:lnTo>
                      <a:lnTo>
                        <a:pt x="831" y="234"/>
                      </a:lnTo>
                      <a:lnTo>
                        <a:pt x="828" y="231"/>
                      </a:lnTo>
                      <a:lnTo>
                        <a:pt x="827" y="233"/>
                      </a:lnTo>
                      <a:lnTo>
                        <a:pt x="825" y="235"/>
                      </a:lnTo>
                      <a:lnTo>
                        <a:pt x="825" y="242"/>
                      </a:lnTo>
                      <a:lnTo>
                        <a:pt x="829" y="242"/>
                      </a:lnTo>
                      <a:lnTo>
                        <a:pt x="825" y="241"/>
                      </a:lnTo>
                      <a:lnTo>
                        <a:pt x="825" y="242"/>
                      </a:lnTo>
                      <a:lnTo>
                        <a:pt x="829" y="242"/>
                      </a:lnTo>
                      <a:lnTo>
                        <a:pt x="825" y="241"/>
                      </a:lnTo>
                      <a:lnTo>
                        <a:pt x="824" y="243"/>
                      </a:lnTo>
                      <a:lnTo>
                        <a:pt x="824" y="248"/>
                      </a:lnTo>
                      <a:lnTo>
                        <a:pt x="828" y="248"/>
                      </a:lnTo>
                      <a:lnTo>
                        <a:pt x="824" y="247"/>
                      </a:lnTo>
                      <a:lnTo>
                        <a:pt x="824" y="248"/>
                      </a:lnTo>
                      <a:lnTo>
                        <a:pt x="828" y="248"/>
                      </a:lnTo>
                      <a:lnTo>
                        <a:pt x="824" y="247"/>
                      </a:lnTo>
                      <a:lnTo>
                        <a:pt x="823" y="251"/>
                      </a:lnTo>
                      <a:lnTo>
                        <a:pt x="823" y="256"/>
                      </a:lnTo>
                      <a:lnTo>
                        <a:pt x="827" y="256"/>
                      </a:lnTo>
                      <a:lnTo>
                        <a:pt x="823" y="255"/>
                      </a:lnTo>
                      <a:lnTo>
                        <a:pt x="823" y="256"/>
                      </a:lnTo>
                      <a:lnTo>
                        <a:pt x="827" y="256"/>
                      </a:lnTo>
                      <a:lnTo>
                        <a:pt x="823" y="255"/>
                      </a:lnTo>
                      <a:lnTo>
                        <a:pt x="822" y="259"/>
                      </a:lnTo>
                      <a:lnTo>
                        <a:pt x="822" y="269"/>
                      </a:lnTo>
                      <a:lnTo>
                        <a:pt x="825" y="269"/>
                      </a:lnTo>
                      <a:lnTo>
                        <a:pt x="822" y="268"/>
                      </a:lnTo>
                      <a:lnTo>
                        <a:pt x="822" y="269"/>
                      </a:lnTo>
                      <a:lnTo>
                        <a:pt x="825" y="269"/>
                      </a:lnTo>
                      <a:lnTo>
                        <a:pt x="822" y="268"/>
                      </a:lnTo>
                      <a:lnTo>
                        <a:pt x="820" y="271"/>
                      </a:lnTo>
                      <a:lnTo>
                        <a:pt x="820" y="278"/>
                      </a:lnTo>
                      <a:lnTo>
                        <a:pt x="824" y="278"/>
                      </a:lnTo>
                      <a:lnTo>
                        <a:pt x="820" y="278"/>
                      </a:lnTo>
                      <a:lnTo>
                        <a:pt x="824" y="278"/>
                      </a:lnTo>
                      <a:lnTo>
                        <a:pt x="820" y="278"/>
                      </a:lnTo>
                      <a:lnTo>
                        <a:pt x="819" y="284"/>
                      </a:lnTo>
                      <a:lnTo>
                        <a:pt x="819" y="290"/>
                      </a:lnTo>
                      <a:lnTo>
                        <a:pt x="823" y="290"/>
                      </a:lnTo>
                      <a:lnTo>
                        <a:pt x="819" y="290"/>
                      </a:lnTo>
                      <a:lnTo>
                        <a:pt x="823" y="290"/>
                      </a:lnTo>
                      <a:lnTo>
                        <a:pt x="819" y="290"/>
                      </a:lnTo>
                      <a:lnTo>
                        <a:pt x="818" y="296"/>
                      </a:lnTo>
                      <a:lnTo>
                        <a:pt x="818" y="310"/>
                      </a:lnTo>
                      <a:lnTo>
                        <a:pt x="822" y="310"/>
                      </a:lnTo>
                      <a:lnTo>
                        <a:pt x="818" y="310"/>
                      </a:lnTo>
                      <a:lnTo>
                        <a:pt x="822" y="310"/>
                      </a:lnTo>
                      <a:lnTo>
                        <a:pt x="818" y="310"/>
                      </a:lnTo>
                      <a:lnTo>
                        <a:pt x="816" y="318"/>
                      </a:lnTo>
                      <a:lnTo>
                        <a:pt x="816" y="327"/>
                      </a:lnTo>
                      <a:lnTo>
                        <a:pt x="820" y="327"/>
                      </a:lnTo>
                      <a:lnTo>
                        <a:pt x="816" y="327"/>
                      </a:lnTo>
                      <a:lnTo>
                        <a:pt x="820" y="327"/>
                      </a:lnTo>
                      <a:lnTo>
                        <a:pt x="816" y="327"/>
                      </a:lnTo>
                      <a:lnTo>
                        <a:pt x="815" y="335"/>
                      </a:lnTo>
                      <a:lnTo>
                        <a:pt x="815" y="345"/>
                      </a:lnTo>
                      <a:lnTo>
                        <a:pt x="819" y="345"/>
                      </a:lnTo>
                      <a:lnTo>
                        <a:pt x="815" y="345"/>
                      </a:lnTo>
                      <a:lnTo>
                        <a:pt x="819" y="345"/>
                      </a:lnTo>
                      <a:lnTo>
                        <a:pt x="815" y="345"/>
                      </a:lnTo>
                      <a:lnTo>
                        <a:pt x="814" y="354"/>
                      </a:lnTo>
                      <a:lnTo>
                        <a:pt x="814" y="375"/>
                      </a:lnTo>
                      <a:lnTo>
                        <a:pt x="818" y="375"/>
                      </a:lnTo>
                      <a:lnTo>
                        <a:pt x="814" y="375"/>
                      </a:lnTo>
                      <a:lnTo>
                        <a:pt x="818" y="375"/>
                      </a:lnTo>
                      <a:lnTo>
                        <a:pt x="814" y="375"/>
                      </a:lnTo>
                      <a:lnTo>
                        <a:pt x="813" y="386"/>
                      </a:lnTo>
                      <a:lnTo>
                        <a:pt x="813" y="398"/>
                      </a:lnTo>
                      <a:lnTo>
                        <a:pt x="816" y="398"/>
                      </a:lnTo>
                      <a:lnTo>
                        <a:pt x="813" y="398"/>
                      </a:lnTo>
                      <a:lnTo>
                        <a:pt x="816" y="398"/>
                      </a:lnTo>
                      <a:lnTo>
                        <a:pt x="813" y="398"/>
                      </a:lnTo>
                      <a:lnTo>
                        <a:pt x="811" y="410"/>
                      </a:lnTo>
                      <a:lnTo>
                        <a:pt x="811" y="421"/>
                      </a:lnTo>
                      <a:lnTo>
                        <a:pt x="815" y="421"/>
                      </a:lnTo>
                      <a:lnTo>
                        <a:pt x="811" y="421"/>
                      </a:lnTo>
                      <a:lnTo>
                        <a:pt x="815" y="421"/>
                      </a:lnTo>
                      <a:lnTo>
                        <a:pt x="811" y="421"/>
                      </a:lnTo>
                      <a:lnTo>
                        <a:pt x="810" y="434"/>
                      </a:lnTo>
                      <a:lnTo>
                        <a:pt x="810" y="459"/>
                      </a:lnTo>
                      <a:lnTo>
                        <a:pt x="814" y="459"/>
                      </a:lnTo>
                      <a:lnTo>
                        <a:pt x="810" y="459"/>
                      </a:lnTo>
                      <a:lnTo>
                        <a:pt x="814" y="459"/>
                      </a:lnTo>
                      <a:lnTo>
                        <a:pt x="810" y="459"/>
                      </a:lnTo>
                      <a:lnTo>
                        <a:pt x="809" y="472"/>
                      </a:lnTo>
                      <a:lnTo>
                        <a:pt x="809" y="485"/>
                      </a:lnTo>
                      <a:lnTo>
                        <a:pt x="813" y="485"/>
                      </a:lnTo>
                      <a:lnTo>
                        <a:pt x="809" y="485"/>
                      </a:lnTo>
                      <a:lnTo>
                        <a:pt x="813" y="485"/>
                      </a:lnTo>
                      <a:lnTo>
                        <a:pt x="809" y="485"/>
                      </a:lnTo>
                      <a:lnTo>
                        <a:pt x="807" y="497"/>
                      </a:lnTo>
                      <a:lnTo>
                        <a:pt x="807" y="525"/>
                      </a:lnTo>
                      <a:lnTo>
                        <a:pt x="811" y="525"/>
                      </a:lnTo>
                      <a:lnTo>
                        <a:pt x="807" y="525"/>
                      </a:lnTo>
                      <a:lnTo>
                        <a:pt x="811" y="525"/>
                      </a:lnTo>
                      <a:lnTo>
                        <a:pt x="807" y="525"/>
                      </a:lnTo>
                      <a:lnTo>
                        <a:pt x="806" y="538"/>
                      </a:lnTo>
                      <a:lnTo>
                        <a:pt x="806" y="550"/>
                      </a:lnTo>
                      <a:lnTo>
                        <a:pt x="810" y="550"/>
                      </a:lnTo>
                      <a:lnTo>
                        <a:pt x="806" y="550"/>
                      </a:lnTo>
                      <a:lnTo>
                        <a:pt x="810" y="550"/>
                      </a:lnTo>
                      <a:lnTo>
                        <a:pt x="806" y="550"/>
                      </a:lnTo>
                      <a:lnTo>
                        <a:pt x="805" y="565"/>
                      </a:lnTo>
                      <a:lnTo>
                        <a:pt x="805" y="578"/>
                      </a:lnTo>
                      <a:lnTo>
                        <a:pt x="809" y="578"/>
                      </a:lnTo>
                      <a:lnTo>
                        <a:pt x="805" y="578"/>
                      </a:lnTo>
                      <a:lnTo>
                        <a:pt x="809" y="578"/>
                      </a:lnTo>
                      <a:lnTo>
                        <a:pt x="805" y="578"/>
                      </a:lnTo>
                      <a:lnTo>
                        <a:pt x="804" y="590"/>
                      </a:lnTo>
                      <a:lnTo>
                        <a:pt x="804" y="616"/>
                      </a:lnTo>
                      <a:lnTo>
                        <a:pt x="807" y="616"/>
                      </a:lnTo>
                      <a:lnTo>
                        <a:pt x="804" y="616"/>
                      </a:lnTo>
                      <a:lnTo>
                        <a:pt x="807" y="616"/>
                      </a:lnTo>
                      <a:lnTo>
                        <a:pt x="804" y="616"/>
                      </a:lnTo>
                      <a:lnTo>
                        <a:pt x="802" y="629"/>
                      </a:lnTo>
                      <a:lnTo>
                        <a:pt x="802" y="642"/>
                      </a:lnTo>
                      <a:lnTo>
                        <a:pt x="806" y="642"/>
                      </a:lnTo>
                      <a:lnTo>
                        <a:pt x="802" y="642"/>
                      </a:lnTo>
                      <a:lnTo>
                        <a:pt x="806" y="642"/>
                      </a:lnTo>
                      <a:lnTo>
                        <a:pt x="802" y="642"/>
                      </a:lnTo>
                      <a:lnTo>
                        <a:pt x="801" y="655"/>
                      </a:lnTo>
                      <a:lnTo>
                        <a:pt x="801" y="668"/>
                      </a:lnTo>
                      <a:lnTo>
                        <a:pt x="805" y="668"/>
                      </a:lnTo>
                      <a:lnTo>
                        <a:pt x="801" y="668"/>
                      </a:lnTo>
                      <a:lnTo>
                        <a:pt x="805" y="668"/>
                      </a:lnTo>
                      <a:lnTo>
                        <a:pt x="801" y="668"/>
                      </a:lnTo>
                      <a:lnTo>
                        <a:pt x="800" y="680"/>
                      </a:lnTo>
                      <a:lnTo>
                        <a:pt x="800" y="704"/>
                      </a:lnTo>
                      <a:lnTo>
                        <a:pt x="804" y="704"/>
                      </a:lnTo>
                      <a:lnTo>
                        <a:pt x="800" y="704"/>
                      </a:lnTo>
                      <a:lnTo>
                        <a:pt x="804" y="704"/>
                      </a:lnTo>
                      <a:lnTo>
                        <a:pt x="800" y="704"/>
                      </a:lnTo>
                      <a:lnTo>
                        <a:pt x="798" y="717"/>
                      </a:lnTo>
                      <a:lnTo>
                        <a:pt x="798" y="729"/>
                      </a:lnTo>
                      <a:lnTo>
                        <a:pt x="802" y="729"/>
                      </a:lnTo>
                      <a:lnTo>
                        <a:pt x="798" y="729"/>
                      </a:lnTo>
                      <a:lnTo>
                        <a:pt x="802" y="729"/>
                      </a:lnTo>
                      <a:lnTo>
                        <a:pt x="798" y="729"/>
                      </a:lnTo>
                      <a:lnTo>
                        <a:pt x="797" y="740"/>
                      </a:lnTo>
                      <a:lnTo>
                        <a:pt x="797" y="752"/>
                      </a:lnTo>
                      <a:lnTo>
                        <a:pt x="801" y="752"/>
                      </a:lnTo>
                      <a:lnTo>
                        <a:pt x="797" y="752"/>
                      </a:lnTo>
                      <a:lnTo>
                        <a:pt x="801" y="752"/>
                      </a:lnTo>
                      <a:lnTo>
                        <a:pt x="797" y="752"/>
                      </a:lnTo>
                      <a:lnTo>
                        <a:pt x="796" y="763"/>
                      </a:lnTo>
                      <a:lnTo>
                        <a:pt x="796" y="785"/>
                      </a:lnTo>
                      <a:lnTo>
                        <a:pt x="800" y="785"/>
                      </a:lnTo>
                      <a:lnTo>
                        <a:pt x="796" y="785"/>
                      </a:lnTo>
                      <a:lnTo>
                        <a:pt x="800" y="785"/>
                      </a:lnTo>
                      <a:lnTo>
                        <a:pt x="796" y="785"/>
                      </a:lnTo>
                      <a:lnTo>
                        <a:pt x="794" y="796"/>
                      </a:lnTo>
                      <a:lnTo>
                        <a:pt x="794" y="806"/>
                      </a:lnTo>
                      <a:lnTo>
                        <a:pt x="798" y="806"/>
                      </a:lnTo>
                      <a:lnTo>
                        <a:pt x="794" y="806"/>
                      </a:lnTo>
                      <a:lnTo>
                        <a:pt x="798" y="806"/>
                      </a:lnTo>
                      <a:lnTo>
                        <a:pt x="794" y="806"/>
                      </a:lnTo>
                      <a:lnTo>
                        <a:pt x="793" y="816"/>
                      </a:lnTo>
                      <a:lnTo>
                        <a:pt x="793" y="827"/>
                      </a:lnTo>
                      <a:lnTo>
                        <a:pt x="797" y="827"/>
                      </a:lnTo>
                      <a:lnTo>
                        <a:pt x="793" y="827"/>
                      </a:lnTo>
                      <a:lnTo>
                        <a:pt x="797" y="827"/>
                      </a:lnTo>
                      <a:lnTo>
                        <a:pt x="793" y="827"/>
                      </a:lnTo>
                      <a:lnTo>
                        <a:pt x="792" y="836"/>
                      </a:lnTo>
                      <a:lnTo>
                        <a:pt x="792" y="854"/>
                      </a:lnTo>
                      <a:lnTo>
                        <a:pt x="796" y="854"/>
                      </a:lnTo>
                      <a:lnTo>
                        <a:pt x="792" y="854"/>
                      </a:lnTo>
                      <a:lnTo>
                        <a:pt x="796" y="854"/>
                      </a:lnTo>
                      <a:lnTo>
                        <a:pt x="792" y="854"/>
                      </a:lnTo>
                      <a:lnTo>
                        <a:pt x="791" y="863"/>
                      </a:lnTo>
                      <a:lnTo>
                        <a:pt x="791" y="871"/>
                      </a:lnTo>
                      <a:lnTo>
                        <a:pt x="794" y="871"/>
                      </a:lnTo>
                      <a:lnTo>
                        <a:pt x="791" y="871"/>
                      </a:lnTo>
                      <a:lnTo>
                        <a:pt x="794" y="871"/>
                      </a:lnTo>
                      <a:lnTo>
                        <a:pt x="791" y="871"/>
                      </a:lnTo>
                      <a:lnTo>
                        <a:pt x="789" y="878"/>
                      </a:lnTo>
                      <a:lnTo>
                        <a:pt x="789" y="886"/>
                      </a:lnTo>
                      <a:lnTo>
                        <a:pt x="793" y="886"/>
                      </a:lnTo>
                      <a:lnTo>
                        <a:pt x="789" y="886"/>
                      </a:lnTo>
                      <a:lnTo>
                        <a:pt x="793" y="886"/>
                      </a:lnTo>
                      <a:lnTo>
                        <a:pt x="789" y="886"/>
                      </a:lnTo>
                      <a:lnTo>
                        <a:pt x="788" y="894"/>
                      </a:lnTo>
                      <a:lnTo>
                        <a:pt x="788" y="907"/>
                      </a:lnTo>
                      <a:lnTo>
                        <a:pt x="792" y="907"/>
                      </a:lnTo>
                      <a:lnTo>
                        <a:pt x="788" y="906"/>
                      </a:lnTo>
                      <a:lnTo>
                        <a:pt x="788" y="907"/>
                      </a:lnTo>
                      <a:lnTo>
                        <a:pt x="792" y="907"/>
                      </a:lnTo>
                      <a:lnTo>
                        <a:pt x="788" y="906"/>
                      </a:lnTo>
                      <a:lnTo>
                        <a:pt x="787" y="911"/>
                      </a:lnTo>
                      <a:lnTo>
                        <a:pt x="787" y="918"/>
                      </a:lnTo>
                      <a:lnTo>
                        <a:pt x="791" y="918"/>
                      </a:lnTo>
                      <a:lnTo>
                        <a:pt x="787" y="917"/>
                      </a:lnTo>
                      <a:lnTo>
                        <a:pt x="787" y="918"/>
                      </a:lnTo>
                      <a:lnTo>
                        <a:pt x="791" y="918"/>
                      </a:lnTo>
                      <a:lnTo>
                        <a:pt x="787" y="917"/>
                      </a:lnTo>
                      <a:lnTo>
                        <a:pt x="785" y="922"/>
                      </a:lnTo>
                      <a:lnTo>
                        <a:pt x="785" y="927"/>
                      </a:lnTo>
                      <a:lnTo>
                        <a:pt x="789" y="927"/>
                      </a:lnTo>
                      <a:lnTo>
                        <a:pt x="785" y="926"/>
                      </a:lnTo>
                      <a:lnTo>
                        <a:pt x="785" y="927"/>
                      </a:lnTo>
                      <a:lnTo>
                        <a:pt x="789" y="927"/>
                      </a:lnTo>
                      <a:lnTo>
                        <a:pt x="785" y="926"/>
                      </a:lnTo>
                      <a:lnTo>
                        <a:pt x="784" y="931"/>
                      </a:lnTo>
                      <a:lnTo>
                        <a:pt x="784" y="939"/>
                      </a:lnTo>
                      <a:lnTo>
                        <a:pt x="788" y="939"/>
                      </a:lnTo>
                      <a:lnTo>
                        <a:pt x="784" y="938"/>
                      </a:lnTo>
                      <a:lnTo>
                        <a:pt x="784" y="939"/>
                      </a:lnTo>
                      <a:lnTo>
                        <a:pt x="788" y="939"/>
                      </a:lnTo>
                      <a:lnTo>
                        <a:pt x="784" y="938"/>
                      </a:lnTo>
                      <a:lnTo>
                        <a:pt x="783" y="940"/>
                      </a:lnTo>
                      <a:lnTo>
                        <a:pt x="783" y="944"/>
                      </a:lnTo>
                      <a:lnTo>
                        <a:pt x="787" y="944"/>
                      </a:lnTo>
                      <a:lnTo>
                        <a:pt x="783" y="943"/>
                      </a:lnTo>
                      <a:lnTo>
                        <a:pt x="783" y="944"/>
                      </a:lnTo>
                      <a:lnTo>
                        <a:pt x="787" y="944"/>
                      </a:lnTo>
                      <a:lnTo>
                        <a:pt x="783" y="943"/>
                      </a:lnTo>
                      <a:lnTo>
                        <a:pt x="782" y="946"/>
                      </a:lnTo>
                      <a:lnTo>
                        <a:pt x="782" y="948"/>
                      </a:lnTo>
                      <a:lnTo>
                        <a:pt x="785" y="948"/>
                      </a:lnTo>
                      <a:lnTo>
                        <a:pt x="783" y="946"/>
                      </a:lnTo>
                      <a:lnTo>
                        <a:pt x="782" y="948"/>
                      </a:lnTo>
                      <a:lnTo>
                        <a:pt x="785" y="948"/>
                      </a:lnTo>
                      <a:lnTo>
                        <a:pt x="783" y="946"/>
                      </a:lnTo>
                      <a:lnTo>
                        <a:pt x="782" y="947"/>
                      </a:lnTo>
                      <a:lnTo>
                        <a:pt x="780" y="949"/>
                      </a:lnTo>
                      <a:lnTo>
                        <a:pt x="780" y="951"/>
                      </a:lnTo>
                      <a:lnTo>
                        <a:pt x="784" y="951"/>
                      </a:lnTo>
                      <a:lnTo>
                        <a:pt x="784" y="947"/>
                      </a:lnTo>
                      <a:lnTo>
                        <a:pt x="782" y="948"/>
                      </a:lnTo>
                      <a:lnTo>
                        <a:pt x="780" y="951"/>
                      </a:lnTo>
                      <a:lnTo>
                        <a:pt x="784" y="951"/>
                      </a:lnTo>
                      <a:lnTo>
                        <a:pt x="784" y="947"/>
                      </a:lnTo>
                      <a:lnTo>
                        <a:pt x="783" y="947"/>
                      </a:lnTo>
                      <a:lnTo>
                        <a:pt x="783" y="951"/>
                      </a:lnTo>
                      <a:lnTo>
                        <a:pt x="788" y="951"/>
                      </a:lnTo>
                      <a:lnTo>
                        <a:pt x="787" y="951"/>
                      </a:lnTo>
                      <a:lnTo>
                        <a:pt x="785" y="948"/>
                      </a:lnTo>
                      <a:lnTo>
                        <a:pt x="783" y="947"/>
                      </a:lnTo>
                      <a:lnTo>
                        <a:pt x="783" y="951"/>
                      </a:lnTo>
                      <a:lnTo>
                        <a:pt x="788" y="951"/>
                      </a:lnTo>
                      <a:lnTo>
                        <a:pt x="788" y="949"/>
                      </a:lnTo>
                      <a:lnTo>
                        <a:pt x="787" y="949"/>
                      </a:lnTo>
                      <a:lnTo>
                        <a:pt x="785" y="947"/>
                      </a:lnTo>
                      <a:lnTo>
                        <a:pt x="783" y="946"/>
                      </a:lnTo>
                      <a:lnTo>
                        <a:pt x="782" y="946"/>
                      </a:lnTo>
                      <a:lnTo>
                        <a:pt x="782" y="949"/>
                      </a:lnTo>
                      <a:lnTo>
                        <a:pt x="787" y="949"/>
                      </a:lnTo>
                      <a:lnTo>
                        <a:pt x="785" y="949"/>
                      </a:lnTo>
                      <a:lnTo>
                        <a:pt x="784" y="947"/>
                      </a:lnTo>
                      <a:lnTo>
                        <a:pt x="782" y="946"/>
                      </a:lnTo>
                      <a:lnTo>
                        <a:pt x="782" y="949"/>
                      </a:lnTo>
                      <a:lnTo>
                        <a:pt x="787" y="949"/>
                      </a:lnTo>
                      <a:lnTo>
                        <a:pt x="787" y="948"/>
                      </a:lnTo>
                      <a:lnTo>
                        <a:pt x="785" y="948"/>
                      </a:lnTo>
                      <a:lnTo>
                        <a:pt x="785" y="947"/>
                      </a:lnTo>
                      <a:lnTo>
                        <a:pt x="784" y="944"/>
                      </a:lnTo>
                      <a:lnTo>
                        <a:pt x="780" y="946"/>
                      </a:lnTo>
                      <a:lnTo>
                        <a:pt x="785" y="946"/>
                      </a:lnTo>
                      <a:lnTo>
                        <a:pt x="784" y="944"/>
                      </a:lnTo>
                      <a:lnTo>
                        <a:pt x="780" y="946"/>
                      </a:lnTo>
                      <a:lnTo>
                        <a:pt x="785" y="946"/>
                      </a:lnTo>
                      <a:lnTo>
                        <a:pt x="785" y="942"/>
                      </a:lnTo>
                      <a:lnTo>
                        <a:pt x="784" y="942"/>
                      </a:lnTo>
                      <a:lnTo>
                        <a:pt x="784" y="940"/>
                      </a:lnTo>
                      <a:lnTo>
                        <a:pt x="783" y="938"/>
                      </a:lnTo>
                      <a:lnTo>
                        <a:pt x="779" y="939"/>
                      </a:lnTo>
                      <a:lnTo>
                        <a:pt x="784" y="939"/>
                      </a:lnTo>
                      <a:lnTo>
                        <a:pt x="783" y="938"/>
                      </a:lnTo>
                      <a:lnTo>
                        <a:pt x="779" y="939"/>
                      </a:lnTo>
                      <a:lnTo>
                        <a:pt x="784" y="939"/>
                      </a:lnTo>
                      <a:lnTo>
                        <a:pt x="784" y="937"/>
                      </a:lnTo>
                      <a:lnTo>
                        <a:pt x="783" y="935"/>
                      </a:lnTo>
                      <a:lnTo>
                        <a:pt x="782" y="931"/>
                      </a:lnTo>
                      <a:lnTo>
                        <a:pt x="778" y="933"/>
                      </a:lnTo>
                      <a:lnTo>
                        <a:pt x="783" y="933"/>
                      </a:lnTo>
                      <a:lnTo>
                        <a:pt x="782" y="931"/>
                      </a:lnTo>
                      <a:lnTo>
                        <a:pt x="778" y="933"/>
                      </a:lnTo>
                      <a:lnTo>
                        <a:pt x="783" y="933"/>
                      </a:lnTo>
                      <a:lnTo>
                        <a:pt x="783" y="926"/>
                      </a:lnTo>
                      <a:lnTo>
                        <a:pt x="782" y="925"/>
                      </a:lnTo>
                      <a:lnTo>
                        <a:pt x="780" y="921"/>
                      </a:lnTo>
                      <a:lnTo>
                        <a:pt x="776" y="922"/>
                      </a:lnTo>
                      <a:lnTo>
                        <a:pt x="782" y="922"/>
                      </a:lnTo>
                      <a:lnTo>
                        <a:pt x="780" y="921"/>
                      </a:lnTo>
                      <a:lnTo>
                        <a:pt x="776" y="922"/>
                      </a:lnTo>
                      <a:lnTo>
                        <a:pt x="782" y="922"/>
                      </a:lnTo>
                      <a:lnTo>
                        <a:pt x="782" y="918"/>
                      </a:lnTo>
                      <a:lnTo>
                        <a:pt x="780" y="917"/>
                      </a:lnTo>
                      <a:lnTo>
                        <a:pt x="779" y="913"/>
                      </a:lnTo>
                      <a:lnTo>
                        <a:pt x="775" y="915"/>
                      </a:lnTo>
                      <a:lnTo>
                        <a:pt x="780" y="915"/>
                      </a:lnTo>
                      <a:lnTo>
                        <a:pt x="779" y="913"/>
                      </a:lnTo>
                      <a:lnTo>
                        <a:pt x="775" y="915"/>
                      </a:lnTo>
                      <a:lnTo>
                        <a:pt x="780" y="915"/>
                      </a:lnTo>
                      <a:lnTo>
                        <a:pt x="780" y="909"/>
                      </a:lnTo>
                      <a:lnTo>
                        <a:pt x="779" y="908"/>
                      </a:lnTo>
                      <a:lnTo>
                        <a:pt x="778" y="904"/>
                      </a:lnTo>
                      <a:lnTo>
                        <a:pt x="774" y="906"/>
                      </a:lnTo>
                      <a:lnTo>
                        <a:pt x="779" y="906"/>
                      </a:lnTo>
                      <a:lnTo>
                        <a:pt x="778" y="904"/>
                      </a:lnTo>
                      <a:lnTo>
                        <a:pt x="774" y="906"/>
                      </a:lnTo>
                      <a:lnTo>
                        <a:pt x="779" y="906"/>
                      </a:lnTo>
                      <a:lnTo>
                        <a:pt x="779" y="894"/>
                      </a:lnTo>
                      <a:lnTo>
                        <a:pt x="778" y="894"/>
                      </a:lnTo>
                      <a:lnTo>
                        <a:pt x="776" y="889"/>
                      </a:lnTo>
                      <a:lnTo>
                        <a:pt x="773" y="889"/>
                      </a:lnTo>
                      <a:lnTo>
                        <a:pt x="778" y="889"/>
                      </a:lnTo>
                      <a:lnTo>
                        <a:pt x="773" y="889"/>
                      </a:lnTo>
                      <a:lnTo>
                        <a:pt x="778" y="889"/>
                      </a:lnTo>
                      <a:lnTo>
                        <a:pt x="778" y="882"/>
                      </a:lnTo>
                      <a:lnTo>
                        <a:pt x="776" y="882"/>
                      </a:lnTo>
                      <a:lnTo>
                        <a:pt x="775" y="876"/>
                      </a:lnTo>
                      <a:lnTo>
                        <a:pt x="771" y="876"/>
                      </a:lnTo>
                      <a:lnTo>
                        <a:pt x="776" y="876"/>
                      </a:lnTo>
                      <a:lnTo>
                        <a:pt x="771" y="876"/>
                      </a:lnTo>
                      <a:lnTo>
                        <a:pt x="776" y="876"/>
                      </a:lnTo>
                      <a:lnTo>
                        <a:pt x="776" y="868"/>
                      </a:lnTo>
                      <a:lnTo>
                        <a:pt x="775" y="868"/>
                      </a:lnTo>
                      <a:lnTo>
                        <a:pt x="774" y="862"/>
                      </a:lnTo>
                      <a:lnTo>
                        <a:pt x="770" y="862"/>
                      </a:lnTo>
                      <a:lnTo>
                        <a:pt x="775" y="862"/>
                      </a:lnTo>
                      <a:lnTo>
                        <a:pt x="770" y="862"/>
                      </a:lnTo>
                      <a:lnTo>
                        <a:pt x="775" y="862"/>
                      </a:lnTo>
                      <a:lnTo>
                        <a:pt x="775" y="845"/>
                      </a:lnTo>
                      <a:lnTo>
                        <a:pt x="774" y="836"/>
                      </a:lnTo>
                      <a:lnTo>
                        <a:pt x="769" y="836"/>
                      </a:lnTo>
                      <a:lnTo>
                        <a:pt x="774" y="836"/>
                      </a:lnTo>
                      <a:lnTo>
                        <a:pt x="769" y="836"/>
                      </a:lnTo>
                      <a:lnTo>
                        <a:pt x="774" y="836"/>
                      </a:lnTo>
                      <a:lnTo>
                        <a:pt x="774" y="825"/>
                      </a:lnTo>
                      <a:lnTo>
                        <a:pt x="773" y="815"/>
                      </a:lnTo>
                      <a:lnTo>
                        <a:pt x="767" y="815"/>
                      </a:lnTo>
                      <a:lnTo>
                        <a:pt x="773" y="815"/>
                      </a:lnTo>
                      <a:lnTo>
                        <a:pt x="767" y="815"/>
                      </a:lnTo>
                      <a:lnTo>
                        <a:pt x="773" y="815"/>
                      </a:lnTo>
                      <a:lnTo>
                        <a:pt x="773" y="805"/>
                      </a:lnTo>
                      <a:lnTo>
                        <a:pt x="771" y="794"/>
                      </a:lnTo>
                      <a:lnTo>
                        <a:pt x="766" y="794"/>
                      </a:lnTo>
                      <a:lnTo>
                        <a:pt x="771" y="794"/>
                      </a:lnTo>
                      <a:lnTo>
                        <a:pt x="766" y="794"/>
                      </a:lnTo>
                      <a:lnTo>
                        <a:pt x="771" y="794"/>
                      </a:lnTo>
                      <a:lnTo>
                        <a:pt x="771" y="771"/>
                      </a:lnTo>
                      <a:lnTo>
                        <a:pt x="770" y="760"/>
                      </a:lnTo>
                      <a:lnTo>
                        <a:pt x="765" y="760"/>
                      </a:lnTo>
                      <a:lnTo>
                        <a:pt x="770" y="760"/>
                      </a:lnTo>
                      <a:lnTo>
                        <a:pt x="765" y="760"/>
                      </a:lnTo>
                      <a:lnTo>
                        <a:pt x="770" y="760"/>
                      </a:lnTo>
                      <a:lnTo>
                        <a:pt x="770" y="747"/>
                      </a:lnTo>
                      <a:lnTo>
                        <a:pt x="769" y="734"/>
                      </a:lnTo>
                      <a:lnTo>
                        <a:pt x="763" y="734"/>
                      </a:lnTo>
                      <a:lnTo>
                        <a:pt x="769" y="734"/>
                      </a:lnTo>
                      <a:lnTo>
                        <a:pt x="763" y="734"/>
                      </a:lnTo>
                      <a:lnTo>
                        <a:pt x="769" y="734"/>
                      </a:lnTo>
                      <a:lnTo>
                        <a:pt x="769" y="722"/>
                      </a:lnTo>
                      <a:lnTo>
                        <a:pt x="767" y="709"/>
                      </a:lnTo>
                      <a:lnTo>
                        <a:pt x="762" y="709"/>
                      </a:lnTo>
                      <a:lnTo>
                        <a:pt x="767" y="709"/>
                      </a:lnTo>
                      <a:lnTo>
                        <a:pt x="762" y="709"/>
                      </a:lnTo>
                      <a:lnTo>
                        <a:pt x="767" y="709"/>
                      </a:lnTo>
                      <a:lnTo>
                        <a:pt x="767" y="683"/>
                      </a:lnTo>
                      <a:lnTo>
                        <a:pt x="766" y="669"/>
                      </a:lnTo>
                      <a:lnTo>
                        <a:pt x="761" y="669"/>
                      </a:lnTo>
                      <a:lnTo>
                        <a:pt x="766" y="669"/>
                      </a:lnTo>
                      <a:lnTo>
                        <a:pt x="761" y="669"/>
                      </a:lnTo>
                      <a:lnTo>
                        <a:pt x="766" y="669"/>
                      </a:lnTo>
                      <a:lnTo>
                        <a:pt x="766" y="656"/>
                      </a:lnTo>
                      <a:lnTo>
                        <a:pt x="765" y="643"/>
                      </a:lnTo>
                      <a:lnTo>
                        <a:pt x="760" y="643"/>
                      </a:lnTo>
                      <a:lnTo>
                        <a:pt x="765" y="643"/>
                      </a:lnTo>
                      <a:lnTo>
                        <a:pt x="760" y="643"/>
                      </a:lnTo>
                      <a:lnTo>
                        <a:pt x="765" y="643"/>
                      </a:lnTo>
                      <a:lnTo>
                        <a:pt x="765" y="630"/>
                      </a:lnTo>
                      <a:lnTo>
                        <a:pt x="763" y="616"/>
                      </a:lnTo>
                      <a:lnTo>
                        <a:pt x="758" y="616"/>
                      </a:lnTo>
                      <a:lnTo>
                        <a:pt x="763" y="616"/>
                      </a:lnTo>
                      <a:lnTo>
                        <a:pt x="758" y="616"/>
                      </a:lnTo>
                      <a:lnTo>
                        <a:pt x="763" y="616"/>
                      </a:lnTo>
                      <a:lnTo>
                        <a:pt x="763" y="590"/>
                      </a:lnTo>
                      <a:lnTo>
                        <a:pt x="762" y="578"/>
                      </a:lnTo>
                      <a:lnTo>
                        <a:pt x="757" y="578"/>
                      </a:lnTo>
                      <a:lnTo>
                        <a:pt x="762" y="578"/>
                      </a:lnTo>
                      <a:lnTo>
                        <a:pt x="757" y="578"/>
                      </a:lnTo>
                      <a:lnTo>
                        <a:pt x="762" y="578"/>
                      </a:lnTo>
                      <a:lnTo>
                        <a:pt x="762" y="565"/>
                      </a:lnTo>
                      <a:lnTo>
                        <a:pt x="761" y="552"/>
                      </a:lnTo>
                      <a:lnTo>
                        <a:pt x="756" y="552"/>
                      </a:lnTo>
                      <a:lnTo>
                        <a:pt x="761" y="552"/>
                      </a:lnTo>
                      <a:lnTo>
                        <a:pt x="756" y="552"/>
                      </a:lnTo>
                      <a:lnTo>
                        <a:pt x="761" y="552"/>
                      </a:lnTo>
                      <a:lnTo>
                        <a:pt x="761" y="539"/>
                      </a:lnTo>
                      <a:lnTo>
                        <a:pt x="760" y="526"/>
                      </a:lnTo>
                      <a:lnTo>
                        <a:pt x="754" y="526"/>
                      </a:lnTo>
                      <a:lnTo>
                        <a:pt x="760" y="526"/>
                      </a:lnTo>
                      <a:lnTo>
                        <a:pt x="754" y="526"/>
                      </a:lnTo>
                      <a:lnTo>
                        <a:pt x="760" y="526"/>
                      </a:lnTo>
                      <a:lnTo>
                        <a:pt x="760" y="500"/>
                      </a:lnTo>
                      <a:lnTo>
                        <a:pt x="758" y="488"/>
                      </a:lnTo>
                      <a:lnTo>
                        <a:pt x="753" y="488"/>
                      </a:lnTo>
                      <a:lnTo>
                        <a:pt x="758" y="488"/>
                      </a:lnTo>
                      <a:lnTo>
                        <a:pt x="753" y="488"/>
                      </a:lnTo>
                      <a:lnTo>
                        <a:pt x="758" y="488"/>
                      </a:lnTo>
                      <a:lnTo>
                        <a:pt x="758" y="476"/>
                      </a:lnTo>
                      <a:lnTo>
                        <a:pt x="757" y="464"/>
                      </a:lnTo>
                      <a:lnTo>
                        <a:pt x="752" y="464"/>
                      </a:lnTo>
                      <a:lnTo>
                        <a:pt x="757" y="464"/>
                      </a:lnTo>
                      <a:lnTo>
                        <a:pt x="752" y="464"/>
                      </a:lnTo>
                      <a:lnTo>
                        <a:pt x="757" y="464"/>
                      </a:lnTo>
                      <a:lnTo>
                        <a:pt x="757" y="452"/>
                      </a:lnTo>
                      <a:lnTo>
                        <a:pt x="756" y="441"/>
                      </a:lnTo>
                      <a:lnTo>
                        <a:pt x="751" y="441"/>
                      </a:lnTo>
                      <a:lnTo>
                        <a:pt x="756" y="441"/>
                      </a:lnTo>
                      <a:lnTo>
                        <a:pt x="751" y="441"/>
                      </a:lnTo>
                      <a:lnTo>
                        <a:pt x="756" y="441"/>
                      </a:lnTo>
                      <a:lnTo>
                        <a:pt x="756" y="417"/>
                      </a:lnTo>
                      <a:lnTo>
                        <a:pt x="754" y="406"/>
                      </a:lnTo>
                      <a:lnTo>
                        <a:pt x="749" y="406"/>
                      </a:lnTo>
                      <a:lnTo>
                        <a:pt x="754" y="406"/>
                      </a:lnTo>
                      <a:lnTo>
                        <a:pt x="749" y="406"/>
                      </a:lnTo>
                      <a:lnTo>
                        <a:pt x="754" y="406"/>
                      </a:lnTo>
                      <a:lnTo>
                        <a:pt x="754" y="395"/>
                      </a:lnTo>
                      <a:lnTo>
                        <a:pt x="753" y="384"/>
                      </a:lnTo>
                      <a:lnTo>
                        <a:pt x="748" y="384"/>
                      </a:lnTo>
                      <a:lnTo>
                        <a:pt x="753" y="384"/>
                      </a:lnTo>
                      <a:lnTo>
                        <a:pt x="748" y="384"/>
                      </a:lnTo>
                      <a:lnTo>
                        <a:pt x="753" y="384"/>
                      </a:lnTo>
                      <a:lnTo>
                        <a:pt x="753" y="374"/>
                      </a:lnTo>
                      <a:lnTo>
                        <a:pt x="752" y="363"/>
                      </a:lnTo>
                      <a:lnTo>
                        <a:pt x="747" y="363"/>
                      </a:lnTo>
                      <a:lnTo>
                        <a:pt x="752" y="363"/>
                      </a:lnTo>
                      <a:lnTo>
                        <a:pt x="747" y="363"/>
                      </a:lnTo>
                      <a:lnTo>
                        <a:pt x="752" y="363"/>
                      </a:lnTo>
                      <a:lnTo>
                        <a:pt x="752" y="344"/>
                      </a:lnTo>
                      <a:lnTo>
                        <a:pt x="751" y="335"/>
                      </a:lnTo>
                      <a:lnTo>
                        <a:pt x="745" y="335"/>
                      </a:lnTo>
                      <a:lnTo>
                        <a:pt x="751" y="335"/>
                      </a:lnTo>
                      <a:lnTo>
                        <a:pt x="745" y="335"/>
                      </a:lnTo>
                      <a:lnTo>
                        <a:pt x="751" y="335"/>
                      </a:lnTo>
                      <a:lnTo>
                        <a:pt x="751" y="326"/>
                      </a:lnTo>
                      <a:lnTo>
                        <a:pt x="749" y="317"/>
                      </a:lnTo>
                      <a:lnTo>
                        <a:pt x="744" y="317"/>
                      </a:lnTo>
                      <a:lnTo>
                        <a:pt x="749" y="317"/>
                      </a:lnTo>
                      <a:lnTo>
                        <a:pt x="744" y="317"/>
                      </a:lnTo>
                      <a:lnTo>
                        <a:pt x="749" y="317"/>
                      </a:lnTo>
                      <a:lnTo>
                        <a:pt x="749" y="309"/>
                      </a:lnTo>
                      <a:lnTo>
                        <a:pt x="748" y="300"/>
                      </a:lnTo>
                      <a:lnTo>
                        <a:pt x="743" y="300"/>
                      </a:lnTo>
                      <a:lnTo>
                        <a:pt x="748" y="300"/>
                      </a:lnTo>
                      <a:lnTo>
                        <a:pt x="743" y="300"/>
                      </a:lnTo>
                      <a:lnTo>
                        <a:pt x="748" y="300"/>
                      </a:lnTo>
                      <a:lnTo>
                        <a:pt x="748" y="286"/>
                      </a:lnTo>
                      <a:lnTo>
                        <a:pt x="747" y="286"/>
                      </a:lnTo>
                      <a:lnTo>
                        <a:pt x="745" y="279"/>
                      </a:lnTo>
                      <a:lnTo>
                        <a:pt x="742" y="279"/>
                      </a:lnTo>
                      <a:lnTo>
                        <a:pt x="747" y="279"/>
                      </a:lnTo>
                      <a:lnTo>
                        <a:pt x="742" y="279"/>
                      </a:lnTo>
                      <a:lnTo>
                        <a:pt x="747" y="279"/>
                      </a:lnTo>
                      <a:lnTo>
                        <a:pt x="747" y="273"/>
                      </a:lnTo>
                      <a:lnTo>
                        <a:pt x="745" y="273"/>
                      </a:lnTo>
                      <a:lnTo>
                        <a:pt x="744" y="266"/>
                      </a:lnTo>
                      <a:lnTo>
                        <a:pt x="740" y="266"/>
                      </a:lnTo>
                      <a:lnTo>
                        <a:pt x="745" y="266"/>
                      </a:lnTo>
                      <a:lnTo>
                        <a:pt x="740" y="266"/>
                      </a:lnTo>
                      <a:lnTo>
                        <a:pt x="745" y="266"/>
                      </a:lnTo>
                      <a:lnTo>
                        <a:pt x="745" y="255"/>
                      </a:lnTo>
                      <a:lnTo>
                        <a:pt x="744" y="253"/>
                      </a:lnTo>
                      <a:lnTo>
                        <a:pt x="743" y="250"/>
                      </a:lnTo>
                      <a:lnTo>
                        <a:pt x="739" y="251"/>
                      </a:lnTo>
                      <a:lnTo>
                        <a:pt x="744" y="251"/>
                      </a:lnTo>
                      <a:lnTo>
                        <a:pt x="743" y="250"/>
                      </a:lnTo>
                      <a:lnTo>
                        <a:pt x="739" y="251"/>
                      </a:lnTo>
                      <a:lnTo>
                        <a:pt x="744" y="251"/>
                      </a:lnTo>
                      <a:lnTo>
                        <a:pt x="744" y="246"/>
                      </a:lnTo>
                      <a:lnTo>
                        <a:pt x="743" y="244"/>
                      </a:lnTo>
                      <a:lnTo>
                        <a:pt x="742" y="241"/>
                      </a:lnTo>
                      <a:lnTo>
                        <a:pt x="738" y="242"/>
                      </a:lnTo>
                      <a:lnTo>
                        <a:pt x="743" y="242"/>
                      </a:lnTo>
                      <a:lnTo>
                        <a:pt x="742" y="241"/>
                      </a:lnTo>
                      <a:lnTo>
                        <a:pt x="738" y="242"/>
                      </a:lnTo>
                      <a:lnTo>
                        <a:pt x="743" y="242"/>
                      </a:lnTo>
                      <a:lnTo>
                        <a:pt x="743" y="238"/>
                      </a:lnTo>
                      <a:lnTo>
                        <a:pt x="742" y="238"/>
                      </a:lnTo>
                      <a:lnTo>
                        <a:pt x="742" y="237"/>
                      </a:lnTo>
                      <a:lnTo>
                        <a:pt x="740" y="234"/>
                      </a:lnTo>
                      <a:lnTo>
                        <a:pt x="736" y="235"/>
                      </a:lnTo>
                      <a:lnTo>
                        <a:pt x="742" y="235"/>
                      </a:lnTo>
                      <a:lnTo>
                        <a:pt x="740" y="234"/>
                      </a:lnTo>
                      <a:lnTo>
                        <a:pt x="736" y="235"/>
                      </a:lnTo>
                      <a:lnTo>
                        <a:pt x="742" y="235"/>
                      </a:lnTo>
                      <a:lnTo>
                        <a:pt x="742" y="230"/>
                      </a:lnTo>
                      <a:lnTo>
                        <a:pt x="740" y="230"/>
                      </a:lnTo>
                      <a:lnTo>
                        <a:pt x="740" y="228"/>
                      </a:lnTo>
                      <a:lnTo>
                        <a:pt x="739" y="226"/>
                      </a:lnTo>
                      <a:lnTo>
                        <a:pt x="735" y="229"/>
                      </a:lnTo>
                      <a:lnTo>
                        <a:pt x="740" y="229"/>
                      </a:lnTo>
                      <a:lnTo>
                        <a:pt x="739" y="226"/>
                      </a:lnTo>
                      <a:lnTo>
                        <a:pt x="735" y="229"/>
                      </a:lnTo>
                      <a:lnTo>
                        <a:pt x="740" y="229"/>
                      </a:lnTo>
                      <a:lnTo>
                        <a:pt x="740" y="228"/>
                      </a:lnTo>
                      <a:lnTo>
                        <a:pt x="739" y="228"/>
                      </a:lnTo>
                      <a:lnTo>
                        <a:pt x="739" y="225"/>
                      </a:lnTo>
                      <a:lnTo>
                        <a:pt x="738" y="224"/>
                      </a:lnTo>
                      <a:lnTo>
                        <a:pt x="736" y="224"/>
                      </a:lnTo>
                      <a:lnTo>
                        <a:pt x="734" y="222"/>
                      </a:lnTo>
                      <a:lnTo>
                        <a:pt x="732" y="222"/>
                      </a:lnTo>
                      <a:lnTo>
                        <a:pt x="730" y="224"/>
                      </a:lnTo>
                      <a:lnTo>
                        <a:pt x="729" y="226"/>
                      </a:lnTo>
                      <a:lnTo>
                        <a:pt x="729" y="228"/>
                      </a:lnTo>
                      <a:lnTo>
                        <a:pt x="732" y="228"/>
                      </a:lnTo>
                      <a:lnTo>
                        <a:pt x="730" y="225"/>
                      </a:lnTo>
                      <a:lnTo>
                        <a:pt x="729" y="228"/>
                      </a:lnTo>
                      <a:lnTo>
                        <a:pt x="732" y="228"/>
                      </a:lnTo>
                      <a:lnTo>
                        <a:pt x="730" y="225"/>
                      </a:lnTo>
                      <a:lnTo>
                        <a:pt x="729" y="226"/>
                      </a:lnTo>
                      <a:lnTo>
                        <a:pt x="727" y="229"/>
                      </a:lnTo>
                      <a:lnTo>
                        <a:pt x="727" y="230"/>
                      </a:lnTo>
                      <a:lnTo>
                        <a:pt x="731" y="230"/>
                      </a:lnTo>
                      <a:lnTo>
                        <a:pt x="729" y="228"/>
                      </a:lnTo>
                      <a:lnTo>
                        <a:pt x="727" y="230"/>
                      </a:lnTo>
                      <a:lnTo>
                        <a:pt x="731" y="230"/>
                      </a:lnTo>
                      <a:lnTo>
                        <a:pt x="729" y="228"/>
                      </a:lnTo>
                      <a:lnTo>
                        <a:pt x="727" y="229"/>
                      </a:lnTo>
                      <a:lnTo>
                        <a:pt x="726" y="231"/>
                      </a:lnTo>
                      <a:lnTo>
                        <a:pt x="726" y="234"/>
                      </a:lnTo>
                      <a:lnTo>
                        <a:pt x="730" y="234"/>
                      </a:lnTo>
                      <a:lnTo>
                        <a:pt x="726" y="233"/>
                      </a:lnTo>
                      <a:lnTo>
                        <a:pt x="726" y="234"/>
                      </a:lnTo>
                      <a:lnTo>
                        <a:pt x="730" y="234"/>
                      </a:lnTo>
                      <a:lnTo>
                        <a:pt x="726" y="233"/>
                      </a:lnTo>
                      <a:lnTo>
                        <a:pt x="725" y="235"/>
                      </a:lnTo>
                      <a:lnTo>
                        <a:pt x="725" y="243"/>
                      </a:lnTo>
                      <a:lnTo>
                        <a:pt x="729" y="243"/>
                      </a:lnTo>
                      <a:lnTo>
                        <a:pt x="725" y="242"/>
                      </a:lnTo>
                      <a:lnTo>
                        <a:pt x="725" y="243"/>
                      </a:lnTo>
                      <a:lnTo>
                        <a:pt x="729" y="243"/>
                      </a:lnTo>
                      <a:lnTo>
                        <a:pt x="725" y="242"/>
                      </a:lnTo>
                      <a:lnTo>
                        <a:pt x="723" y="244"/>
                      </a:lnTo>
                      <a:lnTo>
                        <a:pt x="723" y="250"/>
                      </a:lnTo>
                      <a:lnTo>
                        <a:pt x="727" y="250"/>
                      </a:lnTo>
                      <a:lnTo>
                        <a:pt x="723" y="248"/>
                      </a:lnTo>
                      <a:lnTo>
                        <a:pt x="723" y="250"/>
                      </a:lnTo>
                      <a:lnTo>
                        <a:pt x="727" y="250"/>
                      </a:lnTo>
                      <a:lnTo>
                        <a:pt x="723" y="248"/>
                      </a:lnTo>
                      <a:lnTo>
                        <a:pt x="722" y="252"/>
                      </a:lnTo>
                      <a:lnTo>
                        <a:pt x="722" y="257"/>
                      </a:lnTo>
                      <a:lnTo>
                        <a:pt x="726" y="257"/>
                      </a:lnTo>
                      <a:lnTo>
                        <a:pt x="722" y="256"/>
                      </a:lnTo>
                      <a:lnTo>
                        <a:pt x="722" y="257"/>
                      </a:lnTo>
                      <a:lnTo>
                        <a:pt x="726" y="257"/>
                      </a:lnTo>
                      <a:lnTo>
                        <a:pt x="722" y="256"/>
                      </a:lnTo>
                      <a:lnTo>
                        <a:pt x="721" y="260"/>
                      </a:lnTo>
                      <a:lnTo>
                        <a:pt x="721" y="270"/>
                      </a:lnTo>
                      <a:lnTo>
                        <a:pt x="725" y="270"/>
                      </a:lnTo>
                      <a:lnTo>
                        <a:pt x="721" y="269"/>
                      </a:lnTo>
                      <a:lnTo>
                        <a:pt x="721" y="270"/>
                      </a:lnTo>
                      <a:lnTo>
                        <a:pt x="725" y="270"/>
                      </a:lnTo>
                      <a:lnTo>
                        <a:pt x="721" y="269"/>
                      </a:lnTo>
                      <a:lnTo>
                        <a:pt x="720" y="274"/>
                      </a:lnTo>
                      <a:lnTo>
                        <a:pt x="720" y="281"/>
                      </a:lnTo>
                      <a:lnTo>
                        <a:pt x="723" y="281"/>
                      </a:lnTo>
                      <a:lnTo>
                        <a:pt x="720" y="279"/>
                      </a:lnTo>
                      <a:lnTo>
                        <a:pt x="720" y="281"/>
                      </a:lnTo>
                      <a:lnTo>
                        <a:pt x="723" y="281"/>
                      </a:lnTo>
                      <a:lnTo>
                        <a:pt x="720" y="279"/>
                      </a:lnTo>
                      <a:lnTo>
                        <a:pt x="718" y="284"/>
                      </a:lnTo>
                      <a:lnTo>
                        <a:pt x="718" y="292"/>
                      </a:lnTo>
                      <a:lnTo>
                        <a:pt x="722" y="292"/>
                      </a:lnTo>
                      <a:lnTo>
                        <a:pt x="718" y="292"/>
                      </a:lnTo>
                      <a:lnTo>
                        <a:pt x="722" y="292"/>
                      </a:lnTo>
                      <a:lnTo>
                        <a:pt x="718" y="292"/>
                      </a:lnTo>
                      <a:lnTo>
                        <a:pt x="717" y="299"/>
                      </a:lnTo>
                      <a:lnTo>
                        <a:pt x="717" y="313"/>
                      </a:lnTo>
                      <a:lnTo>
                        <a:pt x="721" y="313"/>
                      </a:lnTo>
                      <a:lnTo>
                        <a:pt x="717" y="313"/>
                      </a:lnTo>
                      <a:lnTo>
                        <a:pt x="721" y="313"/>
                      </a:lnTo>
                      <a:lnTo>
                        <a:pt x="717" y="313"/>
                      </a:lnTo>
                      <a:lnTo>
                        <a:pt x="716" y="322"/>
                      </a:lnTo>
                      <a:lnTo>
                        <a:pt x="716" y="330"/>
                      </a:lnTo>
                      <a:lnTo>
                        <a:pt x="720" y="330"/>
                      </a:lnTo>
                      <a:lnTo>
                        <a:pt x="716" y="330"/>
                      </a:lnTo>
                      <a:lnTo>
                        <a:pt x="720" y="330"/>
                      </a:lnTo>
                      <a:lnTo>
                        <a:pt x="716" y="330"/>
                      </a:lnTo>
                      <a:lnTo>
                        <a:pt x="714" y="339"/>
                      </a:lnTo>
                      <a:lnTo>
                        <a:pt x="714" y="348"/>
                      </a:lnTo>
                      <a:lnTo>
                        <a:pt x="718" y="348"/>
                      </a:lnTo>
                      <a:lnTo>
                        <a:pt x="714" y="348"/>
                      </a:lnTo>
                      <a:lnTo>
                        <a:pt x="718" y="348"/>
                      </a:lnTo>
                      <a:lnTo>
                        <a:pt x="714" y="348"/>
                      </a:lnTo>
                      <a:lnTo>
                        <a:pt x="713" y="358"/>
                      </a:lnTo>
                      <a:lnTo>
                        <a:pt x="713" y="379"/>
                      </a:lnTo>
                      <a:lnTo>
                        <a:pt x="717" y="379"/>
                      </a:lnTo>
                      <a:lnTo>
                        <a:pt x="713" y="379"/>
                      </a:lnTo>
                      <a:lnTo>
                        <a:pt x="717" y="379"/>
                      </a:lnTo>
                      <a:lnTo>
                        <a:pt x="713" y="379"/>
                      </a:lnTo>
                      <a:lnTo>
                        <a:pt x="712" y="390"/>
                      </a:lnTo>
                      <a:lnTo>
                        <a:pt x="712" y="402"/>
                      </a:lnTo>
                      <a:lnTo>
                        <a:pt x="716" y="402"/>
                      </a:lnTo>
                      <a:lnTo>
                        <a:pt x="712" y="402"/>
                      </a:lnTo>
                      <a:lnTo>
                        <a:pt x="716" y="402"/>
                      </a:lnTo>
                      <a:lnTo>
                        <a:pt x="712" y="402"/>
                      </a:lnTo>
                      <a:lnTo>
                        <a:pt x="711" y="414"/>
                      </a:lnTo>
                      <a:lnTo>
                        <a:pt x="711" y="426"/>
                      </a:lnTo>
                      <a:lnTo>
                        <a:pt x="714" y="426"/>
                      </a:lnTo>
                      <a:lnTo>
                        <a:pt x="711" y="426"/>
                      </a:lnTo>
                      <a:lnTo>
                        <a:pt x="714" y="426"/>
                      </a:lnTo>
                      <a:lnTo>
                        <a:pt x="711" y="426"/>
                      </a:lnTo>
                      <a:lnTo>
                        <a:pt x="709" y="438"/>
                      </a:lnTo>
                      <a:lnTo>
                        <a:pt x="709" y="464"/>
                      </a:lnTo>
                      <a:lnTo>
                        <a:pt x="713" y="464"/>
                      </a:lnTo>
                      <a:lnTo>
                        <a:pt x="709" y="464"/>
                      </a:lnTo>
                      <a:lnTo>
                        <a:pt x="713" y="464"/>
                      </a:lnTo>
                      <a:lnTo>
                        <a:pt x="709" y="464"/>
                      </a:lnTo>
                      <a:lnTo>
                        <a:pt x="708" y="477"/>
                      </a:lnTo>
                      <a:lnTo>
                        <a:pt x="708" y="490"/>
                      </a:lnTo>
                      <a:lnTo>
                        <a:pt x="712" y="490"/>
                      </a:lnTo>
                      <a:lnTo>
                        <a:pt x="708" y="490"/>
                      </a:lnTo>
                      <a:lnTo>
                        <a:pt x="712" y="490"/>
                      </a:lnTo>
                      <a:lnTo>
                        <a:pt x="708" y="490"/>
                      </a:lnTo>
                      <a:lnTo>
                        <a:pt x="707" y="503"/>
                      </a:lnTo>
                      <a:lnTo>
                        <a:pt x="707" y="516"/>
                      </a:lnTo>
                      <a:lnTo>
                        <a:pt x="711" y="516"/>
                      </a:lnTo>
                      <a:lnTo>
                        <a:pt x="707" y="516"/>
                      </a:lnTo>
                      <a:lnTo>
                        <a:pt x="711" y="516"/>
                      </a:lnTo>
                      <a:lnTo>
                        <a:pt x="707" y="516"/>
                      </a:lnTo>
                      <a:lnTo>
                        <a:pt x="705" y="530"/>
                      </a:lnTo>
                      <a:lnTo>
                        <a:pt x="705" y="556"/>
                      </a:lnTo>
                      <a:lnTo>
                        <a:pt x="709" y="556"/>
                      </a:lnTo>
                      <a:lnTo>
                        <a:pt x="705" y="556"/>
                      </a:lnTo>
                      <a:lnTo>
                        <a:pt x="709" y="556"/>
                      </a:lnTo>
                      <a:lnTo>
                        <a:pt x="705" y="556"/>
                      </a:lnTo>
                      <a:lnTo>
                        <a:pt x="704" y="568"/>
                      </a:lnTo>
                      <a:lnTo>
                        <a:pt x="704" y="583"/>
                      </a:lnTo>
                      <a:lnTo>
                        <a:pt x="708" y="583"/>
                      </a:lnTo>
                      <a:lnTo>
                        <a:pt x="704" y="583"/>
                      </a:lnTo>
                      <a:lnTo>
                        <a:pt x="708" y="583"/>
                      </a:lnTo>
                      <a:lnTo>
                        <a:pt x="704" y="583"/>
                      </a:lnTo>
                      <a:lnTo>
                        <a:pt x="703" y="596"/>
                      </a:lnTo>
                      <a:lnTo>
                        <a:pt x="703" y="621"/>
                      </a:lnTo>
                      <a:lnTo>
                        <a:pt x="707" y="621"/>
                      </a:lnTo>
                      <a:lnTo>
                        <a:pt x="703" y="621"/>
                      </a:lnTo>
                      <a:lnTo>
                        <a:pt x="707" y="621"/>
                      </a:lnTo>
                      <a:lnTo>
                        <a:pt x="703" y="621"/>
                      </a:lnTo>
                      <a:lnTo>
                        <a:pt x="701" y="634"/>
                      </a:lnTo>
                      <a:lnTo>
                        <a:pt x="701" y="647"/>
                      </a:lnTo>
                      <a:lnTo>
                        <a:pt x="705" y="647"/>
                      </a:lnTo>
                      <a:lnTo>
                        <a:pt x="701" y="647"/>
                      </a:lnTo>
                      <a:lnTo>
                        <a:pt x="705" y="647"/>
                      </a:lnTo>
                      <a:lnTo>
                        <a:pt x="701" y="647"/>
                      </a:lnTo>
                      <a:lnTo>
                        <a:pt x="700" y="660"/>
                      </a:lnTo>
                      <a:lnTo>
                        <a:pt x="700" y="672"/>
                      </a:lnTo>
                      <a:lnTo>
                        <a:pt x="704" y="672"/>
                      </a:lnTo>
                      <a:lnTo>
                        <a:pt x="700" y="672"/>
                      </a:lnTo>
                      <a:lnTo>
                        <a:pt x="704" y="672"/>
                      </a:lnTo>
                      <a:lnTo>
                        <a:pt x="700" y="672"/>
                      </a:lnTo>
                      <a:lnTo>
                        <a:pt x="699" y="685"/>
                      </a:lnTo>
                      <a:lnTo>
                        <a:pt x="699" y="709"/>
                      </a:lnTo>
                      <a:lnTo>
                        <a:pt x="703" y="709"/>
                      </a:lnTo>
                      <a:lnTo>
                        <a:pt x="699" y="709"/>
                      </a:lnTo>
                      <a:lnTo>
                        <a:pt x="703" y="709"/>
                      </a:lnTo>
                      <a:lnTo>
                        <a:pt x="699" y="709"/>
                      </a:lnTo>
                      <a:lnTo>
                        <a:pt x="698" y="721"/>
                      </a:lnTo>
                      <a:lnTo>
                        <a:pt x="698" y="732"/>
                      </a:lnTo>
                      <a:lnTo>
                        <a:pt x="701" y="732"/>
                      </a:lnTo>
                      <a:lnTo>
                        <a:pt x="698" y="732"/>
                      </a:lnTo>
                      <a:lnTo>
                        <a:pt x="701" y="732"/>
                      </a:lnTo>
                      <a:lnTo>
                        <a:pt x="698" y="732"/>
                      </a:lnTo>
                      <a:lnTo>
                        <a:pt x="696" y="744"/>
                      </a:lnTo>
                      <a:lnTo>
                        <a:pt x="696" y="756"/>
                      </a:lnTo>
                      <a:lnTo>
                        <a:pt x="700" y="756"/>
                      </a:lnTo>
                      <a:lnTo>
                        <a:pt x="696" y="756"/>
                      </a:lnTo>
                      <a:lnTo>
                        <a:pt x="700" y="756"/>
                      </a:lnTo>
                      <a:lnTo>
                        <a:pt x="696" y="756"/>
                      </a:lnTo>
                      <a:lnTo>
                        <a:pt x="695" y="767"/>
                      </a:lnTo>
                      <a:lnTo>
                        <a:pt x="695" y="789"/>
                      </a:lnTo>
                      <a:lnTo>
                        <a:pt x="699" y="789"/>
                      </a:lnTo>
                      <a:lnTo>
                        <a:pt x="695" y="789"/>
                      </a:lnTo>
                      <a:lnTo>
                        <a:pt x="699" y="789"/>
                      </a:lnTo>
                      <a:lnTo>
                        <a:pt x="695" y="789"/>
                      </a:lnTo>
                      <a:lnTo>
                        <a:pt x="694" y="800"/>
                      </a:lnTo>
                      <a:lnTo>
                        <a:pt x="694" y="810"/>
                      </a:lnTo>
                      <a:lnTo>
                        <a:pt x="698" y="810"/>
                      </a:lnTo>
                      <a:lnTo>
                        <a:pt x="694" y="810"/>
                      </a:lnTo>
                      <a:lnTo>
                        <a:pt x="698" y="810"/>
                      </a:lnTo>
                      <a:lnTo>
                        <a:pt x="694" y="810"/>
                      </a:lnTo>
                      <a:lnTo>
                        <a:pt x="692" y="820"/>
                      </a:lnTo>
                      <a:lnTo>
                        <a:pt x="692" y="829"/>
                      </a:lnTo>
                      <a:lnTo>
                        <a:pt x="696" y="829"/>
                      </a:lnTo>
                      <a:lnTo>
                        <a:pt x="692" y="829"/>
                      </a:lnTo>
                      <a:lnTo>
                        <a:pt x="696" y="829"/>
                      </a:lnTo>
                      <a:lnTo>
                        <a:pt x="692" y="829"/>
                      </a:lnTo>
                      <a:lnTo>
                        <a:pt x="691" y="840"/>
                      </a:lnTo>
                      <a:lnTo>
                        <a:pt x="691" y="858"/>
                      </a:lnTo>
                      <a:lnTo>
                        <a:pt x="695" y="858"/>
                      </a:lnTo>
                      <a:lnTo>
                        <a:pt x="691" y="858"/>
                      </a:lnTo>
                      <a:lnTo>
                        <a:pt x="695" y="858"/>
                      </a:lnTo>
                      <a:lnTo>
                        <a:pt x="691" y="858"/>
                      </a:lnTo>
                      <a:lnTo>
                        <a:pt x="690" y="865"/>
                      </a:lnTo>
                      <a:lnTo>
                        <a:pt x="690" y="873"/>
                      </a:lnTo>
                      <a:lnTo>
                        <a:pt x="694" y="873"/>
                      </a:lnTo>
                      <a:lnTo>
                        <a:pt x="690" y="873"/>
                      </a:lnTo>
                      <a:lnTo>
                        <a:pt x="694" y="873"/>
                      </a:lnTo>
                      <a:lnTo>
                        <a:pt x="690" y="873"/>
                      </a:lnTo>
                      <a:lnTo>
                        <a:pt x="689" y="881"/>
                      </a:lnTo>
                      <a:lnTo>
                        <a:pt x="689" y="889"/>
                      </a:lnTo>
                      <a:lnTo>
                        <a:pt x="692" y="889"/>
                      </a:lnTo>
                      <a:lnTo>
                        <a:pt x="689" y="889"/>
                      </a:lnTo>
                      <a:lnTo>
                        <a:pt x="692" y="889"/>
                      </a:lnTo>
                      <a:lnTo>
                        <a:pt x="689" y="889"/>
                      </a:lnTo>
                      <a:lnTo>
                        <a:pt x="687" y="896"/>
                      </a:lnTo>
                      <a:lnTo>
                        <a:pt x="687" y="909"/>
                      </a:lnTo>
                      <a:lnTo>
                        <a:pt x="691" y="909"/>
                      </a:lnTo>
                      <a:lnTo>
                        <a:pt x="687" y="908"/>
                      </a:lnTo>
                      <a:lnTo>
                        <a:pt x="687" y="909"/>
                      </a:lnTo>
                      <a:lnTo>
                        <a:pt x="691" y="909"/>
                      </a:lnTo>
                      <a:lnTo>
                        <a:pt x="687" y="908"/>
                      </a:lnTo>
                      <a:lnTo>
                        <a:pt x="686" y="913"/>
                      </a:lnTo>
                      <a:lnTo>
                        <a:pt x="686" y="920"/>
                      </a:lnTo>
                      <a:lnTo>
                        <a:pt x="690" y="920"/>
                      </a:lnTo>
                      <a:lnTo>
                        <a:pt x="686" y="918"/>
                      </a:lnTo>
                      <a:lnTo>
                        <a:pt x="686" y="920"/>
                      </a:lnTo>
                      <a:lnTo>
                        <a:pt x="690" y="920"/>
                      </a:lnTo>
                      <a:lnTo>
                        <a:pt x="686" y="918"/>
                      </a:lnTo>
                      <a:lnTo>
                        <a:pt x="685" y="924"/>
                      </a:lnTo>
                      <a:lnTo>
                        <a:pt x="685" y="930"/>
                      </a:lnTo>
                      <a:lnTo>
                        <a:pt x="689" y="930"/>
                      </a:lnTo>
                      <a:lnTo>
                        <a:pt x="685" y="929"/>
                      </a:lnTo>
                      <a:lnTo>
                        <a:pt x="685" y="930"/>
                      </a:lnTo>
                      <a:lnTo>
                        <a:pt x="689" y="930"/>
                      </a:lnTo>
                      <a:lnTo>
                        <a:pt x="685" y="929"/>
                      </a:lnTo>
                      <a:lnTo>
                        <a:pt x="683" y="933"/>
                      </a:lnTo>
                      <a:lnTo>
                        <a:pt x="683" y="940"/>
                      </a:lnTo>
                      <a:lnTo>
                        <a:pt x="687" y="940"/>
                      </a:lnTo>
                      <a:lnTo>
                        <a:pt x="683" y="939"/>
                      </a:lnTo>
                      <a:lnTo>
                        <a:pt x="683" y="940"/>
                      </a:lnTo>
                      <a:lnTo>
                        <a:pt x="687" y="940"/>
                      </a:lnTo>
                      <a:lnTo>
                        <a:pt x="683" y="939"/>
                      </a:lnTo>
                      <a:lnTo>
                        <a:pt x="682" y="942"/>
                      </a:lnTo>
                      <a:lnTo>
                        <a:pt x="682" y="946"/>
                      </a:lnTo>
                      <a:lnTo>
                        <a:pt x="686" y="946"/>
                      </a:lnTo>
                      <a:lnTo>
                        <a:pt x="682" y="944"/>
                      </a:lnTo>
                      <a:lnTo>
                        <a:pt x="682" y="946"/>
                      </a:lnTo>
                      <a:lnTo>
                        <a:pt x="686" y="946"/>
                      </a:lnTo>
                      <a:lnTo>
                        <a:pt x="682" y="944"/>
                      </a:lnTo>
                      <a:lnTo>
                        <a:pt x="681" y="947"/>
                      </a:lnTo>
                      <a:lnTo>
                        <a:pt x="681" y="949"/>
                      </a:lnTo>
                      <a:lnTo>
                        <a:pt x="685" y="949"/>
                      </a:lnTo>
                      <a:lnTo>
                        <a:pt x="685" y="946"/>
                      </a:lnTo>
                      <a:lnTo>
                        <a:pt x="682" y="947"/>
                      </a:lnTo>
                      <a:lnTo>
                        <a:pt x="681" y="949"/>
                      </a:lnTo>
                      <a:lnTo>
                        <a:pt x="685" y="949"/>
                      </a:lnTo>
                      <a:lnTo>
                        <a:pt x="685" y="946"/>
                      </a:lnTo>
                      <a:lnTo>
                        <a:pt x="683" y="946"/>
                      </a:lnTo>
                      <a:lnTo>
                        <a:pt x="681" y="947"/>
                      </a:lnTo>
                      <a:lnTo>
                        <a:pt x="680" y="949"/>
                      </a:lnTo>
                      <a:lnTo>
                        <a:pt x="680" y="951"/>
                      </a:lnTo>
                      <a:lnTo>
                        <a:pt x="683" y="951"/>
                      </a:lnTo>
                      <a:lnTo>
                        <a:pt x="683" y="947"/>
                      </a:lnTo>
                      <a:lnTo>
                        <a:pt x="681" y="948"/>
                      </a:lnTo>
                      <a:lnTo>
                        <a:pt x="680" y="951"/>
                      </a:lnTo>
                      <a:lnTo>
                        <a:pt x="683" y="951"/>
                      </a:lnTo>
                      <a:lnTo>
                        <a:pt x="683" y="947"/>
                      </a:lnTo>
                      <a:lnTo>
                        <a:pt x="682" y="947"/>
                      </a:lnTo>
                      <a:lnTo>
                        <a:pt x="682" y="951"/>
                      </a:lnTo>
                      <a:lnTo>
                        <a:pt x="687" y="951"/>
                      </a:lnTo>
                      <a:lnTo>
                        <a:pt x="686" y="951"/>
                      </a:lnTo>
                      <a:lnTo>
                        <a:pt x="685" y="948"/>
                      </a:lnTo>
                      <a:lnTo>
                        <a:pt x="682" y="947"/>
                      </a:lnTo>
                      <a:lnTo>
                        <a:pt x="682" y="951"/>
                      </a:lnTo>
                      <a:lnTo>
                        <a:pt x="687" y="951"/>
                      </a:lnTo>
                      <a:lnTo>
                        <a:pt x="687" y="949"/>
                      </a:lnTo>
                      <a:lnTo>
                        <a:pt x="686" y="949"/>
                      </a:lnTo>
                      <a:lnTo>
                        <a:pt x="686" y="947"/>
                      </a:lnTo>
                      <a:lnTo>
                        <a:pt x="685" y="946"/>
                      </a:lnTo>
                      <a:lnTo>
                        <a:pt x="681" y="948"/>
                      </a:lnTo>
                      <a:lnTo>
                        <a:pt x="686" y="948"/>
                      </a:lnTo>
                      <a:lnTo>
                        <a:pt x="685" y="946"/>
                      </a:lnTo>
                      <a:lnTo>
                        <a:pt x="681" y="948"/>
                      </a:lnTo>
                      <a:lnTo>
                        <a:pt x="686" y="948"/>
                      </a:lnTo>
                      <a:lnTo>
                        <a:pt x="686" y="947"/>
                      </a:lnTo>
                      <a:lnTo>
                        <a:pt x="685" y="947"/>
                      </a:lnTo>
                      <a:lnTo>
                        <a:pt x="685" y="944"/>
                      </a:lnTo>
                      <a:lnTo>
                        <a:pt x="683" y="943"/>
                      </a:lnTo>
                      <a:lnTo>
                        <a:pt x="680" y="946"/>
                      </a:lnTo>
                      <a:lnTo>
                        <a:pt x="685" y="946"/>
                      </a:lnTo>
                      <a:lnTo>
                        <a:pt x="683" y="943"/>
                      </a:lnTo>
                      <a:lnTo>
                        <a:pt x="680" y="946"/>
                      </a:lnTo>
                      <a:lnTo>
                        <a:pt x="685" y="946"/>
                      </a:lnTo>
                      <a:lnTo>
                        <a:pt x="685" y="940"/>
                      </a:lnTo>
                      <a:lnTo>
                        <a:pt x="683" y="940"/>
                      </a:lnTo>
                      <a:lnTo>
                        <a:pt x="683" y="939"/>
                      </a:lnTo>
                      <a:lnTo>
                        <a:pt x="682" y="937"/>
                      </a:lnTo>
                      <a:lnTo>
                        <a:pt x="678" y="938"/>
                      </a:lnTo>
                      <a:lnTo>
                        <a:pt x="683" y="938"/>
                      </a:lnTo>
                      <a:lnTo>
                        <a:pt x="682" y="937"/>
                      </a:lnTo>
                      <a:lnTo>
                        <a:pt x="678" y="938"/>
                      </a:lnTo>
                      <a:lnTo>
                        <a:pt x="683" y="938"/>
                      </a:lnTo>
                      <a:lnTo>
                        <a:pt x="683" y="935"/>
                      </a:lnTo>
                      <a:lnTo>
                        <a:pt x="682" y="934"/>
                      </a:lnTo>
                      <a:lnTo>
                        <a:pt x="681" y="930"/>
                      </a:lnTo>
                      <a:lnTo>
                        <a:pt x="677" y="931"/>
                      </a:lnTo>
                      <a:lnTo>
                        <a:pt x="682" y="931"/>
                      </a:lnTo>
                      <a:lnTo>
                        <a:pt x="681" y="930"/>
                      </a:lnTo>
                      <a:lnTo>
                        <a:pt x="677" y="931"/>
                      </a:lnTo>
                      <a:lnTo>
                        <a:pt x="682" y="931"/>
                      </a:lnTo>
                      <a:lnTo>
                        <a:pt x="682" y="929"/>
                      </a:lnTo>
                      <a:lnTo>
                        <a:pt x="681" y="927"/>
                      </a:lnTo>
                      <a:lnTo>
                        <a:pt x="680" y="924"/>
                      </a:lnTo>
                      <a:lnTo>
                        <a:pt x="676" y="925"/>
                      </a:lnTo>
                      <a:lnTo>
                        <a:pt x="681" y="925"/>
                      </a:lnTo>
                      <a:lnTo>
                        <a:pt x="680" y="924"/>
                      </a:lnTo>
                      <a:lnTo>
                        <a:pt x="676" y="925"/>
                      </a:lnTo>
                      <a:lnTo>
                        <a:pt x="681" y="925"/>
                      </a:lnTo>
                      <a:lnTo>
                        <a:pt x="681" y="917"/>
                      </a:lnTo>
                      <a:lnTo>
                        <a:pt x="680" y="916"/>
                      </a:lnTo>
                      <a:lnTo>
                        <a:pt x="678" y="912"/>
                      </a:lnTo>
                      <a:lnTo>
                        <a:pt x="674" y="913"/>
                      </a:lnTo>
                      <a:lnTo>
                        <a:pt x="680" y="913"/>
                      </a:lnTo>
                      <a:lnTo>
                        <a:pt x="678" y="912"/>
                      </a:lnTo>
                      <a:lnTo>
                        <a:pt x="674" y="913"/>
                      </a:lnTo>
                      <a:lnTo>
                        <a:pt x="680" y="913"/>
                      </a:lnTo>
                      <a:lnTo>
                        <a:pt x="680" y="908"/>
                      </a:lnTo>
                      <a:lnTo>
                        <a:pt x="678" y="908"/>
                      </a:lnTo>
                      <a:lnTo>
                        <a:pt x="677" y="903"/>
                      </a:lnTo>
                      <a:lnTo>
                        <a:pt x="673" y="903"/>
                      </a:lnTo>
                      <a:lnTo>
                        <a:pt x="678" y="903"/>
                      </a:lnTo>
                      <a:lnTo>
                        <a:pt x="673" y="903"/>
                      </a:lnTo>
                      <a:lnTo>
                        <a:pt x="678" y="903"/>
                      </a:lnTo>
                      <a:lnTo>
                        <a:pt x="678" y="898"/>
                      </a:lnTo>
                      <a:lnTo>
                        <a:pt x="677" y="898"/>
                      </a:lnTo>
                      <a:lnTo>
                        <a:pt x="676" y="893"/>
                      </a:lnTo>
                      <a:lnTo>
                        <a:pt x="672" y="893"/>
                      </a:lnTo>
                      <a:lnTo>
                        <a:pt x="677" y="893"/>
                      </a:lnTo>
                      <a:lnTo>
                        <a:pt x="672" y="893"/>
                      </a:lnTo>
                      <a:lnTo>
                        <a:pt x="677" y="893"/>
                      </a:lnTo>
                      <a:lnTo>
                        <a:pt x="677" y="880"/>
                      </a:lnTo>
                      <a:lnTo>
                        <a:pt x="676" y="880"/>
                      </a:lnTo>
                      <a:lnTo>
                        <a:pt x="674" y="873"/>
                      </a:lnTo>
                      <a:lnTo>
                        <a:pt x="670" y="873"/>
                      </a:lnTo>
                      <a:lnTo>
                        <a:pt x="676" y="873"/>
                      </a:lnTo>
                      <a:lnTo>
                        <a:pt x="670" y="873"/>
                      </a:lnTo>
                      <a:lnTo>
                        <a:pt x="676" y="873"/>
                      </a:lnTo>
                      <a:lnTo>
                        <a:pt x="676" y="865"/>
                      </a:lnTo>
                      <a:lnTo>
                        <a:pt x="674" y="858"/>
                      </a:lnTo>
                      <a:lnTo>
                        <a:pt x="669" y="858"/>
                      </a:lnTo>
                      <a:lnTo>
                        <a:pt x="674" y="858"/>
                      </a:lnTo>
                      <a:lnTo>
                        <a:pt x="669" y="858"/>
                      </a:lnTo>
                      <a:lnTo>
                        <a:pt x="674" y="858"/>
                      </a:lnTo>
                      <a:lnTo>
                        <a:pt x="674" y="841"/>
                      </a:lnTo>
                      <a:lnTo>
                        <a:pt x="673" y="832"/>
                      </a:lnTo>
                      <a:lnTo>
                        <a:pt x="668" y="832"/>
                      </a:lnTo>
                      <a:lnTo>
                        <a:pt x="673" y="832"/>
                      </a:lnTo>
                      <a:lnTo>
                        <a:pt x="668" y="832"/>
                      </a:lnTo>
                      <a:lnTo>
                        <a:pt x="673" y="832"/>
                      </a:lnTo>
                      <a:lnTo>
                        <a:pt x="673" y="822"/>
                      </a:lnTo>
                      <a:lnTo>
                        <a:pt x="672" y="811"/>
                      </a:lnTo>
                      <a:lnTo>
                        <a:pt x="667" y="811"/>
                      </a:lnTo>
                      <a:lnTo>
                        <a:pt x="672" y="811"/>
                      </a:lnTo>
                      <a:lnTo>
                        <a:pt x="667" y="811"/>
                      </a:lnTo>
                      <a:lnTo>
                        <a:pt x="672" y="811"/>
                      </a:lnTo>
                      <a:lnTo>
                        <a:pt x="672" y="801"/>
                      </a:lnTo>
                      <a:lnTo>
                        <a:pt x="670" y="789"/>
                      </a:lnTo>
                      <a:lnTo>
                        <a:pt x="665" y="789"/>
                      </a:lnTo>
                      <a:lnTo>
                        <a:pt x="670" y="789"/>
                      </a:lnTo>
                      <a:lnTo>
                        <a:pt x="665" y="789"/>
                      </a:lnTo>
                      <a:lnTo>
                        <a:pt x="670" y="789"/>
                      </a:lnTo>
                      <a:lnTo>
                        <a:pt x="670" y="766"/>
                      </a:lnTo>
                      <a:lnTo>
                        <a:pt x="669" y="754"/>
                      </a:lnTo>
                      <a:lnTo>
                        <a:pt x="664" y="754"/>
                      </a:lnTo>
                      <a:lnTo>
                        <a:pt x="669" y="754"/>
                      </a:lnTo>
                      <a:lnTo>
                        <a:pt x="664" y="754"/>
                      </a:lnTo>
                      <a:lnTo>
                        <a:pt x="669" y="754"/>
                      </a:lnTo>
                      <a:lnTo>
                        <a:pt x="669" y="743"/>
                      </a:lnTo>
                      <a:lnTo>
                        <a:pt x="668" y="730"/>
                      </a:lnTo>
                      <a:lnTo>
                        <a:pt x="663" y="730"/>
                      </a:lnTo>
                      <a:lnTo>
                        <a:pt x="668" y="730"/>
                      </a:lnTo>
                      <a:lnTo>
                        <a:pt x="663" y="730"/>
                      </a:lnTo>
                      <a:lnTo>
                        <a:pt x="668" y="730"/>
                      </a:lnTo>
                      <a:lnTo>
                        <a:pt x="668" y="717"/>
                      </a:lnTo>
                      <a:lnTo>
                        <a:pt x="667" y="704"/>
                      </a:lnTo>
                      <a:lnTo>
                        <a:pt x="661" y="704"/>
                      </a:lnTo>
                      <a:lnTo>
                        <a:pt x="667" y="704"/>
                      </a:lnTo>
                      <a:lnTo>
                        <a:pt x="661" y="704"/>
                      </a:lnTo>
                      <a:lnTo>
                        <a:pt x="667" y="704"/>
                      </a:lnTo>
                      <a:lnTo>
                        <a:pt x="667" y="678"/>
                      </a:lnTo>
                      <a:lnTo>
                        <a:pt x="665" y="665"/>
                      </a:lnTo>
                      <a:lnTo>
                        <a:pt x="660" y="665"/>
                      </a:lnTo>
                      <a:lnTo>
                        <a:pt x="665" y="665"/>
                      </a:lnTo>
                      <a:lnTo>
                        <a:pt x="660" y="665"/>
                      </a:lnTo>
                      <a:lnTo>
                        <a:pt x="665" y="665"/>
                      </a:lnTo>
                      <a:lnTo>
                        <a:pt x="665" y="651"/>
                      </a:lnTo>
                      <a:lnTo>
                        <a:pt x="664" y="638"/>
                      </a:lnTo>
                      <a:lnTo>
                        <a:pt x="659" y="638"/>
                      </a:lnTo>
                      <a:lnTo>
                        <a:pt x="664" y="638"/>
                      </a:lnTo>
                      <a:lnTo>
                        <a:pt x="659" y="638"/>
                      </a:lnTo>
                      <a:lnTo>
                        <a:pt x="664" y="638"/>
                      </a:lnTo>
                      <a:lnTo>
                        <a:pt x="664" y="625"/>
                      </a:lnTo>
                      <a:lnTo>
                        <a:pt x="663" y="612"/>
                      </a:lnTo>
                      <a:lnTo>
                        <a:pt x="658" y="612"/>
                      </a:lnTo>
                      <a:lnTo>
                        <a:pt x="663" y="612"/>
                      </a:lnTo>
                      <a:lnTo>
                        <a:pt x="658" y="612"/>
                      </a:lnTo>
                      <a:lnTo>
                        <a:pt x="663" y="612"/>
                      </a:lnTo>
                      <a:lnTo>
                        <a:pt x="663" y="585"/>
                      </a:lnTo>
                      <a:lnTo>
                        <a:pt x="661" y="572"/>
                      </a:lnTo>
                      <a:lnTo>
                        <a:pt x="656" y="572"/>
                      </a:lnTo>
                      <a:lnTo>
                        <a:pt x="661" y="572"/>
                      </a:lnTo>
                      <a:lnTo>
                        <a:pt x="656" y="572"/>
                      </a:lnTo>
                      <a:lnTo>
                        <a:pt x="661" y="572"/>
                      </a:lnTo>
                      <a:lnTo>
                        <a:pt x="661" y="559"/>
                      </a:lnTo>
                      <a:lnTo>
                        <a:pt x="660" y="547"/>
                      </a:lnTo>
                      <a:lnTo>
                        <a:pt x="655" y="547"/>
                      </a:lnTo>
                      <a:lnTo>
                        <a:pt x="660" y="547"/>
                      </a:lnTo>
                      <a:lnTo>
                        <a:pt x="655" y="547"/>
                      </a:lnTo>
                      <a:lnTo>
                        <a:pt x="660" y="547"/>
                      </a:lnTo>
                      <a:lnTo>
                        <a:pt x="660" y="534"/>
                      </a:lnTo>
                      <a:lnTo>
                        <a:pt x="659" y="521"/>
                      </a:lnTo>
                      <a:lnTo>
                        <a:pt x="654" y="521"/>
                      </a:lnTo>
                      <a:lnTo>
                        <a:pt x="659" y="521"/>
                      </a:lnTo>
                      <a:lnTo>
                        <a:pt x="654" y="521"/>
                      </a:lnTo>
                      <a:lnTo>
                        <a:pt x="659" y="521"/>
                      </a:lnTo>
                      <a:lnTo>
                        <a:pt x="659" y="496"/>
                      </a:lnTo>
                      <a:lnTo>
                        <a:pt x="658" y="483"/>
                      </a:lnTo>
                      <a:lnTo>
                        <a:pt x="652" y="483"/>
                      </a:lnTo>
                      <a:lnTo>
                        <a:pt x="658" y="483"/>
                      </a:lnTo>
                      <a:lnTo>
                        <a:pt x="652" y="483"/>
                      </a:lnTo>
                      <a:lnTo>
                        <a:pt x="658" y="483"/>
                      </a:lnTo>
                      <a:lnTo>
                        <a:pt x="658" y="472"/>
                      </a:lnTo>
                      <a:lnTo>
                        <a:pt x="656" y="459"/>
                      </a:lnTo>
                      <a:lnTo>
                        <a:pt x="651" y="459"/>
                      </a:lnTo>
                      <a:lnTo>
                        <a:pt x="656" y="459"/>
                      </a:lnTo>
                      <a:lnTo>
                        <a:pt x="651" y="459"/>
                      </a:lnTo>
                      <a:lnTo>
                        <a:pt x="656" y="459"/>
                      </a:lnTo>
                      <a:lnTo>
                        <a:pt x="656" y="447"/>
                      </a:lnTo>
                      <a:lnTo>
                        <a:pt x="655" y="435"/>
                      </a:lnTo>
                      <a:lnTo>
                        <a:pt x="650" y="435"/>
                      </a:lnTo>
                      <a:lnTo>
                        <a:pt x="655" y="435"/>
                      </a:lnTo>
                      <a:lnTo>
                        <a:pt x="650" y="435"/>
                      </a:lnTo>
                      <a:lnTo>
                        <a:pt x="655" y="435"/>
                      </a:lnTo>
                      <a:lnTo>
                        <a:pt x="655" y="412"/>
                      </a:lnTo>
                      <a:lnTo>
                        <a:pt x="654" y="402"/>
                      </a:lnTo>
                      <a:lnTo>
                        <a:pt x="649" y="402"/>
                      </a:lnTo>
                      <a:lnTo>
                        <a:pt x="654" y="402"/>
                      </a:lnTo>
                      <a:lnTo>
                        <a:pt x="649" y="402"/>
                      </a:lnTo>
                      <a:lnTo>
                        <a:pt x="654" y="402"/>
                      </a:lnTo>
                      <a:lnTo>
                        <a:pt x="654" y="390"/>
                      </a:lnTo>
                      <a:lnTo>
                        <a:pt x="652" y="380"/>
                      </a:lnTo>
                      <a:lnTo>
                        <a:pt x="647" y="380"/>
                      </a:lnTo>
                      <a:lnTo>
                        <a:pt x="652" y="380"/>
                      </a:lnTo>
                      <a:lnTo>
                        <a:pt x="647" y="380"/>
                      </a:lnTo>
                      <a:lnTo>
                        <a:pt x="652" y="380"/>
                      </a:lnTo>
                      <a:lnTo>
                        <a:pt x="652" y="370"/>
                      </a:lnTo>
                      <a:lnTo>
                        <a:pt x="651" y="359"/>
                      </a:lnTo>
                      <a:lnTo>
                        <a:pt x="646" y="359"/>
                      </a:lnTo>
                      <a:lnTo>
                        <a:pt x="651" y="359"/>
                      </a:lnTo>
                      <a:lnTo>
                        <a:pt x="646" y="359"/>
                      </a:lnTo>
                      <a:lnTo>
                        <a:pt x="651" y="359"/>
                      </a:lnTo>
                      <a:lnTo>
                        <a:pt x="651" y="340"/>
                      </a:lnTo>
                      <a:lnTo>
                        <a:pt x="650" y="331"/>
                      </a:lnTo>
                      <a:lnTo>
                        <a:pt x="645" y="331"/>
                      </a:lnTo>
                      <a:lnTo>
                        <a:pt x="650" y="331"/>
                      </a:lnTo>
                      <a:lnTo>
                        <a:pt x="645" y="331"/>
                      </a:lnTo>
                      <a:lnTo>
                        <a:pt x="650" y="331"/>
                      </a:lnTo>
                      <a:lnTo>
                        <a:pt x="650" y="322"/>
                      </a:lnTo>
                      <a:lnTo>
                        <a:pt x="649" y="314"/>
                      </a:lnTo>
                      <a:lnTo>
                        <a:pt x="643" y="314"/>
                      </a:lnTo>
                      <a:lnTo>
                        <a:pt x="649" y="314"/>
                      </a:lnTo>
                      <a:lnTo>
                        <a:pt x="643" y="314"/>
                      </a:lnTo>
                      <a:lnTo>
                        <a:pt x="649" y="314"/>
                      </a:lnTo>
                      <a:lnTo>
                        <a:pt x="649" y="305"/>
                      </a:lnTo>
                      <a:lnTo>
                        <a:pt x="647" y="297"/>
                      </a:lnTo>
                      <a:lnTo>
                        <a:pt x="642" y="297"/>
                      </a:lnTo>
                      <a:lnTo>
                        <a:pt x="647" y="297"/>
                      </a:lnTo>
                      <a:lnTo>
                        <a:pt x="642" y="297"/>
                      </a:lnTo>
                      <a:lnTo>
                        <a:pt x="647" y="297"/>
                      </a:lnTo>
                      <a:lnTo>
                        <a:pt x="647" y="283"/>
                      </a:lnTo>
                      <a:lnTo>
                        <a:pt x="646" y="283"/>
                      </a:lnTo>
                      <a:lnTo>
                        <a:pt x="645" y="277"/>
                      </a:lnTo>
                      <a:lnTo>
                        <a:pt x="641" y="277"/>
                      </a:lnTo>
                      <a:lnTo>
                        <a:pt x="646" y="277"/>
                      </a:lnTo>
                      <a:lnTo>
                        <a:pt x="641" y="277"/>
                      </a:lnTo>
                      <a:lnTo>
                        <a:pt x="646" y="277"/>
                      </a:lnTo>
                      <a:lnTo>
                        <a:pt x="646" y="270"/>
                      </a:lnTo>
                      <a:lnTo>
                        <a:pt x="645" y="270"/>
                      </a:lnTo>
                      <a:lnTo>
                        <a:pt x="643" y="264"/>
                      </a:lnTo>
                      <a:lnTo>
                        <a:pt x="639" y="264"/>
                      </a:lnTo>
                      <a:lnTo>
                        <a:pt x="645" y="264"/>
                      </a:lnTo>
                      <a:lnTo>
                        <a:pt x="639" y="264"/>
                      </a:lnTo>
                      <a:lnTo>
                        <a:pt x="645" y="264"/>
                      </a:lnTo>
                      <a:lnTo>
                        <a:pt x="645" y="259"/>
                      </a:lnTo>
                      <a:lnTo>
                        <a:pt x="643" y="259"/>
                      </a:lnTo>
                      <a:lnTo>
                        <a:pt x="642" y="253"/>
                      </a:lnTo>
                      <a:lnTo>
                        <a:pt x="638" y="253"/>
                      </a:lnTo>
                      <a:lnTo>
                        <a:pt x="643" y="253"/>
                      </a:lnTo>
                      <a:lnTo>
                        <a:pt x="638" y="253"/>
                      </a:lnTo>
                      <a:lnTo>
                        <a:pt x="643" y="253"/>
                      </a:lnTo>
                      <a:lnTo>
                        <a:pt x="643" y="244"/>
                      </a:lnTo>
                      <a:lnTo>
                        <a:pt x="642" y="243"/>
                      </a:lnTo>
                      <a:lnTo>
                        <a:pt x="641" y="239"/>
                      </a:lnTo>
                      <a:lnTo>
                        <a:pt x="637" y="241"/>
                      </a:lnTo>
                      <a:lnTo>
                        <a:pt x="642" y="241"/>
                      </a:lnTo>
                      <a:lnTo>
                        <a:pt x="641" y="239"/>
                      </a:lnTo>
                      <a:lnTo>
                        <a:pt x="637" y="241"/>
                      </a:lnTo>
                      <a:lnTo>
                        <a:pt x="642" y="241"/>
                      </a:lnTo>
                      <a:lnTo>
                        <a:pt x="642" y="237"/>
                      </a:lnTo>
                      <a:lnTo>
                        <a:pt x="641" y="237"/>
                      </a:lnTo>
                      <a:lnTo>
                        <a:pt x="641" y="235"/>
                      </a:lnTo>
                      <a:lnTo>
                        <a:pt x="639" y="233"/>
                      </a:lnTo>
                      <a:lnTo>
                        <a:pt x="636" y="234"/>
                      </a:lnTo>
                      <a:lnTo>
                        <a:pt x="641" y="234"/>
                      </a:lnTo>
                      <a:lnTo>
                        <a:pt x="639" y="233"/>
                      </a:lnTo>
                      <a:lnTo>
                        <a:pt x="636" y="234"/>
                      </a:lnTo>
                      <a:lnTo>
                        <a:pt x="641" y="234"/>
                      </a:lnTo>
                      <a:lnTo>
                        <a:pt x="641" y="231"/>
                      </a:lnTo>
                      <a:lnTo>
                        <a:pt x="639" y="231"/>
                      </a:lnTo>
                      <a:lnTo>
                        <a:pt x="639" y="229"/>
                      </a:lnTo>
                      <a:lnTo>
                        <a:pt x="638" y="228"/>
                      </a:lnTo>
                      <a:lnTo>
                        <a:pt x="634" y="230"/>
                      </a:lnTo>
                      <a:lnTo>
                        <a:pt x="639" y="230"/>
                      </a:lnTo>
                      <a:lnTo>
                        <a:pt x="638" y="228"/>
                      </a:lnTo>
                      <a:lnTo>
                        <a:pt x="634" y="230"/>
                      </a:lnTo>
                      <a:lnTo>
                        <a:pt x="639" y="230"/>
                      </a:lnTo>
                      <a:lnTo>
                        <a:pt x="639" y="228"/>
                      </a:lnTo>
                      <a:lnTo>
                        <a:pt x="638" y="228"/>
                      </a:lnTo>
                      <a:lnTo>
                        <a:pt x="638" y="225"/>
                      </a:lnTo>
                      <a:lnTo>
                        <a:pt x="637" y="224"/>
                      </a:lnTo>
                      <a:lnTo>
                        <a:pt x="636" y="224"/>
                      </a:lnTo>
                      <a:lnTo>
                        <a:pt x="633" y="222"/>
                      </a:lnTo>
                      <a:lnTo>
                        <a:pt x="632" y="222"/>
                      </a:lnTo>
                      <a:lnTo>
                        <a:pt x="629" y="224"/>
                      </a:lnTo>
                      <a:lnTo>
                        <a:pt x="628" y="226"/>
                      </a:lnTo>
                      <a:lnTo>
                        <a:pt x="628" y="228"/>
                      </a:lnTo>
                      <a:lnTo>
                        <a:pt x="632" y="228"/>
                      </a:lnTo>
                      <a:lnTo>
                        <a:pt x="629" y="225"/>
                      </a:lnTo>
                      <a:lnTo>
                        <a:pt x="628" y="228"/>
                      </a:lnTo>
                      <a:lnTo>
                        <a:pt x="632" y="228"/>
                      </a:lnTo>
                      <a:lnTo>
                        <a:pt x="629" y="225"/>
                      </a:lnTo>
                      <a:lnTo>
                        <a:pt x="628" y="226"/>
                      </a:lnTo>
                      <a:lnTo>
                        <a:pt x="627" y="229"/>
                      </a:lnTo>
                      <a:lnTo>
                        <a:pt x="627" y="231"/>
                      </a:lnTo>
                      <a:lnTo>
                        <a:pt x="630" y="231"/>
                      </a:lnTo>
                      <a:lnTo>
                        <a:pt x="628" y="229"/>
                      </a:lnTo>
                      <a:lnTo>
                        <a:pt x="627" y="231"/>
                      </a:lnTo>
                      <a:lnTo>
                        <a:pt x="630" y="231"/>
                      </a:lnTo>
                      <a:lnTo>
                        <a:pt x="628" y="229"/>
                      </a:lnTo>
                      <a:lnTo>
                        <a:pt x="627" y="230"/>
                      </a:lnTo>
                      <a:lnTo>
                        <a:pt x="625" y="233"/>
                      </a:lnTo>
                      <a:lnTo>
                        <a:pt x="625" y="235"/>
                      </a:lnTo>
                      <a:lnTo>
                        <a:pt x="629" y="235"/>
                      </a:lnTo>
                      <a:lnTo>
                        <a:pt x="625" y="234"/>
                      </a:lnTo>
                      <a:lnTo>
                        <a:pt x="625" y="235"/>
                      </a:lnTo>
                      <a:lnTo>
                        <a:pt x="629" y="235"/>
                      </a:lnTo>
                      <a:lnTo>
                        <a:pt x="625" y="234"/>
                      </a:lnTo>
                      <a:lnTo>
                        <a:pt x="624" y="237"/>
                      </a:lnTo>
                      <a:lnTo>
                        <a:pt x="624" y="244"/>
                      </a:lnTo>
                      <a:lnTo>
                        <a:pt x="628" y="244"/>
                      </a:lnTo>
                      <a:lnTo>
                        <a:pt x="624" y="243"/>
                      </a:lnTo>
                      <a:lnTo>
                        <a:pt x="624" y="244"/>
                      </a:lnTo>
                      <a:lnTo>
                        <a:pt x="628" y="244"/>
                      </a:lnTo>
                      <a:lnTo>
                        <a:pt x="624" y="243"/>
                      </a:lnTo>
                      <a:lnTo>
                        <a:pt x="623" y="246"/>
                      </a:lnTo>
                      <a:lnTo>
                        <a:pt x="623" y="251"/>
                      </a:lnTo>
                      <a:lnTo>
                        <a:pt x="627" y="251"/>
                      </a:lnTo>
                      <a:lnTo>
                        <a:pt x="623" y="250"/>
                      </a:lnTo>
                      <a:lnTo>
                        <a:pt x="623" y="251"/>
                      </a:lnTo>
                      <a:lnTo>
                        <a:pt x="627" y="251"/>
                      </a:lnTo>
                      <a:lnTo>
                        <a:pt x="623" y="250"/>
                      </a:lnTo>
                      <a:lnTo>
                        <a:pt x="621" y="253"/>
                      </a:lnTo>
                      <a:lnTo>
                        <a:pt x="621" y="259"/>
                      </a:lnTo>
                      <a:lnTo>
                        <a:pt x="625" y="259"/>
                      </a:lnTo>
                      <a:lnTo>
                        <a:pt x="621" y="257"/>
                      </a:lnTo>
                      <a:lnTo>
                        <a:pt x="621" y="259"/>
                      </a:lnTo>
                      <a:lnTo>
                        <a:pt x="625" y="259"/>
                      </a:lnTo>
                      <a:lnTo>
                        <a:pt x="621" y="257"/>
                      </a:lnTo>
                      <a:lnTo>
                        <a:pt x="620" y="261"/>
                      </a:lnTo>
                      <a:lnTo>
                        <a:pt x="620" y="271"/>
                      </a:lnTo>
                      <a:lnTo>
                        <a:pt x="624" y="271"/>
                      </a:lnTo>
                      <a:lnTo>
                        <a:pt x="620" y="270"/>
                      </a:lnTo>
                      <a:lnTo>
                        <a:pt x="620" y="271"/>
                      </a:lnTo>
                      <a:lnTo>
                        <a:pt x="624" y="271"/>
                      </a:lnTo>
                      <a:lnTo>
                        <a:pt x="620" y="270"/>
                      </a:lnTo>
                      <a:lnTo>
                        <a:pt x="619" y="275"/>
                      </a:lnTo>
                      <a:lnTo>
                        <a:pt x="619" y="283"/>
                      </a:lnTo>
                      <a:lnTo>
                        <a:pt x="623" y="283"/>
                      </a:lnTo>
                      <a:lnTo>
                        <a:pt x="619" y="282"/>
                      </a:lnTo>
                      <a:lnTo>
                        <a:pt x="619" y="283"/>
                      </a:lnTo>
                      <a:lnTo>
                        <a:pt x="623" y="283"/>
                      </a:lnTo>
                      <a:lnTo>
                        <a:pt x="619" y="282"/>
                      </a:lnTo>
                      <a:lnTo>
                        <a:pt x="618" y="287"/>
                      </a:lnTo>
                      <a:lnTo>
                        <a:pt x="618" y="295"/>
                      </a:lnTo>
                      <a:lnTo>
                        <a:pt x="621" y="295"/>
                      </a:lnTo>
                      <a:lnTo>
                        <a:pt x="618" y="295"/>
                      </a:lnTo>
                      <a:lnTo>
                        <a:pt x="621" y="295"/>
                      </a:lnTo>
                      <a:lnTo>
                        <a:pt x="618" y="295"/>
                      </a:lnTo>
                      <a:lnTo>
                        <a:pt x="616" y="301"/>
                      </a:lnTo>
                      <a:lnTo>
                        <a:pt x="616" y="317"/>
                      </a:lnTo>
                      <a:lnTo>
                        <a:pt x="620" y="317"/>
                      </a:lnTo>
                      <a:lnTo>
                        <a:pt x="616" y="317"/>
                      </a:lnTo>
                      <a:lnTo>
                        <a:pt x="620" y="317"/>
                      </a:lnTo>
                      <a:lnTo>
                        <a:pt x="616" y="317"/>
                      </a:lnTo>
                      <a:lnTo>
                        <a:pt x="615" y="324"/>
                      </a:lnTo>
                      <a:lnTo>
                        <a:pt x="615" y="333"/>
                      </a:lnTo>
                      <a:lnTo>
                        <a:pt x="619" y="333"/>
                      </a:lnTo>
                      <a:lnTo>
                        <a:pt x="615" y="333"/>
                      </a:lnTo>
                      <a:lnTo>
                        <a:pt x="619" y="333"/>
                      </a:lnTo>
                      <a:lnTo>
                        <a:pt x="615" y="333"/>
                      </a:lnTo>
                      <a:lnTo>
                        <a:pt x="614" y="343"/>
                      </a:lnTo>
                      <a:lnTo>
                        <a:pt x="614" y="352"/>
                      </a:lnTo>
                      <a:lnTo>
                        <a:pt x="618" y="352"/>
                      </a:lnTo>
                      <a:lnTo>
                        <a:pt x="614" y="352"/>
                      </a:lnTo>
                      <a:lnTo>
                        <a:pt x="618" y="352"/>
                      </a:lnTo>
                      <a:lnTo>
                        <a:pt x="614" y="352"/>
                      </a:lnTo>
                      <a:lnTo>
                        <a:pt x="612" y="362"/>
                      </a:lnTo>
                      <a:lnTo>
                        <a:pt x="612" y="384"/>
                      </a:lnTo>
                      <a:lnTo>
                        <a:pt x="616" y="384"/>
                      </a:lnTo>
                      <a:lnTo>
                        <a:pt x="612" y="384"/>
                      </a:lnTo>
                      <a:lnTo>
                        <a:pt x="616" y="384"/>
                      </a:lnTo>
                      <a:lnTo>
                        <a:pt x="612" y="384"/>
                      </a:lnTo>
                      <a:lnTo>
                        <a:pt x="611" y="394"/>
                      </a:lnTo>
                      <a:lnTo>
                        <a:pt x="611" y="406"/>
                      </a:lnTo>
                      <a:lnTo>
                        <a:pt x="615" y="406"/>
                      </a:lnTo>
                      <a:lnTo>
                        <a:pt x="611" y="406"/>
                      </a:lnTo>
                      <a:lnTo>
                        <a:pt x="615" y="406"/>
                      </a:lnTo>
                      <a:lnTo>
                        <a:pt x="611" y="406"/>
                      </a:lnTo>
                      <a:lnTo>
                        <a:pt x="610" y="419"/>
                      </a:lnTo>
                      <a:lnTo>
                        <a:pt x="610" y="430"/>
                      </a:lnTo>
                      <a:lnTo>
                        <a:pt x="614" y="430"/>
                      </a:lnTo>
                      <a:lnTo>
                        <a:pt x="610" y="430"/>
                      </a:lnTo>
                      <a:lnTo>
                        <a:pt x="614" y="430"/>
                      </a:lnTo>
                      <a:lnTo>
                        <a:pt x="610" y="430"/>
                      </a:lnTo>
                      <a:lnTo>
                        <a:pt x="608" y="443"/>
                      </a:lnTo>
                      <a:lnTo>
                        <a:pt x="608" y="469"/>
                      </a:lnTo>
                      <a:lnTo>
                        <a:pt x="612" y="469"/>
                      </a:lnTo>
                      <a:lnTo>
                        <a:pt x="608" y="469"/>
                      </a:lnTo>
                      <a:lnTo>
                        <a:pt x="612" y="469"/>
                      </a:lnTo>
                      <a:lnTo>
                        <a:pt x="608" y="469"/>
                      </a:lnTo>
                      <a:lnTo>
                        <a:pt x="607" y="482"/>
                      </a:lnTo>
                      <a:lnTo>
                        <a:pt x="607" y="495"/>
                      </a:lnTo>
                      <a:lnTo>
                        <a:pt x="611" y="495"/>
                      </a:lnTo>
                      <a:lnTo>
                        <a:pt x="607" y="495"/>
                      </a:lnTo>
                      <a:lnTo>
                        <a:pt x="611" y="495"/>
                      </a:lnTo>
                      <a:lnTo>
                        <a:pt x="607" y="495"/>
                      </a:lnTo>
                      <a:lnTo>
                        <a:pt x="606" y="508"/>
                      </a:lnTo>
                      <a:lnTo>
                        <a:pt x="606" y="521"/>
                      </a:lnTo>
                      <a:lnTo>
                        <a:pt x="610" y="521"/>
                      </a:lnTo>
                      <a:lnTo>
                        <a:pt x="606" y="521"/>
                      </a:lnTo>
                      <a:lnTo>
                        <a:pt x="610" y="521"/>
                      </a:lnTo>
                      <a:lnTo>
                        <a:pt x="606" y="521"/>
                      </a:lnTo>
                      <a:lnTo>
                        <a:pt x="605" y="534"/>
                      </a:lnTo>
                      <a:lnTo>
                        <a:pt x="605" y="561"/>
                      </a:lnTo>
                      <a:lnTo>
                        <a:pt x="608" y="561"/>
                      </a:lnTo>
                      <a:lnTo>
                        <a:pt x="605" y="561"/>
                      </a:lnTo>
                      <a:lnTo>
                        <a:pt x="608" y="561"/>
                      </a:lnTo>
                      <a:lnTo>
                        <a:pt x="605" y="561"/>
                      </a:lnTo>
                      <a:lnTo>
                        <a:pt x="603" y="574"/>
                      </a:lnTo>
                      <a:lnTo>
                        <a:pt x="603" y="587"/>
                      </a:lnTo>
                      <a:lnTo>
                        <a:pt x="607" y="587"/>
                      </a:lnTo>
                      <a:lnTo>
                        <a:pt x="603" y="587"/>
                      </a:lnTo>
                      <a:lnTo>
                        <a:pt x="607" y="587"/>
                      </a:lnTo>
                      <a:lnTo>
                        <a:pt x="603" y="587"/>
                      </a:lnTo>
                      <a:lnTo>
                        <a:pt x="602" y="599"/>
                      </a:lnTo>
                      <a:lnTo>
                        <a:pt x="602" y="614"/>
                      </a:lnTo>
                      <a:lnTo>
                        <a:pt x="606" y="614"/>
                      </a:lnTo>
                      <a:lnTo>
                        <a:pt x="602" y="614"/>
                      </a:lnTo>
                      <a:lnTo>
                        <a:pt x="606" y="614"/>
                      </a:lnTo>
                      <a:lnTo>
                        <a:pt x="602" y="614"/>
                      </a:lnTo>
                      <a:lnTo>
                        <a:pt x="601" y="627"/>
                      </a:lnTo>
                      <a:lnTo>
                        <a:pt x="601" y="651"/>
                      </a:lnTo>
                      <a:lnTo>
                        <a:pt x="605" y="651"/>
                      </a:lnTo>
                      <a:lnTo>
                        <a:pt x="601" y="651"/>
                      </a:lnTo>
                      <a:lnTo>
                        <a:pt x="605" y="651"/>
                      </a:lnTo>
                      <a:lnTo>
                        <a:pt x="601" y="651"/>
                      </a:lnTo>
                      <a:lnTo>
                        <a:pt x="599" y="664"/>
                      </a:lnTo>
                      <a:lnTo>
                        <a:pt x="599" y="677"/>
                      </a:lnTo>
                      <a:lnTo>
                        <a:pt x="603" y="677"/>
                      </a:lnTo>
                      <a:lnTo>
                        <a:pt x="599" y="677"/>
                      </a:lnTo>
                      <a:lnTo>
                        <a:pt x="603" y="677"/>
                      </a:lnTo>
                      <a:lnTo>
                        <a:pt x="599" y="677"/>
                      </a:lnTo>
                      <a:lnTo>
                        <a:pt x="598" y="690"/>
                      </a:lnTo>
                      <a:lnTo>
                        <a:pt x="598" y="701"/>
                      </a:lnTo>
                      <a:lnTo>
                        <a:pt x="602" y="701"/>
                      </a:lnTo>
                      <a:lnTo>
                        <a:pt x="598" y="701"/>
                      </a:lnTo>
                      <a:lnTo>
                        <a:pt x="602" y="701"/>
                      </a:lnTo>
                      <a:lnTo>
                        <a:pt x="598" y="701"/>
                      </a:lnTo>
                      <a:lnTo>
                        <a:pt x="597" y="713"/>
                      </a:lnTo>
                      <a:lnTo>
                        <a:pt x="597" y="738"/>
                      </a:lnTo>
                      <a:lnTo>
                        <a:pt x="601" y="738"/>
                      </a:lnTo>
                      <a:lnTo>
                        <a:pt x="597" y="738"/>
                      </a:lnTo>
                      <a:lnTo>
                        <a:pt x="601" y="738"/>
                      </a:lnTo>
                      <a:lnTo>
                        <a:pt x="597" y="738"/>
                      </a:lnTo>
                      <a:lnTo>
                        <a:pt x="596" y="749"/>
                      </a:lnTo>
                      <a:lnTo>
                        <a:pt x="596" y="761"/>
                      </a:lnTo>
                      <a:lnTo>
                        <a:pt x="599" y="761"/>
                      </a:lnTo>
                      <a:lnTo>
                        <a:pt x="596" y="761"/>
                      </a:lnTo>
                      <a:lnTo>
                        <a:pt x="599" y="761"/>
                      </a:lnTo>
                      <a:lnTo>
                        <a:pt x="596" y="761"/>
                      </a:lnTo>
                      <a:lnTo>
                        <a:pt x="594" y="771"/>
                      </a:lnTo>
                      <a:lnTo>
                        <a:pt x="594" y="793"/>
                      </a:lnTo>
                      <a:lnTo>
                        <a:pt x="598" y="793"/>
                      </a:lnTo>
                      <a:lnTo>
                        <a:pt x="594" y="793"/>
                      </a:lnTo>
                      <a:lnTo>
                        <a:pt x="598" y="793"/>
                      </a:lnTo>
                      <a:lnTo>
                        <a:pt x="594" y="793"/>
                      </a:lnTo>
                      <a:lnTo>
                        <a:pt x="593" y="804"/>
                      </a:lnTo>
                      <a:lnTo>
                        <a:pt x="593" y="814"/>
                      </a:lnTo>
                      <a:lnTo>
                        <a:pt x="597" y="814"/>
                      </a:lnTo>
                      <a:lnTo>
                        <a:pt x="593" y="814"/>
                      </a:lnTo>
                      <a:lnTo>
                        <a:pt x="597" y="814"/>
                      </a:lnTo>
                      <a:lnTo>
                        <a:pt x="593" y="814"/>
                      </a:lnTo>
                      <a:lnTo>
                        <a:pt x="592" y="824"/>
                      </a:lnTo>
                      <a:lnTo>
                        <a:pt x="592" y="833"/>
                      </a:lnTo>
                      <a:lnTo>
                        <a:pt x="596" y="833"/>
                      </a:lnTo>
                      <a:lnTo>
                        <a:pt x="592" y="833"/>
                      </a:lnTo>
                      <a:lnTo>
                        <a:pt x="596" y="833"/>
                      </a:lnTo>
                      <a:lnTo>
                        <a:pt x="592" y="833"/>
                      </a:lnTo>
                      <a:lnTo>
                        <a:pt x="590" y="842"/>
                      </a:lnTo>
                      <a:lnTo>
                        <a:pt x="590" y="860"/>
                      </a:lnTo>
                      <a:lnTo>
                        <a:pt x="594" y="860"/>
                      </a:lnTo>
                      <a:lnTo>
                        <a:pt x="590" y="860"/>
                      </a:lnTo>
                      <a:lnTo>
                        <a:pt x="594" y="860"/>
                      </a:lnTo>
                      <a:lnTo>
                        <a:pt x="590" y="860"/>
                      </a:lnTo>
                      <a:lnTo>
                        <a:pt x="589" y="869"/>
                      </a:lnTo>
                      <a:lnTo>
                        <a:pt x="589" y="877"/>
                      </a:lnTo>
                      <a:lnTo>
                        <a:pt x="593" y="877"/>
                      </a:lnTo>
                      <a:lnTo>
                        <a:pt x="589" y="877"/>
                      </a:lnTo>
                      <a:lnTo>
                        <a:pt x="593" y="877"/>
                      </a:lnTo>
                      <a:lnTo>
                        <a:pt x="589" y="877"/>
                      </a:lnTo>
                      <a:lnTo>
                        <a:pt x="588" y="885"/>
                      </a:lnTo>
                      <a:lnTo>
                        <a:pt x="588" y="891"/>
                      </a:lnTo>
                      <a:lnTo>
                        <a:pt x="592" y="891"/>
                      </a:lnTo>
                      <a:lnTo>
                        <a:pt x="588" y="891"/>
                      </a:lnTo>
                      <a:lnTo>
                        <a:pt x="592" y="891"/>
                      </a:lnTo>
                      <a:lnTo>
                        <a:pt x="588" y="891"/>
                      </a:lnTo>
                      <a:lnTo>
                        <a:pt x="587" y="899"/>
                      </a:lnTo>
                      <a:lnTo>
                        <a:pt x="587" y="911"/>
                      </a:lnTo>
                      <a:lnTo>
                        <a:pt x="590" y="911"/>
                      </a:lnTo>
                      <a:lnTo>
                        <a:pt x="587" y="911"/>
                      </a:lnTo>
                      <a:lnTo>
                        <a:pt x="590" y="911"/>
                      </a:lnTo>
                      <a:lnTo>
                        <a:pt x="587" y="911"/>
                      </a:lnTo>
                      <a:lnTo>
                        <a:pt x="585" y="917"/>
                      </a:lnTo>
                      <a:lnTo>
                        <a:pt x="585" y="922"/>
                      </a:lnTo>
                      <a:lnTo>
                        <a:pt x="589" y="922"/>
                      </a:lnTo>
                      <a:lnTo>
                        <a:pt x="585" y="921"/>
                      </a:lnTo>
                      <a:lnTo>
                        <a:pt x="585" y="922"/>
                      </a:lnTo>
                      <a:lnTo>
                        <a:pt x="589" y="922"/>
                      </a:lnTo>
                      <a:lnTo>
                        <a:pt x="585" y="921"/>
                      </a:lnTo>
                      <a:lnTo>
                        <a:pt x="584" y="925"/>
                      </a:lnTo>
                      <a:lnTo>
                        <a:pt x="584" y="931"/>
                      </a:lnTo>
                      <a:lnTo>
                        <a:pt x="588" y="931"/>
                      </a:lnTo>
                      <a:lnTo>
                        <a:pt x="584" y="930"/>
                      </a:lnTo>
                      <a:lnTo>
                        <a:pt x="584" y="931"/>
                      </a:lnTo>
                      <a:lnTo>
                        <a:pt x="588" y="931"/>
                      </a:lnTo>
                      <a:lnTo>
                        <a:pt x="584" y="930"/>
                      </a:lnTo>
                      <a:lnTo>
                        <a:pt x="583" y="934"/>
                      </a:lnTo>
                      <a:lnTo>
                        <a:pt x="583" y="942"/>
                      </a:lnTo>
                      <a:lnTo>
                        <a:pt x="587" y="942"/>
                      </a:lnTo>
                      <a:lnTo>
                        <a:pt x="583" y="940"/>
                      </a:lnTo>
                      <a:lnTo>
                        <a:pt x="583" y="942"/>
                      </a:lnTo>
                      <a:lnTo>
                        <a:pt x="587" y="942"/>
                      </a:lnTo>
                      <a:lnTo>
                        <a:pt x="583" y="940"/>
                      </a:lnTo>
                      <a:lnTo>
                        <a:pt x="581" y="943"/>
                      </a:lnTo>
                      <a:lnTo>
                        <a:pt x="581" y="947"/>
                      </a:lnTo>
                      <a:lnTo>
                        <a:pt x="585" y="947"/>
                      </a:lnTo>
                      <a:lnTo>
                        <a:pt x="583" y="944"/>
                      </a:lnTo>
                      <a:lnTo>
                        <a:pt x="581" y="947"/>
                      </a:lnTo>
                      <a:lnTo>
                        <a:pt x="585" y="947"/>
                      </a:lnTo>
                      <a:lnTo>
                        <a:pt x="583" y="944"/>
                      </a:lnTo>
                      <a:lnTo>
                        <a:pt x="581" y="946"/>
                      </a:lnTo>
                      <a:lnTo>
                        <a:pt x="580" y="948"/>
                      </a:lnTo>
                      <a:lnTo>
                        <a:pt x="580" y="949"/>
                      </a:lnTo>
                      <a:lnTo>
                        <a:pt x="584" y="949"/>
                      </a:lnTo>
                      <a:lnTo>
                        <a:pt x="581" y="947"/>
                      </a:lnTo>
                      <a:lnTo>
                        <a:pt x="580" y="949"/>
                      </a:lnTo>
                      <a:lnTo>
                        <a:pt x="584" y="949"/>
                      </a:lnTo>
                      <a:lnTo>
                        <a:pt x="581" y="947"/>
                      </a:lnTo>
                      <a:lnTo>
                        <a:pt x="580" y="948"/>
                      </a:lnTo>
                      <a:lnTo>
                        <a:pt x="583" y="951"/>
                      </a:lnTo>
                      <a:lnTo>
                        <a:pt x="583" y="947"/>
                      </a:lnTo>
                      <a:lnTo>
                        <a:pt x="580" y="948"/>
                      </a:lnTo>
                      <a:lnTo>
                        <a:pt x="583" y="951"/>
                      </a:lnTo>
                      <a:lnTo>
                        <a:pt x="583" y="947"/>
                      </a:lnTo>
                      <a:lnTo>
                        <a:pt x="581" y="947"/>
                      </a:lnTo>
                      <a:lnTo>
                        <a:pt x="581" y="951"/>
                      </a:lnTo>
                      <a:lnTo>
                        <a:pt x="587" y="951"/>
                      </a:lnTo>
                      <a:lnTo>
                        <a:pt x="585" y="951"/>
                      </a:lnTo>
                      <a:lnTo>
                        <a:pt x="584" y="948"/>
                      </a:lnTo>
                      <a:lnTo>
                        <a:pt x="581" y="947"/>
                      </a:lnTo>
                      <a:lnTo>
                        <a:pt x="581" y="951"/>
                      </a:lnTo>
                      <a:lnTo>
                        <a:pt x="587" y="951"/>
                      </a:lnTo>
                      <a:lnTo>
                        <a:pt x="587" y="949"/>
                      </a:lnTo>
                      <a:lnTo>
                        <a:pt x="585" y="949"/>
                      </a:lnTo>
                      <a:lnTo>
                        <a:pt x="585" y="947"/>
                      </a:lnTo>
                      <a:lnTo>
                        <a:pt x="584" y="946"/>
                      </a:lnTo>
                      <a:lnTo>
                        <a:pt x="580" y="948"/>
                      </a:lnTo>
                      <a:lnTo>
                        <a:pt x="585" y="948"/>
                      </a:lnTo>
                      <a:lnTo>
                        <a:pt x="584" y="946"/>
                      </a:lnTo>
                      <a:lnTo>
                        <a:pt x="580" y="948"/>
                      </a:lnTo>
                      <a:lnTo>
                        <a:pt x="585" y="948"/>
                      </a:lnTo>
                      <a:lnTo>
                        <a:pt x="585" y="947"/>
                      </a:lnTo>
                      <a:lnTo>
                        <a:pt x="584" y="947"/>
                      </a:lnTo>
                      <a:lnTo>
                        <a:pt x="584" y="946"/>
                      </a:lnTo>
                      <a:lnTo>
                        <a:pt x="583" y="943"/>
                      </a:lnTo>
                      <a:lnTo>
                        <a:pt x="579" y="944"/>
                      </a:lnTo>
                      <a:lnTo>
                        <a:pt x="584" y="944"/>
                      </a:lnTo>
                      <a:lnTo>
                        <a:pt x="583" y="943"/>
                      </a:lnTo>
                      <a:lnTo>
                        <a:pt x="579" y="944"/>
                      </a:lnTo>
                      <a:lnTo>
                        <a:pt x="584" y="944"/>
                      </a:lnTo>
                      <a:lnTo>
                        <a:pt x="584" y="940"/>
                      </a:lnTo>
                      <a:lnTo>
                        <a:pt x="583" y="939"/>
                      </a:lnTo>
                      <a:lnTo>
                        <a:pt x="581" y="935"/>
                      </a:lnTo>
                      <a:lnTo>
                        <a:pt x="577" y="937"/>
                      </a:lnTo>
                      <a:lnTo>
                        <a:pt x="583" y="937"/>
                      </a:lnTo>
                      <a:lnTo>
                        <a:pt x="581" y="935"/>
                      </a:lnTo>
                      <a:lnTo>
                        <a:pt x="577" y="937"/>
                      </a:lnTo>
                      <a:lnTo>
                        <a:pt x="583" y="937"/>
                      </a:lnTo>
                      <a:lnTo>
                        <a:pt x="583" y="934"/>
                      </a:lnTo>
                      <a:lnTo>
                        <a:pt x="581" y="934"/>
                      </a:lnTo>
                      <a:lnTo>
                        <a:pt x="581" y="933"/>
                      </a:lnTo>
                      <a:lnTo>
                        <a:pt x="580" y="930"/>
                      </a:lnTo>
                      <a:lnTo>
                        <a:pt x="576" y="931"/>
                      </a:lnTo>
                      <a:lnTo>
                        <a:pt x="581" y="931"/>
                      </a:lnTo>
                      <a:lnTo>
                        <a:pt x="580" y="930"/>
                      </a:lnTo>
                      <a:lnTo>
                        <a:pt x="576" y="931"/>
                      </a:lnTo>
                      <a:lnTo>
                        <a:pt x="581" y="931"/>
                      </a:lnTo>
                      <a:lnTo>
                        <a:pt x="581" y="927"/>
                      </a:lnTo>
                      <a:lnTo>
                        <a:pt x="580" y="926"/>
                      </a:lnTo>
                      <a:lnTo>
                        <a:pt x="579" y="922"/>
                      </a:lnTo>
                      <a:lnTo>
                        <a:pt x="575" y="924"/>
                      </a:lnTo>
                      <a:lnTo>
                        <a:pt x="580" y="924"/>
                      </a:lnTo>
                      <a:lnTo>
                        <a:pt x="579" y="922"/>
                      </a:lnTo>
                      <a:lnTo>
                        <a:pt x="575" y="924"/>
                      </a:lnTo>
                      <a:lnTo>
                        <a:pt x="580" y="924"/>
                      </a:lnTo>
                      <a:lnTo>
                        <a:pt x="580" y="916"/>
                      </a:lnTo>
                      <a:lnTo>
                        <a:pt x="579" y="916"/>
                      </a:lnTo>
                      <a:lnTo>
                        <a:pt x="577" y="911"/>
                      </a:lnTo>
                      <a:lnTo>
                        <a:pt x="574" y="911"/>
                      </a:lnTo>
                      <a:lnTo>
                        <a:pt x="579" y="911"/>
                      </a:lnTo>
                      <a:lnTo>
                        <a:pt x="574" y="911"/>
                      </a:lnTo>
                      <a:lnTo>
                        <a:pt x="579" y="911"/>
                      </a:lnTo>
                      <a:lnTo>
                        <a:pt x="579" y="907"/>
                      </a:lnTo>
                      <a:lnTo>
                        <a:pt x="577" y="907"/>
                      </a:lnTo>
                      <a:lnTo>
                        <a:pt x="576" y="902"/>
                      </a:lnTo>
                      <a:lnTo>
                        <a:pt x="572" y="902"/>
                      </a:lnTo>
                      <a:lnTo>
                        <a:pt x="577" y="902"/>
                      </a:lnTo>
                      <a:lnTo>
                        <a:pt x="572" y="902"/>
                      </a:lnTo>
                      <a:lnTo>
                        <a:pt x="577" y="902"/>
                      </a:lnTo>
                      <a:lnTo>
                        <a:pt x="577" y="896"/>
                      </a:lnTo>
                      <a:lnTo>
                        <a:pt x="576" y="896"/>
                      </a:lnTo>
                      <a:lnTo>
                        <a:pt x="575" y="890"/>
                      </a:lnTo>
                      <a:lnTo>
                        <a:pt x="571" y="890"/>
                      </a:lnTo>
                      <a:lnTo>
                        <a:pt x="576" y="890"/>
                      </a:lnTo>
                      <a:lnTo>
                        <a:pt x="571" y="890"/>
                      </a:lnTo>
                      <a:lnTo>
                        <a:pt x="576" y="890"/>
                      </a:lnTo>
                      <a:lnTo>
                        <a:pt x="576" y="877"/>
                      </a:lnTo>
                      <a:lnTo>
                        <a:pt x="575" y="877"/>
                      </a:lnTo>
                      <a:lnTo>
                        <a:pt x="574" y="871"/>
                      </a:lnTo>
                      <a:lnTo>
                        <a:pt x="570" y="871"/>
                      </a:lnTo>
                      <a:lnTo>
                        <a:pt x="575" y="871"/>
                      </a:lnTo>
                      <a:lnTo>
                        <a:pt x="570" y="871"/>
                      </a:lnTo>
                      <a:lnTo>
                        <a:pt x="575" y="871"/>
                      </a:lnTo>
                      <a:lnTo>
                        <a:pt x="575" y="863"/>
                      </a:lnTo>
                      <a:lnTo>
                        <a:pt x="574" y="855"/>
                      </a:lnTo>
                      <a:lnTo>
                        <a:pt x="568" y="855"/>
                      </a:lnTo>
                      <a:lnTo>
                        <a:pt x="574" y="855"/>
                      </a:lnTo>
                      <a:lnTo>
                        <a:pt x="568" y="855"/>
                      </a:lnTo>
                      <a:lnTo>
                        <a:pt x="574" y="855"/>
                      </a:lnTo>
                      <a:lnTo>
                        <a:pt x="574" y="846"/>
                      </a:lnTo>
                      <a:lnTo>
                        <a:pt x="572" y="837"/>
                      </a:lnTo>
                      <a:lnTo>
                        <a:pt x="567" y="837"/>
                      </a:lnTo>
                      <a:lnTo>
                        <a:pt x="572" y="837"/>
                      </a:lnTo>
                      <a:lnTo>
                        <a:pt x="567" y="837"/>
                      </a:lnTo>
                      <a:lnTo>
                        <a:pt x="572" y="837"/>
                      </a:lnTo>
                      <a:lnTo>
                        <a:pt x="572" y="818"/>
                      </a:lnTo>
                      <a:lnTo>
                        <a:pt x="571" y="807"/>
                      </a:lnTo>
                      <a:lnTo>
                        <a:pt x="566" y="807"/>
                      </a:lnTo>
                      <a:lnTo>
                        <a:pt x="571" y="807"/>
                      </a:lnTo>
                      <a:lnTo>
                        <a:pt x="566" y="807"/>
                      </a:lnTo>
                      <a:lnTo>
                        <a:pt x="571" y="807"/>
                      </a:lnTo>
                      <a:lnTo>
                        <a:pt x="571" y="797"/>
                      </a:lnTo>
                      <a:lnTo>
                        <a:pt x="570" y="785"/>
                      </a:lnTo>
                      <a:lnTo>
                        <a:pt x="565" y="785"/>
                      </a:lnTo>
                      <a:lnTo>
                        <a:pt x="570" y="785"/>
                      </a:lnTo>
                      <a:lnTo>
                        <a:pt x="565" y="785"/>
                      </a:lnTo>
                      <a:lnTo>
                        <a:pt x="570" y="785"/>
                      </a:lnTo>
                      <a:lnTo>
                        <a:pt x="570" y="774"/>
                      </a:lnTo>
                      <a:lnTo>
                        <a:pt x="568" y="762"/>
                      </a:lnTo>
                      <a:lnTo>
                        <a:pt x="563" y="762"/>
                      </a:lnTo>
                      <a:lnTo>
                        <a:pt x="568" y="762"/>
                      </a:lnTo>
                      <a:lnTo>
                        <a:pt x="563" y="762"/>
                      </a:lnTo>
                      <a:lnTo>
                        <a:pt x="568" y="762"/>
                      </a:lnTo>
                      <a:lnTo>
                        <a:pt x="568" y="738"/>
                      </a:lnTo>
                      <a:lnTo>
                        <a:pt x="567" y="725"/>
                      </a:lnTo>
                      <a:lnTo>
                        <a:pt x="562" y="725"/>
                      </a:lnTo>
                      <a:lnTo>
                        <a:pt x="567" y="725"/>
                      </a:lnTo>
                      <a:lnTo>
                        <a:pt x="562" y="725"/>
                      </a:lnTo>
                      <a:lnTo>
                        <a:pt x="567" y="725"/>
                      </a:lnTo>
                      <a:lnTo>
                        <a:pt x="567" y="712"/>
                      </a:lnTo>
                      <a:lnTo>
                        <a:pt x="566" y="699"/>
                      </a:lnTo>
                      <a:lnTo>
                        <a:pt x="561" y="699"/>
                      </a:lnTo>
                      <a:lnTo>
                        <a:pt x="566" y="699"/>
                      </a:lnTo>
                      <a:lnTo>
                        <a:pt x="561" y="699"/>
                      </a:lnTo>
                      <a:lnTo>
                        <a:pt x="566" y="699"/>
                      </a:lnTo>
                      <a:lnTo>
                        <a:pt x="566" y="673"/>
                      </a:lnTo>
                      <a:lnTo>
                        <a:pt x="565" y="660"/>
                      </a:lnTo>
                      <a:lnTo>
                        <a:pt x="559" y="660"/>
                      </a:lnTo>
                      <a:lnTo>
                        <a:pt x="565" y="660"/>
                      </a:lnTo>
                      <a:lnTo>
                        <a:pt x="559" y="660"/>
                      </a:lnTo>
                      <a:lnTo>
                        <a:pt x="565" y="660"/>
                      </a:lnTo>
                      <a:lnTo>
                        <a:pt x="565" y="647"/>
                      </a:lnTo>
                      <a:lnTo>
                        <a:pt x="563" y="633"/>
                      </a:lnTo>
                      <a:lnTo>
                        <a:pt x="558" y="633"/>
                      </a:lnTo>
                      <a:lnTo>
                        <a:pt x="563" y="633"/>
                      </a:lnTo>
                      <a:lnTo>
                        <a:pt x="558" y="633"/>
                      </a:lnTo>
                      <a:lnTo>
                        <a:pt x="563" y="633"/>
                      </a:lnTo>
                      <a:lnTo>
                        <a:pt x="563" y="620"/>
                      </a:lnTo>
                      <a:lnTo>
                        <a:pt x="562" y="607"/>
                      </a:lnTo>
                      <a:lnTo>
                        <a:pt x="557" y="607"/>
                      </a:lnTo>
                      <a:lnTo>
                        <a:pt x="562" y="607"/>
                      </a:lnTo>
                      <a:lnTo>
                        <a:pt x="557" y="607"/>
                      </a:lnTo>
                      <a:lnTo>
                        <a:pt x="562" y="607"/>
                      </a:lnTo>
                      <a:lnTo>
                        <a:pt x="562" y="581"/>
                      </a:lnTo>
                      <a:lnTo>
                        <a:pt x="561" y="567"/>
                      </a:lnTo>
                      <a:lnTo>
                        <a:pt x="556" y="567"/>
                      </a:lnTo>
                      <a:lnTo>
                        <a:pt x="561" y="567"/>
                      </a:lnTo>
                      <a:lnTo>
                        <a:pt x="556" y="567"/>
                      </a:lnTo>
                      <a:lnTo>
                        <a:pt x="561" y="567"/>
                      </a:lnTo>
                      <a:lnTo>
                        <a:pt x="561" y="554"/>
                      </a:lnTo>
                      <a:lnTo>
                        <a:pt x="559" y="541"/>
                      </a:lnTo>
                      <a:lnTo>
                        <a:pt x="554" y="541"/>
                      </a:lnTo>
                      <a:lnTo>
                        <a:pt x="559" y="541"/>
                      </a:lnTo>
                      <a:lnTo>
                        <a:pt x="554" y="541"/>
                      </a:lnTo>
                      <a:lnTo>
                        <a:pt x="559" y="541"/>
                      </a:lnTo>
                      <a:lnTo>
                        <a:pt x="559" y="530"/>
                      </a:lnTo>
                      <a:lnTo>
                        <a:pt x="558" y="517"/>
                      </a:lnTo>
                      <a:lnTo>
                        <a:pt x="553" y="517"/>
                      </a:lnTo>
                      <a:lnTo>
                        <a:pt x="558" y="517"/>
                      </a:lnTo>
                      <a:lnTo>
                        <a:pt x="553" y="517"/>
                      </a:lnTo>
                      <a:lnTo>
                        <a:pt x="558" y="517"/>
                      </a:lnTo>
                      <a:lnTo>
                        <a:pt x="558" y="491"/>
                      </a:lnTo>
                      <a:lnTo>
                        <a:pt x="557" y="479"/>
                      </a:lnTo>
                      <a:lnTo>
                        <a:pt x="552" y="479"/>
                      </a:lnTo>
                      <a:lnTo>
                        <a:pt x="557" y="479"/>
                      </a:lnTo>
                      <a:lnTo>
                        <a:pt x="552" y="479"/>
                      </a:lnTo>
                      <a:lnTo>
                        <a:pt x="557" y="479"/>
                      </a:lnTo>
                      <a:lnTo>
                        <a:pt x="557" y="466"/>
                      </a:lnTo>
                      <a:lnTo>
                        <a:pt x="556" y="455"/>
                      </a:lnTo>
                      <a:lnTo>
                        <a:pt x="550" y="455"/>
                      </a:lnTo>
                      <a:lnTo>
                        <a:pt x="556" y="455"/>
                      </a:lnTo>
                      <a:lnTo>
                        <a:pt x="550" y="455"/>
                      </a:lnTo>
                      <a:lnTo>
                        <a:pt x="556" y="455"/>
                      </a:lnTo>
                      <a:lnTo>
                        <a:pt x="556" y="443"/>
                      </a:lnTo>
                      <a:lnTo>
                        <a:pt x="554" y="432"/>
                      </a:lnTo>
                      <a:lnTo>
                        <a:pt x="549" y="432"/>
                      </a:lnTo>
                      <a:lnTo>
                        <a:pt x="554" y="432"/>
                      </a:lnTo>
                      <a:lnTo>
                        <a:pt x="549" y="432"/>
                      </a:lnTo>
                      <a:lnTo>
                        <a:pt x="554" y="432"/>
                      </a:lnTo>
                      <a:lnTo>
                        <a:pt x="554" y="408"/>
                      </a:lnTo>
                      <a:lnTo>
                        <a:pt x="553" y="398"/>
                      </a:lnTo>
                      <a:lnTo>
                        <a:pt x="548" y="398"/>
                      </a:lnTo>
                      <a:lnTo>
                        <a:pt x="553" y="398"/>
                      </a:lnTo>
                      <a:lnTo>
                        <a:pt x="548" y="398"/>
                      </a:lnTo>
                      <a:lnTo>
                        <a:pt x="553" y="398"/>
                      </a:lnTo>
                      <a:lnTo>
                        <a:pt x="553" y="386"/>
                      </a:lnTo>
                      <a:lnTo>
                        <a:pt x="552" y="376"/>
                      </a:lnTo>
                      <a:lnTo>
                        <a:pt x="546" y="376"/>
                      </a:lnTo>
                      <a:lnTo>
                        <a:pt x="552" y="376"/>
                      </a:lnTo>
                      <a:lnTo>
                        <a:pt x="546" y="376"/>
                      </a:lnTo>
                      <a:lnTo>
                        <a:pt x="552" y="376"/>
                      </a:lnTo>
                      <a:lnTo>
                        <a:pt x="552" y="366"/>
                      </a:lnTo>
                      <a:lnTo>
                        <a:pt x="550" y="357"/>
                      </a:lnTo>
                      <a:lnTo>
                        <a:pt x="545" y="357"/>
                      </a:lnTo>
                      <a:lnTo>
                        <a:pt x="550" y="357"/>
                      </a:lnTo>
                      <a:lnTo>
                        <a:pt x="545" y="357"/>
                      </a:lnTo>
                      <a:lnTo>
                        <a:pt x="550" y="357"/>
                      </a:lnTo>
                      <a:lnTo>
                        <a:pt x="550" y="337"/>
                      </a:lnTo>
                      <a:lnTo>
                        <a:pt x="549" y="328"/>
                      </a:lnTo>
                      <a:lnTo>
                        <a:pt x="544" y="328"/>
                      </a:lnTo>
                      <a:lnTo>
                        <a:pt x="549" y="328"/>
                      </a:lnTo>
                      <a:lnTo>
                        <a:pt x="544" y="328"/>
                      </a:lnTo>
                      <a:lnTo>
                        <a:pt x="549" y="328"/>
                      </a:lnTo>
                      <a:lnTo>
                        <a:pt x="549" y="319"/>
                      </a:lnTo>
                      <a:lnTo>
                        <a:pt x="548" y="310"/>
                      </a:lnTo>
                      <a:lnTo>
                        <a:pt x="543" y="310"/>
                      </a:lnTo>
                      <a:lnTo>
                        <a:pt x="548" y="310"/>
                      </a:lnTo>
                      <a:lnTo>
                        <a:pt x="543" y="310"/>
                      </a:lnTo>
                      <a:lnTo>
                        <a:pt x="548" y="310"/>
                      </a:lnTo>
                      <a:lnTo>
                        <a:pt x="548" y="302"/>
                      </a:lnTo>
                      <a:lnTo>
                        <a:pt x="546" y="295"/>
                      </a:lnTo>
                      <a:lnTo>
                        <a:pt x="541" y="295"/>
                      </a:lnTo>
                      <a:lnTo>
                        <a:pt x="546" y="295"/>
                      </a:lnTo>
                      <a:lnTo>
                        <a:pt x="541" y="295"/>
                      </a:lnTo>
                      <a:lnTo>
                        <a:pt x="546" y="295"/>
                      </a:lnTo>
                      <a:lnTo>
                        <a:pt x="546" y="281"/>
                      </a:lnTo>
                      <a:lnTo>
                        <a:pt x="545" y="281"/>
                      </a:lnTo>
                      <a:lnTo>
                        <a:pt x="544" y="274"/>
                      </a:lnTo>
                      <a:lnTo>
                        <a:pt x="540" y="274"/>
                      </a:lnTo>
                      <a:lnTo>
                        <a:pt x="545" y="274"/>
                      </a:lnTo>
                      <a:lnTo>
                        <a:pt x="540" y="274"/>
                      </a:lnTo>
                      <a:lnTo>
                        <a:pt x="545" y="274"/>
                      </a:lnTo>
                      <a:lnTo>
                        <a:pt x="545" y="268"/>
                      </a:lnTo>
                      <a:lnTo>
                        <a:pt x="544" y="268"/>
                      </a:lnTo>
                      <a:lnTo>
                        <a:pt x="543" y="262"/>
                      </a:lnTo>
                      <a:lnTo>
                        <a:pt x="539" y="262"/>
                      </a:lnTo>
                      <a:lnTo>
                        <a:pt x="544" y="262"/>
                      </a:lnTo>
                      <a:lnTo>
                        <a:pt x="539" y="262"/>
                      </a:lnTo>
                      <a:lnTo>
                        <a:pt x="544" y="262"/>
                      </a:lnTo>
                      <a:lnTo>
                        <a:pt x="544" y="256"/>
                      </a:lnTo>
                      <a:lnTo>
                        <a:pt x="543" y="255"/>
                      </a:lnTo>
                      <a:lnTo>
                        <a:pt x="541" y="251"/>
                      </a:lnTo>
                      <a:lnTo>
                        <a:pt x="537" y="252"/>
                      </a:lnTo>
                      <a:lnTo>
                        <a:pt x="543" y="252"/>
                      </a:lnTo>
                      <a:lnTo>
                        <a:pt x="541" y="251"/>
                      </a:lnTo>
                      <a:lnTo>
                        <a:pt x="537" y="252"/>
                      </a:lnTo>
                      <a:lnTo>
                        <a:pt x="543" y="252"/>
                      </a:lnTo>
                      <a:lnTo>
                        <a:pt x="543" y="243"/>
                      </a:lnTo>
                      <a:lnTo>
                        <a:pt x="541" y="242"/>
                      </a:lnTo>
                      <a:lnTo>
                        <a:pt x="540" y="238"/>
                      </a:lnTo>
                      <a:lnTo>
                        <a:pt x="536" y="239"/>
                      </a:lnTo>
                      <a:lnTo>
                        <a:pt x="541" y="239"/>
                      </a:lnTo>
                      <a:lnTo>
                        <a:pt x="540" y="238"/>
                      </a:lnTo>
                      <a:lnTo>
                        <a:pt x="536" y="239"/>
                      </a:lnTo>
                      <a:lnTo>
                        <a:pt x="541" y="239"/>
                      </a:lnTo>
                      <a:lnTo>
                        <a:pt x="541" y="237"/>
                      </a:lnTo>
                      <a:lnTo>
                        <a:pt x="540" y="235"/>
                      </a:lnTo>
                      <a:lnTo>
                        <a:pt x="539" y="231"/>
                      </a:lnTo>
                      <a:lnTo>
                        <a:pt x="535" y="233"/>
                      </a:lnTo>
                      <a:lnTo>
                        <a:pt x="540" y="233"/>
                      </a:lnTo>
                      <a:lnTo>
                        <a:pt x="539" y="231"/>
                      </a:lnTo>
                      <a:lnTo>
                        <a:pt x="535" y="233"/>
                      </a:lnTo>
                      <a:lnTo>
                        <a:pt x="540" y="233"/>
                      </a:lnTo>
                      <a:lnTo>
                        <a:pt x="540" y="231"/>
                      </a:lnTo>
                      <a:lnTo>
                        <a:pt x="539" y="231"/>
                      </a:lnTo>
                      <a:lnTo>
                        <a:pt x="539" y="230"/>
                      </a:lnTo>
                      <a:lnTo>
                        <a:pt x="537" y="228"/>
                      </a:lnTo>
                      <a:lnTo>
                        <a:pt x="534" y="229"/>
                      </a:lnTo>
                      <a:lnTo>
                        <a:pt x="539" y="229"/>
                      </a:lnTo>
                      <a:lnTo>
                        <a:pt x="537" y="228"/>
                      </a:lnTo>
                      <a:lnTo>
                        <a:pt x="534" y="229"/>
                      </a:lnTo>
                      <a:lnTo>
                        <a:pt x="539" y="229"/>
                      </a:lnTo>
                      <a:lnTo>
                        <a:pt x="539" y="226"/>
                      </a:lnTo>
                      <a:lnTo>
                        <a:pt x="537" y="226"/>
                      </a:lnTo>
                      <a:lnTo>
                        <a:pt x="536" y="224"/>
                      </a:lnTo>
                      <a:lnTo>
                        <a:pt x="534" y="222"/>
                      </a:lnTo>
                      <a:lnTo>
                        <a:pt x="531" y="222"/>
                      </a:lnTo>
                      <a:lnTo>
                        <a:pt x="528" y="224"/>
                      </a:lnTo>
                      <a:lnTo>
                        <a:pt x="527" y="226"/>
                      </a:lnTo>
                      <a:lnTo>
                        <a:pt x="527" y="228"/>
                      </a:lnTo>
                      <a:lnTo>
                        <a:pt x="531" y="228"/>
                      </a:lnTo>
                      <a:lnTo>
                        <a:pt x="528" y="225"/>
                      </a:lnTo>
                      <a:lnTo>
                        <a:pt x="527" y="228"/>
                      </a:lnTo>
                      <a:lnTo>
                        <a:pt x="531" y="228"/>
                      </a:lnTo>
                      <a:lnTo>
                        <a:pt x="528" y="225"/>
                      </a:lnTo>
                      <a:lnTo>
                        <a:pt x="527" y="226"/>
                      </a:lnTo>
                      <a:lnTo>
                        <a:pt x="526" y="229"/>
                      </a:lnTo>
                      <a:lnTo>
                        <a:pt x="526" y="231"/>
                      </a:lnTo>
                      <a:lnTo>
                        <a:pt x="530" y="231"/>
                      </a:lnTo>
                      <a:lnTo>
                        <a:pt x="526" y="230"/>
                      </a:lnTo>
                      <a:lnTo>
                        <a:pt x="526" y="231"/>
                      </a:lnTo>
                      <a:lnTo>
                        <a:pt x="530" y="231"/>
                      </a:lnTo>
                      <a:lnTo>
                        <a:pt x="526" y="230"/>
                      </a:lnTo>
                      <a:lnTo>
                        <a:pt x="525" y="233"/>
                      </a:lnTo>
                      <a:lnTo>
                        <a:pt x="525" y="237"/>
                      </a:lnTo>
                      <a:lnTo>
                        <a:pt x="528" y="237"/>
                      </a:lnTo>
                      <a:lnTo>
                        <a:pt x="525" y="235"/>
                      </a:lnTo>
                      <a:lnTo>
                        <a:pt x="525" y="237"/>
                      </a:lnTo>
                      <a:lnTo>
                        <a:pt x="528" y="237"/>
                      </a:lnTo>
                      <a:lnTo>
                        <a:pt x="525" y="235"/>
                      </a:lnTo>
                      <a:lnTo>
                        <a:pt x="523" y="238"/>
                      </a:lnTo>
                      <a:lnTo>
                        <a:pt x="523" y="246"/>
                      </a:lnTo>
                      <a:lnTo>
                        <a:pt x="527" y="246"/>
                      </a:lnTo>
                      <a:lnTo>
                        <a:pt x="523" y="244"/>
                      </a:lnTo>
                      <a:lnTo>
                        <a:pt x="523" y="246"/>
                      </a:lnTo>
                      <a:lnTo>
                        <a:pt x="527" y="246"/>
                      </a:lnTo>
                      <a:lnTo>
                        <a:pt x="523" y="244"/>
                      </a:lnTo>
                      <a:lnTo>
                        <a:pt x="522" y="247"/>
                      </a:lnTo>
                      <a:lnTo>
                        <a:pt x="522" y="252"/>
                      </a:lnTo>
                      <a:lnTo>
                        <a:pt x="526" y="252"/>
                      </a:lnTo>
                      <a:lnTo>
                        <a:pt x="522" y="251"/>
                      </a:lnTo>
                      <a:lnTo>
                        <a:pt x="522" y="252"/>
                      </a:lnTo>
                      <a:lnTo>
                        <a:pt x="526" y="252"/>
                      </a:lnTo>
                      <a:lnTo>
                        <a:pt x="522" y="251"/>
                      </a:lnTo>
                      <a:lnTo>
                        <a:pt x="521" y="255"/>
                      </a:lnTo>
                      <a:lnTo>
                        <a:pt x="521" y="260"/>
                      </a:lnTo>
                      <a:lnTo>
                        <a:pt x="525" y="260"/>
                      </a:lnTo>
                      <a:lnTo>
                        <a:pt x="521" y="259"/>
                      </a:lnTo>
                      <a:lnTo>
                        <a:pt x="521" y="260"/>
                      </a:lnTo>
                      <a:lnTo>
                        <a:pt x="525" y="260"/>
                      </a:lnTo>
                      <a:lnTo>
                        <a:pt x="521" y="259"/>
                      </a:lnTo>
                      <a:lnTo>
                        <a:pt x="519" y="262"/>
                      </a:lnTo>
                      <a:lnTo>
                        <a:pt x="519" y="274"/>
                      </a:lnTo>
                      <a:lnTo>
                        <a:pt x="523" y="274"/>
                      </a:lnTo>
                      <a:lnTo>
                        <a:pt x="519" y="273"/>
                      </a:lnTo>
                      <a:lnTo>
                        <a:pt x="519" y="274"/>
                      </a:lnTo>
                      <a:lnTo>
                        <a:pt x="523" y="274"/>
                      </a:lnTo>
                      <a:lnTo>
                        <a:pt x="519" y="273"/>
                      </a:lnTo>
                      <a:lnTo>
                        <a:pt x="518" y="278"/>
                      </a:lnTo>
                      <a:lnTo>
                        <a:pt x="518" y="284"/>
                      </a:lnTo>
                      <a:lnTo>
                        <a:pt x="522" y="284"/>
                      </a:lnTo>
                      <a:lnTo>
                        <a:pt x="518" y="284"/>
                      </a:lnTo>
                      <a:lnTo>
                        <a:pt x="522" y="284"/>
                      </a:lnTo>
                      <a:lnTo>
                        <a:pt x="518" y="284"/>
                      </a:lnTo>
                      <a:lnTo>
                        <a:pt x="517" y="291"/>
                      </a:lnTo>
                      <a:lnTo>
                        <a:pt x="517" y="297"/>
                      </a:lnTo>
                      <a:lnTo>
                        <a:pt x="521" y="297"/>
                      </a:lnTo>
                      <a:lnTo>
                        <a:pt x="517" y="297"/>
                      </a:lnTo>
                      <a:lnTo>
                        <a:pt x="521" y="297"/>
                      </a:lnTo>
                      <a:lnTo>
                        <a:pt x="517" y="297"/>
                      </a:lnTo>
                      <a:lnTo>
                        <a:pt x="516" y="304"/>
                      </a:lnTo>
                      <a:lnTo>
                        <a:pt x="516" y="319"/>
                      </a:lnTo>
                      <a:lnTo>
                        <a:pt x="519" y="319"/>
                      </a:lnTo>
                      <a:lnTo>
                        <a:pt x="516" y="319"/>
                      </a:lnTo>
                      <a:lnTo>
                        <a:pt x="519" y="319"/>
                      </a:lnTo>
                      <a:lnTo>
                        <a:pt x="516" y="319"/>
                      </a:lnTo>
                      <a:lnTo>
                        <a:pt x="514" y="327"/>
                      </a:lnTo>
                      <a:lnTo>
                        <a:pt x="514" y="336"/>
                      </a:lnTo>
                      <a:lnTo>
                        <a:pt x="518" y="336"/>
                      </a:lnTo>
                      <a:lnTo>
                        <a:pt x="514" y="336"/>
                      </a:lnTo>
                      <a:lnTo>
                        <a:pt x="518" y="336"/>
                      </a:lnTo>
                      <a:lnTo>
                        <a:pt x="514" y="336"/>
                      </a:lnTo>
                      <a:lnTo>
                        <a:pt x="513" y="345"/>
                      </a:lnTo>
                      <a:lnTo>
                        <a:pt x="513" y="355"/>
                      </a:lnTo>
                      <a:lnTo>
                        <a:pt x="517" y="355"/>
                      </a:lnTo>
                      <a:lnTo>
                        <a:pt x="513" y="355"/>
                      </a:lnTo>
                      <a:lnTo>
                        <a:pt x="517" y="355"/>
                      </a:lnTo>
                      <a:lnTo>
                        <a:pt x="513" y="355"/>
                      </a:lnTo>
                      <a:lnTo>
                        <a:pt x="512" y="366"/>
                      </a:lnTo>
                      <a:lnTo>
                        <a:pt x="512" y="388"/>
                      </a:lnTo>
                      <a:lnTo>
                        <a:pt x="516" y="388"/>
                      </a:lnTo>
                      <a:lnTo>
                        <a:pt x="512" y="388"/>
                      </a:lnTo>
                      <a:lnTo>
                        <a:pt x="516" y="388"/>
                      </a:lnTo>
                      <a:lnTo>
                        <a:pt x="512" y="388"/>
                      </a:lnTo>
                      <a:lnTo>
                        <a:pt x="510" y="399"/>
                      </a:lnTo>
                      <a:lnTo>
                        <a:pt x="510" y="411"/>
                      </a:lnTo>
                      <a:lnTo>
                        <a:pt x="514" y="411"/>
                      </a:lnTo>
                      <a:lnTo>
                        <a:pt x="510" y="411"/>
                      </a:lnTo>
                      <a:lnTo>
                        <a:pt x="514" y="411"/>
                      </a:lnTo>
                      <a:lnTo>
                        <a:pt x="510" y="411"/>
                      </a:lnTo>
                      <a:lnTo>
                        <a:pt x="509" y="423"/>
                      </a:lnTo>
                      <a:lnTo>
                        <a:pt x="509" y="435"/>
                      </a:lnTo>
                      <a:lnTo>
                        <a:pt x="513" y="435"/>
                      </a:lnTo>
                      <a:lnTo>
                        <a:pt x="509" y="435"/>
                      </a:lnTo>
                      <a:lnTo>
                        <a:pt x="513" y="435"/>
                      </a:lnTo>
                      <a:lnTo>
                        <a:pt x="509" y="435"/>
                      </a:lnTo>
                      <a:lnTo>
                        <a:pt x="508" y="448"/>
                      </a:lnTo>
                      <a:lnTo>
                        <a:pt x="508" y="473"/>
                      </a:lnTo>
                      <a:lnTo>
                        <a:pt x="512" y="473"/>
                      </a:lnTo>
                      <a:lnTo>
                        <a:pt x="508" y="473"/>
                      </a:lnTo>
                      <a:lnTo>
                        <a:pt x="512" y="473"/>
                      </a:lnTo>
                      <a:lnTo>
                        <a:pt x="508" y="473"/>
                      </a:lnTo>
                      <a:lnTo>
                        <a:pt x="506" y="486"/>
                      </a:lnTo>
                      <a:lnTo>
                        <a:pt x="506" y="500"/>
                      </a:lnTo>
                      <a:lnTo>
                        <a:pt x="510" y="500"/>
                      </a:lnTo>
                      <a:lnTo>
                        <a:pt x="506" y="500"/>
                      </a:lnTo>
                      <a:lnTo>
                        <a:pt x="510" y="500"/>
                      </a:lnTo>
                      <a:lnTo>
                        <a:pt x="506" y="500"/>
                      </a:lnTo>
                      <a:lnTo>
                        <a:pt x="505" y="513"/>
                      </a:lnTo>
                      <a:lnTo>
                        <a:pt x="505" y="526"/>
                      </a:lnTo>
                      <a:lnTo>
                        <a:pt x="509" y="526"/>
                      </a:lnTo>
                      <a:lnTo>
                        <a:pt x="505" y="526"/>
                      </a:lnTo>
                      <a:lnTo>
                        <a:pt x="509" y="526"/>
                      </a:lnTo>
                      <a:lnTo>
                        <a:pt x="505" y="526"/>
                      </a:lnTo>
                      <a:lnTo>
                        <a:pt x="504" y="539"/>
                      </a:lnTo>
                      <a:lnTo>
                        <a:pt x="504" y="566"/>
                      </a:lnTo>
                      <a:lnTo>
                        <a:pt x="508" y="566"/>
                      </a:lnTo>
                      <a:lnTo>
                        <a:pt x="504" y="566"/>
                      </a:lnTo>
                      <a:lnTo>
                        <a:pt x="508" y="566"/>
                      </a:lnTo>
                      <a:lnTo>
                        <a:pt x="504" y="566"/>
                      </a:lnTo>
                      <a:lnTo>
                        <a:pt x="503" y="579"/>
                      </a:lnTo>
                      <a:lnTo>
                        <a:pt x="503" y="592"/>
                      </a:lnTo>
                      <a:lnTo>
                        <a:pt x="506" y="592"/>
                      </a:lnTo>
                      <a:lnTo>
                        <a:pt x="503" y="592"/>
                      </a:lnTo>
                      <a:lnTo>
                        <a:pt x="506" y="592"/>
                      </a:lnTo>
                      <a:lnTo>
                        <a:pt x="503" y="592"/>
                      </a:lnTo>
                      <a:lnTo>
                        <a:pt x="501" y="605"/>
                      </a:lnTo>
                      <a:lnTo>
                        <a:pt x="501" y="618"/>
                      </a:lnTo>
                      <a:lnTo>
                        <a:pt x="505" y="618"/>
                      </a:lnTo>
                      <a:lnTo>
                        <a:pt x="501" y="618"/>
                      </a:lnTo>
                      <a:lnTo>
                        <a:pt x="505" y="618"/>
                      </a:lnTo>
                      <a:lnTo>
                        <a:pt x="501" y="618"/>
                      </a:lnTo>
                      <a:lnTo>
                        <a:pt x="500" y="630"/>
                      </a:lnTo>
                      <a:lnTo>
                        <a:pt x="500" y="656"/>
                      </a:lnTo>
                      <a:lnTo>
                        <a:pt x="504" y="656"/>
                      </a:lnTo>
                      <a:lnTo>
                        <a:pt x="500" y="656"/>
                      </a:lnTo>
                      <a:lnTo>
                        <a:pt x="504" y="656"/>
                      </a:lnTo>
                      <a:lnTo>
                        <a:pt x="500" y="656"/>
                      </a:lnTo>
                      <a:lnTo>
                        <a:pt x="499" y="669"/>
                      </a:lnTo>
                      <a:lnTo>
                        <a:pt x="499" y="682"/>
                      </a:lnTo>
                      <a:lnTo>
                        <a:pt x="503" y="682"/>
                      </a:lnTo>
                      <a:lnTo>
                        <a:pt x="499" y="682"/>
                      </a:lnTo>
                      <a:lnTo>
                        <a:pt x="503" y="682"/>
                      </a:lnTo>
                      <a:lnTo>
                        <a:pt x="499" y="682"/>
                      </a:lnTo>
                      <a:lnTo>
                        <a:pt x="497" y="694"/>
                      </a:lnTo>
                      <a:lnTo>
                        <a:pt x="497" y="707"/>
                      </a:lnTo>
                      <a:lnTo>
                        <a:pt x="501" y="707"/>
                      </a:lnTo>
                      <a:lnTo>
                        <a:pt x="497" y="707"/>
                      </a:lnTo>
                      <a:lnTo>
                        <a:pt x="501" y="707"/>
                      </a:lnTo>
                      <a:lnTo>
                        <a:pt x="497" y="707"/>
                      </a:lnTo>
                      <a:lnTo>
                        <a:pt x="496" y="718"/>
                      </a:lnTo>
                      <a:lnTo>
                        <a:pt x="496" y="742"/>
                      </a:lnTo>
                      <a:lnTo>
                        <a:pt x="500" y="742"/>
                      </a:lnTo>
                      <a:lnTo>
                        <a:pt x="496" y="742"/>
                      </a:lnTo>
                      <a:lnTo>
                        <a:pt x="500" y="742"/>
                      </a:lnTo>
                      <a:lnTo>
                        <a:pt x="496" y="742"/>
                      </a:lnTo>
                      <a:lnTo>
                        <a:pt x="495" y="753"/>
                      </a:lnTo>
                      <a:lnTo>
                        <a:pt x="495" y="765"/>
                      </a:lnTo>
                      <a:lnTo>
                        <a:pt x="499" y="765"/>
                      </a:lnTo>
                      <a:lnTo>
                        <a:pt x="495" y="765"/>
                      </a:lnTo>
                      <a:lnTo>
                        <a:pt x="499" y="765"/>
                      </a:lnTo>
                      <a:lnTo>
                        <a:pt x="495" y="765"/>
                      </a:lnTo>
                      <a:lnTo>
                        <a:pt x="494" y="775"/>
                      </a:lnTo>
                      <a:lnTo>
                        <a:pt x="494" y="787"/>
                      </a:lnTo>
                      <a:lnTo>
                        <a:pt x="497" y="787"/>
                      </a:lnTo>
                      <a:lnTo>
                        <a:pt x="494" y="787"/>
                      </a:lnTo>
                      <a:lnTo>
                        <a:pt x="497" y="787"/>
                      </a:lnTo>
                      <a:lnTo>
                        <a:pt x="494" y="787"/>
                      </a:lnTo>
                      <a:lnTo>
                        <a:pt x="492" y="797"/>
                      </a:lnTo>
                      <a:lnTo>
                        <a:pt x="492" y="818"/>
                      </a:lnTo>
                      <a:lnTo>
                        <a:pt x="496" y="818"/>
                      </a:lnTo>
                      <a:lnTo>
                        <a:pt x="492" y="818"/>
                      </a:lnTo>
                      <a:lnTo>
                        <a:pt x="496" y="818"/>
                      </a:lnTo>
                      <a:lnTo>
                        <a:pt x="492" y="818"/>
                      </a:lnTo>
                      <a:lnTo>
                        <a:pt x="491" y="828"/>
                      </a:lnTo>
                      <a:lnTo>
                        <a:pt x="491" y="837"/>
                      </a:lnTo>
                      <a:lnTo>
                        <a:pt x="495" y="837"/>
                      </a:lnTo>
                      <a:lnTo>
                        <a:pt x="491" y="837"/>
                      </a:lnTo>
                      <a:lnTo>
                        <a:pt x="495" y="837"/>
                      </a:lnTo>
                      <a:lnTo>
                        <a:pt x="491" y="837"/>
                      </a:lnTo>
                      <a:lnTo>
                        <a:pt x="490" y="846"/>
                      </a:lnTo>
                      <a:lnTo>
                        <a:pt x="490" y="855"/>
                      </a:lnTo>
                      <a:lnTo>
                        <a:pt x="494" y="855"/>
                      </a:lnTo>
                      <a:lnTo>
                        <a:pt x="490" y="855"/>
                      </a:lnTo>
                      <a:lnTo>
                        <a:pt x="494" y="855"/>
                      </a:lnTo>
                      <a:lnTo>
                        <a:pt x="490" y="855"/>
                      </a:lnTo>
                      <a:lnTo>
                        <a:pt x="488" y="864"/>
                      </a:lnTo>
                      <a:lnTo>
                        <a:pt x="488" y="880"/>
                      </a:lnTo>
                      <a:lnTo>
                        <a:pt x="492" y="880"/>
                      </a:lnTo>
                      <a:lnTo>
                        <a:pt x="488" y="880"/>
                      </a:lnTo>
                      <a:lnTo>
                        <a:pt x="492" y="880"/>
                      </a:lnTo>
                      <a:lnTo>
                        <a:pt x="488" y="880"/>
                      </a:lnTo>
                      <a:lnTo>
                        <a:pt x="487" y="887"/>
                      </a:lnTo>
                      <a:lnTo>
                        <a:pt x="487" y="894"/>
                      </a:lnTo>
                      <a:lnTo>
                        <a:pt x="491" y="894"/>
                      </a:lnTo>
                      <a:lnTo>
                        <a:pt x="487" y="894"/>
                      </a:lnTo>
                      <a:lnTo>
                        <a:pt x="491" y="894"/>
                      </a:lnTo>
                      <a:lnTo>
                        <a:pt x="487" y="894"/>
                      </a:lnTo>
                      <a:lnTo>
                        <a:pt x="486" y="900"/>
                      </a:lnTo>
                      <a:lnTo>
                        <a:pt x="486" y="913"/>
                      </a:lnTo>
                      <a:lnTo>
                        <a:pt x="490" y="913"/>
                      </a:lnTo>
                      <a:lnTo>
                        <a:pt x="486" y="912"/>
                      </a:lnTo>
                      <a:lnTo>
                        <a:pt x="486" y="913"/>
                      </a:lnTo>
                      <a:lnTo>
                        <a:pt x="490" y="913"/>
                      </a:lnTo>
                      <a:lnTo>
                        <a:pt x="486" y="912"/>
                      </a:lnTo>
                      <a:lnTo>
                        <a:pt x="485" y="917"/>
                      </a:lnTo>
                      <a:lnTo>
                        <a:pt x="485" y="924"/>
                      </a:lnTo>
                      <a:lnTo>
                        <a:pt x="488" y="924"/>
                      </a:lnTo>
                      <a:lnTo>
                        <a:pt x="485" y="922"/>
                      </a:lnTo>
                      <a:lnTo>
                        <a:pt x="485" y="924"/>
                      </a:lnTo>
                      <a:lnTo>
                        <a:pt x="488" y="924"/>
                      </a:lnTo>
                      <a:lnTo>
                        <a:pt x="485" y="922"/>
                      </a:lnTo>
                      <a:lnTo>
                        <a:pt x="483" y="927"/>
                      </a:lnTo>
                      <a:lnTo>
                        <a:pt x="483" y="933"/>
                      </a:lnTo>
                      <a:lnTo>
                        <a:pt x="487" y="933"/>
                      </a:lnTo>
                      <a:lnTo>
                        <a:pt x="483" y="931"/>
                      </a:lnTo>
                      <a:lnTo>
                        <a:pt x="483" y="933"/>
                      </a:lnTo>
                      <a:lnTo>
                        <a:pt x="487" y="933"/>
                      </a:lnTo>
                      <a:lnTo>
                        <a:pt x="483" y="931"/>
                      </a:lnTo>
                      <a:lnTo>
                        <a:pt x="482" y="935"/>
                      </a:lnTo>
                      <a:lnTo>
                        <a:pt x="482" y="943"/>
                      </a:lnTo>
                      <a:lnTo>
                        <a:pt x="486" y="943"/>
                      </a:lnTo>
                      <a:lnTo>
                        <a:pt x="482" y="942"/>
                      </a:lnTo>
                      <a:lnTo>
                        <a:pt x="482" y="943"/>
                      </a:lnTo>
                      <a:lnTo>
                        <a:pt x="486" y="943"/>
                      </a:lnTo>
                      <a:lnTo>
                        <a:pt x="482" y="942"/>
                      </a:lnTo>
                      <a:lnTo>
                        <a:pt x="481" y="944"/>
                      </a:lnTo>
                      <a:lnTo>
                        <a:pt x="481" y="947"/>
                      </a:lnTo>
                      <a:lnTo>
                        <a:pt x="485" y="947"/>
                      </a:lnTo>
                      <a:lnTo>
                        <a:pt x="482" y="944"/>
                      </a:lnTo>
                      <a:lnTo>
                        <a:pt x="481" y="947"/>
                      </a:lnTo>
                      <a:lnTo>
                        <a:pt x="485" y="947"/>
                      </a:lnTo>
                      <a:lnTo>
                        <a:pt x="482" y="944"/>
                      </a:lnTo>
                      <a:lnTo>
                        <a:pt x="481" y="946"/>
                      </a:lnTo>
                      <a:lnTo>
                        <a:pt x="479" y="948"/>
                      </a:lnTo>
                      <a:lnTo>
                        <a:pt x="479" y="949"/>
                      </a:lnTo>
                      <a:lnTo>
                        <a:pt x="483" y="949"/>
                      </a:lnTo>
                      <a:lnTo>
                        <a:pt x="481" y="947"/>
                      </a:lnTo>
                      <a:lnTo>
                        <a:pt x="479" y="949"/>
                      </a:lnTo>
                      <a:lnTo>
                        <a:pt x="483" y="949"/>
                      </a:lnTo>
                      <a:lnTo>
                        <a:pt x="481" y="947"/>
                      </a:lnTo>
                      <a:lnTo>
                        <a:pt x="479" y="948"/>
                      </a:lnTo>
                      <a:lnTo>
                        <a:pt x="482" y="951"/>
                      </a:lnTo>
                      <a:lnTo>
                        <a:pt x="486" y="948"/>
                      </a:lnTo>
                      <a:lnTo>
                        <a:pt x="485" y="948"/>
                      </a:lnTo>
                      <a:lnTo>
                        <a:pt x="482" y="947"/>
                      </a:lnTo>
                      <a:lnTo>
                        <a:pt x="479" y="948"/>
                      </a:lnTo>
                      <a:lnTo>
                        <a:pt x="482" y="951"/>
                      </a:lnTo>
                      <a:lnTo>
                        <a:pt x="486" y="948"/>
                      </a:lnTo>
                      <a:lnTo>
                        <a:pt x="483" y="946"/>
                      </a:lnTo>
                      <a:lnTo>
                        <a:pt x="479" y="948"/>
                      </a:lnTo>
                      <a:lnTo>
                        <a:pt x="485" y="948"/>
                      </a:lnTo>
                      <a:lnTo>
                        <a:pt x="483" y="946"/>
                      </a:lnTo>
                      <a:lnTo>
                        <a:pt x="479" y="948"/>
                      </a:lnTo>
                      <a:lnTo>
                        <a:pt x="485" y="948"/>
                      </a:lnTo>
                      <a:lnTo>
                        <a:pt x="485" y="946"/>
                      </a:lnTo>
                      <a:lnTo>
                        <a:pt x="483" y="946"/>
                      </a:lnTo>
                      <a:lnTo>
                        <a:pt x="483" y="943"/>
                      </a:lnTo>
                      <a:lnTo>
                        <a:pt x="482" y="942"/>
                      </a:lnTo>
                      <a:lnTo>
                        <a:pt x="478" y="944"/>
                      </a:lnTo>
                      <a:lnTo>
                        <a:pt x="483" y="944"/>
                      </a:lnTo>
                      <a:lnTo>
                        <a:pt x="482" y="942"/>
                      </a:lnTo>
                      <a:lnTo>
                        <a:pt x="478" y="944"/>
                      </a:lnTo>
                      <a:lnTo>
                        <a:pt x="483" y="944"/>
                      </a:lnTo>
                      <a:lnTo>
                        <a:pt x="483" y="939"/>
                      </a:lnTo>
                      <a:lnTo>
                        <a:pt x="482" y="939"/>
                      </a:lnTo>
                      <a:lnTo>
                        <a:pt x="482" y="938"/>
                      </a:lnTo>
                      <a:lnTo>
                        <a:pt x="481" y="935"/>
                      </a:lnTo>
                      <a:lnTo>
                        <a:pt x="477" y="937"/>
                      </a:lnTo>
                      <a:lnTo>
                        <a:pt x="482" y="937"/>
                      </a:lnTo>
                      <a:lnTo>
                        <a:pt x="481" y="935"/>
                      </a:lnTo>
                      <a:lnTo>
                        <a:pt x="477" y="937"/>
                      </a:lnTo>
                      <a:lnTo>
                        <a:pt x="482" y="937"/>
                      </a:lnTo>
                      <a:lnTo>
                        <a:pt x="482" y="933"/>
                      </a:lnTo>
                      <a:lnTo>
                        <a:pt x="481" y="933"/>
                      </a:lnTo>
                      <a:lnTo>
                        <a:pt x="481" y="931"/>
                      </a:lnTo>
                      <a:lnTo>
                        <a:pt x="479" y="929"/>
                      </a:lnTo>
                      <a:lnTo>
                        <a:pt x="475" y="930"/>
                      </a:lnTo>
                      <a:lnTo>
                        <a:pt x="481" y="930"/>
                      </a:lnTo>
                      <a:lnTo>
                        <a:pt x="479" y="929"/>
                      </a:lnTo>
                      <a:lnTo>
                        <a:pt x="475" y="930"/>
                      </a:lnTo>
                      <a:lnTo>
                        <a:pt x="481" y="930"/>
                      </a:lnTo>
                      <a:lnTo>
                        <a:pt x="481" y="926"/>
                      </a:lnTo>
                      <a:lnTo>
                        <a:pt x="479" y="925"/>
                      </a:lnTo>
                      <a:lnTo>
                        <a:pt x="478" y="921"/>
                      </a:lnTo>
                      <a:lnTo>
                        <a:pt x="474" y="922"/>
                      </a:lnTo>
                      <a:lnTo>
                        <a:pt x="479" y="922"/>
                      </a:lnTo>
                      <a:lnTo>
                        <a:pt x="478" y="921"/>
                      </a:lnTo>
                      <a:lnTo>
                        <a:pt x="474" y="922"/>
                      </a:lnTo>
                      <a:lnTo>
                        <a:pt x="479" y="922"/>
                      </a:lnTo>
                      <a:lnTo>
                        <a:pt x="479" y="915"/>
                      </a:lnTo>
                      <a:lnTo>
                        <a:pt x="478" y="915"/>
                      </a:lnTo>
                      <a:lnTo>
                        <a:pt x="477" y="909"/>
                      </a:lnTo>
                      <a:lnTo>
                        <a:pt x="473" y="909"/>
                      </a:lnTo>
                      <a:lnTo>
                        <a:pt x="478" y="909"/>
                      </a:lnTo>
                      <a:lnTo>
                        <a:pt x="473" y="909"/>
                      </a:lnTo>
                      <a:lnTo>
                        <a:pt x="478" y="909"/>
                      </a:lnTo>
                      <a:lnTo>
                        <a:pt x="478" y="904"/>
                      </a:lnTo>
                      <a:lnTo>
                        <a:pt x="477" y="904"/>
                      </a:lnTo>
                      <a:lnTo>
                        <a:pt x="475" y="899"/>
                      </a:lnTo>
                      <a:lnTo>
                        <a:pt x="472" y="899"/>
                      </a:lnTo>
                      <a:lnTo>
                        <a:pt x="477" y="899"/>
                      </a:lnTo>
                      <a:lnTo>
                        <a:pt x="472" y="899"/>
                      </a:lnTo>
                      <a:lnTo>
                        <a:pt x="477" y="899"/>
                      </a:lnTo>
                      <a:lnTo>
                        <a:pt x="477" y="894"/>
                      </a:lnTo>
                      <a:lnTo>
                        <a:pt x="475" y="894"/>
                      </a:lnTo>
                      <a:lnTo>
                        <a:pt x="474" y="889"/>
                      </a:lnTo>
                      <a:lnTo>
                        <a:pt x="470" y="889"/>
                      </a:lnTo>
                      <a:lnTo>
                        <a:pt x="475" y="889"/>
                      </a:lnTo>
                      <a:lnTo>
                        <a:pt x="470" y="889"/>
                      </a:lnTo>
                      <a:lnTo>
                        <a:pt x="475" y="889"/>
                      </a:lnTo>
                      <a:lnTo>
                        <a:pt x="475" y="875"/>
                      </a:lnTo>
                      <a:lnTo>
                        <a:pt x="474" y="875"/>
                      </a:lnTo>
                      <a:lnTo>
                        <a:pt x="473" y="868"/>
                      </a:lnTo>
                      <a:lnTo>
                        <a:pt x="469" y="868"/>
                      </a:lnTo>
                      <a:lnTo>
                        <a:pt x="474" y="868"/>
                      </a:lnTo>
                      <a:lnTo>
                        <a:pt x="469" y="868"/>
                      </a:lnTo>
                      <a:lnTo>
                        <a:pt x="474" y="868"/>
                      </a:lnTo>
                      <a:lnTo>
                        <a:pt x="474" y="860"/>
                      </a:lnTo>
                      <a:lnTo>
                        <a:pt x="473" y="853"/>
                      </a:lnTo>
                      <a:lnTo>
                        <a:pt x="468" y="853"/>
                      </a:lnTo>
                      <a:lnTo>
                        <a:pt x="473" y="853"/>
                      </a:lnTo>
                      <a:lnTo>
                        <a:pt x="468" y="853"/>
                      </a:lnTo>
                      <a:lnTo>
                        <a:pt x="473" y="853"/>
                      </a:lnTo>
                      <a:lnTo>
                        <a:pt x="473" y="844"/>
                      </a:lnTo>
                      <a:lnTo>
                        <a:pt x="472" y="834"/>
                      </a:lnTo>
                      <a:lnTo>
                        <a:pt x="466" y="834"/>
                      </a:lnTo>
                      <a:lnTo>
                        <a:pt x="472" y="834"/>
                      </a:lnTo>
                      <a:lnTo>
                        <a:pt x="466" y="834"/>
                      </a:lnTo>
                      <a:lnTo>
                        <a:pt x="472" y="834"/>
                      </a:lnTo>
                      <a:lnTo>
                        <a:pt x="472" y="815"/>
                      </a:lnTo>
                      <a:lnTo>
                        <a:pt x="470" y="804"/>
                      </a:lnTo>
                      <a:lnTo>
                        <a:pt x="465" y="804"/>
                      </a:lnTo>
                      <a:lnTo>
                        <a:pt x="470" y="804"/>
                      </a:lnTo>
                      <a:lnTo>
                        <a:pt x="465" y="804"/>
                      </a:lnTo>
                      <a:lnTo>
                        <a:pt x="470" y="804"/>
                      </a:lnTo>
                      <a:lnTo>
                        <a:pt x="470" y="793"/>
                      </a:lnTo>
                      <a:lnTo>
                        <a:pt x="469" y="782"/>
                      </a:lnTo>
                      <a:lnTo>
                        <a:pt x="464" y="782"/>
                      </a:lnTo>
                      <a:lnTo>
                        <a:pt x="469" y="782"/>
                      </a:lnTo>
                      <a:lnTo>
                        <a:pt x="464" y="782"/>
                      </a:lnTo>
                      <a:lnTo>
                        <a:pt x="469" y="782"/>
                      </a:lnTo>
                      <a:lnTo>
                        <a:pt x="469" y="770"/>
                      </a:lnTo>
                      <a:lnTo>
                        <a:pt x="468" y="758"/>
                      </a:lnTo>
                      <a:lnTo>
                        <a:pt x="463" y="758"/>
                      </a:lnTo>
                      <a:lnTo>
                        <a:pt x="468" y="758"/>
                      </a:lnTo>
                      <a:lnTo>
                        <a:pt x="463" y="758"/>
                      </a:lnTo>
                      <a:lnTo>
                        <a:pt x="468" y="758"/>
                      </a:lnTo>
                      <a:lnTo>
                        <a:pt x="468" y="734"/>
                      </a:lnTo>
                      <a:lnTo>
                        <a:pt x="466" y="721"/>
                      </a:lnTo>
                      <a:lnTo>
                        <a:pt x="461" y="721"/>
                      </a:lnTo>
                      <a:lnTo>
                        <a:pt x="466" y="721"/>
                      </a:lnTo>
                      <a:lnTo>
                        <a:pt x="461" y="721"/>
                      </a:lnTo>
                      <a:lnTo>
                        <a:pt x="466" y="721"/>
                      </a:lnTo>
                      <a:lnTo>
                        <a:pt x="466" y="708"/>
                      </a:lnTo>
                      <a:lnTo>
                        <a:pt x="465" y="695"/>
                      </a:lnTo>
                      <a:lnTo>
                        <a:pt x="460" y="695"/>
                      </a:lnTo>
                      <a:lnTo>
                        <a:pt x="465" y="695"/>
                      </a:lnTo>
                      <a:lnTo>
                        <a:pt x="460" y="695"/>
                      </a:lnTo>
                      <a:lnTo>
                        <a:pt x="465" y="695"/>
                      </a:lnTo>
                      <a:lnTo>
                        <a:pt x="465" y="682"/>
                      </a:lnTo>
                      <a:lnTo>
                        <a:pt x="464" y="668"/>
                      </a:lnTo>
                      <a:lnTo>
                        <a:pt x="459" y="668"/>
                      </a:lnTo>
                      <a:lnTo>
                        <a:pt x="464" y="668"/>
                      </a:lnTo>
                      <a:lnTo>
                        <a:pt x="459" y="668"/>
                      </a:lnTo>
                      <a:lnTo>
                        <a:pt x="464" y="668"/>
                      </a:lnTo>
                      <a:lnTo>
                        <a:pt x="464" y="642"/>
                      </a:lnTo>
                      <a:lnTo>
                        <a:pt x="463" y="629"/>
                      </a:lnTo>
                      <a:lnTo>
                        <a:pt x="457" y="629"/>
                      </a:lnTo>
                      <a:lnTo>
                        <a:pt x="463" y="629"/>
                      </a:lnTo>
                      <a:lnTo>
                        <a:pt x="457" y="629"/>
                      </a:lnTo>
                      <a:lnTo>
                        <a:pt x="463" y="629"/>
                      </a:lnTo>
                      <a:lnTo>
                        <a:pt x="463" y="615"/>
                      </a:lnTo>
                      <a:lnTo>
                        <a:pt x="461" y="602"/>
                      </a:lnTo>
                      <a:lnTo>
                        <a:pt x="456" y="602"/>
                      </a:lnTo>
                      <a:lnTo>
                        <a:pt x="461" y="602"/>
                      </a:lnTo>
                      <a:lnTo>
                        <a:pt x="456" y="602"/>
                      </a:lnTo>
                      <a:lnTo>
                        <a:pt x="461" y="602"/>
                      </a:lnTo>
                      <a:lnTo>
                        <a:pt x="461" y="576"/>
                      </a:lnTo>
                      <a:lnTo>
                        <a:pt x="460" y="563"/>
                      </a:lnTo>
                      <a:lnTo>
                        <a:pt x="455" y="563"/>
                      </a:lnTo>
                      <a:lnTo>
                        <a:pt x="460" y="563"/>
                      </a:lnTo>
                      <a:lnTo>
                        <a:pt x="455" y="563"/>
                      </a:lnTo>
                      <a:lnTo>
                        <a:pt x="460" y="563"/>
                      </a:lnTo>
                      <a:lnTo>
                        <a:pt x="460" y="550"/>
                      </a:lnTo>
                      <a:lnTo>
                        <a:pt x="459" y="538"/>
                      </a:lnTo>
                      <a:lnTo>
                        <a:pt x="454" y="538"/>
                      </a:lnTo>
                      <a:lnTo>
                        <a:pt x="459" y="538"/>
                      </a:lnTo>
                      <a:lnTo>
                        <a:pt x="454" y="538"/>
                      </a:lnTo>
                      <a:lnTo>
                        <a:pt x="459" y="538"/>
                      </a:lnTo>
                      <a:lnTo>
                        <a:pt x="459" y="525"/>
                      </a:lnTo>
                      <a:lnTo>
                        <a:pt x="457" y="512"/>
                      </a:lnTo>
                      <a:lnTo>
                        <a:pt x="452" y="512"/>
                      </a:lnTo>
                      <a:lnTo>
                        <a:pt x="457" y="512"/>
                      </a:lnTo>
                      <a:lnTo>
                        <a:pt x="452" y="512"/>
                      </a:lnTo>
                      <a:lnTo>
                        <a:pt x="457" y="512"/>
                      </a:lnTo>
                      <a:lnTo>
                        <a:pt x="457" y="487"/>
                      </a:lnTo>
                      <a:lnTo>
                        <a:pt x="456" y="474"/>
                      </a:lnTo>
                      <a:lnTo>
                        <a:pt x="451" y="474"/>
                      </a:lnTo>
                      <a:lnTo>
                        <a:pt x="456" y="474"/>
                      </a:lnTo>
                      <a:lnTo>
                        <a:pt x="451" y="474"/>
                      </a:lnTo>
                      <a:lnTo>
                        <a:pt x="456" y="474"/>
                      </a:lnTo>
                      <a:lnTo>
                        <a:pt x="456" y="463"/>
                      </a:lnTo>
                      <a:lnTo>
                        <a:pt x="455" y="451"/>
                      </a:lnTo>
                      <a:lnTo>
                        <a:pt x="450" y="451"/>
                      </a:lnTo>
                      <a:lnTo>
                        <a:pt x="455" y="451"/>
                      </a:lnTo>
                      <a:lnTo>
                        <a:pt x="450" y="451"/>
                      </a:lnTo>
                      <a:lnTo>
                        <a:pt x="455" y="451"/>
                      </a:lnTo>
                      <a:lnTo>
                        <a:pt x="455" y="439"/>
                      </a:lnTo>
                      <a:lnTo>
                        <a:pt x="454" y="428"/>
                      </a:lnTo>
                      <a:lnTo>
                        <a:pt x="448" y="428"/>
                      </a:lnTo>
                      <a:lnTo>
                        <a:pt x="454" y="428"/>
                      </a:lnTo>
                      <a:lnTo>
                        <a:pt x="448" y="428"/>
                      </a:lnTo>
                      <a:lnTo>
                        <a:pt x="454" y="428"/>
                      </a:lnTo>
                      <a:lnTo>
                        <a:pt x="454" y="405"/>
                      </a:lnTo>
                      <a:lnTo>
                        <a:pt x="452" y="394"/>
                      </a:lnTo>
                      <a:lnTo>
                        <a:pt x="447" y="394"/>
                      </a:lnTo>
                      <a:lnTo>
                        <a:pt x="452" y="394"/>
                      </a:lnTo>
                      <a:lnTo>
                        <a:pt x="447" y="394"/>
                      </a:lnTo>
                      <a:lnTo>
                        <a:pt x="452" y="394"/>
                      </a:lnTo>
                      <a:lnTo>
                        <a:pt x="452" y="384"/>
                      </a:lnTo>
                      <a:lnTo>
                        <a:pt x="451" y="372"/>
                      </a:lnTo>
                      <a:lnTo>
                        <a:pt x="446" y="372"/>
                      </a:lnTo>
                      <a:lnTo>
                        <a:pt x="451" y="372"/>
                      </a:lnTo>
                      <a:lnTo>
                        <a:pt x="446" y="372"/>
                      </a:lnTo>
                      <a:lnTo>
                        <a:pt x="451" y="372"/>
                      </a:lnTo>
                      <a:lnTo>
                        <a:pt x="451" y="363"/>
                      </a:lnTo>
                      <a:lnTo>
                        <a:pt x="450" y="353"/>
                      </a:lnTo>
                      <a:lnTo>
                        <a:pt x="444" y="353"/>
                      </a:lnTo>
                      <a:lnTo>
                        <a:pt x="450" y="353"/>
                      </a:lnTo>
                      <a:lnTo>
                        <a:pt x="444" y="353"/>
                      </a:lnTo>
                      <a:lnTo>
                        <a:pt x="450" y="353"/>
                      </a:lnTo>
                      <a:lnTo>
                        <a:pt x="450" y="333"/>
                      </a:lnTo>
                      <a:lnTo>
                        <a:pt x="448" y="324"/>
                      </a:lnTo>
                      <a:lnTo>
                        <a:pt x="443" y="324"/>
                      </a:lnTo>
                      <a:lnTo>
                        <a:pt x="448" y="324"/>
                      </a:lnTo>
                      <a:lnTo>
                        <a:pt x="443" y="324"/>
                      </a:lnTo>
                      <a:lnTo>
                        <a:pt x="448" y="324"/>
                      </a:lnTo>
                      <a:lnTo>
                        <a:pt x="448" y="317"/>
                      </a:lnTo>
                      <a:lnTo>
                        <a:pt x="447" y="308"/>
                      </a:lnTo>
                      <a:lnTo>
                        <a:pt x="442" y="308"/>
                      </a:lnTo>
                      <a:lnTo>
                        <a:pt x="447" y="308"/>
                      </a:lnTo>
                      <a:lnTo>
                        <a:pt x="442" y="308"/>
                      </a:lnTo>
                      <a:lnTo>
                        <a:pt x="447" y="308"/>
                      </a:lnTo>
                      <a:lnTo>
                        <a:pt x="447" y="300"/>
                      </a:lnTo>
                      <a:lnTo>
                        <a:pt x="446" y="292"/>
                      </a:lnTo>
                      <a:lnTo>
                        <a:pt x="441" y="292"/>
                      </a:lnTo>
                      <a:lnTo>
                        <a:pt x="446" y="292"/>
                      </a:lnTo>
                      <a:lnTo>
                        <a:pt x="441" y="292"/>
                      </a:lnTo>
                      <a:lnTo>
                        <a:pt x="446" y="292"/>
                      </a:lnTo>
                      <a:lnTo>
                        <a:pt x="446" y="278"/>
                      </a:lnTo>
                      <a:lnTo>
                        <a:pt x="444" y="278"/>
                      </a:lnTo>
                      <a:lnTo>
                        <a:pt x="443" y="271"/>
                      </a:lnTo>
                      <a:lnTo>
                        <a:pt x="439" y="271"/>
                      </a:lnTo>
                      <a:lnTo>
                        <a:pt x="444" y="271"/>
                      </a:lnTo>
                      <a:lnTo>
                        <a:pt x="439" y="271"/>
                      </a:lnTo>
                      <a:lnTo>
                        <a:pt x="444" y="271"/>
                      </a:lnTo>
                      <a:lnTo>
                        <a:pt x="444" y="266"/>
                      </a:lnTo>
                      <a:lnTo>
                        <a:pt x="443" y="266"/>
                      </a:lnTo>
                      <a:lnTo>
                        <a:pt x="442" y="260"/>
                      </a:lnTo>
                      <a:lnTo>
                        <a:pt x="438" y="260"/>
                      </a:lnTo>
                      <a:lnTo>
                        <a:pt x="443" y="260"/>
                      </a:lnTo>
                      <a:lnTo>
                        <a:pt x="438" y="260"/>
                      </a:lnTo>
                      <a:lnTo>
                        <a:pt x="443" y="260"/>
                      </a:lnTo>
                      <a:lnTo>
                        <a:pt x="443" y="255"/>
                      </a:lnTo>
                      <a:lnTo>
                        <a:pt x="442" y="255"/>
                      </a:lnTo>
                      <a:lnTo>
                        <a:pt x="441" y="250"/>
                      </a:lnTo>
                      <a:lnTo>
                        <a:pt x="437" y="250"/>
                      </a:lnTo>
                      <a:lnTo>
                        <a:pt x="442" y="250"/>
                      </a:lnTo>
                      <a:lnTo>
                        <a:pt x="437" y="250"/>
                      </a:lnTo>
                      <a:lnTo>
                        <a:pt x="442" y="250"/>
                      </a:lnTo>
                      <a:lnTo>
                        <a:pt x="442" y="242"/>
                      </a:lnTo>
                      <a:lnTo>
                        <a:pt x="441" y="241"/>
                      </a:lnTo>
                      <a:lnTo>
                        <a:pt x="439" y="237"/>
                      </a:lnTo>
                      <a:lnTo>
                        <a:pt x="435" y="238"/>
                      </a:lnTo>
                      <a:lnTo>
                        <a:pt x="441" y="238"/>
                      </a:lnTo>
                      <a:lnTo>
                        <a:pt x="439" y="237"/>
                      </a:lnTo>
                      <a:lnTo>
                        <a:pt x="435" y="238"/>
                      </a:lnTo>
                      <a:lnTo>
                        <a:pt x="441" y="238"/>
                      </a:lnTo>
                      <a:lnTo>
                        <a:pt x="441" y="235"/>
                      </a:lnTo>
                      <a:lnTo>
                        <a:pt x="439" y="235"/>
                      </a:lnTo>
                      <a:lnTo>
                        <a:pt x="439" y="234"/>
                      </a:lnTo>
                      <a:lnTo>
                        <a:pt x="438" y="231"/>
                      </a:lnTo>
                      <a:lnTo>
                        <a:pt x="434" y="233"/>
                      </a:lnTo>
                      <a:lnTo>
                        <a:pt x="439" y="233"/>
                      </a:lnTo>
                      <a:lnTo>
                        <a:pt x="438" y="231"/>
                      </a:lnTo>
                      <a:lnTo>
                        <a:pt x="434" y="233"/>
                      </a:lnTo>
                      <a:lnTo>
                        <a:pt x="439" y="233"/>
                      </a:lnTo>
                      <a:lnTo>
                        <a:pt x="439" y="230"/>
                      </a:lnTo>
                      <a:lnTo>
                        <a:pt x="438" y="230"/>
                      </a:lnTo>
                      <a:lnTo>
                        <a:pt x="438" y="228"/>
                      </a:lnTo>
                      <a:lnTo>
                        <a:pt x="437" y="226"/>
                      </a:lnTo>
                      <a:lnTo>
                        <a:pt x="433" y="229"/>
                      </a:lnTo>
                      <a:lnTo>
                        <a:pt x="438" y="229"/>
                      </a:lnTo>
                      <a:lnTo>
                        <a:pt x="437" y="226"/>
                      </a:lnTo>
                      <a:lnTo>
                        <a:pt x="433" y="229"/>
                      </a:lnTo>
                      <a:lnTo>
                        <a:pt x="438" y="229"/>
                      </a:lnTo>
                      <a:lnTo>
                        <a:pt x="438" y="228"/>
                      </a:lnTo>
                      <a:lnTo>
                        <a:pt x="437" y="228"/>
                      </a:lnTo>
                      <a:lnTo>
                        <a:pt x="437" y="225"/>
                      </a:lnTo>
                      <a:lnTo>
                        <a:pt x="435" y="224"/>
                      </a:lnTo>
                      <a:lnTo>
                        <a:pt x="434" y="224"/>
                      </a:lnTo>
                      <a:lnTo>
                        <a:pt x="432" y="222"/>
                      </a:lnTo>
                      <a:lnTo>
                        <a:pt x="429" y="224"/>
                      </a:lnTo>
                      <a:lnTo>
                        <a:pt x="426" y="226"/>
                      </a:lnTo>
                      <a:lnTo>
                        <a:pt x="425" y="229"/>
                      </a:lnTo>
                      <a:lnTo>
                        <a:pt x="425" y="233"/>
                      </a:lnTo>
                      <a:lnTo>
                        <a:pt x="429" y="233"/>
                      </a:lnTo>
                      <a:lnTo>
                        <a:pt x="425" y="231"/>
                      </a:lnTo>
                      <a:lnTo>
                        <a:pt x="425" y="233"/>
                      </a:lnTo>
                      <a:lnTo>
                        <a:pt x="429" y="233"/>
                      </a:lnTo>
                      <a:lnTo>
                        <a:pt x="425" y="231"/>
                      </a:lnTo>
                      <a:lnTo>
                        <a:pt x="424" y="234"/>
                      </a:lnTo>
                      <a:lnTo>
                        <a:pt x="424" y="238"/>
                      </a:lnTo>
                      <a:lnTo>
                        <a:pt x="428" y="238"/>
                      </a:lnTo>
                      <a:lnTo>
                        <a:pt x="424" y="237"/>
                      </a:lnTo>
                      <a:lnTo>
                        <a:pt x="424" y="238"/>
                      </a:lnTo>
                      <a:lnTo>
                        <a:pt x="428" y="238"/>
                      </a:lnTo>
                      <a:lnTo>
                        <a:pt x="424" y="237"/>
                      </a:lnTo>
                      <a:lnTo>
                        <a:pt x="423" y="239"/>
                      </a:lnTo>
                      <a:lnTo>
                        <a:pt x="423" y="243"/>
                      </a:lnTo>
                      <a:lnTo>
                        <a:pt x="426" y="243"/>
                      </a:lnTo>
                      <a:lnTo>
                        <a:pt x="423" y="242"/>
                      </a:lnTo>
                      <a:lnTo>
                        <a:pt x="423" y="243"/>
                      </a:lnTo>
                      <a:lnTo>
                        <a:pt x="426" y="243"/>
                      </a:lnTo>
                      <a:lnTo>
                        <a:pt x="423" y="242"/>
                      </a:lnTo>
                      <a:lnTo>
                        <a:pt x="421" y="246"/>
                      </a:lnTo>
                      <a:lnTo>
                        <a:pt x="421" y="253"/>
                      </a:lnTo>
                      <a:lnTo>
                        <a:pt x="425" y="253"/>
                      </a:lnTo>
                      <a:lnTo>
                        <a:pt x="421" y="252"/>
                      </a:lnTo>
                      <a:lnTo>
                        <a:pt x="421" y="253"/>
                      </a:lnTo>
                      <a:lnTo>
                        <a:pt x="425" y="253"/>
                      </a:lnTo>
                      <a:lnTo>
                        <a:pt x="421" y="252"/>
                      </a:lnTo>
                      <a:lnTo>
                        <a:pt x="420" y="256"/>
                      </a:lnTo>
                      <a:lnTo>
                        <a:pt x="420" y="262"/>
                      </a:lnTo>
                      <a:lnTo>
                        <a:pt x="424" y="262"/>
                      </a:lnTo>
                      <a:lnTo>
                        <a:pt x="420" y="261"/>
                      </a:lnTo>
                      <a:lnTo>
                        <a:pt x="420" y="262"/>
                      </a:lnTo>
                      <a:lnTo>
                        <a:pt x="424" y="262"/>
                      </a:lnTo>
                      <a:lnTo>
                        <a:pt x="420" y="261"/>
                      </a:lnTo>
                      <a:lnTo>
                        <a:pt x="419" y="265"/>
                      </a:lnTo>
                      <a:lnTo>
                        <a:pt x="419" y="271"/>
                      </a:lnTo>
                      <a:lnTo>
                        <a:pt x="423" y="271"/>
                      </a:lnTo>
                      <a:lnTo>
                        <a:pt x="419" y="270"/>
                      </a:lnTo>
                      <a:lnTo>
                        <a:pt x="419" y="271"/>
                      </a:lnTo>
                      <a:lnTo>
                        <a:pt x="423" y="271"/>
                      </a:lnTo>
                      <a:lnTo>
                        <a:pt x="419" y="270"/>
                      </a:lnTo>
                      <a:lnTo>
                        <a:pt x="417" y="275"/>
                      </a:lnTo>
                      <a:lnTo>
                        <a:pt x="417" y="287"/>
                      </a:lnTo>
                      <a:lnTo>
                        <a:pt x="421" y="287"/>
                      </a:lnTo>
                      <a:lnTo>
                        <a:pt x="417" y="287"/>
                      </a:lnTo>
                      <a:lnTo>
                        <a:pt x="421" y="287"/>
                      </a:lnTo>
                      <a:lnTo>
                        <a:pt x="417" y="287"/>
                      </a:lnTo>
                      <a:lnTo>
                        <a:pt x="416" y="293"/>
                      </a:lnTo>
                      <a:lnTo>
                        <a:pt x="416" y="300"/>
                      </a:lnTo>
                      <a:lnTo>
                        <a:pt x="420" y="300"/>
                      </a:lnTo>
                      <a:lnTo>
                        <a:pt x="416" y="300"/>
                      </a:lnTo>
                      <a:lnTo>
                        <a:pt x="420" y="300"/>
                      </a:lnTo>
                      <a:lnTo>
                        <a:pt x="416" y="300"/>
                      </a:lnTo>
                      <a:lnTo>
                        <a:pt x="415" y="308"/>
                      </a:lnTo>
                      <a:lnTo>
                        <a:pt x="415" y="323"/>
                      </a:lnTo>
                      <a:lnTo>
                        <a:pt x="419" y="323"/>
                      </a:lnTo>
                      <a:lnTo>
                        <a:pt x="415" y="323"/>
                      </a:lnTo>
                      <a:lnTo>
                        <a:pt x="419" y="323"/>
                      </a:lnTo>
                      <a:lnTo>
                        <a:pt x="415" y="323"/>
                      </a:lnTo>
                      <a:lnTo>
                        <a:pt x="413" y="331"/>
                      </a:lnTo>
                      <a:lnTo>
                        <a:pt x="413" y="340"/>
                      </a:lnTo>
                      <a:lnTo>
                        <a:pt x="417" y="340"/>
                      </a:lnTo>
                      <a:lnTo>
                        <a:pt x="413" y="340"/>
                      </a:lnTo>
                      <a:lnTo>
                        <a:pt x="417" y="340"/>
                      </a:lnTo>
                      <a:lnTo>
                        <a:pt x="413" y="340"/>
                      </a:lnTo>
                      <a:lnTo>
                        <a:pt x="412" y="350"/>
                      </a:lnTo>
                      <a:lnTo>
                        <a:pt x="412" y="359"/>
                      </a:lnTo>
                      <a:lnTo>
                        <a:pt x="416" y="359"/>
                      </a:lnTo>
                      <a:lnTo>
                        <a:pt x="412" y="359"/>
                      </a:lnTo>
                      <a:lnTo>
                        <a:pt x="416" y="359"/>
                      </a:lnTo>
                      <a:lnTo>
                        <a:pt x="412" y="359"/>
                      </a:lnTo>
                      <a:lnTo>
                        <a:pt x="411" y="371"/>
                      </a:lnTo>
                      <a:lnTo>
                        <a:pt x="411" y="393"/>
                      </a:lnTo>
                      <a:lnTo>
                        <a:pt x="415" y="393"/>
                      </a:lnTo>
                      <a:lnTo>
                        <a:pt x="411" y="393"/>
                      </a:lnTo>
                      <a:lnTo>
                        <a:pt x="415" y="393"/>
                      </a:lnTo>
                      <a:lnTo>
                        <a:pt x="411" y="393"/>
                      </a:lnTo>
                      <a:lnTo>
                        <a:pt x="410" y="405"/>
                      </a:lnTo>
                      <a:lnTo>
                        <a:pt x="410" y="416"/>
                      </a:lnTo>
                      <a:lnTo>
                        <a:pt x="413" y="416"/>
                      </a:lnTo>
                      <a:lnTo>
                        <a:pt x="410" y="416"/>
                      </a:lnTo>
                      <a:lnTo>
                        <a:pt x="413" y="416"/>
                      </a:lnTo>
                      <a:lnTo>
                        <a:pt x="410" y="416"/>
                      </a:lnTo>
                      <a:lnTo>
                        <a:pt x="408" y="428"/>
                      </a:lnTo>
                      <a:lnTo>
                        <a:pt x="408" y="441"/>
                      </a:lnTo>
                      <a:lnTo>
                        <a:pt x="412" y="441"/>
                      </a:lnTo>
                      <a:lnTo>
                        <a:pt x="408" y="441"/>
                      </a:lnTo>
                      <a:lnTo>
                        <a:pt x="412" y="441"/>
                      </a:lnTo>
                      <a:lnTo>
                        <a:pt x="408" y="441"/>
                      </a:lnTo>
                      <a:lnTo>
                        <a:pt x="407" y="454"/>
                      </a:lnTo>
                      <a:lnTo>
                        <a:pt x="407" y="479"/>
                      </a:lnTo>
                      <a:lnTo>
                        <a:pt x="411" y="479"/>
                      </a:lnTo>
                      <a:lnTo>
                        <a:pt x="407" y="479"/>
                      </a:lnTo>
                      <a:lnTo>
                        <a:pt x="411" y="479"/>
                      </a:lnTo>
                      <a:lnTo>
                        <a:pt x="407" y="479"/>
                      </a:lnTo>
                      <a:lnTo>
                        <a:pt x="406" y="492"/>
                      </a:lnTo>
                      <a:lnTo>
                        <a:pt x="406" y="505"/>
                      </a:lnTo>
                      <a:lnTo>
                        <a:pt x="410" y="505"/>
                      </a:lnTo>
                      <a:lnTo>
                        <a:pt x="406" y="505"/>
                      </a:lnTo>
                      <a:lnTo>
                        <a:pt x="410" y="505"/>
                      </a:lnTo>
                      <a:lnTo>
                        <a:pt x="406" y="505"/>
                      </a:lnTo>
                      <a:lnTo>
                        <a:pt x="404" y="518"/>
                      </a:lnTo>
                      <a:lnTo>
                        <a:pt x="404" y="531"/>
                      </a:lnTo>
                      <a:lnTo>
                        <a:pt x="408" y="531"/>
                      </a:lnTo>
                      <a:lnTo>
                        <a:pt x="404" y="531"/>
                      </a:lnTo>
                      <a:lnTo>
                        <a:pt x="408" y="531"/>
                      </a:lnTo>
                      <a:lnTo>
                        <a:pt x="404" y="531"/>
                      </a:lnTo>
                      <a:lnTo>
                        <a:pt x="403" y="545"/>
                      </a:lnTo>
                      <a:lnTo>
                        <a:pt x="403" y="571"/>
                      </a:lnTo>
                      <a:lnTo>
                        <a:pt x="407" y="571"/>
                      </a:lnTo>
                      <a:lnTo>
                        <a:pt x="403" y="571"/>
                      </a:lnTo>
                      <a:lnTo>
                        <a:pt x="407" y="571"/>
                      </a:lnTo>
                      <a:lnTo>
                        <a:pt x="403" y="571"/>
                      </a:lnTo>
                      <a:lnTo>
                        <a:pt x="402" y="584"/>
                      </a:lnTo>
                      <a:lnTo>
                        <a:pt x="402" y="597"/>
                      </a:lnTo>
                      <a:lnTo>
                        <a:pt x="406" y="597"/>
                      </a:lnTo>
                      <a:lnTo>
                        <a:pt x="402" y="597"/>
                      </a:lnTo>
                      <a:lnTo>
                        <a:pt x="406" y="597"/>
                      </a:lnTo>
                      <a:lnTo>
                        <a:pt x="402" y="597"/>
                      </a:lnTo>
                      <a:lnTo>
                        <a:pt x="401" y="610"/>
                      </a:lnTo>
                      <a:lnTo>
                        <a:pt x="401" y="623"/>
                      </a:lnTo>
                      <a:lnTo>
                        <a:pt x="404" y="623"/>
                      </a:lnTo>
                      <a:lnTo>
                        <a:pt x="401" y="623"/>
                      </a:lnTo>
                      <a:lnTo>
                        <a:pt x="404" y="623"/>
                      </a:lnTo>
                      <a:lnTo>
                        <a:pt x="401" y="623"/>
                      </a:lnTo>
                      <a:lnTo>
                        <a:pt x="399" y="636"/>
                      </a:lnTo>
                      <a:lnTo>
                        <a:pt x="399" y="661"/>
                      </a:lnTo>
                      <a:lnTo>
                        <a:pt x="403" y="661"/>
                      </a:lnTo>
                      <a:lnTo>
                        <a:pt x="399" y="661"/>
                      </a:lnTo>
                      <a:lnTo>
                        <a:pt x="403" y="661"/>
                      </a:lnTo>
                      <a:lnTo>
                        <a:pt x="399" y="661"/>
                      </a:lnTo>
                      <a:lnTo>
                        <a:pt x="398" y="674"/>
                      </a:lnTo>
                      <a:lnTo>
                        <a:pt x="398" y="686"/>
                      </a:lnTo>
                      <a:lnTo>
                        <a:pt x="402" y="686"/>
                      </a:lnTo>
                      <a:lnTo>
                        <a:pt x="398" y="686"/>
                      </a:lnTo>
                      <a:lnTo>
                        <a:pt x="402" y="686"/>
                      </a:lnTo>
                      <a:lnTo>
                        <a:pt x="398" y="686"/>
                      </a:lnTo>
                      <a:lnTo>
                        <a:pt x="397" y="699"/>
                      </a:lnTo>
                      <a:lnTo>
                        <a:pt x="397" y="711"/>
                      </a:lnTo>
                      <a:lnTo>
                        <a:pt x="401" y="711"/>
                      </a:lnTo>
                      <a:lnTo>
                        <a:pt x="397" y="711"/>
                      </a:lnTo>
                      <a:lnTo>
                        <a:pt x="401" y="711"/>
                      </a:lnTo>
                      <a:lnTo>
                        <a:pt x="397" y="711"/>
                      </a:lnTo>
                      <a:lnTo>
                        <a:pt x="395" y="723"/>
                      </a:lnTo>
                      <a:lnTo>
                        <a:pt x="395" y="747"/>
                      </a:lnTo>
                      <a:lnTo>
                        <a:pt x="399" y="747"/>
                      </a:lnTo>
                      <a:lnTo>
                        <a:pt x="395" y="747"/>
                      </a:lnTo>
                      <a:lnTo>
                        <a:pt x="399" y="747"/>
                      </a:lnTo>
                      <a:lnTo>
                        <a:pt x="395" y="747"/>
                      </a:lnTo>
                      <a:lnTo>
                        <a:pt x="394" y="758"/>
                      </a:lnTo>
                      <a:lnTo>
                        <a:pt x="394" y="769"/>
                      </a:lnTo>
                      <a:lnTo>
                        <a:pt x="398" y="769"/>
                      </a:lnTo>
                      <a:lnTo>
                        <a:pt x="394" y="769"/>
                      </a:lnTo>
                      <a:lnTo>
                        <a:pt x="398" y="769"/>
                      </a:lnTo>
                      <a:lnTo>
                        <a:pt x="394" y="769"/>
                      </a:lnTo>
                      <a:lnTo>
                        <a:pt x="393" y="780"/>
                      </a:lnTo>
                      <a:lnTo>
                        <a:pt x="393" y="791"/>
                      </a:lnTo>
                      <a:lnTo>
                        <a:pt x="397" y="791"/>
                      </a:lnTo>
                      <a:lnTo>
                        <a:pt x="393" y="791"/>
                      </a:lnTo>
                      <a:lnTo>
                        <a:pt x="397" y="791"/>
                      </a:lnTo>
                      <a:lnTo>
                        <a:pt x="393" y="791"/>
                      </a:lnTo>
                      <a:lnTo>
                        <a:pt x="392" y="801"/>
                      </a:lnTo>
                      <a:lnTo>
                        <a:pt x="392" y="822"/>
                      </a:lnTo>
                      <a:lnTo>
                        <a:pt x="395" y="822"/>
                      </a:lnTo>
                      <a:lnTo>
                        <a:pt x="392" y="822"/>
                      </a:lnTo>
                      <a:lnTo>
                        <a:pt x="395" y="822"/>
                      </a:lnTo>
                      <a:lnTo>
                        <a:pt x="392" y="822"/>
                      </a:lnTo>
                      <a:lnTo>
                        <a:pt x="390" y="832"/>
                      </a:lnTo>
                      <a:lnTo>
                        <a:pt x="390" y="841"/>
                      </a:lnTo>
                      <a:lnTo>
                        <a:pt x="394" y="841"/>
                      </a:lnTo>
                      <a:lnTo>
                        <a:pt x="390" y="841"/>
                      </a:lnTo>
                      <a:lnTo>
                        <a:pt x="394" y="841"/>
                      </a:lnTo>
                      <a:lnTo>
                        <a:pt x="390" y="841"/>
                      </a:lnTo>
                      <a:lnTo>
                        <a:pt x="389" y="850"/>
                      </a:lnTo>
                      <a:lnTo>
                        <a:pt x="389" y="859"/>
                      </a:lnTo>
                      <a:lnTo>
                        <a:pt x="393" y="859"/>
                      </a:lnTo>
                      <a:lnTo>
                        <a:pt x="389" y="859"/>
                      </a:lnTo>
                      <a:lnTo>
                        <a:pt x="393" y="859"/>
                      </a:lnTo>
                      <a:lnTo>
                        <a:pt x="389" y="859"/>
                      </a:lnTo>
                      <a:lnTo>
                        <a:pt x="388" y="867"/>
                      </a:lnTo>
                      <a:lnTo>
                        <a:pt x="388" y="884"/>
                      </a:lnTo>
                      <a:lnTo>
                        <a:pt x="392" y="884"/>
                      </a:lnTo>
                      <a:lnTo>
                        <a:pt x="388" y="884"/>
                      </a:lnTo>
                      <a:lnTo>
                        <a:pt x="392" y="884"/>
                      </a:lnTo>
                      <a:lnTo>
                        <a:pt x="388" y="884"/>
                      </a:lnTo>
                      <a:lnTo>
                        <a:pt x="386" y="890"/>
                      </a:lnTo>
                      <a:lnTo>
                        <a:pt x="386" y="898"/>
                      </a:lnTo>
                      <a:lnTo>
                        <a:pt x="390" y="898"/>
                      </a:lnTo>
                      <a:lnTo>
                        <a:pt x="386" y="898"/>
                      </a:lnTo>
                      <a:lnTo>
                        <a:pt x="390" y="898"/>
                      </a:lnTo>
                      <a:lnTo>
                        <a:pt x="386" y="898"/>
                      </a:lnTo>
                      <a:lnTo>
                        <a:pt x="385" y="904"/>
                      </a:lnTo>
                      <a:lnTo>
                        <a:pt x="385" y="911"/>
                      </a:lnTo>
                      <a:lnTo>
                        <a:pt x="389" y="911"/>
                      </a:lnTo>
                      <a:lnTo>
                        <a:pt x="385" y="909"/>
                      </a:lnTo>
                      <a:lnTo>
                        <a:pt x="385" y="911"/>
                      </a:lnTo>
                      <a:lnTo>
                        <a:pt x="389" y="911"/>
                      </a:lnTo>
                      <a:lnTo>
                        <a:pt x="385" y="909"/>
                      </a:lnTo>
                      <a:lnTo>
                        <a:pt x="384" y="915"/>
                      </a:lnTo>
                      <a:lnTo>
                        <a:pt x="384" y="926"/>
                      </a:lnTo>
                      <a:lnTo>
                        <a:pt x="388" y="926"/>
                      </a:lnTo>
                      <a:lnTo>
                        <a:pt x="384" y="925"/>
                      </a:lnTo>
                      <a:lnTo>
                        <a:pt x="384" y="926"/>
                      </a:lnTo>
                      <a:lnTo>
                        <a:pt x="388" y="926"/>
                      </a:lnTo>
                      <a:lnTo>
                        <a:pt x="384" y="925"/>
                      </a:lnTo>
                      <a:lnTo>
                        <a:pt x="382" y="930"/>
                      </a:lnTo>
                      <a:lnTo>
                        <a:pt x="382" y="935"/>
                      </a:lnTo>
                      <a:lnTo>
                        <a:pt x="386" y="935"/>
                      </a:lnTo>
                      <a:lnTo>
                        <a:pt x="382" y="934"/>
                      </a:lnTo>
                      <a:lnTo>
                        <a:pt x="382" y="935"/>
                      </a:lnTo>
                      <a:lnTo>
                        <a:pt x="386" y="935"/>
                      </a:lnTo>
                      <a:lnTo>
                        <a:pt x="382" y="934"/>
                      </a:lnTo>
                      <a:lnTo>
                        <a:pt x="381" y="938"/>
                      </a:lnTo>
                      <a:lnTo>
                        <a:pt x="381" y="944"/>
                      </a:lnTo>
                      <a:lnTo>
                        <a:pt x="385" y="944"/>
                      </a:lnTo>
                      <a:lnTo>
                        <a:pt x="381" y="943"/>
                      </a:lnTo>
                      <a:lnTo>
                        <a:pt x="381" y="944"/>
                      </a:lnTo>
                      <a:lnTo>
                        <a:pt x="385" y="944"/>
                      </a:lnTo>
                      <a:lnTo>
                        <a:pt x="381" y="943"/>
                      </a:lnTo>
                      <a:lnTo>
                        <a:pt x="380" y="946"/>
                      </a:lnTo>
                      <a:lnTo>
                        <a:pt x="380" y="948"/>
                      </a:lnTo>
                      <a:lnTo>
                        <a:pt x="384" y="948"/>
                      </a:lnTo>
                      <a:lnTo>
                        <a:pt x="380" y="947"/>
                      </a:lnTo>
                      <a:lnTo>
                        <a:pt x="380" y="948"/>
                      </a:lnTo>
                      <a:lnTo>
                        <a:pt x="384" y="948"/>
                      </a:lnTo>
                      <a:lnTo>
                        <a:pt x="380" y="947"/>
                      </a:lnTo>
                      <a:lnTo>
                        <a:pt x="379" y="949"/>
                      </a:lnTo>
                      <a:lnTo>
                        <a:pt x="382" y="951"/>
                      </a:lnTo>
                      <a:lnTo>
                        <a:pt x="380" y="948"/>
                      </a:lnTo>
                      <a:lnTo>
                        <a:pt x="379" y="949"/>
                      </a:lnTo>
                      <a:lnTo>
                        <a:pt x="382" y="951"/>
                      </a:lnTo>
                      <a:lnTo>
                        <a:pt x="380" y="948"/>
                      </a:lnTo>
                      <a:lnTo>
                        <a:pt x="379" y="949"/>
                      </a:lnTo>
                      <a:lnTo>
                        <a:pt x="381" y="952"/>
                      </a:lnTo>
                      <a:lnTo>
                        <a:pt x="385" y="949"/>
                      </a:lnTo>
                      <a:lnTo>
                        <a:pt x="384" y="949"/>
                      </a:lnTo>
                      <a:lnTo>
                        <a:pt x="381" y="948"/>
                      </a:lnTo>
                      <a:lnTo>
                        <a:pt x="379" y="949"/>
                      </a:lnTo>
                      <a:lnTo>
                        <a:pt x="381" y="952"/>
                      </a:lnTo>
                      <a:lnTo>
                        <a:pt x="385" y="949"/>
                      </a:lnTo>
                      <a:lnTo>
                        <a:pt x="384" y="948"/>
                      </a:lnTo>
                      <a:lnTo>
                        <a:pt x="380" y="951"/>
                      </a:lnTo>
                      <a:lnTo>
                        <a:pt x="385" y="951"/>
                      </a:lnTo>
                      <a:lnTo>
                        <a:pt x="384" y="948"/>
                      </a:lnTo>
                      <a:lnTo>
                        <a:pt x="380" y="951"/>
                      </a:lnTo>
                      <a:lnTo>
                        <a:pt x="385" y="951"/>
                      </a:lnTo>
                      <a:lnTo>
                        <a:pt x="385" y="949"/>
                      </a:lnTo>
                      <a:lnTo>
                        <a:pt x="384" y="949"/>
                      </a:lnTo>
                      <a:lnTo>
                        <a:pt x="384" y="947"/>
                      </a:lnTo>
                      <a:lnTo>
                        <a:pt x="382" y="946"/>
                      </a:lnTo>
                      <a:lnTo>
                        <a:pt x="379" y="948"/>
                      </a:lnTo>
                      <a:lnTo>
                        <a:pt x="384" y="948"/>
                      </a:lnTo>
                      <a:lnTo>
                        <a:pt x="382" y="946"/>
                      </a:lnTo>
                      <a:lnTo>
                        <a:pt x="379" y="948"/>
                      </a:lnTo>
                      <a:lnTo>
                        <a:pt x="384" y="948"/>
                      </a:lnTo>
                      <a:lnTo>
                        <a:pt x="384" y="947"/>
                      </a:lnTo>
                      <a:lnTo>
                        <a:pt x="382" y="947"/>
                      </a:lnTo>
                      <a:lnTo>
                        <a:pt x="382" y="946"/>
                      </a:lnTo>
                      <a:lnTo>
                        <a:pt x="381" y="943"/>
                      </a:lnTo>
                      <a:lnTo>
                        <a:pt x="377" y="944"/>
                      </a:lnTo>
                      <a:lnTo>
                        <a:pt x="382" y="944"/>
                      </a:lnTo>
                      <a:lnTo>
                        <a:pt x="381" y="943"/>
                      </a:lnTo>
                      <a:lnTo>
                        <a:pt x="377" y="944"/>
                      </a:lnTo>
                      <a:lnTo>
                        <a:pt x="382" y="944"/>
                      </a:lnTo>
                      <a:lnTo>
                        <a:pt x="382" y="939"/>
                      </a:lnTo>
                      <a:lnTo>
                        <a:pt x="381" y="939"/>
                      </a:lnTo>
                      <a:lnTo>
                        <a:pt x="381" y="938"/>
                      </a:lnTo>
                      <a:lnTo>
                        <a:pt x="380" y="935"/>
                      </a:lnTo>
                      <a:lnTo>
                        <a:pt x="376" y="937"/>
                      </a:lnTo>
                      <a:lnTo>
                        <a:pt x="381" y="937"/>
                      </a:lnTo>
                      <a:lnTo>
                        <a:pt x="380" y="935"/>
                      </a:lnTo>
                      <a:lnTo>
                        <a:pt x="376" y="937"/>
                      </a:lnTo>
                      <a:lnTo>
                        <a:pt x="381" y="937"/>
                      </a:lnTo>
                      <a:lnTo>
                        <a:pt x="381" y="933"/>
                      </a:lnTo>
                      <a:lnTo>
                        <a:pt x="380" y="933"/>
                      </a:lnTo>
                      <a:lnTo>
                        <a:pt x="380" y="931"/>
                      </a:lnTo>
                      <a:lnTo>
                        <a:pt x="379" y="929"/>
                      </a:lnTo>
                      <a:lnTo>
                        <a:pt x="375" y="930"/>
                      </a:lnTo>
                      <a:lnTo>
                        <a:pt x="380" y="930"/>
                      </a:lnTo>
                      <a:lnTo>
                        <a:pt x="379" y="929"/>
                      </a:lnTo>
                      <a:lnTo>
                        <a:pt x="375" y="930"/>
                      </a:lnTo>
                      <a:lnTo>
                        <a:pt x="380" y="930"/>
                      </a:lnTo>
                      <a:lnTo>
                        <a:pt x="380" y="926"/>
                      </a:lnTo>
                      <a:lnTo>
                        <a:pt x="379" y="925"/>
                      </a:lnTo>
                      <a:lnTo>
                        <a:pt x="377" y="921"/>
                      </a:lnTo>
                      <a:lnTo>
                        <a:pt x="373" y="922"/>
                      </a:lnTo>
                      <a:lnTo>
                        <a:pt x="379" y="922"/>
                      </a:lnTo>
                      <a:lnTo>
                        <a:pt x="377" y="921"/>
                      </a:lnTo>
                      <a:lnTo>
                        <a:pt x="373" y="922"/>
                      </a:lnTo>
                      <a:lnTo>
                        <a:pt x="379" y="922"/>
                      </a:lnTo>
                      <a:lnTo>
                        <a:pt x="379" y="913"/>
                      </a:lnTo>
                      <a:lnTo>
                        <a:pt x="377" y="912"/>
                      </a:lnTo>
                      <a:lnTo>
                        <a:pt x="376" y="908"/>
                      </a:lnTo>
                      <a:lnTo>
                        <a:pt x="372" y="909"/>
                      </a:lnTo>
                      <a:lnTo>
                        <a:pt x="377" y="909"/>
                      </a:lnTo>
                      <a:lnTo>
                        <a:pt x="376" y="908"/>
                      </a:lnTo>
                      <a:lnTo>
                        <a:pt x="372" y="909"/>
                      </a:lnTo>
                      <a:lnTo>
                        <a:pt x="377" y="909"/>
                      </a:lnTo>
                      <a:lnTo>
                        <a:pt x="377" y="904"/>
                      </a:lnTo>
                      <a:lnTo>
                        <a:pt x="376" y="904"/>
                      </a:lnTo>
                      <a:lnTo>
                        <a:pt x="375" y="899"/>
                      </a:lnTo>
                      <a:lnTo>
                        <a:pt x="371" y="899"/>
                      </a:lnTo>
                      <a:lnTo>
                        <a:pt x="376" y="899"/>
                      </a:lnTo>
                      <a:lnTo>
                        <a:pt x="371" y="899"/>
                      </a:lnTo>
                      <a:lnTo>
                        <a:pt x="376" y="899"/>
                      </a:lnTo>
                      <a:lnTo>
                        <a:pt x="376" y="893"/>
                      </a:lnTo>
                      <a:lnTo>
                        <a:pt x="375" y="893"/>
                      </a:lnTo>
                      <a:lnTo>
                        <a:pt x="373" y="887"/>
                      </a:lnTo>
                      <a:lnTo>
                        <a:pt x="370" y="887"/>
                      </a:lnTo>
                      <a:lnTo>
                        <a:pt x="375" y="887"/>
                      </a:lnTo>
                      <a:lnTo>
                        <a:pt x="370" y="887"/>
                      </a:lnTo>
                      <a:lnTo>
                        <a:pt x="375" y="887"/>
                      </a:lnTo>
                      <a:lnTo>
                        <a:pt x="375" y="873"/>
                      </a:lnTo>
                      <a:lnTo>
                        <a:pt x="373" y="873"/>
                      </a:lnTo>
                      <a:lnTo>
                        <a:pt x="372" y="867"/>
                      </a:lnTo>
                      <a:lnTo>
                        <a:pt x="368" y="867"/>
                      </a:lnTo>
                      <a:lnTo>
                        <a:pt x="373" y="867"/>
                      </a:lnTo>
                      <a:lnTo>
                        <a:pt x="368" y="867"/>
                      </a:lnTo>
                      <a:lnTo>
                        <a:pt x="373" y="867"/>
                      </a:lnTo>
                      <a:lnTo>
                        <a:pt x="373" y="859"/>
                      </a:lnTo>
                      <a:lnTo>
                        <a:pt x="372" y="850"/>
                      </a:lnTo>
                      <a:lnTo>
                        <a:pt x="367" y="850"/>
                      </a:lnTo>
                      <a:lnTo>
                        <a:pt x="372" y="850"/>
                      </a:lnTo>
                      <a:lnTo>
                        <a:pt x="367" y="850"/>
                      </a:lnTo>
                      <a:lnTo>
                        <a:pt x="372" y="850"/>
                      </a:lnTo>
                      <a:lnTo>
                        <a:pt x="372" y="841"/>
                      </a:lnTo>
                      <a:lnTo>
                        <a:pt x="371" y="832"/>
                      </a:lnTo>
                      <a:lnTo>
                        <a:pt x="366" y="832"/>
                      </a:lnTo>
                      <a:lnTo>
                        <a:pt x="371" y="832"/>
                      </a:lnTo>
                      <a:lnTo>
                        <a:pt x="366" y="832"/>
                      </a:lnTo>
                      <a:lnTo>
                        <a:pt x="371" y="832"/>
                      </a:lnTo>
                      <a:lnTo>
                        <a:pt x="371" y="813"/>
                      </a:lnTo>
                      <a:lnTo>
                        <a:pt x="370" y="801"/>
                      </a:lnTo>
                      <a:lnTo>
                        <a:pt x="364" y="801"/>
                      </a:lnTo>
                      <a:lnTo>
                        <a:pt x="370" y="801"/>
                      </a:lnTo>
                      <a:lnTo>
                        <a:pt x="364" y="801"/>
                      </a:lnTo>
                      <a:lnTo>
                        <a:pt x="370" y="801"/>
                      </a:lnTo>
                      <a:lnTo>
                        <a:pt x="370" y="791"/>
                      </a:lnTo>
                      <a:lnTo>
                        <a:pt x="368" y="779"/>
                      </a:lnTo>
                      <a:lnTo>
                        <a:pt x="363" y="779"/>
                      </a:lnTo>
                      <a:lnTo>
                        <a:pt x="368" y="779"/>
                      </a:lnTo>
                      <a:lnTo>
                        <a:pt x="363" y="779"/>
                      </a:lnTo>
                      <a:lnTo>
                        <a:pt x="368" y="779"/>
                      </a:lnTo>
                      <a:lnTo>
                        <a:pt x="368" y="767"/>
                      </a:lnTo>
                      <a:lnTo>
                        <a:pt x="367" y="754"/>
                      </a:lnTo>
                      <a:lnTo>
                        <a:pt x="362" y="754"/>
                      </a:lnTo>
                      <a:lnTo>
                        <a:pt x="367" y="754"/>
                      </a:lnTo>
                      <a:lnTo>
                        <a:pt x="362" y="754"/>
                      </a:lnTo>
                      <a:lnTo>
                        <a:pt x="367" y="754"/>
                      </a:lnTo>
                      <a:lnTo>
                        <a:pt x="367" y="730"/>
                      </a:lnTo>
                      <a:lnTo>
                        <a:pt x="366" y="717"/>
                      </a:lnTo>
                      <a:lnTo>
                        <a:pt x="361" y="717"/>
                      </a:lnTo>
                      <a:lnTo>
                        <a:pt x="366" y="717"/>
                      </a:lnTo>
                      <a:lnTo>
                        <a:pt x="361" y="717"/>
                      </a:lnTo>
                      <a:lnTo>
                        <a:pt x="366" y="717"/>
                      </a:lnTo>
                      <a:lnTo>
                        <a:pt x="366" y="704"/>
                      </a:lnTo>
                      <a:lnTo>
                        <a:pt x="364" y="691"/>
                      </a:lnTo>
                      <a:lnTo>
                        <a:pt x="359" y="691"/>
                      </a:lnTo>
                      <a:lnTo>
                        <a:pt x="364" y="691"/>
                      </a:lnTo>
                      <a:lnTo>
                        <a:pt x="359" y="691"/>
                      </a:lnTo>
                      <a:lnTo>
                        <a:pt x="364" y="691"/>
                      </a:lnTo>
                      <a:lnTo>
                        <a:pt x="364" y="678"/>
                      </a:lnTo>
                      <a:lnTo>
                        <a:pt x="363" y="665"/>
                      </a:lnTo>
                      <a:lnTo>
                        <a:pt x="358" y="665"/>
                      </a:lnTo>
                      <a:lnTo>
                        <a:pt x="363" y="665"/>
                      </a:lnTo>
                      <a:lnTo>
                        <a:pt x="358" y="665"/>
                      </a:lnTo>
                      <a:lnTo>
                        <a:pt x="363" y="665"/>
                      </a:lnTo>
                      <a:lnTo>
                        <a:pt x="363" y="638"/>
                      </a:lnTo>
                      <a:lnTo>
                        <a:pt x="362" y="625"/>
                      </a:lnTo>
                      <a:lnTo>
                        <a:pt x="357" y="625"/>
                      </a:lnTo>
                      <a:lnTo>
                        <a:pt x="362" y="625"/>
                      </a:lnTo>
                      <a:lnTo>
                        <a:pt x="357" y="625"/>
                      </a:lnTo>
                      <a:lnTo>
                        <a:pt x="362" y="625"/>
                      </a:lnTo>
                      <a:lnTo>
                        <a:pt x="362" y="612"/>
                      </a:lnTo>
                      <a:lnTo>
                        <a:pt x="361" y="598"/>
                      </a:lnTo>
                      <a:lnTo>
                        <a:pt x="355" y="598"/>
                      </a:lnTo>
                      <a:lnTo>
                        <a:pt x="361" y="598"/>
                      </a:lnTo>
                      <a:lnTo>
                        <a:pt x="355" y="598"/>
                      </a:lnTo>
                      <a:lnTo>
                        <a:pt x="361" y="598"/>
                      </a:lnTo>
                      <a:lnTo>
                        <a:pt x="361" y="585"/>
                      </a:lnTo>
                      <a:lnTo>
                        <a:pt x="359" y="572"/>
                      </a:lnTo>
                      <a:lnTo>
                        <a:pt x="354" y="572"/>
                      </a:lnTo>
                      <a:lnTo>
                        <a:pt x="359" y="572"/>
                      </a:lnTo>
                      <a:lnTo>
                        <a:pt x="354" y="572"/>
                      </a:lnTo>
                      <a:lnTo>
                        <a:pt x="359" y="572"/>
                      </a:lnTo>
                      <a:lnTo>
                        <a:pt x="359" y="547"/>
                      </a:lnTo>
                      <a:lnTo>
                        <a:pt x="358" y="534"/>
                      </a:lnTo>
                      <a:lnTo>
                        <a:pt x="353" y="534"/>
                      </a:lnTo>
                      <a:lnTo>
                        <a:pt x="358" y="534"/>
                      </a:lnTo>
                      <a:lnTo>
                        <a:pt x="353" y="534"/>
                      </a:lnTo>
                      <a:lnTo>
                        <a:pt x="358" y="534"/>
                      </a:lnTo>
                      <a:lnTo>
                        <a:pt x="358" y="521"/>
                      </a:lnTo>
                      <a:lnTo>
                        <a:pt x="357" y="509"/>
                      </a:lnTo>
                      <a:lnTo>
                        <a:pt x="351" y="509"/>
                      </a:lnTo>
                      <a:lnTo>
                        <a:pt x="357" y="509"/>
                      </a:lnTo>
                      <a:lnTo>
                        <a:pt x="351" y="509"/>
                      </a:lnTo>
                      <a:lnTo>
                        <a:pt x="357" y="509"/>
                      </a:lnTo>
                      <a:lnTo>
                        <a:pt x="357" y="496"/>
                      </a:lnTo>
                      <a:lnTo>
                        <a:pt x="355" y="483"/>
                      </a:lnTo>
                      <a:lnTo>
                        <a:pt x="350" y="483"/>
                      </a:lnTo>
                      <a:lnTo>
                        <a:pt x="355" y="483"/>
                      </a:lnTo>
                      <a:lnTo>
                        <a:pt x="350" y="483"/>
                      </a:lnTo>
                      <a:lnTo>
                        <a:pt x="355" y="483"/>
                      </a:lnTo>
                      <a:lnTo>
                        <a:pt x="355" y="459"/>
                      </a:lnTo>
                      <a:lnTo>
                        <a:pt x="354" y="447"/>
                      </a:lnTo>
                      <a:lnTo>
                        <a:pt x="349" y="447"/>
                      </a:lnTo>
                      <a:lnTo>
                        <a:pt x="354" y="447"/>
                      </a:lnTo>
                      <a:lnTo>
                        <a:pt x="349" y="447"/>
                      </a:lnTo>
                      <a:lnTo>
                        <a:pt x="354" y="447"/>
                      </a:lnTo>
                      <a:lnTo>
                        <a:pt x="354" y="435"/>
                      </a:lnTo>
                      <a:lnTo>
                        <a:pt x="353" y="424"/>
                      </a:lnTo>
                      <a:lnTo>
                        <a:pt x="348" y="424"/>
                      </a:lnTo>
                      <a:lnTo>
                        <a:pt x="353" y="424"/>
                      </a:lnTo>
                      <a:lnTo>
                        <a:pt x="348" y="424"/>
                      </a:lnTo>
                      <a:lnTo>
                        <a:pt x="353" y="424"/>
                      </a:lnTo>
                      <a:lnTo>
                        <a:pt x="353" y="402"/>
                      </a:lnTo>
                      <a:lnTo>
                        <a:pt x="351" y="392"/>
                      </a:lnTo>
                      <a:lnTo>
                        <a:pt x="346" y="392"/>
                      </a:lnTo>
                      <a:lnTo>
                        <a:pt x="351" y="392"/>
                      </a:lnTo>
                      <a:lnTo>
                        <a:pt x="346" y="392"/>
                      </a:lnTo>
                      <a:lnTo>
                        <a:pt x="351" y="392"/>
                      </a:lnTo>
                      <a:lnTo>
                        <a:pt x="351" y="380"/>
                      </a:lnTo>
                      <a:lnTo>
                        <a:pt x="350" y="370"/>
                      </a:lnTo>
                      <a:lnTo>
                        <a:pt x="345" y="370"/>
                      </a:lnTo>
                      <a:lnTo>
                        <a:pt x="350" y="370"/>
                      </a:lnTo>
                      <a:lnTo>
                        <a:pt x="345" y="370"/>
                      </a:lnTo>
                      <a:lnTo>
                        <a:pt x="350" y="370"/>
                      </a:lnTo>
                      <a:lnTo>
                        <a:pt x="350" y="361"/>
                      </a:lnTo>
                      <a:lnTo>
                        <a:pt x="349" y="350"/>
                      </a:lnTo>
                      <a:lnTo>
                        <a:pt x="344" y="350"/>
                      </a:lnTo>
                      <a:lnTo>
                        <a:pt x="349" y="350"/>
                      </a:lnTo>
                      <a:lnTo>
                        <a:pt x="344" y="350"/>
                      </a:lnTo>
                      <a:lnTo>
                        <a:pt x="349" y="350"/>
                      </a:lnTo>
                      <a:lnTo>
                        <a:pt x="349" y="332"/>
                      </a:lnTo>
                      <a:lnTo>
                        <a:pt x="348" y="323"/>
                      </a:lnTo>
                      <a:lnTo>
                        <a:pt x="342" y="323"/>
                      </a:lnTo>
                      <a:lnTo>
                        <a:pt x="348" y="323"/>
                      </a:lnTo>
                      <a:lnTo>
                        <a:pt x="342" y="323"/>
                      </a:lnTo>
                      <a:lnTo>
                        <a:pt x="348" y="323"/>
                      </a:lnTo>
                      <a:lnTo>
                        <a:pt x="348" y="314"/>
                      </a:lnTo>
                      <a:lnTo>
                        <a:pt x="346" y="306"/>
                      </a:lnTo>
                      <a:lnTo>
                        <a:pt x="341" y="306"/>
                      </a:lnTo>
                      <a:lnTo>
                        <a:pt x="346" y="306"/>
                      </a:lnTo>
                      <a:lnTo>
                        <a:pt x="341" y="306"/>
                      </a:lnTo>
                      <a:lnTo>
                        <a:pt x="346" y="306"/>
                      </a:lnTo>
                      <a:lnTo>
                        <a:pt x="346" y="299"/>
                      </a:lnTo>
                      <a:lnTo>
                        <a:pt x="345" y="291"/>
                      </a:lnTo>
                      <a:lnTo>
                        <a:pt x="340" y="291"/>
                      </a:lnTo>
                      <a:lnTo>
                        <a:pt x="345" y="291"/>
                      </a:lnTo>
                      <a:lnTo>
                        <a:pt x="340" y="291"/>
                      </a:lnTo>
                      <a:lnTo>
                        <a:pt x="345" y="291"/>
                      </a:lnTo>
                      <a:lnTo>
                        <a:pt x="345" y="277"/>
                      </a:lnTo>
                      <a:lnTo>
                        <a:pt x="344" y="277"/>
                      </a:lnTo>
                      <a:lnTo>
                        <a:pt x="342" y="271"/>
                      </a:lnTo>
                      <a:lnTo>
                        <a:pt x="339" y="271"/>
                      </a:lnTo>
                      <a:lnTo>
                        <a:pt x="344" y="271"/>
                      </a:lnTo>
                      <a:lnTo>
                        <a:pt x="339" y="271"/>
                      </a:lnTo>
                      <a:lnTo>
                        <a:pt x="344" y="271"/>
                      </a:lnTo>
                      <a:lnTo>
                        <a:pt x="344" y="265"/>
                      </a:lnTo>
                      <a:lnTo>
                        <a:pt x="342" y="265"/>
                      </a:lnTo>
                      <a:lnTo>
                        <a:pt x="341" y="260"/>
                      </a:lnTo>
                      <a:lnTo>
                        <a:pt x="337" y="260"/>
                      </a:lnTo>
                      <a:lnTo>
                        <a:pt x="342" y="260"/>
                      </a:lnTo>
                      <a:lnTo>
                        <a:pt x="337" y="260"/>
                      </a:lnTo>
                      <a:lnTo>
                        <a:pt x="342" y="260"/>
                      </a:lnTo>
                      <a:lnTo>
                        <a:pt x="342" y="255"/>
                      </a:lnTo>
                      <a:lnTo>
                        <a:pt x="341" y="255"/>
                      </a:lnTo>
                      <a:lnTo>
                        <a:pt x="340" y="250"/>
                      </a:lnTo>
                      <a:lnTo>
                        <a:pt x="336" y="250"/>
                      </a:lnTo>
                      <a:lnTo>
                        <a:pt x="341" y="250"/>
                      </a:lnTo>
                      <a:lnTo>
                        <a:pt x="336" y="250"/>
                      </a:lnTo>
                      <a:lnTo>
                        <a:pt x="341" y="250"/>
                      </a:lnTo>
                      <a:lnTo>
                        <a:pt x="341" y="242"/>
                      </a:lnTo>
                      <a:lnTo>
                        <a:pt x="340" y="242"/>
                      </a:lnTo>
                      <a:lnTo>
                        <a:pt x="340" y="241"/>
                      </a:lnTo>
                      <a:lnTo>
                        <a:pt x="339" y="238"/>
                      </a:lnTo>
                      <a:lnTo>
                        <a:pt x="335" y="239"/>
                      </a:lnTo>
                      <a:lnTo>
                        <a:pt x="340" y="239"/>
                      </a:lnTo>
                      <a:lnTo>
                        <a:pt x="339" y="238"/>
                      </a:lnTo>
                      <a:lnTo>
                        <a:pt x="335" y="239"/>
                      </a:lnTo>
                      <a:lnTo>
                        <a:pt x="340" y="239"/>
                      </a:lnTo>
                      <a:lnTo>
                        <a:pt x="340" y="237"/>
                      </a:lnTo>
                      <a:lnTo>
                        <a:pt x="339" y="237"/>
                      </a:lnTo>
                      <a:lnTo>
                        <a:pt x="339" y="235"/>
                      </a:lnTo>
                      <a:lnTo>
                        <a:pt x="337" y="233"/>
                      </a:lnTo>
                      <a:lnTo>
                        <a:pt x="333" y="234"/>
                      </a:lnTo>
                      <a:lnTo>
                        <a:pt x="339" y="234"/>
                      </a:lnTo>
                      <a:lnTo>
                        <a:pt x="337" y="233"/>
                      </a:lnTo>
                      <a:lnTo>
                        <a:pt x="333" y="234"/>
                      </a:lnTo>
                      <a:lnTo>
                        <a:pt x="339" y="234"/>
                      </a:lnTo>
                      <a:lnTo>
                        <a:pt x="339" y="231"/>
                      </a:lnTo>
                      <a:lnTo>
                        <a:pt x="337" y="231"/>
                      </a:lnTo>
                      <a:lnTo>
                        <a:pt x="337" y="229"/>
                      </a:lnTo>
                      <a:lnTo>
                        <a:pt x="336" y="228"/>
                      </a:lnTo>
                      <a:lnTo>
                        <a:pt x="332" y="230"/>
                      </a:lnTo>
                      <a:lnTo>
                        <a:pt x="337" y="230"/>
                      </a:lnTo>
                      <a:lnTo>
                        <a:pt x="336" y="228"/>
                      </a:lnTo>
                      <a:lnTo>
                        <a:pt x="332" y="230"/>
                      </a:lnTo>
                      <a:lnTo>
                        <a:pt x="337" y="230"/>
                      </a:lnTo>
                      <a:lnTo>
                        <a:pt x="337" y="229"/>
                      </a:lnTo>
                      <a:lnTo>
                        <a:pt x="336" y="229"/>
                      </a:lnTo>
                      <a:lnTo>
                        <a:pt x="335" y="226"/>
                      </a:lnTo>
                      <a:lnTo>
                        <a:pt x="332" y="225"/>
                      </a:lnTo>
                      <a:lnTo>
                        <a:pt x="331" y="225"/>
                      </a:lnTo>
                      <a:lnTo>
                        <a:pt x="328" y="226"/>
                      </a:lnTo>
                      <a:lnTo>
                        <a:pt x="326" y="229"/>
                      </a:lnTo>
                      <a:lnTo>
                        <a:pt x="324" y="231"/>
                      </a:lnTo>
                      <a:lnTo>
                        <a:pt x="324" y="237"/>
                      </a:lnTo>
                      <a:lnTo>
                        <a:pt x="328" y="237"/>
                      </a:lnTo>
                      <a:lnTo>
                        <a:pt x="326" y="234"/>
                      </a:lnTo>
                      <a:lnTo>
                        <a:pt x="324" y="237"/>
                      </a:lnTo>
                      <a:lnTo>
                        <a:pt x="328" y="237"/>
                      </a:lnTo>
                      <a:lnTo>
                        <a:pt x="326" y="234"/>
                      </a:lnTo>
                      <a:lnTo>
                        <a:pt x="324" y="235"/>
                      </a:lnTo>
                      <a:lnTo>
                        <a:pt x="323" y="238"/>
                      </a:lnTo>
                      <a:lnTo>
                        <a:pt x="323" y="242"/>
                      </a:lnTo>
                      <a:lnTo>
                        <a:pt x="327" y="242"/>
                      </a:lnTo>
                      <a:lnTo>
                        <a:pt x="323" y="241"/>
                      </a:lnTo>
                      <a:lnTo>
                        <a:pt x="323" y="242"/>
                      </a:lnTo>
                      <a:lnTo>
                        <a:pt x="327" y="242"/>
                      </a:lnTo>
                      <a:lnTo>
                        <a:pt x="323" y="241"/>
                      </a:lnTo>
                      <a:lnTo>
                        <a:pt x="322" y="243"/>
                      </a:lnTo>
                      <a:lnTo>
                        <a:pt x="322" y="247"/>
                      </a:lnTo>
                      <a:lnTo>
                        <a:pt x="326" y="247"/>
                      </a:lnTo>
                      <a:lnTo>
                        <a:pt x="322" y="246"/>
                      </a:lnTo>
                      <a:lnTo>
                        <a:pt x="322" y="247"/>
                      </a:lnTo>
                      <a:lnTo>
                        <a:pt x="326" y="247"/>
                      </a:lnTo>
                      <a:lnTo>
                        <a:pt x="322" y="246"/>
                      </a:lnTo>
                      <a:lnTo>
                        <a:pt x="320" y="250"/>
                      </a:lnTo>
                      <a:lnTo>
                        <a:pt x="320" y="259"/>
                      </a:lnTo>
                      <a:lnTo>
                        <a:pt x="324" y="259"/>
                      </a:lnTo>
                      <a:lnTo>
                        <a:pt x="320" y="257"/>
                      </a:lnTo>
                      <a:lnTo>
                        <a:pt x="320" y="259"/>
                      </a:lnTo>
                      <a:lnTo>
                        <a:pt x="324" y="259"/>
                      </a:lnTo>
                      <a:lnTo>
                        <a:pt x="320" y="257"/>
                      </a:lnTo>
                      <a:lnTo>
                        <a:pt x="319" y="261"/>
                      </a:lnTo>
                      <a:lnTo>
                        <a:pt x="319" y="266"/>
                      </a:lnTo>
                      <a:lnTo>
                        <a:pt x="323" y="266"/>
                      </a:lnTo>
                      <a:lnTo>
                        <a:pt x="319" y="265"/>
                      </a:lnTo>
                      <a:lnTo>
                        <a:pt x="319" y="266"/>
                      </a:lnTo>
                      <a:lnTo>
                        <a:pt x="323" y="266"/>
                      </a:lnTo>
                      <a:lnTo>
                        <a:pt x="319" y="265"/>
                      </a:lnTo>
                      <a:lnTo>
                        <a:pt x="318" y="270"/>
                      </a:lnTo>
                      <a:lnTo>
                        <a:pt x="318" y="275"/>
                      </a:lnTo>
                      <a:lnTo>
                        <a:pt x="322" y="275"/>
                      </a:lnTo>
                      <a:lnTo>
                        <a:pt x="318" y="274"/>
                      </a:lnTo>
                      <a:lnTo>
                        <a:pt x="318" y="275"/>
                      </a:lnTo>
                      <a:lnTo>
                        <a:pt x="322" y="275"/>
                      </a:lnTo>
                      <a:lnTo>
                        <a:pt x="318" y="274"/>
                      </a:lnTo>
                      <a:lnTo>
                        <a:pt x="317" y="279"/>
                      </a:lnTo>
                      <a:lnTo>
                        <a:pt x="317" y="292"/>
                      </a:lnTo>
                      <a:lnTo>
                        <a:pt x="320" y="292"/>
                      </a:lnTo>
                      <a:lnTo>
                        <a:pt x="317" y="292"/>
                      </a:lnTo>
                      <a:lnTo>
                        <a:pt x="320" y="292"/>
                      </a:lnTo>
                      <a:lnTo>
                        <a:pt x="317" y="292"/>
                      </a:lnTo>
                      <a:lnTo>
                        <a:pt x="315" y="299"/>
                      </a:lnTo>
                      <a:lnTo>
                        <a:pt x="315" y="306"/>
                      </a:lnTo>
                      <a:lnTo>
                        <a:pt x="319" y="306"/>
                      </a:lnTo>
                      <a:lnTo>
                        <a:pt x="315" y="306"/>
                      </a:lnTo>
                      <a:lnTo>
                        <a:pt x="319" y="306"/>
                      </a:lnTo>
                      <a:lnTo>
                        <a:pt x="315" y="306"/>
                      </a:lnTo>
                      <a:lnTo>
                        <a:pt x="314" y="313"/>
                      </a:lnTo>
                      <a:lnTo>
                        <a:pt x="314" y="321"/>
                      </a:lnTo>
                      <a:lnTo>
                        <a:pt x="318" y="321"/>
                      </a:lnTo>
                      <a:lnTo>
                        <a:pt x="314" y="321"/>
                      </a:lnTo>
                      <a:lnTo>
                        <a:pt x="318" y="321"/>
                      </a:lnTo>
                      <a:lnTo>
                        <a:pt x="314" y="321"/>
                      </a:lnTo>
                      <a:lnTo>
                        <a:pt x="313" y="330"/>
                      </a:lnTo>
                      <a:lnTo>
                        <a:pt x="313" y="348"/>
                      </a:lnTo>
                      <a:lnTo>
                        <a:pt x="317" y="348"/>
                      </a:lnTo>
                      <a:lnTo>
                        <a:pt x="313" y="348"/>
                      </a:lnTo>
                      <a:lnTo>
                        <a:pt x="317" y="348"/>
                      </a:lnTo>
                      <a:lnTo>
                        <a:pt x="313" y="348"/>
                      </a:lnTo>
                      <a:lnTo>
                        <a:pt x="311" y="357"/>
                      </a:lnTo>
                      <a:lnTo>
                        <a:pt x="311" y="367"/>
                      </a:lnTo>
                      <a:lnTo>
                        <a:pt x="315" y="367"/>
                      </a:lnTo>
                      <a:lnTo>
                        <a:pt x="311" y="367"/>
                      </a:lnTo>
                      <a:lnTo>
                        <a:pt x="315" y="367"/>
                      </a:lnTo>
                      <a:lnTo>
                        <a:pt x="311" y="367"/>
                      </a:lnTo>
                      <a:lnTo>
                        <a:pt x="310" y="377"/>
                      </a:lnTo>
                      <a:lnTo>
                        <a:pt x="310" y="401"/>
                      </a:lnTo>
                      <a:lnTo>
                        <a:pt x="314" y="401"/>
                      </a:lnTo>
                      <a:lnTo>
                        <a:pt x="310" y="401"/>
                      </a:lnTo>
                      <a:lnTo>
                        <a:pt x="314" y="401"/>
                      </a:lnTo>
                      <a:lnTo>
                        <a:pt x="310" y="401"/>
                      </a:lnTo>
                      <a:lnTo>
                        <a:pt x="309" y="412"/>
                      </a:lnTo>
                      <a:lnTo>
                        <a:pt x="309" y="424"/>
                      </a:lnTo>
                      <a:lnTo>
                        <a:pt x="313" y="424"/>
                      </a:lnTo>
                      <a:lnTo>
                        <a:pt x="309" y="424"/>
                      </a:lnTo>
                      <a:lnTo>
                        <a:pt x="313" y="424"/>
                      </a:lnTo>
                      <a:lnTo>
                        <a:pt x="309" y="424"/>
                      </a:lnTo>
                      <a:lnTo>
                        <a:pt x="308" y="435"/>
                      </a:lnTo>
                      <a:lnTo>
                        <a:pt x="308" y="448"/>
                      </a:lnTo>
                      <a:lnTo>
                        <a:pt x="311" y="448"/>
                      </a:lnTo>
                      <a:lnTo>
                        <a:pt x="308" y="448"/>
                      </a:lnTo>
                      <a:lnTo>
                        <a:pt x="311" y="448"/>
                      </a:lnTo>
                      <a:lnTo>
                        <a:pt x="308" y="448"/>
                      </a:lnTo>
                      <a:lnTo>
                        <a:pt x="306" y="461"/>
                      </a:lnTo>
                      <a:lnTo>
                        <a:pt x="306" y="487"/>
                      </a:lnTo>
                      <a:lnTo>
                        <a:pt x="310" y="487"/>
                      </a:lnTo>
                      <a:lnTo>
                        <a:pt x="306" y="487"/>
                      </a:lnTo>
                      <a:lnTo>
                        <a:pt x="310" y="487"/>
                      </a:lnTo>
                      <a:lnTo>
                        <a:pt x="306" y="487"/>
                      </a:lnTo>
                      <a:lnTo>
                        <a:pt x="305" y="500"/>
                      </a:lnTo>
                      <a:lnTo>
                        <a:pt x="305" y="513"/>
                      </a:lnTo>
                      <a:lnTo>
                        <a:pt x="309" y="513"/>
                      </a:lnTo>
                      <a:lnTo>
                        <a:pt x="305" y="513"/>
                      </a:lnTo>
                      <a:lnTo>
                        <a:pt x="309" y="513"/>
                      </a:lnTo>
                      <a:lnTo>
                        <a:pt x="305" y="513"/>
                      </a:lnTo>
                      <a:lnTo>
                        <a:pt x="304" y="526"/>
                      </a:lnTo>
                      <a:lnTo>
                        <a:pt x="302" y="553"/>
                      </a:lnTo>
                      <a:lnTo>
                        <a:pt x="302" y="579"/>
                      </a:lnTo>
                      <a:lnTo>
                        <a:pt x="306" y="579"/>
                      </a:lnTo>
                      <a:lnTo>
                        <a:pt x="302" y="579"/>
                      </a:lnTo>
                      <a:lnTo>
                        <a:pt x="306" y="579"/>
                      </a:lnTo>
                      <a:lnTo>
                        <a:pt x="302" y="579"/>
                      </a:lnTo>
                      <a:lnTo>
                        <a:pt x="301" y="592"/>
                      </a:lnTo>
                      <a:lnTo>
                        <a:pt x="301" y="605"/>
                      </a:lnTo>
                      <a:lnTo>
                        <a:pt x="305" y="605"/>
                      </a:lnTo>
                      <a:lnTo>
                        <a:pt x="301" y="605"/>
                      </a:lnTo>
                      <a:lnTo>
                        <a:pt x="305" y="605"/>
                      </a:lnTo>
                      <a:lnTo>
                        <a:pt x="301" y="605"/>
                      </a:lnTo>
                      <a:lnTo>
                        <a:pt x="300" y="618"/>
                      </a:lnTo>
                      <a:lnTo>
                        <a:pt x="300" y="630"/>
                      </a:lnTo>
                      <a:lnTo>
                        <a:pt x="304" y="630"/>
                      </a:lnTo>
                      <a:lnTo>
                        <a:pt x="300" y="630"/>
                      </a:lnTo>
                      <a:lnTo>
                        <a:pt x="304" y="630"/>
                      </a:lnTo>
                      <a:lnTo>
                        <a:pt x="300" y="630"/>
                      </a:lnTo>
                      <a:lnTo>
                        <a:pt x="299" y="643"/>
                      </a:lnTo>
                      <a:lnTo>
                        <a:pt x="299" y="669"/>
                      </a:lnTo>
                      <a:lnTo>
                        <a:pt x="302" y="669"/>
                      </a:lnTo>
                      <a:lnTo>
                        <a:pt x="299" y="669"/>
                      </a:lnTo>
                      <a:lnTo>
                        <a:pt x="302" y="669"/>
                      </a:lnTo>
                      <a:lnTo>
                        <a:pt x="299" y="669"/>
                      </a:lnTo>
                      <a:lnTo>
                        <a:pt x="297" y="682"/>
                      </a:lnTo>
                      <a:lnTo>
                        <a:pt x="297" y="694"/>
                      </a:lnTo>
                      <a:lnTo>
                        <a:pt x="301" y="694"/>
                      </a:lnTo>
                      <a:lnTo>
                        <a:pt x="297" y="694"/>
                      </a:lnTo>
                      <a:lnTo>
                        <a:pt x="301" y="694"/>
                      </a:lnTo>
                      <a:lnTo>
                        <a:pt x="297" y="694"/>
                      </a:lnTo>
                      <a:lnTo>
                        <a:pt x="296" y="707"/>
                      </a:lnTo>
                      <a:lnTo>
                        <a:pt x="296" y="718"/>
                      </a:lnTo>
                      <a:lnTo>
                        <a:pt x="300" y="718"/>
                      </a:lnTo>
                      <a:lnTo>
                        <a:pt x="296" y="718"/>
                      </a:lnTo>
                      <a:lnTo>
                        <a:pt x="300" y="718"/>
                      </a:lnTo>
                      <a:lnTo>
                        <a:pt x="296" y="718"/>
                      </a:lnTo>
                      <a:lnTo>
                        <a:pt x="295" y="730"/>
                      </a:lnTo>
                      <a:lnTo>
                        <a:pt x="295" y="753"/>
                      </a:lnTo>
                      <a:lnTo>
                        <a:pt x="299" y="753"/>
                      </a:lnTo>
                      <a:lnTo>
                        <a:pt x="295" y="753"/>
                      </a:lnTo>
                      <a:lnTo>
                        <a:pt x="299" y="753"/>
                      </a:lnTo>
                      <a:lnTo>
                        <a:pt x="295" y="753"/>
                      </a:lnTo>
                      <a:lnTo>
                        <a:pt x="293" y="765"/>
                      </a:lnTo>
                      <a:lnTo>
                        <a:pt x="293" y="776"/>
                      </a:lnTo>
                      <a:lnTo>
                        <a:pt x="297" y="776"/>
                      </a:lnTo>
                      <a:lnTo>
                        <a:pt x="293" y="776"/>
                      </a:lnTo>
                      <a:lnTo>
                        <a:pt x="297" y="776"/>
                      </a:lnTo>
                      <a:lnTo>
                        <a:pt x="293" y="776"/>
                      </a:lnTo>
                      <a:lnTo>
                        <a:pt x="292" y="787"/>
                      </a:lnTo>
                      <a:lnTo>
                        <a:pt x="292" y="797"/>
                      </a:lnTo>
                      <a:lnTo>
                        <a:pt x="296" y="797"/>
                      </a:lnTo>
                      <a:lnTo>
                        <a:pt x="292" y="797"/>
                      </a:lnTo>
                      <a:lnTo>
                        <a:pt x="296" y="797"/>
                      </a:lnTo>
                      <a:lnTo>
                        <a:pt x="292" y="797"/>
                      </a:lnTo>
                      <a:lnTo>
                        <a:pt x="291" y="809"/>
                      </a:lnTo>
                      <a:lnTo>
                        <a:pt x="291" y="828"/>
                      </a:lnTo>
                      <a:lnTo>
                        <a:pt x="295" y="828"/>
                      </a:lnTo>
                      <a:lnTo>
                        <a:pt x="291" y="828"/>
                      </a:lnTo>
                      <a:lnTo>
                        <a:pt x="295" y="828"/>
                      </a:lnTo>
                      <a:lnTo>
                        <a:pt x="291" y="828"/>
                      </a:lnTo>
                      <a:lnTo>
                        <a:pt x="289" y="838"/>
                      </a:lnTo>
                      <a:lnTo>
                        <a:pt x="289" y="847"/>
                      </a:lnTo>
                      <a:lnTo>
                        <a:pt x="293" y="847"/>
                      </a:lnTo>
                      <a:lnTo>
                        <a:pt x="289" y="847"/>
                      </a:lnTo>
                      <a:lnTo>
                        <a:pt x="293" y="847"/>
                      </a:lnTo>
                      <a:lnTo>
                        <a:pt x="289" y="847"/>
                      </a:lnTo>
                      <a:lnTo>
                        <a:pt x="288" y="856"/>
                      </a:lnTo>
                      <a:lnTo>
                        <a:pt x="288" y="865"/>
                      </a:lnTo>
                      <a:lnTo>
                        <a:pt x="292" y="865"/>
                      </a:lnTo>
                      <a:lnTo>
                        <a:pt x="288" y="865"/>
                      </a:lnTo>
                      <a:lnTo>
                        <a:pt x="292" y="865"/>
                      </a:lnTo>
                      <a:lnTo>
                        <a:pt x="288" y="865"/>
                      </a:lnTo>
                      <a:lnTo>
                        <a:pt x="287" y="873"/>
                      </a:lnTo>
                      <a:lnTo>
                        <a:pt x="287" y="889"/>
                      </a:lnTo>
                      <a:lnTo>
                        <a:pt x="291" y="889"/>
                      </a:lnTo>
                      <a:lnTo>
                        <a:pt x="287" y="889"/>
                      </a:lnTo>
                      <a:lnTo>
                        <a:pt x="291" y="889"/>
                      </a:lnTo>
                      <a:lnTo>
                        <a:pt x="287" y="889"/>
                      </a:lnTo>
                      <a:lnTo>
                        <a:pt x="286" y="896"/>
                      </a:lnTo>
                      <a:lnTo>
                        <a:pt x="286" y="903"/>
                      </a:lnTo>
                      <a:lnTo>
                        <a:pt x="289" y="903"/>
                      </a:lnTo>
                      <a:lnTo>
                        <a:pt x="286" y="903"/>
                      </a:lnTo>
                      <a:lnTo>
                        <a:pt x="289" y="903"/>
                      </a:lnTo>
                      <a:lnTo>
                        <a:pt x="286" y="903"/>
                      </a:lnTo>
                      <a:lnTo>
                        <a:pt x="284" y="909"/>
                      </a:lnTo>
                      <a:lnTo>
                        <a:pt x="284" y="916"/>
                      </a:lnTo>
                      <a:lnTo>
                        <a:pt x="288" y="916"/>
                      </a:lnTo>
                      <a:lnTo>
                        <a:pt x="284" y="915"/>
                      </a:lnTo>
                      <a:lnTo>
                        <a:pt x="284" y="916"/>
                      </a:lnTo>
                      <a:lnTo>
                        <a:pt x="288" y="916"/>
                      </a:lnTo>
                      <a:lnTo>
                        <a:pt x="284" y="915"/>
                      </a:lnTo>
                      <a:lnTo>
                        <a:pt x="283" y="920"/>
                      </a:lnTo>
                      <a:lnTo>
                        <a:pt x="283" y="931"/>
                      </a:lnTo>
                      <a:lnTo>
                        <a:pt x="287" y="931"/>
                      </a:lnTo>
                      <a:lnTo>
                        <a:pt x="283" y="930"/>
                      </a:lnTo>
                      <a:lnTo>
                        <a:pt x="283" y="931"/>
                      </a:lnTo>
                      <a:lnTo>
                        <a:pt x="287" y="931"/>
                      </a:lnTo>
                      <a:lnTo>
                        <a:pt x="283" y="930"/>
                      </a:lnTo>
                      <a:lnTo>
                        <a:pt x="282" y="935"/>
                      </a:lnTo>
                      <a:lnTo>
                        <a:pt x="282" y="940"/>
                      </a:lnTo>
                      <a:lnTo>
                        <a:pt x="286" y="940"/>
                      </a:lnTo>
                      <a:lnTo>
                        <a:pt x="282" y="939"/>
                      </a:lnTo>
                      <a:lnTo>
                        <a:pt x="282" y="940"/>
                      </a:lnTo>
                      <a:lnTo>
                        <a:pt x="286" y="940"/>
                      </a:lnTo>
                      <a:lnTo>
                        <a:pt x="282" y="939"/>
                      </a:lnTo>
                      <a:lnTo>
                        <a:pt x="280" y="943"/>
                      </a:lnTo>
                      <a:lnTo>
                        <a:pt x="280" y="947"/>
                      </a:lnTo>
                      <a:lnTo>
                        <a:pt x="284" y="947"/>
                      </a:lnTo>
                      <a:lnTo>
                        <a:pt x="280" y="946"/>
                      </a:lnTo>
                      <a:lnTo>
                        <a:pt x="280" y="947"/>
                      </a:lnTo>
                      <a:lnTo>
                        <a:pt x="284" y="947"/>
                      </a:lnTo>
                      <a:lnTo>
                        <a:pt x="280" y="946"/>
                      </a:lnTo>
                      <a:lnTo>
                        <a:pt x="279" y="948"/>
                      </a:lnTo>
                      <a:lnTo>
                        <a:pt x="279" y="953"/>
                      </a:lnTo>
                      <a:lnTo>
                        <a:pt x="283" y="953"/>
                      </a:lnTo>
                      <a:lnTo>
                        <a:pt x="280" y="951"/>
                      </a:lnTo>
                      <a:lnTo>
                        <a:pt x="279" y="953"/>
                      </a:lnTo>
                      <a:lnTo>
                        <a:pt x="283" y="953"/>
                      </a:lnTo>
                      <a:lnTo>
                        <a:pt x="280" y="951"/>
                      </a:lnTo>
                      <a:lnTo>
                        <a:pt x="279" y="952"/>
                      </a:lnTo>
                      <a:lnTo>
                        <a:pt x="278" y="955"/>
                      </a:lnTo>
                      <a:lnTo>
                        <a:pt x="278" y="956"/>
                      </a:lnTo>
                      <a:lnTo>
                        <a:pt x="282" y="956"/>
                      </a:lnTo>
                      <a:lnTo>
                        <a:pt x="282" y="952"/>
                      </a:lnTo>
                      <a:lnTo>
                        <a:pt x="279" y="953"/>
                      </a:lnTo>
                      <a:lnTo>
                        <a:pt x="278" y="956"/>
                      </a:lnTo>
                      <a:lnTo>
                        <a:pt x="282" y="956"/>
                      </a:lnTo>
                      <a:lnTo>
                        <a:pt x="282" y="952"/>
                      </a:lnTo>
                      <a:lnTo>
                        <a:pt x="279" y="952"/>
                      </a:lnTo>
                      <a:lnTo>
                        <a:pt x="279" y="956"/>
                      </a:lnTo>
                      <a:lnTo>
                        <a:pt x="284" y="956"/>
                      </a:lnTo>
                      <a:lnTo>
                        <a:pt x="283" y="956"/>
                      </a:lnTo>
                      <a:lnTo>
                        <a:pt x="282" y="953"/>
                      </a:lnTo>
                      <a:lnTo>
                        <a:pt x="279" y="952"/>
                      </a:lnTo>
                      <a:lnTo>
                        <a:pt x="279" y="956"/>
                      </a:lnTo>
                      <a:lnTo>
                        <a:pt x="284" y="956"/>
                      </a:lnTo>
                      <a:lnTo>
                        <a:pt x="284" y="955"/>
                      </a:lnTo>
                      <a:lnTo>
                        <a:pt x="283" y="955"/>
                      </a:lnTo>
                      <a:lnTo>
                        <a:pt x="283" y="952"/>
                      </a:lnTo>
                      <a:lnTo>
                        <a:pt x="282" y="951"/>
                      </a:lnTo>
                      <a:lnTo>
                        <a:pt x="278" y="953"/>
                      </a:lnTo>
                      <a:lnTo>
                        <a:pt x="283" y="953"/>
                      </a:lnTo>
                      <a:lnTo>
                        <a:pt x="282" y="951"/>
                      </a:lnTo>
                      <a:lnTo>
                        <a:pt x="278" y="953"/>
                      </a:lnTo>
                      <a:lnTo>
                        <a:pt x="283" y="953"/>
                      </a:lnTo>
                      <a:lnTo>
                        <a:pt x="283" y="951"/>
                      </a:lnTo>
                      <a:lnTo>
                        <a:pt x="282" y="951"/>
                      </a:lnTo>
                      <a:lnTo>
                        <a:pt x="282" y="949"/>
                      </a:lnTo>
                      <a:lnTo>
                        <a:pt x="280" y="947"/>
                      </a:lnTo>
                      <a:lnTo>
                        <a:pt x="277" y="948"/>
                      </a:lnTo>
                      <a:lnTo>
                        <a:pt x="282" y="948"/>
                      </a:lnTo>
                      <a:lnTo>
                        <a:pt x="280" y="947"/>
                      </a:lnTo>
                      <a:lnTo>
                        <a:pt x="277" y="948"/>
                      </a:lnTo>
                      <a:lnTo>
                        <a:pt x="282" y="948"/>
                      </a:lnTo>
                      <a:lnTo>
                        <a:pt x="282" y="943"/>
                      </a:lnTo>
                      <a:lnTo>
                        <a:pt x="280" y="943"/>
                      </a:lnTo>
                      <a:lnTo>
                        <a:pt x="280" y="942"/>
                      </a:lnTo>
                      <a:lnTo>
                        <a:pt x="279" y="939"/>
                      </a:lnTo>
                      <a:lnTo>
                        <a:pt x="275" y="940"/>
                      </a:lnTo>
                      <a:lnTo>
                        <a:pt x="280" y="940"/>
                      </a:lnTo>
                      <a:lnTo>
                        <a:pt x="279" y="939"/>
                      </a:lnTo>
                      <a:lnTo>
                        <a:pt x="275" y="940"/>
                      </a:lnTo>
                      <a:lnTo>
                        <a:pt x="280" y="940"/>
                      </a:lnTo>
                      <a:lnTo>
                        <a:pt x="280" y="938"/>
                      </a:lnTo>
                      <a:lnTo>
                        <a:pt x="279" y="937"/>
                      </a:lnTo>
                      <a:lnTo>
                        <a:pt x="278" y="933"/>
                      </a:lnTo>
                      <a:lnTo>
                        <a:pt x="274" y="934"/>
                      </a:lnTo>
                      <a:lnTo>
                        <a:pt x="279" y="934"/>
                      </a:lnTo>
                      <a:lnTo>
                        <a:pt x="278" y="933"/>
                      </a:lnTo>
                      <a:lnTo>
                        <a:pt x="274" y="934"/>
                      </a:lnTo>
                      <a:lnTo>
                        <a:pt x="279" y="934"/>
                      </a:lnTo>
                      <a:lnTo>
                        <a:pt x="279" y="930"/>
                      </a:lnTo>
                      <a:lnTo>
                        <a:pt x="278" y="929"/>
                      </a:lnTo>
                      <a:lnTo>
                        <a:pt x="277" y="925"/>
                      </a:lnTo>
                      <a:lnTo>
                        <a:pt x="273" y="926"/>
                      </a:lnTo>
                      <a:lnTo>
                        <a:pt x="278" y="926"/>
                      </a:lnTo>
                      <a:lnTo>
                        <a:pt x="277" y="925"/>
                      </a:lnTo>
                      <a:lnTo>
                        <a:pt x="273" y="926"/>
                      </a:lnTo>
                      <a:lnTo>
                        <a:pt x="278" y="926"/>
                      </a:lnTo>
                      <a:lnTo>
                        <a:pt x="278" y="918"/>
                      </a:lnTo>
                      <a:lnTo>
                        <a:pt x="277" y="918"/>
                      </a:lnTo>
                      <a:lnTo>
                        <a:pt x="275" y="913"/>
                      </a:lnTo>
                      <a:lnTo>
                        <a:pt x="271" y="913"/>
                      </a:lnTo>
                      <a:lnTo>
                        <a:pt x="277" y="913"/>
                      </a:lnTo>
                      <a:lnTo>
                        <a:pt x="271" y="913"/>
                      </a:lnTo>
                      <a:lnTo>
                        <a:pt x="277" y="913"/>
                      </a:lnTo>
                      <a:lnTo>
                        <a:pt x="277" y="908"/>
                      </a:lnTo>
                      <a:lnTo>
                        <a:pt x="275" y="908"/>
                      </a:lnTo>
                      <a:lnTo>
                        <a:pt x="274" y="903"/>
                      </a:lnTo>
                      <a:lnTo>
                        <a:pt x="270" y="903"/>
                      </a:lnTo>
                      <a:lnTo>
                        <a:pt x="275" y="903"/>
                      </a:lnTo>
                      <a:lnTo>
                        <a:pt x="270" y="903"/>
                      </a:lnTo>
                      <a:lnTo>
                        <a:pt x="275" y="903"/>
                      </a:lnTo>
                      <a:lnTo>
                        <a:pt x="275" y="896"/>
                      </a:lnTo>
                      <a:lnTo>
                        <a:pt x="274" y="896"/>
                      </a:lnTo>
                      <a:lnTo>
                        <a:pt x="273" y="891"/>
                      </a:lnTo>
                      <a:lnTo>
                        <a:pt x="269" y="891"/>
                      </a:lnTo>
                      <a:lnTo>
                        <a:pt x="274" y="891"/>
                      </a:lnTo>
                      <a:lnTo>
                        <a:pt x="269" y="891"/>
                      </a:lnTo>
                      <a:lnTo>
                        <a:pt x="274" y="891"/>
                      </a:lnTo>
                      <a:lnTo>
                        <a:pt x="274" y="877"/>
                      </a:lnTo>
                      <a:lnTo>
                        <a:pt x="273" y="877"/>
                      </a:lnTo>
                      <a:lnTo>
                        <a:pt x="271" y="871"/>
                      </a:lnTo>
                      <a:lnTo>
                        <a:pt x="268" y="871"/>
                      </a:lnTo>
                      <a:lnTo>
                        <a:pt x="273" y="871"/>
                      </a:lnTo>
                      <a:lnTo>
                        <a:pt x="268" y="871"/>
                      </a:lnTo>
                      <a:lnTo>
                        <a:pt x="273" y="871"/>
                      </a:lnTo>
                      <a:lnTo>
                        <a:pt x="273" y="863"/>
                      </a:lnTo>
                      <a:lnTo>
                        <a:pt x="271" y="854"/>
                      </a:lnTo>
                      <a:lnTo>
                        <a:pt x="266" y="854"/>
                      </a:lnTo>
                      <a:lnTo>
                        <a:pt x="271" y="854"/>
                      </a:lnTo>
                      <a:lnTo>
                        <a:pt x="266" y="854"/>
                      </a:lnTo>
                      <a:lnTo>
                        <a:pt x="271" y="854"/>
                      </a:lnTo>
                      <a:lnTo>
                        <a:pt x="271" y="845"/>
                      </a:lnTo>
                      <a:lnTo>
                        <a:pt x="270" y="836"/>
                      </a:lnTo>
                      <a:lnTo>
                        <a:pt x="265" y="836"/>
                      </a:lnTo>
                      <a:lnTo>
                        <a:pt x="270" y="836"/>
                      </a:lnTo>
                      <a:lnTo>
                        <a:pt x="265" y="836"/>
                      </a:lnTo>
                      <a:lnTo>
                        <a:pt x="270" y="836"/>
                      </a:lnTo>
                      <a:lnTo>
                        <a:pt x="270" y="815"/>
                      </a:lnTo>
                      <a:lnTo>
                        <a:pt x="269" y="805"/>
                      </a:lnTo>
                      <a:lnTo>
                        <a:pt x="264" y="805"/>
                      </a:lnTo>
                      <a:lnTo>
                        <a:pt x="269" y="805"/>
                      </a:lnTo>
                      <a:lnTo>
                        <a:pt x="264" y="805"/>
                      </a:lnTo>
                      <a:lnTo>
                        <a:pt x="269" y="805"/>
                      </a:lnTo>
                      <a:lnTo>
                        <a:pt x="269" y="793"/>
                      </a:lnTo>
                      <a:lnTo>
                        <a:pt x="268" y="782"/>
                      </a:lnTo>
                      <a:lnTo>
                        <a:pt x="262" y="782"/>
                      </a:lnTo>
                      <a:lnTo>
                        <a:pt x="268" y="782"/>
                      </a:lnTo>
                      <a:lnTo>
                        <a:pt x="262" y="782"/>
                      </a:lnTo>
                      <a:lnTo>
                        <a:pt x="268" y="782"/>
                      </a:lnTo>
                      <a:lnTo>
                        <a:pt x="268" y="770"/>
                      </a:lnTo>
                      <a:lnTo>
                        <a:pt x="266" y="757"/>
                      </a:lnTo>
                      <a:lnTo>
                        <a:pt x="261" y="757"/>
                      </a:lnTo>
                      <a:lnTo>
                        <a:pt x="266" y="757"/>
                      </a:lnTo>
                      <a:lnTo>
                        <a:pt x="261" y="757"/>
                      </a:lnTo>
                      <a:lnTo>
                        <a:pt x="266" y="757"/>
                      </a:lnTo>
                      <a:lnTo>
                        <a:pt x="266" y="732"/>
                      </a:lnTo>
                      <a:lnTo>
                        <a:pt x="265" y="720"/>
                      </a:lnTo>
                      <a:lnTo>
                        <a:pt x="260" y="720"/>
                      </a:lnTo>
                      <a:lnTo>
                        <a:pt x="265" y="720"/>
                      </a:lnTo>
                      <a:lnTo>
                        <a:pt x="260" y="720"/>
                      </a:lnTo>
                      <a:lnTo>
                        <a:pt x="265" y="720"/>
                      </a:lnTo>
                      <a:lnTo>
                        <a:pt x="265" y="707"/>
                      </a:lnTo>
                      <a:lnTo>
                        <a:pt x="264" y="694"/>
                      </a:lnTo>
                      <a:lnTo>
                        <a:pt x="258" y="694"/>
                      </a:lnTo>
                      <a:lnTo>
                        <a:pt x="264" y="694"/>
                      </a:lnTo>
                      <a:lnTo>
                        <a:pt x="258" y="694"/>
                      </a:lnTo>
                      <a:lnTo>
                        <a:pt x="264" y="694"/>
                      </a:lnTo>
                      <a:lnTo>
                        <a:pt x="264" y="680"/>
                      </a:lnTo>
                      <a:lnTo>
                        <a:pt x="262" y="667"/>
                      </a:lnTo>
                      <a:lnTo>
                        <a:pt x="257" y="667"/>
                      </a:lnTo>
                      <a:lnTo>
                        <a:pt x="262" y="667"/>
                      </a:lnTo>
                      <a:lnTo>
                        <a:pt x="257" y="667"/>
                      </a:lnTo>
                      <a:lnTo>
                        <a:pt x="262" y="667"/>
                      </a:lnTo>
                      <a:lnTo>
                        <a:pt x="262" y="641"/>
                      </a:lnTo>
                      <a:lnTo>
                        <a:pt x="261" y="627"/>
                      </a:lnTo>
                      <a:lnTo>
                        <a:pt x="256" y="627"/>
                      </a:lnTo>
                      <a:lnTo>
                        <a:pt x="261" y="627"/>
                      </a:lnTo>
                      <a:lnTo>
                        <a:pt x="256" y="627"/>
                      </a:lnTo>
                      <a:lnTo>
                        <a:pt x="261" y="627"/>
                      </a:lnTo>
                      <a:lnTo>
                        <a:pt x="261" y="614"/>
                      </a:lnTo>
                      <a:lnTo>
                        <a:pt x="260" y="601"/>
                      </a:lnTo>
                      <a:lnTo>
                        <a:pt x="255" y="601"/>
                      </a:lnTo>
                      <a:lnTo>
                        <a:pt x="260" y="601"/>
                      </a:lnTo>
                      <a:lnTo>
                        <a:pt x="255" y="601"/>
                      </a:lnTo>
                      <a:lnTo>
                        <a:pt x="260" y="601"/>
                      </a:lnTo>
                      <a:lnTo>
                        <a:pt x="260" y="587"/>
                      </a:lnTo>
                      <a:lnTo>
                        <a:pt x="258" y="574"/>
                      </a:lnTo>
                      <a:lnTo>
                        <a:pt x="253" y="574"/>
                      </a:lnTo>
                      <a:lnTo>
                        <a:pt x="258" y="574"/>
                      </a:lnTo>
                      <a:lnTo>
                        <a:pt x="253" y="574"/>
                      </a:lnTo>
                      <a:lnTo>
                        <a:pt x="258" y="574"/>
                      </a:lnTo>
                      <a:lnTo>
                        <a:pt x="258" y="548"/>
                      </a:lnTo>
                      <a:lnTo>
                        <a:pt x="257" y="535"/>
                      </a:lnTo>
                      <a:lnTo>
                        <a:pt x="252" y="535"/>
                      </a:lnTo>
                      <a:lnTo>
                        <a:pt x="257" y="535"/>
                      </a:lnTo>
                      <a:lnTo>
                        <a:pt x="252" y="535"/>
                      </a:lnTo>
                      <a:lnTo>
                        <a:pt x="257" y="535"/>
                      </a:lnTo>
                      <a:lnTo>
                        <a:pt x="257" y="522"/>
                      </a:lnTo>
                      <a:lnTo>
                        <a:pt x="256" y="510"/>
                      </a:lnTo>
                      <a:lnTo>
                        <a:pt x="251" y="510"/>
                      </a:lnTo>
                      <a:lnTo>
                        <a:pt x="256" y="510"/>
                      </a:lnTo>
                      <a:lnTo>
                        <a:pt x="251" y="510"/>
                      </a:lnTo>
                      <a:lnTo>
                        <a:pt x="256" y="510"/>
                      </a:lnTo>
                      <a:lnTo>
                        <a:pt x="256" y="497"/>
                      </a:lnTo>
                      <a:lnTo>
                        <a:pt x="255" y="485"/>
                      </a:lnTo>
                      <a:lnTo>
                        <a:pt x="249" y="485"/>
                      </a:lnTo>
                      <a:lnTo>
                        <a:pt x="255" y="485"/>
                      </a:lnTo>
                      <a:lnTo>
                        <a:pt x="249" y="485"/>
                      </a:lnTo>
                      <a:lnTo>
                        <a:pt x="255" y="485"/>
                      </a:lnTo>
                      <a:lnTo>
                        <a:pt x="255" y="461"/>
                      </a:lnTo>
                      <a:lnTo>
                        <a:pt x="253" y="450"/>
                      </a:lnTo>
                      <a:lnTo>
                        <a:pt x="248" y="450"/>
                      </a:lnTo>
                      <a:lnTo>
                        <a:pt x="253" y="450"/>
                      </a:lnTo>
                      <a:lnTo>
                        <a:pt x="248" y="450"/>
                      </a:lnTo>
                      <a:lnTo>
                        <a:pt x="253" y="450"/>
                      </a:lnTo>
                      <a:lnTo>
                        <a:pt x="253" y="438"/>
                      </a:lnTo>
                      <a:lnTo>
                        <a:pt x="252" y="426"/>
                      </a:lnTo>
                      <a:lnTo>
                        <a:pt x="247" y="426"/>
                      </a:lnTo>
                      <a:lnTo>
                        <a:pt x="252" y="426"/>
                      </a:lnTo>
                      <a:lnTo>
                        <a:pt x="247" y="426"/>
                      </a:lnTo>
                      <a:lnTo>
                        <a:pt x="252" y="426"/>
                      </a:lnTo>
                      <a:lnTo>
                        <a:pt x="252" y="415"/>
                      </a:lnTo>
                      <a:lnTo>
                        <a:pt x="251" y="405"/>
                      </a:lnTo>
                      <a:lnTo>
                        <a:pt x="246" y="405"/>
                      </a:lnTo>
                      <a:lnTo>
                        <a:pt x="251" y="405"/>
                      </a:lnTo>
                      <a:lnTo>
                        <a:pt x="246" y="405"/>
                      </a:lnTo>
                      <a:lnTo>
                        <a:pt x="251" y="405"/>
                      </a:lnTo>
                      <a:lnTo>
                        <a:pt x="251" y="383"/>
                      </a:lnTo>
                      <a:lnTo>
                        <a:pt x="249" y="374"/>
                      </a:lnTo>
                      <a:lnTo>
                        <a:pt x="244" y="374"/>
                      </a:lnTo>
                      <a:lnTo>
                        <a:pt x="249" y="374"/>
                      </a:lnTo>
                      <a:lnTo>
                        <a:pt x="244" y="374"/>
                      </a:lnTo>
                      <a:lnTo>
                        <a:pt x="249" y="374"/>
                      </a:lnTo>
                      <a:lnTo>
                        <a:pt x="249" y="363"/>
                      </a:lnTo>
                      <a:lnTo>
                        <a:pt x="248" y="354"/>
                      </a:lnTo>
                      <a:lnTo>
                        <a:pt x="243" y="354"/>
                      </a:lnTo>
                      <a:lnTo>
                        <a:pt x="248" y="354"/>
                      </a:lnTo>
                      <a:lnTo>
                        <a:pt x="243" y="354"/>
                      </a:lnTo>
                      <a:lnTo>
                        <a:pt x="248" y="354"/>
                      </a:lnTo>
                      <a:lnTo>
                        <a:pt x="248" y="336"/>
                      </a:lnTo>
                      <a:lnTo>
                        <a:pt x="247" y="327"/>
                      </a:lnTo>
                      <a:lnTo>
                        <a:pt x="242" y="327"/>
                      </a:lnTo>
                      <a:lnTo>
                        <a:pt x="247" y="327"/>
                      </a:lnTo>
                      <a:lnTo>
                        <a:pt x="242" y="327"/>
                      </a:lnTo>
                      <a:lnTo>
                        <a:pt x="247" y="327"/>
                      </a:lnTo>
                      <a:lnTo>
                        <a:pt x="247" y="319"/>
                      </a:lnTo>
                      <a:lnTo>
                        <a:pt x="246" y="310"/>
                      </a:lnTo>
                      <a:lnTo>
                        <a:pt x="240" y="310"/>
                      </a:lnTo>
                      <a:lnTo>
                        <a:pt x="246" y="310"/>
                      </a:lnTo>
                      <a:lnTo>
                        <a:pt x="240" y="310"/>
                      </a:lnTo>
                      <a:lnTo>
                        <a:pt x="246" y="310"/>
                      </a:lnTo>
                      <a:lnTo>
                        <a:pt x="246" y="304"/>
                      </a:lnTo>
                      <a:lnTo>
                        <a:pt x="244" y="296"/>
                      </a:lnTo>
                      <a:lnTo>
                        <a:pt x="239" y="296"/>
                      </a:lnTo>
                      <a:lnTo>
                        <a:pt x="244" y="296"/>
                      </a:lnTo>
                      <a:lnTo>
                        <a:pt x="239" y="296"/>
                      </a:lnTo>
                      <a:lnTo>
                        <a:pt x="244" y="296"/>
                      </a:lnTo>
                      <a:lnTo>
                        <a:pt x="244" y="283"/>
                      </a:lnTo>
                      <a:lnTo>
                        <a:pt x="243" y="283"/>
                      </a:lnTo>
                      <a:lnTo>
                        <a:pt x="242" y="278"/>
                      </a:lnTo>
                      <a:lnTo>
                        <a:pt x="238" y="278"/>
                      </a:lnTo>
                      <a:lnTo>
                        <a:pt x="243" y="278"/>
                      </a:lnTo>
                      <a:lnTo>
                        <a:pt x="238" y="278"/>
                      </a:lnTo>
                      <a:lnTo>
                        <a:pt x="243" y="278"/>
                      </a:lnTo>
                      <a:lnTo>
                        <a:pt x="243" y="271"/>
                      </a:lnTo>
                      <a:lnTo>
                        <a:pt x="242" y="271"/>
                      </a:lnTo>
                      <a:lnTo>
                        <a:pt x="240" y="266"/>
                      </a:lnTo>
                      <a:lnTo>
                        <a:pt x="237" y="266"/>
                      </a:lnTo>
                      <a:lnTo>
                        <a:pt x="242" y="266"/>
                      </a:lnTo>
                      <a:lnTo>
                        <a:pt x="237" y="266"/>
                      </a:lnTo>
                      <a:lnTo>
                        <a:pt x="242" y="266"/>
                      </a:lnTo>
                      <a:lnTo>
                        <a:pt x="242" y="262"/>
                      </a:lnTo>
                      <a:lnTo>
                        <a:pt x="240" y="261"/>
                      </a:lnTo>
                      <a:lnTo>
                        <a:pt x="239" y="257"/>
                      </a:lnTo>
                      <a:lnTo>
                        <a:pt x="235" y="259"/>
                      </a:lnTo>
                      <a:lnTo>
                        <a:pt x="240" y="259"/>
                      </a:lnTo>
                      <a:lnTo>
                        <a:pt x="239" y="257"/>
                      </a:lnTo>
                      <a:lnTo>
                        <a:pt x="235" y="259"/>
                      </a:lnTo>
                      <a:lnTo>
                        <a:pt x="240" y="259"/>
                      </a:lnTo>
                      <a:lnTo>
                        <a:pt x="240" y="251"/>
                      </a:lnTo>
                      <a:lnTo>
                        <a:pt x="239" y="251"/>
                      </a:lnTo>
                      <a:lnTo>
                        <a:pt x="239" y="250"/>
                      </a:lnTo>
                      <a:lnTo>
                        <a:pt x="238" y="247"/>
                      </a:lnTo>
                      <a:lnTo>
                        <a:pt x="234" y="248"/>
                      </a:lnTo>
                      <a:lnTo>
                        <a:pt x="239" y="248"/>
                      </a:lnTo>
                      <a:lnTo>
                        <a:pt x="238" y="247"/>
                      </a:lnTo>
                      <a:lnTo>
                        <a:pt x="234" y="248"/>
                      </a:lnTo>
                      <a:lnTo>
                        <a:pt x="239" y="248"/>
                      </a:lnTo>
                      <a:lnTo>
                        <a:pt x="239" y="246"/>
                      </a:lnTo>
                      <a:lnTo>
                        <a:pt x="238" y="246"/>
                      </a:lnTo>
                      <a:lnTo>
                        <a:pt x="238" y="243"/>
                      </a:lnTo>
                      <a:lnTo>
                        <a:pt x="237" y="242"/>
                      </a:lnTo>
                      <a:lnTo>
                        <a:pt x="233" y="244"/>
                      </a:lnTo>
                      <a:lnTo>
                        <a:pt x="238" y="244"/>
                      </a:lnTo>
                      <a:lnTo>
                        <a:pt x="237" y="242"/>
                      </a:lnTo>
                      <a:lnTo>
                        <a:pt x="233" y="244"/>
                      </a:lnTo>
                      <a:lnTo>
                        <a:pt x="238" y="244"/>
                      </a:lnTo>
                      <a:lnTo>
                        <a:pt x="238" y="243"/>
                      </a:lnTo>
                      <a:lnTo>
                        <a:pt x="237" y="243"/>
                      </a:lnTo>
                      <a:lnTo>
                        <a:pt x="237" y="241"/>
                      </a:lnTo>
                      <a:lnTo>
                        <a:pt x="235" y="239"/>
                      </a:lnTo>
                      <a:lnTo>
                        <a:pt x="234" y="239"/>
                      </a:lnTo>
                      <a:lnTo>
                        <a:pt x="231" y="238"/>
                      </a:lnTo>
                      <a:lnTo>
                        <a:pt x="230" y="238"/>
                      </a:lnTo>
                      <a:lnTo>
                        <a:pt x="227" y="239"/>
                      </a:lnTo>
                      <a:lnTo>
                        <a:pt x="226" y="241"/>
                      </a:lnTo>
                      <a:lnTo>
                        <a:pt x="225" y="243"/>
                      </a:lnTo>
                      <a:lnTo>
                        <a:pt x="225" y="244"/>
                      </a:lnTo>
                      <a:lnTo>
                        <a:pt x="229" y="244"/>
                      </a:lnTo>
                      <a:lnTo>
                        <a:pt x="225" y="243"/>
                      </a:lnTo>
                      <a:lnTo>
                        <a:pt x="225" y="244"/>
                      </a:lnTo>
                      <a:lnTo>
                        <a:pt x="229" y="244"/>
                      </a:lnTo>
                      <a:lnTo>
                        <a:pt x="225" y="243"/>
                      </a:lnTo>
                      <a:lnTo>
                        <a:pt x="224" y="246"/>
                      </a:lnTo>
                      <a:lnTo>
                        <a:pt x="224" y="251"/>
                      </a:lnTo>
                      <a:lnTo>
                        <a:pt x="227" y="251"/>
                      </a:lnTo>
                      <a:lnTo>
                        <a:pt x="224" y="250"/>
                      </a:lnTo>
                      <a:lnTo>
                        <a:pt x="224" y="251"/>
                      </a:lnTo>
                      <a:lnTo>
                        <a:pt x="227" y="251"/>
                      </a:lnTo>
                      <a:lnTo>
                        <a:pt x="224" y="250"/>
                      </a:lnTo>
                      <a:lnTo>
                        <a:pt x="222" y="253"/>
                      </a:lnTo>
                      <a:lnTo>
                        <a:pt x="222" y="257"/>
                      </a:lnTo>
                      <a:lnTo>
                        <a:pt x="226" y="257"/>
                      </a:lnTo>
                      <a:lnTo>
                        <a:pt x="222" y="256"/>
                      </a:lnTo>
                      <a:lnTo>
                        <a:pt x="222" y="257"/>
                      </a:lnTo>
                      <a:lnTo>
                        <a:pt x="226" y="257"/>
                      </a:lnTo>
                      <a:lnTo>
                        <a:pt x="222" y="256"/>
                      </a:lnTo>
                      <a:lnTo>
                        <a:pt x="221" y="259"/>
                      </a:lnTo>
                      <a:lnTo>
                        <a:pt x="221" y="264"/>
                      </a:lnTo>
                      <a:lnTo>
                        <a:pt x="225" y="264"/>
                      </a:lnTo>
                      <a:lnTo>
                        <a:pt x="221" y="262"/>
                      </a:lnTo>
                      <a:lnTo>
                        <a:pt x="221" y="264"/>
                      </a:lnTo>
                      <a:lnTo>
                        <a:pt x="225" y="264"/>
                      </a:lnTo>
                      <a:lnTo>
                        <a:pt x="221" y="262"/>
                      </a:lnTo>
                      <a:lnTo>
                        <a:pt x="220" y="266"/>
                      </a:lnTo>
                      <a:lnTo>
                        <a:pt x="220" y="275"/>
                      </a:lnTo>
                      <a:lnTo>
                        <a:pt x="224" y="275"/>
                      </a:lnTo>
                      <a:lnTo>
                        <a:pt x="220" y="274"/>
                      </a:lnTo>
                      <a:lnTo>
                        <a:pt x="220" y="275"/>
                      </a:lnTo>
                      <a:lnTo>
                        <a:pt x="224" y="275"/>
                      </a:lnTo>
                      <a:lnTo>
                        <a:pt x="220" y="274"/>
                      </a:lnTo>
                      <a:lnTo>
                        <a:pt x="218" y="278"/>
                      </a:lnTo>
                      <a:lnTo>
                        <a:pt x="218" y="284"/>
                      </a:lnTo>
                      <a:lnTo>
                        <a:pt x="222" y="284"/>
                      </a:lnTo>
                      <a:lnTo>
                        <a:pt x="218" y="283"/>
                      </a:lnTo>
                      <a:lnTo>
                        <a:pt x="218" y="284"/>
                      </a:lnTo>
                      <a:lnTo>
                        <a:pt x="222" y="284"/>
                      </a:lnTo>
                      <a:lnTo>
                        <a:pt x="218" y="283"/>
                      </a:lnTo>
                      <a:lnTo>
                        <a:pt x="217" y="288"/>
                      </a:lnTo>
                      <a:lnTo>
                        <a:pt x="217" y="295"/>
                      </a:lnTo>
                      <a:lnTo>
                        <a:pt x="221" y="295"/>
                      </a:lnTo>
                      <a:lnTo>
                        <a:pt x="217" y="293"/>
                      </a:lnTo>
                      <a:lnTo>
                        <a:pt x="217" y="295"/>
                      </a:lnTo>
                      <a:lnTo>
                        <a:pt x="221" y="295"/>
                      </a:lnTo>
                      <a:lnTo>
                        <a:pt x="217" y="293"/>
                      </a:lnTo>
                      <a:lnTo>
                        <a:pt x="216" y="299"/>
                      </a:lnTo>
                      <a:lnTo>
                        <a:pt x="216" y="313"/>
                      </a:lnTo>
                      <a:lnTo>
                        <a:pt x="220" y="313"/>
                      </a:lnTo>
                      <a:lnTo>
                        <a:pt x="216" y="313"/>
                      </a:lnTo>
                      <a:lnTo>
                        <a:pt x="220" y="313"/>
                      </a:lnTo>
                      <a:lnTo>
                        <a:pt x="216" y="313"/>
                      </a:lnTo>
                      <a:lnTo>
                        <a:pt x="215" y="319"/>
                      </a:lnTo>
                      <a:lnTo>
                        <a:pt x="215" y="327"/>
                      </a:lnTo>
                      <a:lnTo>
                        <a:pt x="218" y="327"/>
                      </a:lnTo>
                      <a:lnTo>
                        <a:pt x="215" y="327"/>
                      </a:lnTo>
                      <a:lnTo>
                        <a:pt x="218" y="327"/>
                      </a:lnTo>
                      <a:lnTo>
                        <a:pt x="215" y="327"/>
                      </a:lnTo>
                      <a:lnTo>
                        <a:pt x="213" y="335"/>
                      </a:lnTo>
                      <a:lnTo>
                        <a:pt x="213" y="343"/>
                      </a:lnTo>
                      <a:lnTo>
                        <a:pt x="217" y="343"/>
                      </a:lnTo>
                      <a:lnTo>
                        <a:pt x="213" y="343"/>
                      </a:lnTo>
                      <a:lnTo>
                        <a:pt x="217" y="343"/>
                      </a:lnTo>
                      <a:lnTo>
                        <a:pt x="213" y="343"/>
                      </a:lnTo>
                      <a:lnTo>
                        <a:pt x="212" y="352"/>
                      </a:lnTo>
                      <a:lnTo>
                        <a:pt x="212" y="371"/>
                      </a:lnTo>
                      <a:lnTo>
                        <a:pt x="216" y="371"/>
                      </a:lnTo>
                      <a:lnTo>
                        <a:pt x="212" y="371"/>
                      </a:lnTo>
                      <a:lnTo>
                        <a:pt x="216" y="371"/>
                      </a:lnTo>
                      <a:lnTo>
                        <a:pt x="212" y="371"/>
                      </a:lnTo>
                      <a:lnTo>
                        <a:pt x="211" y="381"/>
                      </a:lnTo>
                      <a:lnTo>
                        <a:pt x="211" y="392"/>
                      </a:lnTo>
                      <a:lnTo>
                        <a:pt x="215" y="392"/>
                      </a:lnTo>
                      <a:lnTo>
                        <a:pt x="211" y="392"/>
                      </a:lnTo>
                      <a:lnTo>
                        <a:pt x="215" y="392"/>
                      </a:lnTo>
                      <a:lnTo>
                        <a:pt x="211" y="392"/>
                      </a:lnTo>
                      <a:lnTo>
                        <a:pt x="209" y="402"/>
                      </a:lnTo>
                      <a:lnTo>
                        <a:pt x="209" y="414"/>
                      </a:lnTo>
                      <a:lnTo>
                        <a:pt x="213" y="414"/>
                      </a:lnTo>
                      <a:lnTo>
                        <a:pt x="209" y="414"/>
                      </a:lnTo>
                      <a:lnTo>
                        <a:pt x="213" y="414"/>
                      </a:lnTo>
                      <a:lnTo>
                        <a:pt x="209" y="414"/>
                      </a:lnTo>
                      <a:lnTo>
                        <a:pt x="208" y="425"/>
                      </a:lnTo>
                      <a:lnTo>
                        <a:pt x="208" y="450"/>
                      </a:lnTo>
                      <a:lnTo>
                        <a:pt x="212" y="450"/>
                      </a:lnTo>
                      <a:lnTo>
                        <a:pt x="208" y="450"/>
                      </a:lnTo>
                      <a:lnTo>
                        <a:pt x="212" y="450"/>
                      </a:lnTo>
                      <a:lnTo>
                        <a:pt x="208" y="450"/>
                      </a:lnTo>
                      <a:lnTo>
                        <a:pt x="207" y="461"/>
                      </a:lnTo>
                      <a:lnTo>
                        <a:pt x="207" y="474"/>
                      </a:lnTo>
                      <a:lnTo>
                        <a:pt x="211" y="474"/>
                      </a:lnTo>
                      <a:lnTo>
                        <a:pt x="207" y="474"/>
                      </a:lnTo>
                      <a:lnTo>
                        <a:pt x="211" y="474"/>
                      </a:lnTo>
                      <a:lnTo>
                        <a:pt x="207" y="474"/>
                      </a:lnTo>
                      <a:lnTo>
                        <a:pt x="206" y="487"/>
                      </a:lnTo>
                      <a:lnTo>
                        <a:pt x="206" y="499"/>
                      </a:lnTo>
                      <a:lnTo>
                        <a:pt x="209" y="499"/>
                      </a:lnTo>
                      <a:lnTo>
                        <a:pt x="206" y="499"/>
                      </a:lnTo>
                      <a:lnTo>
                        <a:pt x="209" y="499"/>
                      </a:lnTo>
                      <a:lnTo>
                        <a:pt x="206" y="499"/>
                      </a:lnTo>
                      <a:lnTo>
                        <a:pt x="204" y="512"/>
                      </a:lnTo>
                      <a:lnTo>
                        <a:pt x="204" y="538"/>
                      </a:lnTo>
                      <a:lnTo>
                        <a:pt x="208" y="538"/>
                      </a:lnTo>
                      <a:lnTo>
                        <a:pt x="204" y="538"/>
                      </a:lnTo>
                      <a:lnTo>
                        <a:pt x="208" y="538"/>
                      </a:lnTo>
                      <a:lnTo>
                        <a:pt x="204" y="538"/>
                      </a:lnTo>
                      <a:lnTo>
                        <a:pt x="203" y="550"/>
                      </a:lnTo>
                      <a:lnTo>
                        <a:pt x="203" y="563"/>
                      </a:lnTo>
                      <a:lnTo>
                        <a:pt x="207" y="563"/>
                      </a:lnTo>
                      <a:lnTo>
                        <a:pt x="203" y="563"/>
                      </a:lnTo>
                      <a:lnTo>
                        <a:pt x="207" y="563"/>
                      </a:lnTo>
                      <a:lnTo>
                        <a:pt x="203" y="563"/>
                      </a:lnTo>
                      <a:lnTo>
                        <a:pt x="202" y="576"/>
                      </a:lnTo>
                      <a:lnTo>
                        <a:pt x="202" y="602"/>
                      </a:lnTo>
                      <a:lnTo>
                        <a:pt x="206" y="602"/>
                      </a:lnTo>
                      <a:lnTo>
                        <a:pt x="202" y="602"/>
                      </a:lnTo>
                      <a:lnTo>
                        <a:pt x="206" y="602"/>
                      </a:lnTo>
                      <a:lnTo>
                        <a:pt x="202" y="602"/>
                      </a:lnTo>
                      <a:lnTo>
                        <a:pt x="200" y="615"/>
                      </a:lnTo>
                      <a:lnTo>
                        <a:pt x="200" y="628"/>
                      </a:lnTo>
                      <a:lnTo>
                        <a:pt x="204" y="628"/>
                      </a:lnTo>
                      <a:lnTo>
                        <a:pt x="200" y="628"/>
                      </a:lnTo>
                      <a:lnTo>
                        <a:pt x="204" y="628"/>
                      </a:lnTo>
                      <a:lnTo>
                        <a:pt x="200" y="628"/>
                      </a:lnTo>
                      <a:lnTo>
                        <a:pt x="199" y="641"/>
                      </a:lnTo>
                      <a:lnTo>
                        <a:pt x="199" y="654"/>
                      </a:lnTo>
                      <a:lnTo>
                        <a:pt x="203" y="654"/>
                      </a:lnTo>
                      <a:lnTo>
                        <a:pt x="199" y="654"/>
                      </a:lnTo>
                      <a:lnTo>
                        <a:pt x="203" y="654"/>
                      </a:lnTo>
                      <a:lnTo>
                        <a:pt x="199" y="654"/>
                      </a:lnTo>
                      <a:lnTo>
                        <a:pt x="198" y="665"/>
                      </a:lnTo>
                      <a:lnTo>
                        <a:pt x="198" y="691"/>
                      </a:lnTo>
                      <a:lnTo>
                        <a:pt x="202" y="691"/>
                      </a:lnTo>
                      <a:lnTo>
                        <a:pt x="198" y="691"/>
                      </a:lnTo>
                      <a:lnTo>
                        <a:pt x="202" y="691"/>
                      </a:lnTo>
                      <a:lnTo>
                        <a:pt x="198" y="691"/>
                      </a:lnTo>
                      <a:lnTo>
                        <a:pt x="196" y="703"/>
                      </a:lnTo>
                      <a:lnTo>
                        <a:pt x="196" y="716"/>
                      </a:lnTo>
                      <a:lnTo>
                        <a:pt x="200" y="716"/>
                      </a:lnTo>
                      <a:lnTo>
                        <a:pt x="196" y="716"/>
                      </a:lnTo>
                      <a:lnTo>
                        <a:pt x="200" y="716"/>
                      </a:lnTo>
                      <a:lnTo>
                        <a:pt x="196" y="716"/>
                      </a:lnTo>
                      <a:lnTo>
                        <a:pt x="195" y="727"/>
                      </a:lnTo>
                      <a:lnTo>
                        <a:pt x="195" y="739"/>
                      </a:lnTo>
                      <a:lnTo>
                        <a:pt x="199" y="739"/>
                      </a:lnTo>
                      <a:lnTo>
                        <a:pt x="195" y="739"/>
                      </a:lnTo>
                      <a:lnTo>
                        <a:pt x="199" y="739"/>
                      </a:lnTo>
                      <a:lnTo>
                        <a:pt x="195" y="739"/>
                      </a:lnTo>
                      <a:lnTo>
                        <a:pt x="194" y="751"/>
                      </a:lnTo>
                      <a:lnTo>
                        <a:pt x="194" y="774"/>
                      </a:lnTo>
                      <a:lnTo>
                        <a:pt x="198" y="774"/>
                      </a:lnTo>
                      <a:lnTo>
                        <a:pt x="194" y="774"/>
                      </a:lnTo>
                      <a:lnTo>
                        <a:pt x="198" y="774"/>
                      </a:lnTo>
                      <a:lnTo>
                        <a:pt x="194" y="774"/>
                      </a:lnTo>
                      <a:lnTo>
                        <a:pt x="193" y="785"/>
                      </a:lnTo>
                      <a:lnTo>
                        <a:pt x="193" y="796"/>
                      </a:lnTo>
                      <a:lnTo>
                        <a:pt x="196" y="796"/>
                      </a:lnTo>
                      <a:lnTo>
                        <a:pt x="193" y="796"/>
                      </a:lnTo>
                      <a:lnTo>
                        <a:pt x="196" y="796"/>
                      </a:lnTo>
                      <a:lnTo>
                        <a:pt x="193" y="796"/>
                      </a:lnTo>
                      <a:lnTo>
                        <a:pt x="191" y="807"/>
                      </a:lnTo>
                      <a:lnTo>
                        <a:pt x="191" y="818"/>
                      </a:lnTo>
                      <a:lnTo>
                        <a:pt x="195" y="818"/>
                      </a:lnTo>
                      <a:lnTo>
                        <a:pt x="191" y="818"/>
                      </a:lnTo>
                      <a:lnTo>
                        <a:pt x="195" y="818"/>
                      </a:lnTo>
                      <a:lnTo>
                        <a:pt x="191" y="818"/>
                      </a:lnTo>
                      <a:lnTo>
                        <a:pt x="190" y="828"/>
                      </a:lnTo>
                      <a:lnTo>
                        <a:pt x="190" y="847"/>
                      </a:lnTo>
                      <a:lnTo>
                        <a:pt x="194" y="847"/>
                      </a:lnTo>
                      <a:lnTo>
                        <a:pt x="190" y="847"/>
                      </a:lnTo>
                      <a:lnTo>
                        <a:pt x="194" y="847"/>
                      </a:lnTo>
                      <a:lnTo>
                        <a:pt x="190" y="847"/>
                      </a:lnTo>
                      <a:lnTo>
                        <a:pt x="189" y="858"/>
                      </a:lnTo>
                      <a:lnTo>
                        <a:pt x="189" y="867"/>
                      </a:lnTo>
                      <a:lnTo>
                        <a:pt x="193" y="867"/>
                      </a:lnTo>
                      <a:lnTo>
                        <a:pt x="189" y="867"/>
                      </a:lnTo>
                      <a:lnTo>
                        <a:pt x="193" y="867"/>
                      </a:lnTo>
                      <a:lnTo>
                        <a:pt x="189" y="867"/>
                      </a:lnTo>
                      <a:lnTo>
                        <a:pt x="187" y="876"/>
                      </a:lnTo>
                      <a:lnTo>
                        <a:pt x="187" y="885"/>
                      </a:lnTo>
                      <a:lnTo>
                        <a:pt x="191" y="885"/>
                      </a:lnTo>
                      <a:lnTo>
                        <a:pt x="187" y="885"/>
                      </a:lnTo>
                      <a:lnTo>
                        <a:pt x="191" y="885"/>
                      </a:lnTo>
                      <a:lnTo>
                        <a:pt x="187" y="885"/>
                      </a:lnTo>
                      <a:lnTo>
                        <a:pt x="186" y="893"/>
                      </a:lnTo>
                      <a:lnTo>
                        <a:pt x="186" y="909"/>
                      </a:lnTo>
                      <a:lnTo>
                        <a:pt x="190" y="909"/>
                      </a:lnTo>
                      <a:lnTo>
                        <a:pt x="186" y="909"/>
                      </a:lnTo>
                      <a:lnTo>
                        <a:pt x="190" y="909"/>
                      </a:lnTo>
                      <a:lnTo>
                        <a:pt x="186" y="909"/>
                      </a:lnTo>
                      <a:lnTo>
                        <a:pt x="185" y="916"/>
                      </a:lnTo>
                      <a:lnTo>
                        <a:pt x="185" y="924"/>
                      </a:lnTo>
                      <a:lnTo>
                        <a:pt x="189" y="924"/>
                      </a:lnTo>
                      <a:lnTo>
                        <a:pt x="185" y="924"/>
                      </a:lnTo>
                      <a:lnTo>
                        <a:pt x="189" y="924"/>
                      </a:lnTo>
                      <a:lnTo>
                        <a:pt x="185" y="924"/>
                      </a:lnTo>
                      <a:lnTo>
                        <a:pt x="184" y="930"/>
                      </a:lnTo>
                      <a:lnTo>
                        <a:pt x="184" y="937"/>
                      </a:lnTo>
                      <a:lnTo>
                        <a:pt x="187" y="937"/>
                      </a:lnTo>
                      <a:lnTo>
                        <a:pt x="184" y="935"/>
                      </a:lnTo>
                      <a:lnTo>
                        <a:pt x="184" y="937"/>
                      </a:lnTo>
                      <a:lnTo>
                        <a:pt x="187" y="937"/>
                      </a:lnTo>
                      <a:lnTo>
                        <a:pt x="184" y="935"/>
                      </a:lnTo>
                      <a:lnTo>
                        <a:pt x="182" y="940"/>
                      </a:lnTo>
                      <a:lnTo>
                        <a:pt x="182" y="952"/>
                      </a:lnTo>
                      <a:lnTo>
                        <a:pt x="186" y="952"/>
                      </a:lnTo>
                      <a:lnTo>
                        <a:pt x="182" y="951"/>
                      </a:lnTo>
                      <a:lnTo>
                        <a:pt x="182" y="952"/>
                      </a:lnTo>
                      <a:lnTo>
                        <a:pt x="186" y="952"/>
                      </a:lnTo>
                      <a:lnTo>
                        <a:pt x="182" y="951"/>
                      </a:lnTo>
                      <a:lnTo>
                        <a:pt x="181" y="956"/>
                      </a:lnTo>
                      <a:lnTo>
                        <a:pt x="181" y="961"/>
                      </a:lnTo>
                      <a:lnTo>
                        <a:pt x="185" y="961"/>
                      </a:lnTo>
                      <a:lnTo>
                        <a:pt x="181" y="960"/>
                      </a:lnTo>
                      <a:lnTo>
                        <a:pt x="181" y="961"/>
                      </a:lnTo>
                      <a:lnTo>
                        <a:pt x="185" y="961"/>
                      </a:lnTo>
                      <a:lnTo>
                        <a:pt x="181" y="960"/>
                      </a:lnTo>
                      <a:lnTo>
                        <a:pt x="180" y="964"/>
                      </a:lnTo>
                      <a:lnTo>
                        <a:pt x="180" y="969"/>
                      </a:lnTo>
                      <a:lnTo>
                        <a:pt x="184" y="969"/>
                      </a:lnTo>
                      <a:lnTo>
                        <a:pt x="180" y="968"/>
                      </a:lnTo>
                      <a:lnTo>
                        <a:pt x="180" y="969"/>
                      </a:lnTo>
                      <a:lnTo>
                        <a:pt x="184" y="969"/>
                      </a:lnTo>
                      <a:lnTo>
                        <a:pt x="180" y="968"/>
                      </a:lnTo>
                      <a:lnTo>
                        <a:pt x="178" y="970"/>
                      </a:lnTo>
                      <a:lnTo>
                        <a:pt x="178" y="977"/>
                      </a:lnTo>
                      <a:lnTo>
                        <a:pt x="182" y="977"/>
                      </a:lnTo>
                      <a:lnTo>
                        <a:pt x="180" y="974"/>
                      </a:lnTo>
                      <a:lnTo>
                        <a:pt x="178" y="977"/>
                      </a:lnTo>
                      <a:lnTo>
                        <a:pt x="182" y="977"/>
                      </a:lnTo>
                      <a:lnTo>
                        <a:pt x="180" y="974"/>
                      </a:lnTo>
                      <a:lnTo>
                        <a:pt x="178" y="975"/>
                      </a:lnTo>
                      <a:lnTo>
                        <a:pt x="177" y="978"/>
                      </a:lnTo>
                      <a:lnTo>
                        <a:pt x="177" y="979"/>
                      </a:lnTo>
                      <a:lnTo>
                        <a:pt x="181" y="979"/>
                      </a:lnTo>
                      <a:lnTo>
                        <a:pt x="178" y="977"/>
                      </a:lnTo>
                      <a:lnTo>
                        <a:pt x="177" y="979"/>
                      </a:lnTo>
                      <a:lnTo>
                        <a:pt x="181" y="979"/>
                      </a:lnTo>
                      <a:lnTo>
                        <a:pt x="178" y="977"/>
                      </a:lnTo>
                      <a:lnTo>
                        <a:pt x="177" y="978"/>
                      </a:lnTo>
                      <a:lnTo>
                        <a:pt x="180" y="980"/>
                      </a:lnTo>
                      <a:lnTo>
                        <a:pt x="180" y="977"/>
                      </a:lnTo>
                      <a:lnTo>
                        <a:pt x="177" y="978"/>
                      </a:lnTo>
                      <a:lnTo>
                        <a:pt x="180" y="980"/>
                      </a:lnTo>
                      <a:lnTo>
                        <a:pt x="180" y="977"/>
                      </a:lnTo>
                      <a:lnTo>
                        <a:pt x="178" y="977"/>
                      </a:lnTo>
                      <a:lnTo>
                        <a:pt x="178" y="980"/>
                      </a:lnTo>
                      <a:lnTo>
                        <a:pt x="184" y="980"/>
                      </a:lnTo>
                      <a:lnTo>
                        <a:pt x="182" y="980"/>
                      </a:lnTo>
                      <a:lnTo>
                        <a:pt x="181" y="978"/>
                      </a:lnTo>
                      <a:lnTo>
                        <a:pt x="178" y="977"/>
                      </a:lnTo>
                      <a:lnTo>
                        <a:pt x="178" y="980"/>
                      </a:lnTo>
                      <a:lnTo>
                        <a:pt x="184" y="980"/>
                      </a:lnTo>
                      <a:lnTo>
                        <a:pt x="184" y="979"/>
                      </a:lnTo>
                      <a:lnTo>
                        <a:pt x="182" y="979"/>
                      </a:lnTo>
                      <a:lnTo>
                        <a:pt x="182" y="977"/>
                      </a:lnTo>
                      <a:lnTo>
                        <a:pt x="181" y="975"/>
                      </a:lnTo>
                      <a:lnTo>
                        <a:pt x="177" y="978"/>
                      </a:lnTo>
                      <a:lnTo>
                        <a:pt x="182" y="978"/>
                      </a:lnTo>
                      <a:lnTo>
                        <a:pt x="181" y="975"/>
                      </a:lnTo>
                      <a:lnTo>
                        <a:pt x="177" y="978"/>
                      </a:lnTo>
                      <a:lnTo>
                        <a:pt x="182" y="978"/>
                      </a:lnTo>
                      <a:lnTo>
                        <a:pt x="182" y="975"/>
                      </a:lnTo>
                      <a:lnTo>
                        <a:pt x="181" y="975"/>
                      </a:lnTo>
                      <a:lnTo>
                        <a:pt x="181" y="973"/>
                      </a:lnTo>
                      <a:lnTo>
                        <a:pt x="180" y="971"/>
                      </a:lnTo>
                      <a:lnTo>
                        <a:pt x="176" y="974"/>
                      </a:lnTo>
                      <a:lnTo>
                        <a:pt x="181" y="974"/>
                      </a:lnTo>
                      <a:lnTo>
                        <a:pt x="180" y="971"/>
                      </a:lnTo>
                      <a:lnTo>
                        <a:pt x="176" y="974"/>
                      </a:lnTo>
                      <a:lnTo>
                        <a:pt x="181" y="974"/>
                      </a:lnTo>
                      <a:lnTo>
                        <a:pt x="181" y="971"/>
                      </a:lnTo>
                      <a:lnTo>
                        <a:pt x="180" y="971"/>
                      </a:lnTo>
                      <a:lnTo>
                        <a:pt x="180" y="970"/>
                      </a:lnTo>
                      <a:lnTo>
                        <a:pt x="178" y="968"/>
                      </a:lnTo>
                      <a:lnTo>
                        <a:pt x="175" y="969"/>
                      </a:lnTo>
                      <a:lnTo>
                        <a:pt x="180" y="969"/>
                      </a:lnTo>
                      <a:lnTo>
                        <a:pt x="178" y="968"/>
                      </a:lnTo>
                      <a:lnTo>
                        <a:pt x="175" y="969"/>
                      </a:lnTo>
                      <a:lnTo>
                        <a:pt x="180" y="969"/>
                      </a:lnTo>
                      <a:lnTo>
                        <a:pt x="180" y="962"/>
                      </a:lnTo>
                      <a:lnTo>
                        <a:pt x="178" y="962"/>
                      </a:lnTo>
                      <a:lnTo>
                        <a:pt x="178" y="961"/>
                      </a:lnTo>
                      <a:lnTo>
                        <a:pt x="177" y="958"/>
                      </a:lnTo>
                      <a:lnTo>
                        <a:pt x="173" y="960"/>
                      </a:lnTo>
                      <a:lnTo>
                        <a:pt x="178" y="960"/>
                      </a:lnTo>
                      <a:lnTo>
                        <a:pt x="177" y="958"/>
                      </a:lnTo>
                      <a:lnTo>
                        <a:pt x="173" y="960"/>
                      </a:lnTo>
                      <a:lnTo>
                        <a:pt x="178" y="960"/>
                      </a:lnTo>
                      <a:lnTo>
                        <a:pt x="178" y="956"/>
                      </a:lnTo>
                      <a:lnTo>
                        <a:pt x="177" y="955"/>
                      </a:lnTo>
                      <a:lnTo>
                        <a:pt x="176" y="951"/>
                      </a:lnTo>
                      <a:lnTo>
                        <a:pt x="172" y="952"/>
                      </a:lnTo>
                      <a:lnTo>
                        <a:pt x="177" y="952"/>
                      </a:lnTo>
                      <a:lnTo>
                        <a:pt x="176" y="951"/>
                      </a:lnTo>
                      <a:lnTo>
                        <a:pt x="172" y="952"/>
                      </a:lnTo>
                      <a:lnTo>
                        <a:pt x="177" y="952"/>
                      </a:lnTo>
                      <a:lnTo>
                        <a:pt x="177" y="943"/>
                      </a:lnTo>
                      <a:lnTo>
                        <a:pt x="176" y="943"/>
                      </a:lnTo>
                      <a:lnTo>
                        <a:pt x="175" y="938"/>
                      </a:lnTo>
                      <a:lnTo>
                        <a:pt x="171" y="938"/>
                      </a:lnTo>
                      <a:lnTo>
                        <a:pt x="176" y="938"/>
                      </a:lnTo>
                      <a:lnTo>
                        <a:pt x="171" y="938"/>
                      </a:lnTo>
                      <a:lnTo>
                        <a:pt x="176" y="938"/>
                      </a:lnTo>
                      <a:lnTo>
                        <a:pt x="176" y="934"/>
                      </a:lnTo>
                      <a:lnTo>
                        <a:pt x="175" y="934"/>
                      </a:lnTo>
                      <a:lnTo>
                        <a:pt x="173" y="927"/>
                      </a:lnTo>
                      <a:lnTo>
                        <a:pt x="169" y="927"/>
                      </a:lnTo>
                      <a:lnTo>
                        <a:pt x="175" y="927"/>
                      </a:lnTo>
                      <a:lnTo>
                        <a:pt x="169" y="927"/>
                      </a:lnTo>
                      <a:lnTo>
                        <a:pt x="175" y="927"/>
                      </a:lnTo>
                      <a:lnTo>
                        <a:pt x="175" y="922"/>
                      </a:lnTo>
                      <a:lnTo>
                        <a:pt x="173" y="922"/>
                      </a:lnTo>
                      <a:lnTo>
                        <a:pt x="172" y="916"/>
                      </a:lnTo>
                      <a:lnTo>
                        <a:pt x="168" y="916"/>
                      </a:lnTo>
                      <a:lnTo>
                        <a:pt x="173" y="916"/>
                      </a:lnTo>
                      <a:lnTo>
                        <a:pt x="168" y="916"/>
                      </a:lnTo>
                      <a:lnTo>
                        <a:pt x="173" y="916"/>
                      </a:lnTo>
                      <a:lnTo>
                        <a:pt x="173" y="903"/>
                      </a:lnTo>
                      <a:lnTo>
                        <a:pt x="172" y="895"/>
                      </a:lnTo>
                      <a:lnTo>
                        <a:pt x="167" y="895"/>
                      </a:lnTo>
                      <a:lnTo>
                        <a:pt x="172" y="895"/>
                      </a:lnTo>
                      <a:lnTo>
                        <a:pt x="167" y="895"/>
                      </a:lnTo>
                      <a:lnTo>
                        <a:pt x="172" y="895"/>
                      </a:lnTo>
                      <a:lnTo>
                        <a:pt x="172" y="887"/>
                      </a:lnTo>
                      <a:lnTo>
                        <a:pt x="171" y="878"/>
                      </a:lnTo>
                      <a:lnTo>
                        <a:pt x="165" y="878"/>
                      </a:lnTo>
                      <a:lnTo>
                        <a:pt x="171" y="878"/>
                      </a:lnTo>
                      <a:lnTo>
                        <a:pt x="165" y="878"/>
                      </a:lnTo>
                      <a:lnTo>
                        <a:pt x="171" y="878"/>
                      </a:lnTo>
                      <a:lnTo>
                        <a:pt x="171" y="871"/>
                      </a:lnTo>
                      <a:lnTo>
                        <a:pt x="169" y="860"/>
                      </a:lnTo>
                      <a:lnTo>
                        <a:pt x="164" y="860"/>
                      </a:lnTo>
                      <a:lnTo>
                        <a:pt x="169" y="860"/>
                      </a:lnTo>
                      <a:lnTo>
                        <a:pt x="164" y="860"/>
                      </a:lnTo>
                      <a:lnTo>
                        <a:pt x="169" y="860"/>
                      </a:lnTo>
                      <a:lnTo>
                        <a:pt x="169" y="840"/>
                      </a:lnTo>
                      <a:lnTo>
                        <a:pt x="168" y="829"/>
                      </a:lnTo>
                      <a:lnTo>
                        <a:pt x="163" y="829"/>
                      </a:lnTo>
                      <a:lnTo>
                        <a:pt x="168" y="829"/>
                      </a:lnTo>
                      <a:lnTo>
                        <a:pt x="163" y="829"/>
                      </a:lnTo>
                      <a:lnTo>
                        <a:pt x="168" y="829"/>
                      </a:lnTo>
                      <a:lnTo>
                        <a:pt x="168" y="818"/>
                      </a:lnTo>
                      <a:lnTo>
                        <a:pt x="167" y="806"/>
                      </a:lnTo>
                      <a:lnTo>
                        <a:pt x="162" y="806"/>
                      </a:lnTo>
                      <a:lnTo>
                        <a:pt x="167" y="806"/>
                      </a:lnTo>
                      <a:lnTo>
                        <a:pt x="162" y="806"/>
                      </a:lnTo>
                      <a:lnTo>
                        <a:pt x="167" y="806"/>
                      </a:lnTo>
                      <a:lnTo>
                        <a:pt x="167" y="793"/>
                      </a:lnTo>
                      <a:lnTo>
                        <a:pt x="165" y="782"/>
                      </a:lnTo>
                      <a:lnTo>
                        <a:pt x="160" y="782"/>
                      </a:lnTo>
                      <a:lnTo>
                        <a:pt x="165" y="782"/>
                      </a:lnTo>
                      <a:lnTo>
                        <a:pt x="160" y="782"/>
                      </a:lnTo>
                      <a:lnTo>
                        <a:pt x="165" y="782"/>
                      </a:lnTo>
                      <a:lnTo>
                        <a:pt x="165" y="756"/>
                      </a:lnTo>
                      <a:lnTo>
                        <a:pt x="164" y="742"/>
                      </a:lnTo>
                      <a:lnTo>
                        <a:pt x="159" y="742"/>
                      </a:lnTo>
                      <a:lnTo>
                        <a:pt x="164" y="742"/>
                      </a:lnTo>
                      <a:lnTo>
                        <a:pt x="159" y="742"/>
                      </a:lnTo>
                      <a:lnTo>
                        <a:pt x="164" y="742"/>
                      </a:lnTo>
                      <a:lnTo>
                        <a:pt x="164" y="729"/>
                      </a:lnTo>
                      <a:lnTo>
                        <a:pt x="163" y="716"/>
                      </a:lnTo>
                      <a:lnTo>
                        <a:pt x="158" y="716"/>
                      </a:lnTo>
                      <a:lnTo>
                        <a:pt x="163" y="716"/>
                      </a:lnTo>
                      <a:lnTo>
                        <a:pt x="158" y="716"/>
                      </a:lnTo>
                      <a:lnTo>
                        <a:pt x="163" y="716"/>
                      </a:lnTo>
                      <a:lnTo>
                        <a:pt x="163" y="701"/>
                      </a:lnTo>
                      <a:lnTo>
                        <a:pt x="162" y="689"/>
                      </a:lnTo>
                      <a:lnTo>
                        <a:pt x="156" y="689"/>
                      </a:lnTo>
                      <a:lnTo>
                        <a:pt x="162" y="689"/>
                      </a:lnTo>
                      <a:lnTo>
                        <a:pt x="156" y="689"/>
                      </a:lnTo>
                      <a:lnTo>
                        <a:pt x="162" y="689"/>
                      </a:lnTo>
                      <a:lnTo>
                        <a:pt x="162" y="661"/>
                      </a:lnTo>
                      <a:lnTo>
                        <a:pt x="160" y="647"/>
                      </a:lnTo>
                      <a:lnTo>
                        <a:pt x="155" y="647"/>
                      </a:lnTo>
                      <a:lnTo>
                        <a:pt x="160" y="647"/>
                      </a:lnTo>
                      <a:lnTo>
                        <a:pt x="155" y="647"/>
                      </a:lnTo>
                      <a:lnTo>
                        <a:pt x="160" y="647"/>
                      </a:lnTo>
                      <a:lnTo>
                        <a:pt x="160" y="634"/>
                      </a:lnTo>
                      <a:lnTo>
                        <a:pt x="159" y="620"/>
                      </a:lnTo>
                      <a:lnTo>
                        <a:pt x="154" y="620"/>
                      </a:lnTo>
                      <a:lnTo>
                        <a:pt x="159" y="620"/>
                      </a:lnTo>
                      <a:lnTo>
                        <a:pt x="154" y="620"/>
                      </a:lnTo>
                      <a:lnTo>
                        <a:pt x="159" y="620"/>
                      </a:lnTo>
                      <a:lnTo>
                        <a:pt x="159" y="607"/>
                      </a:lnTo>
                      <a:lnTo>
                        <a:pt x="158" y="594"/>
                      </a:lnTo>
                      <a:lnTo>
                        <a:pt x="153" y="594"/>
                      </a:lnTo>
                      <a:lnTo>
                        <a:pt x="158" y="594"/>
                      </a:lnTo>
                      <a:lnTo>
                        <a:pt x="153" y="594"/>
                      </a:lnTo>
                      <a:lnTo>
                        <a:pt x="158" y="594"/>
                      </a:lnTo>
                      <a:lnTo>
                        <a:pt x="158" y="568"/>
                      </a:lnTo>
                      <a:lnTo>
                        <a:pt x="156" y="556"/>
                      </a:lnTo>
                      <a:lnTo>
                        <a:pt x="151" y="556"/>
                      </a:lnTo>
                      <a:lnTo>
                        <a:pt x="156" y="556"/>
                      </a:lnTo>
                      <a:lnTo>
                        <a:pt x="151" y="556"/>
                      </a:lnTo>
                      <a:lnTo>
                        <a:pt x="156" y="556"/>
                      </a:lnTo>
                      <a:lnTo>
                        <a:pt x="156" y="543"/>
                      </a:lnTo>
                      <a:lnTo>
                        <a:pt x="155" y="531"/>
                      </a:lnTo>
                      <a:lnTo>
                        <a:pt x="150" y="531"/>
                      </a:lnTo>
                      <a:lnTo>
                        <a:pt x="155" y="531"/>
                      </a:lnTo>
                      <a:lnTo>
                        <a:pt x="150" y="531"/>
                      </a:lnTo>
                      <a:lnTo>
                        <a:pt x="155" y="531"/>
                      </a:lnTo>
                      <a:lnTo>
                        <a:pt x="155" y="518"/>
                      </a:lnTo>
                      <a:lnTo>
                        <a:pt x="154" y="507"/>
                      </a:lnTo>
                      <a:lnTo>
                        <a:pt x="149" y="507"/>
                      </a:lnTo>
                      <a:lnTo>
                        <a:pt x="154" y="507"/>
                      </a:lnTo>
                      <a:lnTo>
                        <a:pt x="149" y="507"/>
                      </a:lnTo>
                      <a:lnTo>
                        <a:pt x="154" y="507"/>
                      </a:lnTo>
                      <a:lnTo>
                        <a:pt x="154" y="485"/>
                      </a:lnTo>
                      <a:lnTo>
                        <a:pt x="153" y="473"/>
                      </a:lnTo>
                      <a:lnTo>
                        <a:pt x="147" y="473"/>
                      </a:lnTo>
                      <a:lnTo>
                        <a:pt x="153" y="473"/>
                      </a:lnTo>
                      <a:lnTo>
                        <a:pt x="147" y="473"/>
                      </a:lnTo>
                      <a:lnTo>
                        <a:pt x="153" y="473"/>
                      </a:lnTo>
                      <a:lnTo>
                        <a:pt x="153" y="463"/>
                      </a:lnTo>
                      <a:lnTo>
                        <a:pt x="151" y="452"/>
                      </a:lnTo>
                      <a:lnTo>
                        <a:pt x="146" y="452"/>
                      </a:lnTo>
                      <a:lnTo>
                        <a:pt x="151" y="452"/>
                      </a:lnTo>
                      <a:lnTo>
                        <a:pt x="146" y="452"/>
                      </a:lnTo>
                      <a:lnTo>
                        <a:pt x="151" y="452"/>
                      </a:lnTo>
                      <a:lnTo>
                        <a:pt x="151" y="442"/>
                      </a:lnTo>
                      <a:lnTo>
                        <a:pt x="150" y="432"/>
                      </a:lnTo>
                      <a:lnTo>
                        <a:pt x="145" y="432"/>
                      </a:lnTo>
                      <a:lnTo>
                        <a:pt x="150" y="432"/>
                      </a:lnTo>
                      <a:lnTo>
                        <a:pt x="145" y="432"/>
                      </a:lnTo>
                      <a:lnTo>
                        <a:pt x="150" y="432"/>
                      </a:lnTo>
                      <a:lnTo>
                        <a:pt x="150" y="414"/>
                      </a:lnTo>
                      <a:lnTo>
                        <a:pt x="149" y="405"/>
                      </a:lnTo>
                      <a:lnTo>
                        <a:pt x="144" y="405"/>
                      </a:lnTo>
                      <a:lnTo>
                        <a:pt x="149" y="405"/>
                      </a:lnTo>
                      <a:lnTo>
                        <a:pt x="144" y="405"/>
                      </a:lnTo>
                      <a:lnTo>
                        <a:pt x="149" y="405"/>
                      </a:lnTo>
                      <a:lnTo>
                        <a:pt x="149" y="395"/>
                      </a:lnTo>
                      <a:lnTo>
                        <a:pt x="147" y="388"/>
                      </a:lnTo>
                      <a:lnTo>
                        <a:pt x="142" y="388"/>
                      </a:lnTo>
                      <a:lnTo>
                        <a:pt x="147" y="388"/>
                      </a:lnTo>
                      <a:lnTo>
                        <a:pt x="142" y="388"/>
                      </a:lnTo>
                      <a:lnTo>
                        <a:pt x="147" y="388"/>
                      </a:lnTo>
                      <a:lnTo>
                        <a:pt x="147" y="380"/>
                      </a:lnTo>
                      <a:lnTo>
                        <a:pt x="146" y="380"/>
                      </a:lnTo>
                      <a:lnTo>
                        <a:pt x="145" y="374"/>
                      </a:lnTo>
                      <a:lnTo>
                        <a:pt x="141" y="374"/>
                      </a:lnTo>
                      <a:lnTo>
                        <a:pt x="146" y="374"/>
                      </a:lnTo>
                      <a:lnTo>
                        <a:pt x="141" y="374"/>
                      </a:lnTo>
                      <a:lnTo>
                        <a:pt x="146" y="374"/>
                      </a:lnTo>
                      <a:lnTo>
                        <a:pt x="146" y="361"/>
                      </a:lnTo>
                      <a:lnTo>
                        <a:pt x="145" y="361"/>
                      </a:lnTo>
                      <a:lnTo>
                        <a:pt x="144" y="354"/>
                      </a:lnTo>
                      <a:lnTo>
                        <a:pt x="140" y="354"/>
                      </a:lnTo>
                      <a:lnTo>
                        <a:pt x="145" y="354"/>
                      </a:lnTo>
                      <a:lnTo>
                        <a:pt x="140" y="354"/>
                      </a:lnTo>
                      <a:lnTo>
                        <a:pt x="145" y="354"/>
                      </a:lnTo>
                      <a:lnTo>
                        <a:pt x="145" y="349"/>
                      </a:lnTo>
                      <a:lnTo>
                        <a:pt x="144" y="349"/>
                      </a:lnTo>
                      <a:lnTo>
                        <a:pt x="142" y="344"/>
                      </a:lnTo>
                      <a:lnTo>
                        <a:pt x="138" y="344"/>
                      </a:lnTo>
                      <a:lnTo>
                        <a:pt x="144" y="344"/>
                      </a:lnTo>
                      <a:lnTo>
                        <a:pt x="138" y="344"/>
                      </a:lnTo>
                      <a:lnTo>
                        <a:pt x="144" y="344"/>
                      </a:lnTo>
                      <a:lnTo>
                        <a:pt x="144" y="340"/>
                      </a:lnTo>
                      <a:lnTo>
                        <a:pt x="142" y="339"/>
                      </a:lnTo>
                      <a:lnTo>
                        <a:pt x="141" y="335"/>
                      </a:lnTo>
                      <a:lnTo>
                        <a:pt x="137" y="336"/>
                      </a:lnTo>
                      <a:lnTo>
                        <a:pt x="142" y="336"/>
                      </a:lnTo>
                      <a:lnTo>
                        <a:pt x="141" y="335"/>
                      </a:lnTo>
                      <a:lnTo>
                        <a:pt x="137" y="336"/>
                      </a:lnTo>
                      <a:lnTo>
                        <a:pt x="142" y="336"/>
                      </a:lnTo>
                      <a:lnTo>
                        <a:pt x="142" y="330"/>
                      </a:lnTo>
                      <a:lnTo>
                        <a:pt x="141" y="330"/>
                      </a:lnTo>
                      <a:lnTo>
                        <a:pt x="141" y="328"/>
                      </a:lnTo>
                      <a:lnTo>
                        <a:pt x="140" y="326"/>
                      </a:lnTo>
                      <a:lnTo>
                        <a:pt x="136" y="327"/>
                      </a:lnTo>
                      <a:lnTo>
                        <a:pt x="141" y="327"/>
                      </a:lnTo>
                      <a:lnTo>
                        <a:pt x="140" y="326"/>
                      </a:lnTo>
                      <a:lnTo>
                        <a:pt x="136" y="327"/>
                      </a:lnTo>
                      <a:lnTo>
                        <a:pt x="141" y="327"/>
                      </a:lnTo>
                      <a:lnTo>
                        <a:pt x="141" y="326"/>
                      </a:lnTo>
                      <a:lnTo>
                        <a:pt x="140" y="326"/>
                      </a:lnTo>
                      <a:lnTo>
                        <a:pt x="140" y="324"/>
                      </a:lnTo>
                      <a:lnTo>
                        <a:pt x="138" y="322"/>
                      </a:lnTo>
                      <a:lnTo>
                        <a:pt x="135" y="323"/>
                      </a:lnTo>
                      <a:lnTo>
                        <a:pt x="140" y="323"/>
                      </a:lnTo>
                      <a:lnTo>
                        <a:pt x="138" y="322"/>
                      </a:lnTo>
                      <a:lnTo>
                        <a:pt x="135" y="323"/>
                      </a:lnTo>
                      <a:lnTo>
                        <a:pt x="140" y="323"/>
                      </a:lnTo>
                      <a:lnTo>
                        <a:pt x="140" y="322"/>
                      </a:lnTo>
                      <a:lnTo>
                        <a:pt x="138" y="322"/>
                      </a:lnTo>
                      <a:lnTo>
                        <a:pt x="137" y="319"/>
                      </a:lnTo>
                      <a:lnTo>
                        <a:pt x="135" y="318"/>
                      </a:lnTo>
                      <a:lnTo>
                        <a:pt x="133" y="318"/>
                      </a:lnTo>
                      <a:lnTo>
                        <a:pt x="131" y="319"/>
                      </a:lnTo>
                      <a:lnTo>
                        <a:pt x="129" y="322"/>
                      </a:lnTo>
                      <a:lnTo>
                        <a:pt x="129" y="323"/>
                      </a:lnTo>
                      <a:lnTo>
                        <a:pt x="133" y="323"/>
                      </a:lnTo>
                      <a:lnTo>
                        <a:pt x="133" y="319"/>
                      </a:lnTo>
                      <a:lnTo>
                        <a:pt x="131" y="321"/>
                      </a:lnTo>
                      <a:lnTo>
                        <a:pt x="129" y="323"/>
                      </a:lnTo>
                      <a:lnTo>
                        <a:pt x="133" y="323"/>
                      </a:lnTo>
                      <a:lnTo>
                        <a:pt x="133" y="319"/>
                      </a:lnTo>
                      <a:lnTo>
                        <a:pt x="132" y="319"/>
                      </a:lnTo>
                      <a:lnTo>
                        <a:pt x="129" y="321"/>
                      </a:lnTo>
                      <a:lnTo>
                        <a:pt x="128" y="323"/>
                      </a:lnTo>
                      <a:lnTo>
                        <a:pt x="128" y="324"/>
                      </a:lnTo>
                      <a:lnTo>
                        <a:pt x="132" y="324"/>
                      </a:lnTo>
                      <a:lnTo>
                        <a:pt x="128" y="323"/>
                      </a:lnTo>
                      <a:lnTo>
                        <a:pt x="128" y="324"/>
                      </a:lnTo>
                      <a:lnTo>
                        <a:pt x="132" y="324"/>
                      </a:lnTo>
                      <a:lnTo>
                        <a:pt x="128" y="323"/>
                      </a:lnTo>
                      <a:lnTo>
                        <a:pt x="127" y="326"/>
                      </a:lnTo>
                      <a:lnTo>
                        <a:pt x="127" y="331"/>
                      </a:lnTo>
                      <a:lnTo>
                        <a:pt x="131" y="331"/>
                      </a:lnTo>
                      <a:lnTo>
                        <a:pt x="127" y="330"/>
                      </a:lnTo>
                      <a:lnTo>
                        <a:pt x="127" y="331"/>
                      </a:lnTo>
                      <a:lnTo>
                        <a:pt x="131" y="331"/>
                      </a:lnTo>
                      <a:lnTo>
                        <a:pt x="127" y="330"/>
                      </a:lnTo>
                      <a:lnTo>
                        <a:pt x="125" y="333"/>
                      </a:lnTo>
                      <a:lnTo>
                        <a:pt x="125" y="337"/>
                      </a:lnTo>
                      <a:lnTo>
                        <a:pt x="129" y="337"/>
                      </a:lnTo>
                      <a:lnTo>
                        <a:pt x="125" y="336"/>
                      </a:lnTo>
                      <a:lnTo>
                        <a:pt x="125" y="337"/>
                      </a:lnTo>
                      <a:lnTo>
                        <a:pt x="129" y="337"/>
                      </a:lnTo>
                      <a:lnTo>
                        <a:pt x="125" y="336"/>
                      </a:lnTo>
                      <a:lnTo>
                        <a:pt x="124" y="340"/>
                      </a:lnTo>
                      <a:lnTo>
                        <a:pt x="124" y="345"/>
                      </a:lnTo>
                      <a:lnTo>
                        <a:pt x="128" y="345"/>
                      </a:lnTo>
                      <a:lnTo>
                        <a:pt x="124" y="344"/>
                      </a:lnTo>
                      <a:lnTo>
                        <a:pt x="124" y="345"/>
                      </a:lnTo>
                      <a:lnTo>
                        <a:pt x="128" y="345"/>
                      </a:lnTo>
                      <a:lnTo>
                        <a:pt x="124" y="344"/>
                      </a:lnTo>
                      <a:lnTo>
                        <a:pt x="123" y="348"/>
                      </a:lnTo>
                      <a:lnTo>
                        <a:pt x="123" y="358"/>
                      </a:lnTo>
                      <a:lnTo>
                        <a:pt x="127" y="358"/>
                      </a:lnTo>
                      <a:lnTo>
                        <a:pt x="123" y="357"/>
                      </a:lnTo>
                      <a:lnTo>
                        <a:pt x="123" y="358"/>
                      </a:lnTo>
                      <a:lnTo>
                        <a:pt x="127" y="358"/>
                      </a:lnTo>
                      <a:lnTo>
                        <a:pt x="123" y="357"/>
                      </a:lnTo>
                      <a:lnTo>
                        <a:pt x="122" y="362"/>
                      </a:lnTo>
                      <a:lnTo>
                        <a:pt x="122" y="368"/>
                      </a:lnTo>
                      <a:lnTo>
                        <a:pt x="125" y="368"/>
                      </a:lnTo>
                      <a:lnTo>
                        <a:pt x="122" y="367"/>
                      </a:lnTo>
                      <a:lnTo>
                        <a:pt x="122" y="368"/>
                      </a:lnTo>
                      <a:lnTo>
                        <a:pt x="125" y="368"/>
                      </a:lnTo>
                      <a:lnTo>
                        <a:pt x="122" y="367"/>
                      </a:lnTo>
                      <a:lnTo>
                        <a:pt x="120" y="372"/>
                      </a:lnTo>
                      <a:lnTo>
                        <a:pt x="120" y="380"/>
                      </a:lnTo>
                      <a:lnTo>
                        <a:pt x="124" y="380"/>
                      </a:lnTo>
                      <a:lnTo>
                        <a:pt x="120" y="380"/>
                      </a:lnTo>
                      <a:lnTo>
                        <a:pt x="124" y="380"/>
                      </a:lnTo>
                      <a:lnTo>
                        <a:pt x="120" y="380"/>
                      </a:lnTo>
                      <a:lnTo>
                        <a:pt x="119" y="386"/>
                      </a:lnTo>
                      <a:lnTo>
                        <a:pt x="119" y="399"/>
                      </a:lnTo>
                      <a:lnTo>
                        <a:pt x="123" y="399"/>
                      </a:lnTo>
                      <a:lnTo>
                        <a:pt x="119" y="399"/>
                      </a:lnTo>
                      <a:lnTo>
                        <a:pt x="123" y="399"/>
                      </a:lnTo>
                      <a:lnTo>
                        <a:pt x="119" y="399"/>
                      </a:lnTo>
                      <a:lnTo>
                        <a:pt x="118" y="407"/>
                      </a:lnTo>
                      <a:lnTo>
                        <a:pt x="118" y="415"/>
                      </a:lnTo>
                      <a:lnTo>
                        <a:pt x="122" y="415"/>
                      </a:lnTo>
                      <a:lnTo>
                        <a:pt x="118" y="415"/>
                      </a:lnTo>
                      <a:lnTo>
                        <a:pt x="122" y="415"/>
                      </a:lnTo>
                      <a:lnTo>
                        <a:pt x="118" y="415"/>
                      </a:lnTo>
                      <a:lnTo>
                        <a:pt x="116" y="424"/>
                      </a:lnTo>
                      <a:lnTo>
                        <a:pt x="116" y="432"/>
                      </a:lnTo>
                      <a:lnTo>
                        <a:pt x="120" y="432"/>
                      </a:lnTo>
                      <a:lnTo>
                        <a:pt x="116" y="432"/>
                      </a:lnTo>
                      <a:lnTo>
                        <a:pt x="120" y="432"/>
                      </a:lnTo>
                      <a:lnTo>
                        <a:pt x="116" y="432"/>
                      </a:lnTo>
                      <a:lnTo>
                        <a:pt x="115" y="441"/>
                      </a:lnTo>
                      <a:lnTo>
                        <a:pt x="115" y="459"/>
                      </a:lnTo>
                      <a:lnTo>
                        <a:pt x="119" y="459"/>
                      </a:lnTo>
                      <a:lnTo>
                        <a:pt x="115" y="459"/>
                      </a:lnTo>
                      <a:lnTo>
                        <a:pt x="119" y="459"/>
                      </a:lnTo>
                      <a:lnTo>
                        <a:pt x="115" y="459"/>
                      </a:lnTo>
                      <a:lnTo>
                        <a:pt x="114" y="468"/>
                      </a:lnTo>
                      <a:lnTo>
                        <a:pt x="114" y="477"/>
                      </a:lnTo>
                      <a:lnTo>
                        <a:pt x="118" y="477"/>
                      </a:lnTo>
                      <a:lnTo>
                        <a:pt x="114" y="477"/>
                      </a:lnTo>
                      <a:lnTo>
                        <a:pt x="118" y="477"/>
                      </a:lnTo>
                      <a:lnTo>
                        <a:pt x="114" y="477"/>
                      </a:lnTo>
                      <a:lnTo>
                        <a:pt x="113" y="487"/>
                      </a:lnTo>
                      <a:lnTo>
                        <a:pt x="113" y="497"/>
                      </a:lnTo>
                      <a:lnTo>
                        <a:pt x="116" y="497"/>
                      </a:lnTo>
                      <a:lnTo>
                        <a:pt x="113" y="497"/>
                      </a:lnTo>
                      <a:lnTo>
                        <a:pt x="116" y="497"/>
                      </a:lnTo>
                      <a:lnTo>
                        <a:pt x="113" y="497"/>
                      </a:lnTo>
                      <a:lnTo>
                        <a:pt x="111" y="507"/>
                      </a:lnTo>
                      <a:lnTo>
                        <a:pt x="111" y="527"/>
                      </a:lnTo>
                      <a:lnTo>
                        <a:pt x="115" y="527"/>
                      </a:lnTo>
                      <a:lnTo>
                        <a:pt x="111" y="527"/>
                      </a:lnTo>
                      <a:lnTo>
                        <a:pt x="115" y="527"/>
                      </a:lnTo>
                      <a:lnTo>
                        <a:pt x="111" y="527"/>
                      </a:lnTo>
                      <a:lnTo>
                        <a:pt x="110" y="538"/>
                      </a:lnTo>
                      <a:lnTo>
                        <a:pt x="110" y="548"/>
                      </a:lnTo>
                      <a:lnTo>
                        <a:pt x="114" y="548"/>
                      </a:lnTo>
                      <a:lnTo>
                        <a:pt x="110" y="548"/>
                      </a:lnTo>
                      <a:lnTo>
                        <a:pt x="114" y="548"/>
                      </a:lnTo>
                      <a:lnTo>
                        <a:pt x="110" y="548"/>
                      </a:lnTo>
                      <a:lnTo>
                        <a:pt x="109" y="558"/>
                      </a:lnTo>
                      <a:lnTo>
                        <a:pt x="109" y="568"/>
                      </a:lnTo>
                      <a:lnTo>
                        <a:pt x="113" y="568"/>
                      </a:lnTo>
                      <a:lnTo>
                        <a:pt x="109" y="568"/>
                      </a:lnTo>
                      <a:lnTo>
                        <a:pt x="113" y="568"/>
                      </a:lnTo>
                      <a:lnTo>
                        <a:pt x="109" y="568"/>
                      </a:lnTo>
                      <a:lnTo>
                        <a:pt x="107" y="578"/>
                      </a:lnTo>
                      <a:lnTo>
                        <a:pt x="107" y="598"/>
                      </a:lnTo>
                      <a:lnTo>
                        <a:pt x="111" y="598"/>
                      </a:lnTo>
                      <a:lnTo>
                        <a:pt x="107" y="598"/>
                      </a:lnTo>
                      <a:lnTo>
                        <a:pt x="111" y="598"/>
                      </a:lnTo>
                      <a:lnTo>
                        <a:pt x="107" y="598"/>
                      </a:lnTo>
                      <a:lnTo>
                        <a:pt x="106" y="609"/>
                      </a:lnTo>
                      <a:lnTo>
                        <a:pt x="106" y="619"/>
                      </a:lnTo>
                      <a:lnTo>
                        <a:pt x="110" y="619"/>
                      </a:lnTo>
                      <a:lnTo>
                        <a:pt x="106" y="619"/>
                      </a:lnTo>
                      <a:lnTo>
                        <a:pt x="110" y="619"/>
                      </a:lnTo>
                      <a:lnTo>
                        <a:pt x="106" y="619"/>
                      </a:lnTo>
                      <a:lnTo>
                        <a:pt x="105" y="629"/>
                      </a:lnTo>
                      <a:lnTo>
                        <a:pt x="105" y="640"/>
                      </a:lnTo>
                      <a:lnTo>
                        <a:pt x="109" y="640"/>
                      </a:lnTo>
                      <a:lnTo>
                        <a:pt x="105" y="640"/>
                      </a:lnTo>
                      <a:lnTo>
                        <a:pt x="109" y="640"/>
                      </a:lnTo>
                      <a:lnTo>
                        <a:pt x="105" y="640"/>
                      </a:lnTo>
                      <a:lnTo>
                        <a:pt x="104" y="650"/>
                      </a:lnTo>
                      <a:lnTo>
                        <a:pt x="104" y="671"/>
                      </a:lnTo>
                      <a:lnTo>
                        <a:pt x="107" y="671"/>
                      </a:lnTo>
                      <a:lnTo>
                        <a:pt x="104" y="671"/>
                      </a:lnTo>
                      <a:lnTo>
                        <a:pt x="107" y="671"/>
                      </a:lnTo>
                      <a:lnTo>
                        <a:pt x="104" y="671"/>
                      </a:lnTo>
                      <a:lnTo>
                        <a:pt x="102" y="680"/>
                      </a:lnTo>
                      <a:lnTo>
                        <a:pt x="102" y="690"/>
                      </a:lnTo>
                      <a:lnTo>
                        <a:pt x="106" y="690"/>
                      </a:lnTo>
                      <a:lnTo>
                        <a:pt x="102" y="690"/>
                      </a:lnTo>
                      <a:lnTo>
                        <a:pt x="106" y="690"/>
                      </a:lnTo>
                      <a:lnTo>
                        <a:pt x="102" y="690"/>
                      </a:lnTo>
                      <a:lnTo>
                        <a:pt x="101" y="700"/>
                      </a:lnTo>
                      <a:lnTo>
                        <a:pt x="101" y="711"/>
                      </a:lnTo>
                      <a:lnTo>
                        <a:pt x="105" y="711"/>
                      </a:lnTo>
                      <a:lnTo>
                        <a:pt x="101" y="711"/>
                      </a:lnTo>
                      <a:lnTo>
                        <a:pt x="105" y="711"/>
                      </a:lnTo>
                      <a:lnTo>
                        <a:pt x="101" y="711"/>
                      </a:lnTo>
                      <a:lnTo>
                        <a:pt x="100" y="720"/>
                      </a:lnTo>
                      <a:lnTo>
                        <a:pt x="100" y="740"/>
                      </a:lnTo>
                      <a:lnTo>
                        <a:pt x="104" y="740"/>
                      </a:lnTo>
                      <a:lnTo>
                        <a:pt x="100" y="740"/>
                      </a:lnTo>
                      <a:lnTo>
                        <a:pt x="104" y="740"/>
                      </a:lnTo>
                      <a:lnTo>
                        <a:pt x="100" y="740"/>
                      </a:lnTo>
                      <a:lnTo>
                        <a:pt x="98" y="749"/>
                      </a:lnTo>
                      <a:lnTo>
                        <a:pt x="98" y="760"/>
                      </a:lnTo>
                      <a:lnTo>
                        <a:pt x="102" y="760"/>
                      </a:lnTo>
                      <a:lnTo>
                        <a:pt x="98" y="760"/>
                      </a:lnTo>
                      <a:lnTo>
                        <a:pt x="102" y="760"/>
                      </a:lnTo>
                      <a:lnTo>
                        <a:pt x="98" y="760"/>
                      </a:lnTo>
                      <a:lnTo>
                        <a:pt x="97" y="769"/>
                      </a:lnTo>
                      <a:lnTo>
                        <a:pt x="97" y="788"/>
                      </a:lnTo>
                      <a:lnTo>
                        <a:pt x="101" y="788"/>
                      </a:lnTo>
                      <a:lnTo>
                        <a:pt x="97" y="788"/>
                      </a:lnTo>
                      <a:lnTo>
                        <a:pt x="101" y="788"/>
                      </a:lnTo>
                      <a:lnTo>
                        <a:pt x="97" y="788"/>
                      </a:lnTo>
                      <a:lnTo>
                        <a:pt x="96" y="797"/>
                      </a:lnTo>
                      <a:lnTo>
                        <a:pt x="96" y="806"/>
                      </a:lnTo>
                      <a:lnTo>
                        <a:pt x="100" y="806"/>
                      </a:lnTo>
                      <a:lnTo>
                        <a:pt x="96" y="806"/>
                      </a:lnTo>
                      <a:lnTo>
                        <a:pt x="100" y="806"/>
                      </a:lnTo>
                      <a:lnTo>
                        <a:pt x="96" y="806"/>
                      </a:lnTo>
                      <a:lnTo>
                        <a:pt x="94" y="815"/>
                      </a:lnTo>
                      <a:lnTo>
                        <a:pt x="94" y="824"/>
                      </a:lnTo>
                      <a:lnTo>
                        <a:pt x="98" y="824"/>
                      </a:lnTo>
                      <a:lnTo>
                        <a:pt x="94" y="824"/>
                      </a:lnTo>
                      <a:lnTo>
                        <a:pt x="98" y="824"/>
                      </a:lnTo>
                      <a:lnTo>
                        <a:pt x="94" y="824"/>
                      </a:lnTo>
                      <a:lnTo>
                        <a:pt x="93" y="833"/>
                      </a:lnTo>
                      <a:lnTo>
                        <a:pt x="93" y="850"/>
                      </a:lnTo>
                      <a:lnTo>
                        <a:pt x="97" y="850"/>
                      </a:lnTo>
                      <a:lnTo>
                        <a:pt x="93" y="850"/>
                      </a:lnTo>
                      <a:lnTo>
                        <a:pt x="97" y="850"/>
                      </a:lnTo>
                      <a:lnTo>
                        <a:pt x="93" y="850"/>
                      </a:lnTo>
                      <a:lnTo>
                        <a:pt x="92" y="859"/>
                      </a:lnTo>
                      <a:lnTo>
                        <a:pt x="92" y="867"/>
                      </a:lnTo>
                      <a:lnTo>
                        <a:pt x="96" y="867"/>
                      </a:lnTo>
                      <a:lnTo>
                        <a:pt x="92" y="867"/>
                      </a:lnTo>
                      <a:lnTo>
                        <a:pt x="96" y="867"/>
                      </a:lnTo>
                      <a:lnTo>
                        <a:pt x="92" y="867"/>
                      </a:lnTo>
                      <a:lnTo>
                        <a:pt x="91" y="875"/>
                      </a:lnTo>
                      <a:lnTo>
                        <a:pt x="91" y="884"/>
                      </a:lnTo>
                      <a:lnTo>
                        <a:pt x="94" y="884"/>
                      </a:lnTo>
                      <a:lnTo>
                        <a:pt x="91" y="884"/>
                      </a:lnTo>
                      <a:lnTo>
                        <a:pt x="94" y="884"/>
                      </a:lnTo>
                      <a:lnTo>
                        <a:pt x="91" y="884"/>
                      </a:lnTo>
                      <a:lnTo>
                        <a:pt x="89" y="891"/>
                      </a:lnTo>
                      <a:lnTo>
                        <a:pt x="89" y="906"/>
                      </a:lnTo>
                      <a:lnTo>
                        <a:pt x="93" y="906"/>
                      </a:lnTo>
                      <a:lnTo>
                        <a:pt x="89" y="906"/>
                      </a:lnTo>
                      <a:lnTo>
                        <a:pt x="93" y="906"/>
                      </a:lnTo>
                      <a:lnTo>
                        <a:pt x="89" y="906"/>
                      </a:lnTo>
                      <a:lnTo>
                        <a:pt x="88" y="913"/>
                      </a:lnTo>
                      <a:lnTo>
                        <a:pt x="88" y="920"/>
                      </a:lnTo>
                      <a:lnTo>
                        <a:pt x="92" y="920"/>
                      </a:lnTo>
                      <a:lnTo>
                        <a:pt x="88" y="920"/>
                      </a:lnTo>
                      <a:lnTo>
                        <a:pt x="92" y="920"/>
                      </a:lnTo>
                      <a:lnTo>
                        <a:pt x="88" y="920"/>
                      </a:lnTo>
                      <a:lnTo>
                        <a:pt x="87" y="927"/>
                      </a:lnTo>
                      <a:lnTo>
                        <a:pt x="87" y="934"/>
                      </a:lnTo>
                      <a:lnTo>
                        <a:pt x="91" y="934"/>
                      </a:lnTo>
                      <a:lnTo>
                        <a:pt x="87" y="934"/>
                      </a:lnTo>
                      <a:lnTo>
                        <a:pt x="91" y="934"/>
                      </a:lnTo>
                      <a:lnTo>
                        <a:pt x="87" y="934"/>
                      </a:lnTo>
                      <a:lnTo>
                        <a:pt x="85" y="940"/>
                      </a:lnTo>
                      <a:lnTo>
                        <a:pt x="85" y="953"/>
                      </a:lnTo>
                      <a:lnTo>
                        <a:pt x="89" y="953"/>
                      </a:lnTo>
                      <a:lnTo>
                        <a:pt x="85" y="952"/>
                      </a:lnTo>
                      <a:lnTo>
                        <a:pt x="85" y="953"/>
                      </a:lnTo>
                      <a:lnTo>
                        <a:pt x="89" y="953"/>
                      </a:lnTo>
                      <a:lnTo>
                        <a:pt x="85" y="952"/>
                      </a:lnTo>
                      <a:lnTo>
                        <a:pt x="84" y="957"/>
                      </a:lnTo>
                      <a:lnTo>
                        <a:pt x="84" y="964"/>
                      </a:lnTo>
                      <a:lnTo>
                        <a:pt x="88" y="964"/>
                      </a:lnTo>
                      <a:lnTo>
                        <a:pt x="84" y="964"/>
                      </a:lnTo>
                      <a:lnTo>
                        <a:pt x="88" y="964"/>
                      </a:lnTo>
                      <a:lnTo>
                        <a:pt x="84" y="964"/>
                      </a:lnTo>
                      <a:lnTo>
                        <a:pt x="83" y="970"/>
                      </a:lnTo>
                      <a:lnTo>
                        <a:pt x="83" y="975"/>
                      </a:lnTo>
                      <a:lnTo>
                        <a:pt x="87" y="975"/>
                      </a:lnTo>
                      <a:lnTo>
                        <a:pt x="83" y="974"/>
                      </a:lnTo>
                      <a:lnTo>
                        <a:pt x="83" y="975"/>
                      </a:lnTo>
                      <a:lnTo>
                        <a:pt x="87" y="975"/>
                      </a:lnTo>
                      <a:lnTo>
                        <a:pt x="83" y="974"/>
                      </a:lnTo>
                      <a:lnTo>
                        <a:pt x="82" y="978"/>
                      </a:lnTo>
                      <a:lnTo>
                        <a:pt x="82" y="988"/>
                      </a:lnTo>
                      <a:lnTo>
                        <a:pt x="85" y="988"/>
                      </a:lnTo>
                      <a:lnTo>
                        <a:pt x="82" y="987"/>
                      </a:lnTo>
                      <a:lnTo>
                        <a:pt x="82" y="988"/>
                      </a:lnTo>
                      <a:lnTo>
                        <a:pt x="85" y="988"/>
                      </a:lnTo>
                      <a:lnTo>
                        <a:pt x="82" y="987"/>
                      </a:lnTo>
                      <a:lnTo>
                        <a:pt x="80" y="992"/>
                      </a:lnTo>
                      <a:lnTo>
                        <a:pt x="80" y="997"/>
                      </a:lnTo>
                      <a:lnTo>
                        <a:pt x="84" y="997"/>
                      </a:lnTo>
                      <a:lnTo>
                        <a:pt x="80" y="996"/>
                      </a:lnTo>
                      <a:lnTo>
                        <a:pt x="80" y="997"/>
                      </a:lnTo>
                      <a:lnTo>
                        <a:pt x="84" y="997"/>
                      </a:lnTo>
                      <a:lnTo>
                        <a:pt x="80" y="996"/>
                      </a:lnTo>
                      <a:lnTo>
                        <a:pt x="79" y="1000"/>
                      </a:lnTo>
                      <a:lnTo>
                        <a:pt x="79" y="1004"/>
                      </a:lnTo>
                      <a:lnTo>
                        <a:pt x="83" y="1004"/>
                      </a:lnTo>
                      <a:lnTo>
                        <a:pt x="79" y="1002"/>
                      </a:lnTo>
                      <a:lnTo>
                        <a:pt x="79" y="1004"/>
                      </a:lnTo>
                      <a:lnTo>
                        <a:pt x="83" y="1004"/>
                      </a:lnTo>
                      <a:lnTo>
                        <a:pt x="79" y="1002"/>
                      </a:lnTo>
                      <a:lnTo>
                        <a:pt x="78" y="1006"/>
                      </a:lnTo>
                      <a:lnTo>
                        <a:pt x="78" y="1013"/>
                      </a:lnTo>
                      <a:lnTo>
                        <a:pt x="82" y="1013"/>
                      </a:lnTo>
                      <a:lnTo>
                        <a:pt x="78" y="1011"/>
                      </a:lnTo>
                      <a:lnTo>
                        <a:pt x="78" y="1013"/>
                      </a:lnTo>
                      <a:lnTo>
                        <a:pt x="82" y="1013"/>
                      </a:lnTo>
                      <a:lnTo>
                        <a:pt x="78" y="1011"/>
                      </a:lnTo>
                      <a:lnTo>
                        <a:pt x="76" y="1014"/>
                      </a:lnTo>
                      <a:lnTo>
                        <a:pt x="76" y="1017"/>
                      </a:lnTo>
                      <a:lnTo>
                        <a:pt x="80" y="1017"/>
                      </a:lnTo>
                      <a:lnTo>
                        <a:pt x="76" y="1015"/>
                      </a:lnTo>
                      <a:lnTo>
                        <a:pt x="76" y="1017"/>
                      </a:lnTo>
                      <a:lnTo>
                        <a:pt x="80" y="1017"/>
                      </a:lnTo>
                      <a:lnTo>
                        <a:pt x="76" y="1015"/>
                      </a:lnTo>
                      <a:lnTo>
                        <a:pt x="75" y="1018"/>
                      </a:lnTo>
                      <a:lnTo>
                        <a:pt x="75" y="1020"/>
                      </a:lnTo>
                      <a:lnTo>
                        <a:pt x="79" y="1020"/>
                      </a:lnTo>
                      <a:lnTo>
                        <a:pt x="76" y="1018"/>
                      </a:lnTo>
                      <a:lnTo>
                        <a:pt x="75" y="1020"/>
                      </a:lnTo>
                      <a:lnTo>
                        <a:pt x="79" y="1020"/>
                      </a:lnTo>
                      <a:lnTo>
                        <a:pt x="76" y="1018"/>
                      </a:lnTo>
                      <a:lnTo>
                        <a:pt x="75" y="1019"/>
                      </a:lnTo>
                      <a:lnTo>
                        <a:pt x="74" y="1022"/>
                      </a:lnTo>
                      <a:lnTo>
                        <a:pt x="74" y="1024"/>
                      </a:lnTo>
                      <a:lnTo>
                        <a:pt x="78" y="1024"/>
                      </a:lnTo>
                      <a:lnTo>
                        <a:pt x="75" y="1022"/>
                      </a:lnTo>
                      <a:lnTo>
                        <a:pt x="74" y="1024"/>
                      </a:lnTo>
                      <a:lnTo>
                        <a:pt x="78" y="1024"/>
                      </a:lnTo>
                      <a:lnTo>
                        <a:pt x="75" y="1022"/>
                      </a:lnTo>
                      <a:lnTo>
                        <a:pt x="73" y="1024"/>
                      </a:lnTo>
                      <a:lnTo>
                        <a:pt x="75" y="1027"/>
                      </a:lnTo>
                      <a:lnTo>
                        <a:pt x="75" y="1023"/>
                      </a:lnTo>
                      <a:lnTo>
                        <a:pt x="73" y="1024"/>
                      </a:lnTo>
                      <a:lnTo>
                        <a:pt x="75" y="1027"/>
                      </a:lnTo>
                      <a:lnTo>
                        <a:pt x="75" y="1023"/>
                      </a:lnTo>
                      <a:lnTo>
                        <a:pt x="74" y="1023"/>
                      </a:lnTo>
                      <a:lnTo>
                        <a:pt x="74" y="1027"/>
                      </a:lnTo>
                      <a:lnTo>
                        <a:pt x="78" y="1024"/>
                      </a:lnTo>
                      <a:lnTo>
                        <a:pt x="74" y="1023"/>
                      </a:lnTo>
                      <a:lnTo>
                        <a:pt x="74" y="1027"/>
                      </a:lnTo>
                      <a:lnTo>
                        <a:pt x="78" y="1024"/>
                      </a:lnTo>
                      <a:lnTo>
                        <a:pt x="76" y="1023"/>
                      </a:lnTo>
                      <a:lnTo>
                        <a:pt x="75" y="1023"/>
                      </a:lnTo>
                      <a:lnTo>
                        <a:pt x="73" y="1022"/>
                      </a:lnTo>
                      <a:lnTo>
                        <a:pt x="71" y="1022"/>
                      </a:lnTo>
                      <a:lnTo>
                        <a:pt x="71" y="1026"/>
                      </a:lnTo>
                      <a:lnTo>
                        <a:pt x="76" y="1026"/>
                      </a:lnTo>
                      <a:lnTo>
                        <a:pt x="75" y="1026"/>
                      </a:lnTo>
                      <a:lnTo>
                        <a:pt x="74" y="1023"/>
                      </a:lnTo>
                      <a:lnTo>
                        <a:pt x="71" y="1022"/>
                      </a:lnTo>
                      <a:lnTo>
                        <a:pt x="71" y="1026"/>
                      </a:lnTo>
                      <a:lnTo>
                        <a:pt x="76" y="1026"/>
                      </a:lnTo>
                      <a:lnTo>
                        <a:pt x="76" y="1024"/>
                      </a:lnTo>
                      <a:lnTo>
                        <a:pt x="75" y="1024"/>
                      </a:lnTo>
                      <a:lnTo>
                        <a:pt x="74" y="1022"/>
                      </a:lnTo>
                      <a:lnTo>
                        <a:pt x="71" y="1020"/>
                      </a:lnTo>
                      <a:lnTo>
                        <a:pt x="70" y="1020"/>
                      </a:lnTo>
                      <a:lnTo>
                        <a:pt x="70" y="1024"/>
                      </a:lnTo>
                      <a:lnTo>
                        <a:pt x="75" y="1024"/>
                      </a:lnTo>
                      <a:lnTo>
                        <a:pt x="74" y="1024"/>
                      </a:lnTo>
                      <a:lnTo>
                        <a:pt x="73" y="1022"/>
                      </a:lnTo>
                      <a:lnTo>
                        <a:pt x="70" y="1020"/>
                      </a:lnTo>
                      <a:lnTo>
                        <a:pt x="70" y="1024"/>
                      </a:lnTo>
                      <a:lnTo>
                        <a:pt x="75" y="1024"/>
                      </a:lnTo>
                      <a:lnTo>
                        <a:pt x="75" y="1023"/>
                      </a:lnTo>
                      <a:lnTo>
                        <a:pt x="74" y="1023"/>
                      </a:lnTo>
                      <a:lnTo>
                        <a:pt x="73" y="1020"/>
                      </a:lnTo>
                      <a:lnTo>
                        <a:pt x="70" y="1019"/>
                      </a:lnTo>
                      <a:lnTo>
                        <a:pt x="69" y="1019"/>
                      </a:lnTo>
                      <a:lnTo>
                        <a:pt x="69" y="1023"/>
                      </a:lnTo>
                      <a:lnTo>
                        <a:pt x="74" y="1023"/>
                      </a:lnTo>
                      <a:lnTo>
                        <a:pt x="73" y="1023"/>
                      </a:lnTo>
                      <a:lnTo>
                        <a:pt x="71" y="1020"/>
                      </a:lnTo>
                      <a:lnTo>
                        <a:pt x="69" y="1019"/>
                      </a:lnTo>
                      <a:lnTo>
                        <a:pt x="69" y="1023"/>
                      </a:lnTo>
                      <a:lnTo>
                        <a:pt x="74" y="1023"/>
                      </a:lnTo>
                      <a:lnTo>
                        <a:pt x="74" y="1022"/>
                      </a:lnTo>
                      <a:lnTo>
                        <a:pt x="73" y="1022"/>
                      </a:lnTo>
                      <a:lnTo>
                        <a:pt x="71" y="1019"/>
                      </a:lnTo>
                      <a:lnTo>
                        <a:pt x="69" y="1018"/>
                      </a:lnTo>
                      <a:lnTo>
                        <a:pt x="67" y="1018"/>
                      </a:lnTo>
                      <a:lnTo>
                        <a:pt x="67" y="1022"/>
                      </a:lnTo>
                      <a:lnTo>
                        <a:pt x="73" y="1022"/>
                      </a:lnTo>
                      <a:lnTo>
                        <a:pt x="71" y="1022"/>
                      </a:lnTo>
                      <a:lnTo>
                        <a:pt x="70" y="1019"/>
                      </a:lnTo>
                      <a:lnTo>
                        <a:pt x="67" y="1018"/>
                      </a:lnTo>
                      <a:lnTo>
                        <a:pt x="67" y="1022"/>
                      </a:lnTo>
                      <a:lnTo>
                        <a:pt x="73" y="1022"/>
                      </a:lnTo>
                      <a:lnTo>
                        <a:pt x="73" y="1020"/>
                      </a:lnTo>
                      <a:lnTo>
                        <a:pt x="71" y="1020"/>
                      </a:lnTo>
                      <a:lnTo>
                        <a:pt x="70" y="1018"/>
                      </a:lnTo>
                      <a:lnTo>
                        <a:pt x="67" y="1017"/>
                      </a:lnTo>
                      <a:lnTo>
                        <a:pt x="66" y="1017"/>
                      </a:lnTo>
                      <a:lnTo>
                        <a:pt x="66" y="1020"/>
                      </a:lnTo>
                      <a:lnTo>
                        <a:pt x="71" y="1020"/>
                      </a:lnTo>
                      <a:lnTo>
                        <a:pt x="70" y="1020"/>
                      </a:lnTo>
                      <a:lnTo>
                        <a:pt x="69" y="1018"/>
                      </a:lnTo>
                      <a:lnTo>
                        <a:pt x="66" y="1017"/>
                      </a:lnTo>
                      <a:lnTo>
                        <a:pt x="66" y="1020"/>
                      </a:lnTo>
                      <a:lnTo>
                        <a:pt x="71" y="1020"/>
                      </a:lnTo>
                      <a:lnTo>
                        <a:pt x="71" y="1018"/>
                      </a:lnTo>
                      <a:lnTo>
                        <a:pt x="70" y="1018"/>
                      </a:lnTo>
                      <a:lnTo>
                        <a:pt x="69" y="1015"/>
                      </a:lnTo>
                      <a:lnTo>
                        <a:pt x="66" y="1014"/>
                      </a:lnTo>
                      <a:lnTo>
                        <a:pt x="65" y="1014"/>
                      </a:lnTo>
                      <a:lnTo>
                        <a:pt x="65" y="1018"/>
                      </a:lnTo>
                      <a:lnTo>
                        <a:pt x="70" y="1018"/>
                      </a:lnTo>
                      <a:lnTo>
                        <a:pt x="69" y="1018"/>
                      </a:lnTo>
                      <a:lnTo>
                        <a:pt x="67" y="1015"/>
                      </a:lnTo>
                      <a:lnTo>
                        <a:pt x="65" y="1014"/>
                      </a:lnTo>
                      <a:lnTo>
                        <a:pt x="65" y="1018"/>
                      </a:lnTo>
                      <a:lnTo>
                        <a:pt x="70" y="1018"/>
                      </a:lnTo>
                      <a:lnTo>
                        <a:pt x="70" y="1017"/>
                      </a:lnTo>
                      <a:lnTo>
                        <a:pt x="69" y="1017"/>
                      </a:lnTo>
                      <a:lnTo>
                        <a:pt x="69" y="1014"/>
                      </a:lnTo>
                      <a:lnTo>
                        <a:pt x="67" y="1013"/>
                      </a:lnTo>
                      <a:lnTo>
                        <a:pt x="63" y="1015"/>
                      </a:lnTo>
                      <a:lnTo>
                        <a:pt x="69" y="1015"/>
                      </a:lnTo>
                      <a:lnTo>
                        <a:pt x="67" y="1013"/>
                      </a:lnTo>
                      <a:lnTo>
                        <a:pt x="63" y="1015"/>
                      </a:lnTo>
                      <a:lnTo>
                        <a:pt x="69" y="1015"/>
                      </a:lnTo>
                      <a:lnTo>
                        <a:pt x="69" y="1013"/>
                      </a:lnTo>
                      <a:lnTo>
                        <a:pt x="67" y="1013"/>
                      </a:lnTo>
                      <a:lnTo>
                        <a:pt x="67" y="1010"/>
                      </a:lnTo>
                      <a:lnTo>
                        <a:pt x="66" y="1009"/>
                      </a:lnTo>
                      <a:lnTo>
                        <a:pt x="62" y="1011"/>
                      </a:lnTo>
                      <a:lnTo>
                        <a:pt x="67" y="1011"/>
                      </a:lnTo>
                      <a:lnTo>
                        <a:pt x="66" y="1009"/>
                      </a:lnTo>
                      <a:lnTo>
                        <a:pt x="62" y="1011"/>
                      </a:lnTo>
                      <a:lnTo>
                        <a:pt x="67" y="1011"/>
                      </a:lnTo>
                      <a:lnTo>
                        <a:pt x="67" y="1010"/>
                      </a:lnTo>
                      <a:lnTo>
                        <a:pt x="66" y="1010"/>
                      </a:lnTo>
                      <a:lnTo>
                        <a:pt x="66" y="1008"/>
                      </a:lnTo>
                      <a:lnTo>
                        <a:pt x="65" y="1006"/>
                      </a:lnTo>
                      <a:lnTo>
                        <a:pt x="61" y="1009"/>
                      </a:lnTo>
                      <a:lnTo>
                        <a:pt x="66" y="1009"/>
                      </a:lnTo>
                      <a:lnTo>
                        <a:pt x="65" y="1006"/>
                      </a:lnTo>
                      <a:lnTo>
                        <a:pt x="61" y="1009"/>
                      </a:lnTo>
                      <a:lnTo>
                        <a:pt x="66" y="1009"/>
                      </a:lnTo>
                      <a:lnTo>
                        <a:pt x="66" y="1008"/>
                      </a:lnTo>
                      <a:lnTo>
                        <a:pt x="65" y="1008"/>
                      </a:lnTo>
                      <a:lnTo>
                        <a:pt x="65" y="1006"/>
                      </a:lnTo>
                      <a:lnTo>
                        <a:pt x="63" y="1004"/>
                      </a:lnTo>
                      <a:lnTo>
                        <a:pt x="60" y="1005"/>
                      </a:lnTo>
                      <a:lnTo>
                        <a:pt x="65" y="1005"/>
                      </a:lnTo>
                      <a:lnTo>
                        <a:pt x="63" y="1004"/>
                      </a:lnTo>
                      <a:lnTo>
                        <a:pt x="60" y="1005"/>
                      </a:lnTo>
                      <a:lnTo>
                        <a:pt x="65" y="1005"/>
                      </a:lnTo>
                      <a:lnTo>
                        <a:pt x="65" y="1002"/>
                      </a:lnTo>
                      <a:lnTo>
                        <a:pt x="63" y="1002"/>
                      </a:lnTo>
                      <a:lnTo>
                        <a:pt x="63" y="1001"/>
                      </a:lnTo>
                      <a:lnTo>
                        <a:pt x="62" y="998"/>
                      </a:lnTo>
                      <a:lnTo>
                        <a:pt x="58" y="1000"/>
                      </a:lnTo>
                      <a:lnTo>
                        <a:pt x="63" y="1000"/>
                      </a:lnTo>
                      <a:lnTo>
                        <a:pt x="62" y="998"/>
                      </a:lnTo>
                      <a:lnTo>
                        <a:pt x="58" y="1000"/>
                      </a:lnTo>
                      <a:lnTo>
                        <a:pt x="63" y="1000"/>
                      </a:lnTo>
                      <a:lnTo>
                        <a:pt x="63" y="997"/>
                      </a:lnTo>
                      <a:lnTo>
                        <a:pt x="62" y="997"/>
                      </a:lnTo>
                      <a:lnTo>
                        <a:pt x="62" y="995"/>
                      </a:lnTo>
                      <a:lnTo>
                        <a:pt x="61" y="993"/>
                      </a:lnTo>
                      <a:lnTo>
                        <a:pt x="57" y="996"/>
                      </a:lnTo>
                      <a:lnTo>
                        <a:pt x="62" y="996"/>
                      </a:lnTo>
                      <a:lnTo>
                        <a:pt x="61" y="993"/>
                      </a:lnTo>
                      <a:lnTo>
                        <a:pt x="57" y="996"/>
                      </a:lnTo>
                      <a:lnTo>
                        <a:pt x="62" y="996"/>
                      </a:lnTo>
                      <a:lnTo>
                        <a:pt x="62" y="993"/>
                      </a:lnTo>
                      <a:lnTo>
                        <a:pt x="61" y="993"/>
                      </a:lnTo>
                      <a:lnTo>
                        <a:pt x="61" y="992"/>
                      </a:lnTo>
                      <a:lnTo>
                        <a:pt x="60" y="989"/>
                      </a:lnTo>
                      <a:lnTo>
                        <a:pt x="56" y="991"/>
                      </a:lnTo>
                      <a:lnTo>
                        <a:pt x="61" y="991"/>
                      </a:lnTo>
                      <a:lnTo>
                        <a:pt x="60" y="989"/>
                      </a:lnTo>
                      <a:lnTo>
                        <a:pt x="56" y="991"/>
                      </a:lnTo>
                      <a:lnTo>
                        <a:pt x="61" y="991"/>
                      </a:lnTo>
                      <a:lnTo>
                        <a:pt x="61" y="984"/>
                      </a:lnTo>
                      <a:lnTo>
                        <a:pt x="60" y="984"/>
                      </a:lnTo>
                      <a:lnTo>
                        <a:pt x="60" y="983"/>
                      </a:lnTo>
                      <a:lnTo>
                        <a:pt x="58" y="980"/>
                      </a:lnTo>
                      <a:lnTo>
                        <a:pt x="54" y="982"/>
                      </a:lnTo>
                      <a:lnTo>
                        <a:pt x="60" y="982"/>
                      </a:lnTo>
                      <a:lnTo>
                        <a:pt x="58" y="980"/>
                      </a:lnTo>
                      <a:lnTo>
                        <a:pt x="54" y="982"/>
                      </a:lnTo>
                      <a:lnTo>
                        <a:pt x="60" y="982"/>
                      </a:lnTo>
                      <a:lnTo>
                        <a:pt x="60" y="978"/>
                      </a:lnTo>
                      <a:lnTo>
                        <a:pt x="58" y="977"/>
                      </a:lnTo>
                      <a:lnTo>
                        <a:pt x="57" y="973"/>
                      </a:lnTo>
                      <a:lnTo>
                        <a:pt x="53" y="974"/>
                      </a:lnTo>
                      <a:lnTo>
                        <a:pt x="58" y="974"/>
                      </a:lnTo>
                      <a:lnTo>
                        <a:pt x="57" y="973"/>
                      </a:lnTo>
                      <a:lnTo>
                        <a:pt x="53" y="974"/>
                      </a:lnTo>
                      <a:lnTo>
                        <a:pt x="58" y="974"/>
                      </a:lnTo>
                      <a:lnTo>
                        <a:pt x="58" y="970"/>
                      </a:lnTo>
                      <a:lnTo>
                        <a:pt x="57" y="969"/>
                      </a:lnTo>
                      <a:lnTo>
                        <a:pt x="56" y="965"/>
                      </a:lnTo>
                      <a:lnTo>
                        <a:pt x="52" y="966"/>
                      </a:lnTo>
                      <a:lnTo>
                        <a:pt x="57" y="966"/>
                      </a:lnTo>
                      <a:lnTo>
                        <a:pt x="56" y="965"/>
                      </a:lnTo>
                      <a:lnTo>
                        <a:pt x="52" y="966"/>
                      </a:lnTo>
                      <a:lnTo>
                        <a:pt x="57" y="966"/>
                      </a:lnTo>
                      <a:lnTo>
                        <a:pt x="57" y="957"/>
                      </a:lnTo>
                      <a:lnTo>
                        <a:pt x="56" y="957"/>
                      </a:lnTo>
                      <a:lnTo>
                        <a:pt x="54" y="952"/>
                      </a:lnTo>
                      <a:lnTo>
                        <a:pt x="51" y="952"/>
                      </a:lnTo>
                      <a:lnTo>
                        <a:pt x="56" y="952"/>
                      </a:lnTo>
                      <a:lnTo>
                        <a:pt x="51" y="952"/>
                      </a:lnTo>
                      <a:lnTo>
                        <a:pt x="56" y="952"/>
                      </a:lnTo>
                      <a:lnTo>
                        <a:pt x="56" y="947"/>
                      </a:lnTo>
                      <a:lnTo>
                        <a:pt x="54" y="947"/>
                      </a:lnTo>
                      <a:lnTo>
                        <a:pt x="53" y="942"/>
                      </a:lnTo>
                      <a:lnTo>
                        <a:pt x="49" y="942"/>
                      </a:lnTo>
                      <a:lnTo>
                        <a:pt x="54" y="942"/>
                      </a:lnTo>
                      <a:lnTo>
                        <a:pt x="49" y="942"/>
                      </a:lnTo>
                      <a:lnTo>
                        <a:pt x="54" y="942"/>
                      </a:lnTo>
                      <a:lnTo>
                        <a:pt x="54" y="935"/>
                      </a:lnTo>
                      <a:lnTo>
                        <a:pt x="53" y="935"/>
                      </a:lnTo>
                      <a:lnTo>
                        <a:pt x="52" y="929"/>
                      </a:lnTo>
                      <a:lnTo>
                        <a:pt x="48" y="929"/>
                      </a:lnTo>
                      <a:lnTo>
                        <a:pt x="53" y="929"/>
                      </a:lnTo>
                      <a:lnTo>
                        <a:pt x="48" y="929"/>
                      </a:lnTo>
                      <a:lnTo>
                        <a:pt x="53" y="929"/>
                      </a:lnTo>
                      <a:lnTo>
                        <a:pt x="53" y="915"/>
                      </a:lnTo>
                      <a:lnTo>
                        <a:pt x="52" y="907"/>
                      </a:lnTo>
                      <a:lnTo>
                        <a:pt x="47" y="907"/>
                      </a:lnTo>
                      <a:lnTo>
                        <a:pt x="52" y="907"/>
                      </a:lnTo>
                      <a:lnTo>
                        <a:pt x="47" y="907"/>
                      </a:lnTo>
                      <a:lnTo>
                        <a:pt x="52" y="907"/>
                      </a:lnTo>
                      <a:lnTo>
                        <a:pt x="52" y="899"/>
                      </a:lnTo>
                      <a:lnTo>
                        <a:pt x="51" y="890"/>
                      </a:lnTo>
                      <a:lnTo>
                        <a:pt x="45" y="890"/>
                      </a:lnTo>
                      <a:lnTo>
                        <a:pt x="51" y="890"/>
                      </a:lnTo>
                      <a:lnTo>
                        <a:pt x="45" y="890"/>
                      </a:lnTo>
                      <a:lnTo>
                        <a:pt x="51" y="890"/>
                      </a:lnTo>
                      <a:lnTo>
                        <a:pt x="51" y="880"/>
                      </a:lnTo>
                      <a:lnTo>
                        <a:pt x="49" y="871"/>
                      </a:lnTo>
                      <a:lnTo>
                        <a:pt x="44" y="871"/>
                      </a:lnTo>
                      <a:lnTo>
                        <a:pt x="49" y="871"/>
                      </a:lnTo>
                      <a:lnTo>
                        <a:pt x="44" y="871"/>
                      </a:lnTo>
                      <a:lnTo>
                        <a:pt x="49" y="871"/>
                      </a:lnTo>
                      <a:lnTo>
                        <a:pt x="49" y="849"/>
                      </a:lnTo>
                      <a:lnTo>
                        <a:pt x="48" y="837"/>
                      </a:lnTo>
                      <a:lnTo>
                        <a:pt x="43" y="837"/>
                      </a:lnTo>
                      <a:lnTo>
                        <a:pt x="48" y="837"/>
                      </a:lnTo>
                      <a:lnTo>
                        <a:pt x="43" y="837"/>
                      </a:lnTo>
                      <a:lnTo>
                        <a:pt x="48" y="837"/>
                      </a:lnTo>
                      <a:lnTo>
                        <a:pt x="48" y="825"/>
                      </a:lnTo>
                      <a:lnTo>
                        <a:pt x="47" y="814"/>
                      </a:lnTo>
                      <a:lnTo>
                        <a:pt x="42" y="814"/>
                      </a:lnTo>
                      <a:lnTo>
                        <a:pt x="47" y="814"/>
                      </a:lnTo>
                      <a:lnTo>
                        <a:pt x="42" y="814"/>
                      </a:lnTo>
                      <a:lnTo>
                        <a:pt x="47" y="814"/>
                      </a:lnTo>
                      <a:lnTo>
                        <a:pt x="47" y="801"/>
                      </a:lnTo>
                      <a:lnTo>
                        <a:pt x="45" y="789"/>
                      </a:lnTo>
                      <a:lnTo>
                        <a:pt x="40" y="789"/>
                      </a:lnTo>
                      <a:lnTo>
                        <a:pt x="45" y="789"/>
                      </a:lnTo>
                      <a:lnTo>
                        <a:pt x="40" y="789"/>
                      </a:lnTo>
                      <a:lnTo>
                        <a:pt x="45" y="789"/>
                      </a:lnTo>
                      <a:lnTo>
                        <a:pt x="45" y="763"/>
                      </a:lnTo>
                      <a:lnTo>
                        <a:pt x="44" y="751"/>
                      </a:lnTo>
                      <a:lnTo>
                        <a:pt x="39" y="751"/>
                      </a:lnTo>
                      <a:lnTo>
                        <a:pt x="44" y="751"/>
                      </a:lnTo>
                      <a:lnTo>
                        <a:pt x="39" y="751"/>
                      </a:lnTo>
                      <a:lnTo>
                        <a:pt x="44" y="751"/>
                      </a:lnTo>
                      <a:lnTo>
                        <a:pt x="44" y="736"/>
                      </a:lnTo>
                      <a:lnTo>
                        <a:pt x="43" y="723"/>
                      </a:lnTo>
                      <a:lnTo>
                        <a:pt x="38" y="723"/>
                      </a:lnTo>
                      <a:lnTo>
                        <a:pt x="43" y="723"/>
                      </a:lnTo>
                      <a:lnTo>
                        <a:pt x="38" y="723"/>
                      </a:lnTo>
                      <a:lnTo>
                        <a:pt x="43" y="723"/>
                      </a:lnTo>
                      <a:lnTo>
                        <a:pt x="43" y="711"/>
                      </a:lnTo>
                      <a:lnTo>
                        <a:pt x="42" y="698"/>
                      </a:lnTo>
                      <a:lnTo>
                        <a:pt x="36" y="698"/>
                      </a:lnTo>
                      <a:lnTo>
                        <a:pt x="42" y="698"/>
                      </a:lnTo>
                      <a:lnTo>
                        <a:pt x="36" y="698"/>
                      </a:lnTo>
                      <a:lnTo>
                        <a:pt x="42" y="698"/>
                      </a:lnTo>
                      <a:lnTo>
                        <a:pt x="42" y="671"/>
                      </a:lnTo>
                      <a:lnTo>
                        <a:pt x="40" y="659"/>
                      </a:lnTo>
                      <a:lnTo>
                        <a:pt x="35" y="659"/>
                      </a:lnTo>
                      <a:lnTo>
                        <a:pt x="40" y="659"/>
                      </a:lnTo>
                      <a:lnTo>
                        <a:pt x="35" y="659"/>
                      </a:lnTo>
                      <a:lnTo>
                        <a:pt x="40" y="659"/>
                      </a:lnTo>
                      <a:lnTo>
                        <a:pt x="40" y="646"/>
                      </a:lnTo>
                      <a:lnTo>
                        <a:pt x="39" y="633"/>
                      </a:lnTo>
                      <a:lnTo>
                        <a:pt x="34" y="633"/>
                      </a:lnTo>
                      <a:lnTo>
                        <a:pt x="39" y="633"/>
                      </a:lnTo>
                      <a:lnTo>
                        <a:pt x="34" y="633"/>
                      </a:lnTo>
                      <a:lnTo>
                        <a:pt x="39" y="633"/>
                      </a:lnTo>
                      <a:lnTo>
                        <a:pt x="39" y="621"/>
                      </a:lnTo>
                      <a:lnTo>
                        <a:pt x="38" y="609"/>
                      </a:lnTo>
                      <a:lnTo>
                        <a:pt x="32" y="609"/>
                      </a:lnTo>
                      <a:lnTo>
                        <a:pt x="38" y="609"/>
                      </a:lnTo>
                      <a:lnTo>
                        <a:pt x="32" y="609"/>
                      </a:lnTo>
                      <a:lnTo>
                        <a:pt x="38" y="609"/>
                      </a:lnTo>
                      <a:lnTo>
                        <a:pt x="38" y="585"/>
                      </a:lnTo>
                      <a:lnTo>
                        <a:pt x="36" y="575"/>
                      </a:lnTo>
                      <a:lnTo>
                        <a:pt x="31" y="575"/>
                      </a:lnTo>
                      <a:lnTo>
                        <a:pt x="36" y="575"/>
                      </a:lnTo>
                      <a:lnTo>
                        <a:pt x="31" y="575"/>
                      </a:lnTo>
                      <a:lnTo>
                        <a:pt x="36" y="575"/>
                      </a:lnTo>
                      <a:lnTo>
                        <a:pt x="36" y="563"/>
                      </a:lnTo>
                      <a:lnTo>
                        <a:pt x="35" y="553"/>
                      </a:lnTo>
                      <a:lnTo>
                        <a:pt x="30" y="553"/>
                      </a:lnTo>
                      <a:lnTo>
                        <a:pt x="35" y="553"/>
                      </a:lnTo>
                      <a:lnTo>
                        <a:pt x="30" y="553"/>
                      </a:lnTo>
                      <a:lnTo>
                        <a:pt x="35" y="553"/>
                      </a:lnTo>
                      <a:lnTo>
                        <a:pt x="35" y="534"/>
                      </a:lnTo>
                      <a:lnTo>
                        <a:pt x="34" y="525"/>
                      </a:lnTo>
                      <a:lnTo>
                        <a:pt x="29" y="525"/>
                      </a:lnTo>
                      <a:lnTo>
                        <a:pt x="34" y="525"/>
                      </a:lnTo>
                      <a:lnTo>
                        <a:pt x="29" y="525"/>
                      </a:lnTo>
                      <a:lnTo>
                        <a:pt x="34" y="525"/>
                      </a:lnTo>
                      <a:lnTo>
                        <a:pt x="34" y="516"/>
                      </a:lnTo>
                      <a:lnTo>
                        <a:pt x="32" y="507"/>
                      </a:lnTo>
                      <a:lnTo>
                        <a:pt x="27" y="507"/>
                      </a:lnTo>
                      <a:lnTo>
                        <a:pt x="32" y="507"/>
                      </a:lnTo>
                      <a:lnTo>
                        <a:pt x="27" y="507"/>
                      </a:lnTo>
                      <a:lnTo>
                        <a:pt x="32" y="507"/>
                      </a:lnTo>
                      <a:lnTo>
                        <a:pt x="32" y="499"/>
                      </a:lnTo>
                      <a:lnTo>
                        <a:pt x="31" y="491"/>
                      </a:lnTo>
                      <a:lnTo>
                        <a:pt x="26" y="491"/>
                      </a:lnTo>
                      <a:lnTo>
                        <a:pt x="31" y="491"/>
                      </a:lnTo>
                      <a:lnTo>
                        <a:pt x="26" y="491"/>
                      </a:lnTo>
                      <a:lnTo>
                        <a:pt x="31" y="491"/>
                      </a:lnTo>
                      <a:lnTo>
                        <a:pt x="31" y="478"/>
                      </a:lnTo>
                      <a:lnTo>
                        <a:pt x="30" y="478"/>
                      </a:lnTo>
                      <a:lnTo>
                        <a:pt x="29" y="472"/>
                      </a:lnTo>
                      <a:lnTo>
                        <a:pt x="25" y="472"/>
                      </a:lnTo>
                      <a:lnTo>
                        <a:pt x="30" y="472"/>
                      </a:lnTo>
                      <a:lnTo>
                        <a:pt x="25" y="472"/>
                      </a:lnTo>
                      <a:lnTo>
                        <a:pt x="30" y="472"/>
                      </a:lnTo>
                      <a:lnTo>
                        <a:pt x="30" y="466"/>
                      </a:lnTo>
                      <a:lnTo>
                        <a:pt x="29" y="466"/>
                      </a:lnTo>
                      <a:lnTo>
                        <a:pt x="27" y="461"/>
                      </a:lnTo>
                      <a:lnTo>
                        <a:pt x="23" y="461"/>
                      </a:lnTo>
                      <a:lnTo>
                        <a:pt x="29" y="461"/>
                      </a:lnTo>
                      <a:lnTo>
                        <a:pt x="23" y="461"/>
                      </a:lnTo>
                      <a:lnTo>
                        <a:pt x="29" y="461"/>
                      </a:lnTo>
                      <a:lnTo>
                        <a:pt x="29" y="457"/>
                      </a:lnTo>
                      <a:lnTo>
                        <a:pt x="27" y="456"/>
                      </a:lnTo>
                      <a:lnTo>
                        <a:pt x="26" y="452"/>
                      </a:lnTo>
                      <a:lnTo>
                        <a:pt x="22" y="454"/>
                      </a:lnTo>
                      <a:lnTo>
                        <a:pt x="27" y="454"/>
                      </a:lnTo>
                      <a:lnTo>
                        <a:pt x="26" y="452"/>
                      </a:lnTo>
                      <a:lnTo>
                        <a:pt x="22" y="454"/>
                      </a:lnTo>
                      <a:lnTo>
                        <a:pt x="27" y="454"/>
                      </a:lnTo>
                      <a:lnTo>
                        <a:pt x="27" y="447"/>
                      </a:lnTo>
                      <a:lnTo>
                        <a:pt x="26" y="447"/>
                      </a:lnTo>
                      <a:lnTo>
                        <a:pt x="26" y="446"/>
                      </a:lnTo>
                      <a:lnTo>
                        <a:pt x="25" y="443"/>
                      </a:lnTo>
                      <a:lnTo>
                        <a:pt x="21" y="445"/>
                      </a:lnTo>
                      <a:lnTo>
                        <a:pt x="26" y="445"/>
                      </a:lnTo>
                      <a:lnTo>
                        <a:pt x="25" y="443"/>
                      </a:lnTo>
                      <a:lnTo>
                        <a:pt x="21" y="445"/>
                      </a:lnTo>
                      <a:lnTo>
                        <a:pt x="26" y="445"/>
                      </a:lnTo>
                      <a:lnTo>
                        <a:pt x="26" y="443"/>
                      </a:lnTo>
                      <a:lnTo>
                        <a:pt x="25" y="443"/>
                      </a:lnTo>
                      <a:lnTo>
                        <a:pt x="25" y="441"/>
                      </a:lnTo>
                      <a:lnTo>
                        <a:pt x="23" y="439"/>
                      </a:lnTo>
                      <a:lnTo>
                        <a:pt x="22" y="439"/>
                      </a:lnTo>
                      <a:lnTo>
                        <a:pt x="20" y="438"/>
                      </a:lnTo>
                      <a:lnTo>
                        <a:pt x="18" y="438"/>
                      </a:lnTo>
                      <a:lnTo>
                        <a:pt x="16" y="439"/>
                      </a:lnTo>
                      <a:lnTo>
                        <a:pt x="14" y="442"/>
                      </a:lnTo>
                      <a:lnTo>
                        <a:pt x="14" y="445"/>
                      </a:lnTo>
                      <a:lnTo>
                        <a:pt x="18" y="445"/>
                      </a:lnTo>
                      <a:lnTo>
                        <a:pt x="16" y="442"/>
                      </a:lnTo>
                      <a:lnTo>
                        <a:pt x="14" y="445"/>
                      </a:lnTo>
                      <a:lnTo>
                        <a:pt x="18" y="445"/>
                      </a:lnTo>
                      <a:lnTo>
                        <a:pt x="16" y="442"/>
                      </a:lnTo>
                      <a:lnTo>
                        <a:pt x="14" y="443"/>
                      </a:lnTo>
                      <a:lnTo>
                        <a:pt x="13" y="446"/>
                      </a:lnTo>
                      <a:lnTo>
                        <a:pt x="13" y="448"/>
                      </a:lnTo>
                      <a:lnTo>
                        <a:pt x="17" y="448"/>
                      </a:lnTo>
                      <a:lnTo>
                        <a:pt x="13" y="447"/>
                      </a:lnTo>
                      <a:lnTo>
                        <a:pt x="13" y="448"/>
                      </a:lnTo>
                      <a:lnTo>
                        <a:pt x="17" y="448"/>
                      </a:lnTo>
                      <a:lnTo>
                        <a:pt x="13" y="447"/>
                      </a:lnTo>
                      <a:lnTo>
                        <a:pt x="12" y="451"/>
                      </a:lnTo>
                      <a:lnTo>
                        <a:pt x="12" y="455"/>
                      </a:lnTo>
                      <a:lnTo>
                        <a:pt x="16" y="455"/>
                      </a:lnTo>
                      <a:lnTo>
                        <a:pt x="12" y="454"/>
                      </a:lnTo>
                      <a:lnTo>
                        <a:pt x="12" y="455"/>
                      </a:lnTo>
                      <a:lnTo>
                        <a:pt x="16" y="455"/>
                      </a:lnTo>
                      <a:lnTo>
                        <a:pt x="12" y="454"/>
                      </a:lnTo>
                      <a:lnTo>
                        <a:pt x="11" y="459"/>
                      </a:lnTo>
                      <a:lnTo>
                        <a:pt x="11" y="469"/>
                      </a:lnTo>
                      <a:lnTo>
                        <a:pt x="14" y="469"/>
                      </a:lnTo>
                      <a:lnTo>
                        <a:pt x="11" y="469"/>
                      </a:lnTo>
                      <a:lnTo>
                        <a:pt x="14" y="469"/>
                      </a:lnTo>
                      <a:lnTo>
                        <a:pt x="11" y="469"/>
                      </a:lnTo>
                      <a:lnTo>
                        <a:pt x="9" y="476"/>
                      </a:lnTo>
                      <a:lnTo>
                        <a:pt x="9" y="482"/>
                      </a:lnTo>
                      <a:lnTo>
                        <a:pt x="13" y="482"/>
                      </a:lnTo>
                      <a:lnTo>
                        <a:pt x="9" y="482"/>
                      </a:lnTo>
                      <a:lnTo>
                        <a:pt x="13" y="482"/>
                      </a:lnTo>
                      <a:lnTo>
                        <a:pt x="9" y="482"/>
                      </a:lnTo>
                      <a:lnTo>
                        <a:pt x="8" y="488"/>
                      </a:lnTo>
                      <a:lnTo>
                        <a:pt x="8" y="495"/>
                      </a:lnTo>
                      <a:lnTo>
                        <a:pt x="12" y="495"/>
                      </a:lnTo>
                      <a:lnTo>
                        <a:pt x="8" y="495"/>
                      </a:lnTo>
                      <a:lnTo>
                        <a:pt x="12" y="495"/>
                      </a:lnTo>
                      <a:lnTo>
                        <a:pt x="8" y="495"/>
                      </a:lnTo>
                      <a:lnTo>
                        <a:pt x="7" y="503"/>
                      </a:lnTo>
                      <a:lnTo>
                        <a:pt x="7" y="518"/>
                      </a:lnTo>
                      <a:lnTo>
                        <a:pt x="11" y="518"/>
                      </a:lnTo>
                      <a:lnTo>
                        <a:pt x="7" y="518"/>
                      </a:lnTo>
                      <a:lnTo>
                        <a:pt x="11" y="518"/>
                      </a:lnTo>
                      <a:lnTo>
                        <a:pt x="7" y="518"/>
                      </a:lnTo>
                      <a:lnTo>
                        <a:pt x="5" y="527"/>
                      </a:lnTo>
                      <a:lnTo>
                        <a:pt x="5" y="535"/>
                      </a:lnTo>
                      <a:lnTo>
                        <a:pt x="9" y="535"/>
                      </a:lnTo>
                      <a:lnTo>
                        <a:pt x="5" y="535"/>
                      </a:lnTo>
                      <a:lnTo>
                        <a:pt x="9" y="535"/>
                      </a:lnTo>
                      <a:lnTo>
                        <a:pt x="5" y="535"/>
                      </a:lnTo>
                      <a:lnTo>
                        <a:pt x="4" y="544"/>
                      </a:lnTo>
                      <a:lnTo>
                        <a:pt x="4" y="552"/>
                      </a:lnTo>
                      <a:lnTo>
                        <a:pt x="8" y="552"/>
                      </a:lnTo>
                      <a:lnTo>
                        <a:pt x="4" y="552"/>
                      </a:lnTo>
                      <a:lnTo>
                        <a:pt x="8" y="552"/>
                      </a:lnTo>
                      <a:lnTo>
                        <a:pt x="4" y="552"/>
                      </a:lnTo>
                      <a:lnTo>
                        <a:pt x="3" y="559"/>
                      </a:lnTo>
                      <a:lnTo>
                        <a:pt x="3" y="572"/>
                      </a:lnTo>
                      <a:lnTo>
                        <a:pt x="7" y="572"/>
                      </a:lnTo>
                      <a:lnTo>
                        <a:pt x="3" y="572"/>
                      </a:lnTo>
                      <a:lnTo>
                        <a:pt x="7" y="572"/>
                      </a:lnTo>
                      <a:lnTo>
                        <a:pt x="3" y="572"/>
                      </a:lnTo>
                      <a:lnTo>
                        <a:pt x="1" y="579"/>
                      </a:lnTo>
                      <a:lnTo>
                        <a:pt x="1" y="583"/>
                      </a:lnTo>
                      <a:lnTo>
                        <a:pt x="5" y="583"/>
                      </a:lnTo>
                      <a:lnTo>
                        <a:pt x="1" y="581"/>
                      </a:lnTo>
                      <a:lnTo>
                        <a:pt x="1" y="583"/>
                      </a:lnTo>
                      <a:lnTo>
                        <a:pt x="5" y="583"/>
                      </a:lnTo>
                      <a:lnTo>
                        <a:pt x="1" y="581"/>
                      </a:lnTo>
                      <a:lnTo>
                        <a:pt x="0" y="585"/>
                      </a:lnTo>
                      <a:lnTo>
                        <a:pt x="0" y="588"/>
                      </a:lnTo>
                      <a:lnTo>
                        <a:pt x="4" y="588"/>
                      </a:lnTo>
                      <a:lnTo>
                        <a:pt x="4" y="584"/>
                      </a:lnTo>
                      <a:lnTo>
                        <a:pt x="1" y="585"/>
                      </a:lnTo>
                      <a:lnTo>
                        <a:pt x="0" y="588"/>
                      </a:lnTo>
                      <a:lnTo>
                        <a:pt x="4" y="588"/>
                      </a:lnTo>
                      <a:lnTo>
                        <a:pt x="4" y="584"/>
                      </a:lnTo>
                      <a:lnTo>
                        <a:pt x="3" y="58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1" name="Rectangle 516"/>
                <p:cNvSpPr>
                  <a:spLocks noChangeArrowheads="1"/>
                </p:cNvSpPr>
                <p:nvPr/>
              </p:nvSpPr>
              <p:spPr bwMode="auto">
                <a:xfrm>
                  <a:off x="2688" y="3438"/>
                  <a:ext cx="1653" cy="5"/>
                </a:xfrm>
                <a:prstGeom prst="rect">
                  <a:avLst/>
                </a:prstGeom>
                <a:solidFill>
                  <a:srgbClr val="FF0000"/>
                </a:solidFill>
                <a:ln w="0">
                  <a:solidFill>
                    <a:srgbClr val="FF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58" name="Freeform 437"/>
              <p:cNvSpPr>
                <a:spLocks/>
              </p:cNvSpPr>
              <p:nvPr/>
            </p:nvSpPr>
            <p:spPr bwMode="auto">
              <a:xfrm>
                <a:off x="490700" y="4899143"/>
                <a:ext cx="2628900" cy="1076325"/>
              </a:xfrm>
              <a:custGeom>
                <a:avLst/>
                <a:gdLst>
                  <a:gd name="T0" fmla="*/ 113 w 3313"/>
                  <a:gd name="T1" fmla="*/ 792 h 1357"/>
                  <a:gd name="T2" fmla="*/ 202 w 3313"/>
                  <a:gd name="T3" fmla="*/ 907 h 1357"/>
                  <a:gd name="T4" fmla="*/ 309 w 3313"/>
                  <a:gd name="T5" fmla="*/ 914 h 1357"/>
                  <a:gd name="T6" fmla="*/ 403 w 3313"/>
                  <a:gd name="T7" fmla="*/ 920 h 1357"/>
                  <a:gd name="T8" fmla="*/ 506 w 3313"/>
                  <a:gd name="T9" fmla="*/ 929 h 1357"/>
                  <a:gd name="T10" fmla="*/ 606 w 3313"/>
                  <a:gd name="T11" fmla="*/ 929 h 1357"/>
                  <a:gd name="T12" fmla="*/ 695 w 3313"/>
                  <a:gd name="T13" fmla="*/ 929 h 1357"/>
                  <a:gd name="T14" fmla="*/ 792 w 3313"/>
                  <a:gd name="T15" fmla="*/ 910 h 1357"/>
                  <a:gd name="T16" fmla="*/ 894 w 3313"/>
                  <a:gd name="T17" fmla="*/ 889 h 1357"/>
                  <a:gd name="T18" fmla="*/ 993 w 3313"/>
                  <a:gd name="T19" fmla="*/ 871 h 1357"/>
                  <a:gd name="T20" fmla="*/ 1094 w 3313"/>
                  <a:gd name="T21" fmla="*/ 873 h 1357"/>
                  <a:gd name="T22" fmla="*/ 1191 w 3313"/>
                  <a:gd name="T23" fmla="*/ 71 h 1357"/>
                  <a:gd name="T24" fmla="*/ 1290 w 3313"/>
                  <a:gd name="T25" fmla="*/ 752 h 1357"/>
                  <a:gd name="T26" fmla="*/ 1400 w 3313"/>
                  <a:gd name="T27" fmla="*/ 623 h 1357"/>
                  <a:gd name="T28" fmla="*/ 1502 w 3313"/>
                  <a:gd name="T29" fmla="*/ 190 h 1357"/>
                  <a:gd name="T30" fmla="*/ 1590 w 3313"/>
                  <a:gd name="T31" fmla="*/ 892 h 1357"/>
                  <a:gd name="T32" fmla="*/ 1686 w 3313"/>
                  <a:gd name="T33" fmla="*/ 55 h 1357"/>
                  <a:gd name="T34" fmla="*/ 1784 w 3313"/>
                  <a:gd name="T35" fmla="*/ 705 h 1357"/>
                  <a:gd name="T36" fmla="*/ 1900 w 3313"/>
                  <a:gd name="T37" fmla="*/ 636 h 1357"/>
                  <a:gd name="T38" fmla="*/ 2003 w 3313"/>
                  <a:gd name="T39" fmla="*/ 194 h 1357"/>
                  <a:gd name="T40" fmla="*/ 2090 w 3313"/>
                  <a:gd name="T41" fmla="*/ 894 h 1357"/>
                  <a:gd name="T42" fmla="*/ 2187 w 3313"/>
                  <a:gd name="T43" fmla="*/ 61 h 1357"/>
                  <a:gd name="T44" fmla="*/ 2299 w 3313"/>
                  <a:gd name="T45" fmla="*/ 889 h 1357"/>
                  <a:gd name="T46" fmla="*/ 2401 w 3313"/>
                  <a:gd name="T47" fmla="*/ 89 h 1357"/>
                  <a:gd name="T48" fmla="*/ 2502 w 3313"/>
                  <a:gd name="T49" fmla="*/ 898 h 1357"/>
                  <a:gd name="T50" fmla="*/ 2613 w 3313"/>
                  <a:gd name="T51" fmla="*/ 120 h 1357"/>
                  <a:gd name="T52" fmla="*/ 2716 w 3313"/>
                  <a:gd name="T53" fmla="*/ 868 h 1357"/>
                  <a:gd name="T54" fmla="*/ 2827 w 3313"/>
                  <a:gd name="T55" fmla="*/ 172 h 1357"/>
                  <a:gd name="T56" fmla="*/ 2928 w 3313"/>
                  <a:gd name="T57" fmla="*/ 792 h 1357"/>
                  <a:gd name="T58" fmla="*/ 3037 w 3313"/>
                  <a:gd name="T59" fmla="*/ 250 h 1357"/>
                  <a:gd name="T60" fmla="*/ 3140 w 3313"/>
                  <a:gd name="T61" fmla="*/ 687 h 1357"/>
                  <a:gd name="T62" fmla="*/ 3255 w 3313"/>
                  <a:gd name="T63" fmla="*/ 363 h 1357"/>
                  <a:gd name="T64" fmla="*/ 3300 w 3313"/>
                  <a:gd name="T65" fmla="*/ 82 h 1357"/>
                  <a:gd name="T66" fmla="*/ 3179 w 3313"/>
                  <a:gd name="T67" fmla="*/ 907 h 1357"/>
                  <a:gd name="T68" fmla="*/ 3079 w 3313"/>
                  <a:gd name="T69" fmla="*/ 106 h 1357"/>
                  <a:gd name="T70" fmla="*/ 2963 w 3313"/>
                  <a:gd name="T71" fmla="*/ 876 h 1357"/>
                  <a:gd name="T72" fmla="*/ 2858 w 3313"/>
                  <a:gd name="T73" fmla="*/ 150 h 1357"/>
                  <a:gd name="T74" fmla="*/ 2739 w 3313"/>
                  <a:gd name="T75" fmla="*/ 813 h 1357"/>
                  <a:gd name="T76" fmla="*/ 2639 w 3313"/>
                  <a:gd name="T77" fmla="*/ 226 h 1357"/>
                  <a:gd name="T78" fmla="*/ 2525 w 3313"/>
                  <a:gd name="T79" fmla="*/ 700 h 1357"/>
                  <a:gd name="T80" fmla="*/ 2427 w 3313"/>
                  <a:gd name="T81" fmla="*/ 491 h 1357"/>
                  <a:gd name="T82" fmla="*/ 2304 w 3313"/>
                  <a:gd name="T83" fmla="*/ 611 h 1357"/>
                  <a:gd name="T84" fmla="*/ 2209 w 3313"/>
                  <a:gd name="T85" fmla="*/ 408 h 1357"/>
                  <a:gd name="T86" fmla="*/ 2100 w 3313"/>
                  <a:gd name="T87" fmla="*/ 923 h 1357"/>
                  <a:gd name="T88" fmla="*/ 2002 w 3313"/>
                  <a:gd name="T89" fmla="*/ 152 h 1357"/>
                  <a:gd name="T90" fmla="*/ 1910 w 3313"/>
                  <a:gd name="T91" fmla="*/ 654 h 1357"/>
                  <a:gd name="T92" fmla="*/ 1777 w 3313"/>
                  <a:gd name="T93" fmla="*/ 892 h 1357"/>
                  <a:gd name="T94" fmla="*/ 1675 w 3313"/>
                  <a:gd name="T95" fmla="*/ 79 h 1357"/>
                  <a:gd name="T96" fmla="*/ 1586 w 3313"/>
                  <a:gd name="T97" fmla="*/ 793 h 1357"/>
                  <a:gd name="T98" fmla="*/ 1453 w 3313"/>
                  <a:gd name="T99" fmla="*/ 660 h 1357"/>
                  <a:gd name="T100" fmla="*/ 1351 w 3313"/>
                  <a:gd name="T101" fmla="*/ 54 h 1357"/>
                  <a:gd name="T102" fmla="*/ 1263 w 3313"/>
                  <a:gd name="T103" fmla="*/ 853 h 1357"/>
                  <a:gd name="T104" fmla="*/ 1152 w 3313"/>
                  <a:gd name="T105" fmla="*/ 444 h 1357"/>
                  <a:gd name="T106" fmla="*/ 1032 w 3313"/>
                  <a:gd name="T107" fmla="*/ 269 h 1357"/>
                  <a:gd name="T108" fmla="*/ 927 w 3313"/>
                  <a:gd name="T109" fmla="*/ 389 h 1357"/>
                  <a:gd name="T110" fmla="*/ 827 w 3313"/>
                  <a:gd name="T111" fmla="*/ 487 h 1357"/>
                  <a:gd name="T112" fmla="*/ 716 w 3313"/>
                  <a:gd name="T113" fmla="*/ 505 h 1357"/>
                  <a:gd name="T114" fmla="*/ 614 w 3313"/>
                  <a:gd name="T115" fmla="*/ 574 h 1357"/>
                  <a:gd name="T116" fmla="*/ 508 w 3313"/>
                  <a:gd name="T117" fmla="*/ 822 h 1357"/>
                  <a:gd name="T118" fmla="*/ 406 w 3313"/>
                  <a:gd name="T119" fmla="*/ 859 h 1357"/>
                  <a:gd name="T120" fmla="*/ 301 w 3313"/>
                  <a:gd name="T121" fmla="*/ 911 h 1357"/>
                  <a:gd name="T122" fmla="*/ 198 w 3313"/>
                  <a:gd name="T123" fmla="*/ 910 h 1357"/>
                  <a:gd name="T124" fmla="*/ 106 w 3313"/>
                  <a:gd name="T125" fmla="*/ 813 h 1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13" h="1357">
                    <a:moveTo>
                      <a:pt x="3" y="1348"/>
                    </a:moveTo>
                    <a:lnTo>
                      <a:pt x="3" y="1357"/>
                    </a:lnTo>
                    <a:lnTo>
                      <a:pt x="4" y="1357"/>
                    </a:lnTo>
                    <a:lnTo>
                      <a:pt x="4" y="1356"/>
                    </a:lnTo>
                    <a:lnTo>
                      <a:pt x="7" y="1354"/>
                    </a:lnTo>
                    <a:lnTo>
                      <a:pt x="9" y="1352"/>
                    </a:lnTo>
                    <a:lnTo>
                      <a:pt x="9" y="1279"/>
                    </a:lnTo>
                    <a:lnTo>
                      <a:pt x="11" y="1209"/>
                    </a:lnTo>
                    <a:lnTo>
                      <a:pt x="11" y="1142"/>
                    </a:lnTo>
                    <a:lnTo>
                      <a:pt x="12" y="1076"/>
                    </a:lnTo>
                    <a:lnTo>
                      <a:pt x="12" y="950"/>
                    </a:lnTo>
                    <a:lnTo>
                      <a:pt x="13" y="889"/>
                    </a:lnTo>
                    <a:lnTo>
                      <a:pt x="13" y="829"/>
                    </a:lnTo>
                    <a:lnTo>
                      <a:pt x="14" y="771"/>
                    </a:lnTo>
                    <a:lnTo>
                      <a:pt x="14" y="714"/>
                    </a:lnTo>
                    <a:lnTo>
                      <a:pt x="16" y="658"/>
                    </a:lnTo>
                    <a:lnTo>
                      <a:pt x="16" y="550"/>
                    </a:lnTo>
                    <a:lnTo>
                      <a:pt x="17" y="499"/>
                    </a:lnTo>
                    <a:lnTo>
                      <a:pt x="17" y="491"/>
                    </a:lnTo>
                    <a:lnTo>
                      <a:pt x="12" y="491"/>
                    </a:lnTo>
                    <a:lnTo>
                      <a:pt x="12" y="496"/>
                    </a:lnTo>
                    <a:lnTo>
                      <a:pt x="12" y="495"/>
                    </a:lnTo>
                    <a:lnTo>
                      <a:pt x="14" y="493"/>
                    </a:lnTo>
                    <a:lnTo>
                      <a:pt x="17" y="491"/>
                    </a:lnTo>
                    <a:lnTo>
                      <a:pt x="12" y="491"/>
                    </a:lnTo>
                    <a:lnTo>
                      <a:pt x="12" y="496"/>
                    </a:lnTo>
                    <a:lnTo>
                      <a:pt x="13" y="496"/>
                    </a:lnTo>
                    <a:lnTo>
                      <a:pt x="13" y="495"/>
                    </a:lnTo>
                    <a:lnTo>
                      <a:pt x="16" y="493"/>
                    </a:lnTo>
                    <a:lnTo>
                      <a:pt x="18" y="491"/>
                    </a:lnTo>
                    <a:lnTo>
                      <a:pt x="18" y="462"/>
                    </a:lnTo>
                    <a:lnTo>
                      <a:pt x="20" y="434"/>
                    </a:lnTo>
                    <a:lnTo>
                      <a:pt x="20" y="382"/>
                    </a:lnTo>
                    <a:lnTo>
                      <a:pt x="21" y="358"/>
                    </a:lnTo>
                    <a:lnTo>
                      <a:pt x="21" y="333"/>
                    </a:lnTo>
                    <a:lnTo>
                      <a:pt x="22" y="311"/>
                    </a:lnTo>
                    <a:lnTo>
                      <a:pt x="22" y="289"/>
                    </a:lnTo>
                    <a:lnTo>
                      <a:pt x="23" y="269"/>
                    </a:lnTo>
                    <a:lnTo>
                      <a:pt x="23" y="229"/>
                    </a:lnTo>
                    <a:lnTo>
                      <a:pt x="18" y="229"/>
                    </a:lnTo>
                    <a:lnTo>
                      <a:pt x="23" y="230"/>
                    </a:lnTo>
                    <a:lnTo>
                      <a:pt x="23" y="229"/>
                    </a:lnTo>
                    <a:lnTo>
                      <a:pt x="18" y="229"/>
                    </a:lnTo>
                    <a:lnTo>
                      <a:pt x="23" y="230"/>
                    </a:lnTo>
                    <a:lnTo>
                      <a:pt x="25" y="212"/>
                    </a:lnTo>
                    <a:lnTo>
                      <a:pt x="25" y="194"/>
                    </a:lnTo>
                    <a:lnTo>
                      <a:pt x="20" y="194"/>
                    </a:lnTo>
                    <a:lnTo>
                      <a:pt x="25" y="195"/>
                    </a:lnTo>
                    <a:lnTo>
                      <a:pt x="25" y="194"/>
                    </a:lnTo>
                    <a:lnTo>
                      <a:pt x="20" y="194"/>
                    </a:lnTo>
                    <a:lnTo>
                      <a:pt x="25" y="195"/>
                    </a:lnTo>
                    <a:lnTo>
                      <a:pt x="26" y="178"/>
                    </a:lnTo>
                    <a:lnTo>
                      <a:pt x="26" y="161"/>
                    </a:lnTo>
                    <a:lnTo>
                      <a:pt x="21" y="161"/>
                    </a:lnTo>
                    <a:lnTo>
                      <a:pt x="26" y="163"/>
                    </a:lnTo>
                    <a:lnTo>
                      <a:pt x="26" y="161"/>
                    </a:lnTo>
                    <a:lnTo>
                      <a:pt x="21" y="161"/>
                    </a:lnTo>
                    <a:lnTo>
                      <a:pt x="26" y="163"/>
                    </a:lnTo>
                    <a:lnTo>
                      <a:pt x="27" y="148"/>
                    </a:lnTo>
                    <a:lnTo>
                      <a:pt x="27" y="120"/>
                    </a:lnTo>
                    <a:lnTo>
                      <a:pt x="22" y="120"/>
                    </a:lnTo>
                    <a:lnTo>
                      <a:pt x="27" y="121"/>
                    </a:lnTo>
                    <a:lnTo>
                      <a:pt x="27" y="120"/>
                    </a:lnTo>
                    <a:lnTo>
                      <a:pt x="22" y="120"/>
                    </a:lnTo>
                    <a:lnTo>
                      <a:pt x="27" y="121"/>
                    </a:lnTo>
                    <a:lnTo>
                      <a:pt x="29" y="110"/>
                    </a:lnTo>
                    <a:lnTo>
                      <a:pt x="29" y="97"/>
                    </a:lnTo>
                    <a:lnTo>
                      <a:pt x="23" y="97"/>
                    </a:lnTo>
                    <a:lnTo>
                      <a:pt x="29" y="98"/>
                    </a:lnTo>
                    <a:lnTo>
                      <a:pt x="29" y="97"/>
                    </a:lnTo>
                    <a:lnTo>
                      <a:pt x="23" y="97"/>
                    </a:lnTo>
                    <a:lnTo>
                      <a:pt x="29" y="98"/>
                    </a:lnTo>
                    <a:lnTo>
                      <a:pt x="30" y="88"/>
                    </a:lnTo>
                    <a:lnTo>
                      <a:pt x="30" y="76"/>
                    </a:lnTo>
                    <a:lnTo>
                      <a:pt x="25" y="76"/>
                    </a:lnTo>
                    <a:lnTo>
                      <a:pt x="30" y="77"/>
                    </a:lnTo>
                    <a:lnTo>
                      <a:pt x="30" y="76"/>
                    </a:lnTo>
                    <a:lnTo>
                      <a:pt x="25" y="76"/>
                    </a:lnTo>
                    <a:lnTo>
                      <a:pt x="30" y="77"/>
                    </a:lnTo>
                    <a:lnTo>
                      <a:pt x="31" y="68"/>
                    </a:lnTo>
                    <a:lnTo>
                      <a:pt x="31" y="50"/>
                    </a:lnTo>
                    <a:lnTo>
                      <a:pt x="26" y="50"/>
                    </a:lnTo>
                    <a:lnTo>
                      <a:pt x="30" y="51"/>
                    </a:lnTo>
                    <a:lnTo>
                      <a:pt x="31" y="50"/>
                    </a:lnTo>
                    <a:lnTo>
                      <a:pt x="26" y="50"/>
                    </a:lnTo>
                    <a:lnTo>
                      <a:pt x="30" y="51"/>
                    </a:lnTo>
                    <a:lnTo>
                      <a:pt x="31" y="45"/>
                    </a:lnTo>
                    <a:lnTo>
                      <a:pt x="32" y="44"/>
                    </a:lnTo>
                    <a:lnTo>
                      <a:pt x="32" y="37"/>
                    </a:lnTo>
                    <a:lnTo>
                      <a:pt x="27" y="37"/>
                    </a:lnTo>
                    <a:lnTo>
                      <a:pt x="31" y="39"/>
                    </a:lnTo>
                    <a:lnTo>
                      <a:pt x="32" y="37"/>
                    </a:lnTo>
                    <a:lnTo>
                      <a:pt x="27" y="37"/>
                    </a:lnTo>
                    <a:lnTo>
                      <a:pt x="31" y="39"/>
                    </a:lnTo>
                    <a:lnTo>
                      <a:pt x="32" y="32"/>
                    </a:lnTo>
                    <a:lnTo>
                      <a:pt x="34" y="31"/>
                    </a:lnTo>
                    <a:lnTo>
                      <a:pt x="34" y="26"/>
                    </a:lnTo>
                    <a:lnTo>
                      <a:pt x="29" y="26"/>
                    </a:lnTo>
                    <a:lnTo>
                      <a:pt x="32" y="27"/>
                    </a:lnTo>
                    <a:lnTo>
                      <a:pt x="34" y="26"/>
                    </a:lnTo>
                    <a:lnTo>
                      <a:pt x="29" y="26"/>
                    </a:lnTo>
                    <a:lnTo>
                      <a:pt x="32" y="27"/>
                    </a:lnTo>
                    <a:lnTo>
                      <a:pt x="34" y="22"/>
                    </a:lnTo>
                    <a:lnTo>
                      <a:pt x="35" y="20"/>
                    </a:lnTo>
                    <a:lnTo>
                      <a:pt x="35" y="13"/>
                    </a:lnTo>
                    <a:lnTo>
                      <a:pt x="30" y="13"/>
                    </a:lnTo>
                    <a:lnTo>
                      <a:pt x="34" y="15"/>
                    </a:lnTo>
                    <a:lnTo>
                      <a:pt x="35" y="13"/>
                    </a:lnTo>
                    <a:lnTo>
                      <a:pt x="30" y="13"/>
                    </a:lnTo>
                    <a:lnTo>
                      <a:pt x="34" y="15"/>
                    </a:lnTo>
                    <a:lnTo>
                      <a:pt x="36" y="10"/>
                    </a:lnTo>
                    <a:lnTo>
                      <a:pt x="36" y="8"/>
                    </a:lnTo>
                    <a:lnTo>
                      <a:pt x="31" y="8"/>
                    </a:lnTo>
                    <a:lnTo>
                      <a:pt x="35" y="10"/>
                    </a:lnTo>
                    <a:lnTo>
                      <a:pt x="36" y="8"/>
                    </a:lnTo>
                    <a:lnTo>
                      <a:pt x="31" y="8"/>
                    </a:lnTo>
                    <a:lnTo>
                      <a:pt x="35" y="10"/>
                    </a:lnTo>
                    <a:lnTo>
                      <a:pt x="38" y="5"/>
                    </a:lnTo>
                    <a:lnTo>
                      <a:pt x="38" y="4"/>
                    </a:lnTo>
                    <a:lnTo>
                      <a:pt x="32" y="4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2" y="8"/>
                    </a:lnTo>
                    <a:lnTo>
                      <a:pt x="35" y="6"/>
                    </a:lnTo>
                    <a:lnTo>
                      <a:pt x="38" y="4"/>
                    </a:lnTo>
                    <a:lnTo>
                      <a:pt x="32" y="4"/>
                    </a:lnTo>
                    <a:lnTo>
                      <a:pt x="29" y="6"/>
                    </a:lnTo>
                    <a:lnTo>
                      <a:pt x="30" y="9"/>
                    </a:lnTo>
                    <a:lnTo>
                      <a:pt x="34" y="6"/>
                    </a:lnTo>
                    <a:lnTo>
                      <a:pt x="30" y="6"/>
                    </a:lnTo>
                    <a:lnTo>
                      <a:pt x="30" y="9"/>
                    </a:lnTo>
                    <a:lnTo>
                      <a:pt x="34" y="6"/>
                    </a:lnTo>
                    <a:lnTo>
                      <a:pt x="30" y="6"/>
                    </a:lnTo>
                    <a:lnTo>
                      <a:pt x="30" y="13"/>
                    </a:lnTo>
                    <a:lnTo>
                      <a:pt x="31" y="19"/>
                    </a:lnTo>
                    <a:lnTo>
                      <a:pt x="35" y="18"/>
                    </a:lnTo>
                    <a:lnTo>
                      <a:pt x="31" y="18"/>
                    </a:lnTo>
                    <a:lnTo>
                      <a:pt x="31" y="19"/>
                    </a:lnTo>
                    <a:lnTo>
                      <a:pt x="35" y="18"/>
                    </a:lnTo>
                    <a:lnTo>
                      <a:pt x="31" y="18"/>
                    </a:lnTo>
                    <a:lnTo>
                      <a:pt x="31" y="27"/>
                    </a:lnTo>
                    <a:lnTo>
                      <a:pt x="32" y="37"/>
                    </a:lnTo>
                    <a:lnTo>
                      <a:pt x="36" y="36"/>
                    </a:lnTo>
                    <a:lnTo>
                      <a:pt x="32" y="36"/>
                    </a:lnTo>
                    <a:lnTo>
                      <a:pt x="32" y="37"/>
                    </a:lnTo>
                    <a:lnTo>
                      <a:pt x="36" y="36"/>
                    </a:lnTo>
                    <a:lnTo>
                      <a:pt x="32" y="36"/>
                    </a:lnTo>
                    <a:lnTo>
                      <a:pt x="32" y="63"/>
                    </a:lnTo>
                    <a:lnTo>
                      <a:pt x="34" y="79"/>
                    </a:lnTo>
                    <a:lnTo>
                      <a:pt x="34" y="97"/>
                    </a:lnTo>
                    <a:lnTo>
                      <a:pt x="35" y="116"/>
                    </a:lnTo>
                    <a:lnTo>
                      <a:pt x="35" y="137"/>
                    </a:lnTo>
                    <a:lnTo>
                      <a:pt x="36" y="160"/>
                    </a:lnTo>
                    <a:lnTo>
                      <a:pt x="36" y="208"/>
                    </a:lnTo>
                    <a:lnTo>
                      <a:pt x="38" y="235"/>
                    </a:lnTo>
                    <a:lnTo>
                      <a:pt x="38" y="262"/>
                    </a:lnTo>
                    <a:lnTo>
                      <a:pt x="39" y="291"/>
                    </a:lnTo>
                    <a:lnTo>
                      <a:pt x="39" y="320"/>
                    </a:lnTo>
                    <a:lnTo>
                      <a:pt x="40" y="350"/>
                    </a:lnTo>
                    <a:lnTo>
                      <a:pt x="40" y="412"/>
                    </a:lnTo>
                    <a:lnTo>
                      <a:pt x="42" y="443"/>
                    </a:lnTo>
                    <a:lnTo>
                      <a:pt x="42" y="475"/>
                    </a:lnTo>
                    <a:lnTo>
                      <a:pt x="43" y="491"/>
                    </a:lnTo>
                    <a:lnTo>
                      <a:pt x="44" y="493"/>
                    </a:lnTo>
                    <a:lnTo>
                      <a:pt x="47" y="496"/>
                    </a:lnTo>
                    <a:lnTo>
                      <a:pt x="71" y="496"/>
                    </a:lnTo>
                    <a:lnTo>
                      <a:pt x="71" y="491"/>
                    </a:lnTo>
                    <a:lnTo>
                      <a:pt x="67" y="491"/>
                    </a:lnTo>
                    <a:lnTo>
                      <a:pt x="69" y="493"/>
                    </a:lnTo>
                    <a:lnTo>
                      <a:pt x="71" y="496"/>
                    </a:lnTo>
                    <a:lnTo>
                      <a:pt x="71" y="491"/>
                    </a:lnTo>
                    <a:lnTo>
                      <a:pt x="67" y="491"/>
                    </a:lnTo>
                    <a:lnTo>
                      <a:pt x="67" y="493"/>
                    </a:lnTo>
                    <a:lnTo>
                      <a:pt x="69" y="506"/>
                    </a:lnTo>
                    <a:lnTo>
                      <a:pt x="73" y="505"/>
                    </a:lnTo>
                    <a:lnTo>
                      <a:pt x="69" y="505"/>
                    </a:lnTo>
                    <a:lnTo>
                      <a:pt x="69" y="506"/>
                    </a:lnTo>
                    <a:lnTo>
                      <a:pt x="73" y="505"/>
                    </a:lnTo>
                    <a:lnTo>
                      <a:pt x="69" y="505"/>
                    </a:lnTo>
                    <a:lnTo>
                      <a:pt x="69" y="521"/>
                    </a:lnTo>
                    <a:lnTo>
                      <a:pt x="70" y="534"/>
                    </a:lnTo>
                    <a:lnTo>
                      <a:pt x="74" y="532"/>
                    </a:lnTo>
                    <a:lnTo>
                      <a:pt x="70" y="532"/>
                    </a:lnTo>
                    <a:lnTo>
                      <a:pt x="70" y="534"/>
                    </a:lnTo>
                    <a:lnTo>
                      <a:pt x="74" y="532"/>
                    </a:lnTo>
                    <a:lnTo>
                      <a:pt x="70" y="532"/>
                    </a:lnTo>
                    <a:lnTo>
                      <a:pt x="70" y="559"/>
                    </a:lnTo>
                    <a:lnTo>
                      <a:pt x="71" y="571"/>
                    </a:lnTo>
                    <a:lnTo>
                      <a:pt x="75" y="570"/>
                    </a:lnTo>
                    <a:lnTo>
                      <a:pt x="71" y="570"/>
                    </a:lnTo>
                    <a:lnTo>
                      <a:pt x="71" y="571"/>
                    </a:lnTo>
                    <a:lnTo>
                      <a:pt x="75" y="570"/>
                    </a:lnTo>
                    <a:lnTo>
                      <a:pt x="71" y="570"/>
                    </a:lnTo>
                    <a:lnTo>
                      <a:pt x="71" y="583"/>
                    </a:lnTo>
                    <a:lnTo>
                      <a:pt x="73" y="594"/>
                    </a:lnTo>
                    <a:lnTo>
                      <a:pt x="76" y="593"/>
                    </a:lnTo>
                    <a:lnTo>
                      <a:pt x="73" y="593"/>
                    </a:lnTo>
                    <a:lnTo>
                      <a:pt x="73" y="594"/>
                    </a:lnTo>
                    <a:lnTo>
                      <a:pt x="76" y="593"/>
                    </a:lnTo>
                    <a:lnTo>
                      <a:pt x="73" y="593"/>
                    </a:lnTo>
                    <a:lnTo>
                      <a:pt x="73" y="606"/>
                    </a:lnTo>
                    <a:lnTo>
                      <a:pt x="74" y="616"/>
                    </a:lnTo>
                    <a:lnTo>
                      <a:pt x="78" y="615"/>
                    </a:lnTo>
                    <a:lnTo>
                      <a:pt x="74" y="615"/>
                    </a:lnTo>
                    <a:lnTo>
                      <a:pt x="74" y="616"/>
                    </a:lnTo>
                    <a:lnTo>
                      <a:pt x="78" y="615"/>
                    </a:lnTo>
                    <a:lnTo>
                      <a:pt x="74" y="615"/>
                    </a:lnTo>
                    <a:lnTo>
                      <a:pt x="74" y="638"/>
                    </a:lnTo>
                    <a:lnTo>
                      <a:pt x="75" y="649"/>
                    </a:lnTo>
                    <a:lnTo>
                      <a:pt x="79" y="647"/>
                    </a:lnTo>
                    <a:lnTo>
                      <a:pt x="75" y="647"/>
                    </a:lnTo>
                    <a:lnTo>
                      <a:pt x="75" y="649"/>
                    </a:lnTo>
                    <a:lnTo>
                      <a:pt x="79" y="647"/>
                    </a:lnTo>
                    <a:lnTo>
                      <a:pt x="75" y="647"/>
                    </a:lnTo>
                    <a:lnTo>
                      <a:pt x="75" y="658"/>
                    </a:lnTo>
                    <a:lnTo>
                      <a:pt x="76" y="667"/>
                    </a:lnTo>
                    <a:lnTo>
                      <a:pt x="80" y="665"/>
                    </a:lnTo>
                    <a:lnTo>
                      <a:pt x="76" y="665"/>
                    </a:lnTo>
                    <a:lnTo>
                      <a:pt x="76" y="667"/>
                    </a:lnTo>
                    <a:lnTo>
                      <a:pt x="80" y="665"/>
                    </a:lnTo>
                    <a:lnTo>
                      <a:pt x="76" y="665"/>
                    </a:lnTo>
                    <a:lnTo>
                      <a:pt x="76" y="676"/>
                    </a:lnTo>
                    <a:lnTo>
                      <a:pt x="78" y="685"/>
                    </a:lnTo>
                    <a:lnTo>
                      <a:pt x="82" y="683"/>
                    </a:lnTo>
                    <a:lnTo>
                      <a:pt x="78" y="683"/>
                    </a:lnTo>
                    <a:lnTo>
                      <a:pt x="78" y="685"/>
                    </a:lnTo>
                    <a:lnTo>
                      <a:pt x="82" y="683"/>
                    </a:lnTo>
                    <a:lnTo>
                      <a:pt x="78" y="683"/>
                    </a:lnTo>
                    <a:lnTo>
                      <a:pt x="78" y="702"/>
                    </a:lnTo>
                    <a:lnTo>
                      <a:pt x="79" y="709"/>
                    </a:lnTo>
                    <a:lnTo>
                      <a:pt x="83" y="708"/>
                    </a:lnTo>
                    <a:lnTo>
                      <a:pt x="79" y="708"/>
                    </a:lnTo>
                    <a:lnTo>
                      <a:pt x="79" y="709"/>
                    </a:lnTo>
                    <a:lnTo>
                      <a:pt x="83" y="708"/>
                    </a:lnTo>
                    <a:lnTo>
                      <a:pt x="79" y="708"/>
                    </a:lnTo>
                    <a:lnTo>
                      <a:pt x="79" y="717"/>
                    </a:lnTo>
                    <a:lnTo>
                      <a:pt x="80" y="724"/>
                    </a:lnTo>
                    <a:lnTo>
                      <a:pt x="84" y="722"/>
                    </a:lnTo>
                    <a:lnTo>
                      <a:pt x="80" y="722"/>
                    </a:lnTo>
                    <a:lnTo>
                      <a:pt x="80" y="724"/>
                    </a:lnTo>
                    <a:lnTo>
                      <a:pt x="84" y="722"/>
                    </a:lnTo>
                    <a:lnTo>
                      <a:pt x="80" y="722"/>
                    </a:lnTo>
                    <a:lnTo>
                      <a:pt x="80" y="731"/>
                    </a:lnTo>
                    <a:lnTo>
                      <a:pt x="82" y="738"/>
                    </a:lnTo>
                    <a:lnTo>
                      <a:pt x="85" y="736"/>
                    </a:lnTo>
                    <a:lnTo>
                      <a:pt x="82" y="736"/>
                    </a:lnTo>
                    <a:lnTo>
                      <a:pt x="82" y="738"/>
                    </a:lnTo>
                    <a:lnTo>
                      <a:pt x="85" y="736"/>
                    </a:lnTo>
                    <a:lnTo>
                      <a:pt x="82" y="736"/>
                    </a:lnTo>
                    <a:lnTo>
                      <a:pt x="82" y="749"/>
                    </a:lnTo>
                    <a:lnTo>
                      <a:pt x="83" y="755"/>
                    </a:lnTo>
                    <a:lnTo>
                      <a:pt x="87" y="753"/>
                    </a:lnTo>
                    <a:lnTo>
                      <a:pt x="83" y="753"/>
                    </a:lnTo>
                    <a:lnTo>
                      <a:pt x="83" y="755"/>
                    </a:lnTo>
                    <a:lnTo>
                      <a:pt x="87" y="753"/>
                    </a:lnTo>
                    <a:lnTo>
                      <a:pt x="83" y="753"/>
                    </a:lnTo>
                    <a:lnTo>
                      <a:pt x="83" y="761"/>
                    </a:lnTo>
                    <a:lnTo>
                      <a:pt x="84" y="766"/>
                    </a:lnTo>
                    <a:lnTo>
                      <a:pt x="88" y="765"/>
                    </a:lnTo>
                    <a:lnTo>
                      <a:pt x="84" y="765"/>
                    </a:lnTo>
                    <a:lnTo>
                      <a:pt x="84" y="766"/>
                    </a:lnTo>
                    <a:lnTo>
                      <a:pt x="88" y="765"/>
                    </a:lnTo>
                    <a:lnTo>
                      <a:pt x="84" y="765"/>
                    </a:lnTo>
                    <a:lnTo>
                      <a:pt x="84" y="770"/>
                    </a:lnTo>
                    <a:lnTo>
                      <a:pt x="85" y="775"/>
                    </a:lnTo>
                    <a:lnTo>
                      <a:pt x="89" y="774"/>
                    </a:lnTo>
                    <a:lnTo>
                      <a:pt x="85" y="774"/>
                    </a:lnTo>
                    <a:lnTo>
                      <a:pt x="85" y="775"/>
                    </a:lnTo>
                    <a:lnTo>
                      <a:pt x="89" y="774"/>
                    </a:lnTo>
                    <a:lnTo>
                      <a:pt x="85" y="774"/>
                    </a:lnTo>
                    <a:lnTo>
                      <a:pt x="85" y="783"/>
                    </a:lnTo>
                    <a:lnTo>
                      <a:pt x="87" y="787"/>
                    </a:lnTo>
                    <a:lnTo>
                      <a:pt x="91" y="786"/>
                    </a:lnTo>
                    <a:lnTo>
                      <a:pt x="87" y="786"/>
                    </a:lnTo>
                    <a:lnTo>
                      <a:pt x="87" y="787"/>
                    </a:lnTo>
                    <a:lnTo>
                      <a:pt x="91" y="786"/>
                    </a:lnTo>
                    <a:lnTo>
                      <a:pt x="87" y="786"/>
                    </a:lnTo>
                    <a:lnTo>
                      <a:pt x="87" y="792"/>
                    </a:lnTo>
                    <a:lnTo>
                      <a:pt x="88" y="795"/>
                    </a:lnTo>
                    <a:lnTo>
                      <a:pt x="92" y="792"/>
                    </a:lnTo>
                    <a:lnTo>
                      <a:pt x="88" y="792"/>
                    </a:lnTo>
                    <a:lnTo>
                      <a:pt x="88" y="795"/>
                    </a:lnTo>
                    <a:lnTo>
                      <a:pt x="92" y="792"/>
                    </a:lnTo>
                    <a:lnTo>
                      <a:pt x="88" y="792"/>
                    </a:lnTo>
                    <a:lnTo>
                      <a:pt x="88" y="798"/>
                    </a:lnTo>
                    <a:lnTo>
                      <a:pt x="89" y="801"/>
                    </a:lnTo>
                    <a:lnTo>
                      <a:pt x="93" y="798"/>
                    </a:lnTo>
                    <a:lnTo>
                      <a:pt x="89" y="798"/>
                    </a:lnTo>
                    <a:lnTo>
                      <a:pt x="89" y="801"/>
                    </a:lnTo>
                    <a:lnTo>
                      <a:pt x="93" y="798"/>
                    </a:lnTo>
                    <a:lnTo>
                      <a:pt x="89" y="798"/>
                    </a:lnTo>
                    <a:lnTo>
                      <a:pt x="89" y="804"/>
                    </a:lnTo>
                    <a:lnTo>
                      <a:pt x="91" y="808"/>
                    </a:lnTo>
                    <a:lnTo>
                      <a:pt x="92" y="809"/>
                    </a:lnTo>
                    <a:lnTo>
                      <a:pt x="94" y="805"/>
                    </a:lnTo>
                    <a:lnTo>
                      <a:pt x="91" y="805"/>
                    </a:lnTo>
                    <a:lnTo>
                      <a:pt x="92" y="809"/>
                    </a:lnTo>
                    <a:lnTo>
                      <a:pt x="94" y="805"/>
                    </a:lnTo>
                    <a:lnTo>
                      <a:pt x="91" y="805"/>
                    </a:lnTo>
                    <a:lnTo>
                      <a:pt x="91" y="808"/>
                    </a:lnTo>
                    <a:lnTo>
                      <a:pt x="92" y="811"/>
                    </a:lnTo>
                    <a:lnTo>
                      <a:pt x="93" y="813"/>
                    </a:lnTo>
                    <a:lnTo>
                      <a:pt x="96" y="809"/>
                    </a:lnTo>
                    <a:lnTo>
                      <a:pt x="92" y="809"/>
                    </a:lnTo>
                    <a:lnTo>
                      <a:pt x="93" y="813"/>
                    </a:lnTo>
                    <a:lnTo>
                      <a:pt x="96" y="809"/>
                    </a:lnTo>
                    <a:lnTo>
                      <a:pt x="92" y="809"/>
                    </a:lnTo>
                    <a:lnTo>
                      <a:pt x="92" y="810"/>
                    </a:lnTo>
                    <a:lnTo>
                      <a:pt x="93" y="814"/>
                    </a:lnTo>
                    <a:lnTo>
                      <a:pt x="94" y="815"/>
                    </a:lnTo>
                    <a:lnTo>
                      <a:pt x="97" y="811"/>
                    </a:lnTo>
                    <a:lnTo>
                      <a:pt x="93" y="811"/>
                    </a:lnTo>
                    <a:lnTo>
                      <a:pt x="94" y="815"/>
                    </a:lnTo>
                    <a:lnTo>
                      <a:pt x="97" y="811"/>
                    </a:lnTo>
                    <a:lnTo>
                      <a:pt x="93" y="811"/>
                    </a:lnTo>
                    <a:lnTo>
                      <a:pt x="93" y="814"/>
                    </a:lnTo>
                    <a:lnTo>
                      <a:pt x="94" y="818"/>
                    </a:lnTo>
                    <a:lnTo>
                      <a:pt x="97" y="820"/>
                    </a:lnTo>
                    <a:lnTo>
                      <a:pt x="97" y="819"/>
                    </a:lnTo>
                    <a:lnTo>
                      <a:pt x="100" y="822"/>
                    </a:lnTo>
                    <a:lnTo>
                      <a:pt x="104" y="822"/>
                    </a:lnTo>
                    <a:lnTo>
                      <a:pt x="104" y="820"/>
                    </a:lnTo>
                    <a:lnTo>
                      <a:pt x="106" y="819"/>
                    </a:lnTo>
                    <a:lnTo>
                      <a:pt x="109" y="817"/>
                    </a:lnTo>
                    <a:lnTo>
                      <a:pt x="109" y="815"/>
                    </a:lnTo>
                    <a:lnTo>
                      <a:pt x="104" y="815"/>
                    </a:lnTo>
                    <a:lnTo>
                      <a:pt x="107" y="819"/>
                    </a:lnTo>
                    <a:lnTo>
                      <a:pt x="106" y="818"/>
                    </a:lnTo>
                    <a:lnTo>
                      <a:pt x="109" y="815"/>
                    </a:lnTo>
                    <a:lnTo>
                      <a:pt x="104" y="815"/>
                    </a:lnTo>
                    <a:lnTo>
                      <a:pt x="107" y="819"/>
                    </a:lnTo>
                    <a:lnTo>
                      <a:pt x="110" y="817"/>
                    </a:lnTo>
                    <a:lnTo>
                      <a:pt x="109" y="815"/>
                    </a:lnTo>
                    <a:lnTo>
                      <a:pt x="111" y="813"/>
                    </a:lnTo>
                    <a:lnTo>
                      <a:pt x="111" y="811"/>
                    </a:lnTo>
                    <a:lnTo>
                      <a:pt x="106" y="811"/>
                    </a:lnTo>
                    <a:lnTo>
                      <a:pt x="110" y="815"/>
                    </a:lnTo>
                    <a:lnTo>
                      <a:pt x="109" y="814"/>
                    </a:lnTo>
                    <a:lnTo>
                      <a:pt x="111" y="811"/>
                    </a:lnTo>
                    <a:lnTo>
                      <a:pt x="106" y="811"/>
                    </a:lnTo>
                    <a:lnTo>
                      <a:pt x="110" y="815"/>
                    </a:lnTo>
                    <a:lnTo>
                      <a:pt x="111" y="814"/>
                    </a:lnTo>
                    <a:lnTo>
                      <a:pt x="110" y="813"/>
                    </a:lnTo>
                    <a:lnTo>
                      <a:pt x="113" y="810"/>
                    </a:lnTo>
                    <a:lnTo>
                      <a:pt x="113" y="809"/>
                    </a:lnTo>
                    <a:lnTo>
                      <a:pt x="107" y="809"/>
                    </a:lnTo>
                    <a:lnTo>
                      <a:pt x="111" y="813"/>
                    </a:lnTo>
                    <a:lnTo>
                      <a:pt x="110" y="811"/>
                    </a:lnTo>
                    <a:lnTo>
                      <a:pt x="113" y="809"/>
                    </a:lnTo>
                    <a:lnTo>
                      <a:pt x="107" y="809"/>
                    </a:lnTo>
                    <a:lnTo>
                      <a:pt x="111" y="813"/>
                    </a:lnTo>
                    <a:lnTo>
                      <a:pt x="113" y="811"/>
                    </a:lnTo>
                    <a:lnTo>
                      <a:pt x="111" y="810"/>
                    </a:lnTo>
                    <a:lnTo>
                      <a:pt x="114" y="808"/>
                    </a:lnTo>
                    <a:lnTo>
                      <a:pt x="114" y="806"/>
                    </a:lnTo>
                    <a:lnTo>
                      <a:pt x="109" y="806"/>
                    </a:lnTo>
                    <a:lnTo>
                      <a:pt x="113" y="810"/>
                    </a:lnTo>
                    <a:lnTo>
                      <a:pt x="111" y="809"/>
                    </a:lnTo>
                    <a:lnTo>
                      <a:pt x="114" y="806"/>
                    </a:lnTo>
                    <a:lnTo>
                      <a:pt x="109" y="806"/>
                    </a:lnTo>
                    <a:lnTo>
                      <a:pt x="113" y="810"/>
                    </a:lnTo>
                    <a:lnTo>
                      <a:pt x="114" y="809"/>
                    </a:lnTo>
                    <a:lnTo>
                      <a:pt x="113" y="808"/>
                    </a:lnTo>
                    <a:lnTo>
                      <a:pt x="115" y="805"/>
                    </a:lnTo>
                    <a:lnTo>
                      <a:pt x="115" y="804"/>
                    </a:lnTo>
                    <a:lnTo>
                      <a:pt x="110" y="804"/>
                    </a:lnTo>
                    <a:lnTo>
                      <a:pt x="114" y="808"/>
                    </a:lnTo>
                    <a:lnTo>
                      <a:pt x="113" y="806"/>
                    </a:lnTo>
                    <a:lnTo>
                      <a:pt x="115" y="804"/>
                    </a:lnTo>
                    <a:lnTo>
                      <a:pt x="110" y="804"/>
                    </a:lnTo>
                    <a:lnTo>
                      <a:pt x="114" y="808"/>
                    </a:lnTo>
                    <a:lnTo>
                      <a:pt x="115" y="806"/>
                    </a:lnTo>
                    <a:lnTo>
                      <a:pt x="114" y="805"/>
                    </a:lnTo>
                    <a:lnTo>
                      <a:pt x="116" y="802"/>
                    </a:lnTo>
                    <a:lnTo>
                      <a:pt x="116" y="800"/>
                    </a:lnTo>
                    <a:lnTo>
                      <a:pt x="111" y="800"/>
                    </a:lnTo>
                    <a:lnTo>
                      <a:pt x="115" y="801"/>
                    </a:lnTo>
                    <a:lnTo>
                      <a:pt x="116" y="800"/>
                    </a:lnTo>
                    <a:lnTo>
                      <a:pt x="111" y="800"/>
                    </a:lnTo>
                    <a:lnTo>
                      <a:pt x="115" y="801"/>
                    </a:lnTo>
                    <a:lnTo>
                      <a:pt x="116" y="797"/>
                    </a:lnTo>
                    <a:lnTo>
                      <a:pt x="118" y="796"/>
                    </a:lnTo>
                    <a:lnTo>
                      <a:pt x="118" y="792"/>
                    </a:lnTo>
                    <a:lnTo>
                      <a:pt x="113" y="792"/>
                    </a:lnTo>
                    <a:lnTo>
                      <a:pt x="116" y="793"/>
                    </a:lnTo>
                    <a:lnTo>
                      <a:pt x="118" y="792"/>
                    </a:lnTo>
                    <a:lnTo>
                      <a:pt x="113" y="792"/>
                    </a:lnTo>
                    <a:lnTo>
                      <a:pt x="116" y="793"/>
                    </a:lnTo>
                    <a:lnTo>
                      <a:pt x="118" y="787"/>
                    </a:lnTo>
                    <a:lnTo>
                      <a:pt x="119" y="786"/>
                    </a:lnTo>
                    <a:lnTo>
                      <a:pt x="119" y="778"/>
                    </a:lnTo>
                    <a:lnTo>
                      <a:pt x="114" y="778"/>
                    </a:lnTo>
                    <a:lnTo>
                      <a:pt x="119" y="779"/>
                    </a:lnTo>
                    <a:lnTo>
                      <a:pt x="119" y="778"/>
                    </a:lnTo>
                    <a:lnTo>
                      <a:pt x="114" y="778"/>
                    </a:lnTo>
                    <a:lnTo>
                      <a:pt x="119" y="779"/>
                    </a:lnTo>
                    <a:lnTo>
                      <a:pt x="120" y="771"/>
                    </a:lnTo>
                    <a:lnTo>
                      <a:pt x="120" y="748"/>
                    </a:lnTo>
                    <a:lnTo>
                      <a:pt x="115" y="748"/>
                    </a:lnTo>
                    <a:lnTo>
                      <a:pt x="120" y="749"/>
                    </a:lnTo>
                    <a:lnTo>
                      <a:pt x="120" y="748"/>
                    </a:lnTo>
                    <a:lnTo>
                      <a:pt x="115" y="748"/>
                    </a:lnTo>
                    <a:lnTo>
                      <a:pt x="120" y="749"/>
                    </a:lnTo>
                    <a:lnTo>
                      <a:pt x="122" y="738"/>
                    </a:lnTo>
                    <a:lnTo>
                      <a:pt x="122" y="722"/>
                    </a:lnTo>
                    <a:lnTo>
                      <a:pt x="116" y="722"/>
                    </a:lnTo>
                    <a:lnTo>
                      <a:pt x="122" y="724"/>
                    </a:lnTo>
                    <a:lnTo>
                      <a:pt x="122" y="722"/>
                    </a:lnTo>
                    <a:lnTo>
                      <a:pt x="116" y="722"/>
                    </a:lnTo>
                    <a:lnTo>
                      <a:pt x="122" y="724"/>
                    </a:lnTo>
                    <a:lnTo>
                      <a:pt x="123" y="709"/>
                    </a:lnTo>
                    <a:lnTo>
                      <a:pt x="123" y="693"/>
                    </a:lnTo>
                    <a:lnTo>
                      <a:pt x="118" y="693"/>
                    </a:lnTo>
                    <a:lnTo>
                      <a:pt x="123" y="694"/>
                    </a:lnTo>
                    <a:lnTo>
                      <a:pt x="123" y="693"/>
                    </a:lnTo>
                    <a:lnTo>
                      <a:pt x="118" y="693"/>
                    </a:lnTo>
                    <a:lnTo>
                      <a:pt x="123" y="694"/>
                    </a:lnTo>
                    <a:lnTo>
                      <a:pt x="124" y="678"/>
                    </a:lnTo>
                    <a:lnTo>
                      <a:pt x="124" y="642"/>
                    </a:lnTo>
                    <a:lnTo>
                      <a:pt x="119" y="642"/>
                    </a:lnTo>
                    <a:lnTo>
                      <a:pt x="124" y="643"/>
                    </a:lnTo>
                    <a:lnTo>
                      <a:pt x="124" y="642"/>
                    </a:lnTo>
                    <a:lnTo>
                      <a:pt x="119" y="642"/>
                    </a:lnTo>
                    <a:lnTo>
                      <a:pt x="124" y="643"/>
                    </a:lnTo>
                    <a:lnTo>
                      <a:pt x="125" y="624"/>
                    </a:lnTo>
                    <a:lnTo>
                      <a:pt x="125" y="605"/>
                    </a:lnTo>
                    <a:lnTo>
                      <a:pt x="127" y="584"/>
                    </a:lnTo>
                    <a:lnTo>
                      <a:pt x="127" y="565"/>
                    </a:lnTo>
                    <a:lnTo>
                      <a:pt x="128" y="544"/>
                    </a:lnTo>
                    <a:lnTo>
                      <a:pt x="128" y="504"/>
                    </a:lnTo>
                    <a:lnTo>
                      <a:pt x="123" y="504"/>
                    </a:lnTo>
                    <a:lnTo>
                      <a:pt x="128" y="505"/>
                    </a:lnTo>
                    <a:lnTo>
                      <a:pt x="128" y="504"/>
                    </a:lnTo>
                    <a:lnTo>
                      <a:pt x="123" y="504"/>
                    </a:lnTo>
                    <a:lnTo>
                      <a:pt x="128" y="505"/>
                    </a:lnTo>
                    <a:lnTo>
                      <a:pt x="129" y="492"/>
                    </a:lnTo>
                    <a:lnTo>
                      <a:pt x="124" y="491"/>
                    </a:lnTo>
                    <a:lnTo>
                      <a:pt x="124" y="496"/>
                    </a:lnTo>
                    <a:lnTo>
                      <a:pt x="124" y="495"/>
                    </a:lnTo>
                    <a:lnTo>
                      <a:pt x="129" y="492"/>
                    </a:lnTo>
                    <a:lnTo>
                      <a:pt x="124" y="491"/>
                    </a:lnTo>
                    <a:lnTo>
                      <a:pt x="124" y="496"/>
                    </a:lnTo>
                    <a:lnTo>
                      <a:pt x="128" y="496"/>
                    </a:lnTo>
                    <a:lnTo>
                      <a:pt x="128" y="495"/>
                    </a:lnTo>
                    <a:lnTo>
                      <a:pt x="131" y="493"/>
                    </a:lnTo>
                    <a:lnTo>
                      <a:pt x="133" y="491"/>
                    </a:lnTo>
                    <a:lnTo>
                      <a:pt x="133" y="486"/>
                    </a:lnTo>
                    <a:lnTo>
                      <a:pt x="135" y="460"/>
                    </a:lnTo>
                    <a:lnTo>
                      <a:pt x="135" y="434"/>
                    </a:lnTo>
                    <a:lnTo>
                      <a:pt x="136" y="409"/>
                    </a:lnTo>
                    <a:lnTo>
                      <a:pt x="136" y="363"/>
                    </a:lnTo>
                    <a:lnTo>
                      <a:pt x="137" y="341"/>
                    </a:lnTo>
                    <a:lnTo>
                      <a:pt x="137" y="319"/>
                    </a:lnTo>
                    <a:lnTo>
                      <a:pt x="138" y="298"/>
                    </a:lnTo>
                    <a:lnTo>
                      <a:pt x="138" y="279"/>
                    </a:lnTo>
                    <a:lnTo>
                      <a:pt x="133" y="279"/>
                    </a:lnTo>
                    <a:lnTo>
                      <a:pt x="138" y="280"/>
                    </a:lnTo>
                    <a:lnTo>
                      <a:pt x="138" y="279"/>
                    </a:lnTo>
                    <a:lnTo>
                      <a:pt x="133" y="279"/>
                    </a:lnTo>
                    <a:lnTo>
                      <a:pt x="138" y="280"/>
                    </a:lnTo>
                    <a:lnTo>
                      <a:pt x="140" y="262"/>
                    </a:lnTo>
                    <a:lnTo>
                      <a:pt x="140" y="226"/>
                    </a:lnTo>
                    <a:lnTo>
                      <a:pt x="135" y="226"/>
                    </a:lnTo>
                    <a:lnTo>
                      <a:pt x="140" y="227"/>
                    </a:lnTo>
                    <a:lnTo>
                      <a:pt x="140" y="226"/>
                    </a:lnTo>
                    <a:lnTo>
                      <a:pt x="135" y="226"/>
                    </a:lnTo>
                    <a:lnTo>
                      <a:pt x="140" y="227"/>
                    </a:lnTo>
                    <a:lnTo>
                      <a:pt x="141" y="212"/>
                    </a:lnTo>
                    <a:lnTo>
                      <a:pt x="141" y="195"/>
                    </a:lnTo>
                    <a:lnTo>
                      <a:pt x="136" y="195"/>
                    </a:lnTo>
                    <a:lnTo>
                      <a:pt x="141" y="196"/>
                    </a:lnTo>
                    <a:lnTo>
                      <a:pt x="141" y="195"/>
                    </a:lnTo>
                    <a:lnTo>
                      <a:pt x="136" y="195"/>
                    </a:lnTo>
                    <a:lnTo>
                      <a:pt x="141" y="196"/>
                    </a:lnTo>
                    <a:lnTo>
                      <a:pt x="142" y="181"/>
                    </a:lnTo>
                    <a:lnTo>
                      <a:pt x="142" y="154"/>
                    </a:lnTo>
                    <a:lnTo>
                      <a:pt x="137" y="154"/>
                    </a:lnTo>
                    <a:lnTo>
                      <a:pt x="142" y="155"/>
                    </a:lnTo>
                    <a:lnTo>
                      <a:pt x="142" y="154"/>
                    </a:lnTo>
                    <a:lnTo>
                      <a:pt x="137" y="154"/>
                    </a:lnTo>
                    <a:lnTo>
                      <a:pt x="142" y="155"/>
                    </a:lnTo>
                    <a:lnTo>
                      <a:pt x="144" y="142"/>
                    </a:lnTo>
                    <a:lnTo>
                      <a:pt x="144" y="129"/>
                    </a:lnTo>
                    <a:lnTo>
                      <a:pt x="138" y="129"/>
                    </a:lnTo>
                    <a:lnTo>
                      <a:pt x="144" y="130"/>
                    </a:lnTo>
                    <a:lnTo>
                      <a:pt x="144" y="129"/>
                    </a:lnTo>
                    <a:lnTo>
                      <a:pt x="138" y="129"/>
                    </a:lnTo>
                    <a:lnTo>
                      <a:pt x="144" y="130"/>
                    </a:lnTo>
                    <a:lnTo>
                      <a:pt x="145" y="120"/>
                    </a:lnTo>
                    <a:lnTo>
                      <a:pt x="145" y="108"/>
                    </a:lnTo>
                    <a:lnTo>
                      <a:pt x="140" y="108"/>
                    </a:lnTo>
                    <a:lnTo>
                      <a:pt x="145" y="110"/>
                    </a:lnTo>
                    <a:lnTo>
                      <a:pt x="145" y="108"/>
                    </a:lnTo>
                    <a:lnTo>
                      <a:pt x="140" y="108"/>
                    </a:lnTo>
                    <a:lnTo>
                      <a:pt x="145" y="110"/>
                    </a:lnTo>
                    <a:lnTo>
                      <a:pt x="146" y="101"/>
                    </a:lnTo>
                    <a:lnTo>
                      <a:pt x="146" y="82"/>
                    </a:lnTo>
                    <a:lnTo>
                      <a:pt x="141" y="82"/>
                    </a:lnTo>
                    <a:lnTo>
                      <a:pt x="146" y="84"/>
                    </a:lnTo>
                    <a:lnTo>
                      <a:pt x="146" y="82"/>
                    </a:lnTo>
                    <a:lnTo>
                      <a:pt x="141" y="82"/>
                    </a:lnTo>
                    <a:lnTo>
                      <a:pt x="146" y="84"/>
                    </a:lnTo>
                    <a:lnTo>
                      <a:pt x="147" y="76"/>
                    </a:lnTo>
                    <a:lnTo>
                      <a:pt x="147" y="68"/>
                    </a:lnTo>
                    <a:lnTo>
                      <a:pt x="142" y="68"/>
                    </a:lnTo>
                    <a:lnTo>
                      <a:pt x="146" y="70"/>
                    </a:lnTo>
                    <a:lnTo>
                      <a:pt x="147" y="68"/>
                    </a:lnTo>
                    <a:lnTo>
                      <a:pt x="142" y="68"/>
                    </a:lnTo>
                    <a:lnTo>
                      <a:pt x="146" y="70"/>
                    </a:lnTo>
                    <a:lnTo>
                      <a:pt x="147" y="63"/>
                    </a:lnTo>
                    <a:lnTo>
                      <a:pt x="149" y="62"/>
                    </a:lnTo>
                    <a:lnTo>
                      <a:pt x="149" y="55"/>
                    </a:lnTo>
                    <a:lnTo>
                      <a:pt x="144" y="55"/>
                    </a:lnTo>
                    <a:lnTo>
                      <a:pt x="147" y="57"/>
                    </a:lnTo>
                    <a:lnTo>
                      <a:pt x="149" y="55"/>
                    </a:lnTo>
                    <a:lnTo>
                      <a:pt x="144" y="55"/>
                    </a:lnTo>
                    <a:lnTo>
                      <a:pt x="147" y="57"/>
                    </a:lnTo>
                    <a:lnTo>
                      <a:pt x="149" y="51"/>
                    </a:lnTo>
                    <a:lnTo>
                      <a:pt x="150" y="50"/>
                    </a:lnTo>
                    <a:lnTo>
                      <a:pt x="150" y="42"/>
                    </a:lnTo>
                    <a:lnTo>
                      <a:pt x="145" y="42"/>
                    </a:lnTo>
                    <a:lnTo>
                      <a:pt x="149" y="44"/>
                    </a:lnTo>
                    <a:lnTo>
                      <a:pt x="150" y="42"/>
                    </a:lnTo>
                    <a:lnTo>
                      <a:pt x="145" y="42"/>
                    </a:lnTo>
                    <a:lnTo>
                      <a:pt x="149" y="44"/>
                    </a:lnTo>
                    <a:lnTo>
                      <a:pt x="150" y="40"/>
                    </a:lnTo>
                    <a:lnTo>
                      <a:pt x="151" y="39"/>
                    </a:lnTo>
                    <a:lnTo>
                      <a:pt x="151" y="35"/>
                    </a:lnTo>
                    <a:lnTo>
                      <a:pt x="146" y="35"/>
                    </a:lnTo>
                    <a:lnTo>
                      <a:pt x="150" y="37"/>
                    </a:lnTo>
                    <a:lnTo>
                      <a:pt x="151" y="35"/>
                    </a:lnTo>
                    <a:lnTo>
                      <a:pt x="146" y="35"/>
                    </a:lnTo>
                    <a:lnTo>
                      <a:pt x="150" y="37"/>
                    </a:lnTo>
                    <a:lnTo>
                      <a:pt x="153" y="32"/>
                    </a:lnTo>
                    <a:lnTo>
                      <a:pt x="153" y="31"/>
                    </a:lnTo>
                    <a:lnTo>
                      <a:pt x="147" y="31"/>
                    </a:lnTo>
                    <a:lnTo>
                      <a:pt x="151" y="33"/>
                    </a:lnTo>
                    <a:lnTo>
                      <a:pt x="153" y="31"/>
                    </a:lnTo>
                    <a:lnTo>
                      <a:pt x="147" y="31"/>
                    </a:lnTo>
                    <a:lnTo>
                      <a:pt x="151" y="33"/>
                    </a:lnTo>
                    <a:lnTo>
                      <a:pt x="154" y="28"/>
                    </a:lnTo>
                    <a:lnTo>
                      <a:pt x="154" y="27"/>
                    </a:lnTo>
                    <a:lnTo>
                      <a:pt x="149" y="27"/>
                    </a:lnTo>
                    <a:lnTo>
                      <a:pt x="153" y="31"/>
                    </a:lnTo>
                    <a:lnTo>
                      <a:pt x="151" y="29"/>
                    </a:lnTo>
                    <a:lnTo>
                      <a:pt x="154" y="27"/>
                    </a:lnTo>
                    <a:lnTo>
                      <a:pt x="149" y="27"/>
                    </a:lnTo>
                    <a:lnTo>
                      <a:pt x="153" y="31"/>
                    </a:lnTo>
                    <a:lnTo>
                      <a:pt x="154" y="29"/>
                    </a:lnTo>
                    <a:lnTo>
                      <a:pt x="150" y="26"/>
                    </a:lnTo>
                    <a:lnTo>
                      <a:pt x="150" y="31"/>
                    </a:lnTo>
                    <a:lnTo>
                      <a:pt x="154" y="29"/>
                    </a:lnTo>
                    <a:lnTo>
                      <a:pt x="150" y="26"/>
                    </a:lnTo>
                    <a:lnTo>
                      <a:pt x="150" y="31"/>
                    </a:lnTo>
                    <a:lnTo>
                      <a:pt x="151" y="31"/>
                    </a:lnTo>
                    <a:lnTo>
                      <a:pt x="151" y="26"/>
                    </a:lnTo>
                    <a:lnTo>
                      <a:pt x="147" y="26"/>
                    </a:lnTo>
                    <a:lnTo>
                      <a:pt x="149" y="28"/>
                    </a:lnTo>
                    <a:lnTo>
                      <a:pt x="151" y="31"/>
                    </a:lnTo>
                    <a:lnTo>
                      <a:pt x="151" y="26"/>
                    </a:lnTo>
                    <a:lnTo>
                      <a:pt x="147" y="26"/>
                    </a:lnTo>
                    <a:lnTo>
                      <a:pt x="147" y="27"/>
                    </a:lnTo>
                    <a:lnTo>
                      <a:pt x="149" y="29"/>
                    </a:lnTo>
                    <a:lnTo>
                      <a:pt x="151" y="32"/>
                    </a:lnTo>
                    <a:lnTo>
                      <a:pt x="153" y="32"/>
                    </a:lnTo>
                    <a:lnTo>
                      <a:pt x="153" y="27"/>
                    </a:lnTo>
                    <a:lnTo>
                      <a:pt x="149" y="27"/>
                    </a:lnTo>
                    <a:lnTo>
                      <a:pt x="150" y="29"/>
                    </a:lnTo>
                    <a:lnTo>
                      <a:pt x="153" y="32"/>
                    </a:lnTo>
                    <a:lnTo>
                      <a:pt x="153" y="27"/>
                    </a:lnTo>
                    <a:lnTo>
                      <a:pt x="149" y="27"/>
                    </a:lnTo>
                    <a:lnTo>
                      <a:pt x="149" y="32"/>
                    </a:lnTo>
                    <a:lnTo>
                      <a:pt x="150" y="35"/>
                    </a:lnTo>
                    <a:lnTo>
                      <a:pt x="154" y="32"/>
                    </a:lnTo>
                    <a:lnTo>
                      <a:pt x="150" y="32"/>
                    </a:lnTo>
                    <a:lnTo>
                      <a:pt x="150" y="35"/>
                    </a:lnTo>
                    <a:lnTo>
                      <a:pt x="154" y="32"/>
                    </a:lnTo>
                    <a:lnTo>
                      <a:pt x="150" y="32"/>
                    </a:lnTo>
                    <a:lnTo>
                      <a:pt x="150" y="39"/>
                    </a:lnTo>
                    <a:lnTo>
                      <a:pt x="151" y="45"/>
                    </a:lnTo>
                    <a:lnTo>
                      <a:pt x="155" y="44"/>
                    </a:lnTo>
                    <a:lnTo>
                      <a:pt x="151" y="44"/>
                    </a:lnTo>
                    <a:lnTo>
                      <a:pt x="151" y="45"/>
                    </a:lnTo>
                    <a:lnTo>
                      <a:pt x="155" y="44"/>
                    </a:lnTo>
                    <a:lnTo>
                      <a:pt x="151" y="44"/>
                    </a:lnTo>
                    <a:lnTo>
                      <a:pt x="151" y="54"/>
                    </a:lnTo>
                    <a:lnTo>
                      <a:pt x="153" y="66"/>
                    </a:lnTo>
                    <a:lnTo>
                      <a:pt x="156" y="64"/>
                    </a:lnTo>
                    <a:lnTo>
                      <a:pt x="153" y="64"/>
                    </a:lnTo>
                    <a:lnTo>
                      <a:pt x="153" y="66"/>
                    </a:lnTo>
                    <a:lnTo>
                      <a:pt x="156" y="64"/>
                    </a:lnTo>
                    <a:lnTo>
                      <a:pt x="153" y="64"/>
                    </a:lnTo>
                    <a:lnTo>
                      <a:pt x="153" y="92"/>
                    </a:lnTo>
                    <a:lnTo>
                      <a:pt x="154" y="108"/>
                    </a:lnTo>
                    <a:lnTo>
                      <a:pt x="154" y="126"/>
                    </a:lnTo>
                    <a:lnTo>
                      <a:pt x="155" y="146"/>
                    </a:lnTo>
                    <a:lnTo>
                      <a:pt x="155" y="168"/>
                    </a:lnTo>
                    <a:lnTo>
                      <a:pt x="156" y="190"/>
                    </a:lnTo>
                    <a:lnTo>
                      <a:pt x="156" y="239"/>
                    </a:lnTo>
                    <a:lnTo>
                      <a:pt x="158" y="266"/>
                    </a:lnTo>
                    <a:lnTo>
                      <a:pt x="158" y="293"/>
                    </a:lnTo>
                    <a:lnTo>
                      <a:pt x="159" y="322"/>
                    </a:lnTo>
                    <a:lnTo>
                      <a:pt x="159" y="350"/>
                    </a:lnTo>
                    <a:lnTo>
                      <a:pt x="160" y="380"/>
                    </a:lnTo>
                    <a:lnTo>
                      <a:pt x="160" y="442"/>
                    </a:lnTo>
                    <a:lnTo>
                      <a:pt x="162" y="473"/>
                    </a:lnTo>
                    <a:lnTo>
                      <a:pt x="162" y="491"/>
                    </a:lnTo>
                    <a:lnTo>
                      <a:pt x="163" y="493"/>
                    </a:lnTo>
                    <a:lnTo>
                      <a:pt x="165" y="496"/>
                    </a:lnTo>
                    <a:lnTo>
                      <a:pt x="173" y="496"/>
                    </a:lnTo>
                    <a:lnTo>
                      <a:pt x="173" y="491"/>
                    </a:lnTo>
                    <a:lnTo>
                      <a:pt x="171" y="495"/>
                    </a:lnTo>
                    <a:lnTo>
                      <a:pt x="173" y="496"/>
                    </a:lnTo>
                    <a:lnTo>
                      <a:pt x="173" y="491"/>
                    </a:lnTo>
                    <a:lnTo>
                      <a:pt x="171" y="495"/>
                    </a:lnTo>
                    <a:lnTo>
                      <a:pt x="172" y="496"/>
                    </a:lnTo>
                    <a:lnTo>
                      <a:pt x="175" y="492"/>
                    </a:lnTo>
                    <a:lnTo>
                      <a:pt x="171" y="492"/>
                    </a:lnTo>
                    <a:lnTo>
                      <a:pt x="172" y="496"/>
                    </a:lnTo>
                    <a:lnTo>
                      <a:pt x="175" y="492"/>
                    </a:lnTo>
                    <a:lnTo>
                      <a:pt x="171" y="492"/>
                    </a:lnTo>
                    <a:lnTo>
                      <a:pt x="171" y="537"/>
                    </a:lnTo>
                    <a:lnTo>
                      <a:pt x="172" y="559"/>
                    </a:lnTo>
                    <a:lnTo>
                      <a:pt x="172" y="580"/>
                    </a:lnTo>
                    <a:lnTo>
                      <a:pt x="173" y="601"/>
                    </a:lnTo>
                    <a:lnTo>
                      <a:pt x="173" y="620"/>
                    </a:lnTo>
                    <a:lnTo>
                      <a:pt x="175" y="640"/>
                    </a:lnTo>
                    <a:lnTo>
                      <a:pt x="175" y="674"/>
                    </a:lnTo>
                    <a:lnTo>
                      <a:pt x="176" y="691"/>
                    </a:lnTo>
                    <a:lnTo>
                      <a:pt x="176" y="709"/>
                    </a:lnTo>
                    <a:lnTo>
                      <a:pt x="177" y="724"/>
                    </a:lnTo>
                    <a:lnTo>
                      <a:pt x="181" y="722"/>
                    </a:lnTo>
                    <a:lnTo>
                      <a:pt x="177" y="722"/>
                    </a:lnTo>
                    <a:lnTo>
                      <a:pt x="177" y="724"/>
                    </a:lnTo>
                    <a:lnTo>
                      <a:pt x="181" y="722"/>
                    </a:lnTo>
                    <a:lnTo>
                      <a:pt x="177" y="722"/>
                    </a:lnTo>
                    <a:lnTo>
                      <a:pt x="177" y="739"/>
                    </a:lnTo>
                    <a:lnTo>
                      <a:pt x="178" y="753"/>
                    </a:lnTo>
                    <a:lnTo>
                      <a:pt x="182" y="752"/>
                    </a:lnTo>
                    <a:lnTo>
                      <a:pt x="178" y="752"/>
                    </a:lnTo>
                    <a:lnTo>
                      <a:pt x="178" y="753"/>
                    </a:lnTo>
                    <a:lnTo>
                      <a:pt x="182" y="752"/>
                    </a:lnTo>
                    <a:lnTo>
                      <a:pt x="178" y="752"/>
                    </a:lnTo>
                    <a:lnTo>
                      <a:pt x="178" y="779"/>
                    </a:lnTo>
                    <a:lnTo>
                      <a:pt x="180" y="791"/>
                    </a:lnTo>
                    <a:lnTo>
                      <a:pt x="184" y="789"/>
                    </a:lnTo>
                    <a:lnTo>
                      <a:pt x="180" y="789"/>
                    </a:lnTo>
                    <a:lnTo>
                      <a:pt x="180" y="791"/>
                    </a:lnTo>
                    <a:lnTo>
                      <a:pt x="184" y="789"/>
                    </a:lnTo>
                    <a:lnTo>
                      <a:pt x="180" y="789"/>
                    </a:lnTo>
                    <a:lnTo>
                      <a:pt x="180" y="802"/>
                    </a:lnTo>
                    <a:lnTo>
                      <a:pt x="181" y="813"/>
                    </a:lnTo>
                    <a:lnTo>
                      <a:pt x="185" y="811"/>
                    </a:lnTo>
                    <a:lnTo>
                      <a:pt x="181" y="811"/>
                    </a:lnTo>
                    <a:lnTo>
                      <a:pt x="181" y="813"/>
                    </a:lnTo>
                    <a:lnTo>
                      <a:pt x="185" y="811"/>
                    </a:lnTo>
                    <a:lnTo>
                      <a:pt x="181" y="811"/>
                    </a:lnTo>
                    <a:lnTo>
                      <a:pt x="181" y="823"/>
                    </a:lnTo>
                    <a:lnTo>
                      <a:pt x="182" y="832"/>
                    </a:lnTo>
                    <a:lnTo>
                      <a:pt x="186" y="831"/>
                    </a:lnTo>
                    <a:lnTo>
                      <a:pt x="182" y="831"/>
                    </a:lnTo>
                    <a:lnTo>
                      <a:pt x="182" y="832"/>
                    </a:lnTo>
                    <a:lnTo>
                      <a:pt x="186" y="831"/>
                    </a:lnTo>
                    <a:lnTo>
                      <a:pt x="182" y="831"/>
                    </a:lnTo>
                    <a:lnTo>
                      <a:pt x="182" y="849"/>
                    </a:lnTo>
                    <a:lnTo>
                      <a:pt x="184" y="858"/>
                    </a:lnTo>
                    <a:lnTo>
                      <a:pt x="187" y="857"/>
                    </a:lnTo>
                    <a:lnTo>
                      <a:pt x="184" y="857"/>
                    </a:lnTo>
                    <a:lnTo>
                      <a:pt x="184" y="858"/>
                    </a:lnTo>
                    <a:lnTo>
                      <a:pt x="187" y="857"/>
                    </a:lnTo>
                    <a:lnTo>
                      <a:pt x="184" y="857"/>
                    </a:lnTo>
                    <a:lnTo>
                      <a:pt x="184" y="864"/>
                    </a:lnTo>
                    <a:lnTo>
                      <a:pt x="185" y="871"/>
                    </a:lnTo>
                    <a:lnTo>
                      <a:pt x="189" y="870"/>
                    </a:lnTo>
                    <a:lnTo>
                      <a:pt x="185" y="870"/>
                    </a:lnTo>
                    <a:lnTo>
                      <a:pt x="185" y="871"/>
                    </a:lnTo>
                    <a:lnTo>
                      <a:pt x="189" y="870"/>
                    </a:lnTo>
                    <a:lnTo>
                      <a:pt x="185" y="870"/>
                    </a:lnTo>
                    <a:lnTo>
                      <a:pt x="185" y="877"/>
                    </a:lnTo>
                    <a:lnTo>
                      <a:pt x="186" y="884"/>
                    </a:lnTo>
                    <a:lnTo>
                      <a:pt x="190" y="882"/>
                    </a:lnTo>
                    <a:lnTo>
                      <a:pt x="186" y="882"/>
                    </a:lnTo>
                    <a:lnTo>
                      <a:pt x="186" y="884"/>
                    </a:lnTo>
                    <a:lnTo>
                      <a:pt x="190" y="882"/>
                    </a:lnTo>
                    <a:lnTo>
                      <a:pt x="186" y="882"/>
                    </a:lnTo>
                    <a:lnTo>
                      <a:pt x="186" y="893"/>
                    </a:lnTo>
                    <a:lnTo>
                      <a:pt x="187" y="898"/>
                    </a:lnTo>
                    <a:lnTo>
                      <a:pt x="191" y="897"/>
                    </a:lnTo>
                    <a:lnTo>
                      <a:pt x="187" y="897"/>
                    </a:lnTo>
                    <a:lnTo>
                      <a:pt x="187" y="898"/>
                    </a:lnTo>
                    <a:lnTo>
                      <a:pt x="191" y="897"/>
                    </a:lnTo>
                    <a:lnTo>
                      <a:pt x="187" y="897"/>
                    </a:lnTo>
                    <a:lnTo>
                      <a:pt x="187" y="903"/>
                    </a:lnTo>
                    <a:lnTo>
                      <a:pt x="189" y="906"/>
                    </a:lnTo>
                    <a:lnTo>
                      <a:pt x="193" y="903"/>
                    </a:lnTo>
                    <a:lnTo>
                      <a:pt x="189" y="903"/>
                    </a:lnTo>
                    <a:lnTo>
                      <a:pt x="189" y="906"/>
                    </a:lnTo>
                    <a:lnTo>
                      <a:pt x="193" y="903"/>
                    </a:lnTo>
                    <a:lnTo>
                      <a:pt x="189" y="903"/>
                    </a:lnTo>
                    <a:lnTo>
                      <a:pt x="189" y="908"/>
                    </a:lnTo>
                    <a:lnTo>
                      <a:pt x="190" y="911"/>
                    </a:lnTo>
                    <a:lnTo>
                      <a:pt x="194" y="908"/>
                    </a:lnTo>
                    <a:lnTo>
                      <a:pt x="190" y="908"/>
                    </a:lnTo>
                    <a:lnTo>
                      <a:pt x="190" y="911"/>
                    </a:lnTo>
                    <a:lnTo>
                      <a:pt x="194" y="908"/>
                    </a:lnTo>
                    <a:lnTo>
                      <a:pt x="190" y="908"/>
                    </a:lnTo>
                    <a:lnTo>
                      <a:pt x="190" y="914"/>
                    </a:lnTo>
                    <a:lnTo>
                      <a:pt x="191" y="917"/>
                    </a:lnTo>
                    <a:lnTo>
                      <a:pt x="193" y="919"/>
                    </a:lnTo>
                    <a:lnTo>
                      <a:pt x="195" y="915"/>
                    </a:lnTo>
                    <a:lnTo>
                      <a:pt x="191" y="915"/>
                    </a:lnTo>
                    <a:lnTo>
                      <a:pt x="193" y="919"/>
                    </a:lnTo>
                    <a:lnTo>
                      <a:pt x="195" y="915"/>
                    </a:lnTo>
                    <a:lnTo>
                      <a:pt x="191" y="915"/>
                    </a:lnTo>
                    <a:lnTo>
                      <a:pt x="191" y="916"/>
                    </a:lnTo>
                    <a:lnTo>
                      <a:pt x="193" y="919"/>
                    </a:lnTo>
                    <a:lnTo>
                      <a:pt x="195" y="921"/>
                    </a:lnTo>
                    <a:lnTo>
                      <a:pt x="196" y="921"/>
                    </a:lnTo>
                    <a:lnTo>
                      <a:pt x="196" y="916"/>
                    </a:lnTo>
                    <a:lnTo>
                      <a:pt x="193" y="916"/>
                    </a:lnTo>
                    <a:lnTo>
                      <a:pt x="194" y="919"/>
                    </a:lnTo>
                    <a:lnTo>
                      <a:pt x="196" y="921"/>
                    </a:lnTo>
                    <a:lnTo>
                      <a:pt x="196" y="916"/>
                    </a:lnTo>
                    <a:lnTo>
                      <a:pt x="193" y="916"/>
                    </a:lnTo>
                    <a:lnTo>
                      <a:pt x="193" y="917"/>
                    </a:lnTo>
                    <a:lnTo>
                      <a:pt x="194" y="920"/>
                    </a:lnTo>
                    <a:lnTo>
                      <a:pt x="196" y="923"/>
                    </a:lnTo>
                    <a:lnTo>
                      <a:pt x="198" y="923"/>
                    </a:lnTo>
                    <a:lnTo>
                      <a:pt x="198" y="921"/>
                    </a:lnTo>
                    <a:lnTo>
                      <a:pt x="200" y="920"/>
                    </a:lnTo>
                    <a:lnTo>
                      <a:pt x="203" y="917"/>
                    </a:lnTo>
                    <a:lnTo>
                      <a:pt x="203" y="916"/>
                    </a:lnTo>
                    <a:lnTo>
                      <a:pt x="198" y="916"/>
                    </a:lnTo>
                    <a:lnTo>
                      <a:pt x="198" y="921"/>
                    </a:lnTo>
                    <a:lnTo>
                      <a:pt x="198" y="920"/>
                    </a:lnTo>
                    <a:lnTo>
                      <a:pt x="200" y="919"/>
                    </a:lnTo>
                    <a:lnTo>
                      <a:pt x="203" y="916"/>
                    </a:lnTo>
                    <a:lnTo>
                      <a:pt x="198" y="916"/>
                    </a:lnTo>
                    <a:lnTo>
                      <a:pt x="198" y="921"/>
                    </a:lnTo>
                    <a:lnTo>
                      <a:pt x="199" y="921"/>
                    </a:lnTo>
                    <a:lnTo>
                      <a:pt x="199" y="920"/>
                    </a:lnTo>
                    <a:lnTo>
                      <a:pt x="202" y="919"/>
                    </a:lnTo>
                    <a:lnTo>
                      <a:pt x="204" y="916"/>
                    </a:lnTo>
                    <a:lnTo>
                      <a:pt x="204" y="915"/>
                    </a:lnTo>
                    <a:lnTo>
                      <a:pt x="199" y="915"/>
                    </a:lnTo>
                    <a:lnTo>
                      <a:pt x="203" y="919"/>
                    </a:lnTo>
                    <a:lnTo>
                      <a:pt x="202" y="917"/>
                    </a:lnTo>
                    <a:lnTo>
                      <a:pt x="204" y="915"/>
                    </a:lnTo>
                    <a:lnTo>
                      <a:pt x="199" y="915"/>
                    </a:lnTo>
                    <a:lnTo>
                      <a:pt x="203" y="919"/>
                    </a:lnTo>
                    <a:lnTo>
                      <a:pt x="204" y="917"/>
                    </a:lnTo>
                    <a:lnTo>
                      <a:pt x="203" y="916"/>
                    </a:lnTo>
                    <a:lnTo>
                      <a:pt x="206" y="914"/>
                    </a:lnTo>
                    <a:lnTo>
                      <a:pt x="206" y="912"/>
                    </a:lnTo>
                    <a:lnTo>
                      <a:pt x="200" y="912"/>
                    </a:lnTo>
                    <a:lnTo>
                      <a:pt x="204" y="916"/>
                    </a:lnTo>
                    <a:lnTo>
                      <a:pt x="203" y="915"/>
                    </a:lnTo>
                    <a:lnTo>
                      <a:pt x="206" y="912"/>
                    </a:lnTo>
                    <a:lnTo>
                      <a:pt x="200" y="912"/>
                    </a:lnTo>
                    <a:lnTo>
                      <a:pt x="204" y="916"/>
                    </a:lnTo>
                    <a:lnTo>
                      <a:pt x="206" y="915"/>
                    </a:lnTo>
                    <a:lnTo>
                      <a:pt x="204" y="914"/>
                    </a:lnTo>
                    <a:lnTo>
                      <a:pt x="207" y="911"/>
                    </a:lnTo>
                    <a:lnTo>
                      <a:pt x="207" y="907"/>
                    </a:lnTo>
                    <a:lnTo>
                      <a:pt x="202" y="907"/>
                    </a:lnTo>
                    <a:lnTo>
                      <a:pt x="206" y="910"/>
                    </a:lnTo>
                    <a:lnTo>
                      <a:pt x="207" y="907"/>
                    </a:lnTo>
                    <a:lnTo>
                      <a:pt x="202" y="907"/>
                    </a:lnTo>
                    <a:lnTo>
                      <a:pt x="206" y="910"/>
                    </a:lnTo>
                    <a:lnTo>
                      <a:pt x="208" y="904"/>
                    </a:lnTo>
                    <a:lnTo>
                      <a:pt x="208" y="903"/>
                    </a:lnTo>
                    <a:lnTo>
                      <a:pt x="203" y="903"/>
                    </a:lnTo>
                    <a:lnTo>
                      <a:pt x="207" y="906"/>
                    </a:lnTo>
                    <a:lnTo>
                      <a:pt x="208" y="903"/>
                    </a:lnTo>
                    <a:lnTo>
                      <a:pt x="203" y="903"/>
                    </a:lnTo>
                    <a:lnTo>
                      <a:pt x="207" y="906"/>
                    </a:lnTo>
                    <a:lnTo>
                      <a:pt x="209" y="901"/>
                    </a:lnTo>
                    <a:lnTo>
                      <a:pt x="209" y="898"/>
                    </a:lnTo>
                    <a:lnTo>
                      <a:pt x="204" y="898"/>
                    </a:lnTo>
                    <a:lnTo>
                      <a:pt x="208" y="901"/>
                    </a:lnTo>
                    <a:lnTo>
                      <a:pt x="209" y="898"/>
                    </a:lnTo>
                    <a:lnTo>
                      <a:pt x="204" y="898"/>
                    </a:lnTo>
                    <a:lnTo>
                      <a:pt x="208" y="901"/>
                    </a:lnTo>
                    <a:lnTo>
                      <a:pt x="211" y="895"/>
                    </a:lnTo>
                    <a:lnTo>
                      <a:pt x="211" y="889"/>
                    </a:lnTo>
                    <a:lnTo>
                      <a:pt x="206" y="889"/>
                    </a:lnTo>
                    <a:lnTo>
                      <a:pt x="209" y="890"/>
                    </a:lnTo>
                    <a:lnTo>
                      <a:pt x="211" y="889"/>
                    </a:lnTo>
                    <a:lnTo>
                      <a:pt x="206" y="889"/>
                    </a:lnTo>
                    <a:lnTo>
                      <a:pt x="209" y="890"/>
                    </a:lnTo>
                    <a:lnTo>
                      <a:pt x="211" y="885"/>
                    </a:lnTo>
                    <a:lnTo>
                      <a:pt x="212" y="884"/>
                    </a:lnTo>
                    <a:lnTo>
                      <a:pt x="212" y="877"/>
                    </a:lnTo>
                    <a:lnTo>
                      <a:pt x="207" y="877"/>
                    </a:lnTo>
                    <a:lnTo>
                      <a:pt x="212" y="879"/>
                    </a:lnTo>
                    <a:lnTo>
                      <a:pt x="212" y="877"/>
                    </a:lnTo>
                    <a:lnTo>
                      <a:pt x="207" y="877"/>
                    </a:lnTo>
                    <a:lnTo>
                      <a:pt x="212" y="879"/>
                    </a:lnTo>
                    <a:lnTo>
                      <a:pt x="213" y="871"/>
                    </a:lnTo>
                    <a:lnTo>
                      <a:pt x="213" y="846"/>
                    </a:lnTo>
                    <a:lnTo>
                      <a:pt x="208" y="846"/>
                    </a:lnTo>
                    <a:lnTo>
                      <a:pt x="213" y="848"/>
                    </a:lnTo>
                    <a:lnTo>
                      <a:pt x="213" y="846"/>
                    </a:lnTo>
                    <a:lnTo>
                      <a:pt x="208" y="846"/>
                    </a:lnTo>
                    <a:lnTo>
                      <a:pt x="213" y="848"/>
                    </a:lnTo>
                    <a:lnTo>
                      <a:pt x="215" y="833"/>
                    </a:lnTo>
                    <a:lnTo>
                      <a:pt x="215" y="817"/>
                    </a:lnTo>
                    <a:lnTo>
                      <a:pt x="209" y="817"/>
                    </a:lnTo>
                    <a:lnTo>
                      <a:pt x="215" y="818"/>
                    </a:lnTo>
                    <a:lnTo>
                      <a:pt x="215" y="817"/>
                    </a:lnTo>
                    <a:lnTo>
                      <a:pt x="209" y="817"/>
                    </a:lnTo>
                    <a:lnTo>
                      <a:pt x="215" y="818"/>
                    </a:lnTo>
                    <a:lnTo>
                      <a:pt x="216" y="801"/>
                    </a:lnTo>
                    <a:lnTo>
                      <a:pt x="216" y="782"/>
                    </a:lnTo>
                    <a:lnTo>
                      <a:pt x="211" y="782"/>
                    </a:lnTo>
                    <a:lnTo>
                      <a:pt x="216" y="783"/>
                    </a:lnTo>
                    <a:lnTo>
                      <a:pt x="216" y="782"/>
                    </a:lnTo>
                    <a:lnTo>
                      <a:pt x="211" y="782"/>
                    </a:lnTo>
                    <a:lnTo>
                      <a:pt x="216" y="783"/>
                    </a:lnTo>
                    <a:lnTo>
                      <a:pt x="217" y="764"/>
                    </a:lnTo>
                    <a:lnTo>
                      <a:pt x="217" y="718"/>
                    </a:lnTo>
                    <a:lnTo>
                      <a:pt x="218" y="695"/>
                    </a:lnTo>
                    <a:lnTo>
                      <a:pt x="218" y="672"/>
                    </a:lnTo>
                    <a:lnTo>
                      <a:pt x="220" y="647"/>
                    </a:lnTo>
                    <a:lnTo>
                      <a:pt x="220" y="621"/>
                    </a:lnTo>
                    <a:lnTo>
                      <a:pt x="221" y="596"/>
                    </a:lnTo>
                    <a:lnTo>
                      <a:pt x="221" y="541"/>
                    </a:lnTo>
                    <a:lnTo>
                      <a:pt x="222" y="514"/>
                    </a:lnTo>
                    <a:lnTo>
                      <a:pt x="222" y="491"/>
                    </a:lnTo>
                    <a:lnTo>
                      <a:pt x="217" y="491"/>
                    </a:lnTo>
                    <a:lnTo>
                      <a:pt x="217" y="496"/>
                    </a:lnTo>
                    <a:lnTo>
                      <a:pt x="217" y="495"/>
                    </a:lnTo>
                    <a:lnTo>
                      <a:pt x="220" y="493"/>
                    </a:lnTo>
                    <a:lnTo>
                      <a:pt x="222" y="491"/>
                    </a:lnTo>
                    <a:lnTo>
                      <a:pt x="217" y="491"/>
                    </a:lnTo>
                    <a:lnTo>
                      <a:pt x="217" y="496"/>
                    </a:lnTo>
                    <a:lnTo>
                      <a:pt x="226" y="496"/>
                    </a:lnTo>
                    <a:lnTo>
                      <a:pt x="226" y="495"/>
                    </a:lnTo>
                    <a:lnTo>
                      <a:pt x="229" y="493"/>
                    </a:lnTo>
                    <a:lnTo>
                      <a:pt x="231" y="491"/>
                    </a:lnTo>
                    <a:lnTo>
                      <a:pt x="231" y="469"/>
                    </a:lnTo>
                    <a:lnTo>
                      <a:pt x="233" y="444"/>
                    </a:lnTo>
                    <a:lnTo>
                      <a:pt x="233" y="399"/>
                    </a:lnTo>
                    <a:lnTo>
                      <a:pt x="234" y="377"/>
                    </a:lnTo>
                    <a:lnTo>
                      <a:pt x="234" y="356"/>
                    </a:lnTo>
                    <a:lnTo>
                      <a:pt x="235" y="336"/>
                    </a:lnTo>
                    <a:lnTo>
                      <a:pt x="235" y="316"/>
                    </a:lnTo>
                    <a:lnTo>
                      <a:pt x="230" y="316"/>
                    </a:lnTo>
                    <a:lnTo>
                      <a:pt x="235" y="318"/>
                    </a:lnTo>
                    <a:lnTo>
                      <a:pt x="235" y="316"/>
                    </a:lnTo>
                    <a:lnTo>
                      <a:pt x="230" y="316"/>
                    </a:lnTo>
                    <a:lnTo>
                      <a:pt x="235" y="318"/>
                    </a:lnTo>
                    <a:lnTo>
                      <a:pt x="237" y="300"/>
                    </a:lnTo>
                    <a:lnTo>
                      <a:pt x="237" y="263"/>
                    </a:lnTo>
                    <a:lnTo>
                      <a:pt x="231" y="263"/>
                    </a:lnTo>
                    <a:lnTo>
                      <a:pt x="237" y="265"/>
                    </a:lnTo>
                    <a:lnTo>
                      <a:pt x="237" y="263"/>
                    </a:lnTo>
                    <a:lnTo>
                      <a:pt x="231" y="263"/>
                    </a:lnTo>
                    <a:lnTo>
                      <a:pt x="237" y="265"/>
                    </a:lnTo>
                    <a:lnTo>
                      <a:pt x="238" y="249"/>
                    </a:lnTo>
                    <a:lnTo>
                      <a:pt x="238" y="232"/>
                    </a:lnTo>
                    <a:lnTo>
                      <a:pt x="233" y="232"/>
                    </a:lnTo>
                    <a:lnTo>
                      <a:pt x="238" y="234"/>
                    </a:lnTo>
                    <a:lnTo>
                      <a:pt x="238" y="232"/>
                    </a:lnTo>
                    <a:lnTo>
                      <a:pt x="233" y="232"/>
                    </a:lnTo>
                    <a:lnTo>
                      <a:pt x="238" y="234"/>
                    </a:lnTo>
                    <a:lnTo>
                      <a:pt x="239" y="218"/>
                    </a:lnTo>
                    <a:lnTo>
                      <a:pt x="239" y="204"/>
                    </a:lnTo>
                    <a:lnTo>
                      <a:pt x="234" y="204"/>
                    </a:lnTo>
                    <a:lnTo>
                      <a:pt x="239" y="205"/>
                    </a:lnTo>
                    <a:lnTo>
                      <a:pt x="239" y="204"/>
                    </a:lnTo>
                    <a:lnTo>
                      <a:pt x="234" y="204"/>
                    </a:lnTo>
                    <a:lnTo>
                      <a:pt x="239" y="205"/>
                    </a:lnTo>
                    <a:lnTo>
                      <a:pt x="240" y="191"/>
                    </a:lnTo>
                    <a:lnTo>
                      <a:pt x="240" y="165"/>
                    </a:lnTo>
                    <a:lnTo>
                      <a:pt x="235" y="165"/>
                    </a:lnTo>
                    <a:lnTo>
                      <a:pt x="240" y="166"/>
                    </a:lnTo>
                    <a:lnTo>
                      <a:pt x="240" y="165"/>
                    </a:lnTo>
                    <a:lnTo>
                      <a:pt x="235" y="165"/>
                    </a:lnTo>
                    <a:lnTo>
                      <a:pt x="240" y="166"/>
                    </a:lnTo>
                    <a:lnTo>
                      <a:pt x="242" y="156"/>
                    </a:lnTo>
                    <a:lnTo>
                      <a:pt x="242" y="143"/>
                    </a:lnTo>
                    <a:lnTo>
                      <a:pt x="237" y="143"/>
                    </a:lnTo>
                    <a:lnTo>
                      <a:pt x="242" y="145"/>
                    </a:lnTo>
                    <a:lnTo>
                      <a:pt x="242" y="143"/>
                    </a:lnTo>
                    <a:lnTo>
                      <a:pt x="237" y="143"/>
                    </a:lnTo>
                    <a:lnTo>
                      <a:pt x="242" y="145"/>
                    </a:lnTo>
                    <a:lnTo>
                      <a:pt x="243" y="135"/>
                    </a:lnTo>
                    <a:lnTo>
                      <a:pt x="243" y="125"/>
                    </a:lnTo>
                    <a:lnTo>
                      <a:pt x="238" y="125"/>
                    </a:lnTo>
                    <a:lnTo>
                      <a:pt x="243" y="126"/>
                    </a:lnTo>
                    <a:lnTo>
                      <a:pt x="243" y="125"/>
                    </a:lnTo>
                    <a:lnTo>
                      <a:pt x="238" y="125"/>
                    </a:lnTo>
                    <a:lnTo>
                      <a:pt x="243" y="126"/>
                    </a:lnTo>
                    <a:lnTo>
                      <a:pt x="244" y="117"/>
                    </a:lnTo>
                    <a:lnTo>
                      <a:pt x="244" y="101"/>
                    </a:lnTo>
                    <a:lnTo>
                      <a:pt x="239" y="101"/>
                    </a:lnTo>
                    <a:lnTo>
                      <a:pt x="243" y="102"/>
                    </a:lnTo>
                    <a:lnTo>
                      <a:pt x="244" y="101"/>
                    </a:lnTo>
                    <a:lnTo>
                      <a:pt x="239" y="101"/>
                    </a:lnTo>
                    <a:lnTo>
                      <a:pt x="243" y="102"/>
                    </a:lnTo>
                    <a:lnTo>
                      <a:pt x="244" y="95"/>
                    </a:lnTo>
                    <a:lnTo>
                      <a:pt x="246" y="94"/>
                    </a:lnTo>
                    <a:lnTo>
                      <a:pt x="246" y="88"/>
                    </a:lnTo>
                    <a:lnTo>
                      <a:pt x="240" y="88"/>
                    </a:lnTo>
                    <a:lnTo>
                      <a:pt x="244" y="89"/>
                    </a:lnTo>
                    <a:lnTo>
                      <a:pt x="246" y="88"/>
                    </a:lnTo>
                    <a:lnTo>
                      <a:pt x="240" y="88"/>
                    </a:lnTo>
                    <a:lnTo>
                      <a:pt x="244" y="89"/>
                    </a:lnTo>
                    <a:lnTo>
                      <a:pt x="246" y="82"/>
                    </a:lnTo>
                    <a:lnTo>
                      <a:pt x="247" y="81"/>
                    </a:lnTo>
                    <a:lnTo>
                      <a:pt x="247" y="76"/>
                    </a:lnTo>
                    <a:lnTo>
                      <a:pt x="242" y="76"/>
                    </a:lnTo>
                    <a:lnTo>
                      <a:pt x="246" y="77"/>
                    </a:lnTo>
                    <a:lnTo>
                      <a:pt x="247" y="76"/>
                    </a:lnTo>
                    <a:lnTo>
                      <a:pt x="242" y="76"/>
                    </a:lnTo>
                    <a:lnTo>
                      <a:pt x="246" y="77"/>
                    </a:lnTo>
                    <a:lnTo>
                      <a:pt x="247" y="72"/>
                    </a:lnTo>
                    <a:lnTo>
                      <a:pt x="248" y="71"/>
                    </a:lnTo>
                    <a:lnTo>
                      <a:pt x="248" y="63"/>
                    </a:lnTo>
                    <a:lnTo>
                      <a:pt x="243" y="63"/>
                    </a:lnTo>
                    <a:lnTo>
                      <a:pt x="247" y="64"/>
                    </a:lnTo>
                    <a:lnTo>
                      <a:pt x="248" y="63"/>
                    </a:lnTo>
                    <a:lnTo>
                      <a:pt x="243" y="63"/>
                    </a:lnTo>
                    <a:lnTo>
                      <a:pt x="247" y="64"/>
                    </a:lnTo>
                    <a:lnTo>
                      <a:pt x="248" y="61"/>
                    </a:lnTo>
                    <a:lnTo>
                      <a:pt x="249" y="59"/>
                    </a:lnTo>
                    <a:lnTo>
                      <a:pt x="249" y="57"/>
                    </a:lnTo>
                    <a:lnTo>
                      <a:pt x="244" y="57"/>
                    </a:lnTo>
                    <a:lnTo>
                      <a:pt x="248" y="59"/>
                    </a:lnTo>
                    <a:lnTo>
                      <a:pt x="249" y="57"/>
                    </a:lnTo>
                    <a:lnTo>
                      <a:pt x="244" y="57"/>
                    </a:lnTo>
                    <a:lnTo>
                      <a:pt x="248" y="59"/>
                    </a:lnTo>
                    <a:lnTo>
                      <a:pt x="251" y="54"/>
                    </a:lnTo>
                    <a:lnTo>
                      <a:pt x="251" y="50"/>
                    </a:lnTo>
                    <a:lnTo>
                      <a:pt x="246" y="50"/>
                    </a:lnTo>
                    <a:lnTo>
                      <a:pt x="249" y="54"/>
                    </a:lnTo>
                    <a:lnTo>
                      <a:pt x="248" y="53"/>
                    </a:lnTo>
                    <a:lnTo>
                      <a:pt x="251" y="50"/>
                    </a:lnTo>
                    <a:lnTo>
                      <a:pt x="246" y="50"/>
                    </a:lnTo>
                    <a:lnTo>
                      <a:pt x="249" y="54"/>
                    </a:lnTo>
                    <a:lnTo>
                      <a:pt x="252" y="51"/>
                    </a:lnTo>
                    <a:lnTo>
                      <a:pt x="248" y="48"/>
                    </a:lnTo>
                    <a:lnTo>
                      <a:pt x="248" y="53"/>
                    </a:lnTo>
                    <a:lnTo>
                      <a:pt x="252" y="51"/>
                    </a:lnTo>
                    <a:lnTo>
                      <a:pt x="248" y="48"/>
                    </a:lnTo>
                    <a:lnTo>
                      <a:pt x="248" y="53"/>
                    </a:lnTo>
                    <a:lnTo>
                      <a:pt x="249" y="53"/>
                    </a:lnTo>
                    <a:lnTo>
                      <a:pt x="249" y="48"/>
                    </a:lnTo>
                    <a:lnTo>
                      <a:pt x="246" y="48"/>
                    </a:lnTo>
                    <a:lnTo>
                      <a:pt x="247" y="50"/>
                    </a:lnTo>
                    <a:lnTo>
                      <a:pt x="249" y="53"/>
                    </a:lnTo>
                    <a:lnTo>
                      <a:pt x="249" y="48"/>
                    </a:lnTo>
                    <a:lnTo>
                      <a:pt x="246" y="48"/>
                    </a:lnTo>
                    <a:lnTo>
                      <a:pt x="246" y="49"/>
                    </a:lnTo>
                    <a:lnTo>
                      <a:pt x="247" y="53"/>
                    </a:lnTo>
                    <a:lnTo>
                      <a:pt x="248" y="54"/>
                    </a:lnTo>
                    <a:lnTo>
                      <a:pt x="251" y="50"/>
                    </a:lnTo>
                    <a:lnTo>
                      <a:pt x="247" y="50"/>
                    </a:lnTo>
                    <a:lnTo>
                      <a:pt x="248" y="54"/>
                    </a:lnTo>
                    <a:lnTo>
                      <a:pt x="251" y="50"/>
                    </a:lnTo>
                    <a:lnTo>
                      <a:pt x="247" y="50"/>
                    </a:lnTo>
                    <a:lnTo>
                      <a:pt x="247" y="51"/>
                    </a:lnTo>
                    <a:lnTo>
                      <a:pt x="248" y="55"/>
                    </a:lnTo>
                    <a:lnTo>
                      <a:pt x="249" y="57"/>
                    </a:lnTo>
                    <a:lnTo>
                      <a:pt x="252" y="53"/>
                    </a:lnTo>
                    <a:lnTo>
                      <a:pt x="248" y="53"/>
                    </a:lnTo>
                    <a:lnTo>
                      <a:pt x="249" y="57"/>
                    </a:lnTo>
                    <a:lnTo>
                      <a:pt x="252" y="53"/>
                    </a:lnTo>
                    <a:lnTo>
                      <a:pt x="248" y="53"/>
                    </a:lnTo>
                    <a:lnTo>
                      <a:pt x="248" y="57"/>
                    </a:lnTo>
                    <a:lnTo>
                      <a:pt x="249" y="59"/>
                    </a:lnTo>
                    <a:lnTo>
                      <a:pt x="253" y="57"/>
                    </a:lnTo>
                    <a:lnTo>
                      <a:pt x="249" y="57"/>
                    </a:lnTo>
                    <a:lnTo>
                      <a:pt x="249" y="59"/>
                    </a:lnTo>
                    <a:lnTo>
                      <a:pt x="253" y="57"/>
                    </a:lnTo>
                    <a:lnTo>
                      <a:pt x="249" y="57"/>
                    </a:lnTo>
                    <a:lnTo>
                      <a:pt x="249" y="63"/>
                    </a:lnTo>
                    <a:lnTo>
                      <a:pt x="251" y="66"/>
                    </a:lnTo>
                    <a:lnTo>
                      <a:pt x="255" y="63"/>
                    </a:lnTo>
                    <a:lnTo>
                      <a:pt x="251" y="63"/>
                    </a:lnTo>
                    <a:lnTo>
                      <a:pt x="251" y="66"/>
                    </a:lnTo>
                    <a:lnTo>
                      <a:pt x="255" y="63"/>
                    </a:lnTo>
                    <a:lnTo>
                      <a:pt x="251" y="63"/>
                    </a:lnTo>
                    <a:lnTo>
                      <a:pt x="251" y="67"/>
                    </a:lnTo>
                    <a:lnTo>
                      <a:pt x="252" y="71"/>
                    </a:lnTo>
                    <a:lnTo>
                      <a:pt x="256" y="70"/>
                    </a:lnTo>
                    <a:lnTo>
                      <a:pt x="252" y="70"/>
                    </a:lnTo>
                    <a:lnTo>
                      <a:pt x="252" y="71"/>
                    </a:lnTo>
                    <a:lnTo>
                      <a:pt x="256" y="70"/>
                    </a:lnTo>
                    <a:lnTo>
                      <a:pt x="252" y="70"/>
                    </a:lnTo>
                    <a:lnTo>
                      <a:pt x="252" y="79"/>
                    </a:lnTo>
                    <a:lnTo>
                      <a:pt x="253" y="86"/>
                    </a:lnTo>
                    <a:lnTo>
                      <a:pt x="257" y="85"/>
                    </a:lnTo>
                    <a:lnTo>
                      <a:pt x="253" y="85"/>
                    </a:lnTo>
                    <a:lnTo>
                      <a:pt x="253" y="86"/>
                    </a:lnTo>
                    <a:lnTo>
                      <a:pt x="257" y="85"/>
                    </a:lnTo>
                    <a:lnTo>
                      <a:pt x="253" y="85"/>
                    </a:lnTo>
                    <a:lnTo>
                      <a:pt x="253" y="110"/>
                    </a:lnTo>
                    <a:lnTo>
                      <a:pt x="255" y="124"/>
                    </a:lnTo>
                    <a:lnTo>
                      <a:pt x="258" y="123"/>
                    </a:lnTo>
                    <a:lnTo>
                      <a:pt x="255" y="123"/>
                    </a:lnTo>
                    <a:lnTo>
                      <a:pt x="255" y="124"/>
                    </a:lnTo>
                    <a:lnTo>
                      <a:pt x="258" y="123"/>
                    </a:lnTo>
                    <a:lnTo>
                      <a:pt x="255" y="123"/>
                    </a:lnTo>
                    <a:lnTo>
                      <a:pt x="255" y="139"/>
                    </a:lnTo>
                    <a:lnTo>
                      <a:pt x="256" y="156"/>
                    </a:lnTo>
                    <a:lnTo>
                      <a:pt x="256" y="176"/>
                    </a:lnTo>
                    <a:lnTo>
                      <a:pt x="257" y="196"/>
                    </a:lnTo>
                    <a:lnTo>
                      <a:pt x="257" y="240"/>
                    </a:lnTo>
                    <a:lnTo>
                      <a:pt x="258" y="265"/>
                    </a:lnTo>
                    <a:lnTo>
                      <a:pt x="258" y="289"/>
                    </a:lnTo>
                    <a:lnTo>
                      <a:pt x="260" y="316"/>
                    </a:lnTo>
                    <a:lnTo>
                      <a:pt x="260" y="342"/>
                    </a:lnTo>
                    <a:lnTo>
                      <a:pt x="261" y="371"/>
                    </a:lnTo>
                    <a:lnTo>
                      <a:pt x="261" y="428"/>
                    </a:lnTo>
                    <a:lnTo>
                      <a:pt x="262" y="456"/>
                    </a:lnTo>
                    <a:lnTo>
                      <a:pt x="262" y="487"/>
                    </a:lnTo>
                    <a:lnTo>
                      <a:pt x="264" y="492"/>
                    </a:lnTo>
                    <a:lnTo>
                      <a:pt x="268" y="496"/>
                    </a:lnTo>
                    <a:lnTo>
                      <a:pt x="275" y="496"/>
                    </a:lnTo>
                    <a:lnTo>
                      <a:pt x="275" y="491"/>
                    </a:lnTo>
                    <a:lnTo>
                      <a:pt x="271" y="491"/>
                    </a:lnTo>
                    <a:lnTo>
                      <a:pt x="273" y="493"/>
                    </a:lnTo>
                    <a:lnTo>
                      <a:pt x="275" y="496"/>
                    </a:lnTo>
                    <a:lnTo>
                      <a:pt x="275" y="491"/>
                    </a:lnTo>
                    <a:lnTo>
                      <a:pt x="271" y="491"/>
                    </a:lnTo>
                    <a:lnTo>
                      <a:pt x="273" y="514"/>
                    </a:lnTo>
                    <a:lnTo>
                      <a:pt x="273" y="559"/>
                    </a:lnTo>
                    <a:lnTo>
                      <a:pt x="274" y="581"/>
                    </a:lnTo>
                    <a:lnTo>
                      <a:pt x="274" y="603"/>
                    </a:lnTo>
                    <a:lnTo>
                      <a:pt x="275" y="623"/>
                    </a:lnTo>
                    <a:lnTo>
                      <a:pt x="275" y="661"/>
                    </a:lnTo>
                    <a:lnTo>
                      <a:pt x="277" y="680"/>
                    </a:lnTo>
                    <a:lnTo>
                      <a:pt x="277" y="698"/>
                    </a:lnTo>
                    <a:lnTo>
                      <a:pt x="278" y="713"/>
                    </a:lnTo>
                    <a:lnTo>
                      <a:pt x="278" y="731"/>
                    </a:lnTo>
                    <a:lnTo>
                      <a:pt x="279" y="745"/>
                    </a:lnTo>
                    <a:lnTo>
                      <a:pt x="283" y="744"/>
                    </a:lnTo>
                    <a:lnTo>
                      <a:pt x="279" y="744"/>
                    </a:lnTo>
                    <a:lnTo>
                      <a:pt x="279" y="745"/>
                    </a:lnTo>
                    <a:lnTo>
                      <a:pt x="283" y="744"/>
                    </a:lnTo>
                    <a:lnTo>
                      <a:pt x="279" y="744"/>
                    </a:lnTo>
                    <a:lnTo>
                      <a:pt x="279" y="774"/>
                    </a:lnTo>
                    <a:lnTo>
                      <a:pt x="280" y="787"/>
                    </a:lnTo>
                    <a:lnTo>
                      <a:pt x="284" y="786"/>
                    </a:lnTo>
                    <a:lnTo>
                      <a:pt x="280" y="786"/>
                    </a:lnTo>
                    <a:lnTo>
                      <a:pt x="280" y="787"/>
                    </a:lnTo>
                    <a:lnTo>
                      <a:pt x="284" y="786"/>
                    </a:lnTo>
                    <a:lnTo>
                      <a:pt x="280" y="786"/>
                    </a:lnTo>
                    <a:lnTo>
                      <a:pt x="280" y="800"/>
                    </a:lnTo>
                    <a:lnTo>
                      <a:pt x="282" y="811"/>
                    </a:lnTo>
                    <a:lnTo>
                      <a:pt x="286" y="810"/>
                    </a:lnTo>
                    <a:lnTo>
                      <a:pt x="282" y="810"/>
                    </a:lnTo>
                    <a:lnTo>
                      <a:pt x="282" y="811"/>
                    </a:lnTo>
                    <a:lnTo>
                      <a:pt x="286" y="810"/>
                    </a:lnTo>
                    <a:lnTo>
                      <a:pt x="282" y="810"/>
                    </a:lnTo>
                    <a:lnTo>
                      <a:pt x="282" y="822"/>
                    </a:lnTo>
                    <a:lnTo>
                      <a:pt x="283" y="833"/>
                    </a:lnTo>
                    <a:lnTo>
                      <a:pt x="287" y="832"/>
                    </a:lnTo>
                    <a:lnTo>
                      <a:pt x="283" y="832"/>
                    </a:lnTo>
                    <a:lnTo>
                      <a:pt x="283" y="833"/>
                    </a:lnTo>
                    <a:lnTo>
                      <a:pt x="287" y="832"/>
                    </a:lnTo>
                    <a:lnTo>
                      <a:pt x="283" y="832"/>
                    </a:lnTo>
                    <a:lnTo>
                      <a:pt x="283" y="851"/>
                    </a:lnTo>
                    <a:lnTo>
                      <a:pt x="284" y="861"/>
                    </a:lnTo>
                    <a:lnTo>
                      <a:pt x="288" y="859"/>
                    </a:lnTo>
                    <a:lnTo>
                      <a:pt x="284" y="859"/>
                    </a:lnTo>
                    <a:lnTo>
                      <a:pt x="284" y="861"/>
                    </a:lnTo>
                    <a:lnTo>
                      <a:pt x="288" y="859"/>
                    </a:lnTo>
                    <a:lnTo>
                      <a:pt x="284" y="859"/>
                    </a:lnTo>
                    <a:lnTo>
                      <a:pt x="284" y="868"/>
                    </a:lnTo>
                    <a:lnTo>
                      <a:pt x="286" y="876"/>
                    </a:lnTo>
                    <a:lnTo>
                      <a:pt x="289" y="875"/>
                    </a:lnTo>
                    <a:lnTo>
                      <a:pt x="286" y="875"/>
                    </a:lnTo>
                    <a:lnTo>
                      <a:pt x="286" y="876"/>
                    </a:lnTo>
                    <a:lnTo>
                      <a:pt x="289" y="875"/>
                    </a:lnTo>
                    <a:lnTo>
                      <a:pt x="286" y="875"/>
                    </a:lnTo>
                    <a:lnTo>
                      <a:pt x="286" y="882"/>
                    </a:lnTo>
                    <a:lnTo>
                      <a:pt x="287" y="889"/>
                    </a:lnTo>
                    <a:lnTo>
                      <a:pt x="291" y="888"/>
                    </a:lnTo>
                    <a:lnTo>
                      <a:pt x="287" y="888"/>
                    </a:lnTo>
                    <a:lnTo>
                      <a:pt x="287" y="889"/>
                    </a:lnTo>
                    <a:lnTo>
                      <a:pt x="291" y="888"/>
                    </a:lnTo>
                    <a:lnTo>
                      <a:pt x="287" y="888"/>
                    </a:lnTo>
                    <a:lnTo>
                      <a:pt x="287" y="899"/>
                    </a:lnTo>
                    <a:lnTo>
                      <a:pt x="288" y="904"/>
                    </a:lnTo>
                    <a:lnTo>
                      <a:pt x="292" y="903"/>
                    </a:lnTo>
                    <a:lnTo>
                      <a:pt x="288" y="903"/>
                    </a:lnTo>
                    <a:lnTo>
                      <a:pt x="288" y="904"/>
                    </a:lnTo>
                    <a:lnTo>
                      <a:pt x="292" y="903"/>
                    </a:lnTo>
                    <a:lnTo>
                      <a:pt x="288" y="903"/>
                    </a:lnTo>
                    <a:lnTo>
                      <a:pt x="288" y="908"/>
                    </a:lnTo>
                    <a:lnTo>
                      <a:pt x="289" y="912"/>
                    </a:lnTo>
                    <a:lnTo>
                      <a:pt x="293" y="911"/>
                    </a:lnTo>
                    <a:lnTo>
                      <a:pt x="289" y="911"/>
                    </a:lnTo>
                    <a:lnTo>
                      <a:pt x="289" y="912"/>
                    </a:lnTo>
                    <a:lnTo>
                      <a:pt x="293" y="911"/>
                    </a:lnTo>
                    <a:lnTo>
                      <a:pt x="289" y="911"/>
                    </a:lnTo>
                    <a:lnTo>
                      <a:pt x="289" y="917"/>
                    </a:lnTo>
                    <a:lnTo>
                      <a:pt x="291" y="920"/>
                    </a:lnTo>
                    <a:lnTo>
                      <a:pt x="295" y="917"/>
                    </a:lnTo>
                    <a:lnTo>
                      <a:pt x="291" y="917"/>
                    </a:lnTo>
                    <a:lnTo>
                      <a:pt x="291" y="920"/>
                    </a:lnTo>
                    <a:lnTo>
                      <a:pt x="295" y="917"/>
                    </a:lnTo>
                    <a:lnTo>
                      <a:pt x="291" y="917"/>
                    </a:lnTo>
                    <a:lnTo>
                      <a:pt x="291" y="923"/>
                    </a:lnTo>
                    <a:lnTo>
                      <a:pt x="292" y="926"/>
                    </a:lnTo>
                    <a:lnTo>
                      <a:pt x="293" y="928"/>
                    </a:lnTo>
                    <a:lnTo>
                      <a:pt x="296" y="924"/>
                    </a:lnTo>
                    <a:lnTo>
                      <a:pt x="292" y="924"/>
                    </a:lnTo>
                    <a:lnTo>
                      <a:pt x="293" y="928"/>
                    </a:lnTo>
                    <a:lnTo>
                      <a:pt x="296" y="924"/>
                    </a:lnTo>
                    <a:lnTo>
                      <a:pt x="292" y="924"/>
                    </a:lnTo>
                    <a:lnTo>
                      <a:pt x="292" y="925"/>
                    </a:lnTo>
                    <a:lnTo>
                      <a:pt x="293" y="929"/>
                    </a:lnTo>
                    <a:lnTo>
                      <a:pt x="295" y="930"/>
                    </a:lnTo>
                    <a:lnTo>
                      <a:pt x="297" y="926"/>
                    </a:lnTo>
                    <a:lnTo>
                      <a:pt x="293" y="926"/>
                    </a:lnTo>
                    <a:lnTo>
                      <a:pt x="295" y="930"/>
                    </a:lnTo>
                    <a:lnTo>
                      <a:pt x="297" y="926"/>
                    </a:lnTo>
                    <a:lnTo>
                      <a:pt x="293" y="926"/>
                    </a:lnTo>
                    <a:lnTo>
                      <a:pt x="293" y="928"/>
                    </a:lnTo>
                    <a:lnTo>
                      <a:pt x="295" y="930"/>
                    </a:lnTo>
                    <a:lnTo>
                      <a:pt x="297" y="933"/>
                    </a:lnTo>
                    <a:lnTo>
                      <a:pt x="299" y="933"/>
                    </a:lnTo>
                    <a:lnTo>
                      <a:pt x="299" y="932"/>
                    </a:lnTo>
                    <a:lnTo>
                      <a:pt x="302" y="932"/>
                    </a:lnTo>
                    <a:lnTo>
                      <a:pt x="305" y="929"/>
                    </a:lnTo>
                    <a:lnTo>
                      <a:pt x="304" y="928"/>
                    </a:lnTo>
                    <a:lnTo>
                      <a:pt x="306" y="925"/>
                    </a:lnTo>
                    <a:lnTo>
                      <a:pt x="306" y="924"/>
                    </a:lnTo>
                    <a:lnTo>
                      <a:pt x="301" y="924"/>
                    </a:lnTo>
                    <a:lnTo>
                      <a:pt x="305" y="928"/>
                    </a:lnTo>
                    <a:lnTo>
                      <a:pt x="304" y="926"/>
                    </a:lnTo>
                    <a:lnTo>
                      <a:pt x="306" y="924"/>
                    </a:lnTo>
                    <a:lnTo>
                      <a:pt x="301" y="924"/>
                    </a:lnTo>
                    <a:lnTo>
                      <a:pt x="305" y="928"/>
                    </a:lnTo>
                    <a:lnTo>
                      <a:pt x="306" y="926"/>
                    </a:lnTo>
                    <a:lnTo>
                      <a:pt x="305" y="925"/>
                    </a:lnTo>
                    <a:lnTo>
                      <a:pt x="308" y="923"/>
                    </a:lnTo>
                    <a:lnTo>
                      <a:pt x="308" y="919"/>
                    </a:lnTo>
                    <a:lnTo>
                      <a:pt x="302" y="919"/>
                    </a:lnTo>
                    <a:lnTo>
                      <a:pt x="306" y="921"/>
                    </a:lnTo>
                    <a:lnTo>
                      <a:pt x="308" y="919"/>
                    </a:lnTo>
                    <a:lnTo>
                      <a:pt x="302" y="919"/>
                    </a:lnTo>
                    <a:lnTo>
                      <a:pt x="306" y="921"/>
                    </a:lnTo>
                    <a:lnTo>
                      <a:pt x="309" y="916"/>
                    </a:lnTo>
                    <a:lnTo>
                      <a:pt x="309" y="914"/>
                    </a:lnTo>
                    <a:lnTo>
                      <a:pt x="304" y="914"/>
                    </a:lnTo>
                    <a:lnTo>
                      <a:pt x="308" y="916"/>
                    </a:lnTo>
                    <a:lnTo>
                      <a:pt x="309" y="914"/>
                    </a:lnTo>
                    <a:lnTo>
                      <a:pt x="304" y="914"/>
                    </a:lnTo>
                    <a:lnTo>
                      <a:pt x="308" y="916"/>
                    </a:lnTo>
                    <a:lnTo>
                      <a:pt x="310" y="911"/>
                    </a:lnTo>
                    <a:lnTo>
                      <a:pt x="310" y="908"/>
                    </a:lnTo>
                    <a:lnTo>
                      <a:pt x="305" y="908"/>
                    </a:lnTo>
                    <a:lnTo>
                      <a:pt x="309" y="911"/>
                    </a:lnTo>
                    <a:lnTo>
                      <a:pt x="310" y="908"/>
                    </a:lnTo>
                    <a:lnTo>
                      <a:pt x="305" y="908"/>
                    </a:lnTo>
                    <a:lnTo>
                      <a:pt x="309" y="911"/>
                    </a:lnTo>
                    <a:lnTo>
                      <a:pt x="311" y="906"/>
                    </a:lnTo>
                    <a:lnTo>
                      <a:pt x="311" y="895"/>
                    </a:lnTo>
                    <a:lnTo>
                      <a:pt x="306" y="895"/>
                    </a:lnTo>
                    <a:lnTo>
                      <a:pt x="311" y="897"/>
                    </a:lnTo>
                    <a:lnTo>
                      <a:pt x="311" y="895"/>
                    </a:lnTo>
                    <a:lnTo>
                      <a:pt x="306" y="895"/>
                    </a:lnTo>
                    <a:lnTo>
                      <a:pt x="311" y="897"/>
                    </a:lnTo>
                    <a:lnTo>
                      <a:pt x="313" y="888"/>
                    </a:lnTo>
                    <a:lnTo>
                      <a:pt x="313" y="876"/>
                    </a:lnTo>
                    <a:lnTo>
                      <a:pt x="308" y="876"/>
                    </a:lnTo>
                    <a:lnTo>
                      <a:pt x="313" y="877"/>
                    </a:lnTo>
                    <a:lnTo>
                      <a:pt x="313" y="876"/>
                    </a:lnTo>
                    <a:lnTo>
                      <a:pt x="308" y="876"/>
                    </a:lnTo>
                    <a:lnTo>
                      <a:pt x="313" y="877"/>
                    </a:lnTo>
                    <a:lnTo>
                      <a:pt x="314" y="866"/>
                    </a:lnTo>
                    <a:lnTo>
                      <a:pt x="314" y="850"/>
                    </a:lnTo>
                    <a:lnTo>
                      <a:pt x="309" y="850"/>
                    </a:lnTo>
                    <a:lnTo>
                      <a:pt x="314" y="851"/>
                    </a:lnTo>
                    <a:lnTo>
                      <a:pt x="314" y="850"/>
                    </a:lnTo>
                    <a:lnTo>
                      <a:pt x="309" y="850"/>
                    </a:lnTo>
                    <a:lnTo>
                      <a:pt x="314" y="851"/>
                    </a:lnTo>
                    <a:lnTo>
                      <a:pt x="315" y="836"/>
                    </a:lnTo>
                    <a:lnTo>
                      <a:pt x="315" y="800"/>
                    </a:lnTo>
                    <a:lnTo>
                      <a:pt x="317" y="779"/>
                    </a:lnTo>
                    <a:lnTo>
                      <a:pt x="317" y="758"/>
                    </a:lnTo>
                    <a:lnTo>
                      <a:pt x="318" y="736"/>
                    </a:lnTo>
                    <a:lnTo>
                      <a:pt x="318" y="712"/>
                    </a:lnTo>
                    <a:lnTo>
                      <a:pt x="319" y="687"/>
                    </a:lnTo>
                    <a:lnTo>
                      <a:pt x="319" y="636"/>
                    </a:lnTo>
                    <a:lnTo>
                      <a:pt x="320" y="610"/>
                    </a:lnTo>
                    <a:lnTo>
                      <a:pt x="320" y="581"/>
                    </a:lnTo>
                    <a:lnTo>
                      <a:pt x="322" y="554"/>
                    </a:lnTo>
                    <a:lnTo>
                      <a:pt x="322" y="497"/>
                    </a:lnTo>
                    <a:lnTo>
                      <a:pt x="317" y="497"/>
                    </a:lnTo>
                    <a:lnTo>
                      <a:pt x="320" y="499"/>
                    </a:lnTo>
                    <a:lnTo>
                      <a:pt x="322" y="497"/>
                    </a:lnTo>
                    <a:lnTo>
                      <a:pt x="317" y="497"/>
                    </a:lnTo>
                    <a:lnTo>
                      <a:pt x="320" y="499"/>
                    </a:lnTo>
                    <a:lnTo>
                      <a:pt x="322" y="492"/>
                    </a:lnTo>
                    <a:lnTo>
                      <a:pt x="318" y="491"/>
                    </a:lnTo>
                    <a:lnTo>
                      <a:pt x="318" y="496"/>
                    </a:lnTo>
                    <a:lnTo>
                      <a:pt x="318" y="495"/>
                    </a:lnTo>
                    <a:lnTo>
                      <a:pt x="320" y="493"/>
                    </a:lnTo>
                    <a:lnTo>
                      <a:pt x="322" y="492"/>
                    </a:lnTo>
                    <a:lnTo>
                      <a:pt x="318" y="491"/>
                    </a:lnTo>
                    <a:lnTo>
                      <a:pt x="318" y="496"/>
                    </a:lnTo>
                    <a:lnTo>
                      <a:pt x="326" y="496"/>
                    </a:lnTo>
                    <a:lnTo>
                      <a:pt x="326" y="495"/>
                    </a:lnTo>
                    <a:lnTo>
                      <a:pt x="328" y="493"/>
                    </a:lnTo>
                    <a:lnTo>
                      <a:pt x="331" y="491"/>
                    </a:lnTo>
                    <a:lnTo>
                      <a:pt x="331" y="490"/>
                    </a:lnTo>
                    <a:lnTo>
                      <a:pt x="332" y="465"/>
                    </a:lnTo>
                    <a:lnTo>
                      <a:pt x="332" y="442"/>
                    </a:lnTo>
                    <a:lnTo>
                      <a:pt x="333" y="419"/>
                    </a:lnTo>
                    <a:lnTo>
                      <a:pt x="333" y="376"/>
                    </a:lnTo>
                    <a:lnTo>
                      <a:pt x="335" y="355"/>
                    </a:lnTo>
                    <a:lnTo>
                      <a:pt x="335" y="336"/>
                    </a:lnTo>
                    <a:lnTo>
                      <a:pt x="330" y="336"/>
                    </a:lnTo>
                    <a:lnTo>
                      <a:pt x="335" y="337"/>
                    </a:lnTo>
                    <a:lnTo>
                      <a:pt x="335" y="336"/>
                    </a:lnTo>
                    <a:lnTo>
                      <a:pt x="330" y="336"/>
                    </a:lnTo>
                    <a:lnTo>
                      <a:pt x="335" y="337"/>
                    </a:lnTo>
                    <a:lnTo>
                      <a:pt x="336" y="318"/>
                    </a:lnTo>
                    <a:lnTo>
                      <a:pt x="336" y="298"/>
                    </a:lnTo>
                    <a:lnTo>
                      <a:pt x="331" y="298"/>
                    </a:lnTo>
                    <a:lnTo>
                      <a:pt x="336" y="300"/>
                    </a:lnTo>
                    <a:lnTo>
                      <a:pt x="336" y="298"/>
                    </a:lnTo>
                    <a:lnTo>
                      <a:pt x="331" y="298"/>
                    </a:lnTo>
                    <a:lnTo>
                      <a:pt x="336" y="300"/>
                    </a:lnTo>
                    <a:lnTo>
                      <a:pt x="337" y="282"/>
                    </a:lnTo>
                    <a:lnTo>
                      <a:pt x="337" y="248"/>
                    </a:lnTo>
                    <a:lnTo>
                      <a:pt x="332" y="248"/>
                    </a:lnTo>
                    <a:lnTo>
                      <a:pt x="337" y="249"/>
                    </a:lnTo>
                    <a:lnTo>
                      <a:pt x="337" y="248"/>
                    </a:lnTo>
                    <a:lnTo>
                      <a:pt x="332" y="248"/>
                    </a:lnTo>
                    <a:lnTo>
                      <a:pt x="337" y="249"/>
                    </a:lnTo>
                    <a:lnTo>
                      <a:pt x="339" y="235"/>
                    </a:lnTo>
                    <a:lnTo>
                      <a:pt x="339" y="218"/>
                    </a:lnTo>
                    <a:lnTo>
                      <a:pt x="333" y="218"/>
                    </a:lnTo>
                    <a:lnTo>
                      <a:pt x="339" y="219"/>
                    </a:lnTo>
                    <a:lnTo>
                      <a:pt x="339" y="218"/>
                    </a:lnTo>
                    <a:lnTo>
                      <a:pt x="333" y="218"/>
                    </a:lnTo>
                    <a:lnTo>
                      <a:pt x="339" y="219"/>
                    </a:lnTo>
                    <a:lnTo>
                      <a:pt x="340" y="207"/>
                    </a:lnTo>
                    <a:lnTo>
                      <a:pt x="340" y="192"/>
                    </a:lnTo>
                    <a:lnTo>
                      <a:pt x="335" y="192"/>
                    </a:lnTo>
                    <a:lnTo>
                      <a:pt x="340" y="194"/>
                    </a:lnTo>
                    <a:lnTo>
                      <a:pt x="340" y="192"/>
                    </a:lnTo>
                    <a:lnTo>
                      <a:pt x="335" y="192"/>
                    </a:lnTo>
                    <a:lnTo>
                      <a:pt x="340" y="194"/>
                    </a:lnTo>
                    <a:lnTo>
                      <a:pt x="341" y="181"/>
                    </a:lnTo>
                    <a:lnTo>
                      <a:pt x="341" y="156"/>
                    </a:lnTo>
                    <a:lnTo>
                      <a:pt x="336" y="156"/>
                    </a:lnTo>
                    <a:lnTo>
                      <a:pt x="341" y="157"/>
                    </a:lnTo>
                    <a:lnTo>
                      <a:pt x="341" y="156"/>
                    </a:lnTo>
                    <a:lnTo>
                      <a:pt x="336" y="156"/>
                    </a:lnTo>
                    <a:lnTo>
                      <a:pt x="341" y="157"/>
                    </a:lnTo>
                    <a:lnTo>
                      <a:pt x="342" y="147"/>
                    </a:lnTo>
                    <a:lnTo>
                      <a:pt x="342" y="137"/>
                    </a:lnTo>
                    <a:lnTo>
                      <a:pt x="337" y="137"/>
                    </a:lnTo>
                    <a:lnTo>
                      <a:pt x="342" y="138"/>
                    </a:lnTo>
                    <a:lnTo>
                      <a:pt x="342" y="137"/>
                    </a:lnTo>
                    <a:lnTo>
                      <a:pt x="337" y="137"/>
                    </a:lnTo>
                    <a:lnTo>
                      <a:pt x="342" y="138"/>
                    </a:lnTo>
                    <a:lnTo>
                      <a:pt x="344" y="129"/>
                    </a:lnTo>
                    <a:lnTo>
                      <a:pt x="344" y="119"/>
                    </a:lnTo>
                    <a:lnTo>
                      <a:pt x="339" y="119"/>
                    </a:lnTo>
                    <a:lnTo>
                      <a:pt x="344" y="120"/>
                    </a:lnTo>
                    <a:lnTo>
                      <a:pt x="344" y="119"/>
                    </a:lnTo>
                    <a:lnTo>
                      <a:pt x="339" y="119"/>
                    </a:lnTo>
                    <a:lnTo>
                      <a:pt x="344" y="120"/>
                    </a:lnTo>
                    <a:lnTo>
                      <a:pt x="345" y="112"/>
                    </a:lnTo>
                    <a:lnTo>
                      <a:pt x="345" y="97"/>
                    </a:lnTo>
                    <a:lnTo>
                      <a:pt x="340" y="97"/>
                    </a:lnTo>
                    <a:lnTo>
                      <a:pt x="344" y="98"/>
                    </a:lnTo>
                    <a:lnTo>
                      <a:pt x="345" y="97"/>
                    </a:lnTo>
                    <a:lnTo>
                      <a:pt x="340" y="97"/>
                    </a:lnTo>
                    <a:lnTo>
                      <a:pt x="344" y="98"/>
                    </a:lnTo>
                    <a:lnTo>
                      <a:pt x="345" y="92"/>
                    </a:lnTo>
                    <a:lnTo>
                      <a:pt x="346" y="90"/>
                    </a:lnTo>
                    <a:lnTo>
                      <a:pt x="346" y="85"/>
                    </a:lnTo>
                    <a:lnTo>
                      <a:pt x="341" y="85"/>
                    </a:lnTo>
                    <a:lnTo>
                      <a:pt x="345" y="86"/>
                    </a:lnTo>
                    <a:lnTo>
                      <a:pt x="346" y="85"/>
                    </a:lnTo>
                    <a:lnTo>
                      <a:pt x="341" y="85"/>
                    </a:lnTo>
                    <a:lnTo>
                      <a:pt x="345" y="86"/>
                    </a:lnTo>
                    <a:lnTo>
                      <a:pt x="346" y="81"/>
                    </a:lnTo>
                    <a:lnTo>
                      <a:pt x="348" y="80"/>
                    </a:lnTo>
                    <a:lnTo>
                      <a:pt x="348" y="75"/>
                    </a:lnTo>
                    <a:lnTo>
                      <a:pt x="342" y="75"/>
                    </a:lnTo>
                    <a:lnTo>
                      <a:pt x="346" y="76"/>
                    </a:lnTo>
                    <a:lnTo>
                      <a:pt x="348" y="75"/>
                    </a:lnTo>
                    <a:lnTo>
                      <a:pt x="342" y="75"/>
                    </a:lnTo>
                    <a:lnTo>
                      <a:pt x="346" y="76"/>
                    </a:lnTo>
                    <a:lnTo>
                      <a:pt x="348" y="72"/>
                    </a:lnTo>
                    <a:lnTo>
                      <a:pt x="349" y="71"/>
                    </a:lnTo>
                    <a:lnTo>
                      <a:pt x="349" y="64"/>
                    </a:lnTo>
                    <a:lnTo>
                      <a:pt x="344" y="64"/>
                    </a:lnTo>
                    <a:lnTo>
                      <a:pt x="348" y="66"/>
                    </a:lnTo>
                    <a:lnTo>
                      <a:pt x="349" y="64"/>
                    </a:lnTo>
                    <a:lnTo>
                      <a:pt x="344" y="64"/>
                    </a:lnTo>
                    <a:lnTo>
                      <a:pt x="348" y="66"/>
                    </a:lnTo>
                    <a:lnTo>
                      <a:pt x="349" y="62"/>
                    </a:lnTo>
                    <a:lnTo>
                      <a:pt x="350" y="61"/>
                    </a:lnTo>
                    <a:lnTo>
                      <a:pt x="350" y="58"/>
                    </a:lnTo>
                    <a:lnTo>
                      <a:pt x="345" y="58"/>
                    </a:lnTo>
                    <a:lnTo>
                      <a:pt x="349" y="62"/>
                    </a:lnTo>
                    <a:lnTo>
                      <a:pt x="348" y="61"/>
                    </a:lnTo>
                    <a:lnTo>
                      <a:pt x="350" y="58"/>
                    </a:lnTo>
                    <a:lnTo>
                      <a:pt x="345" y="58"/>
                    </a:lnTo>
                    <a:lnTo>
                      <a:pt x="349" y="62"/>
                    </a:lnTo>
                    <a:lnTo>
                      <a:pt x="350" y="61"/>
                    </a:lnTo>
                    <a:lnTo>
                      <a:pt x="349" y="59"/>
                    </a:lnTo>
                    <a:lnTo>
                      <a:pt x="351" y="57"/>
                    </a:lnTo>
                    <a:lnTo>
                      <a:pt x="351" y="55"/>
                    </a:lnTo>
                    <a:lnTo>
                      <a:pt x="346" y="55"/>
                    </a:lnTo>
                    <a:lnTo>
                      <a:pt x="350" y="59"/>
                    </a:lnTo>
                    <a:lnTo>
                      <a:pt x="349" y="58"/>
                    </a:lnTo>
                    <a:lnTo>
                      <a:pt x="351" y="55"/>
                    </a:lnTo>
                    <a:lnTo>
                      <a:pt x="346" y="55"/>
                    </a:lnTo>
                    <a:lnTo>
                      <a:pt x="350" y="59"/>
                    </a:lnTo>
                    <a:lnTo>
                      <a:pt x="351" y="58"/>
                    </a:lnTo>
                    <a:lnTo>
                      <a:pt x="350" y="57"/>
                    </a:lnTo>
                    <a:lnTo>
                      <a:pt x="353" y="54"/>
                    </a:lnTo>
                    <a:lnTo>
                      <a:pt x="353" y="51"/>
                    </a:lnTo>
                    <a:lnTo>
                      <a:pt x="348" y="51"/>
                    </a:lnTo>
                    <a:lnTo>
                      <a:pt x="348" y="57"/>
                    </a:lnTo>
                    <a:lnTo>
                      <a:pt x="348" y="55"/>
                    </a:lnTo>
                    <a:lnTo>
                      <a:pt x="350" y="54"/>
                    </a:lnTo>
                    <a:lnTo>
                      <a:pt x="353" y="51"/>
                    </a:lnTo>
                    <a:lnTo>
                      <a:pt x="348" y="51"/>
                    </a:lnTo>
                    <a:lnTo>
                      <a:pt x="348" y="57"/>
                    </a:lnTo>
                    <a:lnTo>
                      <a:pt x="349" y="57"/>
                    </a:lnTo>
                    <a:lnTo>
                      <a:pt x="349" y="51"/>
                    </a:lnTo>
                    <a:lnTo>
                      <a:pt x="346" y="55"/>
                    </a:lnTo>
                    <a:lnTo>
                      <a:pt x="349" y="57"/>
                    </a:lnTo>
                    <a:lnTo>
                      <a:pt x="349" y="51"/>
                    </a:lnTo>
                    <a:lnTo>
                      <a:pt x="346" y="55"/>
                    </a:lnTo>
                    <a:lnTo>
                      <a:pt x="348" y="57"/>
                    </a:lnTo>
                    <a:lnTo>
                      <a:pt x="350" y="53"/>
                    </a:lnTo>
                    <a:lnTo>
                      <a:pt x="346" y="53"/>
                    </a:lnTo>
                    <a:lnTo>
                      <a:pt x="348" y="57"/>
                    </a:lnTo>
                    <a:lnTo>
                      <a:pt x="350" y="53"/>
                    </a:lnTo>
                    <a:lnTo>
                      <a:pt x="346" y="53"/>
                    </a:lnTo>
                    <a:lnTo>
                      <a:pt x="346" y="54"/>
                    </a:lnTo>
                    <a:lnTo>
                      <a:pt x="348" y="58"/>
                    </a:lnTo>
                    <a:lnTo>
                      <a:pt x="349" y="59"/>
                    </a:lnTo>
                    <a:lnTo>
                      <a:pt x="351" y="55"/>
                    </a:lnTo>
                    <a:lnTo>
                      <a:pt x="348" y="55"/>
                    </a:lnTo>
                    <a:lnTo>
                      <a:pt x="349" y="59"/>
                    </a:lnTo>
                    <a:lnTo>
                      <a:pt x="351" y="55"/>
                    </a:lnTo>
                    <a:lnTo>
                      <a:pt x="348" y="55"/>
                    </a:lnTo>
                    <a:lnTo>
                      <a:pt x="348" y="57"/>
                    </a:lnTo>
                    <a:lnTo>
                      <a:pt x="349" y="61"/>
                    </a:lnTo>
                    <a:lnTo>
                      <a:pt x="350" y="62"/>
                    </a:lnTo>
                    <a:lnTo>
                      <a:pt x="353" y="58"/>
                    </a:lnTo>
                    <a:lnTo>
                      <a:pt x="349" y="58"/>
                    </a:lnTo>
                    <a:lnTo>
                      <a:pt x="350" y="62"/>
                    </a:lnTo>
                    <a:lnTo>
                      <a:pt x="353" y="58"/>
                    </a:lnTo>
                    <a:lnTo>
                      <a:pt x="349" y="58"/>
                    </a:lnTo>
                    <a:lnTo>
                      <a:pt x="349" y="62"/>
                    </a:lnTo>
                    <a:lnTo>
                      <a:pt x="350" y="64"/>
                    </a:lnTo>
                    <a:lnTo>
                      <a:pt x="354" y="62"/>
                    </a:lnTo>
                    <a:lnTo>
                      <a:pt x="350" y="62"/>
                    </a:lnTo>
                    <a:lnTo>
                      <a:pt x="350" y="64"/>
                    </a:lnTo>
                    <a:lnTo>
                      <a:pt x="354" y="62"/>
                    </a:lnTo>
                    <a:lnTo>
                      <a:pt x="350" y="62"/>
                    </a:lnTo>
                    <a:lnTo>
                      <a:pt x="350" y="70"/>
                    </a:lnTo>
                    <a:lnTo>
                      <a:pt x="351" y="72"/>
                    </a:lnTo>
                    <a:lnTo>
                      <a:pt x="355" y="70"/>
                    </a:lnTo>
                    <a:lnTo>
                      <a:pt x="351" y="70"/>
                    </a:lnTo>
                    <a:lnTo>
                      <a:pt x="351" y="72"/>
                    </a:lnTo>
                    <a:lnTo>
                      <a:pt x="355" y="70"/>
                    </a:lnTo>
                    <a:lnTo>
                      <a:pt x="351" y="70"/>
                    </a:lnTo>
                    <a:lnTo>
                      <a:pt x="351" y="73"/>
                    </a:lnTo>
                    <a:lnTo>
                      <a:pt x="353" y="77"/>
                    </a:lnTo>
                    <a:lnTo>
                      <a:pt x="357" y="76"/>
                    </a:lnTo>
                    <a:lnTo>
                      <a:pt x="353" y="76"/>
                    </a:lnTo>
                    <a:lnTo>
                      <a:pt x="353" y="77"/>
                    </a:lnTo>
                    <a:lnTo>
                      <a:pt x="357" y="76"/>
                    </a:lnTo>
                    <a:lnTo>
                      <a:pt x="353" y="76"/>
                    </a:lnTo>
                    <a:lnTo>
                      <a:pt x="353" y="84"/>
                    </a:lnTo>
                    <a:lnTo>
                      <a:pt x="354" y="93"/>
                    </a:lnTo>
                    <a:lnTo>
                      <a:pt x="358" y="92"/>
                    </a:lnTo>
                    <a:lnTo>
                      <a:pt x="354" y="92"/>
                    </a:lnTo>
                    <a:lnTo>
                      <a:pt x="354" y="93"/>
                    </a:lnTo>
                    <a:lnTo>
                      <a:pt x="358" y="92"/>
                    </a:lnTo>
                    <a:lnTo>
                      <a:pt x="354" y="92"/>
                    </a:lnTo>
                    <a:lnTo>
                      <a:pt x="354" y="115"/>
                    </a:lnTo>
                    <a:lnTo>
                      <a:pt x="355" y="129"/>
                    </a:lnTo>
                    <a:lnTo>
                      <a:pt x="359" y="128"/>
                    </a:lnTo>
                    <a:lnTo>
                      <a:pt x="355" y="128"/>
                    </a:lnTo>
                    <a:lnTo>
                      <a:pt x="355" y="129"/>
                    </a:lnTo>
                    <a:lnTo>
                      <a:pt x="359" y="128"/>
                    </a:lnTo>
                    <a:lnTo>
                      <a:pt x="355" y="128"/>
                    </a:lnTo>
                    <a:lnTo>
                      <a:pt x="355" y="143"/>
                    </a:lnTo>
                    <a:lnTo>
                      <a:pt x="357" y="161"/>
                    </a:lnTo>
                    <a:lnTo>
                      <a:pt x="357" y="179"/>
                    </a:lnTo>
                    <a:lnTo>
                      <a:pt x="358" y="200"/>
                    </a:lnTo>
                    <a:lnTo>
                      <a:pt x="358" y="244"/>
                    </a:lnTo>
                    <a:lnTo>
                      <a:pt x="359" y="267"/>
                    </a:lnTo>
                    <a:lnTo>
                      <a:pt x="359" y="293"/>
                    </a:lnTo>
                    <a:lnTo>
                      <a:pt x="361" y="319"/>
                    </a:lnTo>
                    <a:lnTo>
                      <a:pt x="361" y="345"/>
                    </a:lnTo>
                    <a:lnTo>
                      <a:pt x="362" y="372"/>
                    </a:lnTo>
                    <a:lnTo>
                      <a:pt x="362" y="428"/>
                    </a:lnTo>
                    <a:lnTo>
                      <a:pt x="363" y="457"/>
                    </a:lnTo>
                    <a:lnTo>
                      <a:pt x="363" y="487"/>
                    </a:lnTo>
                    <a:lnTo>
                      <a:pt x="364" y="492"/>
                    </a:lnTo>
                    <a:lnTo>
                      <a:pt x="368" y="496"/>
                    </a:lnTo>
                    <a:lnTo>
                      <a:pt x="376" y="496"/>
                    </a:lnTo>
                    <a:lnTo>
                      <a:pt x="376" y="491"/>
                    </a:lnTo>
                    <a:lnTo>
                      <a:pt x="372" y="491"/>
                    </a:lnTo>
                    <a:lnTo>
                      <a:pt x="373" y="493"/>
                    </a:lnTo>
                    <a:lnTo>
                      <a:pt x="376" y="496"/>
                    </a:lnTo>
                    <a:lnTo>
                      <a:pt x="376" y="491"/>
                    </a:lnTo>
                    <a:lnTo>
                      <a:pt x="372" y="491"/>
                    </a:lnTo>
                    <a:lnTo>
                      <a:pt x="373" y="515"/>
                    </a:lnTo>
                    <a:lnTo>
                      <a:pt x="373" y="562"/>
                    </a:lnTo>
                    <a:lnTo>
                      <a:pt x="375" y="584"/>
                    </a:lnTo>
                    <a:lnTo>
                      <a:pt x="375" y="605"/>
                    </a:lnTo>
                    <a:lnTo>
                      <a:pt x="376" y="625"/>
                    </a:lnTo>
                    <a:lnTo>
                      <a:pt x="376" y="645"/>
                    </a:lnTo>
                    <a:lnTo>
                      <a:pt x="377" y="664"/>
                    </a:lnTo>
                    <a:lnTo>
                      <a:pt x="377" y="699"/>
                    </a:lnTo>
                    <a:lnTo>
                      <a:pt x="379" y="716"/>
                    </a:lnTo>
                    <a:lnTo>
                      <a:pt x="379" y="734"/>
                    </a:lnTo>
                    <a:lnTo>
                      <a:pt x="380" y="748"/>
                    </a:lnTo>
                    <a:lnTo>
                      <a:pt x="384" y="747"/>
                    </a:lnTo>
                    <a:lnTo>
                      <a:pt x="380" y="747"/>
                    </a:lnTo>
                    <a:lnTo>
                      <a:pt x="380" y="748"/>
                    </a:lnTo>
                    <a:lnTo>
                      <a:pt x="384" y="747"/>
                    </a:lnTo>
                    <a:lnTo>
                      <a:pt x="380" y="747"/>
                    </a:lnTo>
                    <a:lnTo>
                      <a:pt x="380" y="764"/>
                    </a:lnTo>
                    <a:lnTo>
                      <a:pt x="381" y="777"/>
                    </a:lnTo>
                    <a:lnTo>
                      <a:pt x="385" y="775"/>
                    </a:lnTo>
                    <a:lnTo>
                      <a:pt x="381" y="775"/>
                    </a:lnTo>
                    <a:lnTo>
                      <a:pt x="381" y="777"/>
                    </a:lnTo>
                    <a:lnTo>
                      <a:pt x="385" y="775"/>
                    </a:lnTo>
                    <a:lnTo>
                      <a:pt x="381" y="775"/>
                    </a:lnTo>
                    <a:lnTo>
                      <a:pt x="381" y="802"/>
                    </a:lnTo>
                    <a:lnTo>
                      <a:pt x="382" y="814"/>
                    </a:lnTo>
                    <a:lnTo>
                      <a:pt x="386" y="813"/>
                    </a:lnTo>
                    <a:lnTo>
                      <a:pt x="382" y="813"/>
                    </a:lnTo>
                    <a:lnTo>
                      <a:pt x="382" y="814"/>
                    </a:lnTo>
                    <a:lnTo>
                      <a:pt x="386" y="813"/>
                    </a:lnTo>
                    <a:lnTo>
                      <a:pt x="382" y="813"/>
                    </a:lnTo>
                    <a:lnTo>
                      <a:pt x="382" y="824"/>
                    </a:lnTo>
                    <a:lnTo>
                      <a:pt x="384" y="836"/>
                    </a:lnTo>
                    <a:lnTo>
                      <a:pt x="388" y="835"/>
                    </a:lnTo>
                    <a:lnTo>
                      <a:pt x="384" y="835"/>
                    </a:lnTo>
                    <a:lnTo>
                      <a:pt x="384" y="836"/>
                    </a:lnTo>
                    <a:lnTo>
                      <a:pt x="388" y="835"/>
                    </a:lnTo>
                    <a:lnTo>
                      <a:pt x="384" y="835"/>
                    </a:lnTo>
                    <a:lnTo>
                      <a:pt x="384" y="854"/>
                    </a:lnTo>
                    <a:lnTo>
                      <a:pt x="385" y="863"/>
                    </a:lnTo>
                    <a:lnTo>
                      <a:pt x="389" y="862"/>
                    </a:lnTo>
                    <a:lnTo>
                      <a:pt x="385" y="862"/>
                    </a:lnTo>
                    <a:lnTo>
                      <a:pt x="385" y="863"/>
                    </a:lnTo>
                    <a:lnTo>
                      <a:pt x="389" y="862"/>
                    </a:lnTo>
                    <a:lnTo>
                      <a:pt x="385" y="862"/>
                    </a:lnTo>
                    <a:lnTo>
                      <a:pt x="385" y="871"/>
                    </a:lnTo>
                    <a:lnTo>
                      <a:pt x="386" y="879"/>
                    </a:lnTo>
                    <a:lnTo>
                      <a:pt x="390" y="877"/>
                    </a:lnTo>
                    <a:lnTo>
                      <a:pt x="386" y="877"/>
                    </a:lnTo>
                    <a:lnTo>
                      <a:pt x="386" y="879"/>
                    </a:lnTo>
                    <a:lnTo>
                      <a:pt x="390" y="877"/>
                    </a:lnTo>
                    <a:lnTo>
                      <a:pt x="386" y="877"/>
                    </a:lnTo>
                    <a:lnTo>
                      <a:pt x="386" y="885"/>
                    </a:lnTo>
                    <a:lnTo>
                      <a:pt x="388" y="892"/>
                    </a:lnTo>
                    <a:lnTo>
                      <a:pt x="392" y="890"/>
                    </a:lnTo>
                    <a:lnTo>
                      <a:pt x="388" y="890"/>
                    </a:lnTo>
                    <a:lnTo>
                      <a:pt x="388" y="892"/>
                    </a:lnTo>
                    <a:lnTo>
                      <a:pt x="392" y="890"/>
                    </a:lnTo>
                    <a:lnTo>
                      <a:pt x="388" y="890"/>
                    </a:lnTo>
                    <a:lnTo>
                      <a:pt x="388" y="902"/>
                    </a:lnTo>
                    <a:lnTo>
                      <a:pt x="389" y="907"/>
                    </a:lnTo>
                    <a:lnTo>
                      <a:pt x="393" y="906"/>
                    </a:lnTo>
                    <a:lnTo>
                      <a:pt x="389" y="906"/>
                    </a:lnTo>
                    <a:lnTo>
                      <a:pt x="389" y="907"/>
                    </a:lnTo>
                    <a:lnTo>
                      <a:pt x="393" y="906"/>
                    </a:lnTo>
                    <a:lnTo>
                      <a:pt x="389" y="906"/>
                    </a:lnTo>
                    <a:lnTo>
                      <a:pt x="389" y="911"/>
                    </a:lnTo>
                    <a:lnTo>
                      <a:pt x="390" y="915"/>
                    </a:lnTo>
                    <a:lnTo>
                      <a:pt x="394" y="914"/>
                    </a:lnTo>
                    <a:lnTo>
                      <a:pt x="390" y="914"/>
                    </a:lnTo>
                    <a:lnTo>
                      <a:pt x="390" y="915"/>
                    </a:lnTo>
                    <a:lnTo>
                      <a:pt x="394" y="914"/>
                    </a:lnTo>
                    <a:lnTo>
                      <a:pt x="390" y="914"/>
                    </a:lnTo>
                    <a:lnTo>
                      <a:pt x="390" y="920"/>
                    </a:lnTo>
                    <a:lnTo>
                      <a:pt x="392" y="923"/>
                    </a:lnTo>
                    <a:lnTo>
                      <a:pt x="395" y="920"/>
                    </a:lnTo>
                    <a:lnTo>
                      <a:pt x="392" y="920"/>
                    </a:lnTo>
                    <a:lnTo>
                      <a:pt x="392" y="923"/>
                    </a:lnTo>
                    <a:lnTo>
                      <a:pt x="395" y="920"/>
                    </a:lnTo>
                    <a:lnTo>
                      <a:pt x="392" y="920"/>
                    </a:lnTo>
                    <a:lnTo>
                      <a:pt x="392" y="925"/>
                    </a:lnTo>
                    <a:lnTo>
                      <a:pt x="393" y="929"/>
                    </a:lnTo>
                    <a:lnTo>
                      <a:pt x="394" y="930"/>
                    </a:lnTo>
                    <a:lnTo>
                      <a:pt x="397" y="926"/>
                    </a:lnTo>
                    <a:lnTo>
                      <a:pt x="393" y="926"/>
                    </a:lnTo>
                    <a:lnTo>
                      <a:pt x="394" y="930"/>
                    </a:lnTo>
                    <a:lnTo>
                      <a:pt x="397" y="926"/>
                    </a:lnTo>
                    <a:lnTo>
                      <a:pt x="393" y="926"/>
                    </a:lnTo>
                    <a:lnTo>
                      <a:pt x="393" y="928"/>
                    </a:lnTo>
                    <a:lnTo>
                      <a:pt x="394" y="932"/>
                    </a:lnTo>
                    <a:lnTo>
                      <a:pt x="395" y="933"/>
                    </a:lnTo>
                    <a:lnTo>
                      <a:pt x="395" y="932"/>
                    </a:lnTo>
                    <a:lnTo>
                      <a:pt x="398" y="934"/>
                    </a:lnTo>
                    <a:lnTo>
                      <a:pt x="401" y="934"/>
                    </a:lnTo>
                    <a:lnTo>
                      <a:pt x="401" y="933"/>
                    </a:lnTo>
                    <a:lnTo>
                      <a:pt x="403" y="932"/>
                    </a:lnTo>
                    <a:lnTo>
                      <a:pt x="406" y="929"/>
                    </a:lnTo>
                    <a:lnTo>
                      <a:pt x="406" y="928"/>
                    </a:lnTo>
                    <a:lnTo>
                      <a:pt x="401" y="928"/>
                    </a:lnTo>
                    <a:lnTo>
                      <a:pt x="404" y="932"/>
                    </a:lnTo>
                    <a:lnTo>
                      <a:pt x="403" y="930"/>
                    </a:lnTo>
                    <a:lnTo>
                      <a:pt x="406" y="928"/>
                    </a:lnTo>
                    <a:lnTo>
                      <a:pt x="401" y="928"/>
                    </a:lnTo>
                    <a:lnTo>
                      <a:pt x="404" y="932"/>
                    </a:lnTo>
                    <a:lnTo>
                      <a:pt x="406" y="930"/>
                    </a:lnTo>
                    <a:lnTo>
                      <a:pt x="404" y="929"/>
                    </a:lnTo>
                    <a:lnTo>
                      <a:pt x="407" y="926"/>
                    </a:lnTo>
                    <a:lnTo>
                      <a:pt x="407" y="925"/>
                    </a:lnTo>
                    <a:lnTo>
                      <a:pt x="402" y="925"/>
                    </a:lnTo>
                    <a:lnTo>
                      <a:pt x="406" y="929"/>
                    </a:lnTo>
                    <a:lnTo>
                      <a:pt x="404" y="928"/>
                    </a:lnTo>
                    <a:lnTo>
                      <a:pt x="407" y="925"/>
                    </a:lnTo>
                    <a:lnTo>
                      <a:pt x="402" y="925"/>
                    </a:lnTo>
                    <a:lnTo>
                      <a:pt x="406" y="929"/>
                    </a:lnTo>
                    <a:lnTo>
                      <a:pt x="407" y="928"/>
                    </a:lnTo>
                    <a:lnTo>
                      <a:pt x="406" y="926"/>
                    </a:lnTo>
                    <a:lnTo>
                      <a:pt x="408" y="924"/>
                    </a:lnTo>
                    <a:lnTo>
                      <a:pt x="408" y="920"/>
                    </a:lnTo>
                    <a:lnTo>
                      <a:pt x="403" y="920"/>
                    </a:lnTo>
                    <a:lnTo>
                      <a:pt x="407" y="923"/>
                    </a:lnTo>
                    <a:lnTo>
                      <a:pt x="408" y="920"/>
                    </a:lnTo>
                    <a:lnTo>
                      <a:pt x="403" y="920"/>
                    </a:lnTo>
                    <a:lnTo>
                      <a:pt x="407" y="923"/>
                    </a:lnTo>
                    <a:lnTo>
                      <a:pt x="410" y="917"/>
                    </a:lnTo>
                    <a:lnTo>
                      <a:pt x="410" y="915"/>
                    </a:lnTo>
                    <a:lnTo>
                      <a:pt x="404" y="915"/>
                    </a:lnTo>
                    <a:lnTo>
                      <a:pt x="408" y="917"/>
                    </a:lnTo>
                    <a:lnTo>
                      <a:pt x="410" y="915"/>
                    </a:lnTo>
                    <a:lnTo>
                      <a:pt x="404" y="915"/>
                    </a:lnTo>
                    <a:lnTo>
                      <a:pt x="408" y="917"/>
                    </a:lnTo>
                    <a:lnTo>
                      <a:pt x="411" y="912"/>
                    </a:lnTo>
                    <a:lnTo>
                      <a:pt x="411" y="910"/>
                    </a:lnTo>
                    <a:lnTo>
                      <a:pt x="406" y="910"/>
                    </a:lnTo>
                    <a:lnTo>
                      <a:pt x="410" y="912"/>
                    </a:lnTo>
                    <a:lnTo>
                      <a:pt x="411" y="910"/>
                    </a:lnTo>
                    <a:lnTo>
                      <a:pt x="406" y="910"/>
                    </a:lnTo>
                    <a:lnTo>
                      <a:pt x="410" y="912"/>
                    </a:lnTo>
                    <a:lnTo>
                      <a:pt x="412" y="907"/>
                    </a:lnTo>
                    <a:lnTo>
                      <a:pt x="412" y="893"/>
                    </a:lnTo>
                    <a:lnTo>
                      <a:pt x="407" y="893"/>
                    </a:lnTo>
                    <a:lnTo>
                      <a:pt x="412" y="894"/>
                    </a:lnTo>
                    <a:lnTo>
                      <a:pt x="412" y="893"/>
                    </a:lnTo>
                    <a:lnTo>
                      <a:pt x="407" y="893"/>
                    </a:lnTo>
                    <a:lnTo>
                      <a:pt x="412" y="894"/>
                    </a:lnTo>
                    <a:lnTo>
                      <a:pt x="413" y="885"/>
                    </a:lnTo>
                    <a:lnTo>
                      <a:pt x="413" y="872"/>
                    </a:lnTo>
                    <a:lnTo>
                      <a:pt x="408" y="872"/>
                    </a:lnTo>
                    <a:lnTo>
                      <a:pt x="413" y="873"/>
                    </a:lnTo>
                    <a:lnTo>
                      <a:pt x="413" y="872"/>
                    </a:lnTo>
                    <a:lnTo>
                      <a:pt x="408" y="872"/>
                    </a:lnTo>
                    <a:lnTo>
                      <a:pt x="413" y="873"/>
                    </a:lnTo>
                    <a:lnTo>
                      <a:pt x="415" y="861"/>
                    </a:lnTo>
                    <a:lnTo>
                      <a:pt x="415" y="845"/>
                    </a:lnTo>
                    <a:lnTo>
                      <a:pt x="410" y="845"/>
                    </a:lnTo>
                    <a:lnTo>
                      <a:pt x="415" y="846"/>
                    </a:lnTo>
                    <a:lnTo>
                      <a:pt x="415" y="845"/>
                    </a:lnTo>
                    <a:lnTo>
                      <a:pt x="410" y="845"/>
                    </a:lnTo>
                    <a:lnTo>
                      <a:pt x="415" y="846"/>
                    </a:lnTo>
                    <a:lnTo>
                      <a:pt x="416" y="829"/>
                    </a:lnTo>
                    <a:lnTo>
                      <a:pt x="416" y="791"/>
                    </a:lnTo>
                    <a:lnTo>
                      <a:pt x="417" y="770"/>
                    </a:lnTo>
                    <a:lnTo>
                      <a:pt x="417" y="748"/>
                    </a:lnTo>
                    <a:lnTo>
                      <a:pt x="419" y="725"/>
                    </a:lnTo>
                    <a:lnTo>
                      <a:pt x="419" y="700"/>
                    </a:lnTo>
                    <a:lnTo>
                      <a:pt x="420" y="674"/>
                    </a:lnTo>
                    <a:lnTo>
                      <a:pt x="420" y="621"/>
                    </a:lnTo>
                    <a:lnTo>
                      <a:pt x="421" y="594"/>
                    </a:lnTo>
                    <a:lnTo>
                      <a:pt x="421" y="567"/>
                    </a:lnTo>
                    <a:lnTo>
                      <a:pt x="423" y="539"/>
                    </a:lnTo>
                    <a:lnTo>
                      <a:pt x="423" y="510"/>
                    </a:lnTo>
                    <a:lnTo>
                      <a:pt x="417" y="510"/>
                    </a:lnTo>
                    <a:lnTo>
                      <a:pt x="423" y="512"/>
                    </a:lnTo>
                    <a:lnTo>
                      <a:pt x="423" y="510"/>
                    </a:lnTo>
                    <a:lnTo>
                      <a:pt x="417" y="510"/>
                    </a:lnTo>
                    <a:lnTo>
                      <a:pt x="423" y="512"/>
                    </a:lnTo>
                    <a:lnTo>
                      <a:pt x="424" y="492"/>
                    </a:lnTo>
                    <a:lnTo>
                      <a:pt x="419" y="491"/>
                    </a:lnTo>
                    <a:lnTo>
                      <a:pt x="419" y="496"/>
                    </a:lnTo>
                    <a:lnTo>
                      <a:pt x="419" y="495"/>
                    </a:lnTo>
                    <a:lnTo>
                      <a:pt x="424" y="492"/>
                    </a:lnTo>
                    <a:lnTo>
                      <a:pt x="419" y="491"/>
                    </a:lnTo>
                    <a:lnTo>
                      <a:pt x="419" y="496"/>
                    </a:lnTo>
                    <a:lnTo>
                      <a:pt x="426" y="496"/>
                    </a:lnTo>
                    <a:lnTo>
                      <a:pt x="426" y="495"/>
                    </a:lnTo>
                    <a:lnTo>
                      <a:pt x="429" y="493"/>
                    </a:lnTo>
                    <a:lnTo>
                      <a:pt x="432" y="491"/>
                    </a:lnTo>
                    <a:lnTo>
                      <a:pt x="432" y="477"/>
                    </a:lnTo>
                    <a:lnTo>
                      <a:pt x="433" y="453"/>
                    </a:lnTo>
                    <a:lnTo>
                      <a:pt x="433" y="430"/>
                    </a:lnTo>
                    <a:lnTo>
                      <a:pt x="434" y="408"/>
                    </a:lnTo>
                    <a:lnTo>
                      <a:pt x="434" y="366"/>
                    </a:lnTo>
                    <a:lnTo>
                      <a:pt x="435" y="345"/>
                    </a:lnTo>
                    <a:lnTo>
                      <a:pt x="435" y="327"/>
                    </a:lnTo>
                    <a:lnTo>
                      <a:pt x="430" y="327"/>
                    </a:lnTo>
                    <a:lnTo>
                      <a:pt x="435" y="328"/>
                    </a:lnTo>
                    <a:lnTo>
                      <a:pt x="435" y="327"/>
                    </a:lnTo>
                    <a:lnTo>
                      <a:pt x="430" y="327"/>
                    </a:lnTo>
                    <a:lnTo>
                      <a:pt x="435" y="328"/>
                    </a:lnTo>
                    <a:lnTo>
                      <a:pt x="437" y="309"/>
                    </a:lnTo>
                    <a:lnTo>
                      <a:pt x="437" y="291"/>
                    </a:lnTo>
                    <a:lnTo>
                      <a:pt x="432" y="291"/>
                    </a:lnTo>
                    <a:lnTo>
                      <a:pt x="437" y="292"/>
                    </a:lnTo>
                    <a:lnTo>
                      <a:pt x="437" y="291"/>
                    </a:lnTo>
                    <a:lnTo>
                      <a:pt x="432" y="291"/>
                    </a:lnTo>
                    <a:lnTo>
                      <a:pt x="437" y="292"/>
                    </a:lnTo>
                    <a:lnTo>
                      <a:pt x="438" y="274"/>
                    </a:lnTo>
                    <a:lnTo>
                      <a:pt x="438" y="241"/>
                    </a:lnTo>
                    <a:lnTo>
                      <a:pt x="433" y="241"/>
                    </a:lnTo>
                    <a:lnTo>
                      <a:pt x="438" y="243"/>
                    </a:lnTo>
                    <a:lnTo>
                      <a:pt x="438" y="241"/>
                    </a:lnTo>
                    <a:lnTo>
                      <a:pt x="433" y="241"/>
                    </a:lnTo>
                    <a:lnTo>
                      <a:pt x="438" y="243"/>
                    </a:lnTo>
                    <a:lnTo>
                      <a:pt x="439" y="227"/>
                    </a:lnTo>
                    <a:lnTo>
                      <a:pt x="439" y="212"/>
                    </a:lnTo>
                    <a:lnTo>
                      <a:pt x="434" y="212"/>
                    </a:lnTo>
                    <a:lnTo>
                      <a:pt x="439" y="213"/>
                    </a:lnTo>
                    <a:lnTo>
                      <a:pt x="439" y="212"/>
                    </a:lnTo>
                    <a:lnTo>
                      <a:pt x="434" y="212"/>
                    </a:lnTo>
                    <a:lnTo>
                      <a:pt x="439" y="213"/>
                    </a:lnTo>
                    <a:lnTo>
                      <a:pt x="441" y="200"/>
                    </a:lnTo>
                    <a:lnTo>
                      <a:pt x="441" y="186"/>
                    </a:lnTo>
                    <a:lnTo>
                      <a:pt x="435" y="186"/>
                    </a:lnTo>
                    <a:lnTo>
                      <a:pt x="441" y="187"/>
                    </a:lnTo>
                    <a:lnTo>
                      <a:pt x="441" y="186"/>
                    </a:lnTo>
                    <a:lnTo>
                      <a:pt x="435" y="186"/>
                    </a:lnTo>
                    <a:lnTo>
                      <a:pt x="441" y="187"/>
                    </a:lnTo>
                    <a:lnTo>
                      <a:pt x="442" y="176"/>
                    </a:lnTo>
                    <a:lnTo>
                      <a:pt x="442" y="152"/>
                    </a:lnTo>
                    <a:lnTo>
                      <a:pt x="437" y="152"/>
                    </a:lnTo>
                    <a:lnTo>
                      <a:pt x="442" y="154"/>
                    </a:lnTo>
                    <a:lnTo>
                      <a:pt x="442" y="152"/>
                    </a:lnTo>
                    <a:lnTo>
                      <a:pt x="437" y="152"/>
                    </a:lnTo>
                    <a:lnTo>
                      <a:pt x="442" y="154"/>
                    </a:lnTo>
                    <a:lnTo>
                      <a:pt x="443" y="143"/>
                    </a:lnTo>
                    <a:lnTo>
                      <a:pt x="443" y="133"/>
                    </a:lnTo>
                    <a:lnTo>
                      <a:pt x="438" y="133"/>
                    </a:lnTo>
                    <a:lnTo>
                      <a:pt x="443" y="134"/>
                    </a:lnTo>
                    <a:lnTo>
                      <a:pt x="443" y="133"/>
                    </a:lnTo>
                    <a:lnTo>
                      <a:pt x="438" y="133"/>
                    </a:lnTo>
                    <a:lnTo>
                      <a:pt x="443" y="134"/>
                    </a:lnTo>
                    <a:lnTo>
                      <a:pt x="444" y="125"/>
                    </a:lnTo>
                    <a:lnTo>
                      <a:pt x="444" y="116"/>
                    </a:lnTo>
                    <a:lnTo>
                      <a:pt x="439" y="116"/>
                    </a:lnTo>
                    <a:lnTo>
                      <a:pt x="444" y="117"/>
                    </a:lnTo>
                    <a:lnTo>
                      <a:pt x="444" y="116"/>
                    </a:lnTo>
                    <a:lnTo>
                      <a:pt x="439" y="116"/>
                    </a:lnTo>
                    <a:lnTo>
                      <a:pt x="444" y="117"/>
                    </a:lnTo>
                    <a:lnTo>
                      <a:pt x="446" y="110"/>
                    </a:lnTo>
                    <a:lnTo>
                      <a:pt x="446" y="94"/>
                    </a:lnTo>
                    <a:lnTo>
                      <a:pt x="441" y="94"/>
                    </a:lnTo>
                    <a:lnTo>
                      <a:pt x="444" y="95"/>
                    </a:lnTo>
                    <a:lnTo>
                      <a:pt x="446" y="94"/>
                    </a:lnTo>
                    <a:lnTo>
                      <a:pt x="441" y="94"/>
                    </a:lnTo>
                    <a:lnTo>
                      <a:pt x="444" y="95"/>
                    </a:lnTo>
                    <a:lnTo>
                      <a:pt x="446" y="90"/>
                    </a:lnTo>
                    <a:lnTo>
                      <a:pt x="447" y="89"/>
                    </a:lnTo>
                    <a:lnTo>
                      <a:pt x="447" y="84"/>
                    </a:lnTo>
                    <a:lnTo>
                      <a:pt x="442" y="84"/>
                    </a:lnTo>
                    <a:lnTo>
                      <a:pt x="446" y="85"/>
                    </a:lnTo>
                    <a:lnTo>
                      <a:pt x="447" y="84"/>
                    </a:lnTo>
                    <a:lnTo>
                      <a:pt x="442" y="84"/>
                    </a:lnTo>
                    <a:lnTo>
                      <a:pt x="446" y="85"/>
                    </a:lnTo>
                    <a:lnTo>
                      <a:pt x="447" y="80"/>
                    </a:lnTo>
                    <a:lnTo>
                      <a:pt x="448" y="79"/>
                    </a:lnTo>
                    <a:lnTo>
                      <a:pt x="448" y="73"/>
                    </a:lnTo>
                    <a:lnTo>
                      <a:pt x="443" y="73"/>
                    </a:lnTo>
                    <a:lnTo>
                      <a:pt x="447" y="75"/>
                    </a:lnTo>
                    <a:lnTo>
                      <a:pt x="448" y="73"/>
                    </a:lnTo>
                    <a:lnTo>
                      <a:pt x="443" y="73"/>
                    </a:lnTo>
                    <a:lnTo>
                      <a:pt x="447" y="75"/>
                    </a:lnTo>
                    <a:lnTo>
                      <a:pt x="448" y="71"/>
                    </a:lnTo>
                    <a:lnTo>
                      <a:pt x="450" y="70"/>
                    </a:lnTo>
                    <a:lnTo>
                      <a:pt x="450" y="63"/>
                    </a:lnTo>
                    <a:lnTo>
                      <a:pt x="444" y="63"/>
                    </a:lnTo>
                    <a:lnTo>
                      <a:pt x="448" y="66"/>
                    </a:lnTo>
                    <a:lnTo>
                      <a:pt x="450" y="63"/>
                    </a:lnTo>
                    <a:lnTo>
                      <a:pt x="444" y="63"/>
                    </a:lnTo>
                    <a:lnTo>
                      <a:pt x="448" y="66"/>
                    </a:lnTo>
                    <a:lnTo>
                      <a:pt x="451" y="61"/>
                    </a:lnTo>
                    <a:lnTo>
                      <a:pt x="451" y="58"/>
                    </a:lnTo>
                    <a:lnTo>
                      <a:pt x="446" y="58"/>
                    </a:lnTo>
                    <a:lnTo>
                      <a:pt x="450" y="62"/>
                    </a:lnTo>
                    <a:lnTo>
                      <a:pt x="448" y="61"/>
                    </a:lnTo>
                    <a:lnTo>
                      <a:pt x="451" y="58"/>
                    </a:lnTo>
                    <a:lnTo>
                      <a:pt x="446" y="58"/>
                    </a:lnTo>
                    <a:lnTo>
                      <a:pt x="450" y="62"/>
                    </a:lnTo>
                    <a:lnTo>
                      <a:pt x="451" y="61"/>
                    </a:lnTo>
                    <a:lnTo>
                      <a:pt x="450" y="59"/>
                    </a:lnTo>
                    <a:lnTo>
                      <a:pt x="452" y="57"/>
                    </a:lnTo>
                    <a:lnTo>
                      <a:pt x="452" y="55"/>
                    </a:lnTo>
                    <a:lnTo>
                      <a:pt x="447" y="55"/>
                    </a:lnTo>
                    <a:lnTo>
                      <a:pt x="451" y="59"/>
                    </a:lnTo>
                    <a:lnTo>
                      <a:pt x="450" y="58"/>
                    </a:lnTo>
                    <a:lnTo>
                      <a:pt x="452" y="55"/>
                    </a:lnTo>
                    <a:lnTo>
                      <a:pt x="447" y="55"/>
                    </a:lnTo>
                    <a:lnTo>
                      <a:pt x="451" y="59"/>
                    </a:lnTo>
                    <a:lnTo>
                      <a:pt x="452" y="58"/>
                    </a:lnTo>
                    <a:lnTo>
                      <a:pt x="451" y="57"/>
                    </a:lnTo>
                    <a:lnTo>
                      <a:pt x="454" y="54"/>
                    </a:lnTo>
                    <a:lnTo>
                      <a:pt x="454" y="53"/>
                    </a:lnTo>
                    <a:lnTo>
                      <a:pt x="448" y="53"/>
                    </a:lnTo>
                    <a:lnTo>
                      <a:pt x="448" y="58"/>
                    </a:lnTo>
                    <a:lnTo>
                      <a:pt x="448" y="57"/>
                    </a:lnTo>
                    <a:lnTo>
                      <a:pt x="451" y="55"/>
                    </a:lnTo>
                    <a:lnTo>
                      <a:pt x="454" y="53"/>
                    </a:lnTo>
                    <a:lnTo>
                      <a:pt x="448" y="53"/>
                    </a:lnTo>
                    <a:lnTo>
                      <a:pt x="448" y="58"/>
                    </a:lnTo>
                    <a:lnTo>
                      <a:pt x="451" y="58"/>
                    </a:lnTo>
                    <a:lnTo>
                      <a:pt x="451" y="53"/>
                    </a:lnTo>
                    <a:lnTo>
                      <a:pt x="447" y="53"/>
                    </a:lnTo>
                    <a:lnTo>
                      <a:pt x="448" y="55"/>
                    </a:lnTo>
                    <a:lnTo>
                      <a:pt x="451" y="58"/>
                    </a:lnTo>
                    <a:lnTo>
                      <a:pt x="451" y="53"/>
                    </a:lnTo>
                    <a:lnTo>
                      <a:pt x="447" y="53"/>
                    </a:lnTo>
                    <a:lnTo>
                      <a:pt x="447" y="54"/>
                    </a:lnTo>
                    <a:lnTo>
                      <a:pt x="448" y="58"/>
                    </a:lnTo>
                    <a:lnTo>
                      <a:pt x="450" y="59"/>
                    </a:lnTo>
                    <a:lnTo>
                      <a:pt x="452" y="55"/>
                    </a:lnTo>
                    <a:lnTo>
                      <a:pt x="448" y="55"/>
                    </a:lnTo>
                    <a:lnTo>
                      <a:pt x="450" y="59"/>
                    </a:lnTo>
                    <a:lnTo>
                      <a:pt x="452" y="55"/>
                    </a:lnTo>
                    <a:lnTo>
                      <a:pt x="448" y="55"/>
                    </a:lnTo>
                    <a:lnTo>
                      <a:pt x="448" y="58"/>
                    </a:lnTo>
                    <a:lnTo>
                      <a:pt x="450" y="62"/>
                    </a:lnTo>
                    <a:lnTo>
                      <a:pt x="451" y="63"/>
                    </a:lnTo>
                    <a:lnTo>
                      <a:pt x="454" y="59"/>
                    </a:lnTo>
                    <a:lnTo>
                      <a:pt x="450" y="59"/>
                    </a:lnTo>
                    <a:lnTo>
                      <a:pt x="451" y="63"/>
                    </a:lnTo>
                    <a:lnTo>
                      <a:pt x="454" y="59"/>
                    </a:lnTo>
                    <a:lnTo>
                      <a:pt x="450" y="59"/>
                    </a:lnTo>
                    <a:lnTo>
                      <a:pt x="450" y="62"/>
                    </a:lnTo>
                    <a:lnTo>
                      <a:pt x="451" y="66"/>
                    </a:lnTo>
                    <a:lnTo>
                      <a:pt x="452" y="67"/>
                    </a:lnTo>
                    <a:lnTo>
                      <a:pt x="455" y="63"/>
                    </a:lnTo>
                    <a:lnTo>
                      <a:pt x="451" y="63"/>
                    </a:lnTo>
                    <a:lnTo>
                      <a:pt x="452" y="67"/>
                    </a:lnTo>
                    <a:lnTo>
                      <a:pt x="455" y="63"/>
                    </a:lnTo>
                    <a:lnTo>
                      <a:pt x="451" y="63"/>
                    </a:lnTo>
                    <a:lnTo>
                      <a:pt x="451" y="68"/>
                    </a:lnTo>
                    <a:lnTo>
                      <a:pt x="452" y="71"/>
                    </a:lnTo>
                    <a:lnTo>
                      <a:pt x="456" y="68"/>
                    </a:lnTo>
                    <a:lnTo>
                      <a:pt x="452" y="68"/>
                    </a:lnTo>
                    <a:lnTo>
                      <a:pt x="452" y="71"/>
                    </a:lnTo>
                    <a:lnTo>
                      <a:pt x="456" y="68"/>
                    </a:lnTo>
                    <a:lnTo>
                      <a:pt x="452" y="68"/>
                    </a:lnTo>
                    <a:lnTo>
                      <a:pt x="452" y="75"/>
                    </a:lnTo>
                    <a:lnTo>
                      <a:pt x="454" y="80"/>
                    </a:lnTo>
                    <a:lnTo>
                      <a:pt x="457" y="79"/>
                    </a:lnTo>
                    <a:lnTo>
                      <a:pt x="454" y="79"/>
                    </a:lnTo>
                    <a:lnTo>
                      <a:pt x="454" y="80"/>
                    </a:lnTo>
                    <a:lnTo>
                      <a:pt x="457" y="79"/>
                    </a:lnTo>
                    <a:lnTo>
                      <a:pt x="454" y="79"/>
                    </a:lnTo>
                    <a:lnTo>
                      <a:pt x="454" y="88"/>
                    </a:lnTo>
                    <a:lnTo>
                      <a:pt x="455" y="97"/>
                    </a:lnTo>
                    <a:lnTo>
                      <a:pt x="459" y="95"/>
                    </a:lnTo>
                    <a:lnTo>
                      <a:pt x="455" y="95"/>
                    </a:lnTo>
                    <a:lnTo>
                      <a:pt x="455" y="97"/>
                    </a:lnTo>
                    <a:lnTo>
                      <a:pt x="459" y="95"/>
                    </a:lnTo>
                    <a:lnTo>
                      <a:pt x="455" y="95"/>
                    </a:lnTo>
                    <a:lnTo>
                      <a:pt x="455" y="120"/>
                    </a:lnTo>
                    <a:lnTo>
                      <a:pt x="456" y="134"/>
                    </a:lnTo>
                    <a:lnTo>
                      <a:pt x="460" y="133"/>
                    </a:lnTo>
                    <a:lnTo>
                      <a:pt x="456" y="133"/>
                    </a:lnTo>
                    <a:lnTo>
                      <a:pt x="456" y="134"/>
                    </a:lnTo>
                    <a:lnTo>
                      <a:pt x="460" y="133"/>
                    </a:lnTo>
                    <a:lnTo>
                      <a:pt x="456" y="133"/>
                    </a:lnTo>
                    <a:lnTo>
                      <a:pt x="456" y="150"/>
                    </a:lnTo>
                    <a:lnTo>
                      <a:pt x="457" y="166"/>
                    </a:lnTo>
                    <a:lnTo>
                      <a:pt x="457" y="186"/>
                    </a:lnTo>
                    <a:lnTo>
                      <a:pt x="459" y="207"/>
                    </a:lnTo>
                    <a:lnTo>
                      <a:pt x="459" y="252"/>
                    </a:lnTo>
                    <a:lnTo>
                      <a:pt x="460" y="275"/>
                    </a:lnTo>
                    <a:lnTo>
                      <a:pt x="460" y="301"/>
                    </a:lnTo>
                    <a:lnTo>
                      <a:pt x="461" y="327"/>
                    </a:lnTo>
                    <a:lnTo>
                      <a:pt x="461" y="353"/>
                    </a:lnTo>
                    <a:lnTo>
                      <a:pt x="463" y="381"/>
                    </a:lnTo>
                    <a:lnTo>
                      <a:pt x="463" y="437"/>
                    </a:lnTo>
                    <a:lnTo>
                      <a:pt x="464" y="465"/>
                    </a:lnTo>
                    <a:lnTo>
                      <a:pt x="464" y="491"/>
                    </a:lnTo>
                    <a:lnTo>
                      <a:pt x="465" y="493"/>
                    </a:lnTo>
                    <a:lnTo>
                      <a:pt x="468" y="496"/>
                    </a:lnTo>
                    <a:lnTo>
                      <a:pt x="477" y="496"/>
                    </a:lnTo>
                    <a:lnTo>
                      <a:pt x="477" y="491"/>
                    </a:lnTo>
                    <a:lnTo>
                      <a:pt x="473" y="491"/>
                    </a:lnTo>
                    <a:lnTo>
                      <a:pt x="474" y="493"/>
                    </a:lnTo>
                    <a:lnTo>
                      <a:pt x="477" y="496"/>
                    </a:lnTo>
                    <a:lnTo>
                      <a:pt x="477" y="491"/>
                    </a:lnTo>
                    <a:lnTo>
                      <a:pt x="473" y="491"/>
                    </a:lnTo>
                    <a:lnTo>
                      <a:pt x="473" y="499"/>
                    </a:lnTo>
                    <a:lnTo>
                      <a:pt x="474" y="523"/>
                    </a:lnTo>
                    <a:lnTo>
                      <a:pt x="474" y="568"/>
                    </a:lnTo>
                    <a:lnTo>
                      <a:pt x="475" y="590"/>
                    </a:lnTo>
                    <a:lnTo>
                      <a:pt x="475" y="611"/>
                    </a:lnTo>
                    <a:lnTo>
                      <a:pt x="477" y="632"/>
                    </a:lnTo>
                    <a:lnTo>
                      <a:pt x="477" y="651"/>
                    </a:lnTo>
                    <a:lnTo>
                      <a:pt x="478" y="669"/>
                    </a:lnTo>
                    <a:lnTo>
                      <a:pt x="478" y="705"/>
                    </a:lnTo>
                    <a:lnTo>
                      <a:pt x="479" y="721"/>
                    </a:lnTo>
                    <a:lnTo>
                      <a:pt x="479" y="736"/>
                    </a:lnTo>
                    <a:lnTo>
                      <a:pt x="481" y="752"/>
                    </a:lnTo>
                    <a:lnTo>
                      <a:pt x="481" y="767"/>
                    </a:lnTo>
                    <a:lnTo>
                      <a:pt x="482" y="782"/>
                    </a:lnTo>
                    <a:lnTo>
                      <a:pt x="486" y="780"/>
                    </a:lnTo>
                    <a:lnTo>
                      <a:pt x="482" y="780"/>
                    </a:lnTo>
                    <a:lnTo>
                      <a:pt x="482" y="782"/>
                    </a:lnTo>
                    <a:lnTo>
                      <a:pt x="486" y="780"/>
                    </a:lnTo>
                    <a:lnTo>
                      <a:pt x="482" y="780"/>
                    </a:lnTo>
                    <a:lnTo>
                      <a:pt x="482" y="806"/>
                    </a:lnTo>
                    <a:lnTo>
                      <a:pt x="483" y="818"/>
                    </a:lnTo>
                    <a:lnTo>
                      <a:pt x="487" y="817"/>
                    </a:lnTo>
                    <a:lnTo>
                      <a:pt x="483" y="817"/>
                    </a:lnTo>
                    <a:lnTo>
                      <a:pt x="483" y="818"/>
                    </a:lnTo>
                    <a:lnTo>
                      <a:pt x="487" y="817"/>
                    </a:lnTo>
                    <a:lnTo>
                      <a:pt x="483" y="817"/>
                    </a:lnTo>
                    <a:lnTo>
                      <a:pt x="483" y="828"/>
                    </a:lnTo>
                    <a:lnTo>
                      <a:pt x="485" y="839"/>
                    </a:lnTo>
                    <a:lnTo>
                      <a:pt x="488" y="837"/>
                    </a:lnTo>
                    <a:lnTo>
                      <a:pt x="485" y="837"/>
                    </a:lnTo>
                    <a:lnTo>
                      <a:pt x="485" y="839"/>
                    </a:lnTo>
                    <a:lnTo>
                      <a:pt x="488" y="837"/>
                    </a:lnTo>
                    <a:lnTo>
                      <a:pt x="485" y="837"/>
                    </a:lnTo>
                    <a:lnTo>
                      <a:pt x="485" y="849"/>
                    </a:lnTo>
                    <a:lnTo>
                      <a:pt x="486" y="858"/>
                    </a:lnTo>
                    <a:lnTo>
                      <a:pt x="490" y="857"/>
                    </a:lnTo>
                    <a:lnTo>
                      <a:pt x="486" y="857"/>
                    </a:lnTo>
                    <a:lnTo>
                      <a:pt x="486" y="858"/>
                    </a:lnTo>
                    <a:lnTo>
                      <a:pt x="490" y="857"/>
                    </a:lnTo>
                    <a:lnTo>
                      <a:pt x="486" y="857"/>
                    </a:lnTo>
                    <a:lnTo>
                      <a:pt x="486" y="873"/>
                    </a:lnTo>
                    <a:lnTo>
                      <a:pt x="487" y="881"/>
                    </a:lnTo>
                    <a:lnTo>
                      <a:pt x="491" y="880"/>
                    </a:lnTo>
                    <a:lnTo>
                      <a:pt x="487" y="880"/>
                    </a:lnTo>
                    <a:lnTo>
                      <a:pt x="487" y="881"/>
                    </a:lnTo>
                    <a:lnTo>
                      <a:pt x="491" y="880"/>
                    </a:lnTo>
                    <a:lnTo>
                      <a:pt x="487" y="880"/>
                    </a:lnTo>
                    <a:lnTo>
                      <a:pt x="487" y="888"/>
                    </a:lnTo>
                    <a:lnTo>
                      <a:pt x="488" y="893"/>
                    </a:lnTo>
                    <a:lnTo>
                      <a:pt x="492" y="892"/>
                    </a:lnTo>
                    <a:lnTo>
                      <a:pt x="488" y="892"/>
                    </a:lnTo>
                    <a:lnTo>
                      <a:pt x="488" y="893"/>
                    </a:lnTo>
                    <a:lnTo>
                      <a:pt x="492" y="892"/>
                    </a:lnTo>
                    <a:lnTo>
                      <a:pt x="488" y="892"/>
                    </a:lnTo>
                    <a:lnTo>
                      <a:pt x="488" y="904"/>
                    </a:lnTo>
                    <a:lnTo>
                      <a:pt x="490" y="908"/>
                    </a:lnTo>
                    <a:lnTo>
                      <a:pt x="494" y="907"/>
                    </a:lnTo>
                    <a:lnTo>
                      <a:pt x="490" y="907"/>
                    </a:lnTo>
                    <a:lnTo>
                      <a:pt x="490" y="908"/>
                    </a:lnTo>
                    <a:lnTo>
                      <a:pt x="494" y="907"/>
                    </a:lnTo>
                    <a:lnTo>
                      <a:pt x="490" y="907"/>
                    </a:lnTo>
                    <a:lnTo>
                      <a:pt x="490" y="912"/>
                    </a:lnTo>
                    <a:lnTo>
                      <a:pt x="491" y="916"/>
                    </a:lnTo>
                    <a:lnTo>
                      <a:pt x="495" y="915"/>
                    </a:lnTo>
                    <a:lnTo>
                      <a:pt x="491" y="915"/>
                    </a:lnTo>
                    <a:lnTo>
                      <a:pt x="491" y="916"/>
                    </a:lnTo>
                    <a:lnTo>
                      <a:pt x="495" y="915"/>
                    </a:lnTo>
                    <a:lnTo>
                      <a:pt x="491" y="915"/>
                    </a:lnTo>
                    <a:lnTo>
                      <a:pt x="491" y="921"/>
                    </a:lnTo>
                    <a:lnTo>
                      <a:pt x="492" y="924"/>
                    </a:lnTo>
                    <a:lnTo>
                      <a:pt x="496" y="921"/>
                    </a:lnTo>
                    <a:lnTo>
                      <a:pt x="492" y="921"/>
                    </a:lnTo>
                    <a:lnTo>
                      <a:pt x="492" y="924"/>
                    </a:lnTo>
                    <a:lnTo>
                      <a:pt x="496" y="921"/>
                    </a:lnTo>
                    <a:lnTo>
                      <a:pt x="492" y="921"/>
                    </a:lnTo>
                    <a:lnTo>
                      <a:pt x="492" y="928"/>
                    </a:lnTo>
                    <a:lnTo>
                      <a:pt x="494" y="930"/>
                    </a:lnTo>
                    <a:lnTo>
                      <a:pt x="496" y="933"/>
                    </a:lnTo>
                    <a:lnTo>
                      <a:pt x="499" y="929"/>
                    </a:lnTo>
                    <a:lnTo>
                      <a:pt x="495" y="929"/>
                    </a:lnTo>
                    <a:lnTo>
                      <a:pt x="496" y="933"/>
                    </a:lnTo>
                    <a:lnTo>
                      <a:pt x="499" y="929"/>
                    </a:lnTo>
                    <a:lnTo>
                      <a:pt x="495" y="929"/>
                    </a:lnTo>
                    <a:lnTo>
                      <a:pt x="495" y="930"/>
                    </a:lnTo>
                    <a:lnTo>
                      <a:pt x="496" y="933"/>
                    </a:lnTo>
                    <a:lnTo>
                      <a:pt x="499" y="935"/>
                    </a:lnTo>
                    <a:lnTo>
                      <a:pt x="500" y="935"/>
                    </a:lnTo>
                    <a:lnTo>
                      <a:pt x="500" y="934"/>
                    </a:lnTo>
                    <a:lnTo>
                      <a:pt x="503" y="933"/>
                    </a:lnTo>
                    <a:lnTo>
                      <a:pt x="505" y="930"/>
                    </a:lnTo>
                    <a:lnTo>
                      <a:pt x="505" y="929"/>
                    </a:lnTo>
                    <a:lnTo>
                      <a:pt x="500" y="929"/>
                    </a:lnTo>
                    <a:lnTo>
                      <a:pt x="500" y="934"/>
                    </a:lnTo>
                    <a:lnTo>
                      <a:pt x="500" y="933"/>
                    </a:lnTo>
                    <a:lnTo>
                      <a:pt x="503" y="932"/>
                    </a:lnTo>
                    <a:lnTo>
                      <a:pt x="505" y="929"/>
                    </a:lnTo>
                    <a:lnTo>
                      <a:pt x="500" y="929"/>
                    </a:lnTo>
                    <a:lnTo>
                      <a:pt x="500" y="934"/>
                    </a:lnTo>
                    <a:lnTo>
                      <a:pt x="501" y="934"/>
                    </a:lnTo>
                    <a:lnTo>
                      <a:pt x="501" y="933"/>
                    </a:lnTo>
                    <a:lnTo>
                      <a:pt x="504" y="932"/>
                    </a:lnTo>
                    <a:lnTo>
                      <a:pt x="506" y="929"/>
                    </a:lnTo>
                    <a:lnTo>
                      <a:pt x="506" y="928"/>
                    </a:lnTo>
                    <a:lnTo>
                      <a:pt x="501" y="928"/>
                    </a:lnTo>
                    <a:lnTo>
                      <a:pt x="505" y="932"/>
                    </a:lnTo>
                    <a:lnTo>
                      <a:pt x="504" y="930"/>
                    </a:lnTo>
                    <a:lnTo>
                      <a:pt x="506" y="928"/>
                    </a:lnTo>
                    <a:lnTo>
                      <a:pt x="501" y="928"/>
                    </a:lnTo>
                    <a:lnTo>
                      <a:pt x="505" y="932"/>
                    </a:lnTo>
                    <a:lnTo>
                      <a:pt x="506" y="930"/>
                    </a:lnTo>
                    <a:lnTo>
                      <a:pt x="505" y="929"/>
                    </a:lnTo>
                    <a:lnTo>
                      <a:pt x="508" y="926"/>
                    </a:lnTo>
                    <a:lnTo>
                      <a:pt x="508" y="925"/>
                    </a:lnTo>
                    <a:lnTo>
                      <a:pt x="503" y="925"/>
                    </a:lnTo>
                    <a:lnTo>
                      <a:pt x="506" y="929"/>
                    </a:lnTo>
                    <a:lnTo>
                      <a:pt x="505" y="928"/>
                    </a:lnTo>
                    <a:lnTo>
                      <a:pt x="508" y="925"/>
                    </a:lnTo>
                    <a:lnTo>
                      <a:pt x="503" y="925"/>
                    </a:lnTo>
                    <a:lnTo>
                      <a:pt x="506" y="929"/>
                    </a:lnTo>
                    <a:lnTo>
                      <a:pt x="508" y="928"/>
                    </a:lnTo>
                    <a:lnTo>
                      <a:pt x="506" y="926"/>
                    </a:lnTo>
                    <a:lnTo>
                      <a:pt x="509" y="924"/>
                    </a:lnTo>
                    <a:lnTo>
                      <a:pt x="509" y="920"/>
                    </a:lnTo>
                    <a:lnTo>
                      <a:pt x="504" y="920"/>
                    </a:lnTo>
                    <a:lnTo>
                      <a:pt x="508" y="923"/>
                    </a:lnTo>
                    <a:lnTo>
                      <a:pt x="509" y="920"/>
                    </a:lnTo>
                    <a:lnTo>
                      <a:pt x="504" y="920"/>
                    </a:lnTo>
                    <a:lnTo>
                      <a:pt x="508" y="923"/>
                    </a:lnTo>
                    <a:lnTo>
                      <a:pt x="510" y="917"/>
                    </a:lnTo>
                    <a:lnTo>
                      <a:pt x="510" y="915"/>
                    </a:lnTo>
                    <a:lnTo>
                      <a:pt x="505" y="915"/>
                    </a:lnTo>
                    <a:lnTo>
                      <a:pt x="509" y="917"/>
                    </a:lnTo>
                    <a:lnTo>
                      <a:pt x="510" y="915"/>
                    </a:lnTo>
                    <a:lnTo>
                      <a:pt x="505" y="915"/>
                    </a:lnTo>
                    <a:lnTo>
                      <a:pt x="509" y="917"/>
                    </a:lnTo>
                    <a:lnTo>
                      <a:pt x="512" y="912"/>
                    </a:lnTo>
                    <a:lnTo>
                      <a:pt x="512" y="910"/>
                    </a:lnTo>
                    <a:lnTo>
                      <a:pt x="506" y="910"/>
                    </a:lnTo>
                    <a:lnTo>
                      <a:pt x="510" y="911"/>
                    </a:lnTo>
                    <a:lnTo>
                      <a:pt x="512" y="910"/>
                    </a:lnTo>
                    <a:lnTo>
                      <a:pt x="506" y="910"/>
                    </a:lnTo>
                    <a:lnTo>
                      <a:pt x="510" y="911"/>
                    </a:lnTo>
                    <a:lnTo>
                      <a:pt x="512" y="906"/>
                    </a:lnTo>
                    <a:lnTo>
                      <a:pt x="513" y="904"/>
                    </a:lnTo>
                    <a:lnTo>
                      <a:pt x="513" y="890"/>
                    </a:lnTo>
                    <a:lnTo>
                      <a:pt x="508" y="890"/>
                    </a:lnTo>
                    <a:lnTo>
                      <a:pt x="513" y="892"/>
                    </a:lnTo>
                    <a:lnTo>
                      <a:pt x="513" y="890"/>
                    </a:lnTo>
                    <a:lnTo>
                      <a:pt x="508" y="890"/>
                    </a:lnTo>
                    <a:lnTo>
                      <a:pt x="513" y="892"/>
                    </a:lnTo>
                    <a:lnTo>
                      <a:pt x="514" y="881"/>
                    </a:lnTo>
                    <a:lnTo>
                      <a:pt x="514" y="868"/>
                    </a:lnTo>
                    <a:lnTo>
                      <a:pt x="509" y="868"/>
                    </a:lnTo>
                    <a:lnTo>
                      <a:pt x="514" y="870"/>
                    </a:lnTo>
                    <a:lnTo>
                      <a:pt x="514" y="868"/>
                    </a:lnTo>
                    <a:lnTo>
                      <a:pt x="509" y="868"/>
                    </a:lnTo>
                    <a:lnTo>
                      <a:pt x="514" y="870"/>
                    </a:lnTo>
                    <a:lnTo>
                      <a:pt x="516" y="855"/>
                    </a:lnTo>
                    <a:lnTo>
                      <a:pt x="516" y="839"/>
                    </a:lnTo>
                    <a:lnTo>
                      <a:pt x="510" y="839"/>
                    </a:lnTo>
                    <a:lnTo>
                      <a:pt x="516" y="840"/>
                    </a:lnTo>
                    <a:lnTo>
                      <a:pt x="516" y="839"/>
                    </a:lnTo>
                    <a:lnTo>
                      <a:pt x="510" y="839"/>
                    </a:lnTo>
                    <a:lnTo>
                      <a:pt x="516" y="840"/>
                    </a:lnTo>
                    <a:lnTo>
                      <a:pt x="517" y="823"/>
                    </a:lnTo>
                    <a:lnTo>
                      <a:pt x="517" y="783"/>
                    </a:lnTo>
                    <a:lnTo>
                      <a:pt x="518" y="761"/>
                    </a:lnTo>
                    <a:lnTo>
                      <a:pt x="518" y="739"/>
                    </a:lnTo>
                    <a:lnTo>
                      <a:pt x="519" y="714"/>
                    </a:lnTo>
                    <a:lnTo>
                      <a:pt x="519" y="690"/>
                    </a:lnTo>
                    <a:lnTo>
                      <a:pt x="521" y="664"/>
                    </a:lnTo>
                    <a:lnTo>
                      <a:pt x="521" y="611"/>
                    </a:lnTo>
                    <a:lnTo>
                      <a:pt x="522" y="584"/>
                    </a:lnTo>
                    <a:lnTo>
                      <a:pt x="522" y="556"/>
                    </a:lnTo>
                    <a:lnTo>
                      <a:pt x="523" y="527"/>
                    </a:lnTo>
                    <a:lnTo>
                      <a:pt x="523" y="499"/>
                    </a:lnTo>
                    <a:lnTo>
                      <a:pt x="518" y="499"/>
                    </a:lnTo>
                    <a:lnTo>
                      <a:pt x="523" y="500"/>
                    </a:lnTo>
                    <a:lnTo>
                      <a:pt x="523" y="499"/>
                    </a:lnTo>
                    <a:lnTo>
                      <a:pt x="518" y="499"/>
                    </a:lnTo>
                    <a:lnTo>
                      <a:pt x="523" y="500"/>
                    </a:lnTo>
                    <a:lnTo>
                      <a:pt x="525" y="492"/>
                    </a:lnTo>
                    <a:lnTo>
                      <a:pt x="519" y="491"/>
                    </a:lnTo>
                    <a:lnTo>
                      <a:pt x="519" y="496"/>
                    </a:lnTo>
                    <a:lnTo>
                      <a:pt x="519" y="495"/>
                    </a:lnTo>
                    <a:lnTo>
                      <a:pt x="525" y="492"/>
                    </a:lnTo>
                    <a:lnTo>
                      <a:pt x="519" y="491"/>
                    </a:lnTo>
                    <a:lnTo>
                      <a:pt x="519" y="496"/>
                    </a:lnTo>
                    <a:lnTo>
                      <a:pt x="527" y="496"/>
                    </a:lnTo>
                    <a:lnTo>
                      <a:pt x="527" y="495"/>
                    </a:lnTo>
                    <a:lnTo>
                      <a:pt x="530" y="493"/>
                    </a:lnTo>
                    <a:lnTo>
                      <a:pt x="532" y="491"/>
                    </a:lnTo>
                    <a:lnTo>
                      <a:pt x="532" y="468"/>
                    </a:lnTo>
                    <a:lnTo>
                      <a:pt x="534" y="444"/>
                    </a:lnTo>
                    <a:lnTo>
                      <a:pt x="534" y="421"/>
                    </a:lnTo>
                    <a:lnTo>
                      <a:pt x="535" y="399"/>
                    </a:lnTo>
                    <a:lnTo>
                      <a:pt x="535" y="358"/>
                    </a:lnTo>
                    <a:lnTo>
                      <a:pt x="536" y="337"/>
                    </a:lnTo>
                    <a:lnTo>
                      <a:pt x="536" y="319"/>
                    </a:lnTo>
                    <a:lnTo>
                      <a:pt x="531" y="319"/>
                    </a:lnTo>
                    <a:lnTo>
                      <a:pt x="536" y="320"/>
                    </a:lnTo>
                    <a:lnTo>
                      <a:pt x="536" y="319"/>
                    </a:lnTo>
                    <a:lnTo>
                      <a:pt x="531" y="319"/>
                    </a:lnTo>
                    <a:lnTo>
                      <a:pt x="536" y="320"/>
                    </a:lnTo>
                    <a:lnTo>
                      <a:pt x="537" y="302"/>
                    </a:lnTo>
                    <a:lnTo>
                      <a:pt x="537" y="283"/>
                    </a:lnTo>
                    <a:lnTo>
                      <a:pt x="532" y="283"/>
                    </a:lnTo>
                    <a:lnTo>
                      <a:pt x="537" y="284"/>
                    </a:lnTo>
                    <a:lnTo>
                      <a:pt x="537" y="283"/>
                    </a:lnTo>
                    <a:lnTo>
                      <a:pt x="532" y="283"/>
                    </a:lnTo>
                    <a:lnTo>
                      <a:pt x="537" y="284"/>
                    </a:lnTo>
                    <a:lnTo>
                      <a:pt x="539" y="267"/>
                    </a:lnTo>
                    <a:lnTo>
                      <a:pt x="539" y="235"/>
                    </a:lnTo>
                    <a:lnTo>
                      <a:pt x="534" y="235"/>
                    </a:lnTo>
                    <a:lnTo>
                      <a:pt x="539" y="236"/>
                    </a:lnTo>
                    <a:lnTo>
                      <a:pt x="539" y="235"/>
                    </a:lnTo>
                    <a:lnTo>
                      <a:pt x="534" y="235"/>
                    </a:lnTo>
                    <a:lnTo>
                      <a:pt x="539" y="236"/>
                    </a:lnTo>
                    <a:lnTo>
                      <a:pt x="540" y="222"/>
                    </a:lnTo>
                    <a:lnTo>
                      <a:pt x="540" y="207"/>
                    </a:lnTo>
                    <a:lnTo>
                      <a:pt x="535" y="207"/>
                    </a:lnTo>
                    <a:lnTo>
                      <a:pt x="540" y="208"/>
                    </a:lnTo>
                    <a:lnTo>
                      <a:pt x="540" y="207"/>
                    </a:lnTo>
                    <a:lnTo>
                      <a:pt x="535" y="207"/>
                    </a:lnTo>
                    <a:lnTo>
                      <a:pt x="540" y="208"/>
                    </a:lnTo>
                    <a:lnTo>
                      <a:pt x="541" y="195"/>
                    </a:lnTo>
                    <a:lnTo>
                      <a:pt x="541" y="182"/>
                    </a:lnTo>
                    <a:lnTo>
                      <a:pt x="536" y="182"/>
                    </a:lnTo>
                    <a:lnTo>
                      <a:pt x="541" y="183"/>
                    </a:lnTo>
                    <a:lnTo>
                      <a:pt x="541" y="182"/>
                    </a:lnTo>
                    <a:lnTo>
                      <a:pt x="536" y="182"/>
                    </a:lnTo>
                    <a:lnTo>
                      <a:pt x="541" y="183"/>
                    </a:lnTo>
                    <a:lnTo>
                      <a:pt x="543" y="172"/>
                    </a:lnTo>
                    <a:lnTo>
                      <a:pt x="543" y="148"/>
                    </a:lnTo>
                    <a:lnTo>
                      <a:pt x="537" y="148"/>
                    </a:lnTo>
                    <a:lnTo>
                      <a:pt x="543" y="150"/>
                    </a:lnTo>
                    <a:lnTo>
                      <a:pt x="543" y="148"/>
                    </a:lnTo>
                    <a:lnTo>
                      <a:pt x="537" y="148"/>
                    </a:lnTo>
                    <a:lnTo>
                      <a:pt x="543" y="150"/>
                    </a:lnTo>
                    <a:lnTo>
                      <a:pt x="544" y="139"/>
                    </a:lnTo>
                    <a:lnTo>
                      <a:pt x="544" y="129"/>
                    </a:lnTo>
                    <a:lnTo>
                      <a:pt x="539" y="129"/>
                    </a:lnTo>
                    <a:lnTo>
                      <a:pt x="544" y="130"/>
                    </a:lnTo>
                    <a:lnTo>
                      <a:pt x="544" y="129"/>
                    </a:lnTo>
                    <a:lnTo>
                      <a:pt x="539" y="129"/>
                    </a:lnTo>
                    <a:lnTo>
                      <a:pt x="544" y="130"/>
                    </a:lnTo>
                    <a:lnTo>
                      <a:pt x="545" y="123"/>
                    </a:lnTo>
                    <a:lnTo>
                      <a:pt x="545" y="112"/>
                    </a:lnTo>
                    <a:lnTo>
                      <a:pt x="540" y="112"/>
                    </a:lnTo>
                    <a:lnTo>
                      <a:pt x="544" y="113"/>
                    </a:lnTo>
                    <a:lnTo>
                      <a:pt x="545" y="112"/>
                    </a:lnTo>
                    <a:lnTo>
                      <a:pt x="540" y="112"/>
                    </a:lnTo>
                    <a:lnTo>
                      <a:pt x="544" y="113"/>
                    </a:lnTo>
                    <a:lnTo>
                      <a:pt x="545" y="107"/>
                    </a:lnTo>
                    <a:lnTo>
                      <a:pt x="546" y="106"/>
                    </a:lnTo>
                    <a:lnTo>
                      <a:pt x="546" y="93"/>
                    </a:lnTo>
                    <a:lnTo>
                      <a:pt x="541" y="93"/>
                    </a:lnTo>
                    <a:lnTo>
                      <a:pt x="545" y="94"/>
                    </a:lnTo>
                    <a:lnTo>
                      <a:pt x="546" y="93"/>
                    </a:lnTo>
                    <a:lnTo>
                      <a:pt x="541" y="93"/>
                    </a:lnTo>
                    <a:lnTo>
                      <a:pt x="545" y="94"/>
                    </a:lnTo>
                    <a:lnTo>
                      <a:pt x="546" y="88"/>
                    </a:lnTo>
                    <a:lnTo>
                      <a:pt x="548" y="86"/>
                    </a:lnTo>
                    <a:lnTo>
                      <a:pt x="548" y="81"/>
                    </a:lnTo>
                    <a:lnTo>
                      <a:pt x="543" y="81"/>
                    </a:lnTo>
                    <a:lnTo>
                      <a:pt x="546" y="82"/>
                    </a:lnTo>
                    <a:lnTo>
                      <a:pt x="548" y="81"/>
                    </a:lnTo>
                    <a:lnTo>
                      <a:pt x="543" y="81"/>
                    </a:lnTo>
                    <a:lnTo>
                      <a:pt x="546" y="82"/>
                    </a:lnTo>
                    <a:lnTo>
                      <a:pt x="548" y="77"/>
                    </a:lnTo>
                    <a:lnTo>
                      <a:pt x="549" y="76"/>
                    </a:lnTo>
                    <a:lnTo>
                      <a:pt x="549" y="72"/>
                    </a:lnTo>
                    <a:lnTo>
                      <a:pt x="544" y="72"/>
                    </a:lnTo>
                    <a:lnTo>
                      <a:pt x="548" y="73"/>
                    </a:lnTo>
                    <a:lnTo>
                      <a:pt x="549" y="72"/>
                    </a:lnTo>
                    <a:lnTo>
                      <a:pt x="544" y="72"/>
                    </a:lnTo>
                    <a:lnTo>
                      <a:pt x="548" y="73"/>
                    </a:lnTo>
                    <a:lnTo>
                      <a:pt x="549" y="70"/>
                    </a:lnTo>
                    <a:lnTo>
                      <a:pt x="550" y="68"/>
                    </a:lnTo>
                    <a:lnTo>
                      <a:pt x="550" y="62"/>
                    </a:lnTo>
                    <a:lnTo>
                      <a:pt x="545" y="62"/>
                    </a:lnTo>
                    <a:lnTo>
                      <a:pt x="549" y="64"/>
                    </a:lnTo>
                    <a:lnTo>
                      <a:pt x="550" y="62"/>
                    </a:lnTo>
                    <a:lnTo>
                      <a:pt x="545" y="62"/>
                    </a:lnTo>
                    <a:lnTo>
                      <a:pt x="549" y="64"/>
                    </a:lnTo>
                    <a:lnTo>
                      <a:pt x="552" y="59"/>
                    </a:lnTo>
                    <a:lnTo>
                      <a:pt x="552" y="58"/>
                    </a:lnTo>
                    <a:lnTo>
                      <a:pt x="546" y="58"/>
                    </a:lnTo>
                    <a:lnTo>
                      <a:pt x="550" y="61"/>
                    </a:lnTo>
                    <a:lnTo>
                      <a:pt x="552" y="58"/>
                    </a:lnTo>
                    <a:lnTo>
                      <a:pt x="546" y="58"/>
                    </a:lnTo>
                    <a:lnTo>
                      <a:pt x="550" y="61"/>
                    </a:lnTo>
                    <a:lnTo>
                      <a:pt x="553" y="55"/>
                    </a:lnTo>
                    <a:lnTo>
                      <a:pt x="553" y="54"/>
                    </a:lnTo>
                    <a:lnTo>
                      <a:pt x="548" y="54"/>
                    </a:lnTo>
                    <a:lnTo>
                      <a:pt x="548" y="59"/>
                    </a:lnTo>
                    <a:lnTo>
                      <a:pt x="548" y="58"/>
                    </a:lnTo>
                    <a:lnTo>
                      <a:pt x="550" y="57"/>
                    </a:lnTo>
                    <a:lnTo>
                      <a:pt x="553" y="54"/>
                    </a:lnTo>
                    <a:lnTo>
                      <a:pt x="548" y="54"/>
                    </a:lnTo>
                    <a:lnTo>
                      <a:pt x="548" y="59"/>
                    </a:lnTo>
                    <a:lnTo>
                      <a:pt x="549" y="59"/>
                    </a:lnTo>
                    <a:lnTo>
                      <a:pt x="549" y="58"/>
                    </a:lnTo>
                    <a:lnTo>
                      <a:pt x="552" y="57"/>
                    </a:lnTo>
                    <a:lnTo>
                      <a:pt x="554" y="54"/>
                    </a:lnTo>
                    <a:lnTo>
                      <a:pt x="554" y="53"/>
                    </a:lnTo>
                    <a:lnTo>
                      <a:pt x="549" y="53"/>
                    </a:lnTo>
                    <a:lnTo>
                      <a:pt x="549" y="58"/>
                    </a:lnTo>
                    <a:lnTo>
                      <a:pt x="549" y="57"/>
                    </a:lnTo>
                    <a:lnTo>
                      <a:pt x="552" y="55"/>
                    </a:lnTo>
                    <a:lnTo>
                      <a:pt x="554" y="53"/>
                    </a:lnTo>
                    <a:lnTo>
                      <a:pt x="549" y="53"/>
                    </a:lnTo>
                    <a:lnTo>
                      <a:pt x="549" y="58"/>
                    </a:lnTo>
                    <a:lnTo>
                      <a:pt x="550" y="58"/>
                    </a:lnTo>
                    <a:lnTo>
                      <a:pt x="550" y="53"/>
                    </a:lnTo>
                    <a:lnTo>
                      <a:pt x="548" y="57"/>
                    </a:lnTo>
                    <a:lnTo>
                      <a:pt x="550" y="58"/>
                    </a:lnTo>
                    <a:lnTo>
                      <a:pt x="550" y="53"/>
                    </a:lnTo>
                    <a:lnTo>
                      <a:pt x="548" y="57"/>
                    </a:lnTo>
                    <a:lnTo>
                      <a:pt x="550" y="59"/>
                    </a:lnTo>
                    <a:lnTo>
                      <a:pt x="553" y="55"/>
                    </a:lnTo>
                    <a:lnTo>
                      <a:pt x="549" y="55"/>
                    </a:lnTo>
                    <a:lnTo>
                      <a:pt x="550" y="59"/>
                    </a:lnTo>
                    <a:lnTo>
                      <a:pt x="553" y="55"/>
                    </a:lnTo>
                    <a:lnTo>
                      <a:pt x="549" y="55"/>
                    </a:lnTo>
                    <a:lnTo>
                      <a:pt x="549" y="61"/>
                    </a:lnTo>
                    <a:lnTo>
                      <a:pt x="550" y="63"/>
                    </a:lnTo>
                    <a:lnTo>
                      <a:pt x="554" y="61"/>
                    </a:lnTo>
                    <a:lnTo>
                      <a:pt x="550" y="61"/>
                    </a:lnTo>
                    <a:lnTo>
                      <a:pt x="550" y="63"/>
                    </a:lnTo>
                    <a:lnTo>
                      <a:pt x="554" y="61"/>
                    </a:lnTo>
                    <a:lnTo>
                      <a:pt x="550" y="61"/>
                    </a:lnTo>
                    <a:lnTo>
                      <a:pt x="550" y="64"/>
                    </a:lnTo>
                    <a:lnTo>
                      <a:pt x="552" y="67"/>
                    </a:lnTo>
                    <a:lnTo>
                      <a:pt x="556" y="64"/>
                    </a:lnTo>
                    <a:lnTo>
                      <a:pt x="552" y="64"/>
                    </a:lnTo>
                    <a:lnTo>
                      <a:pt x="552" y="67"/>
                    </a:lnTo>
                    <a:lnTo>
                      <a:pt x="556" y="64"/>
                    </a:lnTo>
                    <a:lnTo>
                      <a:pt x="552" y="64"/>
                    </a:lnTo>
                    <a:lnTo>
                      <a:pt x="552" y="70"/>
                    </a:lnTo>
                    <a:lnTo>
                      <a:pt x="553" y="72"/>
                    </a:lnTo>
                    <a:lnTo>
                      <a:pt x="557" y="70"/>
                    </a:lnTo>
                    <a:lnTo>
                      <a:pt x="553" y="70"/>
                    </a:lnTo>
                    <a:lnTo>
                      <a:pt x="553" y="72"/>
                    </a:lnTo>
                    <a:lnTo>
                      <a:pt x="557" y="70"/>
                    </a:lnTo>
                    <a:lnTo>
                      <a:pt x="553" y="70"/>
                    </a:lnTo>
                    <a:lnTo>
                      <a:pt x="553" y="77"/>
                    </a:lnTo>
                    <a:lnTo>
                      <a:pt x="554" y="82"/>
                    </a:lnTo>
                    <a:lnTo>
                      <a:pt x="558" y="81"/>
                    </a:lnTo>
                    <a:lnTo>
                      <a:pt x="554" y="81"/>
                    </a:lnTo>
                    <a:lnTo>
                      <a:pt x="554" y="82"/>
                    </a:lnTo>
                    <a:lnTo>
                      <a:pt x="558" y="81"/>
                    </a:lnTo>
                    <a:lnTo>
                      <a:pt x="554" y="81"/>
                    </a:lnTo>
                    <a:lnTo>
                      <a:pt x="554" y="90"/>
                    </a:lnTo>
                    <a:lnTo>
                      <a:pt x="556" y="101"/>
                    </a:lnTo>
                    <a:lnTo>
                      <a:pt x="559" y="99"/>
                    </a:lnTo>
                    <a:lnTo>
                      <a:pt x="556" y="99"/>
                    </a:lnTo>
                    <a:lnTo>
                      <a:pt x="556" y="101"/>
                    </a:lnTo>
                    <a:lnTo>
                      <a:pt x="559" y="99"/>
                    </a:lnTo>
                    <a:lnTo>
                      <a:pt x="556" y="99"/>
                    </a:lnTo>
                    <a:lnTo>
                      <a:pt x="556" y="112"/>
                    </a:lnTo>
                    <a:lnTo>
                      <a:pt x="557" y="125"/>
                    </a:lnTo>
                    <a:lnTo>
                      <a:pt x="561" y="124"/>
                    </a:lnTo>
                    <a:lnTo>
                      <a:pt x="557" y="124"/>
                    </a:lnTo>
                    <a:lnTo>
                      <a:pt x="557" y="125"/>
                    </a:lnTo>
                    <a:lnTo>
                      <a:pt x="561" y="124"/>
                    </a:lnTo>
                    <a:lnTo>
                      <a:pt x="557" y="124"/>
                    </a:lnTo>
                    <a:lnTo>
                      <a:pt x="557" y="156"/>
                    </a:lnTo>
                    <a:lnTo>
                      <a:pt x="558" y="174"/>
                    </a:lnTo>
                    <a:lnTo>
                      <a:pt x="558" y="194"/>
                    </a:lnTo>
                    <a:lnTo>
                      <a:pt x="559" y="214"/>
                    </a:lnTo>
                    <a:lnTo>
                      <a:pt x="559" y="261"/>
                    </a:lnTo>
                    <a:lnTo>
                      <a:pt x="561" y="284"/>
                    </a:lnTo>
                    <a:lnTo>
                      <a:pt x="561" y="310"/>
                    </a:lnTo>
                    <a:lnTo>
                      <a:pt x="562" y="336"/>
                    </a:lnTo>
                    <a:lnTo>
                      <a:pt x="562" y="363"/>
                    </a:lnTo>
                    <a:lnTo>
                      <a:pt x="563" y="390"/>
                    </a:lnTo>
                    <a:lnTo>
                      <a:pt x="563" y="447"/>
                    </a:lnTo>
                    <a:lnTo>
                      <a:pt x="565" y="475"/>
                    </a:lnTo>
                    <a:lnTo>
                      <a:pt x="565" y="491"/>
                    </a:lnTo>
                    <a:lnTo>
                      <a:pt x="566" y="493"/>
                    </a:lnTo>
                    <a:lnTo>
                      <a:pt x="568" y="496"/>
                    </a:lnTo>
                    <a:lnTo>
                      <a:pt x="577" y="496"/>
                    </a:lnTo>
                    <a:lnTo>
                      <a:pt x="577" y="491"/>
                    </a:lnTo>
                    <a:lnTo>
                      <a:pt x="574" y="491"/>
                    </a:lnTo>
                    <a:lnTo>
                      <a:pt x="575" y="493"/>
                    </a:lnTo>
                    <a:lnTo>
                      <a:pt x="577" y="496"/>
                    </a:lnTo>
                    <a:lnTo>
                      <a:pt x="577" y="491"/>
                    </a:lnTo>
                    <a:lnTo>
                      <a:pt x="574" y="491"/>
                    </a:lnTo>
                    <a:lnTo>
                      <a:pt x="574" y="508"/>
                    </a:lnTo>
                    <a:lnTo>
                      <a:pt x="575" y="531"/>
                    </a:lnTo>
                    <a:lnTo>
                      <a:pt x="575" y="576"/>
                    </a:lnTo>
                    <a:lnTo>
                      <a:pt x="576" y="598"/>
                    </a:lnTo>
                    <a:lnTo>
                      <a:pt x="576" y="619"/>
                    </a:lnTo>
                    <a:lnTo>
                      <a:pt x="577" y="638"/>
                    </a:lnTo>
                    <a:lnTo>
                      <a:pt x="577" y="658"/>
                    </a:lnTo>
                    <a:lnTo>
                      <a:pt x="579" y="677"/>
                    </a:lnTo>
                    <a:lnTo>
                      <a:pt x="579" y="711"/>
                    </a:lnTo>
                    <a:lnTo>
                      <a:pt x="580" y="727"/>
                    </a:lnTo>
                    <a:lnTo>
                      <a:pt x="580" y="744"/>
                    </a:lnTo>
                    <a:lnTo>
                      <a:pt x="581" y="758"/>
                    </a:lnTo>
                    <a:lnTo>
                      <a:pt x="585" y="757"/>
                    </a:lnTo>
                    <a:lnTo>
                      <a:pt x="581" y="757"/>
                    </a:lnTo>
                    <a:lnTo>
                      <a:pt x="581" y="758"/>
                    </a:lnTo>
                    <a:lnTo>
                      <a:pt x="585" y="757"/>
                    </a:lnTo>
                    <a:lnTo>
                      <a:pt x="581" y="757"/>
                    </a:lnTo>
                    <a:lnTo>
                      <a:pt x="581" y="773"/>
                    </a:lnTo>
                    <a:lnTo>
                      <a:pt x="583" y="786"/>
                    </a:lnTo>
                    <a:lnTo>
                      <a:pt x="587" y="784"/>
                    </a:lnTo>
                    <a:lnTo>
                      <a:pt x="583" y="784"/>
                    </a:lnTo>
                    <a:lnTo>
                      <a:pt x="583" y="786"/>
                    </a:lnTo>
                    <a:lnTo>
                      <a:pt x="587" y="784"/>
                    </a:lnTo>
                    <a:lnTo>
                      <a:pt x="583" y="784"/>
                    </a:lnTo>
                    <a:lnTo>
                      <a:pt x="583" y="810"/>
                    </a:lnTo>
                    <a:lnTo>
                      <a:pt x="584" y="822"/>
                    </a:lnTo>
                    <a:lnTo>
                      <a:pt x="588" y="820"/>
                    </a:lnTo>
                    <a:lnTo>
                      <a:pt x="584" y="820"/>
                    </a:lnTo>
                    <a:lnTo>
                      <a:pt x="584" y="822"/>
                    </a:lnTo>
                    <a:lnTo>
                      <a:pt x="588" y="820"/>
                    </a:lnTo>
                    <a:lnTo>
                      <a:pt x="584" y="820"/>
                    </a:lnTo>
                    <a:lnTo>
                      <a:pt x="584" y="832"/>
                    </a:lnTo>
                    <a:lnTo>
                      <a:pt x="585" y="842"/>
                    </a:lnTo>
                    <a:lnTo>
                      <a:pt x="589" y="841"/>
                    </a:lnTo>
                    <a:lnTo>
                      <a:pt x="585" y="841"/>
                    </a:lnTo>
                    <a:lnTo>
                      <a:pt x="585" y="842"/>
                    </a:lnTo>
                    <a:lnTo>
                      <a:pt x="589" y="841"/>
                    </a:lnTo>
                    <a:lnTo>
                      <a:pt x="585" y="841"/>
                    </a:lnTo>
                    <a:lnTo>
                      <a:pt x="585" y="851"/>
                    </a:lnTo>
                    <a:lnTo>
                      <a:pt x="587" y="861"/>
                    </a:lnTo>
                    <a:lnTo>
                      <a:pt x="590" y="859"/>
                    </a:lnTo>
                    <a:lnTo>
                      <a:pt x="587" y="859"/>
                    </a:lnTo>
                    <a:lnTo>
                      <a:pt x="587" y="861"/>
                    </a:lnTo>
                    <a:lnTo>
                      <a:pt x="590" y="859"/>
                    </a:lnTo>
                    <a:lnTo>
                      <a:pt x="587" y="859"/>
                    </a:lnTo>
                    <a:lnTo>
                      <a:pt x="587" y="876"/>
                    </a:lnTo>
                    <a:lnTo>
                      <a:pt x="588" y="884"/>
                    </a:lnTo>
                    <a:lnTo>
                      <a:pt x="592" y="882"/>
                    </a:lnTo>
                    <a:lnTo>
                      <a:pt x="588" y="882"/>
                    </a:lnTo>
                    <a:lnTo>
                      <a:pt x="588" y="884"/>
                    </a:lnTo>
                    <a:lnTo>
                      <a:pt x="592" y="882"/>
                    </a:lnTo>
                    <a:lnTo>
                      <a:pt x="588" y="882"/>
                    </a:lnTo>
                    <a:lnTo>
                      <a:pt x="588" y="890"/>
                    </a:lnTo>
                    <a:lnTo>
                      <a:pt x="589" y="895"/>
                    </a:lnTo>
                    <a:lnTo>
                      <a:pt x="593" y="894"/>
                    </a:lnTo>
                    <a:lnTo>
                      <a:pt x="589" y="894"/>
                    </a:lnTo>
                    <a:lnTo>
                      <a:pt x="589" y="895"/>
                    </a:lnTo>
                    <a:lnTo>
                      <a:pt x="593" y="894"/>
                    </a:lnTo>
                    <a:lnTo>
                      <a:pt x="589" y="894"/>
                    </a:lnTo>
                    <a:lnTo>
                      <a:pt x="589" y="901"/>
                    </a:lnTo>
                    <a:lnTo>
                      <a:pt x="590" y="906"/>
                    </a:lnTo>
                    <a:lnTo>
                      <a:pt x="594" y="904"/>
                    </a:lnTo>
                    <a:lnTo>
                      <a:pt x="590" y="904"/>
                    </a:lnTo>
                    <a:lnTo>
                      <a:pt x="590" y="906"/>
                    </a:lnTo>
                    <a:lnTo>
                      <a:pt x="594" y="904"/>
                    </a:lnTo>
                    <a:lnTo>
                      <a:pt x="590" y="904"/>
                    </a:lnTo>
                    <a:lnTo>
                      <a:pt x="590" y="916"/>
                    </a:lnTo>
                    <a:lnTo>
                      <a:pt x="592" y="919"/>
                    </a:lnTo>
                    <a:lnTo>
                      <a:pt x="596" y="916"/>
                    </a:lnTo>
                    <a:lnTo>
                      <a:pt x="592" y="916"/>
                    </a:lnTo>
                    <a:lnTo>
                      <a:pt x="592" y="919"/>
                    </a:lnTo>
                    <a:lnTo>
                      <a:pt x="596" y="916"/>
                    </a:lnTo>
                    <a:lnTo>
                      <a:pt x="592" y="916"/>
                    </a:lnTo>
                    <a:lnTo>
                      <a:pt x="592" y="923"/>
                    </a:lnTo>
                    <a:lnTo>
                      <a:pt x="593" y="925"/>
                    </a:lnTo>
                    <a:lnTo>
                      <a:pt x="597" y="923"/>
                    </a:lnTo>
                    <a:lnTo>
                      <a:pt x="593" y="923"/>
                    </a:lnTo>
                    <a:lnTo>
                      <a:pt x="593" y="925"/>
                    </a:lnTo>
                    <a:lnTo>
                      <a:pt x="597" y="923"/>
                    </a:lnTo>
                    <a:lnTo>
                      <a:pt x="593" y="923"/>
                    </a:lnTo>
                    <a:lnTo>
                      <a:pt x="593" y="926"/>
                    </a:lnTo>
                    <a:lnTo>
                      <a:pt x="594" y="929"/>
                    </a:lnTo>
                    <a:lnTo>
                      <a:pt x="598" y="926"/>
                    </a:lnTo>
                    <a:lnTo>
                      <a:pt x="594" y="926"/>
                    </a:lnTo>
                    <a:lnTo>
                      <a:pt x="594" y="929"/>
                    </a:lnTo>
                    <a:lnTo>
                      <a:pt x="598" y="926"/>
                    </a:lnTo>
                    <a:lnTo>
                      <a:pt x="594" y="926"/>
                    </a:lnTo>
                    <a:lnTo>
                      <a:pt x="594" y="929"/>
                    </a:lnTo>
                    <a:lnTo>
                      <a:pt x="596" y="932"/>
                    </a:lnTo>
                    <a:lnTo>
                      <a:pt x="598" y="934"/>
                    </a:lnTo>
                    <a:lnTo>
                      <a:pt x="599" y="934"/>
                    </a:lnTo>
                    <a:lnTo>
                      <a:pt x="599" y="929"/>
                    </a:lnTo>
                    <a:lnTo>
                      <a:pt x="596" y="929"/>
                    </a:lnTo>
                    <a:lnTo>
                      <a:pt x="597" y="932"/>
                    </a:lnTo>
                    <a:lnTo>
                      <a:pt x="599" y="934"/>
                    </a:lnTo>
                    <a:lnTo>
                      <a:pt x="599" y="929"/>
                    </a:lnTo>
                    <a:lnTo>
                      <a:pt x="596" y="929"/>
                    </a:lnTo>
                    <a:lnTo>
                      <a:pt x="596" y="930"/>
                    </a:lnTo>
                    <a:lnTo>
                      <a:pt x="597" y="933"/>
                    </a:lnTo>
                    <a:lnTo>
                      <a:pt x="599" y="935"/>
                    </a:lnTo>
                    <a:lnTo>
                      <a:pt x="601" y="935"/>
                    </a:lnTo>
                    <a:lnTo>
                      <a:pt x="601" y="934"/>
                    </a:lnTo>
                    <a:lnTo>
                      <a:pt x="603" y="933"/>
                    </a:lnTo>
                    <a:lnTo>
                      <a:pt x="606" y="930"/>
                    </a:lnTo>
                    <a:lnTo>
                      <a:pt x="606" y="929"/>
                    </a:lnTo>
                    <a:lnTo>
                      <a:pt x="601" y="929"/>
                    </a:lnTo>
                    <a:lnTo>
                      <a:pt x="601" y="934"/>
                    </a:lnTo>
                    <a:lnTo>
                      <a:pt x="601" y="933"/>
                    </a:lnTo>
                    <a:lnTo>
                      <a:pt x="603" y="932"/>
                    </a:lnTo>
                    <a:lnTo>
                      <a:pt x="606" y="929"/>
                    </a:lnTo>
                    <a:lnTo>
                      <a:pt x="601" y="929"/>
                    </a:lnTo>
                    <a:lnTo>
                      <a:pt x="601" y="934"/>
                    </a:lnTo>
                    <a:lnTo>
                      <a:pt x="602" y="934"/>
                    </a:lnTo>
                    <a:lnTo>
                      <a:pt x="602" y="933"/>
                    </a:lnTo>
                    <a:lnTo>
                      <a:pt x="605" y="932"/>
                    </a:lnTo>
                    <a:lnTo>
                      <a:pt x="607" y="929"/>
                    </a:lnTo>
                    <a:lnTo>
                      <a:pt x="607" y="928"/>
                    </a:lnTo>
                    <a:lnTo>
                      <a:pt x="602" y="928"/>
                    </a:lnTo>
                    <a:lnTo>
                      <a:pt x="606" y="932"/>
                    </a:lnTo>
                    <a:lnTo>
                      <a:pt x="605" y="930"/>
                    </a:lnTo>
                    <a:lnTo>
                      <a:pt x="607" y="928"/>
                    </a:lnTo>
                    <a:lnTo>
                      <a:pt x="602" y="928"/>
                    </a:lnTo>
                    <a:lnTo>
                      <a:pt x="606" y="932"/>
                    </a:lnTo>
                    <a:lnTo>
                      <a:pt x="607" y="930"/>
                    </a:lnTo>
                    <a:lnTo>
                      <a:pt x="606" y="929"/>
                    </a:lnTo>
                    <a:lnTo>
                      <a:pt x="608" y="926"/>
                    </a:lnTo>
                    <a:lnTo>
                      <a:pt x="608" y="925"/>
                    </a:lnTo>
                    <a:lnTo>
                      <a:pt x="603" y="925"/>
                    </a:lnTo>
                    <a:lnTo>
                      <a:pt x="607" y="928"/>
                    </a:lnTo>
                    <a:lnTo>
                      <a:pt x="608" y="925"/>
                    </a:lnTo>
                    <a:lnTo>
                      <a:pt x="603" y="925"/>
                    </a:lnTo>
                    <a:lnTo>
                      <a:pt x="607" y="928"/>
                    </a:lnTo>
                    <a:lnTo>
                      <a:pt x="610" y="923"/>
                    </a:lnTo>
                    <a:lnTo>
                      <a:pt x="610" y="919"/>
                    </a:lnTo>
                    <a:lnTo>
                      <a:pt x="605" y="919"/>
                    </a:lnTo>
                    <a:lnTo>
                      <a:pt x="608" y="921"/>
                    </a:lnTo>
                    <a:lnTo>
                      <a:pt x="610" y="919"/>
                    </a:lnTo>
                    <a:lnTo>
                      <a:pt x="605" y="919"/>
                    </a:lnTo>
                    <a:lnTo>
                      <a:pt x="608" y="921"/>
                    </a:lnTo>
                    <a:lnTo>
                      <a:pt x="611" y="916"/>
                    </a:lnTo>
                    <a:lnTo>
                      <a:pt x="611" y="914"/>
                    </a:lnTo>
                    <a:lnTo>
                      <a:pt x="606" y="914"/>
                    </a:lnTo>
                    <a:lnTo>
                      <a:pt x="610" y="916"/>
                    </a:lnTo>
                    <a:lnTo>
                      <a:pt x="611" y="914"/>
                    </a:lnTo>
                    <a:lnTo>
                      <a:pt x="606" y="914"/>
                    </a:lnTo>
                    <a:lnTo>
                      <a:pt x="610" y="916"/>
                    </a:lnTo>
                    <a:lnTo>
                      <a:pt x="612" y="911"/>
                    </a:lnTo>
                    <a:lnTo>
                      <a:pt x="612" y="908"/>
                    </a:lnTo>
                    <a:lnTo>
                      <a:pt x="607" y="908"/>
                    </a:lnTo>
                    <a:lnTo>
                      <a:pt x="611" y="910"/>
                    </a:lnTo>
                    <a:lnTo>
                      <a:pt x="612" y="908"/>
                    </a:lnTo>
                    <a:lnTo>
                      <a:pt x="607" y="908"/>
                    </a:lnTo>
                    <a:lnTo>
                      <a:pt x="611" y="910"/>
                    </a:lnTo>
                    <a:lnTo>
                      <a:pt x="612" y="904"/>
                    </a:lnTo>
                    <a:lnTo>
                      <a:pt x="614" y="903"/>
                    </a:lnTo>
                    <a:lnTo>
                      <a:pt x="614" y="886"/>
                    </a:lnTo>
                    <a:lnTo>
                      <a:pt x="608" y="886"/>
                    </a:lnTo>
                    <a:lnTo>
                      <a:pt x="614" y="888"/>
                    </a:lnTo>
                    <a:lnTo>
                      <a:pt x="614" y="886"/>
                    </a:lnTo>
                    <a:lnTo>
                      <a:pt x="608" y="886"/>
                    </a:lnTo>
                    <a:lnTo>
                      <a:pt x="614" y="888"/>
                    </a:lnTo>
                    <a:lnTo>
                      <a:pt x="615" y="877"/>
                    </a:lnTo>
                    <a:lnTo>
                      <a:pt x="615" y="863"/>
                    </a:lnTo>
                    <a:lnTo>
                      <a:pt x="610" y="863"/>
                    </a:lnTo>
                    <a:lnTo>
                      <a:pt x="615" y="864"/>
                    </a:lnTo>
                    <a:lnTo>
                      <a:pt x="615" y="863"/>
                    </a:lnTo>
                    <a:lnTo>
                      <a:pt x="610" y="863"/>
                    </a:lnTo>
                    <a:lnTo>
                      <a:pt x="615" y="864"/>
                    </a:lnTo>
                    <a:lnTo>
                      <a:pt x="616" y="850"/>
                    </a:lnTo>
                    <a:lnTo>
                      <a:pt x="616" y="832"/>
                    </a:lnTo>
                    <a:lnTo>
                      <a:pt x="611" y="832"/>
                    </a:lnTo>
                    <a:lnTo>
                      <a:pt x="616" y="833"/>
                    </a:lnTo>
                    <a:lnTo>
                      <a:pt x="616" y="832"/>
                    </a:lnTo>
                    <a:lnTo>
                      <a:pt x="611" y="832"/>
                    </a:lnTo>
                    <a:lnTo>
                      <a:pt x="616" y="833"/>
                    </a:lnTo>
                    <a:lnTo>
                      <a:pt x="618" y="815"/>
                    </a:lnTo>
                    <a:lnTo>
                      <a:pt x="618" y="775"/>
                    </a:lnTo>
                    <a:lnTo>
                      <a:pt x="619" y="753"/>
                    </a:lnTo>
                    <a:lnTo>
                      <a:pt x="619" y="730"/>
                    </a:lnTo>
                    <a:lnTo>
                      <a:pt x="620" y="705"/>
                    </a:lnTo>
                    <a:lnTo>
                      <a:pt x="620" y="681"/>
                    </a:lnTo>
                    <a:lnTo>
                      <a:pt x="621" y="655"/>
                    </a:lnTo>
                    <a:lnTo>
                      <a:pt x="621" y="601"/>
                    </a:lnTo>
                    <a:lnTo>
                      <a:pt x="623" y="574"/>
                    </a:lnTo>
                    <a:lnTo>
                      <a:pt x="623" y="545"/>
                    </a:lnTo>
                    <a:lnTo>
                      <a:pt x="624" y="517"/>
                    </a:lnTo>
                    <a:lnTo>
                      <a:pt x="624" y="491"/>
                    </a:lnTo>
                    <a:lnTo>
                      <a:pt x="619" y="491"/>
                    </a:lnTo>
                    <a:lnTo>
                      <a:pt x="619" y="496"/>
                    </a:lnTo>
                    <a:lnTo>
                      <a:pt x="619" y="495"/>
                    </a:lnTo>
                    <a:lnTo>
                      <a:pt x="621" y="493"/>
                    </a:lnTo>
                    <a:lnTo>
                      <a:pt x="624" y="491"/>
                    </a:lnTo>
                    <a:lnTo>
                      <a:pt x="619" y="491"/>
                    </a:lnTo>
                    <a:lnTo>
                      <a:pt x="619" y="496"/>
                    </a:lnTo>
                    <a:lnTo>
                      <a:pt x="628" y="496"/>
                    </a:lnTo>
                    <a:lnTo>
                      <a:pt x="628" y="495"/>
                    </a:lnTo>
                    <a:lnTo>
                      <a:pt x="630" y="493"/>
                    </a:lnTo>
                    <a:lnTo>
                      <a:pt x="633" y="491"/>
                    </a:lnTo>
                    <a:lnTo>
                      <a:pt x="633" y="459"/>
                    </a:lnTo>
                    <a:lnTo>
                      <a:pt x="634" y="435"/>
                    </a:lnTo>
                    <a:lnTo>
                      <a:pt x="634" y="413"/>
                    </a:lnTo>
                    <a:lnTo>
                      <a:pt x="636" y="391"/>
                    </a:lnTo>
                    <a:lnTo>
                      <a:pt x="636" y="371"/>
                    </a:lnTo>
                    <a:lnTo>
                      <a:pt x="637" y="350"/>
                    </a:lnTo>
                    <a:lnTo>
                      <a:pt x="637" y="313"/>
                    </a:lnTo>
                    <a:lnTo>
                      <a:pt x="632" y="313"/>
                    </a:lnTo>
                    <a:lnTo>
                      <a:pt x="637" y="314"/>
                    </a:lnTo>
                    <a:lnTo>
                      <a:pt x="637" y="313"/>
                    </a:lnTo>
                    <a:lnTo>
                      <a:pt x="632" y="313"/>
                    </a:lnTo>
                    <a:lnTo>
                      <a:pt x="637" y="314"/>
                    </a:lnTo>
                    <a:lnTo>
                      <a:pt x="638" y="296"/>
                    </a:lnTo>
                    <a:lnTo>
                      <a:pt x="638" y="276"/>
                    </a:lnTo>
                    <a:lnTo>
                      <a:pt x="633" y="276"/>
                    </a:lnTo>
                    <a:lnTo>
                      <a:pt x="638" y="278"/>
                    </a:lnTo>
                    <a:lnTo>
                      <a:pt x="638" y="276"/>
                    </a:lnTo>
                    <a:lnTo>
                      <a:pt x="633" y="276"/>
                    </a:lnTo>
                    <a:lnTo>
                      <a:pt x="638" y="278"/>
                    </a:lnTo>
                    <a:lnTo>
                      <a:pt x="639" y="262"/>
                    </a:lnTo>
                    <a:lnTo>
                      <a:pt x="639" y="230"/>
                    </a:lnTo>
                    <a:lnTo>
                      <a:pt x="634" y="230"/>
                    </a:lnTo>
                    <a:lnTo>
                      <a:pt x="639" y="231"/>
                    </a:lnTo>
                    <a:lnTo>
                      <a:pt x="639" y="230"/>
                    </a:lnTo>
                    <a:lnTo>
                      <a:pt x="634" y="230"/>
                    </a:lnTo>
                    <a:lnTo>
                      <a:pt x="639" y="231"/>
                    </a:lnTo>
                    <a:lnTo>
                      <a:pt x="641" y="217"/>
                    </a:lnTo>
                    <a:lnTo>
                      <a:pt x="641" y="203"/>
                    </a:lnTo>
                    <a:lnTo>
                      <a:pt x="636" y="203"/>
                    </a:lnTo>
                    <a:lnTo>
                      <a:pt x="641" y="204"/>
                    </a:lnTo>
                    <a:lnTo>
                      <a:pt x="641" y="203"/>
                    </a:lnTo>
                    <a:lnTo>
                      <a:pt x="636" y="203"/>
                    </a:lnTo>
                    <a:lnTo>
                      <a:pt x="641" y="204"/>
                    </a:lnTo>
                    <a:lnTo>
                      <a:pt x="642" y="191"/>
                    </a:lnTo>
                    <a:lnTo>
                      <a:pt x="642" y="177"/>
                    </a:lnTo>
                    <a:lnTo>
                      <a:pt x="637" y="177"/>
                    </a:lnTo>
                    <a:lnTo>
                      <a:pt x="642" y="178"/>
                    </a:lnTo>
                    <a:lnTo>
                      <a:pt x="642" y="177"/>
                    </a:lnTo>
                    <a:lnTo>
                      <a:pt x="637" y="177"/>
                    </a:lnTo>
                    <a:lnTo>
                      <a:pt x="642" y="178"/>
                    </a:lnTo>
                    <a:lnTo>
                      <a:pt x="643" y="166"/>
                    </a:lnTo>
                    <a:lnTo>
                      <a:pt x="643" y="145"/>
                    </a:lnTo>
                    <a:lnTo>
                      <a:pt x="638" y="145"/>
                    </a:lnTo>
                    <a:lnTo>
                      <a:pt x="643" y="146"/>
                    </a:lnTo>
                    <a:lnTo>
                      <a:pt x="643" y="145"/>
                    </a:lnTo>
                    <a:lnTo>
                      <a:pt x="638" y="145"/>
                    </a:lnTo>
                    <a:lnTo>
                      <a:pt x="643" y="146"/>
                    </a:lnTo>
                    <a:lnTo>
                      <a:pt x="645" y="137"/>
                    </a:lnTo>
                    <a:lnTo>
                      <a:pt x="645" y="126"/>
                    </a:lnTo>
                    <a:lnTo>
                      <a:pt x="639" y="126"/>
                    </a:lnTo>
                    <a:lnTo>
                      <a:pt x="645" y="128"/>
                    </a:lnTo>
                    <a:lnTo>
                      <a:pt x="645" y="126"/>
                    </a:lnTo>
                    <a:lnTo>
                      <a:pt x="639" y="126"/>
                    </a:lnTo>
                    <a:lnTo>
                      <a:pt x="645" y="128"/>
                    </a:lnTo>
                    <a:lnTo>
                      <a:pt x="646" y="119"/>
                    </a:lnTo>
                    <a:lnTo>
                      <a:pt x="646" y="110"/>
                    </a:lnTo>
                    <a:lnTo>
                      <a:pt x="641" y="110"/>
                    </a:lnTo>
                    <a:lnTo>
                      <a:pt x="645" y="111"/>
                    </a:lnTo>
                    <a:lnTo>
                      <a:pt x="646" y="110"/>
                    </a:lnTo>
                    <a:lnTo>
                      <a:pt x="641" y="110"/>
                    </a:lnTo>
                    <a:lnTo>
                      <a:pt x="645" y="111"/>
                    </a:lnTo>
                    <a:lnTo>
                      <a:pt x="646" y="104"/>
                    </a:lnTo>
                    <a:lnTo>
                      <a:pt x="647" y="103"/>
                    </a:lnTo>
                    <a:lnTo>
                      <a:pt x="647" y="90"/>
                    </a:lnTo>
                    <a:lnTo>
                      <a:pt x="642" y="90"/>
                    </a:lnTo>
                    <a:lnTo>
                      <a:pt x="646" y="92"/>
                    </a:lnTo>
                    <a:lnTo>
                      <a:pt x="647" y="90"/>
                    </a:lnTo>
                    <a:lnTo>
                      <a:pt x="642" y="90"/>
                    </a:lnTo>
                    <a:lnTo>
                      <a:pt x="646" y="92"/>
                    </a:lnTo>
                    <a:lnTo>
                      <a:pt x="647" y="86"/>
                    </a:lnTo>
                    <a:lnTo>
                      <a:pt x="649" y="85"/>
                    </a:lnTo>
                    <a:lnTo>
                      <a:pt x="649" y="80"/>
                    </a:lnTo>
                    <a:lnTo>
                      <a:pt x="643" y="80"/>
                    </a:lnTo>
                    <a:lnTo>
                      <a:pt x="647" y="81"/>
                    </a:lnTo>
                    <a:lnTo>
                      <a:pt x="649" y="80"/>
                    </a:lnTo>
                    <a:lnTo>
                      <a:pt x="643" y="80"/>
                    </a:lnTo>
                    <a:lnTo>
                      <a:pt x="647" y="81"/>
                    </a:lnTo>
                    <a:lnTo>
                      <a:pt x="649" y="76"/>
                    </a:lnTo>
                    <a:lnTo>
                      <a:pt x="650" y="75"/>
                    </a:lnTo>
                    <a:lnTo>
                      <a:pt x="650" y="71"/>
                    </a:lnTo>
                    <a:lnTo>
                      <a:pt x="645" y="71"/>
                    </a:lnTo>
                    <a:lnTo>
                      <a:pt x="649" y="72"/>
                    </a:lnTo>
                    <a:lnTo>
                      <a:pt x="650" y="71"/>
                    </a:lnTo>
                    <a:lnTo>
                      <a:pt x="645" y="71"/>
                    </a:lnTo>
                    <a:lnTo>
                      <a:pt x="649" y="72"/>
                    </a:lnTo>
                    <a:lnTo>
                      <a:pt x="650" y="68"/>
                    </a:lnTo>
                    <a:lnTo>
                      <a:pt x="651" y="67"/>
                    </a:lnTo>
                    <a:lnTo>
                      <a:pt x="651" y="62"/>
                    </a:lnTo>
                    <a:lnTo>
                      <a:pt x="646" y="62"/>
                    </a:lnTo>
                    <a:lnTo>
                      <a:pt x="650" y="64"/>
                    </a:lnTo>
                    <a:lnTo>
                      <a:pt x="651" y="62"/>
                    </a:lnTo>
                    <a:lnTo>
                      <a:pt x="646" y="62"/>
                    </a:lnTo>
                    <a:lnTo>
                      <a:pt x="650" y="64"/>
                    </a:lnTo>
                    <a:lnTo>
                      <a:pt x="652" y="59"/>
                    </a:lnTo>
                    <a:lnTo>
                      <a:pt x="652" y="57"/>
                    </a:lnTo>
                    <a:lnTo>
                      <a:pt x="647" y="57"/>
                    </a:lnTo>
                    <a:lnTo>
                      <a:pt x="651" y="61"/>
                    </a:lnTo>
                    <a:lnTo>
                      <a:pt x="650" y="59"/>
                    </a:lnTo>
                    <a:lnTo>
                      <a:pt x="652" y="57"/>
                    </a:lnTo>
                    <a:lnTo>
                      <a:pt x="647" y="57"/>
                    </a:lnTo>
                    <a:lnTo>
                      <a:pt x="651" y="61"/>
                    </a:lnTo>
                    <a:lnTo>
                      <a:pt x="652" y="59"/>
                    </a:lnTo>
                    <a:lnTo>
                      <a:pt x="651" y="58"/>
                    </a:lnTo>
                    <a:lnTo>
                      <a:pt x="654" y="55"/>
                    </a:lnTo>
                    <a:lnTo>
                      <a:pt x="654" y="54"/>
                    </a:lnTo>
                    <a:lnTo>
                      <a:pt x="649" y="54"/>
                    </a:lnTo>
                    <a:lnTo>
                      <a:pt x="652" y="58"/>
                    </a:lnTo>
                    <a:lnTo>
                      <a:pt x="651" y="57"/>
                    </a:lnTo>
                    <a:lnTo>
                      <a:pt x="654" y="54"/>
                    </a:lnTo>
                    <a:lnTo>
                      <a:pt x="649" y="54"/>
                    </a:lnTo>
                    <a:lnTo>
                      <a:pt x="652" y="58"/>
                    </a:lnTo>
                    <a:lnTo>
                      <a:pt x="654" y="57"/>
                    </a:lnTo>
                    <a:lnTo>
                      <a:pt x="650" y="53"/>
                    </a:lnTo>
                    <a:lnTo>
                      <a:pt x="650" y="58"/>
                    </a:lnTo>
                    <a:lnTo>
                      <a:pt x="654" y="57"/>
                    </a:lnTo>
                    <a:lnTo>
                      <a:pt x="650" y="53"/>
                    </a:lnTo>
                    <a:lnTo>
                      <a:pt x="650" y="58"/>
                    </a:lnTo>
                    <a:lnTo>
                      <a:pt x="651" y="58"/>
                    </a:lnTo>
                    <a:lnTo>
                      <a:pt x="651" y="53"/>
                    </a:lnTo>
                    <a:lnTo>
                      <a:pt x="649" y="57"/>
                    </a:lnTo>
                    <a:lnTo>
                      <a:pt x="651" y="58"/>
                    </a:lnTo>
                    <a:lnTo>
                      <a:pt x="651" y="53"/>
                    </a:lnTo>
                    <a:lnTo>
                      <a:pt x="649" y="57"/>
                    </a:lnTo>
                    <a:lnTo>
                      <a:pt x="650" y="58"/>
                    </a:lnTo>
                    <a:lnTo>
                      <a:pt x="652" y="54"/>
                    </a:lnTo>
                    <a:lnTo>
                      <a:pt x="649" y="54"/>
                    </a:lnTo>
                    <a:lnTo>
                      <a:pt x="650" y="58"/>
                    </a:lnTo>
                    <a:lnTo>
                      <a:pt x="652" y="54"/>
                    </a:lnTo>
                    <a:lnTo>
                      <a:pt x="649" y="54"/>
                    </a:lnTo>
                    <a:lnTo>
                      <a:pt x="649" y="55"/>
                    </a:lnTo>
                    <a:lnTo>
                      <a:pt x="650" y="59"/>
                    </a:lnTo>
                    <a:lnTo>
                      <a:pt x="651" y="61"/>
                    </a:lnTo>
                    <a:lnTo>
                      <a:pt x="654" y="57"/>
                    </a:lnTo>
                    <a:lnTo>
                      <a:pt x="650" y="57"/>
                    </a:lnTo>
                    <a:lnTo>
                      <a:pt x="651" y="61"/>
                    </a:lnTo>
                    <a:lnTo>
                      <a:pt x="654" y="57"/>
                    </a:lnTo>
                    <a:lnTo>
                      <a:pt x="650" y="57"/>
                    </a:lnTo>
                    <a:lnTo>
                      <a:pt x="650" y="59"/>
                    </a:lnTo>
                    <a:lnTo>
                      <a:pt x="651" y="63"/>
                    </a:lnTo>
                    <a:lnTo>
                      <a:pt x="652" y="64"/>
                    </a:lnTo>
                    <a:lnTo>
                      <a:pt x="655" y="61"/>
                    </a:lnTo>
                    <a:lnTo>
                      <a:pt x="651" y="61"/>
                    </a:lnTo>
                    <a:lnTo>
                      <a:pt x="652" y="64"/>
                    </a:lnTo>
                    <a:lnTo>
                      <a:pt x="655" y="61"/>
                    </a:lnTo>
                    <a:lnTo>
                      <a:pt x="651" y="61"/>
                    </a:lnTo>
                    <a:lnTo>
                      <a:pt x="651" y="66"/>
                    </a:lnTo>
                    <a:lnTo>
                      <a:pt x="652" y="68"/>
                    </a:lnTo>
                    <a:lnTo>
                      <a:pt x="656" y="66"/>
                    </a:lnTo>
                    <a:lnTo>
                      <a:pt x="652" y="66"/>
                    </a:lnTo>
                    <a:lnTo>
                      <a:pt x="652" y="68"/>
                    </a:lnTo>
                    <a:lnTo>
                      <a:pt x="656" y="66"/>
                    </a:lnTo>
                    <a:lnTo>
                      <a:pt x="652" y="66"/>
                    </a:lnTo>
                    <a:lnTo>
                      <a:pt x="652" y="71"/>
                    </a:lnTo>
                    <a:lnTo>
                      <a:pt x="654" y="73"/>
                    </a:lnTo>
                    <a:lnTo>
                      <a:pt x="658" y="71"/>
                    </a:lnTo>
                    <a:lnTo>
                      <a:pt x="654" y="71"/>
                    </a:lnTo>
                    <a:lnTo>
                      <a:pt x="654" y="73"/>
                    </a:lnTo>
                    <a:lnTo>
                      <a:pt x="658" y="71"/>
                    </a:lnTo>
                    <a:lnTo>
                      <a:pt x="654" y="71"/>
                    </a:lnTo>
                    <a:lnTo>
                      <a:pt x="654" y="79"/>
                    </a:lnTo>
                    <a:lnTo>
                      <a:pt x="655" y="85"/>
                    </a:lnTo>
                    <a:lnTo>
                      <a:pt x="659" y="84"/>
                    </a:lnTo>
                    <a:lnTo>
                      <a:pt x="655" y="84"/>
                    </a:lnTo>
                    <a:lnTo>
                      <a:pt x="655" y="85"/>
                    </a:lnTo>
                    <a:lnTo>
                      <a:pt x="659" y="84"/>
                    </a:lnTo>
                    <a:lnTo>
                      <a:pt x="655" y="84"/>
                    </a:lnTo>
                    <a:lnTo>
                      <a:pt x="655" y="94"/>
                    </a:lnTo>
                    <a:lnTo>
                      <a:pt x="656" y="104"/>
                    </a:lnTo>
                    <a:lnTo>
                      <a:pt x="660" y="103"/>
                    </a:lnTo>
                    <a:lnTo>
                      <a:pt x="656" y="103"/>
                    </a:lnTo>
                    <a:lnTo>
                      <a:pt x="656" y="104"/>
                    </a:lnTo>
                    <a:lnTo>
                      <a:pt x="660" y="103"/>
                    </a:lnTo>
                    <a:lnTo>
                      <a:pt x="656" y="103"/>
                    </a:lnTo>
                    <a:lnTo>
                      <a:pt x="656" y="117"/>
                    </a:lnTo>
                    <a:lnTo>
                      <a:pt x="658" y="130"/>
                    </a:lnTo>
                    <a:lnTo>
                      <a:pt x="661" y="129"/>
                    </a:lnTo>
                    <a:lnTo>
                      <a:pt x="658" y="129"/>
                    </a:lnTo>
                    <a:lnTo>
                      <a:pt x="658" y="130"/>
                    </a:lnTo>
                    <a:lnTo>
                      <a:pt x="661" y="129"/>
                    </a:lnTo>
                    <a:lnTo>
                      <a:pt x="658" y="129"/>
                    </a:lnTo>
                    <a:lnTo>
                      <a:pt x="658" y="163"/>
                    </a:lnTo>
                    <a:lnTo>
                      <a:pt x="659" y="181"/>
                    </a:lnTo>
                    <a:lnTo>
                      <a:pt x="659" y="201"/>
                    </a:lnTo>
                    <a:lnTo>
                      <a:pt x="660" y="222"/>
                    </a:lnTo>
                    <a:lnTo>
                      <a:pt x="660" y="245"/>
                    </a:lnTo>
                    <a:lnTo>
                      <a:pt x="661" y="269"/>
                    </a:lnTo>
                    <a:lnTo>
                      <a:pt x="661" y="319"/>
                    </a:lnTo>
                    <a:lnTo>
                      <a:pt x="663" y="346"/>
                    </a:lnTo>
                    <a:lnTo>
                      <a:pt x="663" y="373"/>
                    </a:lnTo>
                    <a:lnTo>
                      <a:pt x="664" y="400"/>
                    </a:lnTo>
                    <a:lnTo>
                      <a:pt x="664" y="429"/>
                    </a:lnTo>
                    <a:lnTo>
                      <a:pt x="665" y="457"/>
                    </a:lnTo>
                    <a:lnTo>
                      <a:pt x="665" y="491"/>
                    </a:lnTo>
                    <a:lnTo>
                      <a:pt x="667" y="493"/>
                    </a:lnTo>
                    <a:lnTo>
                      <a:pt x="669" y="496"/>
                    </a:lnTo>
                    <a:lnTo>
                      <a:pt x="677" y="496"/>
                    </a:lnTo>
                    <a:lnTo>
                      <a:pt x="677" y="491"/>
                    </a:lnTo>
                    <a:lnTo>
                      <a:pt x="674" y="495"/>
                    </a:lnTo>
                    <a:lnTo>
                      <a:pt x="677" y="496"/>
                    </a:lnTo>
                    <a:lnTo>
                      <a:pt x="677" y="491"/>
                    </a:lnTo>
                    <a:lnTo>
                      <a:pt x="674" y="495"/>
                    </a:lnTo>
                    <a:lnTo>
                      <a:pt x="676" y="496"/>
                    </a:lnTo>
                    <a:lnTo>
                      <a:pt x="678" y="492"/>
                    </a:lnTo>
                    <a:lnTo>
                      <a:pt x="674" y="492"/>
                    </a:lnTo>
                    <a:lnTo>
                      <a:pt x="676" y="496"/>
                    </a:lnTo>
                    <a:lnTo>
                      <a:pt x="678" y="492"/>
                    </a:lnTo>
                    <a:lnTo>
                      <a:pt x="674" y="492"/>
                    </a:lnTo>
                    <a:lnTo>
                      <a:pt x="674" y="517"/>
                    </a:lnTo>
                    <a:lnTo>
                      <a:pt x="676" y="540"/>
                    </a:lnTo>
                    <a:lnTo>
                      <a:pt x="676" y="585"/>
                    </a:lnTo>
                    <a:lnTo>
                      <a:pt x="677" y="606"/>
                    </a:lnTo>
                    <a:lnTo>
                      <a:pt x="677" y="627"/>
                    </a:lnTo>
                    <a:lnTo>
                      <a:pt x="678" y="646"/>
                    </a:lnTo>
                    <a:lnTo>
                      <a:pt x="678" y="665"/>
                    </a:lnTo>
                    <a:lnTo>
                      <a:pt x="680" y="683"/>
                    </a:lnTo>
                    <a:lnTo>
                      <a:pt x="680" y="717"/>
                    </a:lnTo>
                    <a:lnTo>
                      <a:pt x="681" y="733"/>
                    </a:lnTo>
                    <a:lnTo>
                      <a:pt x="681" y="749"/>
                    </a:lnTo>
                    <a:lnTo>
                      <a:pt x="682" y="764"/>
                    </a:lnTo>
                    <a:lnTo>
                      <a:pt x="686" y="762"/>
                    </a:lnTo>
                    <a:lnTo>
                      <a:pt x="682" y="762"/>
                    </a:lnTo>
                    <a:lnTo>
                      <a:pt x="682" y="764"/>
                    </a:lnTo>
                    <a:lnTo>
                      <a:pt x="686" y="762"/>
                    </a:lnTo>
                    <a:lnTo>
                      <a:pt x="682" y="762"/>
                    </a:lnTo>
                    <a:lnTo>
                      <a:pt x="682" y="778"/>
                    </a:lnTo>
                    <a:lnTo>
                      <a:pt x="683" y="791"/>
                    </a:lnTo>
                    <a:lnTo>
                      <a:pt x="687" y="789"/>
                    </a:lnTo>
                    <a:lnTo>
                      <a:pt x="683" y="789"/>
                    </a:lnTo>
                    <a:lnTo>
                      <a:pt x="683" y="791"/>
                    </a:lnTo>
                    <a:lnTo>
                      <a:pt x="687" y="789"/>
                    </a:lnTo>
                    <a:lnTo>
                      <a:pt x="683" y="789"/>
                    </a:lnTo>
                    <a:lnTo>
                      <a:pt x="683" y="815"/>
                    </a:lnTo>
                    <a:lnTo>
                      <a:pt x="685" y="826"/>
                    </a:lnTo>
                    <a:lnTo>
                      <a:pt x="689" y="824"/>
                    </a:lnTo>
                    <a:lnTo>
                      <a:pt x="685" y="824"/>
                    </a:lnTo>
                    <a:lnTo>
                      <a:pt x="685" y="826"/>
                    </a:lnTo>
                    <a:lnTo>
                      <a:pt x="689" y="824"/>
                    </a:lnTo>
                    <a:lnTo>
                      <a:pt x="685" y="824"/>
                    </a:lnTo>
                    <a:lnTo>
                      <a:pt x="685" y="836"/>
                    </a:lnTo>
                    <a:lnTo>
                      <a:pt x="686" y="846"/>
                    </a:lnTo>
                    <a:lnTo>
                      <a:pt x="690" y="845"/>
                    </a:lnTo>
                    <a:lnTo>
                      <a:pt x="686" y="845"/>
                    </a:lnTo>
                    <a:lnTo>
                      <a:pt x="686" y="846"/>
                    </a:lnTo>
                    <a:lnTo>
                      <a:pt x="690" y="845"/>
                    </a:lnTo>
                    <a:lnTo>
                      <a:pt x="686" y="845"/>
                    </a:lnTo>
                    <a:lnTo>
                      <a:pt x="686" y="855"/>
                    </a:lnTo>
                    <a:lnTo>
                      <a:pt x="687" y="863"/>
                    </a:lnTo>
                    <a:lnTo>
                      <a:pt x="691" y="862"/>
                    </a:lnTo>
                    <a:lnTo>
                      <a:pt x="687" y="862"/>
                    </a:lnTo>
                    <a:lnTo>
                      <a:pt x="687" y="863"/>
                    </a:lnTo>
                    <a:lnTo>
                      <a:pt x="691" y="862"/>
                    </a:lnTo>
                    <a:lnTo>
                      <a:pt x="687" y="862"/>
                    </a:lnTo>
                    <a:lnTo>
                      <a:pt x="687" y="879"/>
                    </a:lnTo>
                    <a:lnTo>
                      <a:pt x="689" y="885"/>
                    </a:lnTo>
                    <a:lnTo>
                      <a:pt x="692" y="884"/>
                    </a:lnTo>
                    <a:lnTo>
                      <a:pt x="689" y="884"/>
                    </a:lnTo>
                    <a:lnTo>
                      <a:pt x="689" y="885"/>
                    </a:lnTo>
                    <a:lnTo>
                      <a:pt x="692" y="884"/>
                    </a:lnTo>
                    <a:lnTo>
                      <a:pt x="689" y="884"/>
                    </a:lnTo>
                    <a:lnTo>
                      <a:pt x="689" y="892"/>
                    </a:lnTo>
                    <a:lnTo>
                      <a:pt x="690" y="898"/>
                    </a:lnTo>
                    <a:lnTo>
                      <a:pt x="694" y="897"/>
                    </a:lnTo>
                    <a:lnTo>
                      <a:pt x="690" y="897"/>
                    </a:lnTo>
                    <a:lnTo>
                      <a:pt x="690" y="898"/>
                    </a:lnTo>
                    <a:lnTo>
                      <a:pt x="694" y="897"/>
                    </a:lnTo>
                    <a:lnTo>
                      <a:pt x="690" y="897"/>
                    </a:lnTo>
                    <a:lnTo>
                      <a:pt x="690" y="903"/>
                    </a:lnTo>
                    <a:lnTo>
                      <a:pt x="691" y="907"/>
                    </a:lnTo>
                    <a:lnTo>
                      <a:pt x="695" y="906"/>
                    </a:lnTo>
                    <a:lnTo>
                      <a:pt x="691" y="906"/>
                    </a:lnTo>
                    <a:lnTo>
                      <a:pt x="691" y="907"/>
                    </a:lnTo>
                    <a:lnTo>
                      <a:pt x="695" y="906"/>
                    </a:lnTo>
                    <a:lnTo>
                      <a:pt x="691" y="906"/>
                    </a:lnTo>
                    <a:lnTo>
                      <a:pt x="691" y="917"/>
                    </a:lnTo>
                    <a:lnTo>
                      <a:pt x="692" y="920"/>
                    </a:lnTo>
                    <a:lnTo>
                      <a:pt x="696" y="917"/>
                    </a:lnTo>
                    <a:lnTo>
                      <a:pt x="692" y="917"/>
                    </a:lnTo>
                    <a:lnTo>
                      <a:pt x="692" y="920"/>
                    </a:lnTo>
                    <a:lnTo>
                      <a:pt x="696" y="917"/>
                    </a:lnTo>
                    <a:lnTo>
                      <a:pt x="692" y="917"/>
                    </a:lnTo>
                    <a:lnTo>
                      <a:pt x="692" y="923"/>
                    </a:lnTo>
                    <a:lnTo>
                      <a:pt x="694" y="925"/>
                    </a:lnTo>
                    <a:lnTo>
                      <a:pt x="698" y="923"/>
                    </a:lnTo>
                    <a:lnTo>
                      <a:pt x="694" y="923"/>
                    </a:lnTo>
                    <a:lnTo>
                      <a:pt x="694" y="925"/>
                    </a:lnTo>
                    <a:lnTo>
                      <a:pt x="698" y="923"/>
                    </a:lnTo>
                    <a:lnTo>
                      <a:pt x="694" y="923"/>
                    </a:lnTo>
                    <a:lnTo>
                      <a:pt x="694" y="925"/>
                    </a:lnTo>
                    <a:lnTo>
                      <a:pt x="695" y="929"/>
                    </a:lnTo>
                    <a:lnTo>
                      <a:pt x="696" y="930"/>
                    </a:lnTo>
                    <a:lnTo>
                      <a:pt x="699" y="926"/>
                    </a:lnTo>
                    <a:lnTo>
                      <a:pt x="695" y="926"/>
                    </a:lnTo>
                    <a:lnTo>
                      <a:pt x="696" y="930"/>
                    </a:lnTo>
                    <a:lnTo>
                      <a:pt x="699" y="926"/>
                    </a:lnTo>
                    <a:lnTo>
                      <a:pt x="695" y="926"/>
                    </a:lnTo>
                    <a:lnTo>
                      <a:pt x="695" y="929"/>
                    </a:lnTo>
                    <a:lnTo>
                      <a:pt x="696" y="932"/>
                    </a:lnTo>
                    <a:lnTo>
                      <a:pt x="699" y="934"/>
                    </a:lnTo>
                    <a:lnTo>
                      <a:pt x="700" y="934"/>
                    </a:lnTo>
                    <a:lnTo>
                      <a:pt x="700" y="929"/>
                    </a:lnTo>
                    <a:lnTo>
                      <a:pt x="696" y="929"/>
                    </a:lnTo>
                    <a:lnTo>
                      <a:pt x="698" y="932"/>
                    </a:lnTo>
                    <a:lnTo>
                      <a:pt x="700" y="934"/>
                    </a:lnTo>
                    <a:lnTo>
                      <a:pt x="700" y="929"/>
                    </a:lnTo>
                    <a:lnTo>
                      <a:pt x="696" y="929"/>
                    </a:lnTo>
                    <a:lnTo>
                      <a:pt x="696" y="930"/>
                    </a:lnTo>
                    <a:lnTo>
                      <a:pt x="698" y="933"/>
                    </a:lnTo>
                    <a:lnTo>
                      <a:pt x="700" y="935"/>
                    </a:lnTo>
                    <a:lnTo>
                      <a:pt x="701" y="935"/>
                    </a:lnTo>
                    <a:lnTo>
                      <a:pt x="701" y="934"/>
                    </a:lnTo>
                    <a:lnTo>
                      <a:pt x="704" y="933"/>
                    </a:lnTo>
                    <a:lnTo>
                      <a:pt x="707" y="930"/>
                    </a:lnTo>
                    <a:lnTo>
                      <a:pt x="707" y="929"/>
                    </a:lnTo>
                    <a:lnTo>
                      <a:pt x="701" y="929"/>
                    </a:lnTo>
                    <a:lnTo>
                      <a:pt x="701" y="934"/>
                    </a:lnTo>
                    <a:lnTo>
                      <a:pt x="701" y="933"/>
                    </a:lnTo>
                    <a:lnTo>
                      <a:pt x="704" y="932"/>
                    </a:lnTo>
                    <a:lnTo>
                      <a:pt x="707" y="929"/>
                    </a:lnTo>
                    <a:lnTo>
                      <a:pt x="701" y="929"/>
                    </a:lnTo>
                    <a:lnTo>
                      <a:pt x="701" y="934"/>
                    </a:lnTo>
                    <a:lnTo>
                      <a:pt x="703" y="934"/>
                    </a:lnTo>
                    <a:lnTo>
                      <a:pt x="703" y="933"/>
                    </a:lnTo>
                    <a:lnTo>
                      <a:pt x="705" y="932"/>
                    </a:lnTo>
                    <a:lnTo>
                      <a:pt x="708" y="929"/>
                    </a:lnTo>
                    <a:lnTo>
                      <a:pt x="708" y="926"/>
                    </a:lnTo>
                    <a:lnTo>
                      <a:pt x="703" y="926"/>
                    </a:lnTo>
                    <a:lnTo>
                      <a:pt x="707" y="930"/>
                    </a:lnTo>
                    <a:lnTo>
                      <a:pt x="705" y="929"/>
                    </a:lnTo>
                    <a:lnTo>
                      <a:pt x="708" y="926"/>
                    </a:lnTo>
                    <a:lnTo>
                      <a:pt x="703" y="926"/>
                    </a:lnTo>
                    <a:lnTo>
                      <a:pt x="707" y="930"/>
                    </a:lnTo>
                    <a:lnTo>
                      <a:pt x="708" y="929"/>
                    </a:lnTo>
                    <a:lnTo>
                      <a:pt x="707" y="928"/>
                    </a:lnTo>
                    <a:lnTo>
                      <a:pt x="709" y="925"/>
                    </a:lnTo>
                    <a:lnTo>
                      <a:pt x="709" y="924"/>
                    </a:lnTo>
                    <a:lnTo>
                      <a:pt x="704" y="924"/>
                    </a:lnTo>
                    <a:lnTo>
                      <a:pt x="708" y="928"/>
                    </a:lnTo>
                    <a:lnTo>
                      <a:pt x="707" y="926"/>
                    </a:lnTo>
                    <a:lnTo>
                      <a:pt x="709" y="924"/>
                    </a:lnTo>
                    <a:lnTo>
                      <a:pt x="704" y="924"/>
                    </a:lnTo>
                    <a:lnTo>
                      <a:pt x="708" y="928"/>
                    </a:lnTo>
                    <a:lnTo>
                      <a:pt x="709" y="926"/>
                    </a:lnTo>
                    <a:lnTo>
                      <a:pt x="708" y="925"/>
                    </a:lnTo>
                    <a:lnTo>
                      <a:pt x="711" y="923"/>
                    </a:lnTo>
                    <a:lnTo>
                      <a:pt x="711" y="920"/>
                    </a:lnTo>
                    <a:lnTo>
                      <a:pt x="705" y="920"/>
                    </a:lnTo>
                    <a:lnTo>
                      <a:pt x="709" y="923"/>
                    </a:lnTo>
                    <a:lnTo>
                      <a:pt x="711" y="920"/>
                    </a:lnTo>
                    <a:lnTo>
                      <a:pt x="705" y="920"/>
                    </a:lnTo>
                    <a:lnTo>
                      <a:pt x="709" y="923"/>
                    </a:lnTo>
                    <a:lnTo>
                      <a:pt x="712" y="917"/>
                    </a:lnTo>
                    <a:lnTo>
                      <a:pt x="712" y="912"/>
                    </a:lnTo>
                    <a:lnTo>
                      <a:pt x="707" y="912"/>
                    </a:lnTo>
                    <a:lnTo>
                      <a:pt x="711" y="915"/>
                    </a:lnTo>
                    <a:lnTo>
                      <a:pt x="712" y="912"/>
                    </a:lnTo>
                    <a:lnTo>
                      <a:pt x="707" y="912"/>
                    </a:lnTo>
                    <a:lnTo>
                      <a:pt x="711" y="915"/>
                    </a:lnTo>
                    <a:lnTo>
                      <a:pt x="713" y="910"/>
                    </a:lnTo>
                    <a:lnTo>
                      <a:pt x="713" y="906"/>
                    </a:lnTo>
                    <a:lnTo>
                      <a:pt x="708" y="906"/>
                    </a:lnTo>
                    <a:lnTo>
                      <a:pt x="712" y="907"/>
                    </a:lnTo>
                    <a:lnTo>
                      <a:pt x="713" y="906"/>
                    </a:lnTo>
                    <a:lnTo>
                      <a:pt x="708" y="906"/>
                    </a:lnTo>
                    <a:lnTo>
                      <a:pt x="712" y="907"/>
                    </a:lnTo>
                    <a:lnTo>
                      <a:pt x="713" y="902"/>
                    </a:lnTo>
                    <a:lnTo>
                      <a:pt x="714" y="901"/>
                    </a:lnTo>
                    <a:lnTo>
                      <a:pt x="714" y="882"/>
                    </a:lnTo>
                    <a:lnTo>
                      <a:pt x="709" y="882"/>
                    </a:lnTo>
                    <a:lnTo>
                      <a:pt x="714" y="884"/>
                    </a:lnTo>
                    <a:lnTo>
                      <a:pt x="714" y="882"/>
                    </a:lnTo>
                    <a:lnTo>
                      <a:pt x="709" y="882"/>
                    </a:lnTo>
                    <a:lnTo>
                      <a:pt x="714" y="884"/>
                    </a:lnTo>
                    <a:lnTo>
                      <a:pt x="716" y="872"/>
                    </a:lnTo>
                    <a:lnTo>
                      <a:pt x="716" y="858"/>
                    </a:lnTo>
                    <a:lnTo>
                      <a:pt x="711" y="858"/>
                    </a:lnTo>
                    <a:lnTo>
                      <a:pt x="716" y="859"/>
                    </a:lnTo>
                    <a:lnTo>
                      <a:pt x="716" y="858"/>
                    </a:lnTo>
                    <a:lnTo>
                      <a:pt x="711" y="858"/>
                    </a:lnTo>
                    <a:lnTo>
                      <a:pt x="716" y="859"/>
                    </a:lnTo>
                    <a:lnTo>
                      <a:pt x="717" y="844"/>
                    </a:lnTo>
                    <a:lnTo>
                      <a:pt x="717" y="826"/>
                    </a:lnTo>
                    <a:lnTo>
                      <a:pt x="712" y="826"/>
                    </a:lnTo>
                    <a:lnTo>
                      <a:pt x="717" y="827"/>
                    </a:lnTo>
                    <a:lnTo>
                      <a:pt x="717" y="826"/>
                    </a:lnTo>
                    <a:lnTo>
                      <a:pt x="712" y="826"/>
                    </a:lnTo>
                    <a:lnTo>
                      <a:pt x="717" y="827"/>
                    </a:lnTo>
                    <a:lnTo>
                      <a:pt x="718" y="809"/>
                    </a:lnTo>
                    <a:lnTo>
                      <a:pt x="718" y="766"/>
                    </a:lnTo>
                    <a:lnTo>
                      <a:pt x="720" y="744"/>
                    </a:lnTo>
                    <a:lnTo>
                      <a:pt x="720" y="721"/>
                    </a:lnTo>
                    <a:lnTo>
                      <a:pt x="721" y="696"/>
                    </a:lnTo>
                    <a:lnTo>
                      <a:pt x="721" y="672"/>
                    </a:lnTo>
                    <a:lnTo>
                      <a:pt x="722" y="645"/>
                    </a:lnTo>
                    <a:lnTo>
                      <a:pt x="722" y="590"/>
                    </a:lnTo>
                    <a:lnTo>
                      <a:pt x="723" y="562"/>
                    </a:lnTo>
                    <a:lnTo>
                      <a:pt x="723" y="534"/>
                    </a:lnTo>
                    <a:lnTo>
                      <a:pt x="725" y="505"/>
                    </a:lnTo>
                    <a:lnTo>
                      <a:pt x="725" y="491"/>
                    </a:lnTo>
                    <a:lnTo>
                      <a:pt x="720" y="491"/>
                    </a:lnTo>
                    <a:lnTo>
                      <a:pt x="720" y="496"/>
                    </a:lnTo>
                    <a:lnTo>
                      <a:pt x="720" y="495"/>
                    </a:lnTo>
                    <a:lnTo>
                      <a:pt x="722" y="493"/>
                    </a:lnTo>
                    <a:lnTo>
                      <a:pt x="725" y="491"/>
                    </a:lnTo>
                    <a:lnTo>
                      <a:pt x="720" y="491"/>
                    </a:lnTo>
                    <a:lnTo>
                      <a:pt x="720" y="496"/>
                    </a:lnTo>
                    <a:lnTo>
                      <a:pt x="729" y="496"/>
                    </a:lnTo>
                    <a:lnTo>
                      <a:pt x="729" y="495"/>
                    </a:lnTo>
                    <a:lnTo>
                      <a:pt x="731" y="493"/>
                    </a:lnTo>
                    <a:lnTo>
                      <a:pt x="734" y="491"/>
                    </a:lnTo>
                    <a:lnTo>
                      <a:pt x="734" y="450"/>
                    </a:lnTo>
                    <a:lnTo>
                      <a:pt x="735" y="428"/>
                    </a:lnTo>
                    <a:lnTo>
                      <a:pt x="735" y="404"/>
                    </a:lnTo>
                    <a:lnTo>
                      <a:pt x="736" y="384"/>
                    </a:lnTo>
                    <a:lnTo>
                      <a:pt x="736" y="363"/>
                    </a:lnTo>
                    <a:lnTo>
                      <a:pt x="738" y="342"/>
                    </a:lnTo>
                    <a:lnTo>
                      <a:pt x="738" y="305"/>
                    </a:lnTo>
                    <a:lnTo>
                      <a:pt x="732" y="305"/>
                    </a:lnTo>
                    <a:lnTo>
                      <a:pt x="738" y="306"/>
                    </a:lnTo>
                    <a:lnTo>
                      <a:pt x="738" y="305"/>
                    </a:lnTo>
                    <a:lnTo>
                      <a:pt x="732" y="305"/>
                    </a:lnTo>
                    <a:lnTo>
                      <a:pt x="738" y="306"/>
                    </a:lnTo>
                    <a:lnTo>
                      <a:pt x="739" y="289"/>
                    </a:lnTo>
                    <a:lnTo>
                      <a:pt x="739" y="271"/>
                    </a:lnTo>
                    <a:lnTo>
                      <a:pt x="734" y="271"/>
                    </a:lnTo>
                    <a:lnTo>
                      <a:pt x="739" y="272"/>
                    </a:lnTo>
                    <a:lnTo>
                      <a:pt x="739" y="271"/>
                    </a:lnTo>
                    <a:lnTo>
                      <a:pt x="734" y="271"/>
                    </a:lnTo>
                    <a:lnTo>
                      <a:pt x="739" y="272"/>
                    </a:lnTo>
                    <a:lnTo>
                      <a:pt x="740" y="256"/>
                    </a:lnTo>
                    <a:lnTo>
                      <a:pt x="740" y="239"/>
                    </a:lnTo>
                    <a:lnTo>
                      <a:pt x="735" y="239"/>
                    </a:lnTo>
                    <a:lnTo>
                      <a:pt x="740" y="240"/>
                    </a:lnTo>
                    <a:lnTo>
                      <a:pt x="740" y="239"/>
                    </a:lnTo>
                    <a:lnTo>
                      <a:pt x="735" y="239"/>
                    </a:lnTo>
                    <a:lnTo>
                      <a:pt x="740" y="240"/>
                    </a:lnTo>
                    <a:lnTo>
                      <a:pt x="742" y="226"/>
                    </a:lnTo>
                    <a:lnTo>
                      <a:pt x="742" y="198"/>
                    </a:lnTo>
                    <a:lnTo>
                      <a:pt x="736" y="198"/>
                    </a:lnTo>
                    <a:lnTo>
                      <a:pt x="742" y="199"/>
                    </a:lnTo>
                    <a:lnTo>
                      <a:pt x="742" y="198"/>
                    </a:lnTo>
                    <a:lnTo>
                      <a:pt x="736" y="198"/>
                    </a:lnTo>
                    <a:lnTo>
                      <a:pt x="742" y="199"/>
                    </a:lnTo>
                    <a:lnTo>
                      <a:pt x="743" y="186"/>
                    </a:lnTo>
                    <a:lnTo>
                      <a:pt x="743" y="173"/>
                    </a:lnTo>
                    <a:lnTo>
                      <a:pt x="738" y="173"/>
                    </a:lnTo>
                    <a:lnTo>
                      <a:pt x="743" y="174"/>
                    </a:lnTo>
                    <a:lnTo>
                      <a:pt x="743" y="173"/>
                    </a:lnTo>
                    <a:lnTo>
                      <a:pt x="738" y="173"/>
                    </a:lnTo>
                    <a:lnTo>
                      <a:pt x="743" y="174"/>
                    </a:lnTo>
                    <a:lnTo>
                      <a:pt x="744" y="163"/>
                    </a:lnTo>
                    <a:lnTo>
                      <a:pt x="744" y="151"/>
                    </a:lnTo>
                    <a:lnTo>
                      <a:pt x="739" y="151"/>
                    </a:lnTo>
                    <a:lnTo>
                      <a:pt x="744" y="152"/>
                    </a:lnTo>
                    <a:lnTo>
                      <a:pt x="744" y="151"/>
                    </a:lnTo>
                    <a:lnTo>
                      <a:pt x="739" y="151"/>
                    </a:lnTo>
                    <a:lnTo>
                      <a:pt x="744" y="152"/>
                    </a:lnTo>
                    <a:lnTo>
                      <a:pt x="745" y="142"/>
                    </a:lnTo>
                    <a:lnTo>
                      <a:pt x="745" y="123"/>
                    </a:lnTo>
                    <a:lnTo>
                      <a:pt x="740" y="123"/>
                    </a:lnTo>
                    <a:lnTo>
                      <a:pt x="745" y="124"/>
                    </a:lnTo>
                    <a:lnTo>
                      <a:pt x="745" y="123"/>
                    </a:lnTo>
                    <a:lnTo>
                      <a:pt x="740" y="123"/>
                    </a:lnTo>
                    <a:lnTo>
                      <a:pt x="745" y="124"/>
                    </a:lnTo>
                    <a:lnTo>
                      <a:pt x="747" y="116"/>
                    </a:lnTo>
                    <a:lnTo>
                      <a:pt x="747" y="107"/>
                    </a:lnTo>
                    <a:lnTo>
                      <a:pt x="742" y="107"/>
                    </a:lnTo>
                    <a:lnTo>
                      <a:pt x="745" y="108"/>
                    </a:lnTo>
                    <a:lnTo>
                      <a:pt x="747" y="107"/>
                    </a:lnTo>
                    <a:lnTo>
                      <a:pt x="742" y="107"/>
                    </a:lnTo>
                    <a:lnTo>
                      <a:pt x="745" y="108"/>
                    </a:lnTo>
                    <a:lnTo>
                      <a:pt x="747" y="102"/>
                    </a:lnTo>
                    <a:lnTo>
                      <a:pt x="748" y="101"/>
                    </a:lnTo>
                    <a:lnTo>
                      <a:pt x="748" y="88"/>
                    </a:lnTo>
                    <a:lnTo>
                      <a:pt x="743" y="88"/>
                    </a:lnTo>
                    <a:lnTo>
                      <a:pt x="747" y="89"/>
                    </a:lnTo>
                    <a:lnTo>
                      <a:pt x="748" y="88"/>
                    </a:lnTo>
                    <a:lnTo>
                      <a:pt x="743" y="88"/>
                    </a:lnTo>
                    <a:lnTo>
                      <a:pt x="747" y="89"/>
                    </a:lnTo>
                    <a:lnTo>
                      <a:pt x="748" y="84"/>
                    </a:lnTo>
                    <a:lnTo>
                      <a:pt x="749" y="82"/>
                    </a:lnTo>
                    <a:lnTo>
                      <a:pt x="749" y="77"/>
                    </a:lnTo>
                    <a:lnTo>
                      <a:pt x="744" y="77"/>
                    </a:lnTo>
                    <a:lnTo>
                      <a:pt x="748" y="79"/>
                    </a:lnTo>
                    <a:lnTo>
                      <a:pt x="749" y="77"/>
                    </a:lnTo>
                    <a:lnTo>
                      <a:pt x="744" y="77"/>
                    </a:lnTo>
                    <a:lnTo>
                      <a:pt x="748" y="79"/>
                    </a:lnTo>
                    <a:lnTo>
                      <a:pt x="749" y="75"/>
                    </a:lnTo>
                    <a:lnTo>
                      <a:pt x="751" y="73"/>
                    </a:lnTo>
                    <a:lnTo>
                      <a:pt x="751" y="70"/>
                    </a:lnTo>
                    <a:lnTo>
                      <a:pt x="745" y="70"/>
                    </a:lnTo>
                    <a:lnTo>
                      <a:pt x="749" y="71"/>
                    </a:lnTo>
                    <a:lnTo>
                      <a:pt x="751" y="70"/>
                    </a:lnTo>
                    <a:lnTo>
                      <a:pt x="745" y="70"/>
                    </a:lnTo>
                    <a:lnTo>
                      <a:pt x="749" y="71"/>
                    </a:lnTo>
                    <a:lnTo>
                      <a:pt x="751" y="67"/>
                    </a:lnTo>
                    <a:lnTo>
                      <a:pt x="752" y="66"/>
                    </a:lnTo>
                    <a:lnTo>
                      <a:pt x="752" y="61"/>
                    </a:lnTo>
                    <a:lnTo>
                      <a:pt x="747" y="61"/>
                    </a:lnTo>
                    <a:lnTo>
                      <a:pt x="751" y="63"/>
                    </a:lnTo>
                    <a:lnTo>
                      <a:pt x="752" y="61"/>
                    </a:lnTo>
                    <a:lnTo>
                      <a:pt x="747" y="61"/>
                    </a:lnTo>
                    <a:lnTo>
                      <a:pt x="751" y="63"/>
                    </a:lnTo>
                    <a:lnTo>
                      <a:pt x="753" y="58"/>
                    </a:lnTo>
                    <a:lnTo>
                      <a:pt x="753" y="57"/>
                    </a:lnTo>
                    <a:lnTo>
                      <a:pt x="748" y="57"/>
                    </a:lnTo>
                    <a:lnTo>
                      <a:pt x="752" y="61"/>
                    </a:lnTo>
                    <a:lnTo>
                      <a:pt x="751" y="59"/>
                    </a:lnTo>
                    <a:lnTo>
                      <a:pt x="753" y="57"/>
                    </a:lnTo>
                    <a:lnTo>
                      <a:pt x="748" y="57"/>
                    </a:lnTo>
                    <a:lnTo>
                      <a:pt x="752" y="61"/>
                    </a:lnTo>
                    <a:lnTo>
                      <a:pt x="753" y="59"/>
                    </a:lnTo>
                    <a:lnTo>
                      <a:pt x="752" y="58"/>
                    </a:lnTo>
                    <a:lnTo>
                      <a:pt x="754" y="55"/>
                    </a:lnTo>
                    <a:lnTo>
                      <a:pt x="754" y="54"/>
                    </a:lnTo>
                    <a:lnTo>
                      <a:pt x="749" y="54"/>
                    </a:lnTo>
                    <a:lnTo>
                      <a:pt x="753" y="58"/>
                    </a:lnTo>
                    <a:lnTo>
                      <a:pt x="752" y="57"/>
                    </a:lnTo>
                    <a:lnTo>
                      <a:pt x="754" y="54"/>
                    </a:lnTo>
                    <a:lnTo>
                      <a:pt x="749" y="54"/>
                    </a:lnTo>
                    <a:lnTo>
                      <a:pt x="753" y="58"/>
                    </a:lnTo>
                    <a:lnTo>
                      <a:pt x="754" y="57"/>
                    </a:lnTo>
                    <a:lnTo>
                      <a:pt x="751" y="53"/>
                    </a:lnTo>
                    <a:lnTo>
                      <a:pt x="751" y="58"/>
                    </a:lnTo>
                    <a:lnTo>
                      <a:pt x="754" y="57"/>
                    </a:lnTo>
                    <a:lnTo>
                      <a:pt x="751" y="53"/>
                    </a:lnTo>
                    <a:lnTo>
                      <a:pt x="751" y="58"/>
                    </a:lnTo>
                    <a:lnTo>
                      <a:pt x="752" y="58"/>
                    </a:lnTo>
                    <a:lnTo>
                      <a:pt x="752" y="53"/>
                    </a:lnTo>
                    <a:lnTo>
                      <a:pt x="748" y="53"/>
                    </a:lnTo>
                    <a:lnTo>
                      <a:pt x="749" y="55"/>
                    </a:lnTo>
                    <a:lnTo>
                      <a:pt x="752" y="58"/>
                    </a:lnTo>
                    <a:lnTo>
                      <a:pt x="752" y="53"/>
                    </a:lnTo>
                    <a:lnTo>
                      <a:pt x="748" y="53"/>
                    </a:lnTo>
                    <a:lnTo>
                      <a:pt x="748" y="54"/>
                    </a:lnTo>
                    <a:lnTo>
                      <a:pt x="749" y="57"/>
                    </a:lnTo>
                    <a:lnTo>
                      <a:pt x="752" y="59"/>
                    </a:lnTo>
                    <a:lnTo>
                      <a:pt x="753" y="59"/>
                    </a:lnTo>
                    <a:lnTo>
                      <a:pt x="753" y="54"/>
                    </a:lnTo>
                    <a:lnTo>
                      <a:pt x="749" y="54"/>
                    </a:lnTo>
                    <a:lnTo>
                      <a:pt x="751" y="57"/>
                    </a:lnTo>
                    <a:lnTo>
                      <a:pt x="753" y="59"/>
                    </a:lnTo>
                    <a:lnTo>
                      <a:pt x="753" y="54"/>
                    </a:lnTo>
                    <a:lnTo>
                      <a:pt x="749" y="54"/>
                    </a:lnTo>
                    <a:lnTo>
                      <a:pt x="749" y="55"/>
                    </a:lnTo>
                    <a:lnTo>
                      <a:pt x="751" y="59"/>
                    </a:lnTo>
                    <a:lnTo>
                      <a:pt x="752" y="61"/>
                    </a:lnTo>
                    <a:lnTo>
                      <a:pt x="754" y="57"/>
                    </a:lnTo>
                    <a:lnTo>
                      <a:pt x="751" y="57"/>
                    </a:lnTo>
                    <a:lnTo>
                      <a:pt x="752" y="61"/>
                    </a:lnTo>
                    <a:lnTo>
                      <a:pt x="754" y="57"/>
                    </a:lnTo>
                    <a:lnTo>
                      <a:pt x="751" y="57"/>
                    </a:lnTo>
                    <a:lnTo>
                      <a:pt x="751" y="61"/>
                    </a:lnTo>
                    <a:lnTo>
                      <a:pt x="752" y="64"/>
                    </a:lnTo>
                    <a:lnTo>
                      <a:pt x="753" y="66"/>
                    </a:lnTo>
                    <a:lnTo>
                      <a:pt x="756" y="62"/>
                    </a:lnTo>
                    <a:lnTo>
                      <a:pt x="752" y="62"/>
                    </a:lnTo>
                    <a:lnTo>
                      <a:pt x="753" y="66"/>
                    </a:lnTo>
                    <a:lnTo>
                      <a:pt x="756" y="62"/>
                    </a:lnTo>
                    <a:lnTo>
                      <a:pt x="752" y="62"/>
                    </a:lnTo>
                    <a:lnTo>
                      <a:pt x="752" y="67"/>
                    </a:lnTo>
                    <a:lnTo>
                      <a:pt x="753" y="70"/>
                    </a:lnTo>
                    <a:lnTo>
                      <a:pt x="757" y="67"/>
                    </a:lnTo>
                    <a:lnTo>
                      <a:pt x="753" y="67"/>
                    </a:lnTo>
                    <a:lnTo>
                      <a:pt x="753" y="70"/>
                    </a:lnTo>
                    <a:lnTo>
                      <a:pt x="757" y="67"/>
                    </a:lnTo>
                    <a:lnTo>
                      <a:pt x="753" y="67"/>
                    </a:lnTo>
                    <a:lnTo>
                      <a:pt x="753" y="70"/>
                    </a:lnTo>
                    <a:lnTo>
                      <a:pt x="754" y="73"/>
                    </a:lnTo>
                    <a:lnTo>
                      <a:pt x="758" y="72"/>
                    </a:lnTo>
                    <a:lnTo>
                      <a:pt x="754" y="72"/>
                    </a:lnTo>
                    <a:lnTo>
                      <a:pt x="754" y="73"/>
                    </a:lnTo>
                    <a:lnTo>
                      <a:pt x="758" y="72"/>
                    </a:lnTo>
                    <a:lnTo>
                      <a:pt x="754" y="72"/>
                    </a:lnTo>
                    <a:lnTo>
                      <a:pt x="754" y="81"/>
                    </a:lnTo>
                    <a:lnTo>
                      <a:pt x="756" y="89"/>
                    </a:lnTo>
                    <a:lnTo>
                      <a:pt x="760" y="88"/>
                    </a:lnTo>
                    <a:lnTo>
                      <a:pt x="756" y="88"/>
                    </a:lnTo>
                    <a:lnTo>
                      <a:pt x="756" y="89"/>
                    </a:lnTo>
                    <a:lnTo>
                      <a:pt x="760" y="88"/>
                    </a:lnTo>
                    <a:lnTo>
                      <a:pt x="756" y="88"/>
                    </a:lnTo>
                    <a:lnTo>
                      <a:pt x="756" y="98"/>
                    </a:lnTo>
                    <a:lnTo>
                      <a:pt x="757" y="108"/>
                    </a:lnTo>
                    <a:lnTo>
                      <a:pt x="761" y="107"/>
                    </a:lnTo>
                    <a:lnTo>
                      <a:pt x="757" y="107"/>
                    </a:lnTo>
                    <a:lnTo>
                      <a:pt x="757" y="108"/>
                    </a:lnTo>
                    <a:lnTo>
                      <a:pt x="761" y="107"/>
                    </a:lnTo>
                    <a:lnTo>
                      <a:pt x="757" y="107"/>
                    </a:lnTo>
                    <a:lnTo>
                      <a:pt x="757" y="120"/>
                    </a:lnTo>
                    <a:lnTo>
                      <a:pt x="758" y="135"/>
                    </a:lnTo>
                    <a:lnTo>
                      <a:pt x="758" y="169"/>
                    </a:lnTo>
                    <a:lnTo>
                      <a:pt x="760" y="188"/>
                    </a:lnTo>
                    <a:lnTo>
                      <a:pt x="760" y="209"/>
                    </a:lnTo>
                    <a:lnTo>
                      <a:pt x="761" y="231"/>
                    </a:lnTo>
                    <a:lnTo>
                      <a:pt x="761" y="254"/>
                    </a:lnTo>
                    <a:lnTo>
                      <a:pt x="762" y="278"/>
                    </a:lnTo>
                    <a:lnTo>
                      <a:pt x="762" y="329"/>
                    </a:lnTo>
                    <a:lnTo>
                      <a:pt x="763" y="356"/>
                    </a:lnTo>
                    <a:lnTo>
                      <a:pt x="763" y="384"/>
                    </a:lnTo>
                    <a:lnTo>
                      <a:pt x="765" y="411"/>
                    </a:lnTo>
                    <a:lnTo>
                      <a:pt x="765" y="439"/>
                    </a:lnTo>
                    <a:lnTo>
                      <a:pt x="766" y="468"/>
                    </a:lnTo>
                    <a:lnTo>
                      <a:pt x="766" y="491"/>
                    </a:lnTo>
                    <a:lnTo>
                      <a:pt x="767" y="493"/>
                    </a:lnTo>
                    <a:lnTo>
                      <a:pt x="770" y="496"/>
                    </a:lnTo>
                    <a:lnTo>
                      <a:pt x="778" y="496"/>
                    </a:lnTo>
                    <a:lnTo>
                      <a:pt x="778" y="491"/>
                    </a:lnTo>
                    <a:lnTo>
                      <a:pt x="774" y="492"/>
                    </a:lnTo>
                    <a:lnTo>
                      <a:pt x="778" y="496"/>
                    </a:lnTo>
                    <a:lnTo>
                      <a:pt x="778" y="491"/>
                    </a:lnTo>
                    <a:lnTo>
                      <a:pt x="774" y="492"/>
                    </a:lnTo>
                    <a:lnTo>
                      <a:pt x="775" y="503"/>
                    </a:lnTo>
                    <a:lnTo>
                      <a:pt x="779" y="501"/>
                    </a:lnTo>
                    <a:lnTo>
                      <a:pt x="775" y="501"/>
                    </a:lnTo>
                    <a:lnTo>
                      <a:pt x="775" y="503"/>
                    </a:lnTo>
                    <a:lnTo>
                      <a:pt x="779" y="501"/>
                    </a:lnTo>
                    <a:lnTo>
                      <a:pt x="775" y="501"/>
                    </a:lnTo>
                    <a:lnTo>
                      <a:pt x="775" y="526"/>
                    </a:lnTo>
                    <a:lnTo>
                      <a:pt x="776" y="549"/>
                    </a:lnTo>
                    <a:lnTo>
                      <a:pt x="776" y="593"/>
                    </a:lnTo>
                    <a:lnTo>
                      <a:pt x="778" y="614"/>
                    </a:lnTo>
                    <a:lnTo>
                      <a:pt x="778" y="634"/>
                    </a:lnTo>
                    <a:lnTo>
                      <a:pt x="779" y="654"/>
                    </a:lnTo>
                    <a:lnTo>
                      <a:pt x="779" y="672"/>
                    </a:lnTo>
                    <a:lnTo>
                      <a:pt x="780" y="690"/>
                    </a:lnTo>
                    <a:lnTo>
                      <a:pt x="780" y="724"/>
                    </a:lnTo>
                    <a:lnTo>
                      <a:pt x="782" y="739"/>
                    </a:lnTo>
                    <a:lnTo>
                      <a:pt x="782" y="755"/>
                    </a:lnTo>
                    <a:lnTo>
                      <a:pt x="783" y="769"/>
                    </a:lnTo>
                    <a:lnTo>
                      <a:pt x="787" y="767"/>
                    </a:lnTo>
                    <a:lnTo>
                      <a:pt x="783" y="767"/>
                    </a:lnTo>
                    <a:lnTo>
                      <a:pt x="783" y="769"/>
                    </a:lnTo>
                    <a:lnTo>
                      <a:pt x="787" y="767"/>
                    </a:lnTo>
                    <a:lnTo>
                      <a:pt x="783" y="767"/>
                    </a:lnTo>
                    <a:lnTo>
                      <a:pt x="783" y="783"/>
                    </a:lnTo>
                    <a:lnTo>
                      <a:pt x="784" y="796"/>
                    </a:lnTo>
                    <a:lnTo>
                      <a:pt x="788" y="795"/>
                    </a:lnTo>
                    <a:lnTo>
                      <a:pt x="784" y="795"/>
                    </a:lnTo>
                    <a:lnTo>
                      <a:pt x="784" y="796"/>
                    </a:lnTo>
                    <a:lnTo>
                      <a:pt x="788" y="795"/>
                    </a:lnTo>
                    <a:lnTo>
                      <a:pt x="784" y="795"/>
                    </a:lnTo>
                    <a:lnTo>
                      <a:pt x="784" y="819"/>
                    </a:lnTo>
                    <a:lnTo>
                      <a:pt x="785" y="829"/>
                    </a:lnTo>
                    <a:lnTo>
                      <a:pt x="789" y="828"/>
                    </a:lnTo>
                    <a:lnTo>
                      <a:pt x="785" y="828"/>
                    </a:lnTo>
                    <a:lnTo>
                      <a:pt x="785" y="829"/>
                    </a:lnTo>
                    <a:lnTo>
                      <a:pt x="789" y="828"/>
                    </a:lnTo>
                    <a:lnTo>
                      <a:pt x="785" y="828"/>
                    </a:lnTo>
                    <a:lnTo>
                      <a:pt x="785" y="840"/>
                    </a:lnTo>
                    <a:lnTo>
                      <a:pt x="787" y="849"/>
                    </a:lnTo>
                    <a:lnTo>
                      <a:pt x="791" y="848"/>
                    </a:lnTo>
                    <a:lnTo>
                      <a:pt x="787" y="848"/>
                    </a:lnTo>
                    <a:lnTo>
                      <a:pt x="787" y="849"/>
                    </a:lnTo>
                    <a:lnTo>
                      <a:pt x="791" y="848"/>
                    </a:lnTo>
                    <a:lnTo>
                      <a:pt x="787" y="848"/>
                    </a:lnTo>
                    <a:lnTo>
                      <a:pt x="787" y="858"/>
                    </a:lnTo>
                    <a:lnTo>
                      <a:pt x="788" y="867"/>
                    </a:lnTo>
                    <a:lnTo>
                      <a:pt x="792" y="866"/>
                    </a:lnTo>
                    <a:lnTo>
                      <a:pt x="788" y="866"/>
                    </a:lnTo>
                    <a:lnTo>
                      <a:pt x="788" y="867"/>
                    </a:lnTo>
                    <a:lnTo>
                      <a:pt x="792" y="866"/>
                    </a:lnTo>
                    <a:lnTo>
                      <a:pt x="788" y="866"/>
                    </a:lnTo>
                    <a:lnTo>
                      <a:pt x="788" y="881"/>
                    </a:lnTo>
                    <a:lnTo>
                      <a:pt x="789" y="888"/>
                    </a:lnTo>
                    <a:lnTo>
                      <a:pt x="793" y="886"/>
                    </a:lnTo>
                    <a:lnTo>
                      <a:pt x="789" y="886"/>
                    </a:lnTo>
                    <a:lnTo>
                      <a:pt x="789" y="888"/>
                    </a:lnTo>
                    <a:lnTo>
                      <a:pt x="793" y="886"/>
                    </a:lnTo>
                    <a:lnTo>
                      <a:pt x="789" y="886"/>
                    </a:lnTo>
                    <a:lnTo>
                      <a:pt x="789" y="894"/>
                    </a:lnTo>
                    <a:lnTo>
                      <a:pt x="791" y="899"/>
                    </a:lnTo>
                    <a:lnTo>
                      <a:pt x="794" y="898"/>
                    </a:lnTo>
                    <a:lnTo>
                      <a:pt x="791" y="898"/>
                    </a:lnTo>
                    <a:lnTo>
                      <a:pt x="791" y="899"/>
                    </a:lnTo>
                    <a:lnTo>
                      <a:pt x="794" y="898"/>
                    </a:lnTo>
                    <a:lnTo>
                      <a:pt x="791" y="898"/>
                    </a:lnTo>
                    <a:lnTo>
                      <a:pt x="791" y="904"/>
                    </a:lnTo>
                    <a:lnTo>
                      <a:pt x="792" y="910"/>
                    </a:lnTo>
                    <a:lnTo>
                      <a:pt x="796" y="908"/>
                    </a:lnTo>
                    <a:lnTo>
                      <a:pt x="792" y="908"/>
                    </a:lnTo>
                    <a:lnTo>
                      <a:pt x="792" y="910"/>
                    </a:lnTo>
                    <a:lnTo>
                      <a:pt x="796" y="908"/>
                    </a:lnTo>
                    <a:lnTo>
                      <a:pt x="792" y="908"/>
                    </a:lnTo>
                    <a:lnTo>
                      <a:pt x="792" y="919"/>
                    </a:lnTo>
                    <a:lnTo>
                      <a:pt x="793" y="921"/>
                    </a:lnTo>
                    <a:lnTo>
                      <a:pt x="797" y="919"/>
                    </a:lnTo>
                    <a:lnTo>
                      <a:pt x="793" y="919"/>
                    </a:lnTo>
                    <a:lnTo>
                      <a:pt x="793" y="921"/>
                    </a:lnTo>
                    <a:lnTo>
                      <a:pt x="797" y="919"/>
                    </a:lnTo>
                    <a:lnTo>
                      <a:pt x="793" y="919"/>
                    </a:lnTo>
                    <a:lnTo>
                      <a:pt x="793" y="924"/>
                    </a:lnTo>
                    <a:lnTo>
                      <a:pt x="794" y="926"/>
                    </a:lnTo>
                    <a:lnTo>
                      <a:pt x="798" y="924"/>
                    </a:lnTo>
                    <a:lnTo>
                      <a:pt x="794" y="924"/>
                    </a:lnTo>
                    <a:lnTo>
                      <a:pt x="794" y="926"/>
                    </a:lnTo>
                    <a:lnTo>
                      <a:pt x="798" y="924"/>
                    </a:lnTo>
                    <a:lnTo>
                      <a:pt x="794" y="924"/>
                    </a:lnTo>
                    <a:lnTo>
                      <a:pt x="794" y="928"/>
                    </a:lnTo>
                    <a:lnTo>
                      <a:pt x="796" y="930"/>
                    </a:lnTo>
                    <a:lnTo>
                      <a:pt x="800" y="928"/>
                    </a:lnTo>
                    <a:lnTo>
                      <a:pt x="796" y="928"/>
                    </a:lnTo>
                    <a:lnTo>
                      <a:pt x="796" y="930"/>
                    </a:lnTo>
                    <a:lnTo>
                      <a:pt x="800" y="928"/>
                    </a:lnTo>
                    <a:lnTo>
                      <a:pt x="796" y="928"/>
                    </a:lnTo>
                    <a:lnTo>
                      <a:pt x="796" y="929"/>
                    </a:lnTo>
                    <a:lnTo>
                      <a:pt x="797" y="933"/>
                    </a:lnTo>
                    <a:lnTo>
                      <a:pt x="798" y="934"/>
                    </a:lnTo>
                    <a:lnTo>
                      <a:pt x="798" y="933"/>
                    </a:lnTo>
                    <a:lnTo>
                      <a:pt x="801" y="935"/>
                    </a:lnTo>
                    <a:lnTo>
                      <a:pt x="802" y="935"/>
                    </a:lnTo>
                    <a:lnTo>
                      <a:pt x="802" y="934"/>
                    </a:lnTo>
                    <a:lnTo>
                      <a:pt x="805" y="933"/>
                    </a:lnTo>
                    <a:lnTo>
                      <a:pt x="807" y="930"/>
                    </a:lnTo>
                    <a:lnTo>
                      <a:pt x="807" y="929"/>
                    </a:lnTo>
                    <a:lnTo>
                      <a:pt x="802" y="929"/>
                    </a:lnTo>
                    <a:lnTo>
                      <a:pt x="802" y="934"/>
                    </a:lnTo>
                    <a:lnTo>
                      <a:pt x="802" y="933"/>
                    </a:lnTo>
                    <a:lnTo>
                      <a:pt x="805" y="932"/>
                    </a:lnTo>
                    <a:lnTo>
                      <a:pt x="807" y="929"/>
                    </a:lnTo>
                    <a:lnTo>
                      <a:pt x="802" y="929"/>
                    </a:lnTo>
                    <a:lnTo>
                      <a:pt x="802" y="934"/>
                    </a:lnTo>
                    <a:lnTo>
                      <a:pt x="804" y="934"/>
                    </a:lnTo>
                    <a:lnTo>
                      <a:pt x="804" y="933"/>
                    </a:lnTo>
                    <a:lnTo>
                      <a:pt x="806" y="932"/>
                    </a:lnTo>
                    <a:lnTo>
                      <a:pt x="809" y="929"/>
                    </a:lnTo>
                    <a:lnTo>
                      <a:pt x="809" y="926"/>
                    </a:lnTo>
                    <a:lnTo>
                      <a:pt x="804" y="926"/>
                    </a:lnTo>
                    <a:lnTo>
                      <a:pt x="807" y="930"/>
                    </a:lnTo>
                    <a:lnTo>
                      <a:pt x="806" y="929"/>
                    </a:lnTo>
                    <a:lnTo>
                      <a:pt x="809" y="926"/>
                    </a:lnTo>
                    <a:lnTo>
                      <a:pt x="804" y="926"/>
                    </a:lnTo>
                    <a:lnTo>
                      <a:pt x="807" y="930"/>
                    </a:lnTo>
                    <a:lnTo>
                      <a:pt x="809" y="929"/>
                    </a:lnTo>
                    <a:lnTo>
                      <a:pt x="807" y="928"/>
                    </a:lnTo>
                    <a:lnTo>
                      <a:pt x="810" y="925"/>
                    </a:lnTo>
                    <a:lnTo>
                      <a:pt x="810" y="924"/>
                    </a:lnTo>
                    <a:lnTo>
                      <a:pt x="805" y="924"/>
                    </a:lnTo>
                    <a:lnTo>
                      <a:pt x="809" y="926"/>
                    </a:lnTo>
                    <a:lnTo>
                      <a:pt x="810" y="924"/>
                    </a:lnTo>
                    <a:lnTo>
                      <a:pt x="805" y="924"/>
                    </a:lnTo>
                    <a:lnTo>
                      <a:pt x="809" y="926"/>
                    </a:lnTo>
                    <a:lnTo>
                      <a:pt x="811" y="921"/>
                    </a:lnTo>
                    <a:lnTo>
                      <a:pt x="811" y="919"/>
                    </a:lnTo>
                    <a:lnTo>
                      <a:pt x="806" y="919"/>
                    </a:lnTo>
                    <a:lnTo>
                      <a:pt x="810" y="923"/>
                    </a:lnTo>
                    <a:lnTo>
                      <a:pt x="809" y="921"/>
                    </a:lnTo>
                    <a:lnTo>
                      <a:pt x="811" y="919"/>
                    </a:lnTo>
                    <a:lnTo>
                      <a:pt x="806" y="919"/>
                    </a:lnTo>
                    <a:lnTo>
                      <a:pt x="810" y="923"/>
                    </a:lnTo>
                    <a:lnTo>
                      <a:pt x="811" y="921"/>
                    </a:lnTo>
                    <a:lnTo>
                      <a:pt x="810" y="920"/>
                    </a:lnTo>
                    <a:lnTo>
                      <a:pt x="813" y="917"/>
                    </a:lnTo>
                    <a:lnTo>
                      <a:pt x="813" y="912"/>
                    </a:lnTo>
                    <a:lnTo>
                      <a:pt x="807" y="912"/>
                    </a:lnTo>
                    <a:lnTo>
                      <a:pt x="811" y="915"/>
                    </a:lnTo>
                    <a:lnTo>
                      <a:pt x="813" y="912"/>
                    </a:lnTo>
                    <a:lnTo>
                      <a:pt x="807" y="912"/>
                    </a:lnTo>
                    <a:lnTo>
                      <a:pt x="811" y="915"/>
                    </a:lnTo>
                    <a:lnTo>
                      <a:pt x="814" y="910"/>
                    </a:lnTo>
                    <a:lnTo>
                      <a:pt x="814" y="904"/>
                    </a:lnTo>
                    <a:lnTo>
                      <a:pt x="809" y="904"/>
                    </a:lnTo>
                    <a:lnTo>
                      <a:pt x="813" y="906"/>
                    </a:lnTo>
                    <a:lnTo>
                      <a:pt x="814" y="904"/>
                    </a:lnTo>
                    <a:lnTo>
                      <a:pt x="809" y="904"/>
                    </a:lnTo>
                    <a:lnTo>
                      <a:pt x="813" y="906"/>
                    </a:lnTo>
                    <a:lnTo>
                      <a:pt x="814" y="899"/>
                    </a:lnTo>
                    <a:lnTo>
                      <a:pt x="815" y="898"/>
                    </a:lnTo>
                    <a:lnTo>
                      <a:pt x="815" y="889"/>
                    </a:lnTo>
                    <a:lnTo>
                      <a:pt x="810" y="889"/>
                    </a:lnTo>
                    <a:lnTo>
                      <a:pt x="815" y="890"/>
                    </a:lnTo>
                    <a:lnTo>
                      <a:pt x="815" y="889"/>
                    </a:lnTo>
                    <a:lnTo>
                      <a:pt x="810" y="889"/>
                    </a:lnTo>
                    <a:lnTo>
                      <a:pt x="815" y="890"/>
                    </a:lnTo>
                    <a:lnTo>
                      <a:pt x="816" y="880"/>
                    </a:lnTo>
                    <a:lnTo>
                      <a:pt x="816" y="853"/>
                    </a:lnTo>
                    <a:lnTo>
                      <a:pt x="811" y="853"/>
                    </a:lnTo>
                    <a:lnTo>
                      <a:pt x="816" y="854"/>
                    </a:lnTo>
                    <a:lnTo>
                      <a:pt x="816" y="853"/>
                    </a:lnTo>
                    <a:lnTo>
                      <a:pt x="811" y="853"/>
                    </a:lnTo>
                    <a:lnTo>
                      <a:pt x="816" y="854"/>
                    </a:lnTo>
                    <a:lnTo>
                      <a:pt x="818" y="837"/>
                    </a:lnTo>
                    <a:lnTo>
                      <a:pt x="818" y="819"/>
                    </a:lnTo>
                    <a:lnTo>
                      <a:pt x="813" y="819"/>
                    </a:lnTo>
                    <a:lnTo>
                      <a:pt x="818" y="820"/>
                    </a:lnTo>
                    <a:lnTo>
                      <a:pt x="818" y="819"/>
                    </a:lnTo>
                    <a:lnTo>
                      <a:pt x="813" y="819"/>
                    </a:lnTo>
                    <a:lnTo>
                      <a:pt x="818" y="820"/>
                    </a:lnTo>
                    <a:lnTo>
                      <a:pt x="819" y="801"/>
                    </a:lnTo>
                    <a:lnTo>
                      <a:pt x="819" y="758"/>
                    </a:lnTo>
                    <a:lnTo>
                      <a:pt x="820" y="736"/>
                    </a:lnTo>
                    <a:lnTo>
                      <a:pt x="820" y="712"/>
                    </a:lnTo>
                    <a:lnTo>
                      <a:pt x="822" y="687"/>
                    </a:lnTo>
                    <a:lnTo>
                      <a:pt x="822" y="661"/>
                    </a:lnTo>
                    <a:lnTo>
                      <a:pt x="823" y="636"/>
                    </a:lnTo>
                    <a:lnTo>
                      <a:pt x="823" y="580"/>
                    </a:lnTo>
                    <a:lnTo>
                      <a:pt x="824" y="552"/>
                    </a:lnTo>
                    <a:lnTo>
                      <a:pt x="824" y="523"/>
                    </a:lnTo>
                    <a:lnTo>
                      <a:pt x="825" y="495"/>
                    </a:lnTo>
                    <a:lnTo>
                      <a:pt x="825" y="491"/>
                    </a:lnTo>
                    <a:lnTo>
                      <a:pt x="820" y="491"/>
                    </a:lnTo>
                    <a:lnTo>
                      <a:pt x="820" y="496"/>
                    </a:lnTo>
                    <a:lnTo>
                      <a:pt x="820" y="495"/>
                    </a:lnTo>
                    <a:lnTo>
                      <a:pt x="823" y="493"/>
                    </a:lnTo>
                    <a:lnTo>
                      <a:pt x="825" y="491"/>
                    </a:lnTo>
                    <a:lnTo>
                      <a:pt x="820" y="491"/>
                    </a:lnTo>
                    <a:lnTo>
                      <a:pt x="820" y="496"/>
                    </a:lnTo>
                    <a:lnTo>
                      <a:pt x="828" y="496"/>
                    </a:lnTo>
                    <a:lnTo>
                      <a:pt x="828" y="495"/>
                    </a:lnTo>
                    <a:lnTo>
                      <a:pt x="832" y="495"/>
                    </a:lnTo>
                    <a:lnTo>
                      <a:pt x="833" y="493"/>
                    </a:lnTo>
                    <a:lnTo>
                      <a:pt x="832" y="492"/>
                    </a:lnTo>
                    <a:lnTo>
                      <a:pt x="835" y="490"/>
                    </a:lnTo>
                    <a:lnTo>
                      <a:pt x="835" y="442"/>
                    </a:lnTo>
                    <a:lnTo>
                      <a:pt x="836" y="419"/>
                    </a:lnTo>
                    <a:lnTo>
                      <a:pt x="836" y="397"/>
                    </a:lnTo>
                    <a:lnTo>
                      <a:pt x="837" y="376"/>
                    </a:lnTo>
                    <a:lnTo>
                      <a:pt x="837" y="355"/>
                    </a:lnTo>
                    <a:lnTo>
                      <a:pt x="832" y="355"/>
                    </a:lnTo>
                    <a:lnTo>
                      <a:pt x="837" y="356"/>
                    </a:lnTo>
                    <a:lnTo>
                      <a:pt x="837" y="355"/>
                    </a:lnTo>
                    <a:lnTo>
                      <a:pt x="832" y="355"/>
                    </a:lnTo>
                    <a:lnTo>
                      <a:pt x="837" y="356"/>
                    </a:lnTo>
                    <a:lnTo>
                      <a:pt x="838" y="337"/>
                    </a:lnTo>
                    <a:lnTo>
                      <a:pt x="838" y="298"/>
                    </a:lnTo>
                    <a:lnTo>
                      <a:pt x="833" y="298"/>
                    </a:lnTo>
                    <a:lnTo>
                      <a:pt x="838" y="300"/>
                    </a:lnTo>
                    <a:lnTo>
                      <a:pt x="838" y="298"/>
                    </a:lnTo>
                    <a:lnTo>
                      <a:pt x="833" y="298"/>
                    </a:lnTo>
                    <a:lnTo>
                      <a:pt x="838" y="300"/>
                    </a:lnTo>
                    <a:lnTo>
                      <a:pt x="840" y="283"/>
                    </a:lnTo>
                    <a:lnTo>
                      <a:pt x="840" y="265"/>
                    </a:lnTo>
                    <a:lnTo>
                      <a:pt x="835" y="265"/>
                    </a:lnTo>
                    <a:lnTo>
                      <a:pt x="840" y="266"/>
                    </a:lnTo>
                    <a:lnTo>
                      <a:pt x="840" y="265"/>
                    </a:lnTo>
                    <a:lnTo>
                      <a:pt x="835" y="265"/>
                    </a:lnTo>
                    <a:lnTo>
                      <a:pt x="840" y="266"/>
                    </a:lnTo>
                    <a:lnTo>
                      <a:pt x="841" y="250"/>
                    </a:lnTo>
                    <a:lnTo>
                      <a:pt x="841" y="234"/>
                    </a:lnTo>
                    <a:lnTo>
                      <a:pt x="836" y="234"/>
                    </a:lnTo>
                    <a:lnTo>
                      <a:pt x="841" y="235"/>
                    </a:lnTo>
                    <a:lnTo>
                      <a:pt x="841" y="234"/>
                    </a:lnTo>
                    <a:lnTo>
                      <a:pt x="836" y="234"/>
                    </a:lnTo>
                    <a:lnTo>
                      <a:pt x="841" y="235"/>
                    </a:lnTo>
                    <a:lnTo>
                      <a:pt x="842" y="221"/>
                    </a:lnTo>
                    <a:lnTo>
                      <a:pt x="842" y="192"/>
                    </a:lnTo>
                    <a:lnTo>
                      <a:pt x="837" y="192"/>
                    </a:lnTo>
                    <a:lnTo>
                      <a:pt x="842" y="194"/>
                    </a:lnTo>
                    <a:lnTo>
                      <a:pt x="842" y="192"/>
                    </a:lnTo>
                    <a:lnTo>
                      <a:pt x="837" y="192"/>
                    </a:lnTo>
                    <a:lnTo>
                      <a:pt x="842" y="194"/>
                    </a:lnTo>
                    <a:lnTo>
                      <a:pt x="844" y="182"/>
                    </a:lnTo>
                    <a:lnTo>
                      <a:pt x="844" y="169"/>
                    </a:lnTo>
                    <a:lnTo>
                      <a:pt x="838" y="169"/>
                    </a:lnTo>
                    <a:lnTo>
                      <a:pt x="844" y="170"/>
                    </a:lnTo>
                    <a:lnTo>
                      <a:pt x="844" y="169"/>
                    </a:lnTo>
                    <a:lnTo>
                      <a:pt x="838" y="169"/>
                    </a:lnTo>
                    <a:lnTo>
                      <a:pt x="844" y="170"/>
                    </a:lnTo>
                    <a:lnTo>
                      <a:pt x="845" y="159"/>
                    </a:lnTo>
                    <a:lnTo>
                      <a:pt x="845" y="147"/>
                    </a:lnTo>
                    <a:lnTo>
                      <a:pt x="840" y="147"/>
                    </a:lnTo>
                    <a:lnTo>
                      <a:pt x="845" y="148"/>
                    </a:lnTo>
                    <a:lnTo>
                      <a:pt x="845" y="147"/>
                    </a:lnTo>
                    <a:lnTo>
                      <a:pt x="840" y="147"/>
                    </a:lnTo>
                    <a:lnTo>
                      <a:pt x="845" y="148"/>
                    </a:lnTo>
                    <a:lnTo>
                      <a:pt x="846" y="139"/>
                    </a:lnTo>
                    <a:lnTo>
                      <a:pt x="846" y="120"/>
                    </a:lnTo>
                    <a:lnTo>
                      <a:pt x="841" y="120"/>
                    </a:lnTo>
                    <a:lnTo>
                      <a:pt x="846" y="121"/>
                    </a:lnTo>
                    <a:lnTo>
                      <a:pt x="846" y="120"/>
                    </a:lnTo>
                    <a:lnTo>
                      <a:pt x="841" y="120"/>
                    </a:lnTo>
                    <a:lnTo>
                      <a:pt x="846" y="121"/>
                    </a:lnTo>
                    <a:lnTo>
                      <a:pt x="847" y="113"/>
                    </a:lnTo>
                    <a:lnTo>
                      <a:pt x="847" y="104"/>
                    </a:lnTo>
                    <a:lnTo>
                      <a:pt x="842" y="104"/>
                    </a:lnTo>
                    <a:lnTo>
                      <a:pt x="846" y="106"/>
                    </a:lnTo>
                    <a:lnTo>
                      <a:pt x="847" y="104"/>
                    </a:lnTo>
                    <a:lnTo>
                      <a:pt x="842" y="104"/>
                    </a:lnTo>
                    <a:lnTo>
                      <a:pt x="846" y="106"/>
                    </a:lnTo>
                    <a:lnTo>
                      <a:pt x="847" y="99"/>
                    </a:lnTo>
                    <a:lnTo>
                      <a:pt x="849" y="98"/>
                    </a:lnTo>
                    <a:lnTo>
                      <a:pt x="849" y="92"/>
                    </a:lnTo>
                    <a:lnTo>
                      <a:pt x="844" y="92"/>
                    </a:lnTo>
                    <a:lnTo>
                      <a:pt x="847" y="93"/>
                    </a:lnTo>
                    <a:lnTo>
                      <a:pt x="849" y="92"/>
                    </a:lnTo>
                    <a:lnTo>
                      <a:pt x="844" y="92"/>
                    </a:lnTo>
                    <a:lnTo>
                      <a:pt x="847" y="93"/>
                    </a:lnTo>
                    <a:lnTo>
                      <a:pt x="849" y="88"/>
                    </a:lnTo>
                    <a:lnTo>
                      <a:pt x="850" y="86"/>
                    </a:lnTo>
                    <a:lnTo>
                      <a:pt x="850" y="76"/>
                    </a:lnTo>
                    <a:lnTo>
                      <a:pt x="845" y="76"/>
                    </a:lnTo>
                    <a:lnTo>
                      <a:pt x="849" y="77"/>
                    </a:lnTo>
                    <a:lnTo>
                      <a:pt x="850" y="76"/>
                    </a:lnTo>
                    <a:lnTo>
                      <a:pt x="845" y="76"/>
                    </a:lnTo>
                    <a:lnTo>
                      <a:pt x="849" y="77"/>
                    </a:lnTo>
                    <a:lnTo>
                      <a:pt x="850" y="73"/>
                    </a:lnTo>
                    <a:lnTo>
                      <a:pt x="851" y="72"/>
                    </a:lnTo>
                    <a:lnTo>
                      <a:pt x="851" y="68"/>
                    </a:lnTo>
                    <a:lnTo>
                      <a:pt x="846" y="68"/>
                    </a:lnTo>
                    <a:lnTo>
                      <a:pt x="850" y="70"/>
                    </a:lnTo>
                    <a:lnTo>
                      <a:pt x="851" y="68"/>
                    </a:lnTo>
                    <a:lnTo>
                      <a:pt x="846" y="68"/>
                    </a:lnTo>
                    <a:lnTo>
                      <a:pt x="850" y="70"/>
                    </a:lnTo>
                    <a:lnTo>
                      <a:pt x="851" y="66"/>
                    </a:lnTo>
                    <a:lnTo>
                      <a:pt x="853" y="64"/>
                    </a:lnTo>
                    <a:lnTo>
                      <a:pt x="853" y="62"/>
                    </a:lnTo>
                    <a:lnTo>
                      <a:pt x="847" y="62"/>
                    </a:lnTo>
                    <a:lnTo>
                      <a:pt x="851" y="64"/>
                    </a:lnTo>
                    <a:lnTo>
                      <a:pt x="853" y="62"/>
                    </a:lnTo>
                    <a:lnTo>
                      <a:pt x="847" y="62"/>
                    </a:lnTo>
                    <a:lnTo>
                      <a:pt x="851" y="64"/>
                    </a:lnTo>
                    <a:lnTo>
                      <a:pt x="854" y="59"/>
                    </a:lnTo>
                    <a:lnTo>
                      <a:pt x="854" y="55"/>
                    </a:lnTo>
                    <a:lnTo>
                      <a:pt x="849" y="55"/>
                    </a:lnTo>
                    <a:lnTo>
                      <a:pt x="853" y="59"/>
                    </a:lnTo>
                    <a:lnTo>
                      <a:pt x="851" y="58"/>
                    </a:lnTo>
                    <a:lnTo>
                      <a:pt x="854" y="55"/>
                    </a:lnTo>
                    <a:lnTo>
                      <a:pt x="849" y="55"/>
                    </a:lnTo>
                    <a:lnTo>
                      <a:pt x="853" y="59"/>
                    </a:lnTo>
                    <a:lnTo>
                      <a:pt x="855" y="57"/>
                    </a:lnTo>
                    <a:lnTo>
                      <a:pt x="851" y="53"/>
                    </a:lnTo>
                    <a:lnTo>
                      <a:pt x="851" y="58"/>
                    </a:lnTo>
                    <a:lnTo>
                      <a:pt x="855" y="57"/>
                    </a:lnTo>
                    <a:lnTo>
                      <a:pt x="851" y="53"/>
                    </a:lnTo>
                    <a:lnTo>
                      <a:pt x="851" y="58"/>
                    </a:lnTo>
                    <a:lnTo>
                      <a:pt x="853" y="58"/>
                    </a:lnTo>
                    <a:lnTo>
                      <a:pt x="853" y="53"/>
                    </a:lnTo>
                    <a:lnTo>
                      <a:pt x="849" y="53"/>
                    </a:lnTo>
                    <a:lnTo>
                      <a:pt x="850" y="55"/>
                    </a:lnTo>
                    <a:lnTo>
                      <a:pt x="853" y="58"/>
                    </a:lnTo>
                    <a:lnTo>
                      <a:pt x="853" y="53"/>
                    </a:lnTo>
                    <a:lnTo>
                      <a:pt x="849" y="53"/>
                    </a:lnTo>
                    <a:lnTo>
                      <a:pt x="849" y="54"/>
                    </a:lnTo>
                    <a:lnTo>
                      <a:pt x="850" y="57"/>
                    </a:lnTo>
                    <a:lnTo>
                      <a:pt x="853" y="59"/>
                    </a:lnTo>
                    <a:lnTo>
                      <a:pt x="854" y="59"/>
                    </a:lnTo>
                    <a:lnTo>
                      <a:pt x="854" y="54"/>
                    </a:lnTo>
                    <a:lnTo>
                      <a:pt x="850" y="54"/>
                    </a:lnTo>
                    <a:lnTo>
                      <a:pt x="851" y="57"/>
                    </a:lnTo>
                    <a:lnTo>
                      <a:pt x="854" y="59"/>
                    </a:lnTo>
                    <a:lnTo>
                      <a:pt x="854" y="54"/>
                    </a:lnTo>
                    <a:lnTo>
                      <a:pt x="850" y="54"/>
                    </a:lnTo>
                    <a:lnTo>
                      <a:pt x="850" y="55"/>
                    </a:lnTo>
                    <a:lnTo>
                      <a:pt x="851" y="59"/>
                    </a:lnTo>
                    <a:lnTo>
                      <a:pt x="853" y="61"/>
                    </a:lnTo>
                    <a:lnTo>
                      <a:pt x="855" y="57"/>
                    </a:lnTo>
                    <a:lnTo>
                      <a:pt x="851" y="57"/>
                    </a:lnTo>
                    <a:lnTo>
                      <a:pt x="853" y="61"/>
                    </a:lnTo>
                    <a:lnTo>
                      <a:pt x="855" y="57"/>
                    </a:lnTo>
                    <a:lnTo>
                      <a:pt x="851" y="57"/>
                    </a:lnTo>
                    <a:lnTo>
                      <a:pt x="851" y="63"/>
                    </a:lnTo>
                    <a:lnTo>
                      <a:pt x="853" y="66"/>
                    </a:lnTo>
                    <a:lnTo>
                      <a:pt x="856" y="63"/>
                    </a:lnTo>
                    <a:lnTo>
                      <a:pt x="853" y="63"/>
                    </a:lnTo>
                    <a:lnTo>
                      <a:pt x="853" y="66"/>
                    </a:lnTo>
                    <a:lnTo>
                      <a:pt x="856" y="63"/>
                    </a:lnTo>
                    <a:lnTo>
                      <a:pt x="853" y="63"/>
                    </a:lnTo>
                    <a:lnTo>
                      <a:pt x="853" y="67"/>
                    </a:lnTo>
                    <a:lnTo>
                      <a:pt x="854" y="70"/>
                    </a:lnTo>
                    <a:lnTo>
                      <a:pt x="858" y="67"/>
                    </a:lnTo>
                    <a:lnTo>
                      <a:pt x="854" y="67"/>
                    </a:lnTo>
                    <a:lnTo>
                      <a:pt x="854" y="70"/>
                    </a:lnTo>
                    <a:lnTo>
                      <a:pt x="858" y="67"/>
                    </a:lnTo>
                    <a:lnTo>
                      <a:pt x="854" y="67"/>
                    </a:lnTo>
                    <a:lnTo>
                      <a:pt x="854" y="72"/>
                    </a:lnTo>
                    <a:lnTo>
                      <a:pt x="855" y="75"/>
                    </a:lnTo>
                    <a:lnTo>
                      <a:pt x="859" y="72"/>
                    </a:lnTo>
                    <a:lnTo>
                      <a:pt x="855" y="72"/>
                    </a:lnTo>
                    <a:lnTo>
                      <a:pt x="855" y="75"/>
                    </a:lnTo>
                    <a:lnTo>
                      <a:pt x="859" y="72"/>
                    </a:lnTo>
                    <a:lnTo>
                      <a:pt x="855" y="72"/>
                    </a:lnTo>
                    <a:lnTo>
                      <a:pt x="855" y="84"/>
                    </a:lnTo>
                    <a:lnTo>
                      <a:pt x="856" y="92"/>
                    </a:lnTo>
                    <a:lnTo>
                      <a:pt x="860" y="90"/>
                    </a:lnTo>
                    <a:lnTo>
                      <a:pt x="856" y="90"/>
                    </a:lnTo>
                    <a:lnTo>
                      <a:pt x="856" y="92"/>
                    </a:lnTo>
                    <a:lnTo>
                      <a:pt x="860" y="90"/>
                    </a:lnTo>
                    <a:lnTo>
                      <a:pt x="856" y="90"/>
                    </a:lnTo>
                    <a:lnTo>
                      <a:pt x="856" y="102"/>
                    </a:lnTo>
                    <a:lnTo>
                      <a:pt x="858" y="113"/>
                    </a:lnTo>
                    <a:lnTo>
                      <a:pt x="862" y="112"/>
                    </a:lnTo>
                    <a:lnTo>
                      <a:pt x="858" y="112"/>
                    </a:lnTo>
                    <a:lnTo>
                      <a:pt x="858" y="113"/>
                    </a:lnTo>
                    <a:lnTo>
                      <a:pt x="862" y="112"/>
                    </a:lnTo>
                    <a:lnTo>
                      <a:pt x="858" y="112"/>
                    </a:lnTo>
                    <a:lnTo>
                      <a:pt x="858" y="128"/>
                    </a:lnTo>
                    <a:lnTo>
                      <a:pt x="859" y="142"/>
                    </a:lnTo>
                    <a:lnTo>
                      <a:pt x="863" y="141"/>
                    </a:lnTo>
                    <a:lnTo>
                      <a:pt x="859" y="141"/>
                    </a:lnTo>
                    <a:lnTo>
                      <a:pt x="859" y="142"/>
                    </a:lnTo>
                    <a:lnTo>
                      <a:pt x="863" y="141"/>
                    </a:lnTo>
                    <a:lnTo>
                      <a:pt x="859" y="141"/>
                    </a:lnTo>
                    <a:lnTo>
                      <a:pt x="859" y="177"/>
                    </a:lnTo>
                    <a:lnTo>
                      <a:pt x="860" y="196"/>
                    </a:lnTo>
                    <a:lnTo>
                      <a:pt x="860" y="217"/>
                    </a:lnTo>
                    <a:lnTo>
                      <a:pt x="862" y="239"/>
                    </a:lnTo>
                    <a:lnTo>
                      <a:pt x="862" y="263"/>
                    </a:lnTo>
                    <a:lnTo>
                      <a:pt x="863" y="288"/>
                    </a:lnTo>
                    <a:lnTo>
                      <a:pt x="863" y="340"/>
                    </a:lnTo>
                    <a:lnTo>
                      <a:pt x="864" y="366"/>
                    </a:lnTo>
                    <a:lnTo>
                      <a:pt x="864" y="394"/>
                    </a:lnTo>
                    <a:lnTo>
                      <a:pt x="866" y="422"/>
                    </a:lnTo>
                    <a:lnTo>
                      <a:pt x="866" y="451"/>
                    </a:lnTo>
                    <a:lnTo>
                      <a:pt x="867" y="479"/>
                    </a:lnTo>
                    <a:lnTo>
                      <a:pt x="867" y="491"/>
                    </a:lnTo>
                    <a:lnTo>
                      <a:pt x="868" y="493"/>
                    </a:lnTo>
                    <a:lnTo>
                      <a:pt x="871" y="496"/>
                    </a:lnTo>
                    <a:lnTo>
                      <a:pt x="878" y="496"/>
                    </a:lnTo>
                    <a:lnTo>
                      <a:pt x="878" y="491"/>
                    </a:lnTo>
                    <a:lnTo>
                      <a:pt x="875" y="491"/>
                    </a:lnTo>
                    <a:lnTo>
                      <a:pt x="876" y="493"/>
                    </a:lnTo>
                    <a:lnTo>
                      <a:pt x="878" y="496"/>
                    </a:lnTo>
                    <a:lnTo>
                      <a:pt x="878" y="491"/>
                    </a:lnTo>
                    <a:lnTo>
                      <a:pt x="875" y="491"/>
                    </a:lnTo>
                    <a:lnTo>
                      <a:pt x="876" y="510"/>
                    </a:lnTo>
                    <a:lnTo>
                      <a:pt x="876" y="534"/>
                    </a:lnTo>
                    <a:lnTo>
                      <a:pt x="877" y="557"/>
                    </a:lnTo>
                    <a:lnTo>
                      <a:pt x="877" y="579"/>
                    </a:lnTo>
                    <a:lnTo>
                      <a:pt x="878" y="601"/>
                    </a:lnTo>
                    <a:lnTo>
                      <a:pt x="878" y="641"/>
                    </a:lnTo>
                    <a:lnTo>
                      <a:pt x="880" y="660"/>
                    </a:lnTo>
                    <a:lnTo>
                      <a:pt x="880" y="678"/>
                    </a:lnTo>
                    <a:lnTo>
                      <a:pt x="881" y="696"/>
                    </a:lnTo>
                    <a:lnTo>
                      <a:pt x="881" y="729"/>
                    </a:lnTo>
                    <a:lnTo>
                      <a:pt x="882" y="744"/>
                    </a:lnTo>
                    <a:lnTo>
                      <a:pt x="882" y="760"/>
                    </a:lnTo>
                    <a:lnTo>
                      <a:pt x="884" y="774"/>
                    </a:lnTo>
                    <a:lnTo>
                      <a:pt x="887" y="773"/>
                    </a:lnTo>
                    <a:lnTo>
                      <a:pt x="884" y="773"/>
                    </a:lnTo>
                    <a:lnTo>
                      <a:pt x="884" y="774"/>
                    </a:lnTo>
                    <a:lnTo>
                      <a:pt x="887" y="773"/>
                    </a:lnTo>
                    <a:lnTo>
                      <a:pt x="884" y="773"/>
                    </a:lnTo>
                    <a:lnTo>
                      <a:pt x="884" y="787"/>
                    </a:lnTo>
                    <a:lnTo>
                      <a:pt x="885" y="800"/>
                    </a:lnTo>
                    <a:lnTo>
                      <a:pt x="889" y="798"/>
                    </a:lnTo>
                    <a:lnTo>
                      <a:pt x="885" y="798"/>
                    </a:lnTo>
                    <a:lnTo>
                      <a:pt x="885" y="800"/>
                    </a:lnTo>
                    <a:lnTo>
                      <a:pt x="889" y="798"/>
                    </a:lnTo>
                    <a:lnTo>
                      <a:pt x="885" y="798"/>
                    </a:lnTo>
                    <a:lnTo>
                      <a:pt x="885" y="823"/>
                    </a:lnTo>
                    <a:lnTo>
                      <a:pt x="886" y="833"/>
                    </a:lnTo>
                    <a:lnTo>
                      <a:pt x="890" y="832"/>
                    </a:lnTo>
                    <a:lnTo>
                      <a:pt x="886" y="832"/>
                    </a:lnTo>
                    <a:lnTo>
                      <a:pt x="886" y="833"/>
                    </a:lnTo>
                    <a:lnTo>
                      <a:pt x="890" y="832"/>
                    </a:lnTo>
                    <a:lnTo>
                      <a:pt x="886" y="832"/>
                    </a:lnTo>
                    <a:lnTo>
                      <a:pt x="886" y="844"/>
                    </a:lnTo>
                    <a:lnTo>
                      <a:pt x="887" y="853"/>
                    </a:lnTo>
                    <a:lnTo>
                      <a:pt x="891" y="851"/>
                    </a:lnTo>
                    <a:lnTo>
                      <a:pt x="887" y="851"/>
                    </a:lnTo>
                    <a:lnTo>
                      <a:pt x="887" y="853"/>
                    </a:lnTo>
                    <a:lnTo>
                      <a:pt x="891" y="851"/>
                    </a:lnTo>
                    <a:lnTo>
                      <a:pt x="887" y="851"/>
                    </a:lnTo>
                    <a:lnTo>
                      <a:pt x="887" y="862"/>
                    </a:lnTo>
                    <a:lnTo>
                      <a:pt x="889" y="870"/>
                    </a:lnTo>
                    <a:lnTo>
                      <a:pt x="893" y="868"/>
                    </a:lnTo>
                    <a:lnTo>
                      <a:pt x="889" y="868"/>
                    </a:lnTo>
                    <a:lnTo>
                      <a:pt x="889" y="870"/>
                    </a:lnTo>
                    <a:lnTo>
                      <a:pt x="893" y="868"/>
                    </a:lnTo>
                    <a:lnTo>
                      <a:pt x="889" y="868"/>
                    </a:lnTo>
                    <a:lnTo>
                      <a:pt x="889" y="884"/>
                    </a:lnTo>
                    <a:lnTo>
                      <a:pt x="890" y="890"/>
                    </a:lnTo>
                    <a:lnTo>
                      <a:pt x="894" y="889"/>
                    </a:lnTo>
                    <a:lnTo>
                      <a:pt x="890" y="889"/>
                    </a:lnTo>
                    <a:lnTo>
                      <a:pt x="890" y="890"/>
                    </a:lnTo>
                    <a:lnTo>
                      <a:pt x="894" y="889"/>
                    </a:lnTo>
                    <a:lnTo>
                      <a:pt x="890" y="889"/>
                    </a:lnTo>
                    <a:lnTo>
                      <a:pt x="890" y="897"/>
                    </a:lnTo>
                    <a:lnTo>
                      <a:pt x="891" y="902"/>
                    </a:lnTo>
                    <a:lnTo>
                      <a:pt x="895" y="901"/>
                    </a:lnTo>
                    <a:lnTo>
                      <a:pt x="891" y="901"/>
                    </a:lnTo>
                    <a:lnTo>
                      <a:pt x="891" y="902"/>
                    </a:lnTo>
                    <a:lnTo>
                      <a:pt x="895" y="901"/>
                    </a:lnTo>
                    <a:lnTo>
                      <a:pt x="891" y="901"/>
                    </a:lnTo>
                    <a:lnTo>
                      <a:pt x="891" y="907"/>
                    </a:lnTo>
                    <a:lnTo>
                      <a:pt x="893" y="911"/>
                    </a:lnTo>
                    <a:lnTo>
                      <a:pt x="896" y="910"/>
                    </a:lnTo>
                    <a:lnTo>
                      <a:pt x="893" y="910"/>
                    </a:lnTo>
                    <a:lnTo>
                      <a:pt x="893" y="911"/>
                    </a:lnTo>
                    <a:lnTo>
                      <a:pt x="896" y="910"/>
                    </a:lnTo>
                    <a:lnTo>
                      <a:pt x="893" y="910"/>
                    </a:lnTo>
                    <a:lnTo>
                      <a:pt x="893" y="920"/>
                    </a:lnTo>
                    <a:lnTo>
                      <a:pt x="894" y="923"/>
                    </a:lnTo>
                    <a:lnTo>
                      <a:pt x="898" y="920"/>
                    </a:lnTo>
                    <a:lnTo>
                      <a:pt x="894" y="920"/>
                    </a:lnTo>
                    <a:lnTo>
                      <a:pt x="894" y="923"/>
                    </a:lnTo>
                    <a:lnTo>
                      <a:pt x="898" y="920"/>
                    </a:lnTo>
                    <a:lnTo>
                      <a:pt x="894" y="920"/>
                    </a:lnTo>
                    <a:lnTo>
                      <a:pt x="894" y="925"/>
                    </a:lnTo>
                    <a:lnTo>
                      <a:pt x="895" y="928"/>
                    </a:lnTo>
                    <a:lnTo>
                      <a:pt x="899" y="925"/>
                    </a:lnTo>
                    <a:lnTo>
                      <a:pt x="895" y="925"/>
                    </a:lnTo>
                    <a:lnTo>
                      <a:pt x="895" y="928"/>
                    </a:lnTo>
                    <a:lnTo>
                      <a:pt x="899" y="925"/>
                    </a:lnTo>
                    <a:lnTo>
                      <a:pt x="895" y="925"/>
                    </a:lnTo>
                    <a:lnTo>
                      <a:pt x="895" y="926"/>
                    </a:lnTo>
                    <a:lnTo>
                      <a:pt x="896" y="930"/>
                    </a:lnTo>
                    <a:lnTo>
                      <a:pt x="898" y="932"/>
                    </a:lnTo>
                    <a:lnTo>
                      <a:pt x="900" y="928"/>
                    </a:lnTo>
                    <a:lnTo>
                      <a:pt x="896" y="928"/>
                    </a:lnTo>
                    <a:lnTo>
                      <a:pt x="898" y="932"/>
                    </a:lnTo>
                    <a:lnTo>
                      <a:pt x="900" y="928"/>
                    </a:lnTo>
                    <a:lnTo>
                      <a:pt x="896" y="928"/>
                    </a:lnTo>
                    <a:lnTo>
                      <a:pt x="896" y="929"/>
                    </a:lnTo>
                    <a:lnTo>
                      <a:pt x="898" y="933"/>
                    </a:lnTo>
                    <a:lnTo>
                      <a:pt x="899" y="934"/>
                    </a:lnTo>
                    <a:lnTo>
                      <a:pt x="899" y="933"/>
                    </a:lnTo>
                    <a:lnTo>
                      <a:pt x="902" y="935"/>
                    </a:lnTo>
                    <a:lnTo>
                      <a:pt x="903" y="935"/>
                    </a:lnTo>
                    <a:lnTo>
                      <a:pt x="903" y="934"/>
                    </a:lnTo>
                    <a:lnTo>
                      <a:pt x="906" y="933"/>
                    </a:lnTo>
                    <a:lnTo>
                      <a:pt x="908" y="930"/>
                    </a:lnTo>
                    <a:lnTo>
                      <a:pt x="908" y="929"/>
                    </a:lnTo>
                    <a:lnTo>
                      <a:pt x="903" y="929"/>
                    </a:lnTo>
                    <a:lnTo>
                      <a:pt x="907" y="933"/>
                    </a:lnTo>
                    <a:lnTo>
                      <a:pt x="906" y="932"/>
                    </a:lnTo>
                    <a:lnTo>
                      <a:pt x="908" y="929"/>
                    </a:lnTo>
                    <a:lnTo>
                      <a:pt x="903" y="929"/>
                    </a:lnTo>
                    <a:lnTo>
                      <a:pt x="907" y="933"/>
                    </a:lnTo>
                    <a:lnTo>
                      <a:pt x="908" y="932"/>
                    </a:lnTo>
                    <a:lnTo>
                      <a:pt x="907" y="930"/>
                    </a:lnTo>
                    <a:lnTo>
                      <a:pt x="909" y="928"/>
                    </a:lnTo>
                    <a:lnTo>
                      <a:pt x="909" y="926"/>
                    </a:lnTo>
                    <a:lnTo>
                      <a:pt x="904" y="926"/>
                    </a:lnTo>
                    <a:lnTo>
                      <a:pt x="908" y="929"/>
                    </a:lnTo>
                    <a:lnTo>
                      <a:pt x="909" y="926"/>
                    </a:lnTo>
                    <a:lnTo>
                      <a:pt x="904" y="926"/>
                    </a:lnTo>
                    <a:lnTo>
                      <a:pt x="908" y="929"/>
                    </a:lnTo>
                    <a:lnTo>
                      <a:pt x="911" y="924"/>
                    </a:lnTo>
                    <a:lnTo>
                      <a:pt x="911" y="923"/>
                    </a:lnTo>
                    <a:lnTo>
                      <a:pt x="906" y="923"/>
                    </a:lnTo>
                    <a:lnTo>
                      <a:pt x="909" y="925"/>
                    </a:lnTo>
                    <a:lnTo>
                      <a:pt x="911" y="923"/>
                    </a:lnTo>
                    <a:lnTo>
                      <a:pt x="906" y="923"/>
                    </a:lnTo>
                    <a:lnTo>
                      <a:pt x="909" y="925"/>
                    </a:lnTo>
                    <a:lnTo>
                      <a:pt x="912" y="920"/>
                    </a:lnTo>
                    <a:lnTo>
                      <a:pt x="912" y="919"/>
                    </a:lnTo>
                    <a:lnTo>
                      <a:pt x="907" y="919"/>
                    </a:lnTo>
                    <a:lnTo>
                      <a:pt x="911" y="921"/>
                    </a:lnTo>
                    <a:lnTo>
                      <a:pt x="912" y="919"/>
                    </a:lnTo>
                    <a:lnTo>
                      <a:pt x="907" y="919"/>
                    </a:lnTo>
                    <a:lnTo>
                      <a:pt x="911" y="921"/>
                    </a:lnTo>
                    <a:lnTo>
                      <a:pt x="913" y="916"/>
                    </a:lnTo>
                    <a:lnTo>
                      <a:pt x="913" y="911"/>
                    </a:lnTo>
                    <a:lnTo>
                      <a:pt x="908" y="911"/>
                    </a:lnTo>
                    <a:lnTo>
                      <a:pt x="912" y="912"/>
                    </a:lnTo>
                    <a:lnTo>
                      <a:pt x="913" y="911"/>
                    </a:lnTo>
                    <a:lnTo>
                      <a:pt x="908" y="911"/>
                    </a:lnTo>
                    <a:lnTo>
                      <a:pt x="912" y="912"/>
                    </a:lnTo>
                    <a:lnTo>
                      <a:pt x="913" y="908"/>
                    </a:lnTo>
                    <a:lnTo>
                      <a:pt x="915" y="907"/>
                    </a:lnTo>
                    <a:lnTo>
                      <a:pt x="915" y="902"/>
                    </a:lnTo>
                    <a:lnTo>
                      <a:pt x="909" y="902"/>
                    </a:lnTo>
                    <a:lnTo>
                      <a:pt x="913" y="903"/>
                    </a:lnTo>
                    <a:lnTo>
                      <a:pt x="915" y="902"/>
                    </a:lnTo>
                    <a:lnTo>
                      <a:pt x="909" y="902"/>
                    </a:lnTo>
                    <a:lnTo>
                      <a:pt x="913" y="903"/>
                    </a:lnTo>
                    <a:lnTo>
                      <a:pt x="915" y="897"/>
                    </a:lnTo>
                    <a:lnTo>
                      <a:pt x="916" y="895"/>
                    </a:lnTo>
                    <a:lnTo>
                      <a:pt x="916" y="885"/>
                    </a:lnTo>
                    <a:lnTo>
                      <a:pt x="911" y="885"/>
                    </a:lnTo>
                    <a:lnTo>
                      <a:pt x="916" y="886"/>
                    </a:lnTo>
                    <a:lnTo>
                      <a:pt x="916" y="885"/>
                    </a:lnTo>
                    <a:lnTo>
                      <a:pt x="911" y="885"/>
                    </a:lnTo>
                    <a:lnTo>
                      <a:pt x="916" y="886"/>
                    </a:lnTo>
                    <a:lnTo>
                      <a:pt x="917" y="876"/>
                    </a:lnTo>
                    <a:lnTo>
                      <a:pt x="917" y="846"/>
                    </a:lnTo>
                    <a:lnTo>
                      <a:pt x="912" y="846"/>
                    </a:lnTo>
                    <a:lnTo>
                      <a:pt x="917" y="848"/>
                    </a:lnTo>
                    <a:lnTo>
                      <a:pt x="917" y="846"/>
                    </a:lnTo>
                    <a:lnTo>
                      <a:pt x="912" y="846"/>
                    </a:lnTo>
                    <a:lnTo>
                      <a:pt x="917" y="848"/>
                    </a:lnTo>
                    <a:lnTo>
                      <a:pt x="918" y="832"/>
                    </a:lnTo>
                    <a:lnTo>
                      <a:pt x="918" y="813"/>
                    </a:lnTo>
                    <a:lnTo>
                      <a:pt x="913" y="813"/>
                    </a:lnTo>
                    <a:lnTo>
                      <a:pt x="918" y="814"/>
                    </a:lnTo>
                    <a:lnTo>
                      <a:pt x="918" y="813"/>
                    </a:lnTo>
                    <a:lnTo>
                      <a:pt x="913" y="813"/>
                    </a:lnTo>
                    <a:lnTo>
                      <a:pt x="918" y="814"/>
                    </a:lnTo>
                    <a:lnTo>
                      <a:pt x="920" y="795"/>
                    </a:lnTo>
                    <a:lnTo>
                      <a:pt x="920" y="773"/>
                    </a:lnTo>
                    <a:lnTo>
                      <a:pt x="921" y="751"/>
                    </a:lnTo>
                    <a:lnTo>
                      <a:pt x="921" y="703"/>
                    </a:lnTo>
                    <a:lnTo>
                      <a:pt x="922" y="678"/>
                    </a:lnTo>
                    <a:lnTo>
                      <a:pt x="922" y="652"/>
                    </a:lnTo>
                    <a:lnTo>
                      <a:pt x="924" y="625"/>
                    </a:lnTo>
                    <a:lnTo>
                      <a:pt x="924" y="598"/>
                    </a:lnTo>
                    <a:lnTo>
                      <a:pt x="925" y="570"/>
                    </a:lnTo>
                    <a:lnTo>
                      <a:pt x="925" y="513"/>
                    </a:lnTo>
                    <a:lnTo>
                      <a:pt x="926" y="491"/>
                    </a:lnTo>
                    <a:lnTo>
                      <a:pt x="921" y="491"/>
                    </a:lnTo>
                    <a:lnTo>
                      <a:pt x="921" y="496"/>
                    </a:lnTo>
                    <a:lnTo>
                      <a:pt x="921" y="495"/>
                    </a:lnTo>
                    <a:lnTo>
                      <a:pt x="924" y="493"/>
                    </a:lnTo>
                    <a:lnTo>
                      <a:pt x="926" y="491"/>
                    </a:lnTo>
                    <a:lnTo>
                      <a:pt x="921" y="491"/>
                    </a:lnTo>
                    <a:lnTo>
                      <a:pt x="921" y="496"/>
                    </a:lnTo>
                    <a:lnTo>
                      <a:pt x="929" y="496"/>
                    </a:lnTo>
                    <a:lnTo>
                      <a:pt x="929" y="495"/>
                    </a:lnTo>
                    <a:lnTo>
                      <a:pt x="934" y="492"/>
                    </a:lnTo>
                    <a:lnTo>
                      <a:pt x="935" y="482"/>
                    </a:lnTo>
                    <a:lnTo>
                      <a:pt x="935" y="433"/>
                    </a:lnTo>
                    <a:lnTo>
                      <a:pt x="937" y="411"/>
                    </a:lnTo>
                    <a:lnTo>
                      <a:pt x="937" y="389"/>
                    </a:lnTo>
                    <a:lnTo>
                      <a:pt x="938" y="368"/>
                    </a:lnTo>
                    <a:lnTo>
                      <a:pt x="938" y="347"/>
                    </a:lnTo>
                    <a:lnTo>
                      <a:pt x="933" y="347"/>
                    </a:lnTo>
                    <a:lnTo>
                      <a:pt x="938" y="349"/>
                    </a:lnTo>
                    <a:lnTo>
                      <a:pt x="938" y="347"/>
                    </a:lnTo>
                    <a:lnTo>
                      <a:pt x="933" y="347"/>
                    </a:lnTo>
                    <a:lnTo>
                      <a:pt x="938" y="349"/>
                    </a:lnTo>
                    <a:lnTo>
                      <a:pt x="939" y="329"/>
                    </a:lnTo>
                    <a:lnTo>
                      <a:pt x="939" y="292"/>
                    </a:lnTo>
                    <a:lnTo>
                      <a:pt x="934" y="292"/>
                    </a:lnTo>
                    <a:lnTo>
                      <a:pt x="939" y="293"/>
                    </a:lnTo>
                    <a:lnTo>
                      <a:pt x="939" y="292"/>
                    </a:lnTo>
                    <a:lnTo>
                      <a:pt x="934" y="292"/>
                    </a:lnTo>
                    <a:lnTo>
                      <a:pt x="939" y="293"/>
                    </a:lnTo>
                    <a:lnTo>
                      <a:pt x="940" y="276"/>
                    </a:lnTo>
                    <a:lnTo>
                      <a:pt x="940" y="258"/>
                    </a:lnTo>
                    <a:lnTo>
                      <a:pt x="935" y="258"/>
                    </a:lnTo>
                    <a:lnTo>
                      <a:pt x="940" y="260"/>
                    </a:lnTo>
                    <a:lnTo>
                      <a:pt x="940" y="258"/>
                    </a:lnTo>
                    <a:lnTo>
                      <a:pt x="935" y="258"/>
                    </a:lnTo>
                    <a:lnTo>
                      <a:pt x="940" y="260"/>
                    </a:lnTo>
                    <a:lnTo>
                      <a:pt x="942" y="244"/>
                    </a:lnTo>
                    <a:lnTo>
                      <a:pt x="942" y="229"/>
                    </a:lnTo>
                    <a:lnTo>
                      <a:pt x="937" y="229"/>
                    </a:lnTo>
                    <a:lnTo>
                      <a:pt x="942" y="230"/>
                    </a:lnTo>
                    <a:lnTo>
                      <a:pt x="942" y="229"/>
                    </a:lnTo>
                    <a:lnTo>
                      <a:pt x="937" y="229"/>
                    </a:lnTo>
                    <a:lnTo>
                      <a:pt x="942" y="230"/>
                    </a:lnTo>
                    <a:lnTo>
                      <a:pt x="943" y="216"/>
                    </a:lnTo>
                    <a:lnTo>
                      <a:pt x="943" y="188"/>
                    </a:lnTo>
                    <a:lnTo>
                      <a:pt x="938" y="188"/>
                    </a:lnTo>
                    <a:lnTo>
                      <a:pt x="943" y="190"/>
                    </a:lnTo>
                    <a:lnTo>
                      <a:pt x="943" y="188"/>
                    </a:lnTo>
                    <a:lnTo>
                      <a:pt x="938" y="188"/>
                    </a:lnTo>
                    <a:lnTo>
                      <a:pt x="943" y="190"/>
                    </a:lnTo>
                    <a:lnTo>
                      <a:pt x="944" y="177"/>
                    </a:lnTo>
                    <a:lnTo>
                      <a:pt x="944" y="164"/>
                    </a:lnTo>
                    <a:lnTo>
                      <a:pt x="939" y="164"/>
                    </a:lnTo>
                    <a:lnTo>
                      <a:pt x="944" y="165"/>
                    </a:lnTo>
                    <a:lnTo>
                      <a:pt x="944" y="164"/>
                    </a:lnTo>
                    <a:lnTo>
                      <a:pt x="939" y="164"/>
                    </a:lnTo>
                    <a:lnTo>
                      <a:pt x="944" y="165"/>
                    </a:lnTo>
                    <a:lnTo>
                      <a:pt x="946" y="155"/>
                    </a:lnTo>
                    <a:lnTo>
                      <a:pt x="946" y="143"/>
                    </a:lnTo>
                    <a:lnTo>
                      <a:pt x="940" y="143"/>
                    </a:lnTo>
                    <a:lnTo>
                      <a:pt x="946" y="145"/>
                    </a:lnTo>
                    <a:lnTo>
                      <a:pt x="946" y="143"/>
                    </a:lnTo>
                    <a:lnTo>
                      <a:pt x="940" y="143"/>
                    </a:lnTo>
                    <a:lnTo>
                      <a:pt x="946" y="145"/>
                    </a:lnTo>
                    <a:lnTo>
                      <a:pt x="947" y="135"/>
                    </a:lnTo>
                    <a:lnTo>
                      <a:pt x="947" y="117"/>
                    </a:lnTo>
                    <a:lnTo>
                      <a:pt x="942" y="117"/>
                    </a:lnTo>
                    <a:lnTo>
                      <a:pt x="947" y="119"/>
                    </a:lnTo>
                    <a:lnTo>
                      <a:pt x="947" y="117"/>
                    </a:lnTo>
                    <a:lnTo>
                      <a:pt x="942" y="117"/>
                    </a:lnTo>
                    <a:lnTo>
                      <a:pt x="947" y="119"/>
                    </a:lnTo>
                    <a:lnTo>
                      <a:pt x="948" y="111"/>
                    </a:lnTo>
                    <a:lnTo>
                      <a:pt x="948" y="102"/>
                    </a:lnTo>
                    <a:lnTo>
                      <a:pt x="943" y="102"/>
                    </a:lnTo>
                    <a:lnTo>
                      <a:pt x="947" y="103"/>
                    </a:lnTo>
                    <a:lnTo>
                      <a:pt x="948" y="102"/>
                    </a:lnTo>
                    <a:lnTo>
                      <a:pt x="943" y="102"/>
                    </a:lnTo>
                    <a:lnTo>
                      <a:pt x="947" y="103"/>
                    </a:lnTo>
                    <a:lnTo>
                      <a:pt x="948" y="97"/>
                    </a:lnTo>
                    <a:lnTo>
                      <a:pt x="949" y="95"/>
                    </a:lnTo>
                    <a:lnTo>
                      <a:pt x="949" y="89"/>
                    </a:lnTo>
                    <a:lnTo>
                      <a:pt x="944" y="89"/>
                    </a:lnTo>
                    <a:lnTo>
                      <a:pt x="948" y="90"/>
                    </a:lnTo>
                    <a:lnTo>
                      <a:pt x="949" y="89"/>
                    </a:lnTo>
                    <a:lnTo>
                      <a:pt x="944" y="89"/>
                    </a:lnTo>
                    <a:lnTo>
                      <a:pt x="948" y="90"/>
                    </a:lnTo>
                    <a:lnTo>
                      <a:pt x="949" y="85"/>
                    </a:lnTo>
                    <a:lnTo>
                      <a:pt x="951" y="84"/>
                    </a:lnTo>
                    <a:lnTo>
                      <a:pt x="951" y="75"/>
                    </a:lnTo>
                    <a:lnTo>
                      <a:pt x="946" y="75"/>
                    </a:lnTo>
                    <a:lnTo>
                      <a:pt x="949" y="76"/>
                    </a:lnTo>
                    <a:lnTo>
                      <a:pt x="951" y="75"/>
                    </a:lnTo>
                    <a:lnTo>
                      <a:pt x="946" y="75"/>
                    </a:lnTo>
                    <a:lnTo>
                      <a:pt x="949" y="76"/>
                    </a:lnTo>
                    <a:lnTo>
                      <a:pt x="951" y="72"/>
                    </a:lnTo>
                    <a:lnTo>
                      <a:pt x="952" y="71"/>
                    </a:lnTo>
                    <a:lnTo>
                      <a:pt x="952" y="67"/>
                    </a:lnTo>
                    <a:lnTo>
                      <a:pt x="947" y="67"/>
                    </a:lnTo>
                    <a:lnTo>
                      <a:pt x="951" y="68"/>
                    </a:lnTo>
                    <a:lnTo>
                      <a:pt x="952" y="67"/>
                    </a:lnTo>
                    <a:lnTo>
                      <a:pt x="947" y="67"/>
                    </a:lnTo>
                    <a:lnTo>
                      <a:pt x="951" y="68"/>
                    </a:lnTo>
                    <a:lnTo>
                      <a:pt x="952" y="64"/>
                    </a:lnTo>
                    <a:lnTo>
                      <a:pt x="953" y="63"/>
                    </a:lnTo>
                    <a:lnTo>
                      <a:pt x="953" y="61"/>
                    </a:lnTo>
                    <a:lnTo>
                      <a:pt x="948" y="61"/>
                    </a:lnTo>
                    <a:lnTo>
                      <a:pt x="952" y="64"/>
                    </a:lnTo>
                    <a:lnTo>
                      <a:pt x="951" y="63"/>
                    </a:lnTo>
                    <a:lnTo>
                      <a:pt x="953" y="61"/>
                    </a:lnTo>
                    <a:lnTo>
                      <a:pt x="948" y="61"/>
                    </a:lnTo>
                    <a:lnTo>
                      <a:pt x="952" y="64"/>
                    </a:lnTo>
                    <a:lnTo>
                      <a:pt x="953" y="63"/>
                    </a:lnTo>
                    <a:lnTo>
                      <a:pt x="952" y="62"/>
                    </a:lnTo>
                    <a:lnTo>
                      <a:pt x="955" y="59"/>
                    </a:lnTo>
                    <a:lnTo>
                      <a:pt x="955" y="55"/>
                    </a:lnTo>
                    <a:lnTo>
                      <a:pt x="949" y="55"/>
                    </a:lnTo>
                    <a:lnTo>
                      <a:pt x="953" y="59"/>
                    </a:lnTo>
                    <a:lnTo>
                      <a:pt x="952" y="58"/>
                    </a:lnTo>
                    <a:lnTo>
                      <a:pt x="955" y="55"/>
                    </a:lnTo>
                    <a:lnTo>
                      <a:pt x="949" y="55"/>
                    </a:lnTo>
                    <a:lnTo>
                      <a:pt x="953" y="59"/>
                    </a:lnTo>
                    <a:lnTo>
                      <a:pt x="955" y="58"/>
                    </a:lnTo>
                    <a:lnTo>
                      <a:pt x="953" y="57"/>
                    </a:lnTo>
                    <a:lnTo>
                      <a:pt x="956" y="54"/>
                    </a:lnTo>
                    <a:lnTo>
                      <a:pt x="956" y="53"/>
                    </a:lnTo>
                    <a:lnTo>
                      <a:pt x="951" y="53"/>
                    </a:lnTo>
                    <a:lnTo>
                      <a:pt x="951" y="58"/>
                    </a:lnTo>
                    <a:lnTo>
                      <a:pt x="951" y="57"/>
                    </a:lnTo>
                    <a:lnTo>
                      <a:pt x="953" y="55"/>
                    </a:lnTo>
                    <a:lnTo>
                      <a:pt x="956" y="53"/>
                    </a:lnTo>
                    <a:lnTo>
                      <a:pt x="951" y="53"/>
                    </a:lnTo>
                    <a:lnTo>
                      <a:pt x="951" y="58"/>
                    </a:lnTo>
                    <a:lnTo>
                      <a:pt x="953" y="58"/>
                    </a:lnTo>
                    <a:lnTo>
                      <a:pt x="953" y="53"/>
                    </a:lnTo>
                    <a:lnTo>
                      <a:pt x="949" y="53"/>
                    </a:lnTo>
                    <a:lnTo>
                      <a:pt x="951" y="55"/>
                    </a:lnTo>
                    <a:lnTo>
                      <a:pt x="953" y="58"/>
                    </a:lnTo>
                    <a:lnTo>
                      <a:pt x="953" y="53"/>
                    </a:lnTo>
                    <a:lnTo>
                      <a:pt x="949" y="53"/>
                    </a:lnTo>
                    <a:lnTo>
                      <a:pt x="949" y="54"/>
                    </a:lnTo>
                    <a:lnTo>
                      <a:pt x="951" y="58"/>
                    </a:lnTo>
                    <a:lnTo>
                      <a:pt x="952" y="59"/>
                    </a:lnTo>
                    <a:lnTo>
                      <a:pt x="955" y="55"/>
                    </a:lnTo>
                    <a:lnTo>
                      <a:pt x="951" y="55"/>
                    </a:lnTo>
                    <a:lnTo>
                      <a:pt x="952" y="59"/>
                    </a:lnTo>
                    <a:lnTo>
                      <a:pt x="955" y="55"/>
                    </a:lnTo>
                    <a:lnTo>
                      <a:pt x="951" y="55"/>
                    </a:lnTo>
                    <a:lnTo>
                      <a:pt x="951" y="57"/>
                    </a:lnTo>
                    <a:lnTo>
                      <a:pt x="952" y="61"/>
                    </a:lnTo>
                    <a:lnTo>
                      <a:pt x="953" y="62"/>
                    </a:lnTo>
                    <a:lnTo>
                      <a:pt x="956" y="58"/>
                    </a:lnTo>
                    <a:lnTo>
                      <a:pt x="952" y="58"/>
                    </a:lnTo>
                    <a:lnTo>
                      <a:pt x="953" y="62"/>
                    </a:lnTo>
                    <a:lnTo>
                      <a:pt x="956" y="58"/>
                    </a:lnTo>
                    <a:lnTo>
                      <a:pt x="952" y="58"/>
                    </a:lnTo>
                    <a:lnTo>
                      <a:pt x="952" y="62"/>
                    </a:lnTo>
                    <a:lnTo>
                      <a:pt x="953" y="66"/>
                    </a:lnTo>
                    <a:lnTo>
                      <a:pt x="955" y="67"/>
                    </a:lnTo>
                    <a:lnTo>
                      <a:pt x="957" y="63"/>
                    </a:lnTo>
                    <a:lnTo>
                      <a:pt x="953" y="63"/>
                    </a:lnTo>
                    <a:lnTo>
                      <a:pt x="955" y="67"/>
                    </a:lnTo>
                    <a:lnTo>
                      <a:pt x="957" y="63"/>
                    </a:lnTo>
                    <a:lnTo>
                      <a:pt x="953" y="63"/>
                    </a:lnTo>
                    <a:lnTo>
                      <a:pt x="953" y="68"/>
                    </a:lnTo>
                    <a:lnTo>
                      <a:pt x="955" y="71"/>
                    </a:lnTo>
                    <a:lnTo>
                      <a:pt x="958" y="68"/>
                    </a:lnTo>
                    <a:lnTo>
                      <a:pt x="955" y="68"/>
                    </a:lnTo>
                    <a:lnTo>
                      <a:pt x="955" y="71"/>
                    </a:lnTo>
                    <a:lnTo>
                      <a:pt x="958" y="68"/>
                    </a:lnTo>
                    <a:lnTo>
                      <a:pt x="955" y="68"/>
                    </a:lnTo>
                    <a:lnTo>
                      <a:pt x="955" y="73"/>
                    </a:lnTo>
                    <a:lnTo>
                      <a:pt x="956" y="76"/>
                    </a:lnTo>
                    <a:lnTo>
                      <a:pt x="960" y="73"/>
                    </a:lnTo>
                    <a:lnTo>
                      <a:pt x="956" y="73"/>
                    </a:lnTo>
                    <a:lnTo>
                      <a:pt x="956" y="76"/>
                    </a:lnTo>
                    <a:lnTo>
                      <a:pt x="960" y="73"/>
                    </a:lnTo>
                    <a:lnTo>
                      <a:pt x="956" y="73"/>
                    </a:lnTo>
                    <a:lnTo>
                      <a:pt x="956" y="86"/>
                    </a:lnTo>
                    <a:lnTo>
                      <a:pt x="957" y="95"/>
                    </a:lnTo>
                    <a:lnTo>
                      <a:pt x="961" y="94"/>
                    </a:lnTo>
                    <a:lnTo>
                      <a:pt x="957" y="94"/>
                    </a:lnTo>
                    <a:lnTo>
                      <a:pt x="957" y="95"/>
                    </a:lnTo>
                    <a:lnTo>
                      <a:pt x="961" y="94"/>
                    </a:lnTo>
                    <a:lnTo>
                      <a:pt x="957" y="94"/>
                    </a:lnTo>
                    <a:lnTo>
                      <a:pt x="957" y="106"/>
                    </a:lnTo>
                    <a:lnTo>
                      <a:pt x="958" y="119"/>
                    </a:lnTo>
                    <a:lnTo>
                      <a:pt x="962" y="117"/>
                    </a:lnTo>
                    <a:lnTo>
                      <a:pt x="958" y="117"/>
                    </a:lnTo>
                    <a:lnTo>
                      <a:pt x="958" y="119"/>
                    </a:lnTo>
                    <a:lnTo>
                      <a:pt x="962" y="117"/>
                    </a:lnTo>
                    <a:lnTo>
                      <a:pt x="958" y="117"/>
                    </a:lnTo>
                    <a:lnTo>
                      <a:pt x="958" y="132"/>
                    </a:lnTo>
                    <a:lnTo>
                      <a:pt x="960" y="147"/>
                    </a:lnTo>
                    <a:lnTo>
                      <a:pt x="960" y="183"/>
                    </a:lnTo>
                    <a:lnTo>
                      <a:pt x="961" y="204"/>
                    </a:lnTo>
                    <a:lnTo>
                      <a:pt x="961" y="225"/>
                    </a:lnTo>
                    <a:lnTo>
                      <a:pt x="962" y="248"/>
                    </a:lnTo>
                    <a:lnTo>
                      <a:pt x="962" y="271"/>
                    </a:lnTo>
                    <a:lnTo>
                      <a:pt x="964" y="297"/>
                    </a:lnTo>
                    <a:lnTo>
                      <a:pt x="964" y="349"/>
                    </a:lnTo>
                    <a:lnTo>
                      <a:pt x="965" y="376"/>
                    </a:lnTo>
                    <a:lnTo>
                      <a:pt x="965" y="404"/>
                    </a:lnTo>
                    <a:lnTo>
                      <a:pt x="966" y="433"/>
                    </a:lnTo>
                    <a:lnTo>
                      <a:pt x="966" y="461"/>
                    </a:lnTo>
                    <a:lnTo>
                      <a:pt x="968" y="490"/>
                    </a:lnTo>
                    <a:lnTo>
                      <a:pt x="968" y="491"/>
                    </a:lnTo>
                    <a:lnTo>
                      <a:pt x="969" y="493"/>
                    </a:lnTo>
                    <a:lnTo>
                      <a:pt x="971" y="496"/>
                    </a:lnTo>
                    <a:lnTo>
                      <a:pt x="979" y="496"/>
                    </a:lnTo>
                    <a:lnTo>
                      <a:pt x="979" y="491"/>
                    </a:lnTo>
                    <a:lnTo>
                      <a:pt x="975" y="491"/>
                    </a:lnTo>
                    <a:lnTo>
                      <a:pt x="977" y="493"/>
                    </a:lnTo>
                    <a:lnTo>
                      <a:pt x="979" y="496"/>
                    </a:lnTo>
                    <a:lnTo>
                      <a:pt x="979" y="491"/>
                    </a:lnTo>
                    <a:lnTo>
                      <a:pt x="975" y="491"/>
                    </a:lnTo>
                    <a:lnTo>
                      <a:pt x="975" y="495"/>
                    </a:lnTo>
                    <a:lnTo>
                      <a:pt x="977" y="519"/>
                    </a:lnTo>
                    <a:lnTo>
                      <a:pt x="977" y="543"/>
                    </a:lnTo>
                    <a:lnTo>
                      <a:pt x="978" y="566"/>
                    </a:lnTo>
                    <a:lnTo>
                      <a:pt x="978" y="588"/>
                    </a:lnTo>
                    <a:lnTo>
                      <a:pt x="979" y="608"/>
                    </a:lnTo>
                    <a:lnTo>
                      <a:pt x="979" y="649"/>
                    </a:lnTo>
                    <a:lnTo>
                      <a:pt x="980" y="667"/>
                    </a:lnTo>
                    <a:lnTo>
                      <a:pt x="980" y="685"/>
                    </a:lnTo>
                    <a:lnTo>
                      <a:pt x="982" y="703"/>
                    </a:lnTo>
                    <a:lnTo>
                      <a:pt x="982" y="718"/>
                    </a:lnTo>
                    <a:lnTo>
                      <a:pt x="983" y="735"/>
                    </a:lnTo>
                    <a:lnTo>
                      <a:pt x="983" y="766"/>
                    </a:lnTo>
                    <a:lnTo>
                      <a:pt x="984" y="779"/>
                    </a:lnTo>
                    <a:lnTo>
                      <a:pt x="988" y="778"/>
                    </a:lnTo>
                    <a:lnTo>
                      <a:pt x="984" y="778"/>
                    </a:lnTo>
                    <a:lnTo>
                      <a:pt x="984" y="779"/>
                    </a:lnTo>
                    <a:lnTo>
                      <a:pt x="988" y="778"/>
                    </a:lnTo>
                    <a:lnTo>
                      <a:pt x="984" y="778"/>
                    </a:lnTo>
                    <a:lnTo>
                      <a:pt x="984" y="792"/>
                    </a:lnTo>
                    <a:lnTo>
                      <a:pt x="986" y="805"/>
                    </a:lnTo>
                    <a:lnTo>
                      <a:pt x="989" y="804"/>
                    </a:lnTo>
                    <a:lnTo>
                      <a:pt x="986" y="804"/>
                    </a:lnTo>
                    <a:lnTo>
                      <a:pt x="986" y="805"/>
                    </a:lnTo>
                    <a:lnTo>
                      <a:pt x="989" y="804"/>
                    </a:lnTo>
                    <a:lnTo>
                      <a:pt x="986" y="804"/>
                    </a:lnTo>
                    <a:lnTo>
                      <a:pt x="986" y="817"/>
                    </a:lnTo>
                    <a:lnTo>
                      <a:pt x="987" y="827"/>
                    </a:lnTo>
                    <a:lnTo>
                      <a:pt x="991" y="826"/>
                    </a:lnTo>
                    <a:lnTo>
                      <a:pt x="987" y="826"/>
                    </a:lnTo>
                    <a:lnTo>
                      <a:pt x="987" y="827"/>
                    </a:lnTo>
                    <a:lnTo>
                      <a:pt x="991" y="826"/>
                    </a:lnTo>
                    <a:lnTo>
                      <a:pt x="987" y="826"/>
                    </a:lnTo>
                    <a:lnTo>
                      <a:pt x="987" y="848"/>
                    </a:lnTo>
                    <a:lnTo>
                      <a:pt x="988" y="857"/>
                    </a:lnTo>
                    <a:lnTo>
                      <a:pt x="992" y="855"/>
                    </a:lnTo>
                    <a:lnTo>
                      <a:pt x="988" y="855"/>
                    </a:lnTo>
                    <a:lnTo>
                      <a:pt x="988" y="857"/>
                    </a:lnTo>
                    <a:lnTo>
                      <a:pt x="992" y="855"/>
                    </a:lnTo>
                    <a:lnTo>
                      <a:pt x="988" y="855"/>
                    </a:lnTo>
                    <a:lnTo>
                      <a:pt x="988" y="864"/>
                    </a:lnTo>
                    <a:lnTo>
                      <a:pt x="989" y="872"/>
                    </a:lnTo>
                    <a:lnTo>
                      <a:pt x="993" y="871"/>
                    </a:lnTo>
                    <a:lnTo>
                      <a:pt x="989" y="871"/>
                    </a:lnTo>
                    <a:lnTo>
                      <a:pt x="989" y="872"/>
                    </a:lnTo>
                    <a:lnTo>
                      <a:pt x="993" y="871"/>
                    </a:lnTo>
                    <a:lnTo>
                      <a:pt x="989" y="871"/>
                    </a:lnTo>
                    <a:lnTo>
                      <a:pt x="989" y="886"/>
                    </a:lnTo>
                    <a:lnTo>
                      <a:pt x="991" y="893"/>
                    </a:lnTo>
                    <a:lnTo>
                      <a:pt x="995" y="892"/>
                    </a:lnTo>
                    <a:lnTo>
                      <a:pt x="991" y="892"/>
                    </a:lnTo>
                    <a:lnTo>
                      <a:pt x="991" y="893"/>
                    </a:lnTo>
                    <a:lnTo>
                      <a:pt x="995" y="892"/>
                    </a:lnTo>
                    <a:lnTo>
                      <a:pt x="991" y="892"/>
                    </a:lnTo>
                    <a:lnTo>
                      <a:pt x="991" y="898"/>
                    </a:lnTo>
                    <a:lnTo>
                      <a:pt x="992" y="903"/>
                    </a:lnTo>
                    <a:lnTo>
                      <a:pt x="996" y="902"/>
                    </a:lnTo>
                    <a:lnTo>
                      <a:pt x="992" y="902"/>
                    </a:lnTo>
                    <a:lnTo>
                      <a:pt x="992" y="903"/>
                    </a:lnTo>
                    <a:lnTo>
                      <a:pt x="996" y="902"/>
                    </a:lnTo>
                    <a:lnTo>
                      <a:pt x="992" y="902"/>
                    </a:lnTo>
                    <a:lnTo>
                      <a:pt x="992" y="908"/>
                    </a:lnTo>
                    <a:lnTo>
                      <a:pt x="993" y="912"/>
                    </a:lnTo>
                    <a:lnTo>
                      <a:pt x="997" y="911"/>
                    </a:lnTo>
                    <a:lnTo>
                      <a:pt x="993" y="911"/>
                    </a:lnTo>
                    <a:lnTo>
                      <a:pt x="993" y="912"/>
                    </a:lnTo>
                    <a:lnTo>
                      <a:pt x="997" y="911"/>
                    </a:lnTo>
                    <a:lnTo>
                      <a:pt x="993" y="911"/>
                    </a:lnTo>
                    <a:lnTo>
                      <a:pt x="993" y="919"/>
                    </a:lnTo>
                    <a:lnTo>
                      <a:pt x="995" y="923"/>
                    </a:lnTo>
                    <a:lnTo>
                      <a:pt x="999" y="921"/>
                    </a:lnTo>
                    <a:lnTo>
                      <a:pt x="995" y="921"/>
                    </a:lnTo>
                    <a:lnTo>
                      <a:pt x="995" y="923"/>
                    </a:lnTo>
                    <a:lnTo>
                      <a:pt x="999" y="921"/>
                    </a:lnTo>
                    <a:lnTo>
                      <a:pt x="995" y="921"/>
                    </a:lnTo>
                    <a:lnTo>
                      <a:pt x="995" y="924"/>
                    </a:lnTo>
                    <a:lnTo>
                      <a:pt x="996" y="928"/>
                    </a:lnTo>
                    <a:lnTo>
                      <a:pt x="997" y="929"/>
                    </a:lnTo>
                    <a:lnTo>
                      <a:pt x="1000" y="925"/>
                    </a:lnTo>
                    <a:lnTo>
                      <a:pt x="996" y="925"/>
                    </a:lnTo>
                    <a:lnTo>
                      <a:pt x="997" y="929"/>
                    </a:lnTo>
                    <a:lnTo>
                      <a:pt x="1000" y="925"/>
                    </a:lnTo>
                    <a:lnTo>
                      <a:pt x="996" y="925"/>
                    </a:lnTo>
                    <a:lnTo>
                      <a:pt x="996" y="926"/>
                    </a:lnTo>
                    <a:lnTo>
                      <a:pt x="997" y="930"/>
                    </a:lnTo>
                    <a:lnTo>
                      <a:pt x="999" y="932"/>
                    </a:lnTo>
                    <a:lnTo>
                      <a:pt x="1001" y="928"/>
                    </a:lnTo>
                    <a:lnTo>
                      <a:pt x="997" y="928"/>
                    </a:lnTo>
                    <a:lnTo>
                      <a:pt x="999" y="932"/>
                    </a:lnTo>
                    <a:lnTo>
                      <a:pt x="1001" y="928"/>
                    </a:lnTo>
                    <a:lnTo>
                      <a:pt x="997" y="928"/>
                    </a:lnTo>
                    <a:lnTo>
                      <a:pt x="997" y="930"/>
                    </a:lnTo>
                    <a:lnTo>
                      <a:pt x="999" y="933"/>
                    </a:lnTo>
                    <a:lnTo>
                      <a:pt x="1001" y="935"/>
                    </a:lnTo>
                    <a:lnTo>
                      <a:pt x="1002" y="935"/>
                    </a:lnTo>
                    <a:lnTo>
                      <a:pt x="1002" y="934"/>
                    </a:lnTo>
                    <a:lnTo>
                      <a:pt x="1006" y="934"/>
                    </a:lnTo>
                    <a:lnTo>
                      <a:pt x="1009" y="932"/>
                    </a:lnTo>
                    <a:lnTo>
                      <a:pt x="1008" y="930"/>
                    </a:lnTo>
                    <a:lnTo>
                      <a:pt x="1010" y="928"/>
                    </a:lnTo>
                    <a:lnTo>
                      <a:pt x="1010" y="925"/>
                    </a:lnTo>
                    <a:lnTo>
                      <a:pt x="1005" y="925"/>
                    </a:lnTo>
                    <a:lnTo>
                      <a:pt x="1009" y="929"/>
                    </a:lnTo>
                    <a:lnTo>
                      <a:pt x="1008" y="928"/>
                    </a:lnTo>
                    <a:lnTo>
                      <a:pt x="1010" y="925"/>
                    </a:lnTo>
                    <a:lnTo>
                      <a:pt x="1005" y="925"/>
                    </a:lnTo>
                    <a:lnTo>
                      <a:pt x="1009" y="929"/>
                    </a:lnTo>
                    <a:lnTo>
                      <a:pt x="1010" y="928"/>
                    </a:lnTo>
                    <a:lnTo>
                      <a:pt x="1009" y="926"/>
                    </a:lnTo>
                    <a:lnTo>
                      <a:pt x="1011" y="924"/>
                    </a:lnTo>
                    <a:lnTo>
                      <a:pt x="1011" y="921"/>
                    </a:lnTo>
                    <a:lnTo>
                      <a:pt x="1006" y="921"/>
                    </a:lnTo>
                    <a:lnTo>
                      <a:pt x="1010" y="925"/>
                    </a:lnTo>
                    <a:lnTo>
                      <a:pt x="1009" y="924"/>
                    </a:lnTo>
                    <a:lnTo>
                      <a:pt x="1011" y="921"/>
                    </a:lnTo>
                    <a:lnTo>
                      <a:pt x="1006" y="921"/>
                    </a:lnTo>
                    <a:lnTo>
                      <a:pt x="1010" y="925"/>
                    </a:lnTo>
                    <a:lnTo>
                      <a:pt x="1011" y="924"/>
                    </a:lnTo>
                    <a:lnTo>
                      <a:pt x="1010" y="923"/>
                    </a:lnTo>
                    <a:lnTo>
                      <a:pt x="1013" y="920"/>
                    </a:lnTo>
                    <a:lnTo>
                      <a:pt x="1013" y="917"/>
                    </a:lnTo>
                    <a:lnTo>
                      <a:pt x="1008" y="917"/>
                    </a:lnTo>
                    <a:lnTo>
                      <a:pt x="1011" y="920"/>
                    </a:lnTo>
                    <a:lnTo>
                      <a:pt x="1013" y="917"/>
                    </a:lnTo>
                    <a:lnTo>
                      <a:pt x="1008" y="917"/>
                    </a:lnTo>
                    <a:lnTo>
                      <a:pt x="1011" y="920"/>
                    </a:lnTo>
                    <a:lnTo>
                      <a:pt x="1014" y="915"/>
                    </a:lnTo>
                    <a:lnTo>
                      <a:pt x="1014" y="910"/>
                    </a:lnTo>
                    <a:lnTo>
                      <a:pt x="1009" y="910"/>
                    </a:lnTo>
                    <a:lnTo>
                      <a:pt x="1013" y="911"/>
                    </a:lnTo>
                    <a:lnTo>
                      <a:pt x="1014" y="910"/>
                    </a:lnTo>
                    <a:lnTo>
                      <a:pt x="1009" y="910"/>
                    </a:lnTo>
                    <a:lnTo>
                      <a:pt x="1013" y="911"/>
                    </a:lnTo>
                    <a:lnTo>
                      <a:pt x="1014" y="907"/>
                    </a:lnTo>
                    <a:lnTo>
                      <a:pt x="1015" y="906"/>
                    </a:lnTo>
                    <a:lnTo>
                      <a:pt x="1015" y="899"/>
                    </a:lnTo>
                    <a:lnTo>
                      <a:pt x="1010" y="899"/>
                    </a:lnTo>
                    <a:lnTo>
                      <a:pt x="1015" y="901"/>
                    </a:lnTo>
                    <a:lnTo>
                      <a:pt x="1015" y="899"/>
                    </a:lnTo>
                    <a:lnTo>
                      <a:pt x="1010" y="899"/>
                    </a:lnTo>
                    <a:lnTo>
                      <a:pt x="1015" y="901"/>
                    </a:lnTo>
                    <a:lnTo>
                      <a:pt x="1017" y="893"/>
                    </a:lnTo>
                    <a:lnTo>
                      <a:pt x="1017" y="881"/>
                    </a:lnTo>
                    <a:lnTo>
                      <a:pt x="1011" y="881"/>
                    </a:lnTo>
                    <a:lnTo>
                      <a:pt x="1017" y="882"/>
                    </a:lnTo>
                    <a:lnTo>
                      <a:pt x="1017" y="881"/>
                    </a:lnTo>
                    <a:lnTo>
                      <a:pt x="1011" y="881"/>
                    </a:lnTo>
                    <a:lnTo>
                      <a:pt x="1017" y="882"/>
                    </a:lnTo>
                    <a:lnTo>
                      <a:pt x="1018" y="871"/>
                    </a:lnTo>
                    <a:lnTo>
                      <a:pt x="1018" y="841"/>
                    </a:lnTo>
                    <a:lnTo>
                      <a:pt x="1013" y="841"/>
                    </a:lnTo>
                    <a:lnTo>
                      <a:pt x="1018" y="842"/>
                    </a:lnTo>
                    <a:lnTo>
                      <a:pt x="1018" y="841"/>
                    </a:lnTo>
                    <a:lnTo>
                      <a:pt x="1013" y="841"/>
                    </a:lnTo>
                    <a:lnTo>
                      <a:pt x="1018" y="842"/>
                    </a:lnTo>
                    <a:lnTo>
                      <a:pt x="1019" y="824"/>
                    </a:lnTo>
                    <a:lnTo>
                      <a:pt x="1019" y="805"/>
                    </a:lnTo>
                    <a:lnTo>
                      <a:pt x="1014" y="805"/>
                    </a:lnTo>
                    <a:lnTo>
                      <a:pt x="1019" y="806"/>
                    </a:lnTo>
                    <a:lnTo>
                      <a:pt x="1019" y="805"/>
                    </a:lnTo>
                    <a:lnTo>
                      <a:pt x="1014" y="805"/>
                    </a:lnTo>
                    <a:lnTo>
                      <a:pt x="1019" y="806"/>
                    </a:lnTo>
                    <a:lnTo>
                      <a:pt x="1020" y="787"/>
                    </a:lnTo>
                    <a:lnTo>
                      <a:pt x="1020" y="764"/>
                    </a:lnTo>
                    <a:lnTo>
                      <a:pt x="1022" y="742"/>
                    </a:lnTo>
                    <a:lnTo>
                      <a:pt x="1022" y="694"/>
                    </a:lnTo>
                    <a:lnTo>
                      <a:pt x="1023" y="668"/>
                    </a:lnTo>
                    <a:lnTo>
                      <a:pt x="1023" y="642"/>
                    </a:lnTo>
                    <a:lnTo>
                      <a:pt x="1024" y="615"/>
                    </a:lnTo>
                    <a:lnTo>
                      <a:pt x="1024" y="588"/>
                    </a:lnTo>
                    <a:lnTo>
                      <a:pt x="1026" y="559"/>
                    </a:lnTo>
                    <a:lnTo>
                      <a:pt x="1026" y="503"/>
                    </a:lnTo>
                    <a:lnTo>
                      <a:pt x="1020" y="503"/>
                    </a:lnTo>
                    <a:lnTo>
                      <a:pt x="1026" y="504"/>
                    </a:lnTo>
                    <a:lnTo>
                      <a:pt x="1026" y="503"/>
                    </a:lnTo>
                    <a:lnTo>
                      <a:pt x="1020" y="503"/>
                    </a:lnTo>
                    <a:lnTo>
                      <a:pt x="1026" y="504"/>
                    </a:lnTo>
                    <a:lnTo>
                      <a:pt x="1027" y="492"/>
                    </a:lnTo>
                    <a:lnTo>
                      <a:pt x="1022" y="491"/>
                    </a:lnTo>
                    <a:lnTo>
                      <a:pt x="1022" y="496"/>
                    </a:lnTo>
                    <a:lnTo>
                      <a:pt x="1022" y="495"/>
                    </a:lnTo>
                    <a:lnTo>
                      <a:pt x="1027" y="492"/>
                    </a:lnTo>
                    <a:lnTo>
                      <a:pt x="1022" y="491"/>
                    </a:lnTo>
                    <a:lnTo>
                      <a:pt x="1022" y="496"/>
                    </a:lnTo>
                    <a:lnTo>
                      <a:pt x="1030" y="496"/>
                    </a:lnTo>
                    <a:lnTo>
                      <a:pt x="1030" y="495"/>
                    </a:lnTo>
                    <a:lnTo>
                      <a:pt x="1035" y="492"/>
                    </a:lnTo>
                    <a:lnTo>
                      <a:pt x="1036" y="473"/>
                    </a:lnTo>
                    <a:lnTo>
                      <a:pt x="1036" y="424"/>
                    </a:lnTo>
                    <a:lnTo>
                      <a:pt x="1037" y="402"/>
                    </a:lnTo>
                    <a:lnTo>
                      <a:pt x="1037" y="381"/>
                    </a:lnTo>
                    <a:lnTo>
                      <a:pt x="1039" y="360"/>
                    </a:lnTo>
                    <a:lnTo>
                      <a:pt x="1039" y="341"/>
                    </a:lnTo>
                    <a:lnTo>
                      <a:pt x="1033" y="341"/>
                    </a:lnTo>
                    <a:lnTo>
                      <a:pt x="1039" y="342"/>
                    </a:lnTo>
                    <a:lnTo>
                      <a:pt x="1039" y="341"/>
                    </a:lnTo>
                    <a:lnTo>
                      <a:pt x="1033" y="341"/>
                    </a:lnTo>
                    <a:lnTo>
                      <a:pt x="1039" y="342"/>
                    </a:lnTo>
                    <a:lnTo>
                      <a:pt x="1040" y="323"/>
                    </a:lnTo>
                    <a:lnTo>
                      <a:pt x="1040" y="285"/>
                    </a:lnTo>
                    <a:lnTo>
                      <a:pt x="1035" y="285"/>
                    </a:lnTo>
                    <a:lnTo>
                      <a:pt x="1040" y="287"/>
                    </a:lnTo>
                    <a:lnTo>
                      <a:pt x="1040" y="285"/>
                    </a:lnTo>
                    <a:lnTo>
                      <a:pt x="1035" y="285"/>
                    </a:lnTo>
                    <a:lnTo>
                      <a:pt x="1040" y="287"/>
                    </a:lnTo>
                    <a:lnTo>
                      <a:pt x="1041" y="270"/>
                    </a:lnTo>
                    <a:lnTo>
                      <a:pt x="1041" y="253"/>
                    </a:lnTo>
                    <a:lnTo>
                      <a:pt x="1036" y="253"/>
                    </a:lnTo>
                    <a:lnTo>
                      <a:pt x="1041" y="254"/>
                    </a:lnTo>
                    <a:lnTo>
                      <a:pt x="1041" y="253"/>
                    </a:lnTo>
                    <a:lnTo>
                      <a:pt x="1036" y="253"/>
                    </a:lnTo>
                    <a:lnTo>
                      <a:pt x="1041" y="254"/>
                    </a:lnTo>
                    <a:lnTo>
                      <a:pt x="1042" y="239"/>
                    </a:lnTo>
                    <a:lnTo>
                      <a:pt x="1042" y="223"/>
                    </a:lnTo>
                    <a:lnTo>
                      <a:pt x="1037" y="223"/>
                    </a:lnTo>
                    <a:lnTo>
                      <a:pt x="1042" y="225"/>
                    </a:lnTo>
                    <a:lnTo>
                      <a:pt x="1042" y="223"/>
                    </a:lnTo>
                    <a:lnTo>
                      <a:pt x="1037" y="223"/>
                    </a:lnTo>
                    <a:lnTo>
                      <a:pt x="1042" y="225"/>
                    </a:lnTo>
                    <a:lnTo>
                      <a:pt x="1044" y="210"/>
                    </a:lnTo>
                    <a:lnTo>
                      <a:pt x="1044" y="183"/>
                    </a:lnTo>
                    <a:lnTo>
                      <a:pt x="1039" y="183"/>
                    </a:lnTo>
                    <a:lnTo>
                      <a:pt x="1044" y="185"/>
                    </a:lnTo>
                    <a:lnTo>
                      <a:pt x="1044" y="183"/>
                    </a:lnTo>
                    <a:lnTo>
                      <a:pt x="1039" y="183"/>
                    </a:lnTo>
                    <a:lnTo>
                      <a:pt x="1044" y="185"/>
                    </a:lnTo>
                    <a:lnTo>
                      <a:pt x="1045" y="173"/>
                    </a:lnTo>
                    <a:lnTo>
                      <a:pt x="1045" y="160"/>
                    </a:lnTo>
                    <a:lnTo>
                      <a:pt x="1040" y="160"/>
                    </a:lnTo>
                    <a:lnTo>
                      <a:pt x="1045" y="161"/>
                    </a:lnTo>
                    <a:lnTo>
                      <a:pt x="1045" y="160"/>
                    </a:lnTo>
                    <a:lnTo>
                      <a:pt x="1040" y="160"/>
                    </a:lnTo>
                    <a:lnTo>
                      <a:pt x="1045" y="161"/>
                    </a:lnTo>
                    <a:lnTo>
                      <a:pt x="1046" y="151"/>
                    </a:lnTo>
                    <a:lnTo>
                      <a:pt x="1046" y="139"/>
                    </a:lnTo>
                    <a:lnTo>
                      <a:pt x="1041" y="139"/>
                    </a:lnTo>
                    <a:lnTo>
                      <a:pt x="1046" y="141"/>
                    </a:lnTo>
                    <a:lnTo>
                      <a:pt x="1046" y="139"/>
                    </a:lnTo>
                    <a:lnTo>
                      <a:pt x="1041" y="139"/>
                    </a:lnTo>
                    <a:lnTo>
                      <a:pt x="1046" y="141"/>
                    </a:lnTo>
                    <a:lnTo>
                      <a:pt x="1048" y="132"/>
                    </a:lnTo>
                    <a:lnTo>
                      <a:pt x="1048" y="113"/>
                    </a:lnTo>
                    <a:lnTo>
                      <a:pt x="1042" y="113"/>
                    </a:lnTo>
                    <a:lnTo>
                      <a:pt x="1046" y="115"/>
                    </a:lnTo>
                    <a:lnTo>
                      <a:pt x="1048" y="113"/>
                    </a:lnTo>
                    <a:lnTo>
                      <a:pt x="1042" y="113"/>
                    </a:lnTo>
                    <a:lnTo>
                      <a:pt x="1046" y="115"/>
                    </a:lnTo>
                    <a:lnTo>
                      <a:pt x="1048" y="108"/>
                    </a:lnTo>
                    <a:lnTo>
                      <a:pt x="1049" y="107"/>
                    </a:lnTo>
                    <a:lnTo>
                      <a:pt x="1049" y="99"/>
                    </a:lnTo>
                    <a:lnTo>
                      <a:pt x="1044" y="99"/>
                    </a:lnTo>
                    <a:lnTo>
                      <a:pt x="1048" y="101"/>
                    </a:lnTo>
                    <a:lnTo>
                      <a:pt x="1049" y="99"/>
                    </a:lnTo>
                    <a:lnTo>
                      <a:pt x="1044" y="99"/>
                    </a:lnTo>
                    <a:lnTo>
                      <a:pt x="1048" y="101"/>
                    </a:lnTo>
                    <a:lnTo>
                      <a:pt x="1049" y="94"/>
                    </a:lnTo>
                    <a:lnTo>
                      <a:pt x="1050" y="93"/>
                    </a:lnTo>
                    <a:lnTo>
                      <a:pt x="1050" y="88"/>
                    </a:lnTo>
                    <a:lnTo>
                      <a:pt x="1045" y="88"/>
                    </a:lnTo>
                    <a:lnTo>
                      <a:pt x="1049" y="89"/>
                    </a:lnTo>
                    <a:lnTo>
                      <a:pt x="1050" y="88"/>
                    </a:lnTo>
                    <a:lnTo>
                      <a:pt x="1045" y="88"/>
                    </a:lnTo>
                    <a:lnTo>
                      <a:pt x="1049" y="89"/>
                    </a:lnTo>
                    <a:lnTo>
                      <a:pt x="1050" y="84"/>
                    </a:lnTo>
                    <a:lnTo>
                      <a:pt x="1051" y="82"/>
                    </a:lnTo>
                    <a:lnTo>
                      <a:pt x="1051" y="73"/>
                    </a:lnTo>
                    <a:lnTo>
                      <a:pt x="1046" y="73"/>
                    </a:lnTo>
                    <a:lnTo>
                      <a:pt x="1050" y="75"/>
                    </a:lnTo>
                    <a:lnTo>
                      <a:pt x="1051" y="73"/>
                    </a:lnTo>
                    <a:lnTo>
                      <a:pt x="1046" y="73"/>
                    </a:lnTo>
                    <a:lnTo>
                      <a:pt x="1050" y="75"/>
                    </a:lnTo>
                    <a:lnTo>
                      <a:pt x="1051" y="71"/>
                    </a:lnTo>
                    <a:lnTo>
                      <a:pt x="1053" y="70"/>
                    </a:lnTo>
                    <a:lnTo>
                      <a:pt x="1053" y="66"/>
                    </a:lnTo>
                    <a:lnTo>
                      <a:pt x="1048" y="66"/>
                    </a:lnTo>
                    <a:lnTo>
                      <a:pt x="1051" y="68"/>
                    </a:lnTo>
                    <a:lnTo>
                      <a:pt x="1053" y="66"/>
                    </a:lnTo>
                    <a:lnTo>
                      <a:pt x="1048" y="66"/>
                    </a:lnTo>
                    <a:lnTo>
                      <a:pt x="1051" y="68"/>
                    </a:lnTo>
                    <a:lnTo>
                      <a:pt x="1054" y="63"/>
                    </a:lnTo>
                    <a:lnTo>
                      <a:pt x="1054" y="61"/>
                    </a:lnTo>
                    <a:lnTo>
                      <a:pt x="1049" y="61"/>
                    </a:lnTo>
                    <a:lnTo>
                      <a:pt x="1053" y="63"/>
                    </a:lnTo>
                    <a:lnTo>
                      <a:pt x="1054" y="61"/>
                    </a:lnTo>
                    <a:lnTo>
                      <a:pt x="1049" y="61"/>
                    </a:lnTo>
                    <a:lnTo>
                      <a:pt x="1053" y="63"/>
                    </a:lnTo>
                    <a:lnTo>
                      <a:pt x="1055" y="58"/>
                    </a:lnTo>
                    <a:lnTo>
                      <a:pt x="1055" y="55"/>
                    </a:lnTo>
                    <a:lnTo>
                      <a:pt x="1050" y="55"/>
                    </a:lnTo>
                    <a:lnTo>
                      <a:pt x="1054" y="59"/>
                    </a:lnTo>
                    <a:lnTo>
                      <a:pt x="1053" y="58"/>
                    </a:lnTo>
                    <a:lnTo>
                      <a:pt x="1055" y="55"/>
                    </a:lnTo>
                    <a:lnTo>
                      <a:pt x="1050" y="55"/>
                    </a:lnTo>
                    <a:lnTo>
                      <a:pt x="1054" y="59"/>
                    </a:lnTo>
                    <a:lnTo>
                      <a:pt x="1055" y="58"/>
                    </a:lnTo>
                    <a:lnTo>
                      <a:pt x="1054" y="57"/>
                    </a:lnTo>
                    <a:lnTo>
                      <a:pt x="1057" y="54"/>
                    </a:lnTo>
                    <a:lnTo>
                      <a:pt x="1057" y="53"/>
                    </a:lnTo>
                    <a:lnTo>
                      <a:pt x="1051" y="53"/>
                    </a:lnTo>
                    <a:lnTo>
                      <a:pt x="1051" y="58"/>
                    </a:lnTo>
                    <a:lnTo>
                      <a:pt x="1051" y="57"/>
                    </a:lnTo>
                    <a:lnTo>
                      <a:pt x="1054" y="55"/>
                    </a:lnTo>
                    <a:lnTo>
                      <a:pt x="1057" y="53"/>
                    </a:lnTo>
                    <a:lnTo>
                      <a:pt x="1051" y="53"/>
                    </a:lnTo>
                    <a:lnTo>
                      <a:pt x="1051" y="58"/>
                    </a:lnTo>
                    <a:lnTo>
                      <a:pt x="1054" y="58"/>
                    </a:lnTo>
                    <a:lnTo>
                      <a:pt x="1054" y="53"/>
                    </a:lnTo>
                    <a:lnTo>
                      <a:pt x="1050" y="53"/>
                    </a:lnTo>
                    <a:lnTo>
                      <a:pt x="1051" y="55"/>
                    </a:lnTo>
                    <a:lnTo>
                      <a:pt x="1054" y="58"/>
                    </a:lnTo>
                    <a:lnTo>
                      <a:pt x="1054" y="53"/>
                    </a:lnTo>
                    <a:lnTo>
                      <a:pt x="1050" y="53"/>
                    </a:lnTo>
                    <a:lnTo>
                      <a:pt x="1050" y="54"/>
                    </a:lnTo>
                    <a:lnTo>
                      <a:pt x="1051" y="58"/>
                    </a:lnTo>
                    <a:lnTo>
                      <a:pt x="1053" y="59"/>
                    </a:lnTo>
                    <a:lnTo>
                      <a:pt x="1055" y="55"/>
                    </a:lnTo>
                    <a:lnTo>
                      <a:pt x="1051" y="55"/>
                    </a:lnTo>
                    <a:lnTo>
                      <a:pt x="1053" y="59"/>
                    </a:lnTo>
                    <a:lnTo>
                      <a:pt x="1055" y="55"/>
                    </a:lnTo>
                    <a:lnTo>
                      <a:pt x="1051" y="55"/>
                    </a:lnTo>
                    <a:lnTo>
                      <a:pt x="1051" y="57"/>
                    </a:lnTo>
                    <a:lnTo>
                      <a:pt x="1053" y="61"/>
                    </a:lnTo>
                    <a:lnTo>
                      <a:pt x="1054" y="62"/>
                    </a:lnTo>
                    <a:lnTo>
                      <a:pt x="1057" y="58"/>
                    </a:lnTo>
                    <a:lnTo>
                      <a:pt x="1053" y="58"/>
                    </a:lnTo>
                    <a:lnTo>
                      <a:pt x="1054" y="62"/>
                    </a:lnTo>
                    <a:lnTo>
                      <a:pt x="1057" y="58"/>
                    </a:lnTo>
                    <a:lnTo>
                      <a:pt x="1053" y="58"/>
                    </a:lnTo>
                    <a:lnTo>
                      <a:pt x="1053" y="61"/>
                    </a:lnTo>
                    <a:lnTo>
                      <a:pt x="1054" y="64"/>
                    </a:lnTo>
                    <a:lnTo>
                      <a:pt x="1055" y="66"/>
                    </a:lnTo>
                    <a:lnTo>
                      <a:pt x="1058" y="62"/>
                    </a:lnTo>
                    <a:lnTo>
                      <a:pt x="1054" y="62"/>
                    </a:lnTo>
                    <a:lnTo>
                      <a:pt x="1055" y="66"/>
                    </a:lnTo>
                    <a:lnTo>
                      <a:pt x="1058" y="62"/>
                    </a:lnTo>
                    <a:lnTo>
                      <a:pt x="1054" y="62"/>
                    </a:lnTo>
                    <a:lnTo>
                      <a:pt x="1054" y="70"/>
                    </a:lnTo>
                    <a:lnTo>
                      <a:pt x="1055" y="72"/>
                    </a:lnTo>
                    <a:lnTo>
                      <a:pt x="1059" y="70"/>
                    </a:lnTo>
                    <a:lnTo>
                      <a:pt x="1055" y="70"/>
                    </a:lnTo>
                    <a:lnTo>
                      <a:pt x="1055" y="72"/>
                    </a:lnTo>
                    <a:lnTo>
                      <a:pt x="1059" y="70"/>
                    </a:lnTo>
                    <a:lnTo>
                      <a:pt x="1055" y="70"/>
                    </a:lnTo>
                    <a:lnTo>
                      <a:pt x="1055" y="75"/>
                    </a:lnTo>
                    <a:lnTo>
                      <a:pt x="1057" y="77"/>
                    </a:lnTo>
                    <a:lnTo>
                      <a:pt x="1061" y="75"/>
                    </a:lnTo>
                    <a:lnTo>
                      <a:pt x="1057" y="75"/>
                    </a:lnTo>
                    <a:lnTo>
                      <a:pt x="1057" y="77"/>
                    </a:lnTo>
                    <a:lnTo>
                      <a:pt x="1061" y="75"/>
                    </a:lnTo>
                    <a:lnTo>
                      <a:pt x="1057" y="75"/>
                    </a:lnTo>
                    <a:lnTo>
                      <a:pt x="1057" y="82"/>
                    </a:lnTo>
                    <a:lnTo>
                      <a:pt x="1058" y="90"/>
                    </a:lnTo>
                    <a:lnTo>
                      <a:pt x="1062" y="89"/>
                    </a:lnTo>
                    <a:lnTo>
                      <a:pt x="1058" y="89"/>
                    </a:lnTo>
                    <a:lnTo>
                      <a:pt x="1058" y="90"/>
                    </a:lnTo>
                    <a:lnTo>
                      <a:pt x="1062" y="89"/>
                    </a:lnTo>
                    <a:lnTo>
                      <a:pt x="1058" y="89"/>
                    </a:lnTo>
                    <a:lnTo>
                      <a:pt x="1058" y="111"/>
                    </a:lnTo>
                    <a:lnTo>
                      <a:pt x="1059" y="124"/>
                    </a:lnTo>
                    <a:lnTo>
                      <a:pt x="1063" y="123"/>
                    </a:lnTo>
                    <a:lnTo>
                      <a:pt x="1059" y="123"/>
                    </a:lnTo>
                    <a:lnTo>
                      <a:pt x="1059" y="124"/>
                    </a:lnTo>
                    <a:lnTo>
                      <a:pt x="1063" y="123"/>
                    </a:lnTo>
                    <a:lnTo>
                      <a:pt x="1059" y="123"/>
                    </a:lnTo>
                    <a:lnTo>
                      <a:pt x="1059" y="137"/>
                    </a:lnTo>
                    <a:lnTo>
                      <a:pt x="1061" y="154"/>
                    </a:lnTo>
                    <a:lnTo>
                      <a:pt x="1061" y="191"/>
                    </a:lnTo>
                    <a:lnTo>
                      <a:pt x="1062" y="212"/>
                    </a:lnTo>
                    <a:lnTo>
                      <a:pt x="1062" y="234"/>
                    </a:lnTo>
                    <a:lnTo>
                      <a:pt x="1063" y="257"/>
                    </a:lnTo>
                    <a:lnTo>
                      <a:pt x="1063" y="282"/>
                    </a:lnTo>
                    <a:lnTo>
                      <a:pt x="1064" y="306"/>
                    </a:lnTo>
                    <a:lnTo>
                      <a:pt x="1064" y="359"/>
                    </a:lnTo>
                    <a:lnTo>
                      <a:pt x="1066" y="386"/>
                    </a:lnTo>
                    <a:lnTo>
                      <a:pt x="1066" y="415"/>
                    </a:lnTo>
                    <a:lnTo>
                      <a:pt x="1067" y="443"/>
                    </a:lnTo>
                    <a:lnTo>
                      <a:pt x="1067" y="471"/>
                    </a:lnTo>
                    <a:lnTo>
                      <a:pt x="1068" y="491"/>
                    </a:lnTo>
                    <a:lnTo>
                      <a:pt x="1070" y="493"/>
                    </a:lnTo>
                    <a:lnTo>
                      <a:pt x="1072" y="496"/>
                    </a:lnTo>
                    <a:lnTo>
                      <a:pt x="1080" y="496"/>
                    </a:lnTo>
                    <a:lnTo>
                      <a:pt x="1080" y="491"/>
                    </a:lnTo>
                    <a:lnTo>
                      <a:pt x="1076" y="491"/>
                    </a:lnTo>
                    <a:lnTo>
                      <a:pt x="1077" y="493"/>
                    </a:lnTo>
                    <a:lnTo>
                      <a:pt x="1080" y="496"/>
                    </a:lnTo>
                    <a:lnTo>
                      <a:pt x="1080" y="491"/>
                    </a:lnTo>
                    <a:lnTo>
                      <a:pt x="1076" y="491"/>
                    </a:lnTo>
                    <a:lnTo>
                      <a:pt x="1076" y="504"/>
                    </a:lnTo>
                    <a:lnTo>
                      <a:pt x="1077" y="528"/>
                    </a:lnTo>
                    <a:lnTo>
                      <a:pt x="1077" y="552"/>
                    </a:lnTo>
                    <a:lnTo>
                      <a:pt x="1079" y="574"/>
                    </a:lnTo>
                    <a:lnTo>
                      <a:pt x="1079" y="596"/>
                    </a:lnTo>
                    <a:lnTo>
                      <a:pt x="1080" y="616"/>
                    </a:lnTo>
                    <a:lnTo>
                      <a:pt x="1080" y="655"/>
                    </a:lnTo>
                    <a:lnTo>
                      <a:pt x="1081" y="674"/>
                    </a:lnTo>
                    <a:lnTo>
                      <a:pt x="1081" y="691"/>
                    </a:lnTo>
                    <a:lnTo>
                      <a:pt x="1082" y="708"/>
                    </a:lnTo>
                    <a:lnTo>
                      <a:pt x="1082" y="725"/>
                    </a:lnTo>
                    <a:lnTo>
                      <a:pt x="1084" y="740"/>
                    </a:lnTo>
                    <a:lnTo>
                      <a:pt x="1084" y="770"/>
                    </a:lnTo>
                    <a:lnTo>
                      <a:pt x="1085" y="784"/>
                    </a:lnTo>
                    <a:lnTo>
                      <a:pt x="1089" y="783"/>
                    </a:lnTo>
                    <a:lnTo>
                      <a:pt x="1085" y="783"/>
                    </a:lnTo>
                    <a:lnTo>
                      <a:pt x="1085" y="784"/>
                    </a:lnTo>
                    <a:lnTo>
                      <a:pt x="1089" y="783"/>
                    </a:lnTo>
                    <a:lnTo>
                      <a:pt x="1085" y="783"/>
                    </a:lnTo>
                    <a:lnTo>
                      <a:pt x="1085" y="797"/>
                    </a:lnTo>
                    <a:lnTo>
                      <a:pt x="1086" y="809"/>
                    </a:lnTo>
                    <a:lnTo>
                      <a:pt x="1090" y="808"/>
                    </a:lnTo>
                    <a:lnTo>
                      <a:pt x="1086" y="808"/>
                    </a:lnTo>
                    <a:lnTo>
                      <a:pt x="1086" y="809"/>
                    </a:lnTo>
                    <a:lnTo>
                      <a:pt x="1090" y="808"/>
                    </a:lnTo>
                    <a:lnTo>
                      <a:pt x="1086" y="808"/>
                    </a:lnTo>
                    <a:lnTo>
                      <a:pt x="1086" y="820"/>
                    </a:lnTo>
                    <a:lnTo>
                      <a:pt x="1088" y="831"/>
                    </a:lnTo>
                    <a:lnTo>
                      <a:pt x="1092" y="829"/>
                    </a:lnTo>
                    <a:lnTo>
                      <a:pt x="1088" y="829"/>
                    </a:lnTo>
                    <a:lnTo>
                      <a:pt x="1088" y="831"/>
                    </a:lnTo>
                    <a:lnTo>
                      <a:pt x="1092" y="829"/>
                    </a:lnTo>
                    <a:lnTo>
                      <a:pt x="1088" y="829"/>
                    </a:lnTo>
                    <a:lnTo>
                      <a:pt x="1088" y="850"/>
                    </a:lnTo>
                    <a:lnTo>
                      <a:pt x="1089" y="859"/>
                    </a:lnTo>
                    <a:lnTo>
                      <a:pt x="1093" y="858"/>
                    </a:lnTo>
                    <a:lnTo>
                      <a:pt x="1089" y="858"/>
                    </a:lnTo>
                    <a:lnTo>
                      <a:pt x="1089" y="859"/>
                    </a:lnTo>
                    <a:lnTo>
                      <a:pt x="1093" y="858"/>
                    </a:lnTo>
                    <a:lnTo>
                      <a:pt x="1089" y="858"/>
                    </a:lnTo>
                    <a:lnTo>
                      <a:pt x="1089" y="867"/>
                    </a:lnTo>
                    <a:lnTo>
                      <a:pt x="1090" y="875"/>
                    </a:lnTo>
                    <a:lnTo>
                      <a:pt x="1094" y="873"/>
                    </a:lnTo>
                    <a:lnTo>
                      <a:pt x="1090" y="873"/>
                    </a:lnTo>
                    <a:lnTo>
                      <a:pt x="1090" y="875"/>
                    </a:lnTo>
                    <a:lnTo>
                      <a:pt x="1094" y="873"/>
                    </a:lnTo>
                    <a:lnTo>
                      <a:pt x="1090" y="873"/>
                    </a:lnTo>
                    <a:lnTo>
                      <a:pt x="1090" y="882"/>
                    </a:lnTo>
                    <a:lnTo>
                      <a:pt x="1092" y="889"/>
                    </a:lnTo>
                    <a:lnTo>
                      <a:pt x="1095" y="888"/>
                    </a:lnTo>
                    <a:lnTo>
                      <a:pt x="1092" y="888"/>
                    </a:lnTo>
                    <a:lnTo>
                      <a:pt x="1092" y="889"/>
                    </a:lnTo>
                    <a:lnTo>
                      <a:pt x="1095" y="888"/>
                    </a:lnTo>
                    <a:lnTo>
                      <a:pt x="1092" y="888"/>
                    </a:lnTo>
                    <a:lnTo>
                      <a:pt x="1092" y="901"/>
                    </a:lnTo>
                    <a:lnTo>
                      <a:pt x="1093" y="906"/>
                    </a:lnTo>
                    <a:lnTo>
                      <a:pt x="1097" y="904"/>
                    </a:lnTo>
                    <a:lnTo>
                      <a:pt x="1093" y="904"/>
                    </a:lnTo>
                    <a:lnTo>
                      <a:pt x="1093" y="906"/>
                    </a:lnTo>
                    <a:lnTo>
                      <a:pt x="1097" y="904"/>
                    </a:lnTo>
                    <a:lnTo>
                      <a:pt x="1093" y="904"/>
                    </a:lnTo>
                    <a:lnTo>
                      <a:pt x="1093" y="910"/>
                    </a:lnTo>
                    <a:lnTo>
                      <a:pt x="1094" y="914"/>
                    </a:lnTo>
                    <a:lnTo>
                      <a:pt x="1098" y="912"/>
                    </a:lnTo>
                    <a:lnTo>
                      <a:pt x="1094" y="912"/>
                    </a:lnTo>
                    <a:lnTo>
                      <a:pt x="1094" y="914"/>
                    </a:lnTo>
                    <a:lnTo>
                      <a:pt x="1098" y="912"/>
                    </a:lnTo>
                    <a:lnTo>
                      <a:pt x="1094" y="912"/>
                    </a:lnTo>
                    <a:lnTo>
                      <a:pt x="1094" y="921"/>
                    </a:lnTo>
                    <a:lnTo>
                      <a:pt x="1095" y="924"/>
                    </a:lnTo>
                    <a:lnTo>
                      <a:pt x="1099" y="921"/>
                    </a:lnTo>
                    <a:lnTo>
                      <a:pt x="1095" y="921"/>
                    </a:lnTo>
                    <a:lnTo>
                      <a:pt x="1095" y="924"/>
                    </a:lnTo>
                    <a:lnTo>
                      <a:pt x="1099" y="921"/>
                    </a:lnTo>
                    <a:lnTo>
                      <a:pt x="1095" y="921"/>
                    </a:lnTo>
                    <a:lnTo>
                      <a:pt x="1095" y="926"/>
                    </a:lnTo>
                    <a:lnTo>
                      <a:pt x="1097" y="929"/>
                    </a:lnTo>
                    <a:lnTo>
                      <a:pt x="1101" y="926"/>
                    </a:lnTo>
                    <a:lnTo>
                      <a:pt x="1097" y="926"/>
                    </a:lnTo>
                    <a:lnTo>
                      <a:pt x="1097" y="929"/>
                    </a:lnTo>
                    <a:lnTo>
                      <a:pt x="1101" y="926"/>
                    </a:lnTo>
                    <a:lnTo>
                      <a:pt x="1097" y="926"/>
                    </a:lnTo>
                    <a:lnTo>
                      <a:pt x="1097" y="928"/>
                    </a:lnTo>
                    <a:lnTo>
                      <a:pt x="1098" y="932"/>
                    </a:lnTo>
                    <a:lnTo>
                      <a:pt x="1099" y="933"/>
                    </a:lnTo>
                    <a:lnTo>
                      <a:pt x="1102" y="929"/>
                    </a:lnTo>
                    <a:lnTo>
                      <a:pt x="1098" y="929"/>
                    </a:lnTo>
                    <a:lnTo>
                      <a:pt x="1099" y="933"/>
                    </a:lnTo>
                    <a:lnTo>
                      <a:pt x="1102" y="929"/>
                    </a:lnTo>
                    <a:lnTo>
                      <a:pt x="1098" y="929"/>
                    </a:lnTo>
                    <a:lnTo>
                      <a:pt x="1098" y="930"/>
                    </a:lnTo>
                    <a:lnTo>
                      <a:pt x="1099" y="933"/>
                    </a:lnTo>
                    <a:lnTo>
                      <a:pt x="1102" y="935"/>
                    </a:lnTo>
                    <a:lnTo>
                      <a:pt x="1103" y="935"/>
                    </a:lnTo>
                    <a:lnTo>
                      <a:pt x="1103" y="934"/>
                    </a:lnTo>
                    <a:lnTo>
                      <a:pt x="1107" y="934"/>
                    </a:lnTo>
                    <a:lnTo>
                      <a:pt x="1110" y="932"/>
                    </a:lnTo>
                    <a:lnTo>
                      <a:pt x="1108" y="930"/>
                    </a:lnTo>
                    <a:lnTo>
                      <a:pt x="1111" y="928"/>
                    </a:lnTo>
                    <a:lnTo>
                      <a:pt x="1111" y="926"/>
                    </a:lnTo>
                    <a:lnTo>
                      <a:pt x="1106" y="926"/>
                    </a:lnTo>
                    <a:lnTo>
                      <a:pt x="1110" y="930"/>
                    </a:lnTo>
                    <a:lnTo>
                      <a:pt x="1108" y="929"/>
                    </a:lnTo>
                    <a:lnTo>
                      <a:pt x="1111" y="926"/>
                    </a:lnTo>
                    <a:lnTo>
                      <a:pt x="1106" y="926"/>
                    </a:lnTo>
                    <a:lnTo>
                      <a:pt x="1110" y="930"/>
                    </a:lnTo>
                    <a:lnTo>
                      <a:pt x="1112" y="928"/>
                    </a:lnTo>
                    <a:lnTo>
                      <a:pt x="1111" y="926"/>
                    </a:lnTo>
                    <a:lnTo>
                      <a:pt x="1113" y="924"/>
                    </a:lnTo>
                    <a:lnTo>
                      <a:pt x="1113" y="923"/>
                    </a:lnTo>
                    <a:lnTo>
                      <a:pt x="1108" y="923"/>
                    </a:lnTo>
                    <a:lnTo>
                      <a:pt x="1108" y="928"/>
                    </a:lnTo>
                    <a:lnTo>
                      <a:pt x="1108" y="926"/>
                    </a:lnTo>
                    <a:lnTo>
                      <a:pt x="1111" y="925"/>
                    </a:lnTo>
                    <a:lnTo>
                      <a:pt x="1113" y="923"/>
                    </a:lnTo>
                    <a:lnTo>
                      <a:pt x="1108" y="923"/>
                    </a:lnTo>
                    <a:lnTo>
                      <a:pt x="1108" y="928"/>
                    </a:lnTo>
                    <a:lnTo>
                      <a:pt x="1110" y="928"/>
                    </a:lnTo>
                    <a:lnTo>
                      <a:pt x="1110" y="926"/>
                    </a:lnTo>
                    <a:lnTo>
                      <a:pt x="1112" y="925"/>
                    </a:lnTo>
                    <a:lnTo>
                      <a:pt x="1115" y="923"/>
                    </a:lnTo>
                    <a:lnTo>
                      <a:pt x="1115" y="920"/>
                    </a:lnTo>
                    <a:lnTo>
                      <a:pt x="1110" y="920"/>
                    </a:lnTo>
                    <a:lnTo>
                      <a:pt x="1113" y="923"/>
                    </a:lnTo>
                    <a:lnTo>
                      <a:pt x="1115" y="920"/>
                    </a:lnTo>
                    <a:lnTo>
                      <a:pt x="1110" y="920"/>
                    </a:lnTo>
                    <a:lnTo>
                      <a:pt x="1113" y="923"/>
                    </a:lnTo>
                    <a:lnTo>
                      <a:pt x="1116" y="917"/>
                    </a:lnTo>
                    <a:lnTo>
                      <a:pt x="1116" y="915"/>
                    </a:lnTo>
                    <a:lnTo>
                      <a:pt x="1111" y="915"/>
                    </a:lnTo>
                    <a:lnTo>
                      <a:pt x="1115" y="916"/>
                    </a:lnTo>
                    <a:lnTo>
                      <a:pt x="1116" y="915"/>
                    </a:lnTo>
                    <a:lnTo>
                      <a:pt x="1111" y="915"/>
                    </a:lnTo>
                    <a:lnTo>
                      <a:pt x="1115" y="916"/>
                    </a:lnTo>
                    <a:lnTo>
                      <a:pt x="1116" y="912"/>
                    </a:lnTo>
                    <a:lnTo>
                      <a:pt x="1117" y="911"/>
                    </a:lnTo>
                    <a:lnTo>
                      <a:pt x="1117" y="906"/>
                    </a:lnTo>
                    <a:lnTo>
                      <a:pt x="1112" y="906"/>
                    </a:lnTo>
                    <a:lnTo>
                      <a:pt x="1116" y="907"/>
                    </a:lnTo>
                    <a:lnTo>
                      <a:pt x="1117" y="906"/>
                    </a:lnTo>
                    <a:lnTo>
                      <a:pt x="1112" y="906"/>
                    </a:lnTo>
                    <a:lnTo>
                      <a:pt x="1116" y="907"/>
                    </a:lnTo>
                    <a:lnTo>
                      <a:pt x="1117" y="901"/>
                    </a:lnTo>
                    <a:lnTo>
                      <a:pt x="1119" y="899"/>
                    </a:lnTo>
                    <a:lnTo>
                      <a:pt x="1119" y="884"/>
                    </a:lnTo>
                    <a:lnTo>
                      <a:pt x="1113" y="884"/>
                    </a:lnTo>
                    <a:lnTo>
                      <a:pt x="1119" y="885"/>
                    </a:lnTo>
                    <a:lnTo>
                      <a:pt x="1119" y="884"/>
                    </a:lnTo>
                    <a:lnTo>
                      <a:pt x="1113" y="884"/>
                    </a:lnTo>
                    <a:lnTo>
                      <a:pt x="1119" y="885"/>
                    </a:lnTo>
                    <a:lnTo>
                      <a:pt x="1120" y="876"/>
                    </a:lnTo>
                    <a:lnTo>
                      <a:pt x="1120" y="866"/>
                    </a:lnTo>
                    <a:lnTo>
                      <a:pt x="1115" y="866"/>
                    </a:lnTo>
                    <a:lnTo>
                      <a:pt x="1120" y="867"/>
                    </a:lnTo>
                    <a:lnTo>
                      <a:pt x="1120" y="866"/>
                    </a:lnTo>
                    <a:lnTo>
                      <a:pt x="1115" y="866"/>
                    </a:lnTo>
                    <a:lnTo>
                      <a:pt x="1120" y="867"/>
                    </a:lnTo>
                    <a:lnTo>
                      <a:pt x="1121" y="857"/>
                    </a:lnTo>
                    <a:lnTo>
                      <a:pt x="1121" y="844"/>
                    </a:lnTo>
                    <a:lnTo>
                      <a:pt x="1116" y="844"/>
                    </a:lnTo>
                    <a:lnTo>
                      <a:pt x="1121" y="845"/>
                    </a:lnTo>
                    <a:lnTo>
                      <a:pt x="1121" y="844"/>
                    </a:lnTo>
                    <a:lnTo>
                      <a:pt x="1116" y="844"/>
                    </a:lnTo>
                    <a:lnTo>
                      <a:pt x="1121" y="845"/>
                    </a:lnTo>
                    <a:lnTo>
                      <a:pt x="1123" y="832"/>
                    </a:lnTo>
                    <a:lnTo>
                      <a:pt x="1123" y="804"/>
                    </a:lnTo>
                    <a:lnTo>
                      <a:pt x="1117" y="804"/>
                    </a:lnTo>
                    <a:lnTo>
                      <a:pt x="1123" y="805"/>
                    </a:lnTo>
                    <a:lnTo>
                      <a:pt x="1123" y="804"/>
                    </a:lnTo>
                    <a:lnTo>
                      <a:pt x="1117" y="804"/>
                    </a:lnTo>
                    <a:lnTo>
                      <a:pt x="1123" y="805"/>
                    </a:lnTo>
                    <a:lnTo>
                      <a:pt x="1124" y="789"/>
                    </a:lnTo>
                    <a:lnTo>
                      <a:pt x="1124" y="773"/>
                    </a:lnTo>
                    <a:lnTo>
                      <a:pt x="1119" y="773"/>
                    </a:lnTo>
                    <a:lnTo>
                      <a:pt x="1124" y="774"/>
                    </a:lnTo>
                    <a:lnTo>
                      <a:pt x="1124" y="773"/>
                    </a:lnTo>
                    <a:lnTo>
                      <a:pt x="1119" y="773"/>
                    </a:lnTo>
                    <a:lnTo>
                      <a:pt x="1124" y="774"/>
                    </a:lnTo>
                    <a:lnTo>
                      <a:pt x="1125" y="758"/>
                    </a:lnTo>
                    <a:lnTo>
                      <a:pt x="1125" y="740"/>
                    </a:lnTo>
                    <a:lnTo>
                      <a:pt x="1120" y="740"/>
                    </a:lnTo>
                    <a:lnTo>
                      <a:pt x="1125" y="742"/>
                    </a:lnTo>
                    <a:lnTo>
                      <a:pt x="1125" y="740"/>
                    </a:lnTo>
                    <a:lnTo>
                      <a:pt x="1120" y="740"/>
                    </a:lnTo>
                    <a:lnTo>
                      <a:pt x="1125" y="742"/>
                    </a:lnTo>
                    <a:lnTo>
                      <a:pt x="1126" y="724"/>
                    </a:lnTo>
                    <a:lnTo>
                      <a:pt x="1126" y="686"/>
                    </a:lnTo>
                    <a:lnTo>
                      <a:pt x="1121" y="686"/>
                    </a:lnTo>
                    <a:lnTo>
                      <a:pt x="1126" y="687"/>
                    </a:lnTo>
                    <a:lnTo>
                      <a:pt x="1126" y="686"/>
                    </a:lnTo>
                    <a:lnTo>
                      <a:pt x="1121" y="686"/>
                    </a:lnTo>
                    <a:lnTo>
                      <a:pt x="1126" y="687"/>
                    </a:lnTo>
                    <a:lnTo>
                      <a:pt x="1128" y="668"/>
                    </a:lnTo>
                    <a:lnTo>
                      <a:pt x="1128" y="647"/>
                    </a:lnTo>
                    <a:lnTo>
                      <a:pt x="1129" y="627"/>
                    </a:lnTo>
                    <a:lnTo>
                      <a:pt x="1129" y="606"/>
                    </a:lnTo>
                    <a:lnTo>
                      <a:pt x="1130" y="585"/>
                    </a:lnTo>
                    <a:lnTo>
                      <a:pt x="1130" y="543"/>
                    </a:lnTo>
                    <a:lnTo>
                      <a:pt x="1132" y="521"/>
                    </a:lnTo>
                    <a:lnTo>
                      <a:pt x="1132" y="497"/>
                    </a:lnTo>
                    <a:lnTo>
                      <a:pt x="1126" y="497"/>
                    </a:lnTo>
                    <a:lnTo>
                      <a:pt x="1130" y="499"/>
                    </a:lnTo>
                    <a:lnTo>
                      <a:pt x="1132" y="497"/>
                    </a:lnTo>
                    <a:lnTo>
                      <a:pt x="1126" y="497"/>
                    </a:lnTo>
                    <a:lnTo>
                      <a:pt x="1130" y="499"/>
                    </a:lnTo>
                    <a:lnTo>
                      <a:pt x="1132" y="492"/>
                    </a:lnTo>
                    <a:lnTo>
                      <a:pt x="1128" y="491"/>
                    </a:lnTo>
                    <a:lnTo>
                      <a:pt x="1128" y="496"/>
                    </a:lnTo>
                    <a:lnTo>
                      <a:pt x="1128" y="495"/>
                    </a:lnTo>
                    <a:lnTo>
                      <a:pt x="1130" y="493"/>
                    </a:lnTo>
                    <a:lnTo>
                      <a:pt x="1132" y="492"/>
                    </a:lnTo>
                    <a:lnTo>
                      <a:pt x="1128" y="491"/>
                    </a:lnTo>
                    <a:lnTo>
                      <a:pt x="1128" y="496"/>
                    </a:lnTo>
                    <a:lnTo>
                      <a:pt x="1150" y="496"/>
                    </a:lnTo>
                    <a:lnTo>
                      <a:pt x="1150" y="495"/>
                    </a:lnTo>
                    <a:lnTo>
                      <a:pt x="1155" y="492"/>
                    </a:lnTo>
                    <a:lnTo>
                      <a:pt x="1156" y="482"/>
                    </a:lnTo>
                    <a:lnTo>
                      <a:pt x="1156" y="456"/>
                    </a:lnTo>
                    <a:lnTo>
                      <a:pt x="1151" y="456"/>
                    </a:lnTo>
                    <a:lnTo>
                      <a:pt x="1156" y="457"/>
                    </a:lnTo>
                    <a:lnTo>
                      <a:pt x="1156" y="456"/>
                    </a:lnTo>
                    <a:lnTo>
                      <a:pt x="1151" y="456"/>
                    </a:lnTo>
                    <a:lnTo>
                      <a:pt x="1156" y="457"/>
                    </a:lnTo>
                    <a:lnTo>
                      <a:pt x="1157" y="446"/>
                    </a:lnTo>
                    <a:lnTo>
                      <a:pt x="1157" y="434"/>
                    </a:lnTo>
                    <a:lnTo>
                      <a:pt x="1152" y="434"/>
                    </a:lnTo>
                    <a:lnTo>
                      <a:pt x="1157" y="435"/>
                    </a:lnTo>
                    <a:lnTo>
                      <a:pt x="1157" y="434"/>
                    </a:lnTo>
                    <a:lnTo>
                      <a:pt x="1152" y="434"/>
                    </a:lnTo>
                    <a:lnTo>
                      <a:pt x="1157" y="435"/>
                    </a:lnTo>
                    <a:lnTo>
                      <a:pt x="1159" y="424"/>
                    </a:lnTo>
                    <a:lnTo>
                      <a:pt x="1159" y="412"/>
                    </a:lnTo>
                    <a:lnTo>
                      <a:pt x="1154" y="412"/>
                    </a:lnTo>
                    <a:lnTo>
                      <a:pt x="1159" y="413"/>
                    </a:lnTo>
                    <a:lnTo>
                      <a:pt x="1159" y="412"/>
                    </a:lnTo>
                    <a:lnTo>
                      <a:pt x="1154" y="412"/>
                    </a:lnTo>
                    <a:lnTo>
                      <a:pt x="1159" y="413"/>
                    </a:lnTo>
                    <a:lnTo>
                      <a:pt x="1160" y="402"/>
                    </a:lnTo>
                    <a:lnTo>
                      <a:pt x="1160" y="380"/>
                    </a:lnTo>
                    <a:lnTo>
                      <a:pt x="1155" y="380"/>
                    </a:lnTo>
                    <a:lnTo>
                      <a:pt x="1160" y="381"/>
                    </a:lnTo>
                    <a:lnTo>
                      <a:pt x="1160" y="380"/>
                    </a:lnTo>
                    <a:lnTo>
                      <a:pt x="1155" y="380"/>
                    </a:lnTo>
                    <a:lnTo>
                      <a:pt x="1160" y="381"/>
                    </a:lnTo>
                    <a:lnTo>
                      <a:pt x="1161" y="371"/>
                    </a:lnTo>
                    <a:lnTo>
                      <a:pt x="1161" y="360"/>
                    </a:lnTo>
                    <a:lnTo>
                      <a:pt x="1156" y="360"/>
                    </a:lnTo>
                    <a:lnTo>
                      <a:pt x="1161" y="362"/>
                    </a:lnTo>
                    <a:lnTo>
                      <a:pt x="1161" y="360"/>
                    </a:lnTo>
                    <a:lnTo>
                      <a:pt x="1156" y="360"/>
                    </a:lnTo>
                    <a:lnTo>
                      <a:pt x="1161" y="362"/>
                    </a:lnTo>
                    <a:lnTo>
                      <a:pt x="1163" y="351"/>
                    </a:lnTo>
                    <a:lnTo>
                      <a:pt x="1163" y="341"/>
                    </a:lnTo>
                    <a:lnTo>
                      <a:pt x="1157" y="341"/>
                    </a:lnTo>
                    <a:lnTo>
                      <a:pt x="1163" y="342"/>
                    </a:lnTo>
                    <a:lnTo>
                      <a:pt x="1163" y="341"/>
                    </a:lnTo>
                    <a:lnTo>
                      <a:pt x="1157" y="341"/>
                    </a:lnTo>
                    <a:lnTo>
                      <a:pt x="1163" y="342"/>
                    </a:lnTo>
                    <a:lnTo>
                      <a:pt x="1164" y="333"/>
                    </a:lnTo>
                    <a:lnTo>
                      <a:pt x="1164" y="313"/>
                    </a:lnTo>
                    <a:lnTo>
                      <a:pt x="1159" y="313"/>
                    </a:lnTo>
                    <a:lnTo>
                      <a:pt x="1164" y="314"/>
                    </a:lnTo>
                    <a:lnTo>
                      <a:pt x="1164" y="313"/>
                    </a:lnTo>
                    <a:lnTo>
                      <a:pt x="1159" y="313"/>
                    </a:lnTo>
                    <a:lnTo>
                      <a:pt x="1164" y="314"/>
                    </a:lnTo>
                    <a:lnTo>
                      <a:pt x="1165" y="306"/>
                    </a:lnTo>
                    <a:lnTo>
                      <a:pt x="1165" y="296"/>
                    </a:lnTo>
                    <a:lnTo>
                      <a:pt x="1160" y="296"/>
                    </a:lnTo>
                    <a:lnTo>
                      <a:pt x="1165" y="297"/>
                    </a:lnTo>
                    <a:lnTo>
                      <a:pt x="1165" y="296"/>
                    </a:lnTo>
                    <a:lnTo>
                      <a:pt x="1160" y="296"/>
                    </a:lnTo>
                    <a:lnTo>
                      <a:pt x="1165" y="297"/>
                    </a:lnTo>
                    <a:lnTo>
                      <a:pt x="1166" y="288"/>
                    </a:lnTo>
                    <a:lnTo>
                      <a:pt x="1166" y="279"/>
                    </a:lnTo>
                    <a:lnTo>
                      <a:pt x="1161" y="279"/>
                    </a:lnTo>
                    <a:lnTo>
                      <a:pt x="1166" y="280"/>
                    </a:lnTo>
                    <a:lnTo>
                      <a:pt x="1166" y="279"/>
                    </a:lnTo>
                    <a:lnTo>
                      <a:pt x="1161" y="279"/>
                    </a:lnTo>
                    <a:lnTo>
                      <a:pt x="1166" y="280"/>
                    </a:lnTo>
                    <a:lnTo>
                      <a:pt x="1168" y="272"/>
                    </a:lnTo>
                    <a:lnTo>
                      <a:pt x="1168" y="254"/>
                    </a:lnTo>
                    <a:lnTo>
                      <a:pt x="1163" y="254"/>
                    </a:lnTo>
                    <a:lnTo>
                      <a:pt x="1166" y="256"/>
                    </a:lnTo>
                    <a:lnTo>
                      <a:pt x="1168" y="254"/>
                    </a:lnTo>
                    <a:lnTo>
                      <a:pt x="1163" y="254"/>
                    </a:lnTo>
                    <a:lnTo>
                      <a:pt x="1166" y="256"/>
                    </a:lnTo>
                    <a:lnTo>
                      <a:pt x="1168" y="249"/>
                    </a:lnTo>
                    <a:lnTo>
                      <a:pt x="1169" y="248"/>
                    </a:lnTo>
                    <a:lnTo>
                      <a:pt x="1169" y="240"/>
                    </a:lnTo>
                    <a:lnTo>
                      <a:pt x="1164" y="240"/>
                    </a:lnTo>
                    <a:lnTo>
                      <a:pt x="1169" y="241"/>
                    </a:lnTo>
                    <a:lnTo>
                      <a:pt x="1169" y="240"/>
                    </a:lnTo>
                    <a:lnTo>
                      <a:pt x="1164" y="240"/>
                    </a:lnTo>
                    <a:lnTo>
                      <a:pt x="1169" y="241"/>
                    </a:lnTo>
                    <a:lnTo>
                      <a:pt x="1170" y="234"/>
                    </a:lnTo>
                    <a:lnTo>
                      <a:pt x="1170" y="226"/>
                    </a:lnTo>
                    <a:lnTo>
                      <a:pt x="1165" y="226"/>
                    </a:lnTo>
                    <a:lnTo>
                      <a:pt x="1170" y="227"/>
                    </a:lnTo>
                    <a:lnTo>
                      <a:pt x="1170" y="226"/>
                    </a:lnTo>
                    <a:lnTo>
                      <a:pt x="1165" y="226"/>
                    </a:lnTo>
                    <a:lnTo>
                      <a:pt x="1170" y="227"/>
                    </a:lnTo>
                    <a:lnTo>
                      <a:pt x="1172" y="219"/>
                    </a:lnTo>
                    <a:lnTo>
                      <a:pt x="1172" y="205"/>
                    </a:lnTo>
                    <a:lnTo>
                      <a:pt x="1166" y="205"/>
                    </a:lnTo>
                    <a:lnTo>
                      <a:pt x="1170" y="207"/>
                    </a:lnTo>
                    <a:lnTo>
                      <a:pt x="1172" y="205"/>
                    </a:lnTo>
                    <a:lnTo>
                      <a:pt x="1166" y="205"/>
                    </a:lnTo>
                    <a:lnTo>
                      <a:pt x="1170" y="207"/>
                    </a:lnTo>
                    <a:lnTo>
                      <a:pt x="1172" y="200"/>
                    </a:lnTo>
                    <a:lnTo>
                      <a:pt x="1173" y="199"/>
                    </a:lnTo>
                    <a:lnTo>
                      <a:pt x="1173" y="192"/>
                    </a:lnTo>
                    <a:lnTo>
                      <a:pt x="1168" y="192"/>
                    </a:lnTo>
                    <a:lnTo>
                      <a:pt x="1172" y="194"/>
                    </a:lnTo>
                    <a:lnTo>
                      <a:pt x="1173" y="192"/>
                    </a:lnTo>
                    <a:lnTo>
                      <a:pt x="1168" y="192"/>
                    </a:lnTo>
                    <a:lnTo>
                      <a:pt x="1172" y="194"/>
                    </a:lnTo>
                    <a:lnTo>
                      <a:pt x="1173" y="188"/>
                    </a:lnTo>
                    <a:lnTo>
                      <a:pt x="1174" y="187"/>
                    </a:lnTo>
                    <a:lnTo>
                      <a:pt x="1174" y="176"/>
                    </a:lnTo>
                    <a:lnTo>
                      <a:pt x="1169" y="176"/>
                    </a:lnTo>
                    <a:lnTo>
                      <a:pt x="1173" y="177"/>
                    </a:lnTo>
                    <a:lnTo>
                      <a:pt x="1174" y="176"/>
                    </a:lnTo>
                    <a:lnTo>
                      <a:pt x="1169" y="176"/>
                    </a:lnTo>
                    <a:lnTo>
                      <a:pt x="1173" y="177"/>
                    </a:lnTo>
                    <a:lnTo>
                      <a:pt x="1174" y="170"/>
                    </a:lnTo>
                    <a:lnTo>
                      <a:pt x="1175" y="169"/>
                    </a:lnTo>
                    <a:lnTo>
                      <a:pt x="1175" y="164"/>
                    </a:lnTo>
                    <a:lnTo>
                      <a:pt x="1170" y="164"/>
                    </a:lnTo>
                    <a:lnTo>
                      <a:pt x="1174" y="165"/>
                    </a:lnTo>
                    <a:lnTo>
                      <a:pt x="1175" y="164"/>
                    </a:lnTo>
                    <a:lnTo>
                      <a:pt x="1170" y="164"/>
                    </a:lnTo>
                    <a:lnTo>
                      <a:pt x="1174" y="165"/>
                    </a:lnTo>
                    <a:lnTo>
                      <a:pt x="1175" y="160"/>
                    </a:lnTo>
                    <a:lnTo>
                      <a:pt x="1177" y="159"/>
                    </a:lnTo>
                    <a:lnTo>
                      <a:pt x="1177" y="154"/>
                    </a:lnTo>
                    <a:lnTo>
                      <a:pt x="1172" y="154"/>
                    </a:lnTo>
                    <a:lnTo>
                      <a:pt x="1175" y="155"/>
                    </a:lnTo>
                    <a:lnTo>
                      <a:pt x="1177" y="154"/>
                    </a:lnTo>
                    <a:lnTo>
                      <a:pt x="1172" y="154"/>
                    </a:lnTo>
                    <a:lnTo>
                      <a:pt x="1175" y="155"/>
                    </a:lnTo>
                    <a:lnTo>
                      <a:pt x="1177" y="150"/>
                    </a:lnTo>
                    <a:lnTo>
                      <a:pt x="1178" y="148"/>
                    </a:lnTo>
                    <a:lnTo>
                      <a:pt x="1178" y="139"/>
                    </a:lnTo>
                    <a:lnTo>
                      <a:pt x="1173" y="139"/>
                    </a:lnTo>
                    <a:lnTo>
                      <a:pt x="1177" y="141"/>
                    </a:lnTo>
                    <a:lnTo>
                      <a:pt x="1178" y="139"/>
                    </a:lnTo>
                    <a:lnTo>
                      <a:pt x="1173" y="139"/>
                    </a:lnTo>
                    <a:lnTo>
                      <a:pt x="1177" y="141"/>
                    </a:lnTo>
                    <a:lnTo>
                      <a:pt x="1178" y="137"/>
                    </a:lnTo>
                    <a:lnTo>
                      <a:pt x="1179" y="135"/>
                    </a:lnTo>
                    <a:lnTo>
                      <a:pt x="1179" y="130"/>
                    </a:lnTo>
                    <a:lnTo>
                      <a:pt x="1174" y="130"/>
                    </a:lnTo>
                    <a:lnTo>
                      <a:pt x="1178" y="132"/>
                    </a:lnTo>
                    <a:lnTo>
                      <a:pt x="1179" y="130"/>
                    </a:lnTo>
                    <a:lnTo>
                      <a:pt x="1174" y="130"/>
                    </a:lnTo>
                    <a:lnTo>
                      <a:pt x="1178" y="132"/>
                    </a:lnTo>
                    <a:lnTo>
                      <a:pt x="1179" y="128"/>
                    </a:lnTo>
                    <a:lnTo>
                      <a:pt x="1181" y="126"/>
                    </a:lnTo>
                    <a:lnTo>
                      <a:pt x="1181" y="123"/>
                    </a:lnTo>
                    <a:lnTo>
                      <a:pt x="1175" y="123"/>
                    </a:lnTo>
                    <a:lnTo>
                      <a:pt x="1179" y="124"/>
                    </a:lnTo>
                    <a:lnTo>
                      <a:pt x="1181" y="123"/>
                    </a:lnTo>
                    <a:lnTo>
                      <a:pt x="1175" y="123"/>
                    </a:lnTo>
                    <a:lnTo>
                      <a:pt x="1179" y="124"/>
                    </a:lnTo>
                    <a:lnTo>
                      <a:pt x="1181" y="120"/>
                    </a:lnTo>
                    <a:lnTo>
                      <a:pt x="1182" y="119"/>
                    </a:lnTo>
                    <a:lnTo>
                      <a:pt x="1182" y="111"/>
                    </a:lnTo>
                    <a:lnTo>
                      <a:pt x="1177" y="111"/>
                    </a:lnTo>
                    <a:lnTo>
                      <a:pt x="1181" y="112"/>
                    </a:lnTo>
                    <a:lnTo>
                      <a:pt x="1182" y="111"/>
                    </a:lnTo>
                    <a:lnTo>
                      <a:pt x="1177" y="111"/>
                    </a:lnTo>
                    <a:lnTo>
                      <a:pt x="1181" y="112"/>
                    </a:lnTo>
                    <a:lnTo>
                      <a:pt x="1182" y="108"/>
                    </a:lnTo>
                    <a:lnTo>
                      <a:pt x="1183" y="107"/>
                    </a:lnTo>
                    <a:lnTo>
                      <a:pt x="1183" y="104"/>
                    </a:lnTo>
                    <a:lnTo>
                      <a:pt x="1178" y="104"/>
                    </a:lnTo>
                    <a:lnTo>
                      <a:pt x="1182" y="106"/>
                    </a:lnTo>
                    <a:lnTo>
                      <a:pt x="1183" y="104"/>
                    </a:lnTo>
                    <a:lnTo>
                      <a:pt x="1178" y="104"/>
                    </a:lnTo>
                    <a:lnTo>
                      <a:pt x="1182" y="106"/>
                    </a:lnTo>
                    <a:lnTo>
                      <a:pt x="1183" y="102"/>
                    </a:lnTo>
                    <a:lnTo>
                      <a:pt x="1185" y="101"/>
                    </a:lnTo>
                    <a:lnTo>
                      <a:pt x="1185" y="98"/>
                    </a:lnTo>
                    <a:lnTo>
                      <a:pt x="1179" y="98"/>
                    </a:lnTo>
                    <a:lnTo>
                      <a:pt x="1183" y="101"/>
                    </a:lnTo>
                    <a:lnTo>
                      <a:pt x="1185" y="98"/>
                    </a:lnTo>
                    <a:lnTo>
                      <a:pt x="1179" y="98"/>
                    </a:lnTo>
                    <a:lnTo>
                      <a:pt x="1183" y="101"/>
                    </a:lnTo>
                    <a:lnTo>
                      <a:pt x="1186" y="95"/>
                    </a:lnTo>
                    <a:lnTo>
                      <a:pt x="1186" y="89"/>
                    </a:lnTo>
                    <a:lnTo>
                      <a:pt x="1181" y="89"/>
                    </a:lnTo>
                    <a:lnTo>
                      <a:pt x="1185" y="92"/>
                    </a:lnTo>
                    <a:lnTo>
                      <a:pt x="1186" y="89"/>
                    </a:lnTo>
                    <a:lnTo>
                      <a:pt x="1181" y="89"/>
                    </a:lnTo>
                    <a:lnTo>
                      <a:pt x="1185" y="92"/>
                    </a:lnTo>
                    <a:lnTo>
                      <a:pt x="1187" y="86"/>
                    </a:lnTo>
                    <a:lnTo>
                      <a:pt x="1187" y="84"/>
                    </a:lnTo>
                    <a:lnTo>
                      <a:pt x="1182" y="84"/>
                    </a:lnTo>
                    <a:lnTo>
                      <a:pt x="1186" y="88"/>
                    </a:lnTo>
                    <a:lnTo>
                      <a:pt x="1185" y="86"/>
                    </a:lnTo>
                    <a:lnTo>
                      <a:pt x="1187" y="84"/>
                    </a:lnTo>
                    <a:lnTo>
                      <a:pt x="1182" y="84"/>
                    </a:lnTo>
                    <a:lnTo>
                      <a:pt x="1186" y="88"/>
                    </a:lnTo>
                    <a:lnTo>
                      <a:pt x="1187" y="86"/>
                    </a:lnTo>
                    <a:lnTo>
                      <a:pt x="1186" y="85"/>
                    </a:lnTo>
                    <a:lnTo>
                      <a:pt x="1188" y="82"/>
                    </a:lnTo>
                    <a:lnTo>
                      <a:pt x="1188" y="80"/>
                    </a:lnTo>
                    <a:lnTo>
                      <a:pt x="1183" y="80"/>
                    </a:lnTo>
                    <a:lnTo>
                      <a:pt x="1187" y="82"/>
                    </a:lnTo>
                    <a:lnTo>
                      <a:pt x="1188" y="80"/>
                    </a:lnTo>
                    <a:lnTo>
                      <a:pt x="1183" y="80"/>
                    </a:lnTo>
                    <a:lnTo>
                      <a:pt x="1187" y="82"/>
                    </a:lnTo>
                    <a:lnTo>
                      <a:pt x="1190" y="77"/>
                    </a:lnTo>
                    <a:lnTo>
                      <a:pt x="1190" y="73"/>
                    </a:lnTo>
                    <a:lnTo>
                      <a:pt x="1185" y="73"/>
                    </a:lnTo>
                    <a:lnTo>
                      <a:pt x="1188" y="77"/>
                    </a:lnTo>
                    <a:lnTo>
                      <a:pt x="1187" y="76"/>
                    </a:lnTo>
                    <a:lnTo>
                      <a:pt x="1190" y="73"/>
                    </a:lnTo>
                    <a:lnTo>
                      <a:pt x="1185" y="73"/>
                    </a:lnTo>
                    <a:lnTo>
                      <a:pt x="1188" y="77"/>
                    </a:lnTo>
                    <a:lnTo>
                      <a:pt x="1190" y="76"/>
                    </a:lnTo>
                    <a:lnTo>
                      <a:pt x="1188" y="75"/>
                    </a:lnTo>
                    <a:lnTo>
                      <a:pt x="1191" y="72"/>
                    </a:lnTo>
                    <a:lnTo>
                      <a:pt x="1191" y="71"/>
                    </a:lnTo>
                    <a:lnTo>
                      <a:pt x="1186" y="71"/>
                    </a:lnTo>
                    <a:lnTo>
                      <a:pt x="1190" y="73"/>
                    </a:lnTo>
                    <a:lnTo>
                      <a:pt x="1191" y="71"/>
                    </a:lnTo>
                    <a:lnTo>
                      <a:pt x="1186" y="71"/>
                    </a:lnTo>
                    <a:lnTo>
                      <a:pt x="1190" y="73"/>
                    </a:lnTo>
                    <a:lnTo>
                      <a:pt x="1192" y="68"/>
                    </a:lnTo>
                    <a:lnTo>
                      <a:pt x="1192" y="67"/>
                    </a:lnTo>
                    <a:lnTo>
                      <a:pt x="1187" y="67"/>
                    </a:lnTo>
                    <a:lnTo>
                      <a:pt x="1191" y="71"/>
                    </a:lnTo>
                    <a:lnTo>
                      <a:pt x="1190" y="70"/>
                    </a:lnTo>
                    <a:lnTo>
                      <a:pt x="1192" y="67"/>
                    </a:lnTo>
                    <a:lnTo>
                      <a:pt x="1187" y="67"/>
                    </a:lnTo>
                    <a:lnTo>
                      <a:pt x="1191" y="71"/>
                    </a:lnTo>
                    <a:lnTo>
                      <a:pt x="1192" y="70"/>
                    </a:lnTo>
                    <a:lnTo>
                      <a:pt x="1191" y="68"/>
                    </a:lnTo>
                    <a:lnTo>
                      <a:pt x="1194" y="66"/>
                    </a:lnTo>
                    <a:lnTo>
                      <a:pt x="1194" y="63"/>
                    </a:lnTo>
                    <a:lnTo>
                      <a:pt x="1188" y="63"/>
                    </a:lnTo>
                    <a:lnTo>
                      <a:pt x="1192" y="67"/>
                    </a:lnTo>
                    <a:lnTo>
                      <a:pt x="1191" y="66"/>
                    </a:lnTo>
                    <a:lnTo>
                      <a:pt x="1194" y="63"/>
                    </a:lnTo>
                    <a:lnTo>
                      <a:pt x="1188" y="63"/>
                    </a:lnTo>
                    <a:lnTo>
                      <a:pt x="1192" y="67"/>
                    </a:lnTo>
                    <a:lnTo>
                      <a:pt x="1195" y="64"/>
                    </a:lnTo>
                    <a:lnTo>
                      <a:pt x="1191" y="61"/>
                    </a:lnTo>
                    <a:lnTo>
                      <a:pt x="1188" y="64"/>
                    </a:lnTo>
                    <a:lnTo>
                      <a:pt x="1188" y="63"/>
                    </a:lnTo>
                    <a:lnTo>
                      <a:pt x="1191" y="64"/>
                    </a:lnTo>
                    <a:lnTo>
                      <a:pt x="1195" y="64"/>
                    </a:lnTo>
                    <a:lnTo>
                      <a:pt x="1191" y="61"/>
                    </a:lnTo>
                    <a:lnTo>
                      <a:pt x="1188" y="64"/>
                    </a:lnTo>
                    <a:lnTo>
                      <a:pt x="1190" y="66"/>
                    </a:lnTo>
                    <a:lnTo>
                      <a:pt x="1192" y="62"/>
                    </a:lnTo>
                    <a:lnTo>
                      <a:pt x="1188" y="62"/>
                    </a:lnTo>
                    <a:lnTo>
                      <a:pt x="1190" y="66"/>
                    </a:lnTo>
                    <a:lnTo>
                      <a:pt x="1192" y="62"/>
                    </a:lnTo>
                    <a:lnTo>
                      <a:pt x="1188" y="62"/>
                    </a:lnTo>
                    <a:lnTo>
                      <a:pt x="1188" y="70"/>
                    </a:lnTo>
                    <a:lnTo>
                      <a:pt x="1190" y="73"/>
                    </a:lnTo>
                    <a:lnTo>
                      <a:pt x="1194" y="72"/>
                    </a:lnTo>
                    <a:lnTo>
                      <a:pt x="1190" y="72"/>
                    </a:lnTo>
                    <a:lnTo>
                      <a:pt x="1190" y="73"/>
                    </a:lnTo>
                    <a:lnTo>
                      <a:pt x="1194" y="72"/>
                    </a:lnTo>
                    <a:lnTo>
                      <a:pt x="1190" y="72"/>
                    </a:lnTo>
                    <a:lnTo>
                      <a:pt x="1190" y="79"/>
                    </a:lnTo>
                    <a:lnTo>
                      <a:pt x="1191" y="85"/>
                    </a:lnTo>
                    <a:lnTo>
                      <a:pt x="1195" y="84"/>
                    </a:lnTo>
                    <a:lnTo>
                      <a:pt x="1191" y="84"/>
                    </a:lnTo>
                    <a:lnTo>
                      <a:pt x="1191" y="85"/>
                    </a:lnTo>
                    <a:lnTo>
                      <a:pt x="1195" y="84"/>
                    </a:lnTo>
                    <a:lnTo>
                      <a:pt x="1191" y="84"/>
                    </a:lnTo>
                    <a:lnTo>
                      <a:pt x="1191" y="93"/>
                    </a:lnTo>
                    <a:lnTo>
                      <a:pt x="1192" y="102"/>
                    </a:lnTo>
                    <a:lnTo>
                      <a:pt x="1196" y="101"/>
                    </a:lnTo>
                    <a:lnTo>
                      <a:pt x="1192" y="101"/>
                    </a:lnTo>
                    <a:lnTo>
                      <a:pt x="1192" y="102"/>
                    </a:lnTo>
                    <a:lnTo>
                      <a:pt x="1196" y="101"/>
                    </a:lnTo>
                    <a:lnTo>
                      <a:pt x="1192" y="101"/>
                    </a:lnTo>
                    <a:lnTo>
                      <a:pt x="1192" y="121"/>
                    </a:lnTo>
                    <a:lnTo>
                      <a:pt x="1194" y="132"/>
                    </a:lnTo>
                    <a:lnTo>
                      <a:pt x="1197" y="130"/>
                    </a:lnTo>
                    <a:lnTo>
                      <a:pt x="1194" y="130"/>
                    </a:lnTo>
                    <a:lnTo>
                      <a:pt x="1194" y="132"/>
                    </a:lnTo>
                    <a:lnTo>
                      <a:pt x="1197" y="130"/>
                    </a:lnTo>
                    <a:lnTo>
                      <a:pt x="1194" y="130"/>
                    </a:lnTo>
                    <a:lnTo>
                      <a:pt x="1194" y="143"/>
                    </a:lnTo>
                    <a:lnTo>
                      <a:pt x="1195" y="156"/>
                    </a:lnTo>
                    <a:lnTo>
                      <a:pt x="1199" y="155"/>
                    </a:lnTo>
                    <a:lnTo>
                      <a:pt x="1195" y="155"/>
                    </a:lnTo>
                    <a:lnTo>
                      <a:pt x="1195" y="156"/>
                    </a:lnTo>
                    <a:lnTo>
                      <a:pt x="1199" y="155"/>
                    </a:lnTo>
                    <a:lnTo>
                      <a:pt x="1195" y="155"/>
                    </a:lnTo>
                    <a:lnTo>
                      <a:pt x="1195" y="170"/>
                    </a:lnTo>
                    <a:lnTo>
                      <a:pt x="1196" y="185"/>
                    </a:lnTo>
                    <a:lnTo>
                      <a:pt x="1200" y="183"/>
                    </a:lnTo>
                    <a:lnTo>
                      <a:pt x="1196" y="183"/>
                    </a:lnTo>
                    <a:lnTo>
                      <a:pt x="1196" y="185"/>
                    </a:lnTo>
                    <a:lnTo>
                      <a:pt x="1200" y="183"/>
                    </a:lnTo>
                    <a:lnTo>
                      <a:pt x="1196" y="183"/>
                    </a:lnTo>
                    <a:lnTo>
                      <a:pt x="1196" y="214"/>
                    </a:lnTo>
                    <a:lnTo>
                      <a:pt x="1197" y="231"/>
                    </a:lnTo>
                    <a:lnTo>
                      <a:pt x="1197" y="248"/>
                    </a:lnTo>
                    <a:lnTo>
                      <a:pt x="1199" y="266"/>
                    </a:lnTo>
                    <a:lnTo>
                      <a:pt x="1199" y="284"/>
                    </a:lnTo>
                    <a:lnTo>
                      <a:pt x="1200" y="303"/>
                    </a:lnTo>
                    <a:lnTo>
                      <a:pt x="1200" y="342"/>
                    </a:lnTo>
                    <a:lnTo>
                      <a:pt x="1201" y="363"/>
                    </a:lnTo>
                    <a:lnTo>
                      <a:pt x="1201" y="384"/>
                    </a:lnTo>
                    <a:lnTo>
                      <a:pt x="1203" y="406"/>
                    </a:lnTo>
                    <a:lnTo>
                      <a:pt x="1203" y="450"/>
                    </a:lnTo>
                    <a:lnTo>
                      <a:pt x="1204" y="471"/>
                    </a:lnTo>
                    <a:lnTo>
                      <a:pt x="1204" y="491"/>
                    </a:lnTo>
                    <a:lnTo>
                      <a:pt x="1205" y="493"/>
                    </a:lnTo>
                    <a:lnTo>
                      <a:pt x="1208" y="496"/>
                    </a:lnTo>
                    <a:lnTo>
                      <a:pt x="1232" y="496"/>
                    </a:lnTo>
                    <a:lnTo>
                      <a:pt x="1232" y="491"/>
                    </a:lnTo>
                    <a:lnTo>
                      <a:pt x="1228" y="492"/>
                    </a:lnTo>
                    <a:lnTo>
                      <a:pt x="1232" y="496"/>
                    </a:lnTo>
                    <a:lnTo>
                      <a:pt x="1232" y="491"/>
                    </a:lnTo>
                    <a:lnTo>
                      <a:pt x="1228" y="492"/>
                    </a:lnTo>
                    <a:lnTo>
                      <a:pt x="1230" y="501"/>
                    </a:lnTo>
                    <a:lnTo>
                      <a:pt x="1234" y="500"/>
                    </a:lnTo>
                    <a:lnTo>
                      <a:pt x="1230" y="500"/>
                    </a:lnTo>
                    <a:lnTo>
                      <a:pt x="1230" y="501"/>
                    </a:lnTo>
                    <a:lnTo>
                      <a:pt x="1234" y="500"/>
                    </a:lnTo>
                    <a:lnTo>
                      <a:pt x="1230" y="500"/>
                    </a:lnTo>
                    <a:lnTo>
                      <a:pt x="1230" y="524"/>
                    </a:lnTo>
                    <a:lnTo>
                      <a:pt x="1231" y="536"/>
                    </a:lnTo>
                    <a:lnTo>
                      <a:pt x="1235" y="535"/>
                    </a:lnTo>
                    <a:lnTo>
                      <a:pt x="1231" y="535"/>
                    </a:lnTo>
                    <a:lnTo>
                      <a:pt x="1231" y="536"/>
                    </a:lnTo>
                    <a:lnTo>
                      <a:pt x="1235" y="535"/>
                    </a:lnTo>
                    <a:lnTo>
                      <a:pt x="1231" y="535"/>
                    </a:lnTo>
                    <a:lnTo>
                      <a:pt x="1231" y="548"/>
                    </a:lnTo>
                    <a:lnTo>
                      <a:pt x="1232" y="558"/>
                    </a:lnTo>
                    <a:lnTo>
                      <a:pt x="1236" y="557"/>
                    </a:lnTo>
                    <a:lnTo>
                      <a:pt x="1232" y="557"/>
                    </a:lnTo>
                    <a:lnTo>
                      <a:pt x="1232" y="558"/>
                    </a:lnTo>
                    <a:lnTo>
                      <a:pt x="1236" y="557"/>
                    </a:lnTo>
                    <a:lnTo>
                      <a:pt x="1232" y="557"/>
                    </a:lnTo>
                    <a:lnTo>
                      <a:pt x="1232" y="570"/>
                    </a:lnTo>
                    <a:lnTo>
                      <a:pt x="1234" y="580"/>
                    </a:lnTo>
                    <a:lnTo>
                      <a:pt x="1237" y="579"/>
                    </a:lnTo>
                    <a:lnTo>
                      <a:pt x="1234" y="579"/>
                    </a:lnTo>
                    <a:lnTo>
                      <a:pt x="1234" y="580"/>
                    </a:lnTo>
                    <a:lnTo>
                      <a:pt x="1237" y="579"/>
                    </a:lnTo>
                    <a:lnTo>
                      <a:pt x="1234" y="579"/>
                    </a:lnTo>
                    <a:lnTo>
                      <a:pt x="1234" y="601"/>
                    </a:lnTo>
                    <a:lnTo>
                      <a:pt x="1235" y="611"/>
                    </a:lnTo>
                    <a:lnTo>
                      <a:pt x="1239" y="610"/>
                    </a:lnTo>
                    <a:lnTo>
                      <a:pt x="1235" y="610"/>
                    </a:lnTo>
                    <a:lnTo>
                      <a:pt x="1235" y="611"/>
                    </a:lnTo>
                    <a:lnTo>
                      <a:pt x="1239" y="610"/>
                    </a:lnTo>
                    <a:lnTo>
                      <a:pt x="1235" y="610"/>
                    </a:lnTo>
                    <a:lnTo>
                      <a:pt x="1235" y="621"/>
                    </a:lnTo>
                    <a:lnTo>
                      <a:pt x="1236" y="630"/>
                    </a:lnTo>
                    <a:lnTo>
                      <a:pt x="1240" y="629"/>
                    </a:lnTo>
                    <a:lnTo>
                      <a:pt x="1236" y="629"/>
                    </a:lnTo>
                    <a:lnTo>
                      <a:pt x="1236" y="630"/>
                    </a:lnTo>
                    <a:lnTo>
                      <a:pt x="1240" y="629"/>
                    </a:lnTo>
                    <a:lnTo>
                      <a:pt x="1236" y="629"/>
                    </a:lnTo>
                    <a:lnTo>
                      <a:pt x="1236" y="650"/>
                    </a:lnTo>
                    <a:lnTo>
                      <a:pt x="1237" y="659"/>
                    </a:lnTo>
                    <a:lnTo>
                      <a:pt x="1241" y="658"/>
                    </a:lnTo>
                    <a:lnTo>
                      <a:pt x="1237" y="658"/>
                    </a:lnTo>
                    <a:lnTo>
                      <a:pt x="1237" y="659"/>
                    </a:lnTo>
                    <a:lnTo>
                      <a:pt x="1241" y="658"/>
                    </a:lnTo>
                    <a:lnTo>
                      <a:pt x="1237" y="658"/>
                    </a:lnTo>
                    <a:lnTo>
                      <a:pt x="1237" y="668"/>
                    </a:lnTo>
                    <a:lnTo>
                      <a:pt x="1239" y="677"/>
                    </a:lnTo>
                    <a:lnTo>
                      <a:pt x="1243" y="676"/>
                    </a:lnTo>
                    <a:lnTo>
                      <a:pt x="1239" y="676"/>
                    </a:lnTo>
                    <a:lnTo>
                      <a:pt x="1239" y="677"/>
                    </a:lnTo>
                    <a:lnTo>
                      <a:pt x="1243" y="676"/>
                    </a:lnTo>
                    <a:lnTo>
                      <a:pt x="1239" y="676"/>
                    </a:lnTo>
                    <a:lnTo>
                      <a:pt x="1239" y="685"/>
                    </a:lnTo>
                    <a:lnTo>
                      <a:pt x="1240" y="694"/>
                    </a:lnTo>
                    <a:lnTo>
                      <a:pt x="1244" y="693"/>
                    </a:lnTo>
                    <a:lnTo>
                      <a:pt x="1240" y="693"/>
                    </a:lnTo>
                    <a:lnTo>
                      <a:pt x="1240" y="694"/>
                    </a:lnTo>
                    <a:lnTo>
                      <a:pt x="1244" y="693"/>
                    </a:lnTo>
                    <a:lnTo>
                      <a:pt x="1240" y="693"/>
                    </a:lnTo>
                    <a:lnTo>
                      <a:pt x="1240" y="711"/>
                    </a:lnTo>
                    <a:lnTo>
                      <a:pt x="1241" y="718"/>
                    </a:lnTo>
                    <a:lnTo>
                      <a:pt x="1245" y="717"/>
                    </a:lnTo>
                    <a:lnTo>
                      <a:pt x="1241" y="717"/>
                    </a:lnTo>
                    <a:lnTo>
                      <a:pt x="1241" y="718"/>
                    </a:lnTo>
                    <a:lnTo>
                      <a:pt x="1245" y="717"/>
                    </a:lnTo>
                    <a:lnTo>
                      <a:pt x="1241" y="717"/>
                    </a:lnTo>
                    <a:lnTo>
                      <a:pt x="1241" y="726"/>
                    </a:lnTo>
                    <a:lnTo>
                      <a:pt x="1243" y="734"/>
                    </a:lnTo>
                    <a:lnTo>
                      <a:pt x="1246" y="733"/>
                    </a:lnTo>
                    <a:lnTo>
                      <a:pt x="1243" y="733"/>
                    </a:lnTo>
                    <a:lnTo>
                      <a:pt x="1243" y="734"/>
                    </a:lnTo>
                    <a:lnTo>
                      <a:pt x="1246" y="733"/>
                    </a:lnTo>
                    <a:lnTo>
                      <a:pt x="1243" y="733"/>
                    </a:lnTo>
                    <a:lnTo>
                      <a:pt x="1243" y="740"/>
                    </a:lnTo>
                    <a:lnTo>
                      <a:pt x="1244" y="748"/>
                    </a:lnTo>
                    <a:lnTo>
                      <a:pt x="1248" y="747"/>
                    </a:lnTo>
                    <a:lnTo>
                      <a:pt x="1244" y="747"/>
                    </a:lnTo>
                    <a:lnTo>
                      <a:pt x="1244" y="748"/>
                    </a:lnTo>
                    <a:lnTo>
                      <a:pt x="1248" y="747"/>
                    </a:lnTo>
                    <a:lnTo>
                      <a:pt x="1244" y="747"/>
                    </a:lnTo>
                    <a:lnTo>
                      <a:pt x="1244" y="761"/>
                    </a:lnTo>
                    <a:lnTo>
                      <a:pt x="1245" y="769"/>
                    </a:lnTo>
                    <a:lnTo>
                      <a:pt x="1249" y="767"/>
                    </a:lnTo>
                    <a:lnTo>
                      <a:pt x="1245" y="767"/>
                    </a:lnTo>
                    <a:lnTo>
                      <a:pt x="1245" y="769"/>
                    </a:lnTo>
                    <a:lnTo>
                      <a:pt x="1249" y="767"/>
                    </a:lnTo>
                    <a:lnTo>
                      <a:pt x="1245" y="767"/>
                    </a:lnTo>
                    <a:lnTo>
                      <a:pt x="1245" y="775"/>
                    </a:lnTo>
                    <a:lnTo>
                      <a:pt x="1246" y="782"/>
                    </a:lnTo>
                    <a:lnTo>
                      <a:pt x="1250" y="780"/>
                    </a:lnTo>
                    <a:lnTo>
                      <a:pt x="1246" y="780"/>
                    </a:lnTo>
                    <a:lnTo>
                      <a:pt x="1246" y="782"/>
                    </a:lnTo>
                    <a:lnTo>
                      <a:pt x="1250" y="780"/>
                    </a:lnTo>
                    <a:lnTo>
                      <a:pt x="1246" y="780"/>
                    </a:lnTo>
                    <a:lnTo>
                      <a:pt x="1246" y="788"/>
                    </a:lnTo>
                    <a:lnTo>
                      <a:pt x="1248" y="793"/>
                    </a:lnTo>
                    <a:lnTo>
                      <a:pt x="1252" y="792"/>
                    </a:lnTo>
                    <a:lnTo>
                      <a:pt x="1248" y="792"/>
                    </a:lnTo>
                    <a:lnTo>
                      <a:pt x="1248" y="793"/>
                    </a:lnTo>
                    <a:lnTo>
                      <a:pt x="1252" y="792"/>
                    </a:lnTo>
                    <a:lnTo>
                      <a:pt x="1248" y="792"/>
                    </a:lnTo>
                    <a:lnTo>
                      <a:pt x="1248" y="805"/>
                    </a:lnTo>
                    <a:lnTo>
                      <a:pt x="1249" y="811"/>
                    </a:lnTo>
                    <a:lnTo>
                      <a:pt x="1253" y="810"/>
                    </a:lnTo>
                    <a:lnTo>
                      <a:pt x="1249" y="810"/>
                    </a:lnTo>
                    <a:lnTo>
                      <a:pt x="1249" y="811"/>
                    </a:lnTo>
                    <a:lnTo>
                      <a:pt x="1253" y="810"/>
                    </a:lnTo>
                    <a:lnTo>
                      <a:pt x="1249" y="810"/>
                    </a:lnTo>
                    <a:lnTo>
                      <a:pt x="1249" y="817"/>
                    </a:lnTo>
                    <a:lnTo>
                      <a:pt x="1250" y="822"/>
                    </a:lnTo>
                    <a:lnTo>
                      <a:pt x="1254" y="820"/>
                    </a:lnTo>
                    <a:lnTo>
                      <a:pt x="1250" y="820"/>
                    </a:lnTo>
                    <a:lnTo>
                      <a:pt x="1250" y="822"/>
                    </a:lnTo>
                    <a:lnTo>
                      <a:pt x="1254" y="820"/>
                    </a:lnTo>
                    <a:lnTo>
                      <a:pt x="1250" y="820"/>
                    </a:lnTo>
                    <a:lnTo>
                      <a:pt x="1250" y="827"/>
                    </a:lnTo>
                    <a:lnTo>
                      <a:pt x="1252" y="832"/>
                    </a:lnTo>
                    <a:lnTo>
                      <a:pt x="1256" y="831"/>
                    </a:lnTo>
                    <a:lnTo>
                      <a:pt x="1252" y="831"/>
                    </a:lnTo>
                    <a:lnTo>
                      <a:pt x="1252" y="832"/>
                    </a:lnTo>
                    <a:lnTo>
                      <a:pt x="1256" y="831"/>
                    </a:lnTo>
                    <a:lnTo>
                      <a:pt x="1252" y="831"/>
                    </a:lnTo>
                    <a:lnTo>
                      <a:pt x="1252" y="841"/>
                    </a:lnTo>
                    <a:lnTo>
                      <a:pt x="1253" y="845"/>
                    </a:lnTo>
                    <a:lnTo>
                      <a:pt x="1257" y="844"/>
                    </a:lnTo>
                    <a:lnTo>
                      <a:pt x="1253" y="844"/>
                    </a:lnTo>
                    <a:lnTo>
                      <a:pt x="1253" y="845"/>
                    </a:lnTo>
                    <a:lnTo>
                      <a:pt x="1257" y="844"/>
                    </a:lnTo>
                    <a:lnTo>
                      <a:pt x="1253" y="844"/>
                    </a:lnTo>
                    <a:lnTo>
                      <a:pt x="1253" y="850"/>
                    </a:lnTo>
                    <a:lnTo>
                      <a:pt x="1254" y="854"/>
                    </a:lnTo>
                    <a:lnTo>
                      <a:pt x="1258" y="853"/>
                    </a:lnTo>
                    <a:lnTo>
                      <a:pt x="1254" y="853"/>
                    </a:lnTo>
                    <a:lnTo>
                      <a:pt x="1254" y="854"/>
                    </a:lnTo>
                    <a:lnTo>
                      <a:pt x="1258" y="853"/>
                    </a:lnTo>
                    <a:lnTo>
                      <a:pt x="1254" y="853"/>
                    </a:lnTo>
                    <a:lnTo>
                      <a:pt x="1254" y="858"/>
                    </a:lnTo>
                    <a:lnTo>
                      <a:pt x="1256" y="862"/>
                    </a:lnTo>
                    <a:lnTo>
                      <a:pt x="1259" y="861"/>
                    </a:lnTo>
                    <a:lnTo>
                      <a:pt x="1256" y="861"/>
                    </a:lnTo>
                    <a:lnTo>
                      <a:pt x="1256" y="862"/>
                    </a:lnTo>
                    <a:lnTo>
                      <a:pt x="1259" y="861"/>
                    </a:lnTo>
                    <a:lnTo>
                      <a:pt x="1256" y="861"/>
                    </a:lnTo>
                    <a:lnTo>
                      <a:pt x="1256" y="870"/>
                    </a:lnTo>
                    <a:lnTo>
                      <a:pt x="1257" y="873"/>
                    </a:lnTo>
                    <a:lnTo>
                      <a:pt x="1261" y="872"/>
                    </a:lnTo>
                    <a:lnTo>
                      <a:pt x="1257" y="872"/>
                    </a:lnTo>
                    <a:lnTo>
                      <a:pt x="1257" y="873"/>
                    </a:lnTo>
                    <a:lnTo>
                      <a:pt x="1261" y="872"/>
                    </a:lnTo>
                    <a:lnTo>
                      <a:pt x="1257" y="872"/>
                    </a:lnTo>
                    <a:lnTo>
                      <a:pt x="1257" y="876"/>
                    </a:lnTo>
                    <a:lnTo>
                      <a:pt x="1258" y="880"/>
                    </a:lnTo>
                    <a:lnTo>
                      <a:pt x="1262" y="879"/>
                    </a:lnTo>
                    <a:lnTo>
                      <a:pt x="1258" y="879"/>
                    </a:lnTo>
                    <a:lnTo>
                      <a:pt x="1258" y="880"/>
                    </a:lnTo>
                    <a:lnTo>
                      <a:pt x="1262" y="879"/>
                    </a:lnTo>
                    <a:lnTo>
                      <a:pt x="1258" y="879"/>
                    </a:lnTo>
                    <a:lnTo>
                      <a:pt x="1258" y="882"/>
                    </a:lnTo>
                    <a:lnTo>
                      <a:pt x="1259" y="886"/>
                    </a:lnTo>
                    <a:lnTo>
                      <a:pt x="1263" y="885"/>
                    </a:lnTo>
                    <a:lnTo>
                      <a:pt x="1259" y="885"/>
                    </a:lnTo>
                    <a:lnTo>
                      <a:pt x="1259" y="886"/>
                    </a:lnTo>
                    <a:lnTo>
                      <a:pt x="1263" y="885"/>
                    </a:lnTo>
                    <a:lnTo>
                      <a:pt x="1259" y="885"/>
                    </a:lnTo>
                    <a:lnTo>
                      <a:pt x="1259" y="893"/>
                    </a:lnTo>
                    <a:lnTo>
                      <a:pt x="1261" y="895"/>
                    </a:lnTo>
                    <a:lnTo>
                      <a:pt x="1265" y="893"/>
                    </a:lnTo>
                    <a:lnTo>
                      <a:pt x="1261" y="893"/>
                    </a:lnTo>
                    <a:lnTo>
                      <a:pt x="1261" y="895"/>
                    </a:lnTo>
                    <a:lnTo>
                      <a:pt x="1265" y="893"/>
                    </a:lnTo>
                    <a:lnTo>
                      <a:pt x="1261" y="893"/>
                    </a:lnTo>
                    <a:lnTo>
                      <a:pt x="1261" y="898"/>
                    </a:lnTo>
                    <a:lnTo>
                      <a:pt x="1262" y="901"/>
                    </a:lnTo>
                    <a:lnTo>
                      <a:pt x="1266" y="898"/>
                    </a:lnTo>
                    <a:lnTo>
                      <a:pt x="1262" y="898"/>
                    </a:lnTo>
                    <a:lnTo>
                      <a:pt x="1262" y="901"/>
                    </a:lnTo>
                    <a:lnTo>
                      <a:pt x="1266" y="898"/>
                    </a:lnTo>
                    <a:lnTo>
                      <a:pt x="1262" y="898"/>
                    </a:lnTo>
                    <a:lnTo>
                      <a:pt x="1262" y="902"/>
                    </a:lnTo>
                    <a:lnTo>
                      <a:pt x="1263" y="904"/>
                    </a:lnTo>
                    <a:lnTo>
                      <a:pt x="1267" y="902"/>
                    </a:lnTo>
                    <a:lnTo>
                      <a:pt x="1263" y="902"/>
                    </a:lnTo>
                    <a:lnTo>
                      <a:pt x="1263" y="904"/>
                    </a:lnTo>
                    <a:lnTo>
                      <a:pt x="1267" y="902"/>
                    </a:lnTo>
                    <a:lnTo>
                      <a:pt x="1263" y="902"/>
                    </a:lnTo>
                    <a:lnTo>
                      <a:pt x="1263" y="908"/>
                    </a:lnTo>
                    <a:lnTo>
                      <a:pt x="1265" y="911"/>
                    </a:lnTo>
                    <a:lnTo>
                      <a:pt x="1268" y="908"/>
                    </a:lnTo>
                    <a:lnTo>
                      <a:pt x="1265" y="908"/>
                    </a:lnTo>
                    <a:lnTo>
                      <a:pt x="1265" y="911"/>
                    </a:lnTo>
                    <a:lnTo>
                      <a:pt x="1268" y="908"/>
                    </a:lnTo>
                    <a:lnTo>
                      <a:pt x="1265" y="908"/>
                    </a:lnTo>
                    <a:lnTo>
                      <a:pt x="1265" y="910"/>
                    </a:lnTo>
                    <a:lnTo>
                      <a:pt x="1266" y="914"/>
                    </a:lnTo>
                    <a:lnTo>
                      <a:pt x="1267" y="915"/>
                    </a:lnTo>
                    <a:lnTo>
                      <a:pt x="1270" y="911"/>
                    </a:lnTo>
                    <a:lnTo>
                      <a:pt x="1266" y="911"/>
                    </a:lnTo>
                    <a:lnTo>
                      <a:pt x="1267" y="915"/>
                    </a:lnTo>
                    <a:lnTo>
                      <a:pt x="1270" y="911"/>
                    </a:lnTo>
                    <a:lnTo>
                      <a:pt x="1266" y="911"/>
                    </a:lnTo>
                    <a:lnTo>
                      <a:pt x="1266" y="912"/>
                    </a:lnTo>
                    <a:lnTo>
                      <a:pt x="1267" y="916"/>
                    </a:lnTo>
                    <a:lnTo>
                      <a:pt x="1268" y="917"/>
                    </a:lnTo>
                    <a:lnTo>
                      <a:pt x="1271" y="914"/>
                    </a:lnTo>
                    <a:lnTo>
                      <a:pt x="1267" y="914"/>
                    </a:lnTo>
                    <a:lnTo>
                      <a:pt x="1268" y="917"/>
                    </a:lnTo>
                    <a:lnTo>
                      <a:pt x="1271" y="914"/>
                    </a:lnTo>
                    <a:lnTo>
                      <a:pt x="1267" y="914"/>
                    </a:lnTo>
                    <a:lnTo>
                      <a:pt x="1267" y="916"/>
                    </a:lnTo>
                    <a:lnTo>
                      <a:pt x="1268" y="920"/>
                    </a:lnTo>
                    <a:lnTo>
                      <a:pt x="1270" y="921"/>
                    </a:lnTo>
                    <a:lnTo>
                      <a:pt x="1272" y="917"/>
                    </a:lnTo>
                    <a:lnTo>
                      <a:pt x="1268" y="917"/>
                    </a:lnTo>
                    <a:lnTo>
                      <a:pt x="1270" y="921"/>
                    </a:lnTo>
                    <a:lnTo>
                      <a:pt x="1272" y="917"/>
                    </a:lnTo>
                    <a:lnTo>
                      <a:pt x="1268" y="917"/>
                    </a:lnTo>
                    <a:lnTo>
                      <a:pt x="1268" y="919"/>
                    </a:lnTo>
                    <a:lnTo>
                      <a:pt x="1270" y="923"/>
                    </a:lnTo>
                    <a:lnTo>
                      <a:pt x="1272" y="925"/>
                    </a:lnTo>
                    <a:lnTo>
                      <a:pt x="1272" y="924"/>
                    </a:lnTo>
                    <a:lnTo>
                      <a:pt x="1275" y="925"/>
                    </a:lnTo>
                    <a:lnTo>
                      <a:pt x="1277" y="924"/>
                    </a:lnTo>
                    <a:lnTo>
                      <a:pt x="1280" y="921"/>
                    </a:lnTo>
                    <a:lnTo>
                      <a:pt x="1280" y="919"/>
                    </a:lnTo>
                    <a:lnTo>
                      <a:pt x="1275" y="919"/>
                    </a:lnTo>
                    <a:lnTo>
                      <a:pt x="1279" y="923"/>
                    </a:lnTo>
                    <a:lnTo>
                      <a:pt x="1277" y="921"/>
                    </a:lnTo>
                    <a:lnTo>
                      <a:pt x="1280" y="919"/>
                    </a:lnTo>
                    <a:lnTo>
                      <a:pt x="1275" y="919"/>
                    </a:lnTo>
                    <a:lnTo>
                      <a:pt x="1279" y="923"/>
                    </a:lnTo>
                    <a:lnTo>
                      <a:pt x="1280" y="921"/>
                    </a:lnTo>
                    <a:lnTo>
                      <a:pt x="1279" y="920"/>
                    </a:lnTo>
                    <a:lnTo>
                      <a:pt x="1281" y="917"/>
                    </a:lnTo>
                    <a:lnTo>
                      <a:pt x="1281" y="914"/>
                    </a:lnTo>
                    <a:lnTo>
                      <a:pt x="1276" y="914"/>
                    </a:lnTo>
                    <a:lnTo>
                      <a:pt x="1280" y="915"/>
                    </a:lnTo>
                    <a:lnTo>
                      <a:pt x="1281" y="914"/>
                    </a:lnTo>
                    <a:lnTo>
                      <a:pt x="1276" y="914"/>
                    </a:lnTo>
                    <a:lnTo>
                      <a:pt x="1280" y="915"/>
                    </a:lnTo>
                    <a:lnTo>
                      <a:pt x="1281" y="911"/>
                    </a:lnTo>
                    <a:lnTo>
                      <a:pt x="1283" y="910"/>
                    </a:lnTo>
                    <a:lnTo>
                      <a:pt x="1283" y="897"/>
                    </a:lnTo>
                    <a:lnTo>
                      <a:pt x="1277" y="897"/>
                    </a:lnTo>
                    <a:lnTo>
                      <a:pt x="1281" y="898"/>
                    </a:lnTo>
                    <a:lnTo>
                      <a:pt x="1283" y="897"/>
                    </a:lnTo>
                    <a:lnTo>
                      <a:pt x="1277" y="897"/>
                    </a:lnTo>
                    <a:lnTo>
                      <a:pt x="1281" y="898"/>
                    </a:lnTo>
                    <a:lnTo>
                      <a:pt x="1283" y="892"/>
                    </a:lnTo>
                    <a:lnTo>
                      <a:pt x="1284" y="890"/>
                    </a:lnTo>
                    <a:lnTo>
                      <a:pt x="1284" y="881"/>
                    </a:lnTo>
                    <a:lnTo>
                      <a:pt x="1279" y="881"/>
                    </a:lnTo>
                    <a:lnTo>
                      <a:pt x="1284" y="882"/>
                    </a:lnTo>
                    <a:lnTo>
                      <a:pt x="1284" y="881"/>
                    </a:lnTo>
                    <a:lnTo>
                      <a:pt x="1279" y="881"/>
                    </a:lnTo>
                    <a:lnTo>
                      <a:pt x="1284" y="882"/>
                    </a:lnTo>
                    <a:lnTo>
                      <a:pt x="1285" y="873"/>
                    </a:lnTo>
                    <a:lnTo>
                      <a:pt x="1285" y="862"/>
                    </a:lnTo>
                    <a:lnTo>
                      <a:pt x="1280" y="862"/>
                    </a:lnTo>
                    <a:lnTo>
                      <a:pt x="1285" y="863"/>
                    </a:lnTo>
                    <a:lnTo>
                      <a:pt x="1285" y="862"/>
                    </a:lnTo>
                    <a:lnTo>
                      <a:pt x="1280" y="862"/>
                    </a:lnTo>
                    <a:lnTo>
                      <a:pt x="1285" y="863"/>
                    </a:lnTo>
                    <a:lnTo>
                      <a:pt x="1287" y="853"/>
                    </a:lnTo>
                    <a:lnTo>
                      <a:pt x="1287" y="827"/>
                    </a:lnTo>
                    <a:lnTo>
                      <a:pt x="1281" y="827"/>
                    </a:lnTo>
                    <a:lnTo>
                      <a:pt x="1287" y="828"/>
                    </a:lnTo>
                    <a:lnTo>
                      <a:pt x="1287" y="827"/>
                    </a:lnTo>
                    <a:lnTo>
                      <a:pt x="1281" y="827"/>
                    </a:lnTo>
                    <a:lnTo>
                      <a:pt x="1287" y="828"/>
                    </a:lnTo>
                    <a:lnTo>
                      <a:pt x="1288" y="814"/>
                    </a:lnTo>
                    <a:lnTo>
                      <a:pt x="1288" y="798"/>
                    </a:lnTo>
                    <a:lnTo>
                      <a:pt x="1283" y="798"/>
                    </a:lnTo>
                    <a:lnTo>
                      <a:pt x="1288" y="800"/>
                    </a:lnTo>
                    <a:lnTo>
                      <a:pt x="1288" y="798"/>
                    </a:lnTo>
                    <a:lnTo>
                      <a:pt x="1283" y="798"/>
                    </a:lnTo>
                    <a:lnTo>
                      <a:pt x="1288" y="800"/>
                    </a:lnTo>
                    <a:lnTo>
                      <a:pt x="1289" y="784"/>
                    </a:lnTo>
                    <a:lnTo>
                      <a:pt x="1289" y="767"/>
                    </a:lnTo>
                    <a:lnTo>
                      <a:pt x="1284" y="767"/>
                    </a:lnTo>
                    <a:lnTo>
                      <a:pt x="1289" y="769"/>
                    </a:lnTo>
                    <a:lnTo>
                      <a:pt x="1289" y="767"/>
                    </a:lnTo>
                    <a:lnTo>
                      <a:pt x="1284" y="767"/>
                    </a:lnTo>
                    <a:lnTo>
                      <a:pt x="1289" y="769"/>
                    </a:lnTo>
                    <a:lnTo>
                      <a:pt x="1290" y="752"/>
                    </a:lnTo>
                    <a:lnTo>
                      <a:pt x="1290" y="716"/>
                    </a:lnTo>
                    <a:lnTo>
                      <a:pt x="1285" y="716"/>
                    </a:lnTo>
                    <a:lnTo>
                      <a:pt x="1290" y="717"/>
                    </a:lnTo>
                    <a:lnTo>
                      <a:pt x="1290" y="716"/>
                    </a:lnTo>
                    <a:lnTo>
                      <a:pt x="1285" y="716"/>
                    </a:lnTo>
                    <a:lnTo>
                      <a:pt x="1290" y="717"/>
                    </a:lnTo>
                    <a:lnTo>
                      <a:pt x="1292" y="699"/>
                    </a:lnTo>
                    <a:lnTo>
                      <a:pt x="1292" y="678"/>
                    </a:lnTo>
                    <a:lnTo>
                      <a:pt x="1287" y="678"/>
                    </a:lnTo>
                    <a:lnTo>
                      <a:pt x="1292" y="680"/>
                    </a:lnTo>
                    <a:lnTo>
                      <a:pt x="1292" y="678"/>
                    </a:lnTo>
                    <a:lnTo>
                      <a:pt x="1287" y="678"/>
                    </a:lnTo>
                    <a:lnTo>
                      <a:pt x="1292" y="680"/>
                    </a:lnTo>
                    <a:lnTo>
                      <a:pt x="1293" y="660"/>
                    </a:lnTo>
                    <a:lnTo>
                      <a:pt x="1293" y="640"/>
                    </a:lnTo>
                    <a:lnTo>
                      <a:pt x="1294" y="619"/>
                    </a:lnTo>
                    <a:lnTo>
                      <a:pt x="1294" y="576"/>
                    </a:lnTo>
                    <a:lnTo>
                      <a:pt x="1296" y="554"/>
                    </a:lnTo>
                    <a:lnTo>
                      <a:pt x="1296" y="532"/>
                    </a:lnTo>
                    <a:lnTo>
                      <a:pt x="1297" y="510"/>
                    </a:lnTo>
                    <a:lnTo>
                      <a:pt x="1297" y="491"/>
                    </a:lnTo>
                    <a:lnTo>
                      <a:pt x="1292" y="491"/>
                    </a:lnTo>
                    <a:lnTo>
                      <a:pt x="1292" y="496"/>
                    </a:lnTo>
                    <a:lnTo>
                      <a:pt x="1292" y="495"/>
                    </a:lnTo>
                    <a:lnTo>
                      <a:pt x="1294" y="493"/>
                    </a:lnTo>
                    <a:lnTo>
                      <a:pt x="1297" y="491"/>
                    </a:lnTo>
                    <a:lnTo>
                      <a:pt x="1292" y="491"/>
                    </a:lnTo>
                    <a:lnTo>
                      <a:pt x="1292" y="496"/>
                    </a:lnTo>
                    <a:lnTo>
                      <a:pt x="1315" y="496"/>
                    </a:lnTo>
                    <a:lnTo>
                      <a:pt x="1315" y="495"/>
                    </a:lnTo>
                    <a:lnTo>
                      <a:pt x="1318" y="493"/>
                    </a:lnTo>
                    <a:lnTo>
                      <a:pt x="1320" y="491"/>
                    </a:lnTo>
                    <a:lnTo>
                      <a:pt x="1320" y="487"/>
                    </a:lnTo>
                    <a:lnTo>
                      <a:pt x="1315" y="487"/>
                    </a:lnTo>
                    <a:lnTo>
                      <a:pt x="1320" y="488"/>
                    </a:lnTo>
                    <a:lnTo>
                      <a:pt x="1320" y="487"/>
                    </a:lnTo>
                    <a:lnTo>
                      <a:pt x="1315" y="487"/>
                    </a:lnTo>
                    <a:lnTo>
                      <a:pt x="1320" y="488"/>
                    </a:lnTo>
                    <a:lnTo>
                      <a:pt x="1321" y="477"/>
                    </a:lnTo>
                    <a:lnTo>
                      <a:pt x="1321" y="462"/>
                    </a:lnTo>
                    <a:lnTo>
                      <a:pt x="1316" y="462"/>
                    </a:lnTo>
                    <a:lnTo>
                      <a:pt x="1321" y="464"/>
                    </a:lnTo>
                    <a:lnTo>
                      <a:pt x="1321" y="462"/>
                    </a:lnTo>
                    <a:lnTo>
                      <a:pt x="1316" y="462"/>
                    </a:lnTo>
                    <a:lnTo>
                      <a:pt x="1321" y="464"/>
                    </a:lnTo>
                    <a:lnTo>
                      <a:pt x="1323" y="452"/>
                    </a:lnTo>
                    <a:lnTo>
                      <a:pt x="1323" y="439"/>
                    </a:lnTo>
                    <a:lnTo>
                      <a:pt x="1318" y="439"/>
                    </a:lnTo>
                    <a:lnTo>
                      <a:pt x="1323" y="440"/>
                    </a:lnTo>
                    <a:lnTo>
                      <a:pt x="1323" y="439"/>
                    </a:lnTo>
                    <a:lnTo>
                      <a:pt x="1318" y="439"/>
                    </a:lnTo>
                    <a:lnTo>
                      <a:pt x="1323" y="440"/>
                    </a:lnTo>
                    <a:lnTo>
                      <a:pt x="1324" y="429"/>
                    </a:lnTo>
                    <a:lnTo>
                      <a:pt x="1324" y="406"/>
                    </a:lnTo>
                    <a:lnTo>
                      <a:pt x="1319" y="406"/>
                    </a:lnTo>
                    <a:lnTo>
                      <a:pt x="1324" y="407"/>
                    </a:lnTo>
                    <a:lnTo>
                      <a:pt x="1324" y="406"/>
                    </a:lnTo>
                    <a:lnTo>
                      <a:pt x="1319" y="406"/>
                    </a:lnTo>
                    <a:lnTo>
                      <a:pt x="1324" y="407"/>
                    </a:lnTo>
                    <a:lnTo>
                      <a:pt x="1325" y="395"/>
                    </a:lnTo>
                    <a:lnTo>
                      <a:pt x="1325" y="384"/>
                    </a:lnTo>
                    <a:lnTo>
                      <a:pt x="1320" y="384"/>
                    </a:lnTo>
                    <a:lnTo>
                      <a:pt x="1325" y="385"/>
                    </a:lnTo>
                    <a:lnTo>
                      <a:pt x="1325" y="384"/>
                    </a:lnTo>
                    <a:lnTo>
                      <a:pt x="1320" y="384"/>
                    </a:lnTo>
                    <a:lnTo>
                      <a:pt x="1325" y="385"/>
                    </a:lnTo>
                    <a:lnTo>
                      <a:pt x="1327" y="375"/>
                    </a:lnTo>
                    <a:lnTo>
                      <a:pt x="1327" y="363"/>
                    </a:lnTo>
                    <a:lnTo>
                      <a:pt x="1321" y="363"/>
                    </a:lnTo>
                    <a:lnTo>
                      <a:pt x="1327" y="364"/>
                    </a:lnTo>
                    <a:lnTo>
                      <a:pt x="1327" y="363"/>
                    </a:lnTo>
                    <a:lnTo>
                      <a:pt x="1321" y="363"/>
                    </a:lnTo>
                    <a:lnTo>
                      <a:pt x="1327" y="364"/>
                    </a:lnTo>
                    <a:lnTo>
                      <a:pt x="1328" y="354"/>
                    </a:lnTo>
                    <a:lnTo>
                      <a:pt x="1328" y="333"/>
                    </a:lnTo>
                    <a:lnTo>
                      <a:pt x="1323" y="333"/>
                    </a:lnTo>
                    <a:lnTo>
                      <a:pt x="1328" y="334"/>
                    </a:lnTo>
                    <a:lnTo>
                      <a:pt x="1328" y="333"/>
                    </a:lnTo>
                    <a:lnTo>
                      <a:pt x="1323" y="333"/>
                    </a:lnTo>
                    <a:lnTo>
                      <a:pt x="1328" y="334"/>
                    </a:lnTo>
                    <a:lnTo>
                      <a:pt x="1329" y="324"/>
                    </a:lnTo>
                    <a:lnTo>
                      <a:pt x="1329" y="314"/>
                    </a:lnTo>
                    <a:lnTo>
                      <a:pt x="1324" y="314"/>
                    </a:lnTo>
                    <a:lnTo>
                      <a:pt x="1329" y="315"/>
                    </a:lnTo>
                    <a:lnTo>
                      <a:pt x="1329" y="314"/>
                    </a:lnTo>
                    <a:lnTo>
                      <a:pt x="1324" y="314"/>
                    </a:lnTo>
                    <a:lnTo>
                      <a:pt x="1329" y="315"/>
                    </a:lnTo>
                    <a:lnTo>
                      <a:pt x="1330" y="306"/>
                    </a:lnTo>
                    <a:lnTo>
                      <a:pt x="1330" y="296"/>
                    </a:lnTo>
                    <a:lnTo>
                      <a:pt x="1325" y="296"/>
                    </a:lnTo>
                    <a:lnTo>
                      <a:pt x="1330" y="297"/>
                    </a:lnTo>
                    <a:lnTo>
                      <a:pt x="1330" y="296"/>
                    </a:lnTo>
                    <a:lnTo>
                      <a:pt x="1325" y="296"/>
                    </a:lnTo>
                    <a:lnTo>
                      <a:pt x="1330" y="297"/>
                    </a:lnTo>
                    <a:lnTo>
                      <a:pt x="1332" y="288"/>
                    </a:lnTo>
                    <a:lnTo>
                      <a:pt x="1332" y="270"/>
                    </a:lnTo>
                    <a:lnTo>
                      <a:pt x="1327" y="270"/>
                    </a:lnTo>
                    <a:lnTo>
                      <a:pt x="1332" y="271"/>
                    </a:lnTo>
                    <a:lnTo>
                      <a:pt x="1332" y="270"/>
                    </a:lnTo>
                    <a:lnTo>
                      <a:pt x="1327" y="270"/>
                    </a:lnTo>
                    <a:lnTo>
                      <a:pt x="1332" y="271"/>
                    </a:lnTo>
                    <a:lnTo>
                      <a:pt x="1333" y="263"/>
                    </a:lnTo>
                    <a:lnTo>
                      <a:pt x="1333" y="254"/>
                    </a:lnTo>
                    <a:lnTo>
                      <a:pt x="1328" y="254"/>
                    </a:lnTo>
                    <a:lnTo>
                      <a:pt x="1333" y="256"/>
                    </a:lnTo>
                    <a:lnTo>
                      <a:pt x="1333" y="254"/>
                    </a:lnTo>
                    <a:lnTo>
                      <a:pt x="1328" y="254"/>
                    </a:lnTo>
                    <a:lnTo>
                      <a:pt x="1333" y="256"/>
                    </a:lnTo>
                    <a:lnTo>
                      <a:pt x="1334" y="247"/>
                    </a:lnTo>
                    <a:lnTo>
                      <a:pt x="1334" y="239"/>
                    </a:lnTo>
                    <a:lnTo>
                      <a:pt x="1329" y="239"/>
                    </a:lnTo>
                    <a:lnTo>
                      <a:pt x="1334" y="240"/>
                    </a:lnTo>
                    <a:lnTo>
                      <a:pt x="1334" y="239"/>
                    </a:lnTo>
                    <a:lnTo>
                      <a:pt x="1329" y="239"/>
                    </a:lnTo>
                    <a:lnTo>
                      <a:pt x="1334" y="240"/>
                    </a:lnTo>
                    <a:lnTo>
                      <a:pt x="1336" y="232"/>
                    </a:lnTo>
                    <a:lnTo>
                      <a:pt x="1336" y="216"/>
                    </a:lnTo>
                    <a:lnTo>
                      <a:pt x="1330" y="216"/>
                    </a:lnTo>
                    <a:lnTo>
                      <a:pt x="1334" y="217"/>
                    </a:lnTo>
                    <a:lnTo>
                      <a:pt x="1336" y="216"/>
                    </a:lnTo>
                    <a:lnTo>
                      <a:pt x="1330" y="216"/>
                    </a:lnTo>
                    <a:lnTo>
                      <a:pt x="1334" y="217"/>
                    </a:lnTo>
                    <a:lnTo>
                      <a:pt x="1336" y="210"/>
                    </a:lnTo>
                    <a:lnTo>
                      <a:pt x="1337" y="209"/>
                    </a:lnTo>
                    <a:lnTo>
                      <a:pt x="1337" y="203"/>
                    </a:lnTo>
                    <a:lnTo>
                      <a:pt x="1332" y="203"/>
                    </a:lnTo>
                    <a:lnTo>
                      <a:pt x="1336" y="204"/>
                    </a:lnTo>
                    <a:lnTo>
                      <a:pt x="1337" y="203"/>
                    </a:lnTo>
                    <a:lnTo>
                      <a:pt x="1332" y="203"/>
                    </a:lnTo>
                    <a:lnTo>
                      <a:pt x="1336" y="204"/>
                    </a:lnTo>
                    <a:lnTo>
                      <a:pt x="1337" y="198"/>
                    </a:lnTo>
                    <a:lnTo>
                      <a:pt x="1338" y="196"/>
                    </a:lnTo>
                    <a:lnTo>
                      <a:pt x="1338" y="190"/>
                    </a:lnTo>
                    <a:lnTo>
                      <a:pt x="1333" y="190"/>
                    </a:lnTo>
                    <a:lnTo>
                      <a:pt x="1337" y="191"/>
                    </a:lnTo>
                    <a:lnTo>
                      <a:pt x="1338" y="190"/>
                    </a:lnTo>
                    <a:lnTo>
                      <a:pt x="1333" y="190"/>
                    </a:lnTo>
                    <a:lnTo>
                      <a:pt x="1337" y="191"/>
                    </a:lnTo>
                    <a:lnTo>
                      <a:pt x="1338" y="185"/>
                    </a:lnTo>
                    <a:lnTo>
                      <a:pt x="1339" y="183"/>
                    </a:lnTo>
                    <a:lnTo>
                      <a:pt x="1339" y="172"/>
                    </a:lnTo>
                    <a:lnTo>
                      <a:pt x="1334" y="172"/>
                    </a:lnTo>
                    <a:lnTo>
                      <a:pt x="1338" y="173"/>
                    </a:lnTo>
                    <a:lnTo>
                      <a:pt x="1339" y="172"/>
                    </a:lnTo>
                    <a:lnTo>
                      <a:pt x="1334" y="172"/>
                    </a:lnTo>
                    <a:lnTo>
                      <a:pt x="1338" y="173"/>
                    </a:lnTo>
                    <a:lnTo>
                      <a:pt x="1339" y="166"/>
                    </a:lnTo>
                    <a:lnTo>
                      <a:pt x="1341" y="165"/>
                    </a:lnTo>
                    <a:lnTo>
                      <a:pt x="1341" y="160"/>
                    </a:lnTo>
                    <a:lnTo>
                      <a:pt x="1336" y="160"/>
                    </a:lnTo>
                    <a:lnTo>
                      <a:pt x="1339" y="161"/>
                    </a:lnTo>
                    <a:lnTo>
                      <a:pt x="1341" y="160"/>
                    </a:lnTo>
                    <a:lnTo>
                      <a:pt x="1336" y="160"/>
                    </a:lnTo>
                    <a:lnTo>
                      <a:pt x="1339" y="161"/>
                    </a:lnTo>
                    <a:lnTo>
                      <a:pt x="1341" y="156"/>
                    </a:lnTo>
                    <a:lnTo>
                      <a:pt x="1342" y="155"/>
                    </a:lnTo>
                    <a:lnTo>
                      <a:pt x="1342" y="148"/>
                    </a:lnTo>
                    <a:lnTo>
                      <a:pt x="1337" y="148"/>
                    </a:lnTo>
                    <a:lnTo>
                      <a:pt x="1341" y="150"/>
                    </a:lnTo>
                    <a:lnTo>
                      <a:pt x="1342" y="148"/>
                    </a:lnTo>
                    <a:lnTo>
                      <a:pt x="1337" y="148"/>
                    </a:lnTo>
                    <a:lnTo>
                      <a:pt x="1341" y="150"/>
                    </a:lnTo>
                    <a:lnTo>
                      <a:pt x="1342" y="146"/>
                    </a:lnTo>
                    <a:lnTo>
                      <a:pt x="1343" y="145"/>
                    </a:lnTo>
                    <a:lnTo>
                      <a:pt x="1343" y="134"/>
                    </a:lnTo>
                    <a:lnTo>
                      <a:pt x="1338" y="134"/>
                    </a:lnTo>
                    <a:lnTo>
                      <a:pt x="1342" y="135"/>
                    </a:lnTo>
                    <a:lnTo>
                      <a:pt x="1343" y="134"/>
                    </a:lnTo>
                    <a:lnTo>
                      <a:pt x="1338" y="134"/>
                    </a:lnTo>
                    <a:lnTo>
                      <a:pt x="1342" y="135"/>
                    </a:lnTo>
                    <a:lnTo>
                      <a:pt x="1343" y="130"/>
                    </a:lnTo>
                    <a:lnTo>
                      <a:pt x="1345" y="129"/>
                    </a:lnTo>
                    <a:lnTo>
                      <a:pt x="1345" y="125"/>
                    </a:lnTo>
                    <a:lnTo>
                      <a:pt x="1339" y="125"/>
                    </a:lnTo>
                    <a:lnTo>
                      <a:pt x="1343" y="126"/>
                    </a:lnTo>
                    <a:lnTo>
                      <a:pt x="1345" y="125"/>
                    </a:lnTo>
                    <a:lnTo>
                      <a:pt x="1339" y="125"/>
                    </a:lnTo>
                    <a:lnTo>
                      <a:pt x="1343" y="126"/>
                    </a:lnTo>
                    <a:lnTo>
                      <a:pt x="1345" y="123"/>
                    </a:lnTo>
                    <a:lnTo>
                      <a:pt x="1346" y="121"/>
                    </a:lnTo>
                    <a:lnTo>
                      <a:pt x="1346" y="116"/>
                    </a:lnTo>
                    <a:lnTo>
                      <a:pt x="1341" y="116"/>
                    </a:lnTo>
                    <a:lnTo>
                      <a:pt x="1345" y="117"/>
                    </a:lnTo>
                    <a:lnTo>
                      <a:pt x="1346" y="116"/>
                    </a:lnTo>
                    <a:lnTo>
                      <a:pt x="1341" y="116"/>
                    </a:lnTo>
                    <a:lnTo>
                      <a:pt x="1345" y="117"/>
                    </a:lnTo>
                    <a:lnTo>
                      <a:pt x="1346" y="113"/>
                    </a:lnTo>
                    <a:lnTo>
                      <a:pt x="1347" y="112"/>
                    </a:lnTo>
                    <a:lnTo>
                      <a:pt x="1347" y="104"/>
                    </a:lnTo>
                    <a:lnTo>
                      <a:pt x="1342" y="104"/>
                    </a:lnTo>
                    <a:lnTo>
                      <a:pt x="1346" y="106"/>
                    </a:lnTo>
                    <a:lnTo>
                      <a:pt x="1347" y="104"/>
                    </a:lnTo>
                    <a:lnTo>
                      <a:pt x="1342" y="104"/>
                    </a:lnTo>
                    <a:lnTo>
                      <a:pt x="1346" y="106"/>
                    </a:lnTo>
                    <a:lnTo>
                      <a:pt x="1347" y="102"/>
                    </a:lnTo>
                    <a:lnTo>
                      <a:pt x="1349" y="101"/>
                    </a:lnTo>
                    <a:lnTo>
                      <a:pt x="1349" y="98"/>
                    </a:lnTo>
                    <a:lnTo>
                      <a:pt x="1343" y="98"/>
                    </a:lnTo>
                    <a:lnTo>
                      <a:pt x="1347" y="99"/>
                    </a:lnTo>
                    <a:lnTo>
                      <a:pt x="1349" y="98"/>
                    </a:lnTo>
                    <a:lnTo>
                      <a:pt x="1343" y="98"/>
                    </a:lnTo>
                    <a:lnTo>
                      <a:pt x="1347" y="99"/>
                    </a:lnTo>
                    <a:lnTo>
                      <a:pt x="1349" y="95"/>
                    </a:lnTo>
                    <a:lnTo>
                      <a:pt x="1350" y="94"/>
                    </a:lnTo>
                    <a:lnTo>
                      <a:pt x="1350" y="92"/>
                    </a:lnTo>
                    <a:lnTo>
                      <a:pt x="1345" y="92"/>
                    </a:lnTo>
                    <a:lnTo>
                      <a:pt x="1349" y="93"/>
                    </a:lnTo>
                    <a:lnTo>
                      <a:pt x="1350" y="92"/>
                    </a:lnTo>
                    <a:lnTo>
                      <a:pt x="1345" y="92"/>
                    </a:lnTo>
                    <a:lnTo>
                      <a:pt x="1349" y="93"/>
                    </a:lnTo>
                    <a:lnTo>
                      <a:pt x="1350" y="89"/>
                    </a:lnTo>
                    <a:lnTo>
                      <a:pt x="1351" y="88"/>
                    </a:lnTo>
                    <a:lnTo>
                      <a:pt x="1351" y="82"/>
                    </a:lnTo>
                    <a:lnTo>
                      <a:pt x="1346" y="82"/>
                    </a:lnTo>
                    <a:lnTo>
                      <a:pt x="1350" y="85"/>
                    </a:lnTo>
                    <a:lnTo>
                      <a:pt x="1351" y="82"/>
                    </a:lnTo>
                    <a:lnTo>
                      <a:pt x="1346" y="82"/>
                    </a:lnTo>
                    <a:lnTo>
                      <a:pt x="1350" y="85"/>
                    </a:lnTo>
                    <a:lnTo>
                      <a:pt x="1352" y="80"/>
                    </a:lnTo>
                    <a:lnTo>
                      <a:pt x="1352" y="77"/>
                    </a:lnTo>
                    <a:lnTo>
                      <a:pt x="1347" y="77"/>
                    </a:lnTo>
                    <a:lnTo>
                      <a:pt x="1351" y="80"/>
                    </a:lnTo>
                    <a:lnTo>
                      <a:pt x="1352" y="77"/>
                    </a:lnTo>
                    <a:lnTo>
                      <a:pt x="1347" y="77"/>
                    </a:lnTo>
                    <a:lnTo>
                      <a:pt x="1351" y="80"/>
                    </a:lnTo>
                    <a:lnTo>
                      <a:pt x="1354" y="75"/>
                    </a:lnTo>
                    <a:lnTo>
                      <a:pt x="1354" y="70"/>
                    </a:lnTo>
                    <a:lnTo>
                      <a:pt x="1349" y="70"/>
                    </a:lnTo>
                    <a:lnTo>
                      <a:pt x="1352" y="73"/>
                    </a:lnTo>
                    <a:lnTo>
                      <a:pt x="1351" y="72"/>
                    </a:lnTo>
                    <a:lnTo>
                      <a:pt x="1354" y="70"/>
                    </a:lnTo>
                    <a:lnTo>
                      <a:pt x="1349" y="70"/>
                    </a:lnTo>
                    <a:lnTo>
                      <a:pt x="1352" y="73"/>
                    </a:lnTo>
                    <a:lnTo>
                      <a:pt x="1354" y="72"/>
                    </a:lnTo>
                    <a:lnTo>
                      <a:pt x="1352" y="71"/>
                    </a:lnTo>
                    <a:lnTo>
                      <a:pt x="1355" y="68"/>
                    </a:lnTo>
                    <a:lnTo>
                      <a:pt x="1355" y="66"/>
                    </a:lnTo>
                    <a:lnTo>
                      <a:pt x="1350" y="66"/>
                    </a:lnTo>
                    <a:lnTo>
                      <a:pt x="1354" y="70"/>
                    </a:lnTo>
                    <a:lnTo>
                      <a:pt x="1352" y="68"/>
                    </a:lnTo>
                    <a:lnTo>
                      <a:pt x="1355" y="66"/>
                    </a:lnTo>
                    <a:lnTo>
                      <a:pt x="1350" y="66"/>
                    </a:lnTo>
                    <a:lnTo>
                      <a:pt x="1354" y="70"/>
                    </a:lnTo>
                    <a:lnTo>
                      <a:pt x="1355" y="68"/>
                    </a:lnTo>
                    <a:lnTo>
                      <a:pt x="1354" y="67"/>
                    </a:lnTo>
                    <a:lnTo>
                      <a:pt x="1356" y="64"/>
                    </a:lnTo>
                    <a:lnTo>
                      <a:pt x="1356" y="63"/>
                    </a:lnTo>
                    <a:lnTo>
                      <a:pt x="1351" y="63"/>
                    </a:lnTo>
                    <a:lnTo>
                      <a:pt x="1355" y="66"/>
                    </a:lnTo>
                    <a:lnTo>
                      <a:pt x="1356" y="63"/>
                    </a:lnTo>
                    <a:lnTo>
                      <a:pt x="1351" y="63"/>
                    </a:lnTo>
                    <a:lnTo>
                      <a:pt x="1355" y="66"/>
                    </a:lnTo>
                    <a:lnTo>
                      <a:pt x="1358" y="61"/>
                    </a:lnTo>
                    <a:lnTo>
                      <a:pt x="1358" y="58"/>
                    </a:lnTo>
                    <a:lnTo>
                      <a:pt x="1352" y="58"/>
                    </a:lnTo>
                    <a:lnTo>
                      <a:pt x="1356" y="62"/>
                    </a:lnTo>
                    <a:lnTo>
                      <a:pt x="1355" y="61"/>
                    </a:lnTo>
                    <a:lnTo>
                      <a:pt x="1358" y="58"/>
                    </a:lnTo>
                    <a:lnTo>
                      <a:pt x="1352" y="58"/>
                    </a:lnTo>
                    <a:lnTo>
                      <a:pt x="1356" y="62"/>
                    </a:lnTo>
                    <a:lnTo>
                      <a:pt x="1358" y="61"/>
                    </a:lnTo>
                    <a:lnTo>
                      <a:pt x="1356" y="59"/>
                    </a:lnTo>
                    <a:lnTo>
                      <a:pt x="1359" y="57"/>
                    </a:lnTo>
                    <a:lnTo>
                      <a:pt x="1359" y="55"/>
                    </a:lnTo>
                    <a:lnTo>
                      <a:pt x="1354" y="55"/>
                    </a:lnTo>
                    <a:lnTo>
                      <a:pt x="1358" y="59"/>
                    </a:lnTo>
                    <a:lnTo>
                      <a:pt x="1356" y="58"/>
                    </a:lnTo>
                    <a:lnTo>
                      <a:pt x="1359" y="55"/>
                    </a:lnTo>
                    <a:lnTo>
                      <a:pt x="1354" y="55"/>
                    </a:lnTo>
                    <a:lnTo>
                      <a:pt x="1358" y="59"/>
                    </a:lnTo>
                    <a:lnTo>
                      <a:pt x="1360" y="57"/>
                    </a:lnTo>
                    <a:lnTo>
                      <a:pt x="1359" y="55"/>
                    </a:lnTo>
                    <a:lnTo>
                      <a:pt x="1361" y="53"/>
                    </a:lnTo>
                    <a:lnTo>
                      <a:pt x="1361" y="51"/>
                    </a:lnTo>
                    <a:lnTo>
                      <a:pt x="1356" y="51"/>
                    </a:lnTo>
                    <a:lnTo>
                      <a:pt x="1354" y="55"/>
                    </a:lnTo>
                    <a:lnTo>
                      <a:pt x="1354" y="54"/>
                    </a:lnTo>
                    <a:lnTo>
                      <a:pt x="1356" y="55"/>
                    </a:lnTo>
                    <a:lnTo>
                      <a:pt x="1359" y="54"/>
                    </a:lnTo>
                    <a:lnTo>
                      <a:pt x="1361" y="51"/>
                    </a:lnTo>
                    <a:lnTo>
                      <a:pt x="1356" y="51"/>
                    </a:lnTo>
                    <a:lnTo>
                      <a:pt x="1354" y="55"/>
                    </a:lnTo>
                    <a:lnTo>
                      <a:pt x="1355" y="57"/>
                    </a:lnTo>
                    <a:lnTo>
                      <a:pt x="1358" y="53"/>
                    </a:lnTo>
                    <a:lnTo>
                      <a:pt x="1354" y="53"/>
                    </a:lnTo>
                    <a:lnTo>
                      <a:pt x="1355" y="57"/>
                    </a:lnTo>
                    <a:lnTo>
                      <a:pt x="1358" y="53"/>
                    </a:lnTo>
                    <a:lnTo>
                      <a:pt x="1354" y="53"/>
                    </a:lnTo>
                    <a:lnTo>
                      <a:pt x="1354" y="57"/>
                    </a:lnTo>
                    <a:lnTo>
                      <a:pt x="1355" y="61"/>
                    </a:lnTo>
                    <a:lnTo>
                      <a:pt x="1359" y="59"/>
                    </a:lnTo>
                    <a:lnTo>
                      <a:pt x="1355" y="59"/>
                    </a:lnTo>
                    <a:lnTo>
                      <a:pt x="1355" y="61"/>
                    </a:lnTo>
                    <a:lnTo>
                      <a:pt x="1359" y="59"/>
                    </a:lnTo>
                    <a:lnTo>
                      <a:pt x="1355" y="59"/>
                    </a:lnTo>
                    <a:lnTo>
                      <a:pt x="1355" y="64"/>
                    </a:lnTo>
                    <a:lnTo>
                      <a:pt x="1356" y="70"/>
                    </a:lnTo>
                    <a:lnTo>
                      <a:pt x="1360" y="68"/>
                    </a:lnTo>
                    <a:lnTo>
                      <a:pt x="1356" y="68"/>
                    </a:lnTo>
                    <a:lnTo>
                      <a:pt x="1356" y="70"/>
                    </a:lnTo>
                    <a:lnTo>
                      <a:pt x="1360" y="68"/>
                    </a:lnTo>
                    <a:lnTo>
                      <a:pt x="1356" y="68"/>
                    </a:lnTo>
                    <a:lnTo>
                      <a:pt x="1356" y="84"/>
                    </a:lnTo>
                    <a:lnTo>
                      <a:pt x="1358" y="92"/>
                    </a:lnTo>
                    <a:lnTo>
                      <a:pt x="1361" y="90"/>
                    </a:lnTo>
                    <a:lnTo>
                      <a:pt x="1358" y="90"/>
                    </a:lnTo>
                    <a:lnTo>
                      <a:pt x="1358" y="92"/>
                    </a:lnTo>
                    <a:lnTo>
                      <a:pt x="1361" y="90"/>
                    </a:lnTo>
                    <a:lnTo>
                      <a:pt x="1358" y="90"/>
                    </a:lnTo>
                    <a:lnTo>
                      <a:pt x="1358" y="102"/>
                    </a:lnTo>
                    <a:lnTo>
                      <a:pt x="1359" y="112"/>
                    </a:lnTo>
                    <a:lnTo>
                      <a:pt x="1363" y="111"/>
                    </a:lnTo>
                    <a:lnTo>
                      <a:pt x="1359" y="111"/>
                    </a:lnTo>
                    <a:lnTo>
                      <a:pt x="1359" y="112"/>
                    </a:lnTo>
                    <a:lnTo>
                      <a:pt x="1363" y="111"/>
                    </a:lnTo>
                    <a:lnTo>
                      <a:pt x="1359" y="111"/>
                    </a:lnTo>
                    <a:lnTo>
                      <a:pt x="1359" y="123"/>
                    </a:lnTo>
                    <a:lnTo>
                      <a:pt x="1360" y="135"/>
                    </a:lnTo>
                    <a:lnTo>
                      <a:pt x="1364" y="134"/>
                    </a:lnTo>
                    <a:lnTo>
                      <a:pt x="1360" y="134"/>
                    </a:lnTo>
                    <a:lnTo>
                      <a:pt x="1360" y="135"/>
                    </a:lnTo>
                    <a:lnTo>
                      <a:pt x="1364" y="134"/>
                    </a:lnTo>
                    <a:lnTo>
                      <a:pt x="1360" y="134"/>
                    </a:lnTo>
                    <a:lnTo>
                      <a:pt x="1360" y="160"/>
                    </a:lnTo>
                    <a:lnTo>
                      <a:pt x="1361" y="176"/>
                    </a:lnTo>
                    <a:lnTo>
                      <a:pt x="1361" y="190"/>
                    </a:lnTo>
                    <a:lnTo>
                      <a:pt x="1363" y="207"/>
                    </a:lnTo>
                    <a:lnTo>
                      <a:pt x="1363" y="223"/>
                    </a:lnTo>
                    <a:lnTo>
                      <a:pt x="1364" y="241"/>
                    </a:lnTo>
                    <a:lnTo>
                      <a:pt x="1364" y="278"/>
                    </a:lnTo>
                    <a:lnTo>
                      <a:pt x="1365" y="297"/>
                    </a:lnTo>
                    <a:lnTo>
                      <a:pt x="1365" y="318"/>
                    </a:lnTo>
                    <a:lnTo>
                      <a:pt x="1367" y="337"/>
                    </a:lnTo>
                    <a:lnTo>
                      <a:pt x="1367" y="359"/>
                    </a:lnTo>
                    <a:lnTo>
                      <a:pt x="1368" y="380"/>
                    </a:lnTo>
                    <a:lnTo>
                      <a:pt x="1368" y="424"/>
                    </a:lnTo>
                    <a:lnTo>
                      <a:pt x="1369" y="446"/>
                    </a:lnTo>
                    <a:lnTo>
                      <a:pt x="1369" y="469"/>
                    </a:lnTo>
                    <a:lnTo>
                      <a:pt x="1370" y="491"/>
                    </a:lnTo>
                    <a:lnTo>
                      <a:pt x="1372" y="493"/>
                    </a:lnTo>
                    <a:lnTo>
                      <a:pt x="1374" y="496"/>
                    </a:lnTo>
                    <a:lnTo>
                      <a:pt x="1398" y="496"/>
                    </a:lnTo>
                    <a:lnTo>
                      <a:pt x="1398" y="491"/>
                    </a:lnTo>
                    <a:lnTo>
                      <a:pt x="1394" y="491"/>
                    </a:lnTo>
                    <a:lnTo>
                      <a:pt x="1395" y="493"/>
                    </a:lnTo>
                    <a:lnTo>
                      <a:pt x="1398" y="496"/>
                    </a:lnTo>
                    <a:lnTo>
                      <a:pt x="1398" y="491"/>
                    </a:lnTo>
                    <a:lnTo>
                      <a:pt x="1394" y="491"/>
                    </a:lnTo>
                    <a:lnTo>
                      <a:pt x="1394" y="499"/>
                    </a:lnTo>
                    <a:lnTo>
                      <a:pt x="1395" y="512"/>
                    </a:lnTo>
                    <a:lnTo>
                      <a:pt x="1399" y="510"/>
                    </a:lnTo>
                    <a:lnTo>
                      <a:pt x="1395" y="510"/>
                    </a:lnTo>
                    <a:lnTo>
                      <a:pt x="1395" y="512"/>
                    </a:lnTo>
                    <a:lnTo>
                      <a:pt x="1399" y="510"/>
                    </a:lnTo>
                    <a:lnTo>
                      <a:pt x="1395" y="510"/>
                    </a:lnTo>
                    <a:lnTo>
                      <a:pt x="1395" y="523"/>
                    </a:lnTo>
                    <a:lnTo>
                      <a:pt x="1396" y="535"/>
                    </a:lnTo>
                    <a:lnTo>
                      <a:pt x="1400" y="534"/>
                    </a:lnTo>
                    <a:lnTo>
                      <a:pt x="1396" y="534"/>
                    </a:lnTo>
                    <a:lnTo>
                      <a:pt x="1396" y="535"/>
                    </a:lnTo>
                    <a:lnTo>
                      <a:pt x="1400" y="534"/>
                    </a:lnTo>
                    <a:lnTo>
                      <a:pt x="1396" y="534"/>
                    </a:lnTo>
                    <a:lnTo>
                      <a:pt x="1396" y="546"/>
                    </a:lnTo>
                    <a:lnTo>
                      <a:pt x="1398" y="558"/>
                    </a:lnTo>
                    <a:lnTo>
                      <a:pt x="1401" y="557"/>
                    </a:lnTo>
                    <a:lnTo>
                      <a:pt x="1398" y="557"/>
                    </a:lnTo>
                    <a:lnTo>
                      <a:pt x="1398" y="558"/>
                    </a:lnTo>
                    <a:lnTo>
                      <a:pt x="1401" y="557"/>
                    </a:lnTo>
                    <a:lnTo>
                      <a:pt x="1398" y="557"/>
                    </a:lnTo>
                    <a:lnTo>
                      <a:pt x="1398" y="580"/>
                    </a:lnTo>
                    <a:lnTo>
                      <a:pt x="1399" y="590"/>
                    </a:lnTo>
                    <a:lnTo>
                      <a:pt x="1403" y="589"/>
                    </a:lnTo>
                    <a:lnTo>
                      <a:pt x="1399" y="589"/>
                    </a:lnTo>
                    <a:lnTo>
                      <a:pt x="1399" y="590"/>
                    </a:lnTo>
                    <a:lnTo>
                      <a:pt x="1403" y="589"/>
                    </a:lnTo>
                    <a:lnTo>
                      <a:pt x="1399" y="589"/>
                    </a:lnTo>
                    <a:lnTo>
                      <a:pt x="1399" y="602"/>
                    </a:lnTo>
                    <a:lnTo>
                      <a:pt x="1400" y="612"/>
                    </a:lnTo>
                    <a:lnTo>
                      <a:pt x="1404" y="611"/>
                    </a:lnTo>
                    <a:lnTo>
                      <a:pt x="1400" y="611"/>
                    </a:lnTo>
                    <a:lnTo>
                      <a:pt x="1400" y="612"/>
                    </a:lnTo>
                    <a:lnTo>
                      <a:pt x="1404" y="611"/>
                    </a:lnTo>
                    <a:lnTo>
                      <a:pt x="1400" y="611"/>
                    </a:lnTo>
                    <a:lnTo>
                      <a:pt x="1400" y="623"/>
                    </a:lnTo>
                    <a:lnTo>
                      <a:pt x="1401" y="632"/>
                    </a:lnTo>
                    <a:lnTo>
                      <a:pt x="1405" y="630"/>
                    </a:lnTo>
                    <a:lnTo>
                      <a:pt x="1401" y="630"/>
                    </a:lnTo>
                    <a:lnTo>
                      <a:pt x="1401" y="632"/>
                    </a:lnTo>
                    <a:lnTo>
                      <a:pt x="1405" y="630"/>
                    </a:lnTo>
                    <a:lnTo>
                      <a:pt x="1401" y="630"/>
                    </a:lnTo>
                    <a:lnTo>
                      <a:pt x="1401" y="652"/>
                    </a:lnTo>
                    <a:lnTo>
                      <a:pt x="1403" y="661"/>
                    </a:lnTo>
                    <a:lnTo>
                      <a:pt x="1407" y="660"/>
                    </a:lnTo>
                    <a:lnTo>
                      <a:pt x="1403" y="660"/>
                    </a:lnTo>
                    <a:lnTo>
                      <a:pt x="1403" y="661"/>
                    </a:lnTo>
                    <a:lnTo>
                      <a:pt x="1407" y="660"/>
                    </a:lnTo>
                    <a:lnTo>
                      <a:pt x="1403" y="660"/>
                    </a:lnTo>
                    <a:lnTo>
                      <a:pt x="1403" y="671"/>
                    </a:lnTo>
                    <a:lnTo>
                      <a:pt x="1404" y="680"/>
                    </a:lnTo>
                    <a:lnTo>
                      <a:pt x="1408" y="678"/>
                    </a:lnTo>
                    <a:lnTo>
                      <a:pt x="1404" y="678"/>
                    </a:lnTo>
                    <a:lnTo>
                      <a:pt x="1404" y="680"/>
                    </a:lnTo>
                    <a:lnTo>
                      <a:pt x="1408" y="678"/>
                    </a:lnTo>
                    <a:lnTo>
                      <a:pt x="1404" y="678"/>
                    </a:lnTo>
                    <a:lnTo>
                      <a:pt x="1404" y="689"/>
                    </a:lnTo>
                    <a:lnTo>
                      <a:pt x="1405" y="698"/>
                    </a:lnTo>
                    <a:lnTo>
                      <a:pt x="1409" y="696"/>
                    </a:lnTo>
                    <a:lnTo>
                      <a:pt x="1405" y="696"/>
                    </a:lnTo>
                    <a:lnTo>
                      <a:pt x="1405" y="698"/>
                    </a:lnTo>
                    <a:lnTo>
                      <a:pt x="1409" y="696"/>
                    </a:lnTo>
                    <a:lnTo>
                      <a:pt x="1405" y="696"/>
                    </a:lnTo>
                    <a:lnTo>
                      <a:pt x="1405" y="714"/>
                    </a:lnTo>
                    <a:lnTo>
                      <a:pt x="1407" y="722"/>
                    </a:lnTo>
                    <a:lnTo>
                      <a:pt x="1411" y="721"/>
                    </a:lnTo>
                    <a:lnTo>
                      <a:pt x="1407" y="721"/>
                    </a:lnTo>
                    <a:lnTo>
                      <a:pt x="1407" y="722"/>
                    </a:lnTo>
                    <a:lnTo>
                      <a:pt x="1411" y="721"/>
                    </a:lnTo>
                    <a:lnTo>
                      <a:pt x="1407" y="721"/>
                    </a:lnTo>
                    <a:lnTo>
                      <a:pt x="1407" y="730"/>
                    </a:lnTo>
                    <a:lnTo>
                      <a:pt x="1408" y="738"/>
                    </a:lnTo>
                    <a:lnTo>
                      <a:pt x="1412" y="736"/>
                    </a:lnTo>
                    <a:lnTo>
                      <a:pt x="1408" y="736"/>
                    </a:lnTo>
                    <a:lnTo>
                      <a:pt x="1408" y="738"/>
                    </a:lnTo>
                    <a:lnTo>
                      <a:pt x="1412" y="736"/>
                    </a:lnTo>
                    <a:lnTo>
                      <a:pt x="1408" y="736"/>
                    </a:lnTo>
                    <a:lnTo>
                      <a:pt x="1408" y="745"/>
                    </a:lnTo>
                    <a:lnTo>
                      <a:pt x="1409" y="753"/>
                    </a:lnTo>
                    <a:lnTo>
                      <a:pt x="1413" y="752"/>
                    </a:lnTo>
                    <a:lnTo>
                      <a:pt x="1409" y="752"/>
                    </a:lnTo>
                    <a:lnTo>
                      <a:pt x="1409" y="753"/>
                    </a:lnTo>
                    <a:lnTo>
                      <a:pt x="1413" y="752"/>
                    </a:lnTo>
                    <a:lnTo>
                      <a:pt x="1409" y="752"/>
                    </a:lnTo>
                    <a:lnTo>
                      <a:pt x="1409" y="767"/>
                    </a:lnTo>
                    <a:lnTo>
                      <a:pt x="1411" y="775"/>
                    </a:lnTo>
                    <a:lnTo>
                      <a:pt x="1414" y="774"/>
                    </a:lnTo>
                    <a:lnTo>
                      <a:pt x="1411" y="774"/>
                    </a:lnTo>
                    <a:lnTo>
                      <a:pt x="1411" y="775"/>
                    </a:lnTo>
                    <a:lnTo>
                      <a:pt x="1414" y="774"/>
                    </a:lnTo>
                    <a:lnTo>
                      <a:pt x="1411" y="774"/>
                    </a:lnTo>
                    <a:lnTo>
                      <a:pt x="1411" y="782"/>
                    </a:lnTo>
                    <a:lnTo>
                      <a:pt x="1412" y="788"/>
                    </a:lnTo>
                    <a:lnTo>
                      <a:pt x="1416" y="787"/>
                    </a:lnTo>
                    <a:lnTo>
                      <a:pt x="1412" y="787"/>
                    </a:lnTo>
                    <a:lnTo>
                      <a:pt x="1412" y="788"/>
                    </a:lnTo>
                    <a:lnTo>
                      <a:pt x="1416" y="787"/>
                    </a:lnTo>
                    <a:lnTo>
                      <a:pt x="1412" y="787"/>
                    </a:lnTo>
                    <a:lnTo>
                      <a:pt x="1412" y="795"/>
                    </a:lnTo>
                    <a:lnTo>
                      <a:pt x="1413" y="801"/>
                    </a:lnTo>
                    <a:lnTo>
                      <a:pt x="1417" y="800"/>
                    </a:lnTo>
                    <a:lnTo>
                      <a:pt x="1413" y="800"/>
                    </a:lnTo>
                    <a:lnTo>
                      <a:pt x="1413" y="801"/>
                    </a:lnTo>
                    <a:lnTo>
                      <a:pt x="1417" y="800"/>
                    </a:lnTo>
                    <a:lnTo>
                      <a:pt x="1413" y="800"/>
                    </a:lnTo>
                    <a:lnTo>
                      <a:pt x="1413" y="813"/>
                    </a:lnTo>
                    <a:lnTo>
                      <a:pt x="1414" y="818"/>
                    </a:lnTo>
                    <a:lnTo>
                      <a:pt x="1418" y="817"/>
                    </a:lnTo>
                    <a:lnTo>
                      <a:pt x="1414" y="817"/>
                    </a:lnTo>
                    <a:lnTo>
                      <a:pt x="1414" y="818"/>
                    </a:lnTo>
                    <a:lnTo>
                      <a:pt x="1418" y="817"/>
                    </a:lnTo>
                    <a:lnTo>
                      <a:pt x="1414" y="817"/>
                    </a:lnTo>
                    <a:lnTo>
                      <a:pt x="1414" y="824"/>
                    </a:lnTo>
                    <a:lnTo>
                      <a:pt x="1416" y="829"/>
                    </a:lnTo>
                    <a:lnTo>
                      <a:pt x="1420" y="828"/>
                    </a:lnTo>
                    <a:lnTo>
                      <a:pt x="1416" y="828"/>
                    </a:lnTo>
                    <a:lnTo>
                      <a:pt x="1416" y="829"/>
                    </a:lnTo>
                    <a:lnTo>
                      <a:pt x="1420" y="828"/>
                    </a:lnTo>
                    <a:lnTo>
                      <a:pt x="1416" y="828"/>
                    </a:lnTo>
                    <a:lnTo>
                      <a:pt x="1416" y="840"/>
                    </a:lnTo>
                    <a:lnTo>
                      <a:pt x="1417" y="844"/>
                    </a:lnTo>
                    <a:lnTo>
                      <a:pt x="1421" y="842"/>
                    </a:lnTo>
                    <a:lnTo>
                      <a:pt x="1417" y="842"/>
                    </a:lnTo>
                    <a:lnTo>
                      <a:pt x="1417" y="844"/>
                    </a:lnTo>
                    <a:lnTo>
                      <a:pt x="1421" y="842"/>
                    </a:lnTo>
                    <a:lnTo>
                      <a:pt x="1417" y="842"/>
                    </a:lnTo>
                    <a:lnTo>
                      <a:pt x="1417" y="849"/>
                    </a:lnTo>
                    <a:lnTo>
                      <a:pt x="1418" y="854"/>
                    </a:lnTo>
                    <a:lnTo>
                      <a:pt x="1422" y="853"/>
                    </a:lnTo>
                    <a:lnTo>
                      <a:pt x="1418" y="853"/>
                    </a:lnTo>
                    <a:lnTo>
                      <a:pt x="1418" y="854"/>
                    </a:lnTo>
                    <a:lnTo>
                      <a:pt x="1422" y="853"/>
                    </a:lnTo>
                    <a:lnTo>
                      <a:pt x="1418" y="853"/>
                    </a:lnTo>
                    <a:lnTo>
                      <a:pt x="1418" y="858"/>
                    </a:lnTo>
                    <a:lnTo>
                      <a:pt x="1420" y="863"/>
                    </a:lnTo>
                    <a:lnTo>
                      <a:pt x="1423" y="862"/>
                    </a:lnTo>
                    <a:lnTo>
                      <a:pt x="1420" y="862"/>
                    </a:lnTo>
                    <a:lnTo>
                      <a:pt x="1420" y="863"/>
                    </a:lnTo>
                    <a:lnTo>
                      <a:pt x="1423" y="862"/>
                    </a:lnTo>
                    <a:lnTo>
                      <a:pt x="1420" y="862"/>
                    </a:lnTo>
                    <a:lnTo>
                      <a:pt x="1420" y="871"/>
                    </a:lnTo>
                    <a:lnTo>
                      <a:pt x="1421" y="875"/>
                    </a:lnTo>
                    <a:lnTo>
                      <a:pt x="1425" y="873"/>
                    </a:lnTo>
                    <a:lnTo>
                      <a:pt x="1421" y="873"/>
                    </a:lnTo>
                    <a:lnTo>
                      <a:pt x="1421" y="875"/>
                    </a:lnTo>
                    <a:lnTo>
                      <a:pt x="1425" y="873"/>
                    </a:lnTo>
                    <a:lnTo>
                      <a:pt x="1421" y="873"/>
                    </a:lnTo>
                    <a:lnTo>
                      <a:pt x="1421" y="880"/>
                    </a:lnTo>
                    <a:lnTo>
                      <a:pt x="1422" y="882"/>
                    </a:lnTo>
                    <a:lnTo>
                      <a:pt x="1426" y="880"/>
                    </a:lnTo>
                    <a:lnTo>
                      <a:pt x="1422" y="880"/>
                    </a:lnTo>
                    <a:lnTo>
                      <a:pt x="1422" y="882"/>
                    </a:lnTo>
                    <a:lnTo>
                      <a:pt x="1426" y="880"/>
                    </a:lnTo>
                    <a:lnTo>
                      <a:pt x="1422" y="880"/>
                    </a:lnTo>
                    <a:lnTo>
                      <a:pt x="1422" y="885"/>
                    </a:lnTo>
                    <a:lnTo>
                      <a:pt x="1423" y="889"/>
                    </a:lnTo>
                    <a:lnTo>
                      <a:pt x="1427" y="888"/>
                    </a:lnTo>
                    <a:lnTo>
                      <a:pt x="1423" y="888"/>
                    </a:lnTo>
                    <a:lnTo>
                      <a:pt x="1423" y="889"/>
                    </a:lnTo>
                    <a:lnTo>
                      <a:pt x="1427" y="888"/>
                    </a:lnTo>
                    <a:lnTo>
                      <a:pt x="1423" y="888"/>
                    </a:lnTo>
                    <a:lnTo>
                      <a:pt x="1423" y="894"/>
                    </a:lnTo>
                    <a:lnTo>
                      <a:pt x="1425" y="898"/>
                    </a:lnTo>
                    <a:lnTo>
                      <a:pt x="1429" y="897"/>
                    </a:lnTo>
                    <a:lnTo>
                      <a:pt x="1425" y="897"/>
                    </a:lnTo>
                    <a:lnTo>
                      <a:pt x="1425" y="898"/>
                    </a:lnTo>
                    <a:lnTo>
                      <a:pt x="1429" y="897"/>
                    </a:lnTo>
                    <a:lnTo>
                      <a:pt x="1425" y="897"/>
                    </a:lnTo>
                    <a:lnTo>
                      <a:pt x="1425" y="902"/>
                    </a:lnTo>
                    <a:lnTo>
                      <a:pt x="1426" y="904"/>
                    </a:lnTo>
                    <a:lnTo>
                      <a:pt x="1430" y="902"/>
                    </a:lnTo>
                    <a:lnTo>
                      <a:pt x="1426" y="902"/>
                    </a:lnTo>
                    <a:lnTo>
                      <a:pt x="1426" y="904"/>
                    </a:lnTo>
                    <a:lnTo>
                      <a:pt x="1430" y="902"/>
                    </a:lnTo>
                    <a:lnTo>
                      <a:pt x="1426" y="902"/>
                    </a:lnTo>
                    <a:lnTo>
                      <a:pt x="1426" y="907"/>
                    </a:lnTo>
                    <a:lnTo>
                      <a:pt x="1427" y="910"/>
                    </a:lnTo>
                    <a:lnTo>
                      <a:pt x="1431" y="907"/>
                    </a:lnTo>
                    <a:lnTo>
                      <a:pt x="1427" y="907"/>
                    </a:lnTo>
                    <a:lnTo>
                      <a:pt x="1427" y="910"/>
                    </a:lnTo>
                    <a:lnTo>
                      <a:pt x="1431" y="907"/>
                    </a:lnTo>
                    <a:lnTo>
                      <a:pt x="1427" y="907"/>
                    </a:lnTo>
                    <a:lnTo>
                      <a:pt x="1427" y="914"/>
                    </a:lnTo>
                    <a:lnTo>
                      <a:pt x="1429" y="916"/>
                    </a:lnTo>
                    <a:lnTo>
                      <a:pt x="1432" y="914"/>
                    </a:lnTo>
                    <a:lnTo>
                      <a:pt x="1429" y="914"/>
                    </a:lnTo>
                    <a:lnTo>
                      <a:pt x="1429" y="916"/>
                    </a:lnTo>
                    <a:lnTo>
                      <a:pt x="1432" y="914"/>
                    </a:lnTo>
                    <a:lnTo>
                      <a:pt x="1429" y="914"/>
                    </a:lnTo>
                    <a:lnTo>
                      <a:pt x="1429" y="917"/>
                    </a:lnTo>
                    <a:lnTo>
                      <a:pt x="1430" y="920"/>
                    </a:lnTo>
                    <a:lnTo>
                      <a:pt x="1434" y="917"/>
                    </a:lnTo>
                    <a:lnTo>
                      <a:pt x="1430" y="917"/>
                    </a:lnTo>
                    <a:lnTo>
                      <a:pt x="1430" y="920"/>
                    </a:lnTo>
                    <a:lnTo>
                      <a:pt x="1434" y="917"/>
                    </a:lnTo>
                    <a:lnTo>
                      <a:pt x="1430" y="917"/>
                    </a:lnTo>
                    <a:lnTo>
                      <a:pt x="1430" y="919"/>
                    </a:lnTo>
                    <a:lnTo>
                      <a:pt x="1431" y="923"/>
                    </a:lnTo>
                    <a:lnTo>
                      <a:pt x="1432" y="924"/>
                    </a:lnTo>
                    <a:lnTo>
                      <a:pt x="1435" y="920"/>
                    </a:lnTo>
                    <a:lnTo>
                      <a:pt x="1431" y="920"/>
                    </a:lnTo>
                    <a:lnTo>
                      <a:pt x="1432" y="924"/>
                    </a:lnTo>
                    <a:lnTo>
                      <a:pt x="1435" y="920"/>
                    </a:lnTo>
                    <a:lnTo>
                      <a:pt x="1431" y="920"/>
                    </a:lnTo>
                    <a:lnTo>
                      <a:pt x="1431" y="923"/>
                    </a:lnTo>
                    <a:lnTo>
                      <a:pt x="1432" y="926"/>
                    </a:lnTo>
                    <a:lnTo>
                      <a:pt x="1434" y="928"/>
                    </a:lnTo>
                    <a:lnTo>
                      <a:pt x="1436" y="924"/>
                    </a:lnTo>
                    <a:lnTo>
                      <a:pt x="1432" y="924"/>
                    </a:lnTo>
                    <a:lnTo>
                      <a:pt x="1434" y="928"/>
                    </a:lnTo>
                    <a:lnTo>
                      <a:pt x="1436" y="924"/>
                    </a:lnTo>
                    <a:lnTo>
                      <a:pt x="1432" y="924"/>
                    </a:lnTo>
                    <a:lnTo>
                      <a:pt x="1432" y="925"/>
                    </a:lnTo>
                    <a:lnTo>
                      <a:pt x="1434" y="929"/>
                    </a:lnTo>
                    <a:lnTo>
                      <a:pt x="1435" y="930"/>
                    </a:lnTo>
                    <a:lnTo>
                      <a:pt x="1438" y="926"/>
                    </a:lnTo>
                    <a:lnTo>
                      <a:pt x="1434" y="926"/>
                    </a:lnTo>
                    <a:lnTo>
                      <a:pt x="1435" y="930"/>
                    </a:lnTo>
                    <a:lnTo>
                      <a:pt x="1438" y="926"/>
                    </a:lnTo>
                    <a:lnTo>
                      <a:pt x="1434" y="926"/>
                    </a:lnTo>
                    <a:lnTo>
                      <a:pt x="1434" y="928"/>
                    </a:lnTo>
                    <a:lnTo>
                      <a:pt x="1435" y="932"/>
                    </a:lnTo>
                    <a:lnTo>
                      <a:pt x="1436" y="933"/>
                    </a:lnTo>
                    <a:lnTo>
                      <a:pt x="1439" y="929"/>
                    </a:lnTo>
                    <a:lnTo>
                      <a:pt x="1435" y="929"/>
                    </a:lnTo>
                    <a:lnTo>
                      <a:pt x="1436" y="933"/>
                    </a:lnTo>
                    <a:lnTo>
                      <a:pt x="1439" y="929"/>
                    </a:lnTo>
                    <a:lnTo>
                      <a:pt x="1435" y="929"/>
                    </a:lnTo>
                    <a:lnTo>
                      <a:pt x="1435" y="930"/>
                    </a:lnTo>
                    <a:lnTo>
                      <a:pt x="1436" y="933"/>
                    </a:lnTo>
                    <a:lnTo>
                      <a:pt x="1439" y="934"/>
                    </a:lnTo>
                    <a:lnTo>
                      <a:pt x="1443" y="934"/>
                    </a:lnTo>
                    <a:lnTo>
                      <a:pt x="1444" y="933"/>
                    </a:lnTo>
                    <a:lnTo>
                      <a:pt x="1443" y="932"/>
                    </a:lnTo>
                    <a:lnTo>
                      <a:pt x="1445" y="929"/>
                    </a:lnTo>
                    <a:lnTo>
                      <a:pt x="1445" y="928"/>
                    </a:lnTo>
                    <a:lnTo>
                      <a:pt x="1440" y="928"/>
                    </a:lnTo>
                    <a:lnTo>
                      <a:pt x="1444" y="930"/>
                    </a:lnTo>
                    <a:lnTo>
                      <a:pt x="1445" y="928"/>
                    </a:lnTo>
                    <a:lnTo>
                      <a:pt x="1440" y="928"/>
                    </a:lnTo>
                    <a:lnTo>
                      <a:pt x="1444" y="930"/>
                    </a:lnTo>
                    <a:lnTo>
                      <a:pt x="1447" y="925"/>
                    </a:lnTo>
                    <a:lnTo>
                      <a:pt x="1447" y="923"/>
                    </a:lnTo>
                    <a:lnTo>
                      <a:pt x="1442" y="923"/>
                    </a:lnTo>
                    <a:lnTo>
                      <a:pt x="1445" y="924"/>
                    </a:lnTo>
                    <a:lnTo>
                      <a:pt x="1447" y="923"/>
                    </a:lnTo>
                    <a:lnTo>
                      <a:pt x="1442" y="923"/>
                    </a:lnTo>
                    <a:lnTo>
                      <a:pt x="1445" y="924"/>
                    </a:lnTo>
                    <a:lnTo>
                      <a:pt x="1447" y="919"/>
                    </a:lnTo>
                    <a:lnTo>
                      <a:pt x="1448" y="917"/>
                    </a:lnTo>
                    <a:lnTo>
                      <a:pt x="1448" y="904"/>
                    </a:lnTo>
                    <a:lnTo>
                      <a:pt x="1443" y="904"/>
                    </a:lnTo>
                    <a:lnTo>
                      <a:pt x="1448" y="906"/>
                    </a:lnTo>
                    <a:lnTo>
                      <a:pt x="1448" y="904"/>
                    </a:lnTo>
                    <a:lnTo>
                      <a:pt x="1443" y="904"/>
                    </a:lnTo>
                    <a:lnTo>
                      <a:pt x="1448" y="906"/>
                    </a:lnTo>
                    <a:lnTo>
                      <a:pt x="1449" y="898"/>
                    </a:lnTo>
                    <a:lnTo>
                      <a:pt x="1449" y="889"/>
                    </a:lnTo>
                    <a:lnTo>
                      <a:pt x="1444" y="889"/>
                    </a:lnTo>
                    <a:lnTo>
                      <a:pt x="1449" y="890"/>
                    </a:lnTo>
                    <a:lnTo>
                      <a:pt x="1449" y="889"/>
                    </a:lnTo>
                    <a:lnTo>
                      <a:pt x="1444" y="889"/>
                    </a:lnTo>
                    <a:lnTo>
                      <a:pt x="1449" y="890"/>
                    </a:lnTo>
                    <a:lnTo>
                      <a:pt x="1451" y="880"/>
                    </a:lnTo>
                    <a:lnTo>
                      <a:pt x="1451" y="868"/>
                    </a:lnTo>
                    <a:lnTo>
                      <a:pt x="1445" y="868"/>
                    </a:lnTo>
                    <a:lnTo>
                      <a:pt x="1451" y="870"/>
                    </a:lnTo>
                    <a:lnTo>
                      <a:pt x="1451" y="868"/>
                    </a:lnTo>
                    <a:lnTo>
                      <a:pt x="1445" y="868"/>
                    </a:lnTo>
                    <a:lnTo>
                      <a:pt x="1451" y="870"/>
                    </a:lnTo>
                    <a:lnTo>
                      <a:pt x="1452" y="858"/>
                    </a:lnTo>
                    <a:lnTo>
                      <a:pt x="1452" y="832"/>
                    </a:lnTo>
                    <a:lnTo>
                      <a:pt x="1447" y="832"/>
                    </a:lnTo>
                    <a:lnTo>
                      <a:pt x="1452" y="833"/>
                    </a:lnTo>
                    <a:lnTo>
                      <a:pt x="1452" y="832"/>
                    </a:lnTo>
                    <a:lnTo>
                      <a:pt x="1447" y="832"/>
                    </a:lnTo>
                    <a:lnTo>
                      <a:pt x="1452" y="833"/>
                    </a:lnTo>
                    <a:lnTo>
                      <a:pt x="1453" y="819"/>
                    </a:lnTo>
                    <a:lnTo>
                      <a:pt x="1453" y="804"/>
                    </a:lnTo>
                    <a:lnTo>
                      <a:pt x="1448" y="804"/>
                    </a:lnTo>
                    <a:lnTo>
                      <a:pt x="1453" y="805"/>
                    </a:lnTo>
                    <a:lnTo>
                      <a:pt x="1453" y="804"/>
                    </a:lnTo>
                    <a:lnTo>
                      <a:pt x="1448" y="804"/>
                    </a:lnTo>
                    <a:lnTo>
                      <a:pt x="1453" y="805"/>
                    </a:lnTo>
                    <a:lnTo>
                      <a:pt x="1454" y="789"/>
                    </a:lnTo>
                    <a:lnTo>
                      <a:pt x="1454" y="771"/>
                    </a:lnTo>
                    <a:lnTo>
                      <a:pt x="1449" y="771"/>
                    </a:lnTo>
                    <a:lnTo>
                      <a:pt x="1454" y="773"/>
                    </a:lnTo>
                    <a:lnTo>
                      <a:pt x="1454" y="771"/>
                    </a:lnTo>
                    <a:lnTo>
                      <a:pt x="1449" y="771"/>
                    </a:lnTo>
                    <a:lnTo>
                      <a:pt x="1454" y="773"/>
                    </a:lnTo>
                    <a:lnTo>
                      <a:pt x="1456" y="756"/>
                    </a:lnTo>
                    <a:lnTo>
                      <a:pt x="1456" y="718"/>
                    </a:lnTo>
                    <a:lnTo>
                      <a:pt x="1451" y="718"/>
                    </a:lnTo>
                    <a:lnTo>
                      <a:pt x="1456" y="720"/>
                    </a:lnTo>
                    <a:lnTo>
                      <a:pt x="1456" y="718"/>
                    </a:lnTo>
                    <a:lnTo>
                      <a:pt x="1451" y="718"/>
                    </a:lnTo>
                    <a:lnTo>
                      <a:pt x="1456" y="720"/>
                    </a:lnTo>
                    <a:lnTo>
                      <a:pt x="1457" y="700"/>
                    </a:lnTo>
                    <a:lnTo>
                      <a:pt x="1457" y="680"/>
                    </a:lnTo>
                    <a:lnTo>
                      <a:pt x="1452" y="680"/>
                    </a:lnTo>
                    <a:lnTo>
                      <a:pt x="1457" y="681"/>
                    </a:lnTo>
                    <a:lnTo>
                      <a:pt x="1457" y="680"/>
                    </a:lnTo>
                    <a:lnTo>
                      <a:pt x="1452" y="680"/>
                    </a:lnTo>
                    <a:lnTo>
                      <a:pt x="1457" y="681"/>
                    </a:lnTo>
                    <a:lnTo>
                      <a:pt x="1458" y="661"/>
                    </a:lnTo>
                    <a:lnTo>
                      <a:pt x="1458" y="619"/>
                    </a:lnTo>
                    <a:lnTo>
                      <a:pt x="1460" y="597"/>
                    </a:lnTo>
                    <a:lnTo>
                      <a:pt x="1460" y="575"/>
                    </a:lnTo>
                    <a:lnTo>
                      <a:pt x="1461" y="553"/>
                    </a:lnTo>
                    <a:lnTo>
                      <a:pt x="1461" y="531"/>
                    </a:lnTo>
                    <a:lnTo>
                      <a:pt x="1462" y="508"/>
                    </a:lnTo>
                    <a:lnTo>
                      <a:pt x="1462" y="491"/>
                    </a:lnTo>
                    <a:lnTo>
                      <a:pt x="1457" y="491"/>
                    </a:lnTo>
                    <a:lnTo>
                      <a:pt x="1457" y="496"/>
                    </a:lnTo>
                    <a:lnTo>
                      <a:pt x="1457" y="495"/>
                    </a:lnTo>
                    <a:lnTo>
                      <a:pt x="1460" y="493"/>
                    </a:lnTo>
                    <a:lnTo>
                      <a:pt x="1462" y="491"/>
                    </a:lnTo>
                    <a:lnTo>
                      <a:pt x="1457" y="491"/>
                    </a:lnTo>
                    <a:lnTo>
                      <a:pt x="1457" y="496"/>
                    </a:lnTo>
                    <a:lnTo>
                      <a:pt x="1480" y="496"/>
                    </a:lnTo>
                    <a:lnTo>
                      <a:pt x="1480" y="495"/>
                    </a:lnTo>
                    <a:lnTo>
                      <a:pt x="1483" y="493"/>
                    </a:lnTo>
                    <a:lnTo>
                      <a:pt x="1484" y="492"/>
                    </a:lnTo>
                    <a:lnTo>
                      <a:pt x="1485" y="488"/>
                    </a:lnTo>
                    <a:lnTo>
                      <a:pt x="1487" y="487"/>
                    </a:lnTo>
                    <a:lnTo>
                      <a:pt x="1487" y="474"/>
                    </a:lnTo>
                    <a:lnTo>
                      <a:pt x="1482" y="474"/>
                    </a:lnTo>
                    <a:lnTo>
                      <a:pt x="1487" y="475"/>
                    </a:lnTo>
                    <a:lnTo>
                      <a:pt x="1487" y="474"/>
                    </a:lnTo>
                    <a:lnTo>
                      <a:pt x="1482" y="474"/>
                    </a:lnTo>
                    <a:lnTo>
                      <a:pt x="1487" y="475"/>
                    </a:lnTo>
                    <a:lnTo>
                      <a:pt x="1488" y="464"/>
                    </a:lnTo>
                    <a:lnTo>
                      <a:pt x="1488" y="450"/>
                    </a:lnTo>
                    <a:lnTo>
                      <a:pt x="1483" y="450"/>
                    </a:lnTo>
                    <a:lnTo>
                      <a:pt x="1488" y="451"/>
                    </a:lnTo>
                    <a:lnTo>
                      <a:pt x="1488" y="450"/>
                    </a:lnTo>
                    <a:lnTo>
                      <a:pt x="1483" y="450"/>
                    </a:lnTo>
                    <a:lnTo>
                      <a:pt x="1488" y="451"/>
                    </a:lnTo>
                    <a:lnTo>
                      <a:pt x="1489" y="439"/>
                    </a:lnTo>
                    <a:lnTo>
                      <a:pt x="1489" y="416"/>
                    </a:lnTo>
                    <a:lnTo>
                      <a:pt x="1484" y="416"/>
                    </a:lnTo>
                    <a:lnTo>
                      <a:pt x="1489" y="417"/>
                    </a:lnTo>
                    <a:lnTo>
                      <a:pt x="1489" y="416"/>
                    </a:lnTo>
                    <a:lnTo>
                      <a:pt x="1484" y="416"/>
                    </a:lnTo>
                    <a:lnTo>
                      <a:pt x="1489" y="417"/>
                    </a:lnTo>
                    <a:lnTo>
                      <a:pt x="1491" y="406"/>
                    </a:lnTo>
                    <a:lnTo>
                      <a:pt x="1491" y="394"/>
                    </a:lnTo>
                    <a:lnTo>
                      <a:pt x="1485" y="394"/>
                    </a:lnTo>
                    <a:lnTo>
                      <a:pt x="1491" y="395"/>
                    </a:lnTo>
                    <a:lnTo>
                      <a:pt x="1491" y="394"/>
                    </a:lnTo>
                    <a:lnTo>
                      <a:pt x="1485" y="394"/>
                    </a:lnTo>
                    <a:lnTo>
                      <a:pt x="1491" y="395"/>
                    </a:lnTo>
                    <a:lnTo>
                      <a:pt x="1492" y="384"/>
                    </a:lnTo>
                    <a:lnTo>
                      <a:pt x="1492" y="372"/>
                    </a:lnTo>
                    <a:lnTo>
                      <a:pt x="1487" y="372"/>
                    </a:lnTo>
                    <a:lnTo>
                      <a:pt x="1492" y="373"/>
                    </a:lnTo>
                    <a:lnTo>
                      <a:pt x="1492" y="372"/>
                    </a:lnTo>
                    <a:lnTo>
                      <a:pt x="1487" y="372"/>
                    </a:lnTo>
                    <a:lnTo>
                      <a:pt x="1492" y="373"/>
                    </a:lnTo>
                    <a:lnTo>
                      <a:pt x="1493" y="363"/>
                    </a:lnTo>
                    <a:lnTo>
                      <a:pt x="1493" y="342"/>
                    </a:lnTo>
                    <a:lnTo>
                      <a:pt x="1488" y="342"/>
                    </a:lnTo>
                    <a:lnTo>
                      <a:pt x="1493" y="344"/>
                    </a:lnTo>
                    <a:lnTo>
                      <a:pt x="1493" y="342"/>
                    </a:lnTo>
                    <a:lnTo>
                      <a:pt x="1488" y="342"/>
                    </a:lnTo>
                    <a:lnTo>
                      <a:pt x="1493" y="344"/>
                    </a:lnTo>
                    <a:lnTo>
                      <a:pt x="1494" y="333"/>
                    </a:lnTo>
                    <a:lnTo>
                      <a:pt x="1494" y="323"/>
                    </a:lnTo>
                    <a:lnTo>
                      <a:pt x="1489" y="323"/>
                    </a:lnTo>
                    <a:lnTo>
                      <a:pt x="1494" y="324"/>
                    </a:lnTo>
                    <a:lnTo>
                      <a:pt x="1494" y="323"/>
                    </a:lnTo>
                    <a:lnTo>
                      <a:pt x="1489" y="323"/>
                    </a:lnTo>
                    <a:lnTo>
                      <a:pt x="1494" y="324"/>
                    </a:lnTo>
                    <a:lnTo>
                      <a:pt x="1496" y="315"/>
                    </a:lnTo>
                    <a:lnTo>
                      <a:pt x="1496" y="296"/>
                    </a:lnTo>
                    <a:lnTo>
                      <a:pt x="1491" y="296"/>
                    </a:lnTo>
                    <a:lnTo>
                      <a:pt x="1496" y="297"/>
                    </a:lnTo>
                    <a:lnTo>
                      <a:pt x="1496" y="296"/>
                    </a:lnTo>
                    <a:lnTo>
                      <a:pt x="1491" y="296"/>
                    </a:lnTo>
                    <a:lnTo>
                      <a:pt x="1496" y="297"/>
                    </a:lnTo>
                    <a:lnTo>
                      <a:pt x="1497" y="288"/>
                    </a:lnTo>
                    <a:lnTo>
                      <a:pt x="1497" y="278"/>
                    </a:lnTo>
                    <a:lnTo>
                      <a:pt x="1492" y="278"/>
                    </a:lnTo>
                    <a:lnTo>
                      <a:pt x="1497" y="279"/>
                    </a:lnTo>
                    <a:lnTo>
                      <a:pt x="1497" y="278"/>
                    </a:lnTo>
                    <a:lnTo>
                      <a:pt x="1492" y="278"/>
                    </a:lnTo>
                    <a:lnTo>
                      <a:pt x="1497" y="279"/>
                    </a:lnTo>
                    <a:lnTo>
                      <a:pt x="1498" y="271"/>
                    </a:lnTo>
                    <a:lnTo>
                      <a:pt x="1498" y="261"/>
                    </a:lnTo>
                    <a:lnTo>
                      <a:pt x="1493" y="261"/>
                    </a:lnTo>
                    <a:lnTo>
                      <a:pt x="1498" y="262"/>
                    </a:lnTo>
                    <a:lnTo>
                      <a:pt x="1498" y="261"/>
                    </a:lnTo>
                    <a:lnTo>
                      <a:pt x="1493" y="261"/>
                    </a:lnTo>
                    <a:lnTo>
                      <a:pt x="1498" y="262"/>
                    </a:lnTo>
                    <a:lnTo>
                      <a:pt x="1500" y="254"/>
                    </a:lnTo>
                    <a:lnTo>
                      <a:pt x="1500" y="238"/>
                    </a:lnTo>
                    <a:lnTo>
                      <a:pt x="1494" y="238"/>
                    </a:lnTo>
                    <a:lnTo>
                      <a:pt x="1500" y="239"/>
                    </a:lnTo>
                    <a:lnTo>
                      <a:pt x="1500" y="238"/>
                    </a:lnTo>
                    <a:lnTo>
                      <a:pt x="1494" y="238"/>
                    </a:lnTo>
                    <a:lnTo>
                      <a:pt x="1500" y="239"/>
                    </a:lnTo>
                    <a:lnTo>
                      <a:pt x="1501" y="231"/>
                    </a:lnTo>
                    <a:lnTo>
                      <a:pt x="1501" y="223"/>
                    </a:lnTo>
                    <a:lnTo>
                      <a:pt x="1496" y="223"/>
                    </a:lnTo>
                    <a:lnTo>
                      <a:pt x="1501" y="225"/>
                    </a:lnTo>
                    <a:lnTo>
                      <a:pt x="1501" y="223"/>
                    </a:lnTo>
                    <a:lnTo>
                      <a:pt x="1496" y="223"/>
                    </a:lnTo>
                    <a:lnTo>
                      <a:pt x="1501" y="225"/>
                    </a:lnTo>
                    <a:lnTo>
                      <a:pt x="1502" y="217"/>
                    </a:lnTo>
                    <a:lnTo>
                      <a:pt x="1502" y="209"/>
                    </a:lnTo>
                    <a:lnTo>
                      <a:pt x="1497" y="209"/>
                    </a:lnTo>
                    <a:lnTo>
                      <a:pt x="1502" y="210"/>
                    </a:lnTo>
                    <a:lnTo>
                      <a:pt x="1502" y="209"/>
                    </a:lnTo>
                    <a:lnTo>
                      <a:pt x="1497" y="209"/>
                    </a:lnTo>
                    <a:lnTo>
                      <a:pt x="1502" y="210"/>
                    </a:lnTo>
                    <a:lnTo>
                      <a:pt x="1504" y="203"/>
                    </a:lnTo>
                    <a:lnTo>
                      <a:pt x="1504" y="188"/>
                    </a:lnTo>
                    <a:lnTo>
                      <a:pt x="1498" y="188"/>
                    </a:lnTo>
                    <a:lnTo>
                      <a:pt x="1502" y="190"/>
                    </a:lnTo>
                    <a:lnTo>
                      <a:pt x="1504" y="188"/>
                    </a:lnTo>
                    <a:lnTo>
                      <a:pt x="1498" y="188"/>
                    </a:lnTo>
                    <a:lnTo>
                      <a:pt x="1502" y="190"/>
                    </a:lnTo>
                    <a:lnTo>
                      <a:pt x="1504" y="185"/>
                    </a:lnTo>
                    <a:lnTo>
                      <a:pt x="1505" y="183"/>
                    </a:lnTo>
                    <a:lnTo>
                      <a:pt x="1505" y="177"/>
                    </a:lnTo>
                    <a:lnTo>
                      <a:pt x="1500" y="177"/>
                    </a:lnTo>
                    <a:lnTo>
                      <a:pt x="1504" y="178"/>
                    </a:lnTo>
                    <a:lnTo>
                      <a:pt x="1505" y="177"/>
                    </a:lnTo>
                    <a:lnTo>
                      <a:pt x="1500" y="177"/>
                    </a:lnTo>
                    <a:lnTo>
                      <a:pt x="1504" y="178"/>
                    </a:lnTo>
                    <a:lnTo>
                      <a:pt x="1505" y="172"/>
                    </a:lnTo>
                    <a:lnTo>
                      <a:pt x="1506" y="170"/>
                    </a:lnTo>
                    <a:lnTo>
                      <a:pt x="1506" y="165"/>
                    </a:lnTo>
                    <a:lnTo>
                      <a:pt x="1501" y="165"/>
                    </a:lnTo>
                    <a:lnTo>
                      <a:pt x="1505" y="166"/>
                    </a:lnTo>
                    <a:lnTo>
                      <a:pt x="1506" y="165"/>
                    </a:lnTo>
                    <a:lnTo>
                      <a:pt x="1501" y="165"/>
                    </a:lnTo>
                    <a:lnTo>
                      <a:pt x="1505" y="166"/>
                    </a:lnTo>
                    <a:lnTo>
                      <a:pt x="1506" y="160"/>
                    </a:lnTo>
                    <a:lnTo>
                      <a:pt x="1507" y="159"/>
                    </a:lnTo>
                    <a:lnTo>
                      <a:pt x="1507" y="148"/>
                    </a:lnTo>
                    <a:lnTo>
                      <a:pt x="1502" y="148"/>
                    </a:lnTo>
                    <a:lnTo>
                      <a:pt x="1506" y="150"/>
                    </a:lnTo>
                    <a:lnTo>
                      <a:pt x="1507" y="148"/>
                    </a:lnTo>
                    <a:lnTo>
                      <a:pt x="1502" y="148"/>
                    </a:lnTo>
                    <a:lnTo>
                      <a:pt x="1506" y="150"/>
                    </a:lnTo>
                    <a:lnTo>
                      <a:pt x="1507" y="145"/>
                    </a:lnTo>
                    <a:lnTo>
                      <a:pt x="1509" y="143"/>
                    </a:lnTo>
                    <a:lnTo>
                      <a:pt x="1509" y="138"/>
                    </a:lnTo>
                    <a:lnTo>
                      <a:pt x="1504" y="138"/>
                    </a:lnTo>
                    <a:lnTo>
                      <a:pt x="1507" y="139"/>
                    </a:lnTo>
                    <a:lnTo>
                      <a:pt x="1509" y="138"/>
                    </a:lnTo>
                    <a:lnTo>
                      <a:pt x="1504" y="138"/>
                    </a:lnTo>
                    <a:lnTo>
                      <a:pt x="1507" y="139"/>
                    </a:lnTo>
                    <a:lnTo>
                      <a:pt x="1509" y="135"/>
                    </a:lnTo>
                    <a:lnTo>
                      <a:pt x="1510" y="134"/>
                    </a:lnTo>
                    <a:lnTo>
                      <a:pt x="1510" y="129"/>
                    </a:lnTo>
                    <a:lnTo>
                      <a:pt x="1505" y="129"/>
                    </a:lnTo>
                    <a:lnTo>
                      <a:pt x="1509" y="130"/>
                    </a:lnTo>
                    <a:lnTo>
                      <a:pt x="1510" y="129"/>
                    </a:lnTo>
                    <a:lnTo>
                      <a:pt x="1505" y="129"/>
                    </a:lnTo>
                    <a:lnTo>
                      <a:pt x="1509" y="130"/>
                    </a:lnTo>
                    <a:lnTo>
                      <a:pt x="1510" y="126"/>
                    </a:lnTo>
                    <a:lnTo>
                      <a:pt x="1511" y="125"/>
                    </a:lnTo>
                    <a:lnTo>
                      <a:pt x="1511" y="116"/>
                    </a:lnTo>
                    <a:lnTo>
                      <a:pt x="1506" y="116"/>
                    </a:lnTo>
                    <a:lnTo>
                      <a:pt x="1510" y="117"/>
                    </a:lnTo>
                    <a:lnTo>
                      <a:pt x="1511" y="116"/>
                    </a:lnTo>
                    <a:lnTo>
                      <a:pt x="1506" y="116"/>
                    </a:lnTo>
                    <a:lnTo>
                      <a:pt x="1510" y="117"/>
                    </a:lnTo>
                    <a:lnTo>
                      <a:pt x="1511" y="113"/>
                    </a:lnTo>
                    <a:lnTo>
                      <a:pt x="1513" y="112"/>
                    </a:lnTo>
                    <a:lnTo>
                      <a:pt x="1513" y="108"/>
                    </a:lnTo>
                    <a:lnTo>
                      <a:pt x="1507" y="108"/>
                    </a:lnTo>
                    <a:lnTo>
                      <a:pt x="1511" y="110"/>
                    </a:lnTo>
                    <a:lnTo>
                      <a:pt x="1513" y="108"/>
                    </a:lnTo>
                    <a:lnTo>
                      <a:pt x="1507" y="108"/>
                    </a:lnTo>
                    <a:lnTo>
                      <a:pt x="1511" y="110"/>
                    </a:lnTo>
                    <a:lnTo>
                      <a:pt x="1513" y="106"/>
                    </a:lnTo>
                    <a:lnTo>
                      <a:pt x="1514" y="104"/>
                    </a:lnTo>
                    <a:lnTo>
                      <a:pt x="1514" y="101"/>
                    </a:lnTo>
                    <a:lnTo>
                      <a:pt x="1509" y="101"/>
                    </a:lnTo>
                    <a:lnTo>
                      <a:pt x="1513" y="103"/>
                    </a:lnTo>
                    <a:lnTo>
                      <a:pt x="1514" y="101"/>
                    </a:lnTo>
                    <a:lnTo>
                      <a:pt x="1509" y="101"/>
                    </a:lnTo>
                    <a:lnTo>
                      <a:pt x="1513" y="103"/>
                    </a:lnTo>
                    <a:lnTo>
                      <a:pt x="1515" y="98"/>
                    </a:lnTo>
                    <a:lnTo>
                      <a:pt x="1515" y="92"/>
                    </a:lnTo>
                    <a:lnTo>
                      <a:pt x="1510" y="92"/>
                    </a:lnTo>
                    <a:lnTo>
                      <a:pt x="1514" y="93"/>
                    </a:lnTo>
                    <a:lnTo>
                      <a:pt x="1515" y="92"/>
                    </a:lnTo>
                    <a:lnTo>
                      <a:pt x="1510" y="92"/>
                    </a:lnTo>
                    <a:lnTo>
                      <a:pt x="1514" y="93"/>
                    </a:lnTo>
                    <a:lnTo>
                      <a:pt x="1515" y="89"/>
                    </a:lnTo>
                    <a:lnTo>
                      <a:pt x="1516" y="88"/>
                    </a:lnTo>
                    <a:lnTo>
                      <a:pt x="1516" y="85"/>
                    </a:lnTo>
                    <a:lnTo>
                      <a:pt x="1511" y="85"/>
                    </a:lnTo>
                    <a:lnTo>
                      <a:pt x="1515" y="88"/>
                    </a:lnTo>
                    <a:lnTo>
                      <a:pt x="1516" y="85"/>
                    </a:lnTo>
                    <a:lnTo>
                      <a:pt x="1511" y="85"/>
                    </a:lnTo>
                    <a:lnTo>
                      <a:pt x="1515" y="88"/>
                    </a:lnTo>
                    <a:lnTo>
                      <a:pt x="1518" y="82"/>
                    </a:lnTo>
                    <a:lnTo>
                      <a:pt x="1518" y="80"/>
                    </a:lnTo>
                    <a:lnTo>
                      <a:pt x="1513" y="80"/>
                    </a:lnTo>
                    <a:lnTo>
                      <a:pt x="1516" y="82"/>
                    </a:lnTo>
                    <a:lnTo>
                      <a:pt x="1518" y="80"/>
                    </a:lnTo>
                    <a:lnTo>
                      <a:pt x="1513" y="80"/>
                    </a:lnTo>
                    <a:lnTo>
                      <a:pt x="1516" y="82"/>
                    </a:lnTo>
                    <a:lnTo>
                      <a:pt x="1519" y="77"/>
                    </a:lnTo>
                    <a:lnTo>
                      <a:pt x="1519" y="72"/>
                    </a:lnTo>
                    <a:lnTo>
                      <a:pt x="1514" y="72"/>
                    </a:lnTo>
                    <a:lnTo>
                      <a:pt x="1518" y="75"/>
                    </a:lnTo>
                    <a:lnTo>
                      <a:pt x="1519" y="72"/>
                    </a:lnTo>
                    <a:lnTo>
                      <a:pt x="1514" y="72"/>
                    </a:lnTo>
                    <a:lnTo>
                      <a:pt x="1518" y="75"/>
                    </a:lnTo>
                    <a:lnTo>
                      <a:pt x="1520" y="70"/>
                    </a:lnTo>
                    <a:lnTo>
                      <a:pt x="1520" y="68"/>
                    </a:lnTo>
                    <a:lnTo>
                      <a:pt x="1515" y="68"/>
                    </a:lnTo>
                    <a:lnTo>
                      <a:pt x="1519" y="71"/>
                    </a:lnTo>
                    <a:lnTo>
                      <a:pt x="1520" y="68"/>
                    </a:lnTo>
                    <a:lnTo>
                      <a:pt x="1515" y="68"/>
                    </a:lnTo>
                    <a:lnTo>
                      <a:pt x="1519" y="71"/>
                    </a:lnTo>
                    <a:lnTo>
                      <a:pt x="1522" y="66"/>
                    </a:lnTo>
                    <a:lnTo>
                      <a:pt x="1522" y="64"/>
                    </a:lnTo>
                    <a:lnTo>
                      <a:pt x="1516" y="64"/>
                    </a:lnTo>
                    <a:lnTo>
                      <a:pt x="1520" y="68"/>
                    </a:lnTo>
                    <a:lnTo>
                      <a:pt x="1519" y="67"/>
                    </a:lnTo>
                    <a:lnTo>
                      <a:pt x="1522" y="64"/>
                    </a:lnTo>
                    <a:lnTo>
                      <a:pt x="1516" y="64"/>
                    </a:lnTo>
                    <a:lnTo>
                      <a:pt x="1520" y="68"/>
                    </a:lnTo>
                    <a:lnTo>
                      <a:pt x="1522" y="67"/>
                    </a:lnTo>
                    <a:lnTo>
                      <a:pt x="1520" y="66"/>
                    </a:lnTo>
                    <a:lnTo>
                      <a:pt x="1523" y="63"/>
                    </a:lnTo>
                    <a:lnTo>
                      <a:pt x="1523" y="59"/>
                    </a:lnTo>
                    <a:lnTo>
                      <a:pt x="1518" y="59"/>
                    </a:lnTo>
                    <a:lnTo>
                      <a:pt x="1522" y="63"/>
                    </a:lnTo>
                    <a:lnTo>
                      <a:pt x="1520" y="62"/>
                    </a:lnTo>
                    <a:lnTo>
                      <a:pt x="1523" y="59"/>
                    </a:lnTo>
                    <a:lnTo>
                      <a:pt x="1518" y="59"/>
                    </a:lnTo>
                    <a:lnTo>
                      <a:pt x="1522" y="63"/>
                    </a:lnTo>
                    <a:lnTo>
                      <a:pt x="1523" y="62"/>
                    </a:lnTo>
                    <a:lnTo>
                      <a:pt x="1522" y="61"/>
                    </a:lnTo>
                    <a:lnTo>
                      <a:pt x="1524" y="58"/>
                    </a:lnTo>
                    <a:lnTo>
                      <a:pt x="1524" y="57"/>
                    </a:lnTo>
                    <a:lnTo>
                      <a:pt x="1519" y="57"/>
                    </a:lnTo>
                    <a:lnTo>
                      <a:pt x="1523" y="61"/>
                    </a:lnTo>
                    <a:lnTo>
                      <a:pt x="1522" y="59"/>
                    </a:lnTo>
                    <a:lnTo>
                      <a:pt x="1524" y="57"/>
                    </a:lnTo>
                    <a:lnTo>
                      <a:pt x="1519" y="57"/>
                    </a:lnTo>
                    <a:lnTo>
                      <a:pt x="1523" y="61"/>
                    </a:lnTo>
                    <a:lnTo>
                      <a:pt x="1524" y="59"/>
                    </a:lnTo>
                    <a:lnTo>
                      <a:pt x="1523" y="58"/>
                    </a:lnTo>
                    <a:lnTo>
                      <a:pt x="1525" y="55"/>
                    </a:lnTo>
                    <a:lnTo>
                      <a:pt x="1525" y="54"/>
                    </a:lnTo>
                    <a:lnTo>
                      <a:pt x="1520" y="54"/>
                    </a:lnTo>
                    <a:lnTo>
                      <a:pt x="1520" y="59"/>
                    </a:lnTo>
                    <a:lnTo>
                      <a:pt x="1520" y="58"/>
                    </a:lnTo>
                    <a:lnTo>
                      <a:pt x="1523" y="57"/>
                    </a:lnTo>
                    <a:lnTo>
                      <a:pt x="1525" y="54"/>
                    </a:lnTo>
                    <a:lnTo>
                      <a:pt x="1520" y="54"/>
                    </a:lnTo>
                    <a:lnTo>
                      <a:pt x="1520" y="59"/>
                    </a:lnTo>
                    <a:lnTo>
                      <a:pt x="1522" y="59"/>
                    </a:lnTo>
                    <a:lnTo>
                      <a:pt x="1522" y="58"/>
                    </a:lnTo>
                    <a:lnTo>
                      <a:pt x="1524" y="57"/>
                    </a:lnTo>
                    <a:lnTo>
                      <a:pt x="1527" y="54"/>
                    </a:lnTo>
                    <a:lnTo>
                      <a:pt x="1527" y="51"/>
                    </a:lnTo>
                    <a:lnTo>
                      <a:pt x="1522" y="51"/>
                    </a:lnTo>
                    <a:lnTo>
                      <a:pt x="1522" y="57"/>
                    </a:lnTo>
                    <a:lnTo>
                      <a:pt x="1522" y="55"/>
                    </a:lnTo>
                    <a:lnTo>
                      <a:pt x="1524" y="54"/>
                    </a:lnTo>
                    <a:lnTo>
                      <a:pt x="1527" y="51"/>
                    </a:lnTo>
                    <a:lnTo>
                      <a:pt x="1522" y="51"/>
                    </a:lnTo>
                    <a:lnTo>
                      <a:pt x="1522" y="57"/>
                    </a:lnTo>
                    <a:lnTo>
                      <a:pt x="1523" y="57"/>
                    </a:lnTo>
                    <a:lnTo>
                      <a:pt x="1523" y="51"/>
                    </a:lnTo>
                    <a:lnTo>
                      <a:pt x="1519" y="54"/>
                    </a:lnTo>
                    <a:lnTo>
                      <a:pt x="1523" y="57"/>
                    </a:lnTo>
                    <a:lnTo>
                      <a:pt x="1523" y="51"/>
                    </a:lnTo>
                    <a:lnTo>
                      <a:pt x="1519" y="54"/>
                    </a:lnTo>
                    <a:lnTo>
                      <a:pt x="1520" y="57"/>
                    </a:lnTo>
                    <a:lnTo>
                      <a:pt x="1524" y="54"/>
                    </a:lnTo>
                    <a:lnTo>
                      <a:pt x="1520" y="54"/>
                    </a:lnTo>
                    <a:lnTo>
                      <a:pt x="1520" y="57"/>
                    </a:lnTo>
                    <a:lnTo>
                      <a:pt x="1524" y="54"/>
                    </a:lnTo>
                    <a:lnTo>
                      <a:pt x="1520" y="54"/>
                    </a:lnTo>
                    <a:lnTo>
                      <a:pt x="1520" y="62"/>
                    </a:lnTo>
                    <a:lnTo>
                      <a:pt x="1522" y="66"/>
                    </a:lnTo>
                    <a:lnTo>
                      <a:pt x="1525" y="64"/>
                    </a:lnTo>
                    <a:lnTo>
                      <a:pt x="1522" y="64"/>
                    </a:lnTo>
                    <a:lnTo>
                      <a:pt x="1522" y="66"/>
                    </a:lnTo>
                    <a:lnTo>
                      <a:pt x="1525" y="64"/>
                    </a:lnTo>
                    <a:lnTo>
                      <a:pt x="1522" y="64"/>
                    </a:lnTo>
                    <a:lnTo>
                      <a:pt x="1522" y="72"/>
                    </a:lnTo>
                    <a:lnTo>
                      <a:pt x="1523" y="79"/>
                    </a:lnTo>
                    <a:lnTo>
                      <a:pt x="1527" y="77"/>
                    </a:lnTo>
                    <a:lnTo>
                      <a:pt x="1523" y="77"/>
                    </a:lnTo>
                    <a:lnTo>
                      <a:pt x="1523" y="79"/>
                    </a:lnTo>
                    <a:lnTo>
                      <a:pt x="1527" y="77"/>
                    </a:lnTo>
                    <a:lnTo>
                      <a:pt x="1523" y="77"/>
                    </a:lnTo>
                    <a:lnTo>
                      <a:pt x="1523" y="86"/>
                    </a:lnTo>
                    <a:lnTo>
                      <a:pt x="1524" y="95"/>
                    </a:lnTo>
                    <a:lnTo>
                      <a:pt x="1528" y="94"/>
                    </a:lnTo>
                    <a:lnTo>
                      <a:pt x="1524" y="94"/>
                    </a:lnTo>
                    <a:lnTo>
                      <a:pt x="1524" y="95"/>
                    </a:lnTo>
                    <a:lnTo>
                      <a:pt x="1528" y="94"/>
                    </a:lnTo>
                    <a:lnTo>
                      <a:pt x="1524" y="94"/>
                    </a:lnTo>
                    <a:lnTo>
                      <a:pt x="1524" y="116"/>
                    </a:lnTo>
                    <a:lnTo>
                      <a:pt x="1525" y="128"/>
                    </a:lnTo>
                    <a:lnTo>
                      <a:pt x="1529" y="126"/>
                    </a:lnTo>
                    <a:lnTo>
                      <a:pt x="1525" y="126"/>
                    </a:lnTo>
                    <a:lnTo>
                      <a:pt x="1525" y="128"/>
                    </a:lnTo>
                    <a:lnTo>
                      <a:pt x="1529" y="126"/>
                    </a:lnTo>
                    <a:lnTo>
                      <a:pt x="1525" y="126"/>
                    </a:lnTo>
                    <a:lnTo>
                      <a:pt x="1525" y="139"/>
                    </a:lnTo>
                    <a:lnTo>
                      <a:pt x="1527" y="154"/>
                    </a:lnTo>
                    <a:lnTo>
                      <a:pt x="1531" y="152"/>
                    </a:lnTo>
                    <a:lnTo>
                      <a:pt x="1527" y="152"/>
                    </a:lnTo>
                    <a:lnTo>
                      <a:pt x="1527" y="154"/>
                    </a:lnTo>
                    <a:lnTo>
                      <a:pt x="1531" y="152"/>
                    </a:lnTo>
                    <a:lnTo>
                      <a:pt x="1527" y="152"/>
                    </a:lnTo>
                    <a:lnTo>
                      <a:pt x="1527" y="168"/>
                    </a:lnTo>
                    <a:lnTo>
                      <a:pt x="1528" y="182"/>
                    </a:lnTo>
                    <a:lnTo>
                      <a:pt x="1532" y="181"/>
                    </a:lnTo>
                    <a:lnTo>
                      <a:pt x="1528" y="181"/>
                    </a:lnTo>
                    <a:lnTo>
                      <a:pt x="1528" y="182"/>
                    </a:lnTo>
                    <a:lnTo>
                      <a:pt x="1532" y="181"/>
                    </a:lnTo>
                    <a:lnTo>
                      <a:pt x="1528" y="181"/>
                    </a:lnTo>
                    <a:lnTo>
                      <a:pt x="1528" y="213"/>
                    </a:lnTo>
                    <a:lnTo>
                      <a:pt x="1529" y="230"/>
                    </a:lnTo>
                    <a:lnTo>
                      <a:pt x="1529" y="248"/>
                    </a:lnTo>
                    <a:lnTo>
                      <a:pt x="1531" y="266"/>
                    </a:lnTo>
                    <a:lnTo>
                      <a:pt x="1531" y="285"/>
                    </a:lnTo>
                    <a:lnTo>
                      <a:pt x="1532" y="305"/>
                    </a:lnTo>
                    <a:lnTo>
                      <a:pt x="1532" y="346"/>
                    </a:lnTo>
                    <a:lnTo>
                      <a:pt x="1533" y="367"/>
                    </a:lnTo>
                    <a:lnTo>
                      <a:pt x="1533" y="389"/>
                    </a:lnTo>
                    <a:lnTo>
                      <a:pt x="1535" y="411"/>
                    </a:lnTo>
                    <a:lnTo>
                      <a:pt x="1535" y="433"/>
                    </a:lnTo>
                    <a:lnTo>
                      <a:pt x="1536" y="455"/>
                    </a:lnTo>
                    <a:lnTo>
                      <a:pt x="1536" y="491"/>
                    </a:lnTo>
                    <a:lnTo>
                      <a:pt x="1537" y="493"/>
                    </a:lnTo>
                    <a:lnTo>
                      <a:pt x="1540" y="496"/>
                    </a:lnTo>
                    <a:lnTo>
                      <a:pt x="1564" y="496"/>
                    </a:lnTo>
                    <a:lnTo>
                      <a:pt x="1564" y="491"/>
                    </a:lnTo>
                    <a:lnTo>
                      <a:pt x="1560" y="491"/>
                    </a:lnTo>
                    <a:lnTo>
                      <a:pt x="1562" y="493"/>
                    </a:lnTo>
                    <a:lnTo>
                      <a:pt x="1564" y="496"/>
                    </a:lnTo>
                    <a:lnTo>
                      <a:pt x="1564" y="491"/>
                    </a:lnTo>
                    <a:lnTo>
                      <a:pt x="1560" y="491"/>
                    </a:lnTo>
                    <a:lnTo>
                      <a:pt x="1560" y="497"/>
                    </a:lnTo>
                    <a:lnTo>
                      <a:pt x="1562" y="510"/>
                    </a:lnTo>
                    <a:lnTo>
                      <a:pt x="1566" y="509"/>
                    </a:lnTo>
                    <a:lnTo>
                      <a:pt x="1562" y="509"/>
                    </a:lnTo>
                    <a:lnTo>
                      <a:pt x="1562" y="510"/>
                    </a:lnTo>
                    <a:lnTo>
                      <a:pt x="1566" y="509"/>
                    </a:lnTo>
                    <a:lnTo>
                      <a:pt x="1562" y="509"/>
                    </a:lnTo>
                    <a:lnTo>
                      <a:pt x="1562" y="534"/>
                    </a:lnTo>
                    <a:lnTo>
                      <a:pt x="1563" y="545"/>
                    </a:lnTo>
                    <a:lnTo>
                      <a:pt x="1567" y="544"/>
                    </a:lnTo>
                    <a:lnTo>
                      <a:pt x="1563" y="544"/>
                    </a:lnTo>
                    <a:lnTo>
                      <a:pt x="1563" y="545"/>
                    </a:lnTo>
                    <a:lnTo>
                      <a:pt x="1567" y="544"/>
                    </a:lnTo>
                    <a:lnTo>
                      <a:pt x="1563" y="544"/>
                    </a:lnTo>
                    <a:lnTo>
                      <a:pt x="1563" y="557"/>
                    </a:lnTo>
                    <a:lnTo>
                      <a:pt x="1564" y="568"/>
                    </a:lnTo>
                    <a:lnTo>
                      <a:pt x="1568" y="567"/>
                    </a:lnTo>
                    <a:lnTo>
                      <a:pt x="1564" y="567"/>
                    </a:lnTo>
                    <a:lnTo>
                      <a:pt x="1564" y="568"/>
                    </a:lnTo>
                    <a:lnTo>
                      <a:pt x="1568" y="567"/>
                    </a:lnTo>
                    <a:lnTo>
                      <a:pt x="1564" y="567"/>
                    </a:lnTo>
                    <a:lnTo>
                      <a:pt x="1564" y="579"/>
                    </a:lnTo>
                    <a:lnTo>
                      <a:pt x="1566" y="590"/>
                    </a:lnTo>
                    <a:lnTo>
                      <a:pt x="1569" y="589"/>
                    </a:lnTo>
                    <a:lnTo>
                      <a:pt x="1566" y="589"/>
                    </a:lnTo>
                    <a:lnTo>
                      <a:pt x="1566" y="590"/>
                    </a:lnTo>
                    <a:lnTo>
                      <a:pt x="1569" y="589"/>
                    </a:lnTo>
                    <a:lnTo>
                      <a:pt x="1566" y="589"/>
                    </a:lnTo>
                    <a:lnTo>
                      <a:pt x="1566" y="611"/>
                    </a:lnTo>
                    <a:lnTo>
                      <a:pt x="1567" y="621"/>
                    </a:lnTo>
                    <a:lnTo>
                      <a:pt x="1571" y="620"/>
                    </a:lnTo>
                    <a:lnTo>
                      <a:pt x="1567" y="620"/>
                    </a:lnTo>
                    <a:lnTo>
                      <a:pt x="1567" y="621"/>
                    </a:lnTo>
                    <a:lnTo>
                      <a:pt x="1571" y="620"/>
                    </a:lnTo>
                    <a:lnTo>
                      <a:pt x="1567" y="620"/>
                    </a:lnTo>
                    <a:lnTo>
                      <a:pt x="1567" y="632"/>
                    </a:lnTo>
                    <a:lnTo>
                      <a:pt x="1568" y="642"/>
                    </a:lnTo>
                    <a:lnTo>
                      <a:pt x="1572" y="641"/>
                    </a:lnTo>
                    <a:lnTo>
                      <a:pt x="1568" y="641"/>
                    </a:lnTo>
                    <a:lnTo>
                      <a:pt x="1568" y="642"/>
                    </a:lnTo>
                    <a:lnTo>
                      <a:pt x="1572" y="641"/>
                    </a:lnTo>
                    <a:lnTo>
                      <a:pt x="1568" y="641"/>
                    </a:lnTo>
                    <a:lnTo>
                      <a:pt x="1568" y="651"/>
                    </a:lnTo>
                    <a:lnTo>
                      <a:pt x="1569" y="661"/>
                    </a:lnTo>
                    <a:lnTo>
                      <a:pt x="1573" y="660"/>
                    </a:lnTo>
                    <a:lnTo>
                      <a:pt x="1569" y="660"/>
                    </a:lnTo>
                    <a:lnTo>
                      <a:pt x="1569" y="661"/>
                    </a:lnTo>
                    <a:lnTo>
                      <a:pt x="1573" y="660"/>
                    </a:lnTo>
                    <a:lnTo>
                      <a:pt x="1569" y="660"/>
                    </a:lnTo>
                    <a:lnTo>
                      <a:pt x="1569" y="680"/>
                    </a:lnTo>
                    <a:lnTo>
                      <a:pt x="1571" y="689"/>
                    </a:lnTo>
                    <a:lnTo>
                      <a:pt x="1575" y="687"/>
                    </a:lnTo>
                    <a:lnTo>
                      <a:pt x="1571" y="687"/>
                    </a:lnTo>
                    <a:lnTo>
                      <a:pt x="1571" y="689"/>
                    </a:lnTo>
                    <a:lnTo>
                      <a:pt x="1575" y="687"/>
                    </a:lnTo>
                    <a:lnTo>
                      <a:pt x="1571" y="687"/>
                    </a:lnTo>
                    <a:lnTo>
                      <a:pt x="1571" y="698"/>
                    </a:lnTo>
                    <a:lnTo>
                      <a:pt x="1572" y="705"/>
                    </a:lnTo>
                    <a:lnTo>
                      <a:pt x="1576" y="704"/>
                    </a:lnTo>
                    <a:lnTo>
                      <a:pt x="1572" y="704"/>
                    </a:lnTo>
                    <a:lnTo>
                      <a:pt x="1572" y="705"/>
                    </a:lnTo>
                    <a:lnTo>
                      <a:pt x="1576" y="704"/>
                    </a:lnTo>
                    <a:lnTo>
                      <a:pt x="1572" y="704"/>
                    </a:lnTo>
                    <a:lnTo>
                      <a:pt x="1572" y="714"/>
                    </a:lnTo>
                    <a:lnTo>
                      <a:pt x="1573" y="722"/>
                    </a:lnTo>
                    <a:lnTo>
                      <a:pt x="1577" y="721"/>
                    </a:lnTo>
                    <a:lnTo>
                      <a:pt x="1573" y="721"/>
                    </a:lnTo>
                    <a:lnTo>
                      <a:pt x="1573" y="722"/>
                    </a:lnTo>
                    <a:lnTo>
                      <a:pt x="1577" y="721"/>
                    </a:lnTo>
                    <a:lnTo>
                      <a:pt x="1573" y="721"/>
                    </a:lnTo>
                    <a:lnTo>
                      <a:pt x="1573" y="738"/>
                    </a:lnTo>
                    <a:lnTo>
                      <a:pt x="1575" y="745"/>
                    </a:lnTo>
                    <a:lnTo>
                      <a:pt x="1578" y="744"/>
                    </a:lnTo>
                    <a:lnTo>
                      <a:pt x="1575" y="744"/>
                    </a:lnTo>
                    <a:lnTo>
                      <a:pt x="1575" y="745"/>
                    </a:lnTo>
                    <a:lnTo>
                      <a:pt x="1578" y="744"/>
                    </a:lnTo>
                    <a:lnTo>
                      <a:pt x="1575" y="744"/>
                    </a:lnTo>
                    <a:lnTo>
                      <a:pt x="1575" y="753"/>
                    </a:lnTo>
                    <a:lnTo>
                      <a:pt x="1576" y="761"/>
                    </a:lnTo>
                    <a:lnTo>
                      <a:pt x="1580" y="760"/>
                    </a:lnTo>
                    <a:lnTo>
                      <a:pt x="1576" y="760"/>
                    </a:lnTo>
                    <a:lnTo>
                      <a:pt x="1576" y="761"/>
                    </a:lnTo>
                    <a:lnTo>
                      <a:pt x="1580" y="760"/>
                    </a:lnTo>
                    <a:lnTo>
                      <a:pt x="1576" y="760"/>
                    </a:lnTo>
                    <a:lnTo>
                      <a:pt x="1576" y="782"/>
                    </a:lnTo>
                    <a:lnTo>
                      <a:pt x="1578" y="795"/>
                    </a:lnTo>
                    <a:lnTo>
                      <a:pt x="1582" y="793"/>
                    </a:lnTo>
                    <a:lnTo>
                      <a:pt x="1578" y="793"/>
                    </a:lnTo>
                    <a:lnTo>
                      <a:pt x="1578" y="795"/>
                    </a:lnTo>
                    <a:lnTo>
                      <a:pt x="1582" y="793"/>
                    </a:lnTo>
                    <a:lnTo>
                      <a:pt x="1578" y="793"/>
                    </a:lnTo>
                    <a:lnTo>
                      <a:pt x="1578" y="801"/>
                    </a:lnTo>
                    <a:lnTo>
                      <a:pt x="1580" y="808"/>
                    </a:lnTo>
                    <a:lnTo>
                      <a:pt x="1584" y="806"/>
                    </a:lnTo>
                    <a:lnTo>
                      <a:pt x="1580" y="806"/>
                    </a:lnTo>
                    <a:lnTo>
                      <a:pt x="1580" y="808"/>
                    </a:lnTo>
                    <a:lnTo>
                      <a:pt x="1584" y="806"/>
                    </a:lnTo>
                    <a:lnTo>
                      <a:pt x="1580" y="806"/>
                    </a:lnTo>
                    <a:lnTo>
                      <a:pt x="1580" y="813"/>
                    </a:lnTo>
                    <a:lnTo>
                      <a:pt x="1581" y="819"/>
                    </a:lnTo>
                    <a:lnTo>
                      <a:pt x="1585" y="818"/>
                    </a:lnTo>
                    <a:lnTo>
                      <a:pt x="1581" y="818"/>
                    </a:lnTo>
                    <a:lnTo>
                      <a:pt x="1581" y="819"/>
                    </a:lnTo>
                    <a:lnTo>
                      <a:pt x="1585" y="818"/>
                    </a:lnTo>
                    <a:lnTo>
                      <a:pt x="1581" y="818"/>
                    </a:lnTo>
                    <a:lnTo>
                      <a:pt x="1581" y="829"/>
                    </a:lnTo>
                    <a:lnTo>
                      <a:pt x="1582" y="835"/>
                    </a:lnTo>
                    <a:lnTo>
                      <a:pt x="1586" y="833"/>
                    </a:lnTo>
                    <a:lnTo>
                      <a:pt x="1582" y="833"/>
                    </a:lnTo>
                    <a:lnTo>
                      <a:pt x="1582" y="835"/>
                    </a:lnTo>
                    <a:lnTo>
                      <a:pt x="1586" y="833"/>
                    </a:lnTo>
                    <a:lnTo>
                      <a:pt x="1582" y="833"/>
                    </a:lnTo>
                    <a:lnTo>
                      <a:pt x="1582" y="840"/>
                    </a:lnTo>
                    <a:lnTo>
                      <a:pt x="1584" y="845"/>
                    </a:lnTo>
                    <a:lnTo>
                      <a:pt x="1587" y="844"/>
                    </a:lnTo>
                    <a:lnTo>
                      <a:pt x="1584" y="844"/>
                    </a:lnTo>
                    <a:lnTo>
                      <a:pt x="1584" y="845"/>
                    </a:lnTo>
                    <a:lnTo>
                      <a:pt x="1587" y="844"/>
                    </a:lnTo>
                    <a:lnTo>
                      <a:pt x="1584" y="844"/>
                    </a:lnTo>
                    <a:lnTo>
                      <a:pt x="1584" y="850"/>
                    </a:lnTo>
                    <a:lnTo>
                      <a:pt x="1585" y="854"/>
                    </a:lnTo>
                    <a:lnTo>
                      <a:pt x="1589" y="853"/>
                    </a:lnTo>
                    <a:lnTo>
                      <a:pt x="1585" y="853"/>
                    </a:lnTo>
                    <a:lnTo>
                      <a:pt x="1585" y="854"/>
                    </a:lnTo>
                    <a:lnTo>
                      <a:pt x="1589" y="853"/>
                    </a:lnTo>
                    <a:lnTo>
                      <a:pt x="1585" y="853"/>
                    </a:lnTo>
                    <a:lnTo>
                      <a:pt x="1585" y="863"/>
                    </a:lnTo>
                    <a:lnTo>
                      <a:pt x="1586" y="867"/>
                    </a:lnTo>
                    <a:lnTo>
                      <a:pt x="1590" y="866"/>
                    </a:lnTo>
                    <a:lnTo>
                      <a:pt x="1586" y="866"/>
                    </a:lnTo>
                    <a:lnTo>
                      <a:pt x="1586" y="867"/>
                    </a:lnTo>
                    <a:lnTo>
                      <a:pt x="1590" y="866"/>
                    </a:lnTo>
                    <a:lnTo>
                      <a:pt x="1586" y="866"/>
                    </a:lnTo>
                    <a:lnTo>
                      <a:pt x="1586" y="871"/>
                    </a:lnTo>
                    <a:lnTo>
                      <a:pt x="1587" y="875"/>
                    </a:lnTo>
                    <a:lnTo>
                      <a:pt x="1591" y="873"/>
                    </a:lnTo>
                    <a:lnTo>
                      <a:pt x="1587" y="873"/>
                    </a:lnTo>
                    <a:lnTo>
                      <a:pt x="1587" y="875"/>
                    </a:lnTo>
                    <a:lnTo>
                      <a:pt x="1591" y="873"/>
                    </a:lnTo>
                    <a:lnTo>
                      <a:pt x="1587" y="873"/>
                    </a:lnTo>
                    <a:lnTo>
                      <a:pt x="1587" y="879"/>
                    </a:lnTo>
                    <a:lnTo>
                      <a:pt x="1589" y="882"/>
                    </a:lnTo>
                    <a:lnTo>
                      <a:pt x="1593" y="881"/>
                    </a:lnTo>
                    <a:lnTo>
                      <a:pt x="1589" y="881"/>
                    </a:lnTo>
                    <a:lnTo>
                      <a:pt x="1589" y="882"/>
                    </a:lnTo>
                    <a:lnTo>
                      <a:pt x="1593" y="881"/>
                    </a:lnTo>
                    <a:lnTo>
                      <a:pt x="1589" y="881"/>
                    </a:lnTo>
                    <a:lnTo>
                      <a:pt x="1589" y="889"/>
                    </a:lnTo>
                    <a:lnTo>
                      <a:pt x="1590" y="893"/>
                    </a:lnTo>
                    <a:lnTo>
                      <a:pt x="1594" y="892"/>
                    </a:lnTo>
                    <a:lnTo>
                      <a:pt x="1590" y="892"/>
                    </a:lnTo>
                    <a:lnTo>
                      <a:pt x="1590" y="893"/>
                    </a:lnTo>
                    <a:lnTo>
                      <a:pt x="1594" y="892"/>
                    </a:lnTo>
                    <a:lnTo>
                      <a:pt x="1590" y="892"/>
                    </a:lnTo>
                    <a:lnTo>
                      <a:pt x="1590" y="897"/>
                    </a:lnTo>
                    <a:lnTo>
                      <a:pt x="1591" y="899"/>
                    </a:lnTo>
                    <a:lnTo>
                      <a:pt x="1595" y="897"/>
                    </a:lnTo>
                    <a:lnTo>
                      <a:pt x="1591" y="897"/>
                    </a:lnTo>
                    <a:lnTo>
                      <a:pt x="1591" y="899"/>
                    </a:lnTo>
                    <a:lnTo>
                      <a:pt x="1595" y="897"/>
                    </a:lnTo>
                    <a:lnTo>
                      <a:pt x="1591" y="897"/>
                    </a:lnTo>
                    <a:lnTo>
                      <a:pt x="1591" y="903"/>
                    </a:lnTo>
                    <a:lnTo>
                      <a:pt x="1593" y="906"/>
                    </a:lnTo>
                    <a:lnTo>
                      <a:pt x="1596" y="903"/>
                    </a:lnTo>
                    <a:lnTo>
                      <a:pt x="1593" y="903"/>
                    </a:lnTo>
                    <a:lnTo>
                      <a:pt x="1593" y="906"/>
                    </a:lnTo>
                    <a:lnTo>
                      <a:pt x="1596" y="903"/>
                    </a:lnTo>
                    <a:lnTo>
                      <a:pt x="1593" y="903"/>
                    </a:lnTo>
                    <a:lnTo>
                      <a:pt x="1593" y="910"/>
                    </a:lnTo>
                    <a:lnTo>
                      <a:pt x="1594" y="912"/>
                    </a:lnTo>
                    <a:lnTo>
                      <a:pt x="1598" y="910"/>
                    </a:lnTo>
                    <a:lnTo>
                      <a:pt x="1594" y="910"/>
                    </a:lnTo>
                    <a:lnTo>
                      <a:pt x="1594" y="912"/>
                    </a:lnTo>
                    <a:lnTo>
                      <a:pt x="1598" y="910"/>
                    </a:lnTo>
                    <a:lnTo>
                      <a:pt x="1594" y="910"/>
                    </a:lnTo>
                    <a:lnTo>
                      <a:pt x="1594" y="915"/>
                    </a:lnTo>
                    <a:lnTo>
                      <a:pt x="1595" y="917"/>
                    </a:lnTo>
                    <a:lnTo>
                      <a:pt x="1599" y="915"/>
                    </a:lnTo>
                    <a:lnTo>
                      <a:pt x="1595" y="915"/>
                    </a:lnTo>
                    <a:lnTo>
                      <a:pt x="1595" y="917"/>
                    </a:lnTo>
                    <a:lnTo>
                      <a:pt x="1599" y="915"/>
                    </a:lnTo>
                    <a:lnTo>
                      <a:pt x="1595" y="915"/>
                    </a:lnTo>
                    <a:lnTo>
                      <a:pt x="1595" y="920"/>
                    </a:lnTo>
                    <a:lnTo>
                      <a:pt x="1596" y="923"/>
                    </a:lnTo>
                    <a:lnTo>
                      <a:pt x="1600" y="920"/>
                    </a:lnTo>
                    <a:lnTo>
                      <a:pt x="1596" y="920"/>
                    </a:lnTo>
                    <a:lnTo>
                      <a:pt x="1596" y="923"/>
                    </a:lnTo>
                    <a:lnTo>
                      <a:pt x="1600" y="920"/>
                    </a:lnTo>
                    <a:lnTo>
                      <a:pt x="1596" y="920"/>
                    </a:lnTo>
                    <a:lnTo>
                      <a:pt x="1596" y="921"/>
                    </a:lnTo>
                    <a:lnTo>
                      <a:pt x="1598" y="925"/>
                    </a:lnTo>
                    <a:lnTo>
                      <a:pt x="1599" y="926"/>
                    </a:lnTo>
                    <a:lnTo>
                      <a:pt x="1602" y="923"/>
                    </a:lnTo>
                    <a:lnTo>
                      <a:pt x="1598" y="923"/>
                    </a:lnTo>
                    <a:lnTo>
                      <a:pt x="1599" y="926"/>
                    </a:lnTo>
                    <a:lnTo>
                      <a:pt x="1602" y="923"/>
                    </a:lnTo>
                    <a:lnTo>
                      <a:pt x="1598" y="923"/>
                    </a:lnTo>
                    <a:lnTo>
                      <a:pt x="1598" y="924"/>
                    </a:lnTo>
                    <a:lnTo>
                      <a:pt x="1599" y="928"/>
                    </a:lnTo>
                    <a:lnTo>
                      <a:pt x="1600" y="929"/>
                    </a:lnTo>
                    <a:lnTo>
                      <a:pt x="1603" y="925"/>
                    </a:lnTo>
                    <a:lnTo>
                      <a:pt x="1599" y="925"/>
                    </a:lnTo>
                    <a:lnTo>
                      <a:pt x="1600" y="929"/>
                    </a:lnTo>
                    <a:lnTo>
                      <a:pt x="1603" y="925"/>
                    </a:lnTo>
                    <a:lnTo>
                      <a:pt x="1599" y="925"/>
                    </a:lnTo>
                    <a:lnTo>
                      <a:pt x="1599" y="928"/>
                    </a:lnTo>
                    <a:lnTo>
                      <a:pt x="1600" y="932"/>
                    </a:lnTo>
                    <a:lnTo>
                      <a:pt x="1603" y="934"/>
                    </a:lnTo>
                    <a:lnTo>
                      <a:pt x="1606" y="930"/>
                    </a:lnTo>
                    <a:lnTo>
                      <a:pt x="1602" y="930"/>
                    </a:lnTo>
                    <a:lnTo>
                      <a:pt x="1603" y="934"/>
                    </a:lnTo>
                    <a:lnTo>
                      <a:pt x="1606" y="930"/>
                    </a:lnTo>
                    <a:lnTo>
                      <a:pt x="1602" y="930"/>
                    </a:lnTo>
                    <a:lnTo>
                      <a:pt x="1602" y="932"/>
                    </a:lnTo>
                    <a:lnTo>
                      <a:pt x="1603" y="934"/>
                    </a:lnTo>
                    <a:lnTo>
                      <a:pt x="1606" y="935"/>
                    </a:lnTo>
                    <a:lnTo>
                      <a:pt x="1609" y="935"/>
                    </a:lnTo>
                    <a:lnTo>
                      <a:pt x="1611" y="934"/>
                    </a:lnTo>
                    <a:lnTo>
                      <a:pt x="1609" y="933"/>
                    </a:lnTo>
                    <a:lnTo>
                      <a:pt x="1612" y="930"/>
                    </a:lnTo>
                    <a:lnTo>
                      <a:pt x="1612" y="926"/>
                    </a:lnTo>
                    <a:lnTo>
                      <a:pt x="1607" y="926"/>
                    </a:lnTo>
                    <a:lnTo>
                      <a:pt x="1611" y="928"/>
                    </a:lnTo>
                    <a:lnTo>
                      <a:pt x="1612" y="926"/>
                    </a:lnTo>
                    <a:lnTo>
                      <a:pt x="1607" y="926"/>
                    </a:lnTo>
                    <a:lnTo>
                      <a:pt x="1611" y="928"/>
                    </a:lnTo>
                    <a:lnTo>
                      <a:pt x="1612" y="924"/>
                    </a:lnTo>
                    <a:lnTo>
                      <a:pt x="1613" y="923"/>
                    </a:lnTo>
                    <a:lnTo>
                      <a:pt x="1613" y="919"/>
                    </a:lnTo>
                    <a:lnTo>
                      <a:pt x="1608" y="919"/>
                    </a:lnTo>
                    <a:lnTo>
                      <a:pt x="1612" y="920"/>
                    </a:lnTo>
                    <a:lnTo>
                      <a:pt x="1613" y="919"/>
                    </a:lnTo>
                    <a:lnTo>
                      <a:pt x="1608" y="919"/>
                    </a:lnTo>
                    <a:lnTo>
                      <a:pt x="1612" y="920"/>
                    </a:lnTo>
                    <a:lnTo>
                      <a:pt x="1613" y="914"/>
                    </a:lnTo>
                    <a:lnTo>
                      <a:pt x="1615" y="912"/>
                    </a:lnTo>
                    <a:lnTo>
                      <a:pt x="1615" y="906"/>
                    </a:lnTo>
                    <a:lnTo>
                      <a:pt x="1609" y="906"/>
                    </a:lnTo>
                    <a:lnTo>
                      <a:pt x="1615" y="907"/>
                    </a:lnTo>
                    <a:lnTo>
                      <a:pt x="1615" y="906"/>
                    </a:lnTo>
                    <a:lnTo>
                      <a:pt x="1609" y="906"/>
                    </a:lnTo>
                    <a:lnTo>
                      <a:pt x="1615" y="907"/>
                    </a:lnTo>
                    <a:lnTo>
                      <a:pt x="1616" y="899"/>
                    </a:lnTo>
                    <a:lnTo>
                      <a:pt x="1616" y="880"/>
                    </a:lnTo>
                    <a:lnTo>
                      <a:pt x="1611" y="880"/>
                    </a:lnTo>
                    <a:lnTo>
                      <a:pt x="1616" y="881"/>
                    </a:lnTo>
                    <a:lnTo>
                      <a:pt x="1616" y="880"/>
                    </a:lnTo>
                    <a:lnTo>
                      <a:pt x="1611" y="880"/>
                    </a:lnTo>
                    <a:lnTo>
                      <a:pt x="1616" y="881"/>
                    </a:lnTo>
                    <a:lnTo>
                      <a:pt x="1617" y="871"/>
                    </a:lnTo>
                    <a:lnTo>
                      <a:pt x="1617" y="858"/>
                    </a:lnTo>
                    <a:lnTo>
                      <a:pt x="1612" y="858"/>
                    </a:lnTo>
                    <a:lnTo>
                      <a:pt x="1617" y="859"/>
                    </a:lnTo>
                    <a:lnTo>
                      <a:pt x="1617" y="858"/>
                    </a:lnTo>
                    <a:lnTo>
                      <a:pt x="1612" y="858"/>
                    </a:lnTo>
                    <a:lnTo>
                      <a:pt x="1617" y="859"/>
                    </a:lnTo>
                    <a:lnTo>
                      <a:pt x="1618" y="848"/>
                    </a:lnTo>
                    <a:lnTo>
                      <a:pt x="1618" y="832"/>
                    </a:lnTo>
                    <a:lnTo>
                      <a:pt x="1613" y="832"/>
                    </a:lnTo>
                    <a:lnTo>
                      <a:pt x="1618" y="833"/>
                    </a:lnTo>
                    <a:lnTo>
                      <a:pt x="1618" y="832"/>
                    </a:lnTo>
                    <a:lnTo>
                      <a:pt x="1613" y="832"/>
                    </a:lnTo>
                    <a:lnTo>
                      <a:pt x="1618" y="833"/>
                    </a:lnTo>
                    <a:lnTo>
                      <a:pt x="1620" y="820"/>
                    </a:lnTo>
                    <a:lnTo>
                      <a:pt x="1620" y="788"/>
                    </a:lnTo>
                    <a:lnTo>
                      <a:pt x="1615" y="788"/>
                    </a:lnTo>
                    <a:lnTo>
                      <a:pt x="1620" y="789"/>
                    </a:lnTo>
                    <a:lnTo>
                      <a:pt x="1620" y="788"/>
                    </a:lnTo>
                    <a:lnTo>
                      <a:pt x="1615" y="788"/>
                    </a:lnTo>
                    <a:lnTo>
                      <a:pt x="1620" y="789"/>
                    </a:lnTo>
                    <a:lnTo>
                      <a:pt x="1621" y="773"/>
                    </a:lnTo>
                    <a:lnTo>
                      <a:pt x="1621" y="755"/>
                    </a:lnTo>
                    <a:lnTo>
                      <a:pt x="1616" y="755"/>
                    </a:lnTo>
                    <a:lnTo>
                      <a:pt x="1621" y="756"/>
                    </a:lnTo>
                    <a:lnTo>
                      <a:pt x="1621" y="755"/>
                    </a:lnTo>
                    <a:lnTo>
                      <a:pt x="1616" y="755"/>
                    </a:lnTo>
                    <a:lnTo>
                      <a:pt x="1621" y="756"/>
                    </a:lnTo>
                    <a:lnTo>
                      <a:pt x="1622" y="738"/>
                    </a:lnTo>
                    <a:lnTo>
                      <a:pt x="1622" y="718"/>
                    </a:lnTo>
                    <a:lnTo>
                      <a:pt x="1617" y="718"/>
                    </a:lnTo>
                    <a:lnTo>
                      <a:pt x="1622" y="720"/>
                    </a:lnTo>
                    <a:lnTo>
                      <a:pt x="1622" y="718"/>
                    </a:lnTo>
                    <a:lnTo>
                      <a:pt x="1617" y="718"/>
                    </a:lnTo>
                    <a:lnTo>
                      <a:pt x="1622" y="720"/>
                    </a:lnTo>
                    <a:lnTo>
                      <a:pt x="1624" y="702"/>
                    </a:lnTo>
                    <a:lnTo>
                      <a:pt x="1624" y="660"/>
                    </a:lnTo>
                    <a:lnTo>
                      <a:pt x="1625" y="640"/>
                    </a:lnTo>
                    <a:lnTo>
                      <a:pt x="1625" y="619"/>
                    </a:lnTo>
                    <a:lnTo>
                      <a:pt x="1626" y="597"/>
                    </a:lnTo>
                    <a:lnTo>
                      <a:pt x="1626" y="575"/>
                    </a:lnTo>
                    <a:lnTo>
                      <a:pt x="1627" y="553"/>
                    </a:lnTo>
                    <a:lnTo>
                      <a:pt x="1627" y="508"/>
                    </a:lnTo>
                    <a:lnTo>
                      <a:pt x="1622" y="508"/>
                    </a:lnTo>
                    <a:lnTo>
                      <a:pt x="1627" y="509"/>
                    </a:lnTo>
                    <a:lnTo>
                      <a:pt x="1627" y="508"/>
                    </a:lnTo>
                    <a:lnTo>
                      <a:pt x="1622" y="508"/>
                    </a:lnTo>
                    <a:lnTo>
                      <a:pt x="1627" y="509"/>
                    </a:lnTo>
                    <a:lnTo>
                      <a:pt x="1629" y="492"/>
                    </a:lnTo>
                    <a:lnTo>
                      <a:pt x="1624" y="491"/>
                    </a:lnTo>
                    <a:lnTo>
                      <a:pt x="1624" y="496"/>
                    </a:lnTo>
                    <a:lnTo>
                      <a:pt x="1624" y="495"/>
                    </a:lnTo>
                    <a:lnTo>
                      <a:pt x="1629" y="492"/>
                    </a:lnTo>
                    <a:lnTo>
                      <a:pt x="1624" y="491"/>
                    </a:lnTo>
                    <a:lnTo>
                      <a:pt x="1624" y="496"/>
                    </a:lnTo>
                    <a:lnTo>
                      <a:pt x="1647" y="496"/>
                    </a:lnTo>
                    <a:lnTo>
                      <a:pt x="1647" y="495"/>
                    </a:lnTo>
                    <a:lnTo>
                      <a:pt x="1649" y="493"/>
                    </a:lnTo>
                    <a:lnTo>
                      <a:pt x="1651" y="493"/>
                    </a:lnTo>
                    <a:lnTo>
                      <a:pt x="1653" y="488"/>
                    </a:lnTo>
                    <a:lnTo>
                      <a:pt x="1653" y="464"/>
                    </a:lnTo>
                    <a:lnTo>
                      <a:pt x="1648" y="464"/>
                    </a:lnTo>
                    <a:lnTo>
                      <a:pt x="1653" y="465"/>
                    </a:lnTo>
                    <a:lnTo>
                      <a:pt x="1653" y="464"/>
                    </a:lnTo>
                    <a:lnTo>
                      <a:pt x="1648" y="464"/>
                    </a:lnTo>
                    <a:lnTo>
                      <a:pt x="1653" y="465"/>
                    </a:lnTo>
                    <a:lnTo>
                      <a:pt x="1655" y="453"/>
                    </a:lnTo>
                    <a:lnTo>
                      <a:pt x="1655" y="440"/>
                    </a:lnTo>
                    <a:lnTo>
                      <a:pt x="1649" y="440"/>
                    </a:lnTo>
                    <a:lnTo>
                      <a:pt x="1655" y="442"/>
                    </a:lnTo>
                    <a:lnTo>
                      <a:pt x="1655" y="440"/>
                    </a:lnTo>
                    <a:lnTo>
                      <a:pt x="1649" y="440"/>
                    </a:lnTo>
                    <a:lnTo>
                      <a:pt x="1655" y="442"/>
                    </a:lnTo>
                    <a:lnTo>
                      <a:pt x="1656" y="430"/>
                    </a:lnTo>
                    <a:lnTo>
                      <a:pt x="1656" y="417"/>
                    </a:lnTo>
                    <a:lnTo>
                      <a:pt x="1651" y="417"/>
                    </a:lnTo>
                    <a:lnTo>
                      <a:pt x="1656" y="419"/>
                    </a:lnTo>
                    <a:lnTo>
                      <a:pt x="1656" y="417"/>
                    </a:lnTo>
                    <a:lnTo>
                      <a:pt x="1651" y="417"/>
                    </a:lnTo>
                    <a:lnTo>
                      <a:pt x="1656" y="419"/>
                    </a:lnTo>
                    <a:lnTo>
                      <a:pt x="1657" y="408"/>
                    </a:lnTo>
                    <a:lnTo>
                      <a:pt x="1657" y="385"/>
                    </a:lnTo>
                    <a:lnTo>
                      <a:pt x="1652" y="385"/>
                    </a:lnTo>
                    <a:lnTo>
                      <a:pt x="1657" y="386"/>
                    </a:lnTo>
                    <a:lnTo>
                      <a:pt x="1657" y="385"/>
                    </a:lnTo>
                    <a:lnTo>
                      <a:pt x="1652" y="385"/>
                    </a:lnTo>
                    <a:lnTo>
                      <a:pt x="1657" y="386"/>
                    </a:lnTo>
                    <a:lnTo>
                      <a:pt x="1658" y="376"/>
                    </a:lnTo>
                    <a:lnTo>
                      <a:pt x="1658" y="364"/>
                    </a:lnTo>
                    <a:lnTo>
                      <a:pt x="1653" y="364"/>
                    </a:lnTo>
                    <a:lnTo>
                      <a:pt x="1658" y="366"/>
                    </a:lnTo>
                    <a:lnTo>
                      <a:pt x="1658" y="364"/>
                    </a:lnTo>
                    <a:lnTo>
                      <a:pt x="1653" y="364"/>
                    </a:lnTo>
                    <a:lnTo>
                      <a:pt x="1658" y="366"/>
                    </a:lnTo>
                    <a:lnTo>
                      <a:pt x="1660" y="355"/>
                    </a:lnTo>
                    <a:lnTo>
                      <a:pt x="1660" y="344"/>
                    </a:lnTo>
                    <a:lnTo>
                      <a:pt x="1655" y="344"/>
                    </a:lnTo>
                    <a:lnTo>
                      <a:pt x="1660" y="345"/>
                    </a:lnTo>
                    <a:lnTo>
                      <a:pt x="1660" y="344"/>
                    </a:lnTo>
                    <a:lnTo>
                      <a:pt x="1655" y="344"/>
                    </a:lnTo>
                    <a:lnTo>
                      <a:pt x="1660" y="345"/>
                    </a:lnTo>
                    <a:lnTo>
                      <a:pt x="1661" y="336"/>
                    </a:lnTo>
                    <a:lnTo>
                      <a:pt x="1661" y="315"/>
                    </a:lnTo>
                    <a:lnTo>
                      <a:pt x="1656" y="315"/>
                    </a:lnTo>
                    <a:lnTo>
                      <a:pt x="1661" y="316"/>
                    </a:lnTo>
                    <a:lnTo>
                      <a:pt x="1661" y="315"/>
                    </a:lnTo>
                    <a:lnTo>
                      <a:pt x="1656" y="315"/>
                    </a:lnTo>
                    <a:lnTo>
                      <a:pt x="1661" y="316"/>
                    </a:lnTo>
                    <a:lnTo>
                      <a:pt x="1662" y="307"/>
                    </a:lnTo>
                    <a:lnTo>
                      <a:pt x="1662" y="297"/>
                    </a:lnTo>
                    <a:lnTo>
                      <a:pt x="1657" y="297"/>
                    </a:lnTo>
                    <a:lnTo>
                      <a:pt x="1662" y="298"/>
                    </a:lnTo>
                    <a:lnTo>
                      <a:pt x="1662" y="297"/>
                    </a:lnTo>
                    <a:lnTo>
                      <a:pt x="1657" y="297"/>
                    </a:lnTo>
                    <a:lnTo>
                      <a:pt x="1662" y="298"/>
                    </a:lnTo>
                    <a:lnTo>
                      <a:pt x="1664" y="289"/>
                    </a:lnTo>
                    <a:lnTo>
                      <a:pt x="1664" y="279"/>
                    </a:lnTo>
                    <a:lnTo>
                      <a:pt x="1658" y="279"/>
                    </a:lnTo>
                    <a:lnTo>
                      <a:pt x="1664" y="280"/>
                    </a:lnTo>
                    <a:lnTo>
                      <a:pt x="1664" y="279"/>
                    </a:lnTo>
                    <a:lnTo>
                      <a:pt x="1658" y="279"/>
                    </a:lnTo>
                    <a:lnTo>
                      <a:pt x="1664" y="280"/>
                    </a:lnTo>
                    <a:lnTo>
                      <a:pt x="1665" y="272"/>
                    </a:lnTo>
                    <a:lnTo>
                      <a:pt x="1665" y="254"/>
                    </a:lnTo>
                    <a:lnTo>
                      <a:pt x="1660" y="254"/>
                    </a:lnTo>
                    <a:lnTo>
                      <a:pt x="1665" y="256"/>
                    </a:lnTo>
                    <a:lnTo>
                      <a:pt x="1665" y="254"/>
                    </a:lnTo>
                    <a:lnTo>
                      <a:pt x="1660" y="254"/>
                    </a:lnTo>
                    <a:lnTo>
                      <a:pt x="1665" y="256"/>
                    </a:lnTo>
                    <a:lnTo>
                      <a:pt x="1666" y="248"/>
                    </a:lnTo>
                    <a:lnTo>
                      <a:pt x="1666" y="239"/>
                    </a:lnTo>
                    <a:lnTo>
                      <a:pt x="1661" y="239"/>
                    </a:lnTo>
                    <a:lnTo>
                      <a:pt x="1666" y="240"/>
                    </a:lnTo>
                    <a:lnTo>
                      <a:pt x="1666" y="239"/>
                    </a:lnTo>
                    <a:lnTo>
                      <a:pt x="1661" y="239"/>
                    </a:lnTo>
                    <a:lnTo>
                      <a:pt x="1666" y="240"/>
                    </a:lnTo>
                    <a:lnTo>
                      <a:pt x="1668" y="232"/>
                    </a:lnTo>
                    <a:lnTo>
                      <a:pt x="1668" y="225"/>
                    </a:lnTo>
                    <a:lnTo>
                      <a:pt x="1662" y="225"/>
                    </a:lnTo>
                    <a:lnTo>
                      <a:pt x="1668" y="226"/>
                    </a:lnTo>
                    <a:lnTo>
                      <a:pt x="1668" y="225"/>
                    </a:lnTo>
                    <a:lnTo>
                      <a:pt x="1662" y="225"/>
                    </a:lnTo>
                    <a:lnTo>
                      <a:pt x="1668" y="226"/>
                    </a:lnTo>
                    <a:lnTo>
                      <a:pt x="1669" y="218"/>
                    </a:lnTo>
                    <a:lnTo>
                      <a:pt x="1669" y="203"/>
                    </a:lnTo>
                    <a:lnTo>
                      <a:pt x="1664" y="203"/>
                    </a:lnTo>
                    <a:lnTo>
                      <a:pt x="1668" y="204"/>
                    </a:lnTo>
                    <a:lnTo>
                      <a:pt x="1669" y="203"/>
                    </a:lnTo>
                    <a:lnTo>
                      <a:pt x="1664" y="203"/>
                    </a:lnTo>
                    <a:lnTo>
                      <a:pt x="1668" y="204"/>
                    </a:lnTo>
                    <a:lnTo>
                      <a:pt x="1669" y="198"/>
                    </a:lnTo>
                    <a:lnTo>
                      <a:pt x="1670" y="196"/>
                    </a:lnTo>
                    <a:lnTo>
                      <a:pt x="1670" y="190"/>
                    </a:lnTo>
                    <a:lnTo>
                      <a:pt x="1665" y="190"/>
                    </a:lnTo>
                    <a:lnTo>
                      <a:pt x="1669" y="191"/>
                    </a:lnTo>
                    <a:lnTo>
                      <a:pt x="1670" y="190"/>
                    </a:lnTo>
                    <a:lnTo>
                      <a:pt x="1665" y="190"/>
                    </a:lnTo>
                    <a:lnTo>
                      <a:pt x="1669" y="191"/>
                    </a:lnTo>
                    <a:lnTo>
                      <a:pt x="1670" y="185"/>
                    </a:lnTo>
                    <a:lnTo>
                      <a:pt x="1671" y="183"/>
                    </a:lnTo>
                    <a:lnTo>
                      <a:pt x="1671" y="178"/>
                    </a:lnTo>
                    <a:lnTo>
                      <a:pt x="1666" y="178"/>
                    </a:lnTo>
                    <a:lnTo>
                      <a:pt x="1670" y="179"/>
                    </a:lnTo>
                    <a:lnTo>
                      <a:pt x="1671" y="178"/>
                    </a:lnTo>
                    <a:lnTo>
                      <a:pt x="1666" y="178"/>
                    </a:lnTo>
                    <a:lnTo>
                      <a:pt x="1670" y="179"/>
                    </a:lnTo>
                    <a:lnTo>
                      <a:pt x="1671" y="173"/>
                    </a:lnTo>
                    <a:lnTo>
                      <a:pt x="1673" y="172"/>
                    </a:lnTo>
                    <a:lnTo>
                      <a:pt x="1673" y="160"/>
                    </a:lnTo>
                    <a:lnTo>
                      <a:pt x="1668" y="160"/>
                    </a:lnTo>
                    <a:lnTo>
                      <a:pt x="1671" y="161"/>
                    </a:lnTo>
                    <a:lnTo>
                      <a:pt x="1673" y="160"/>
                    </a:lnTo>
                    <a:lnTo>
                      <a:pt x="1668" y="160"/>
                    </a:lnTo>
                    <a:lnTo>
                      <a:pt x="1671" y="161"/>
                    </a:lnTo>
                    <a:lnTo>
                      <a:pt x="1673" y="156"/>
                    </a:lnTo>
                    <a:lnTo>
                      <a:pt x="1674" y="155"/>
                    </a:lnTo>
                    <a:lnTo>
                      <a:pt x="1674" y="150"/>
                    </a:lnTo>
                    <a:lnTo>
                      <a:pt x="1669" y="150"/>
                    </a:lnTo>
                    <a:lnTo>
                      <a:pt x="1673" y="151"/>
                    </a:lnTo>
                    <a:lnTo>
                      <a:pt x="1674" y="150"/>
                    </a:lnTo>
                    <a:lnTo>
                      <a:pt x="1669" y="150"/>
                    </a:lnTo>
                    <a:lnTo>
                      <a:pt x="1673" y="151"/>
                    </a:lnTo>
                    <a:lnTo>
                      <a:pt x="1674" y="146"/>
                    </a:lnTo>
                    <a:lnTo>
                      <a:pt x="1675" y="145"/>
                    </a:lnTo>
                    <a:lnTo>
                      <a:pt x="1675" y="134"/>
                    </a:lnTo>
                    <a:lnTo>
                      <a:pt x="1670" y="134"/>
                    </a:lnTo>
                    <a:lnTo>
                      <a:pt x="1674" y="135"/>
                    </a:lnTo>
                    <a:lnTo>
                      <a:pt x="1675" y="134"/>
                    </a:lnTo>
                    <a:lnTo>
                      <a:pt x="1670" y="134"/>
                    </a:lnTo>
                    <a:lnTo>
                      <a:pt x="1674" y="135"/>
                    </a:lnTo>
                    <a:lnTo>
                      <a:pt x="1675" y="132"/>
                    </a:lnTo>
                    <a:lnTo>
                      <a:pt x="1677" y="130"/>
                    </a:lnTo>
                    <a:lnTo>
                      <a:pt x="1677" y="125"/>
                    </a:lnTo>
                    <a:lnTo>
                      <a:pt x="1671" y="125"/>
                    </a:lnTo>
                    <a:lnTo>
                      <a:pt x="1675" y="126"/>
                    </a:lnTo>
                    <a:lnTo>
                      <a:pt x="1677" y="125"/>
                    </a:lnTo>
                    <a:lnTo>
                      <a:pt x="1671" y="125"/>
                    </a:lnTo>
                    <a:lnTo>
                      <a:pt x="1675" y="126"/>
                    </a:lnTo>
                    <a:lnTo>
                      <a:pt x="1677" y="123"/>
                    </a:lnTo>
                    <a:lnTo>
                      <a:pt x="1678" y="121"/>
                    </a:lnTo>
                    <a:lnTo>
                      <a:pt x="1678" y="117"/>
                    </a:lnTo>
                    <a:lnTo>
                      <a:pt x="1673" y="117"/>
                    </a:lnTo>
                    <a:lnTo>
                      <a:pt x="1677" y="119"/>
                    </a:lnTo>
                    <a:lnTo>
                      <a:pt x="1678" y="117"/>
                    </a:lnTo>
                    <a:lnTo>
                      <a:pt x="1673" y="117"/>
                    </a:lnTo>
                    <a:lnTo>
                      <a:pt x="1677" y="119"/>
                    </a:lnTo>
                    <a:lnTo>
                      <a:pt x="1678" y="115"/>
                    </a:lnTo>
                    <a:lnTo>
                      <a:pt x="1679" y="113"/>
                    </a:lnTo>
                    <a:lnTo>
                      <a:pt x="1679" y="106"/>
                    </a:lnTo>
                    <a:lnTo>
                      <a:pt x="1674" y="106"/>
                    </a:lnTo>
                    <a:lnTo>
                      <a:pt x="1678" y="107"/>
                    </a:lnTo>
                    <a:lnTo>
                      <a:pt x="1679" y="106"/>
                    </a:lnTo>
                    <a:lnTo>
                      <a:pt x="1674" y="106"/>
                    </a:lnTo>
                    <a:lnTo>
                      <a:pt x="1678" y="107"/>
                    </a:lnTo>
                    <a:lnTo>
                      <a:pt x="1679" y="103"/>
                    </a:lnTo>
                    <a:lnTo>
                      <a:pt x="1680" y="102"/>
                    </a:lnTo>
                    <a:lnTo>
                      <a:pt x="1680" y="98"/>
                    </a:lnTo>
                    <a:lnTo>
                      <a:pt x="1675" y="98"/>
                    </a:lnTo>
                    <a:lnTo>
                      <a:pt x="1679" y="99"/>
                    </a:lnTo>
                    <a:lnTo>
                      <a:pt x="1680" y="98"/>
                    </a:lnTo>
                    <a:lnTo>
                      <a:pt x="1675" y="98"/>
                    </a:lnTo>
                    <a:lnTo>
                      <a:pt x="1679" y="99"/>
                    </a:lnTo>
                    <a:lnTo>
                      <a:pt x="1680" y="95"/>
                    </a:lnTo>
                    <a:lnTo>
                      <a:pt x="1682" y="94"/>
                    </a:lnTo>
                    <a:lnTo>
                      <a:pt x="1682" y="92"/>
                    </a:lnTo>
                    <a:lnTo>
                      <a:pt x="1677" y="92"/>
                    </a:lnTo>
                    <a:lnTo>
                      <a:pt x="1680" y="94"/>
                    </a:lnTo>
                    <a:lnTo>
                      <a:pt x="1682" y="92"/>
                    </a:lnTo>
                    <a:lnTo>
                      <a:pt x="1677" y="92"/>
                    </a:lnTo>
                    <a:lnTo>
                      <a:pt x="1680" y="94"/>
                    </a:lnTo>
                    <a:lnTo>
                      <a:pt x="1683" y="89"/>
                    </a:lnTo>
                    <a:lnTo>
                      <a:pt x="1683" y="82"/>
                    </a:lnTo>
                    <a:lnTo>
                      <a:pt x="1678" y="82"/>
                    </a:lnTo>
                    <a:lnTo>
                      <a:pt x="1682" y="85"/>
                    </a:lnTo>
                    <a:lnTo>
                      <a:pt x="1683" y="82"/>
                    </a:lnTo>
                    <a:lnTo>
                      <a:pt x="1678" y="82"/>
                    </a:lnTo>
                    <a:lnTo>
                      <a:pt x="1682" y="85"/>
                    </a:lnTo>
                    <a:lnTo>
                      <a:pt x="1684" y="80"/>
                    </a:lnTo>
                    <a:lnTo>
                      <a:pt x="1684" y="77"/>
                    </a:lnTo>
                    <a:lnTo>
                      <a:pt x="1679" y="77"/>
                    </a:lnTo>
                    <a:lnTo>
                      <a:pt x="1683" y="80"/>
                    </a:lnTo>
                    <a:lnTo>
                      <a:pt x="1684" y="77"/>
                    </a:lnTo>
                    <a:lnTo>
                      <a:pt x="1679" y="77"/>
                    </a:lnTo>
                    <a:lnTo>
                      <a:pt x="1683" y="80"/>
                    </a:lnTo>
                    <a:lnTo>
                      <a:pt x="1686" y="75"/>
                    </a:lnTo>
                    <a:lnTo>
                      <a:pt x="1686" y="72"/>
                    </a:lnTo>
                    <a:lnTo>
                      <a:pt x="1680" y="72"/>
                    </a:lnTo>
                    <a:lnTo>
                      <a:pt x="1684" y="76"/>
                    </a:lnTo>
                    <a:lnTo>
                      <a:pt x="1683" y="75"/>
                    </a:lnTo>
                    <a:lnTo>
                      <a:pt x="1686" y="72"/>
                    </a:lnTo>
                    <a:lnTo>
                      <a:pt x="1680" y="72"/>
                    </a:lnTo>
                    <a:lnTo>
                      <a:pt x="1684" y="76"/>
                    </a:lnTo>
                    <a:lnTo>
                      <a:pt x="1686" y="75"/>
                    </a:lnTo>
                    <a:lnTo>
                      <a:pt x="1684" y="73"/>
                    </a:lnTo>
                    <a:lnTo>
                      <a:pt x="1687" y="71"/>
                    </a:lnTo>
                    <a:lnTo>
                      <a:pt x="1687" y="67"/>
                    </a:lnTo>
                    <a:lnTo>
                      <a:pt x="1682" y="67"/>
                    </a:lnTo>
                    <a:lnTo>
                      <a:pt x="1686" y="70"/>
                    </a:lnTo>
                    <a:lnTo>
                      <a:pt x="1687" y="67"/>
                    </a:lnTo>
                    <a:lnTo>
                      <a:pt x="1682" y="67"/>
                    </a:lnTo>
                    <a:lnTo>
                      <a:pt x="1686" y="70"/>
                    </a:lnTo>
                    <a:lnTo>
                      <a:pt x="1688" y="64"/>
                    </a:lnTo>
                    <a:lnTo>
                      <a:pt x="1688" y="63"/>
                    </a:lnTo>
                    <a:lnTo>
                      <a:pt x="1683" y="63"/>
                    </a:lnTo>
                    <a:lnTo>
                      <a:pt x="1687" y="67"/>
                    </a:lnTo>
                    <a:lnTo>
                      <a:pt x="1686" y="66"/>
                    </a:lnTo>
                    <a:lnTo>
                      <a:pt x="1688" y="63"/>
                    </a:lnTo>
                    <a:lnTo>
                      <a:pt x="1683" y="63"/>
                    </a:lnTo>
                    <a:lnTo>
                      <a:pt x="1687" y="67"/>
                    </a:lnTo>
                    <a:lnTo>
                      <a:pt x="1688" y="66"/>
                    </a:lnTo>
                    <a:lnTo>
                      <a:pt x="1687" y="64"/>
                    </a:lnTo>
                    <a:lnTo>
                      <a:pt x="1689" y="62"/>
                    </a:lnTo>
                    <a:lnTo>
                      <a:pt x="1689" y="59"/>
                    </a:lnTo>
                    <a:lnTo>
                      <a:pt x="1684" y="59"/>
                    </a:lnTo>
                    <a:lnTo>
                      <a:pt x="1688" y="63"/>
                    </a:lnTo>
                    <a:lnTo>
                      <a:pt x="1687" y="62"/>
                    </a:lnTo>
                    <a:lnTo>
                      <a:pt x="1689" y="59"/>
                    </a:lnTo>
                    <a:lnTo>
                      <a:pt x="1684" y="59"/>
                    </a:lnTo>
                    <a:lnTo>
                      <a:pt x="1688" y="63"/>
                    </a:lnTo>
                    <a:lnTo>
                      <a:pt x="1689" y="62"/>
                    </a:lnTo>
                    <a:lnTo>
                      <a:pt x="1688" y="61"/>
                    </a:lnTo>
                    <a:lnTo>
                      <a:pt x="1691" y="58"/>
                    </a:lnTo>
                    <a:lnTo>
                      <a:pt x="1691" y="55"/>
                    </a:lnTo>
                    <a:lnTo>
                      <a:pt x="1686" y="55"/>
                    </a:lnTo>
                    <a:lnTo>
                      <a:pt x="1686" y="61"/>
                    </a:lnTo>
                    <a:lnTo>
                      <a:pt x="1686" y="59"/>
                    </a:lnTo>
                    <a:lnTo>
                      <a:pt x="1688" y="58"/>
                    </a:lnTo>
                    <a:lnTo>
                      <a:pt x="1691" y="55"/>
                    </a:lnTo>
                    <a:lnTo>
                      <a:pt x="1686" y="55"/>
                    </a:lnTo>
                    <a:lnTo>
                      <a:pt x="1686" y="61"/>
                    </a:lnTo>
                    <a:lnTo>
                      <a:pt x="1687" y="61"/>
                    </a:lnTo>
                    <a:lnTo>
                      <a:pt x="1687" y="59"/>
                    </a:lnTo>
                    <a:lnTo>
                      <a:pt x="1689" y="58"/>
                    </a:lnTo>
                    <a:lnTo>
                      <a:pt x="1692" y="55"/>
                    </a:lnTo>
                    <a:lnTo>
                      <a:pt x="1692" y="54"/>
                    </a:lnTo>
                    <a:lnTo>
                      <a:pt x="1687" y="54"/>
                    </a:lnTo>
                    <a:lnTo>
                      <a:pt x="1691" y="58"/>
                    </a:lnTo>
                    <a:lnTo>
                      <a:pt x="1689" y="57"/>
                    </a:lnTo>
                    <a:lnTo>
                      <a:pt x="1692" y="54"/>
                    </a:lnTo>
                    <a:lnTo>
                      <a:pt x="1687" y="54"/>
                    </a:lnTo>
                    <a:lnTo>
                      <a:pt x="1691" y="58"/>
                    </a:lnTo>
                    <a:lnTo>
                      <a:pt x="1693" y="55"/>
                    </a:lnTo>
                    <a:lnTo>
                      <a:pt x="1689" y="51"/>
                    </a:lnTo>
                    <a:lnTo>
                      <a:pt x="1686" y="51"/>
                    </a:lnTo>
                    <a:lnTo>
                      <a:pt x="1687" y="54"/>
                    </a:lnTo>
                    <a:lnTo>
                      <a:pt x="1689" y="55"/>
                    </a:lnTo>
                    <a:lnTo>
                      <a:pt x="1693" y="55"/>
                    </a:lnTo>
                    <a:lnTo>
                      <a:pt x="1689" y="51"/>
                    </a:lnTo>
                    <a:lnTo>
                      <a:pt x="1686" y="51"/>
                    </a:lnTo>
                    <a:lnTo>
                      <a:pt x="1686" y="55"/>
                    </a:lnTo>
                    <a:lnTo>
                      <a:pt x="1687" y="58"/>
                    </a:lnTo>
                    <a:lnTo>
                      <a:pt x="1691" y="55"/>
                    </a:lnTo>
                    <a:lnTo>
                      <a:pt x="1687" y="55"/>
                    </a:lnTo>
                    <a:lnTo>
                      <a:pt x="1687" y="58"/>
                    </a:lnTo>
                    <a:lnTo>
                      <a:pt x="1691" y="55"/>
                    </a:lnTo>
                    <a:lnTo>
                      <a:pt x="1687" y="55"/>
                    </a:lnTo>
                    <a:lnTo>
                      <a:pt x="1687" y="61"/>
                    </a:lnTo>
                    <a:lnTo>
                      <a:pt x="1688" y="64"/>
                    </a:lnTo>
                    <a:lnTo>
                      <a:pt x="1692" y="63"/>
                    </a:lnTo>
                    <a:lnTo>
                      <a:pt x="1688" y="63"/>
                    </a:lnTo>
                    <a:lnTo>
                      <a:pt x="1688" y="64"/>
                    </a:lnTo>
                    <a:lnTo>
                      <a:pt x="1692" y="63"/>
                    </a:lnTo>
                    <a:lnTo>
                      <a:pt x="1688" y="63"/>
                    </a:lnTo>
                    <a:lnTo>
                      <a:pt x="1688" y="71"/>
                    </a:lnTo>
                    <a:lnTo>
                      <a:pt x="1689" y="77"/>
                    </a:lnTo>
                    <a:lnTo>
                      <a:pt x="1693" y="76"/>
                    </a:lnTo>
                    <a:lnTo>
                      <a:pt x="1689" y="76"/>
                    </a:lnTo>
                    <a:lnTo>
                      <a:pt x="1689" y="77"/>
                    </a:lnTo>
                    <a:lnTo>
                      <a:pt x="1693" y="76"/>
                    </a:lnTo>
                    <a:lnTo>
                      <a:pt x="1689" y="76"/>
                    </a:lnTo>
                    <a:lnTo>
                      <a:pt x="1689" y="93"/>
                    </a:lnTo>
                    <a:lnTo>
                      <a:pt x="1691" y="103"/>
                    </a:lnTo>
                    <a:lnTo>
                      <a:pt x="1695" y="102"/>
                    </a:lnTo>
                    <a:lnTo>
                      <a:pt x="1691" y="102"/>
                    </a:lnTo>
                    <a:lnTo>
                      <a:pt x="1691" y="103"/>
                    </a:lnTo>
                    <a:lnTo>
                      <a:pt x="1695" y="102"/>
                    </a:lnTo>
                    <a:lnTo>
                      <a:pt x="1691" y="102"/>
                    </a:lnTo>
                    <a:lnTo>
                      <a:pt x="1691" y="113"/>
                    </a:lnTo>
                    <a:lnTo>
                      <a:pt x="1692" y="124"/>
                    </a:lnTo>
                    <a:lnTo>
                      <a:pt x="1696" y="123"/>
                    </a:lnTo>
                    <a:lnTo>
                      <a:pt x="1692" y="123"/>
                    </a:lnTo>
                    <a:lnTo>
                      <a:pt x="1692" y="124"/>
                    </a:lnTo>
                    <a:lnTo>
                      <a:pt x="1696" y="123"/>
                    </a:lnTo>
                    <a:lnTo>
                      <a:pt x="1692" y="123"/>
                    </a:lnTo>
                    <a:lnTo>
                      <a:pt x="1692" y="137"/>
                    </a:lnTo>
                    <a:lnTo>
                      <a:pt x="1693" y="150"/>
                    </a:lnTo>
                    <a:lnTo>
                      <a:pt x="1697" y="148"/>
                    </a:lnTo>
                    <a:lnTo>
                      <a:pt x="1693" y="148"/>
                    </a:lnTo>
                    <a:lnTo>
                      <a:pt x="1693" y="150"/>
                    </a:lnTo>
                    <a:lnTo>
                      <a:pt x="1697" y="148"/>
                    </a:lnTo>
                    <a:lnTo>
                      <a:pt x="1693" y="148"/>
                    </a:lnTo>
                    <a:lnTo>
                      <a:pt x="1693" y="177"/>
                    </a:lnTo>
                    <a:lnTo>
                      <a:pt x="1695" y="192"/>
                    </a:lnTo>
                    <a:lnTo>
                      <a:pt x="1695" y="209"/>
                    </a:lnTo>
                    <a:lnTo>
                      <a:pt x="1696" y="226"/>
                    </a:lnTo>
                    <a:lnTo>
                      <a:pt x="1696" y="243"/>
                    </a:lnTo>
                    <a:lnTo>
                      <a:pt x="1697" y="262"/>
                    </a:lnTo>
                    <a:lnTo>
                      <a:pt x="1697" y="300"/>
                    </a:lnTo>
                    <a:lnTo>
                      <a:pt x="1699" y="320"/>
                    </a:lnTo>
                    <a:lnTo>
                      <a:pt x="1699" y="341"/>
                    </a:lnTo>
                    <a:lnTo>
                      <a:pt x="1700" y="362"/>
                    </a:lnTo>
                    <a:lnTo>
                      <a:pt x="1700" y="404"/>
                    </a:lnTo>
                    <a:lnTo>
                      <a:pt x="1701" y="428"/>
                    </a:lnTo>
                    <a:lnTo>
                      <a:pt x="1701" y="450"/>
                    </a:lnTo>
                    <a:lnTo>
                      <a:pt x="1702" y="473"/>
                    </a:lnTo>
                    <a:lnTo>
                      <a:pt x="1702" y="491"/>
                    </a:lnTo>
                    <a:lnTo>
                      <a:pt x="1704" y="493"/>
                    </a:lnTo>
                    <a:lnTo>
                      <a:pt x="1706" y="496"/>
                    </a:lnTo>
                    <a:lnTo>
                      <a:pt x="1731" y="496"/>
                    </a:lnTo>
                    <a:lnTo>
                      <a:pt x="1731" y="491"/>
                    </a:lnTo>
                    <a:lnTo>
                      <a:pt x="1727" y="491"/>
                    </a:lnTo>
                    <a:lnTo>
                      <a:pt x="1728" y="493"/>
                    </a:lnTo>
                    <a:lnTo>
                      <a:pt x="1731" y="496"/>
                    </a:lnTo>
                    <a:lnTo>
                      <a:pt x="1731" y="491"/>
                    </a:lnTo>
                    <a:lnTo>
                      <a:pt x="1727" y="491"/>
                    </a:lnTo>
                    <a:lnTo>
                      <a:pt x="1727" y="506"/>
                    </a:lnTo>
                    <a:lnTo>
                      <a:pt x="1728" y="518"/>
                    </a:lnTo>
                    <a:lnTo>
                      <a:pt x="1732" y="517"/>
                    </a:lnTo>
                    <a:lnTo>
                      <a:pt x="1728" y="517"/>
                    </a:lnTo>
                    <a:lnTo>
                      <a:pt x="1728" y="518"/>
                    </a:lnTo>
                    <a:lnTo>
                      <a:pt x="1732" y="517"/>
                    </a:lnTo>
                    <a:lnTo>
                      <a:pt x="1728" y="517"/>
                    </a:lnTo>
                    <a:lnTo>
                      <a:pt x="1728" y="530"/>
                    </a:lnTo>
                    <a:lnTo>
                      <a:pt x="1730" y="543"/>
                    </a:lnTo>
                    <a:lnTo>
                      <a:pt x="1733" y="541"/>
                    </a:lnTo>
                    <a:lnTo>
                      <a:pt x="1730" y="541"/>
                    </a:lnTo>
                    <a:lnTo>
                      <a:pt x="1730" y="543"/>
                    </a:lnTo>
                    <a:lnTo>
                      <a:pt x="1733" y="541"/>
                    </a:lnTo>
                    <a:lnTo>
                      <a:pt x="1730" y="541"/>
                    </a:lnTo>
                    <a:lnTo>
                      <a:pt x="1730" y="553"/>
                    </a:lnTo>
                    <a:lnTo>
                      <a:pt x="1731" y="565"/>
                    </a:lnTo>
                    <a:lnTo>
                      <a:pt x="1735" y="563"/>
                    </a:lnTo>
                    <a:lnTo>
                      <a:pt x="1731" y="563"/>
                    </a:lnTo>
                    <a:lnTo>
                      <a:pt x="1731" y="565"/>
                    </a:lnTo>
                    <a:lnTo>
                      <a:pt x="1735" y="563"/>
                    </a:lnTo>
                    <a:lnTo>
                      <a:pt x="1731" y="563"/>
                    </a:lnTo>
                    <a:lnTo>
                      <a:pt x="1731" y="587"/>
                    </a:lnTo>
                    <a:lnTo>
                      <a:pt x="1732" y="598"/>
                    </a:lnTo>
                    <a:lnTo>
                      <a:pt x="1736" y="597"/>
                    </a:lnTo>
                    <a:lnTo>
                      <a:pt x="1732" y="597"/>
                    </a:lnTo>
                    <a:lnTo>
                      <a:pt x="1732" y="598"/>
                    </a:lnTo>
                    <a:lnTo>
                      <a:pt x="1736" y="597"/>
                    </a:lnTo>
                    <a:lnTo>
                      <a:pt x="1732" y="597"/>
                    </a:lnTo>
                    <a:lnTo>
                      <a:pt x="1732" y="608"/>
                    </a:lnTo>
                    <a:lnTo>
                      <a:pt x="1733" y="619"/>
                    </a:lnTo>
                    <a:lnTo>
                      <a:pt x="1737" y="618"/>
                    </a:lnTo>
                    <a:lnTo>
                      <a:pt x="1733" y="618"/>
                    </a:lnTo>
                    <a:lnTo>
                      <a:pt x="1733" y="619"/>
                    </a:lnTo>
                    <a:lnTo>
                      <a:pt x="1737" y="618"/>
                    </a:lnTo>
                    <a:lnTo>
                      <a:pt x="1733" y="618"/>
                    </a:lnTo>
                    <a:lnTo>
                      <a:pt x="1733" y="629"/>
                    </a:lnTo>
                    <a:lnTo>
                      <a:pt x="1735" y="640"/>
                    </a:lnTo>
                    <a:lnTo>
                      <a:pt x="1739" y="638"/>
                    </a:lnTo>
                    <a:lnTo>
                      <a:pt x="1735" y="638"/>
                    </a:lnTo>
                    <a:lnTo>
                      <a:pt x="1735" y="640"/>
                    </a:lnTo>
                    <a:lnTo>
                      <a:pt x="1739" y="638"/>
                    </a:lnTo>
                    <a:lnTo>
                      <a:pt x="1735" y="638"/>
                    </a:lnTo>
                    <a:lnTo>
                      <a:pt x="1735" y="659"/>
                    </a:lnTo>
                    <a:lnTo>
                      <a:pt x="1736" y="668"/>
                    </a:lnTo>
                    <a:lnTo>
                      <a:pt x="1740" y="667"/>
                    </a:lnTo>
                    <a:lnTo>
                      <a:pt x="1736" y="667"/>
                    </a:lnTo>
                    <a:lnTo>
                      <a:pt x="1736" y="668"/>
                    </a:lnTo>
                    <a:lnTo>
                      <a:pt x="1740" y="667"/>
                    </a:lnTo>
                    <a:lnTo>
                      <a:pt x="1736" y="667"/>
                    </a:lnTo>
                    <a:lnTo>
                      <a:pt x="1736" y="677"/>
                    </a:lnTo>
                    <a:lnTo>
                      <a:pt x="1737" y="686"/>
                    </a:lnTo>
                    <a:lnTo>
                      <a:pt x="1741" y="685"/>
                    </a:lnTo>
                    <a:lnTo>
                      <a:pt x="1737" y="685"/>
                    </a:lnTo>
                    <a:lnTo>
                      <a:pt x="1737" y="686"/>
                    </a:lnTo>
                    <a:lnTo>
                      <a:pt x="1741" y="685"/>
                    </a:lnTo>
                    <a:lnTo>
                      <a:pt x="1737" y="685"/>
                    </a:lnTo>
                    <a:lnTo>
                      <a:pt x="1737" y="703"/>
                    </a:lnTo>
                    <a:lnTo>
                      <a:pt x="1739" y="712"/>
                    </a:lnTo>
                    <a:lnTo>
                      <a:pt x="1742" y="711"/>
                    </a:lnTo>
                    <a:lnTo>
                      <a:pt x="1739" y="711"/>
                    </a:lnTo>
                    <a:lnTo>
                      <a:pt x="1739" y="712"/>
                    </a:lnTo>
                    <a:lnTo>
                      <a:pt x="1742" y="711"/>
                    </a:lnTo>
                    <a:lnTo>
                      <a:pt x="1739" y="711"/>
                    </a:lnTo>
                    <a:lnTo>
                      <a:pt x="1739" y="720"/>
                    </a:lnTo>
                    <a:lnTo>
                      <a:pt x="1740" y="729"/>
                    </a:lnTo>
                    <a:lnTo>
                      <a:pt x="1744" y="727"/>
                    </a:lnTo>
                    <a:lnTo>
                      <a:pt x="1740" y="727"/>
                    </a:lnTo>
                    <a:lnTo>
                      <a:pt x="1740" y="729"/>
                    </a:lnTo>
                    <a:lnTo>
                      <a:pt x="1744" y="727"/>
                    </a:lnTo>
                    <a:lnTo>
                      <a:pt x="1740" y="727"/>
                    </a:lnTo>
                    <a:lnTo>
                      <a:pt x="1740" y="736"/>
                    </a:lnTo>
                    <a:lnTo>
                      <a:pt x="1741" y="744"/>
                    </a:lnTo>
                    <a:lnTo>
                      <a:pt x="1745" y="743"/>
                    </a:lnTo>
                    <a:lnTo>
                      <a:pt x="1741" y="743"/>
                    </a:lnTo>
                    <a:lnTo>
                      <a:pt x="1741" y="744"/>
                    </a:lnTo>
                    <a:lnTo>
                      <a:pt x="1745" y="743"/>
                    </a:lnTo>
                    <a:lnTo>
                      <a:pt x="1741" y="743"/>
                    </a:lnTo>
                    <a:lnTo>
                      <a:pt x="1741" y="758"/>
                    </a:lnTo>
                    <a:lnTo>
                      <a:pt x="1742" y="766"/>
                    </a:lnTo>
                    <a:lnTo>
                      <a:pt x="1746" y="765"/>
                    </a:lnTo>
                    <a:lnTo>
                      <a:pt x="1742" y="765"/>
                    </a:lnTo>
                    <a:lnTo>
                      <a:pt x="1742" y="766"/>
                    </a:lnTo>
                    <a:lnTo>
                      <a:pt x="1746" y="765"/>
                    </a:lnTo>
                    <a:lnTo>
                      <a:pt x="1742" y="765"/>
                    </a:lnTo>
                    <a:lnTo>
                      <a:pt x="1742" y="773"/>
                    </a:lnTo>
                    <a:lnTo>
                      <a:pt x="1744" y="780"/>
                    </a:lnTo>
                    <a:lnTo>
                      <a:pt x="1748" y="779"/>
                    </a:lnTo>
                    <a:lnTo>
                      <a:pt x="1744" y="779"/>
                    </a:lnTo>
                    <a:lnTo>
                      <a:pt x="1744" y="780"/>
                    </a:lnTo>
                    <a:lnTo>
                      <a:pt x="1748" y="779"/>
                    </a:lnTo>
                    <a:lnTo>
                      <a:pt x="1744" y="779"/>
                    </a:lnTo>
                    <a:lnTo>
                      <a:pt x="1744" y="787"/>
                    </a:lnTo>
                    <a:lnTo>
                      <a:pt x="1745" y="793"/>
                    </a:lnTo>
                    <a:lnTo>
                      <a:pt x="1749" y="792"/>
                    </a:lnTo>
                    <a:lnTo>
                      <a:pt x="1745" y="792"/>
                    </a:lnTo>
                    <a:lnTo>
                      <a:pt x="1745" y="793"/>
                    </a:lnTo>
                    <a:lnTo>
                      <a:pt x="1749" y="792"/>
                    </a:lnTo>
                    <a:lnTo>
                      <a:pt x="1745" y="792"/>
                    </a:lnTo>
                    <a:lnTo>
                      <a:pt x="1745" y="805"/>
                    </a:lnTo>
                    <a:lnTo>
                      <a:pt x="1746" y="811"/>
                    </a:lnTo>
                    <a:lnTo>
                      <a:pt x="1750" y="810"/>
                    </a:lnTo>
                    <a:lnTo>
                      <a:pt x="1746" y="810"/>
                    </a:lnTo>
                    <a:lnTo>
                      <a:pt x="1746" y="811"/>
                    </a:lnTo>
                    <a:lnTo>
                      <a:pt x="1750" y="810"/>
                    </a:lnTo>
                    <a:lnTo>
                      <a:pt x="1746" y="810"/>
                    </a:lnTo>
                    <a:lnTo>
                      <a:pt x="1746" y="817"/>
                    </a:lnTo>
                    <a:lnTo>
                      <a:pt x="1748" y="823"/>
                    </a:lnTo>
                    <a:lnTo>
                      <a:pt x="1751" y="822"/>
                    </a:lnTo>
                    <a:lnTo>
                      <a:pt x="1748" y="822"/>
                    </a:lnTo>
                    <a:lnTo>
                      <a:pt x="1748" y="823"/>
                    </a:lnTo>
                    <a:lnTo>
                      <a:pt x="1751" y="822"/>
                    </a:lnTo>
                    <a:lnTo>
                      <a:pt x="1748" y="822"/>
                    </a:lnTo>
                    <a:lnTo>
                      <a:pt x="1748" y="828"/>
                    </a:lnTo>
                    <a:lnTo>
                      <a:pt x="1749" y="833"/>
                    </a:lnTo>
                    <a:lnTo>
                      <a:pt x="1753" y="832"/>
                    </a:lnTo>
                    <a:lnTo>
                      <a:pt x="1749" y="832"/>
                    </a:lnTo>
                    <a:lnTo>
                      <a:pt x="1749" y="833"/>
                    </a:lnTo>
                    <a:lnTo>
                      <a:pt x="1753" y="832"/>
                    </a:lnTo>
                    <a:lnTo>
                      <a:pt x="1749" y="832"/>
                    </a:lnTo>
                    <a:lnTo>
                      <a:pt x="1749" y="844"/>
                    </a:lnTo>
                    <a:lnTo>
                      <a:pt x="1750" y="849"/>
                    </a:lnTo>
                    <a:lnTo>
                      <a:pt x="1754" y="848"/>
                    </a:lnTo>
                    <a:lnTo>
                      <a:pt x="1750" y="848"/>
                    </a:lnTo>
                    <a:lnTo>
                      <a:pt x="1750" y="849"/>
                    </a:lnTo>
                    <a:lnTo>
                      <a:pt x="1754" y="848"/>
                    </a:lnTo>
                    <a:lnTo>
                      <a:pt x="1750" y="848"/>
                    </a:lnTo>
                    <a:lnTo>
                      <a:pt x="1750" y="853"/>
                    </a:lnTo>
                    <a:lnTo>
                      <a:pt x="1751" y="858"/>
                    </a:lnTo>
                    <a:lnTo>
                      <a:pt x="1755" y="857"/>
                    </a:lnTo>
                    <a:lnTo>
                      <a:pt x="1751" y="857"/>
                    </a:lnTo>
                    <a:lnTo>
                      <a:pt x="1751" y="858"/>
                    </a:lnTo>
                    <a:lnTo>
                      <a:pt x="1755" y="857"/>
                    </a:lnTo>
                    <a:lnTo>
                      <a:pt x="1751" y="857"/>
                    </a:lnTo>
                    <a:lnTo>
                      <a:pt x="1751" y="862"/>
                    </a:lnTo>
                    <a:lnTo>
                      <a:pt x="1753" y="866"/>
                    </a:lnTo>
                    <a:lnTo>
                      <a:pt x="1757" y="864"/>
                    </a:lnTo>
                    <a:lnTo>
                      <a:pt x="1753" y="864"/>
                    </a:lnTo>
                    <a:lnTo>
                      <a:pt x="1753" y="866"/>
                    </a:lnTo>
                    <a:lnTo>
                      <a:pt x="1757" y="864"/>
                    </a:lnTo>
                    <a:lnTo>
                      <a:pt x="1753" y="864"/>
                    </a:lnTo>
                    <a:lnTo>
                      <a:pt x="1753" y="875"/>
                    </a:lnTo>
                    <a:lnTo>
                      <a:pt x="1754" y="879"/>
                    </a:lnTo>
                    <a:lnTo>
                      <a:pt x="1758" y="877"/>
                    </a:lnTo>
                    <a:lnTo>
                      <a:pt x="1754" y="877"/>
                    </a:lnTo>
                    <a:lnTo>
                      <a:pt x="1754" y="879"/>
                    </a:lnTo>
                    <a:lnTo>
                      <a:pt x="1758" y="877"/>
                    </a:lnTo>
                    <a:lnTo>
                      <a:pt x="1754" y="877"/>
                    </a:lnTo>
                    <a:lnTo>
                      <a:pt x="1754" y="881"/>
                    </a:lnTo>
                    <a:lnTo>
                      <a:pt x="1755" y="885"/>
                    </a:lnTo>
                    <a:lnTo>
                      <a:pt x="1759" y="884"/>
                    </a:lnTo>
                    <a:lnTo>
                      <a:pt x="1755" y="884"/>
                    </a:lnTo>
                    <a:lnTo>
                      <a:pt x="1755" y="885"/>
                    </a:lnTo>
                    <a:lnTo>
                      <a:pt x="1759" y="884"/>
                    </a:lnTo>
                    <a:lnTo>
                      <a:pt x="1755" y="884"/>
                    </a:lnTo>
                    <a:lnTo>
                      <a:pt x="1755" y="890"/>
                    </a:lnTo>
                    <a:lnTo>
                      <a:pt x="1757" y="893"/>
                    </a:lnTo>
                    <a:lnTo>
                      <a:pt x="1761" y="890"/>
                    </a:lnTo>
                    <a:lnTo>
                      <a:pt x="1757" y="890"/>
                    </a:lnTo>
                    <a:lnTo>
                      <a:pt x="1757" y="893"/>
                    </a:lnTo>
                    <a:lnTo>
                      <a:pt x="1761" y="890"/>
                    </a:lnTo>
                    <a:lnTo>
                      <a:pt x="1757" y="890"/>
                    </a:lnTo>
                    <a:lnTo>
                      <a:pt x="1757" y="899"/>
                    </a:lnTo>
                    <a:lnTo>
                      <a:pt x="1758" y="902"/>
                    </a:lnTo>
                    <a:lnTo>
                      <a:pt x="1762" y="899"/>
                    </a:lnTo>
                    <a:lnTo>
                      <a:pt x="1758" y="899"/>
                    </a:lnTo>
                    <a:lnTo>
                      <a:pt x="1758" y="902"/>
                    </a:lnTo>
                    <a:lnTo>
                      <a:pt x="1762" y="899"/>
                    </a:lnTo>
                    <a:lnTo>
                      <a:pt x="1758" y="899"/>
                    </a:lnTo>
                    <a:lnTo>
                      <a:pt x="1758" y="904"/>
                    </a:lnTo>
                    <a:lnTo>
                      <a:pt x="1759" y="907"/>
                    </a:lnTo>
                    <a:lnTo>
                      <a:pt x="1763" y="904"/>
                    </a:lnTo>
                    <a:lnTo>
                      <a:pt x="1759" y="904"/>
                    </a:lnTo>
                    <a:lnTo>
                      <a:pt x="1759" y="907"/>
                    </a:lnTo>
                    <a:lnTo>
                      <a:pt x="1763" y="904"/>
                    </a:lnTo>
                    <a:lnTo>
                      <a:pt x="1759" y="904"/>
                    </a:lnTo>
                    <a:lnTo>
                      <a:pt x="1759" y="910"/>
                    </a:lnTo>
                    <a:lnTo>
                      <a:pt x="1761" y="912"/>
                    </a:lnTo>
                    <a:lnTo>
                      <a:pt x="1764" y="910"/>
                    </a:lnTo>
                    <a:lnTo>
                      <a:pt x="1761" y="910"/>
                    </a:lnTo>
                    <a:lnTo>
                      <a:pt x="1761" y="912"/>
                    </a:lnTo>
                    <a:lnTo>
                      <a:pt x="1764" y="910"/>
                    </a:lnTo>
                    <a:lnTo>
                      <a:pt x="1761" y="910"/>
                    </a:lnTo>
                    <a:lnTo>
                      <a:pt x="1761" y="916"/>
                    </a:lnTo>
                    <a:lnTo>
                      <a:pt x="1762" y="919"/>
                    </a:lnTo>
                    <a:lnTo>
                      <a:pt x="1766" y="916"/>
                    </a:lnTo>
                    <a:lnTo>
                      <a:pt x="1762" y="916"/>
                    </a:lnTo>
                    <a:lnTo>
                      <a:pt x="1762" y="919"/>
                    </a:lnTo>
                    <a:lnTo>
                      <a:pt x="1766" y="916"/>
                    </a:lnTo>
                    <a:lnTo>
                      <a:pt x="1762" y="916"/>
                    </a:lnTo>
                    <a:lnTo>
                      <a:pt x="1762" y="920"/>
                    </a:lnTo>
                    <a:lnTo>
                      <a:pt x="1763" y="923"/>
                    </a:lnTo>
                    <a:lnTo>
                      <a:pt x="1767" y="920"/>
                    </a:lnTo>
                    <a:lnTo>
                      <a:pt x="1763" y="920"/>
                    </a:lnTo>
                    <a:lnTo>
                      <a:pt x="1763" y="923"/>
                    </a:lnTo>
                    <a:lnTo>
                      <a:pt x="1767" y="920"/>
                    </a:lnTo>
                    <a:lnTo>
                      <a:pt x="1763" y="920"/>
                    </a:lnTo>
                    <a:lnTo>
                      <a:pt x="1763" y="921"/>
                    </a:lnTo>
                    <a:lnTo>
                      <a:pt x="1764" y="925"/>
                    </a:lnTo>
                    <a:lnTo>
                      <a:pt x="1766" y="926"/>
                    </a:lnTo>
                    <a:lnTo>
                      <a:pt x="1768" y="923"/>
                    </a:lnTo>
                    <a:lnTo>
                      <a:pt x="1764" y="923"/>
                    </a:lnTo>
                    <a:lnTo>
                      <a:pt x="1766" y="926"/>
                    </a:lnTo>
                    <a:lnTo>
                      <a:pt x="1768" y="923"/>
                    </a:lnTo>
                    <a:lnTo>
                      <a:pt x="1764" y="923"/>
                    </a:lnTo>
                    <a:lnTo>
                      <a:pt x="1764" y="925"/>
                    </a:lnTo>
                    <a:lnTo>
                      <a:pt x="1766" y="929"/>
                    </a:lnTo>
                    <a:lnTo>
                      <a:pt x="1767" y="930"/>
                    </a:lnTo>
                    <a:lnTo>
                      <a:pt x="1770" y="926"/>
                    </a:lnTo>
                    <a:lnTo>
                      <a:pt x="1766" y="926"/>
                    </a:lnTo>
                    <a:lnTo>
                      <a:pt x="1767" y="930"/>
                    </a:lnTo>
                    <a:lnTo>
                      <a:pt x="1770" y="926"/>
                    </a:lnTo>
                    <a:lnTo>
                      <a:pt x="1766" y="926"/>
                    </a:lnTo>
                    <a:lnTo>
                      <a:pt x="1766" y="928"/>
                    </a:lnTo>
                    <a:lnTo>
                      <a:pt x="1767" y="932"/>
                    </a:lnTo>
                    <a:lnTo>
                      <a:pt x="1770" y="934"/>
                    </a:lnTo>
                    <a:lnTo>
                      <a:pt x="1772" y="930"/>
                    </a:lnTo>
                    <a:lnTo>
                      <a:pt x="1768" y="930"/>
                    </a:lnTo>
                    <a:lnTo>
                      <a:pt x="1770" y="934"/>
                    </a:lnTo>
                    <a:lnTo>
                      <a:pt x="1772" y="930"/>
                    </a:lnTo>
                    <a:lnTo>
                      <a:pt x="1768" y="930"/>
                    </a:lnTo>
                    <a:lnTo>
                      <a:pt x="1768" y="932"/>
                    </a:lnTo>
                    <a:lnTo>
                      <a:pt x="1770" y="934"/>
                    </a:lnTo>
                    <a:lnTo>
                      <a:pt x="1772" y="935"/>
                    </a:lnTo>
                    <a:lnTo>
                      <a:pt x="1775" y="934"/>
                    </a:lnTo>
                    <a:lnTo>
                      <a:pt x="1777" y="932"/>
                    </a:lnTo>
                    <a:lnTo>
                      <a:pt x="1777" y="930"/>
                    </a:lnTo>
                    <a:lnTo>
                      <a:pt x="1772" y="930"/>
                    </a:lnTo>
                    <a:lnTo>
                      <a:pt x="1776" y="934"/>
                    </a:lnTo>
                    <a:lnTo>
                      <a:pt x="1775" y="933"/>
                    </a:lnTo>
                    <a:lnTo>
                      <a:pt x="1777" y="930"/>
                    </a:lnTo>
                    <a:lnTo>
                      <a:pt x="1772" y="930"/>
                    </a:lnTo>
                    <a:lnTo>
                      <a:pt x="1776" y="934"/>
                    </a:lnTo>
                    <a:lnTo>
                      <a:pt x="1777" y="933"/>
                    </a:lnTo>
                    <a:lnTo>
                      <a:pt x="1776" y="932"/>
                    </a:lnTo>
                    <a:lnTo>
                      <a:pt x="1779" y="929"/>
                    </a:lnTo>
                    <a:lnTo>
                      <a:pt x="1779" y="928"/>
                    </a:lnTo>
                    <a:lnTo>
                      <a:pt x="1773" y="928"/>
                    </a:lnTo>
                    <a:lnTo>
                      <a:pt x="1777" y="929"/>
                    </a:lnTo>
                    <a:lnTo>
                      <a:pt x="1779" y="928"/>
                    </a:lnTo>
                    <a:lnTo>
                      <a:pt x="1773" y="928"/>
                    </a:lnTo>
                    <a:lnTo>
                      <a:pt x="1777" y="929"/>
                    </a:lnTo>
                    <a:lnTo>
                      <a:pt x="1779" y="925"/>
                    </a:lnTo>
                    <a:lnTo>
                      <a:pt x="1780" y="924"/>
                    </a:lnTo>
                    <a:lnTo>
                      <a:pt x="1780" y="915"/>
                    </a:lnTo>
                    <a:lnTo>
                      <a:pt x="1775" y="915"/>
                    </a:lnTo>
                    <a:lnTo>
                      <a:pt x="1779" y="916"/>
                    </a:lnTo>
                    <a:lnTo>
                      <a:pt x="1780" y="915"/>
                    </a:lnTo>
                    <a:lnTo>
                      <a:pt x="1775" y="915"/>
                    </a:lnTo>
                    <a:lnTo>
                      <a:pt x="1779" y="916"/>
                    </a:lnTo>
                    <a:lnTo>
                      <a:pt x="1780" y="910"/>
                    </a:lnTo>
                    <a:lnTo>
                      <a:pt x="1781" y="908"/>
                    </a:lnTo>
                    <a:lnTo>
                      <a:pt x="1781" y="901"/>
                    </a:lnTo>
                    <a:lnTo>
                      <a:pt x="1776" y="901"/>
                    </a:lnTo>
                    <a:lnTo>
                      <a:pt x="1781" y="902"/>
                    </a:lnTo>
                    <a:lnTo>
                      <a:pt x="1781" y="901"/>
                    </a:lnTo>
                    <a:lnTo>
                      <a:pt x="1776" y="901"/>
                    </a:lnTo>
                    <a:lnTo>
                      <a:pt x="1781" y="902"/>
                    </a:lnTo>
                    <a:lnTo>
                      <a:pt x="1782" y="893"/>
                    </a:lnTo>
                    <a:lnTo>
                      <a:pt x="1782" y="882"/>
                    </a:lnTo>
                    <a:lnTo>
                      <a:pt x="1777" y="882"/>
                    </a:lnTo>
                    <a:lnTo>
                      <a:pt x="1782" y="884"/>
                    </a:lnTo>
                    <a:lnTo>
                      <a:pt x="1782" y="882"/>
                    </a:lnTo>
                    <a:lnTo>
                      <a:pt x="1777" y="882"/>
                    </a:lnTo>
                    <a:lnTo>
                      <a:pt x="1782" y="884"/>
                    </a:lnTo>
                    <a:lnTo>
                      <a:pt x="1784" y="873"/>
                    </a:lnTo>
                    <a:lnTo>
                      <a:pt x="1784" y="849"/>
                    </a:lnTo>
                    <a:lnTo>
                      <a:pt x="1779" y="849"/>
                    </a:lnTo>
                    <a:lnTo>
                      <a:pt x="1784" y="850"/>
                    </a:lnTo>
                    <a:lnTo>
                      <a:pt x="1784" y="849"/>
                    </a:lnTo>
                    <a:lnTo>
                      <a:pt x="1779" y="849"/>
                    </a:lnTo>
                    <a:lnTo>
                      <a:pt x="1784" y="850"/>
                    </a:lnTo>
                    <a:lnTo>
                      <a:pt x="1785" y="837"/>
                    </a:lnTo>
                    <a:lnTo>
                      <a:pt x="1785" y="823"/>
                    </a:lnTo>
                    <a:lnTo>
                      <a:pt x="1780" y="823"/>
                    </a:lnTo>
                    <a:lnTo>
                      <a:pt x="1785" y="824"/>
                    </a:lnTo>
                    <a:lnTo>
                      <a:pt x="1785" y="823"/>
                    </a:lnTo>
                    <a:lnTo>
                      <a:pt x="1780" y="823"/>
                    </a:lnTo>
                    <a:lnTo>
                      <a:pt x="1785" y="824"/>
                    </a:lnTo>
                    <a:lnTo>
                      <a:pt x="1786" y="809"/>
                    </a:lnTo>
                    <a:lnTo>
                      <a:pt x="1786" y="792"/>
                    </a:lnTo>
                    <a:lnTo>
                      <a:pt x="1781" y="792"/>
                    </a:lnTo>
                    <a:lnTo>
                      <a:pt x="1786" y="793"/>
                    </a:lnTo>
                    <a:lnTo>
                      <a:pt x="1786" y="792"/>
                    </a:lnTo>
                    <a:lnTo>
                      <a:pt x="1781" y="792"/>
                    </a:lnTo>
                    <a:lnTo>
                      <a:pt x="1786" y="793"/>
                    </a:lnTo>
                    <a:lnTo>
                      <a:pt x="1788" y="778"/>
                    </a:lnTo>
                    <a:lnTo>
                      <a:pt x="1788" y="742"/>
                    </a:lnTo>
                    <a:lnTo>
                      <a:pt x="1782" y="742"/>
                    </a:lnTo>
                    <a:lnTo>
                      <a:pt x="1788" y="743"/>
                    </a:lnTo>
                    <a:lnTo>
                      <a:pt x="1788" y="742"/>
                    </a:lnTo>
                    <a:lnTo>
                      <a:pt x="1782" y="742"/>
                    </a:lnTo>
                    <a:lnTo>
                      <a:pt x="1788" y="743"/>
                    </a:lnTo>
                    <a:lnTo>
                      <a:pt x="1789" y="725"/>
                    </a:lnTo>
                    <a:lnTo>
                      <a:pt x="1789" y="705"/>
                    </a:lnTo>
                    <a:lnTo>
                      <a:pt x="1784" y="705"/>
                    </a:lnTo>
                    <a:lnTo>
                      <a:pt x="1789" y="707"/>
                    </a:lnTo>
                    <a:lnTo>
                      <a:pt x="1789" y="705"/>
                    </a:lnTo>
                    <a:lnTo>
                      <a:pt x="1784" y="705"/>
                    </a:lnTo>
                    <a:lnTo>
                      <a:pt x="1789" y="707"/>
                    </a:lnTo>
                    <a:lnTo>
                      <a:pt x="1790" y="687"/>
                    </a:lnTo>
                    <a:lnTo>
                      <a:pt x="1790" y="665"/>
                    </a:lnTo>
                    <a:lnTo>
                      <a:pt x="1792" y="645"/>
                    </a:lnTo>
                    <a:lnTo>
                      <a:pt x="1792" y="603"/>
                    </a:lnTo>
                    <a:lnTo>
                      <a:pt x="1793" y="581"/>
                    </a:lnTo>
                    <a:lnTo>
                      <a:pt x="1793" y="559"/>
                    </a:lnTo>
                    <a:lnTo>
                      <a:pt x="1794" y="536"/>
                    </a:lnTo>
                    <a:lnTo>
                      <a:pt x="1794" y="514"/>
                    </a:lnTo>
                    <a:lnTo>
                      <a:pt x="1795" y="491"/>
                    </a:lnTo>
                    <a:lnTo>
                      <a:pt x="1790" y="491"/>
                    </a:lnTo>
                    <a:lnTo>
                      <a:pt x="1790" y="496"/>
                    </a:lnTo>
                    <a:lnTo>
                      <a:pt x="1790" y="495"/>
                    </a:lnTo>
                    <a:lnTo>
                      <a:pt x="1793" y="493"/>
                    </a:lnTo>
                    <a:lnTo>
                      <a:pt x="1795" y="491"/>
                    </a:lnTo>
                    <a:lnTo>
                      <a:pt x="1790" y="491"/>
                    </a:lnTo>
                    <a:lnTo>
                      <a:pt x="1790" y="496"/>
                    </a:lnTo>
                    <a:lnTo>
                      <a:pt x="1813" y="496"/>
                    </a:lnTo>
                    <a:lnTo>
                      <a:pt x="1813" y="495"/>
                    </a:lnTo>
                    <a:lnTo>
                      <a:pt x="1819" y="492"/>
                    </a:lnTo>
                    <a:lnTo>
                      <a:pt x="1820" y="481"/>
                    </a:lnTo>
                    <a:lnTo>
                      <a:pt x="1820" y="468"/>
                    </a:lnTo>
                    <a:lnTo>
                      <a:pt x="1815" y="468"/>
                    </a:lnTo>
                    <a:lnTo>
                      <a:pt x="1820" y="469"/>
                    </a:lnTo>
                    <a:lnTo>
                      <a:pt x="1820" y="468"/>
                    </a:lnTo>
                    <a:lnTo>
                      <a:pt x="1815" y="468"/>
                    </a:lnTo>
                    <a:lnTo>
                      <a:pt x="1820" y="469"/>
                    </a:lnTo>
                    <a:lnTo>
                      <a:pt x="1821" y="457"/>
                    </a:lnTo>
                    <a:lnTo>
                      <a:pt x="1821" y="431"/>
                    </a:lnTo>
                    <a:lnTo>
                      <a:pt x="1816" y="431"/>
                    </a:lnTo>
                    <a:lnTo>
                      <a:pt x="1821" y="433"/>
                    </a:lnTo>
                    <a:lnTo>
                      <a:pt x="1821" y="431"/>
                    </a:lnTo>
                    <a:lnTo>
                      <a:pt x="1816" y="431"/>
                    </a:lnTo>
                    <a:lnTo>
                      <a:pt x="1821" y="433"/>
                    </a:lnTo>
                    <a:lnTo>
                      <a:pt x="1823" y="422"/>
                    </a:lnTo>
                    <a:lnTo>
                      <a:pt x="1823" y="409"/>
                    </a:lnTo>
                    <a:lnTo>
                      <a:pt x="1817" y="409"/>
                    </a:lnTo>
                    <a:lnTo>
                      <a:pt x="1823" y="411"/>
                    </a:lnTo>
                    <a:lnTo>
                      <a:pt x="1823" y="409"/>
                    </a:lnTo>
                    <a:lnTo>
                      <a:pt x="1817" y="409"/>
                    </a:lnTo>
                    <a:lnTo>
                      <a:pt x="1823" y="411"/>
                    </a:lnTo>
                    <a:lnTo>
                      <a:pt x="1824" y="400"/>
                    </a:lnTo>
                    <a:lnTo>
                      <a:pt x="1824" y="387"/>
                    </a:lnTo>
                    <a:lnTo>
                      <a:pt x="1819" y="387"/>
                    </a:lnTo>
                    <a:lnTo>
                      <a:pt x="1824" y="389"/>
                    </a:lnTo>
                    <a:lnTo>
                      <a:pt x="1824" y="387"/>
                    </a:lnTo>
                    <a:lnTo>
                      <a:pt x="1819" y="387"/>
                    </a:lnTo>
                    <a:lnTo>
                      <a:pt x="1824" y="389"/>
                    </a:lnTo>
                    <a:lnTo>
                      <a:pt x="1825" y="378"/>
                    </a:lnTo>
                    <a:lnTo>
                      <a:pt x="1825" y="356"/>
                    </a:lnTo>
                    <a:lnTo>
                      <a:pt x="1820" y="356"/>
                    </a:lnTo>
                    <a:lnTo>
                      <a:pt x="1825" y="358"/>
                    </a:lnTo>
                    <a:lnTo>
                      <a:pt x="1825" y="356"/>
                    </a:lnTo>
                    <a:lnTo>
                      <a:pt x="1820" y="356"/>
                    </a:lnTo>
                    <a:lnTo>
                      <a:pt x="1825" y="358"/>
                    </a:lnTo>
                    <a:lnTo>
                      <a:pt x="1826" y="347"/>
                    </a:lnTo>
                    <a:lnTo>
                      <a:pt x="1826" y="337"/>
                    </a:lnTo>
                    <a:lnTo>
                      <a:pt x="1821" y="337"/>
                    </a:lnTo>
                    <a:lnTo>
                      <a:pt x="1826" y="338"/>
                    </a:lnTo>
                    <a:lnTo>
                      <a:pt x="1826" y="337"/>
                    </a:lnTo>
                    <a:lnTo>
                      <a:pt x="1821" y="337"/>
                    </a:lnTo>
                    <a:lnTo>
                      <a:pt x="1826" y="338"/>
                    </a:lnTo>
                    <a:lnTo>
                      <a:pt x="1828" y="328"/>
                    </a:lnTo>
                    <a:lnTo>
                      <a:pt x="1828" y="318"/>
                    </a:lnTo>
                    <a:lnTo>
                      <a:pt x="1823" y="318"/>
                    </a:lnTo>
                    <a:lnTo>
                      <a:pt x="1828" y="319"/>
                    </a:lnTo>
                    <a:lnTo>
                      <a:pt x="1828" y="318"/>
                    </a:lnTo>
                    <a:lnTo>
                      <a:pt x="1823" y="318"/>
                    </a:lnTo>
                    <a:lnTo>
                      <a:pt x="1828" y="319"/>
                    </a:lnTo>
                    <a:lnTo>
                      <a:pt x="1829" y="310"/>
                    </a:lnTo>
                    <a:lnTo>
                      <a:pt x="1829" y="291"/>
                    </a:lnTo>
                    <a:lnTo>
                      <a:pt x="1824" y="291"/>
                    </a:lnTo>
                    <a:lnTo>
                      <a:pt x="1829" y="292"/>
                    </a:lnTo>
                    <a:lnTo>
                      <a:pt x="1829" y="291"/>
                    </a:lnTo>
                    <a:lnTo>
                      <a:pt x="1824" y="291"/>
                    </a:lnTo>
                    <a:lnTo>
                      <a:pt x="1829" y="292"/>
                    </a:lnTo>
                    <a:lnTo>
                      <a:pt x="1830" y="283"/>
                    </a:lnTo>
                    <a:lnTo>
                      <a:pt x="1830" y="274"/>
                    </a:lnTo>
                    <a:lnTo>
                      <a:pt x="1825" y="274"/>
                    </a:lnTo>
                    <a:lnTo>
                      <a:pt x="1830" y="275"/>
                    </a:lnTo>
                    <a:lnTo>
                      <a:pt x="1830" y="274"/>
                    </a:lnTo>
                    <a:lnTo>
                      <a:pt x="1825" y="274"/>
                    </a:lnTo>
                    <a:lnTo>
                      <a:pt x="1830" y="275"/>
                    </a:lnTo>
                    <a:lnTo>
                      <a:pt x="1832" y="266"/>
                    </a:lnTo>
                    <a:lnTo>
                      <a:pt x="1832" y="257"/>
                    </a:lnTo>
                    <a:lnTo>
                      <a:pt x="1826" y="257"/>
                    </a:lnTo>
                    <a:lnTo>
                      <a:pt x="1832" y="258"/>
                    </a:lnTo>
                    <a:lnTo>
                      <a:pt x="1832" y="257"/>
                    </a:lnTo>
                    <a:lnTo>
                      <a:pt x="1826" y="257"/>
                    </a:lnTo>
                    <a:lnTo>
                      <a:pt x="1832" y="258"/>
                    </a:lnTo>
                    <a:lnTo>
                      <a:pt x="1833" y="250"/>
                    </a:lnTo>
                    <a:lnTo>
                      <a:pt x="1833" y="234"/>
                    </a:lnTo>
                    <a:lnTo>
                      <a:pt x="1828" y="234"/>
                    </a:lnTo>
                    <a:lnTo>
                      <a:pt x="1833" y="235"/>
                    </a:lnTo>
                    <a:lnTo>
                      <a:pt x="1833" y="234"/>
                    </a:lnTo>
                    <a:lnTo>
                      <a:pt x="1828" y="234"/>
                    </a:lnTo>
                    <a:lnTo>
                      <a:pt x="1833" y="235"/>
                    </a:lnTo>
                    <a:lnTo>
                      <a:pt x="1834" y="227"/>
                    </a:lnTo>
                    <a:lnTo>
                      <a:pt x="1834" y="219"/>
                    </a:lnTo>
                    <a:lnTo>
                      <a:pt x="1829" y="219"/>
                    </a:lnTo>
                    <a:lnTo>
                      <a:pt x="1834" y="221"/>
                    </a:lnTo>
                    <a:lnTo>
                      <a:pt x="1834" y="219"/>
                    </a:lnTo>
                    <a:lnTo>
                      <a:pt x="1829" y="219"/>
                    </a:lnTo>
                    <a:lnTo>
                      <a:pt x="1834" y="221"/>
                    </a:lnTo>
                    <a:lnTo>
                      <a:pt x="1835" y="213"/>
                    </a:lnTo>
                    <a:lnTo>
                      <a:pt x="1835" y="205"/>
                    </a:lnTo>
                    <a:lnTo>
                      <a:pt x="1830" y="205"/>
                    </a:lnTo>
                    <a:lnTo>
                      <a:pt x="1834" y="207"/>
                    </a:lnTo>
                    <a:lnTo>
                      <a:pt x="1835" y="205"/>
                    </a:lnTo>
                    <a:lnTo>
                      <a:pt x="1830" y="205"/>
                    </a:lnTo>
                    <a:lnTo>
                      <a:pt x="1834" y="207"/>
                    </a:lnTo>
                    <a:lnTo>
                      <a:pt x="1835" y="200"/>
                    </a:lnTo>
                    <a:lnTo>
                      <a:pt x="1837" y="199"/>
                    </a:lnTo>
                    <a:lnTo>
                      <a:pt x="1837" y="186"/>
                    </a:lnTo>
                    <a:lnTo>
                      <a:pt x="1832" y="186"/>
                    </a:lnTo>
                    <a:lnTo>
                      <a:pt x="1835" y="187"/>
                    </a:lnTo>
                    <a:lnTo>
                      <a:pt x="1837" y="186"/>
                    </a:lnTo>
                    <a:lnTo>
                      <a:pt x="1832" y="186"/>
                    </a:lnTo>
                    <a:lnTo>
                      <a:pt x="1835" y="187"/>
                    </a:lnTo>
                    <a:lnTo>
                      <a:pt x="1837" y="181"/>
                    </a:lnTo>
                    <a:lnTo>
                      <a:pt x="1838" y="179"/>
                    </a:lnTo>
                    <a:lnTo>
                      <a:pt x="1838" y="173"/>
                    </a:lnTo>
                    <a:lnTo>
                      <a:pt x="1833" y="173"/>
                    </a:lnTo>
                    <a:lnTo>
                      <a:pt x="1837" y="174"/>
                    </a:lnTo>
                    <a:lnTo>
                      <a:pt x="1838" y="173"/>
                    </a:lnTo>
                    <a:lnTo>
                      <a:pt x="1833" y="173"/>
                    </a:lnTo>
                    <a:lnTo>
                      <a:pt x="1837" y="174"/>
                    </a:lnTo>
                    <a:lnTo>
                      <a:pt x="1838" y="169"/>
                    </a:lnTo>
                    <a:lnTo>
                      <a:pt x="1839" y="168"/>
                    </a:lnTo>
                    <a:lnTo>
                      <a:pt x="1839" y="161"/>
                    </a:lnTo>
                    <a:lnTo>
                      <a:pt x="1834" y="161"/>
                    </a:lnTo>
                    <a:lnTo>
                      <a:pt x="1838" y="163"/>
                    </a:lnTo>
                    <a:lnTo>
                      <a:pt x="1839" y="161"/>
                    </a:lnTo>
                    <a:lnTo>
                      <a:pt x="1834" y="161"/>
                    </a:lnTo>
                    <a:lnTo>
                      <a:pt x="1838" y="163"/>
                    </a:lnTo>
                    <a:lnTo>
                      <a:pt x="1839" y="157"/>
                    </a:lnTo>
                    <a:lnTo>
                      <a:pt x="1841" y="156"/>
                    </a:lnTo>
                    <a:lnTo>
                      <a:pt x="1841" y="146"/>
                    </a:lnTo>
                    <a:lnTo>
                      <a:pt x="1835" y="146"/>
                    </a:lnTo>
                    <a:lnTo>
                      <a:pt x="1839" y="147"/>
                    </a:lnTo>
                    <a:lnTo>
                      <a:pt x="1841" y="146"/>
                    </a:lnTo>
                    <a:lnTo>
                      <a:pt x="1835" y="146"/>
                    </a:lnTo>
                    <a:lnTo>
                      <a:pt x="1839" y="147"/>
                    </a:lnTo>
                    <a:lnTo>
                      <a:pt x="1841" y="142"/>
                    </a:lnTo>
                    <a:lnTo>
                      <a:pt x="1842" y="141"/>
                    </a:lnTo>
                    <a:lnTo>
                      <a:pt x="1842" y="135"/>
                    </a:lnTo>
                    <a:lnTo>
                      <a:pt x="1837" y="135"/>
                    </a:lnTo>
                    <a:lnTo>
                      <a:pt x="1841" y="137"/>
                    </a:lnTo>
                    <a:lnTo>
                      <a:pt x="1842" y="135"/>
                    </a:lnTo>
                    <a:lnTo>
                      <a:pt x="1837" y="135"/>
                    </a:lnTo>
                    <a:lnTo>
                      <a:pt x="1841" y="137"/>
                    </a:lnTo>
                    <a:lnTo>
                      <a:pt x="1842" y="133"/>
                    </a:lnTo>
                    <a:lnTo>
                      <a:pt x="1843" y="132"/>
                    </a:lnTo>
                    <a:lnTo>
                      <a:pt x="1843" y="126"/>
                    </a:lnTo>
                    <a:lnTo>
                      <a:pt x="1838" y="126"/>
                    </a:lnTo>
                    <a:lnTo>
                      <a:pt x="1842" y="128"/>
                    </a:lnTo>
                    <a:lnTo>
                      <a:pt x="1843" y="126"/>
                    </a:lnTo>
                    <a:lnTo>
                      <a:pt x="1838" y="126"/>
                    </a:lnTo>
                    <a:lnTo>
                      <a:pt x="1842" y="128"/>
                    </a:lnTo>
                    <a:lnTo>
                      <a:pt x="1843" y="124"/>
                    </a:lnTo>
                    <a:lnTo>
                      <a:pt x="1844" y="123"/>
                    </a:lnTo>
                    <a:lnTo>
                      <a:pt x="1844" y="113"/>
                    </a:lnTo>
                    <a:lnTo>
                      <a:pt x="1839" y="113"/>
                    </a:lnTo>
                    <a:lnTo>
                      <a:pt x="1843" y="115"/>
                    </a:lnTo>
                    <a:lnTo>
                      <a:pt x="1844" y="113"/>
                    </a:lnTo>
                    <a:lnTo>
                      <a:pt x="1839" y="113"/>
                    </a:lnTo>
                    <a:lnTo>
                      <a:pt x="1843" y="115"/>
                    </a:lnTo>
                    <a:lnTo>
                      <a:pt x="1844" y="111"/>
                    </a:lnTo>
                    <a:lnTo>
                      <a:pt x="1846" y="110"/>
                    </a:lnTo>
                    <a:lnTo>
                      <a:pt x="1846" y="106"/>
                    </a:lnTo>
                    <a:lnTo>
                      <a:pt x="1841" y="106"/>
                    </a:lnTo>
                    <a:lnTo>
                      <a:pt x="1844" y="108"/>
                    </a:lnTo>
                    <a:lnTo>
                      <a:pt x="1846" y="106"/>
                    </a:lnTo>
                    <a:lnTo>
                      <a:pt x="1841" y="106"/>
                    </a:lnTo>
                    <a:lnTo>
                      <a:pt x="1844" y="108"/>
                    </a:lnTo>
                    <a:lnTo>
                      <a:pt x="1847" y="103"/>
                    </a:lnTo>
                    <a:lnTo>
                      <a:pt x="1847" y="99"/>
                    </a:lnTo>
                    <a:lnTo>
                      <a:pt x="1842" y="99"/>
                    </a:lnTo>
                    <a:lnTo>
                      <a:pt x="1846" y="101"/>
                    </a:lnTo>
                    <a:lnTo>
                      <a:pt x="1847" y="99"/>
                    </a:lnTo>
                    <a:lnTo>
                      <a:pt x="1842" y="99"/>
                    </a:lnTo>
                    <a:lnTo>
                      <a:pt x="1846" y="101"/>
                    </a:lnTo>
                    <a:lnTo>
                      <a:pt x="1847" y="97"/>
                    </a:lnTo>
                    <a:lnTo>
                      <a:pt x="1848" y="95"/>
                    </a:lnTo>
                    <a:lnTo>
                      <a:pt x="1848" y="89"/>
                    </a:lnTo>
                    <a:lnTo>
                      <a:pt x="1843" y="89"/>
                    </a:lnTo>
                    <a:lnTo>
                      <a:pt x="1847" y="92"/>
                    </a:lnTo>
                    <a:lnTo>
                      <a:pt x="1848" y="89"/>
                    </a:lnTo>
                    <a:lnTo>
                      <a:pt x="1843" y="89"/>
                    </a:lnTo>
                    <a:lnTo>
                      <a:pt x="1847" y="92"/>
                    </a:lnTo>
                    <a:lnTo>
                      <a:pt x="1850" y="86"/>
                    </a:lnTo>
                    <a:lnTo>
                      <a:pt x="1850" y="84"/>
                    </a:lnTo>
                    <a:lnTo>
                      <a:pt x="1844" y="84"/>
                    </a:lnTo>
                    <a:lnTo>
                      <a:pt x="1848" y="86"/>
                    </a:lnTo>
                    <a:lnTo>
                      <a:pt x="1850" y="84"/>
                    </a:lnTo>
                    <a:lnTo>
                      <a:pt x="1844" y="84"/>
                    </a:lnTo>
                    <a:lnTo>
                      <a:pt x="1848" y="86"/>
                    </a:lnTo>
                    <a:lnTo>
                      <a:pt x="1851" y="81"/>
                    </a:lnTo>
                    <a:lnTo>
                      <a:pt x="1851" y="76"/>
                    </a:lnTo>
                    <a:lnTo>
                      <a:pt x="1846" y="76"/>
                    </a:lnTo>
                    <a:lnTo>
                      <a:pt x="1850" y="79"/>
                    </a:lnTo>
                    <a:lnTo>
                      <a:pt x="1851" y="76"/>
                    </a:lnTo>
                    <a:lnTo>
                      <a:pt x="1846" y="76"/>
                    </a:lnTo>
                    <a:lnTo>
                      <a:pt x="1850" y="79"/>
                    </a:lnTo>
                    <a:lnTo>
                      <a:pt x="1852" y="73"/>
                    </a:lnTo>
                    <a:lnTo>
                      <a:pt x="1852" y="71"/>
                    </a:lnTo>
                    <a:lnTo>
                      <a:pt x="1847" y="71"/>
                    </a:lnTo>
                    <a:lnTo>
                      <a:pt x="1851" y="75"/>
                    </a:lnTo>
                    <a:lnTo>
                      <a:pt x="1850" y="73"/>
                    </a:lnTo>
                    <a:lnTo>
                      <a:pt x="1852" y="71"/>
                    </a:lnTo>
                    <a:lnTo>
                      <a:pt x="1847" y="71"/>
                    </a:lnTo>
                    <a:lnTo>
                      <a:pt x="1851" y="75"/>
                    </a:lnTo>
                    <a:lnTo>
                      <a:pt x="1852" y="73"/>
                    </a:lnTo>
                    <a:lnTo>
                      <a:pt x="1851" y="72"/>
                    </a:lnTo>
                    <a:lnTo>
                      <a:pt x="1854" y="70"/>
                    </a:lnTo>
                    <a:lnTo>
                      <a:pt x="1854" y="67"/>
                    </a:lnTo>
                    <a:lnTo>
                      <a:pt x="1848" y="67"/>
                    </a:lnTo>
                    <a:lnTo>
                      <a:pt x="1852" y="71"/>
                    </a:lnTo>
                    <a:lnTo>
                      <a:pt x="1851" y="70"/>
                    </a:lnTo>
                    <a:lnTo>
                      <a:pt x="1854" y="67"/>
                    </a:lnTo>
                    <a:lnTo>
                      <a:pt x="1848" y="67"/>
                    </a:lnTo>
                    <a:lnTo>
                      <a:pt x="1852" y="71"/>
                    </a:lnTo>
                    <a:lnTo>
                      <a:pt x="1854" y="70"/>
                    </a:lnTo>
                    <a:lnTo>
                      <a:pt x="1852" y="68"/>
                    </a:lnTo>
                    <a:lnTo>
                      <a:pt x="1855" y="66"/>
                    </a:lnTo>
                    <a:lnTo>
                      <a:pt x="1855" y="62"/>
                    </a:lnTo>
                    <a:lnTo>
                      <a:pt x="1850" y="62"/>
                    </a:lnTo>
                    <a:lnTo>
                      <a:pt x="1854" y="66"/>
                    </a:lnTo>
                    <a:lnTo>
                      <a:pt x="1852" y="64"/>
                    </a:lnTo>
                    <a:lnTo>
                      <a:pt x="1855" y="62"/>
                    </a:lnTo>
                    <a:lnTo>
                      <a:pt x="1850" y="62"/>
                    </a:lnTo>
                    <a:lnTo>
                      <a:pt x="1854" y="66"/>
                    </a:lnTo>
                    <a:lnTo>
                      <a:pt x="1855" y="64"/>
                    </a:lnTo>
                    <a:lnTo>
                      <a:pt x="1854" y="63"/>
                    </a:lnTo>
                    <a:lnTo>
                      <a:pt x="1856" y="61"/>
                    </a:lnTo>
                    <a:lnTo>
                      <a:pt x="1856" y="59"/>
                    </a:lnTo>
                    <a:lnTo>
                      <a:pt x="1851" y="59"/>
                    </a:lnTo>
                    <a:lnTo>
                      <a:pt x="1855" y="63"/>
                    </a:lnTo>
                    <a:lnTo>
                      <a:pt x="1854" y="62"/>
                    </a:lnTo>
                    <a:lnTo>
                      <a:pt x="1856" y="59"/>
                    </a:lnTo>
                    <a:lnTo>
                      <a:pt x="1851" y="59"/>
                    </a:lnTo>
                    <a:lnTo>
                      <a:pt x="1855" y="63"/>
                    </a:lnTo>
                    <a:lnTo>
                      <a:pt x="1856" y="62"/>
                    </a:lnTo>
                    <a:lnTo>
                      <a:pt x="1855" y="61"/>
                    </a:lnTo>
                    <a:lnTo>
                      <a:pt x="1857" y="58"/>
                    </a:lnTo>
                    <a:lnTo>
                      <a:pt x="1857" y="57"/>
                    </a:lnTo>
                    <a:lnTo>
                      <a:pt x="1852" y="57"/>
                    </a:lnTo>
                    <a:lnTo>
                      <a:pt x="1856" y="61"/>
                    </a:lnTo>
                    <a:lnTo>
                      <a:pt x="1855" y="59"/>
                    </a:lnTo>
                    <a:lnTo>
                      <a:pt x="1857" y="57"/>
                    </a:lnTo>
                    <a:lnTo>
                      <a:pt x="1852" y="57"/>
                    </a:lnTo>
                    <a:lnTo>
                      <a:pt x="1856" y="61"/>
                    </a:lnTo>
                    <a:lnTo>
                      <a:pt x="1857" y="59"/>
                    </a:lnTo>
                    <a:lnTo>
                      <a:pt x="1856" y="58"/>
                    </a:lnTo>
                    <a:lnTo>
                      <a:pt x="1859" y="55"/>
                    </a:lnTo>
                    <a:lnTo>
                      <a:pt x="1859" y="53"/>
                    </a:lnTo>
                    <a:lnTo>
                      <a:pt x="1854" y="53"/>
                    </a:lnTo>
                    <a:lnTo>
                      <a:pt x="1854" y="58"/>
                    </a:lnTo>
                    <a:lnTo>
                      <a:pt x="1854" y="57"/>
                    </a:lnTo>
                    <a:lnTo>
                      <a:pt x="1856" y="55"/>
                    </a:lnTo>
                    <a:lnTo>
                      <a:pt x="1859" y="53"/>
                    </a:lnTo>
                    <a:lnTo>
                      <a:pt x="1854" y="53"/>
                    </a:lnTo>
                    <a:lnTo>
                      <a:pt x="1854" y="58"/>
                    </a:lnTo>
                    <a:lnTo>
                      <a:pt x="1855" y="58"/>
                    </a:lnTo>
                    <a:lnTo>
                      <a:pt x="1855" y="57"/>
                    </a:lnTo>
                    <a:lnTo>
                      <a:pt x="1857" y="55"/>
                    </a:lnTo>
                    <a:lnTo>
                      <a:pt x="1860" y="53"/>
                    </a:lnTo>
                    <a:lnTo>
                      <a:pt x="1860" y="51"/>
                    </a:lnTo>
                    <a:lnTo>
                      <a:pt x="1855" y="51"/>
                    </a:lnTo>
                    <a:lnTo>
                      <a:pt x="1855" y="57"/>
                    </a:lnTo>
                    <a:lnTo>
                      <a:pt x="1855" y="55"/>
                    </a:lnTo>
                    <a:lnTo>
                      <a:pt x="1857" y="54"/>
                    </a:lnTo>
                    <a:lnTo>
                      <a:pt x="1860" y="51"/>
                    </a:lnTo>
                    <a:lnTo>
                      <a:pt x="1855" y="51"/>
                    </a:lnTo>
                    <a:lnTo>
                      <a:pt x="1855" y="57"/>
                    </a:lnTo>
                    <a:lnTo>
                      <a:pt x="1856" y="57"/>
                    </a:lnTo>
                    <a:lnTo>
                      <a:pt x="1856" y="51"/>
                    </a:lnTo>
                    <a:lnTo>
                      <a:pt x="1852" y="51"/>
                    </a:lnTo>
                    <a:lnTo>
                      <a:pt x="1854" y="54"/>
                    </a:lnTo>
                    <a:lnTo>
                      <a:pt x="1856" y="57"/>
                    </a:lnTo>
                    <a:lnTo>
                      <a:pt x="1856" y="51"/>
                    </a:lnTo>
                    <a:lnTo>
                      <a:pt x="1852" y="51"/>
                    </a:lnTo>
                    <a:lnTo>
                      <a:pt x="1852" y="55"/>
                    </a:lnTo>
                    <a:lnTo>
                      <a:pt x="1854" y="58"/>
                    </a:lnTo>
                    <a:lnTo>
                      <a:pt x="1857" y="55"/>
                    </a:lnTo>
                    <a:lnTo>
                      <a:pt x="1854" y="55"/>
                    </a:lnTo>
                    <a:lnTo>
                      <a:pt x="1854" y="58"/>
                    </a:lnTo>
                    <a:lnTo>
                      <a:pt x="1857" y="55"/>
                    </a:lnTo>
                    <a:lnTo>
                      <a:pt x="1854" y="55"/>
                    </a:lnTo>
                    <a:lnTo>
                      <a:pt x="1854" y="63"/>
                    </a:lnTo>
                    <a:lnTo>
                      <a:pt x="1855" y="68"/>
                    </a:lnTo>
                    <a:lnTo>
                      <a:pt x="1859" y="67"/>
                    </a:lnTo>
                    <a:lnTo>
                      <a:pt x="1855" y="67"/>
                    </a:lnTo>
                    <a:lnTo>
                      <a:pt x="1855" y="68"/>
                    </a:lnTo>
                    <a:lnTo>
                      <a:pt x="1859" y="67"/>
                    </a:lnTo>
                    <a:lnTo>
                      <a:pt x="1855" y="67"/>
                    </a:lnTo>
                    <a:lnTo>
                      <a:pt x="1855" y="75"/>
                    </a:lnTo>
                    <a:lnTo>
                      <a:pt x="1856" y="82"/>
                    </a:lnTo>
                    <a:lnTo>
                      <a:pt x="1860" y="81"/>
                    </a:lnTo>
                    <a:lnTo>
                      <a:pt x="1856" y="81"/>
                    </a:lnTo>
                    <a:lnTo>
                      <a:pt x="1856" y="82"/>
                    </a:lnTo>
                    <a:lnTo>
                      <a:pt x="1860" y="81"/>
                    </a:lnTo>
                    <a:lnTo>
                      <a:pt x="1856" y="81"/>
                    </a:lnTo>
                    <a:lnTo>
                      <a:pt x="1856" y="90"/>
                    </a:lnTo>
                    <a:lnTo>
                      <a:pt x="1857" y="99"/>
                    </a:lnTo>
                    <a:lnTo>
                      <a:pt x="1861" y="98"/>
                    </a:lnTo>
                    <a:lnTo>
                      <a:pt x="1857" y="98"/>
                    </a:lnTo>
                    <a:lnTo>
                      <a:pt x="1857" y="99"/>
                    </a:lnTo>
                    <a:lnTo>
                      <a:pt x="1861" y="98"/>
                    </a:lnTo>
                    <a:lnTo>
                      <a:pt x="1857" y="98"/>
                    </a:lnTo>
                    <a:lnTo>
                      <a:pt x="1857" y="121"/>
                    </a:lnTo>
                    <a:lnTo>
                      <a:pt x="1859" y="133"/>
                    </a:lnTo>
                    <a:lnTo>
                      <a:pt x="1863" y="132"/>
                    </a:lnTo>
                    <a:lnTo>
                      <a:pt x="1859" y="132"/>
                    </a:lnTo>
                    <a:lnTo>
                      <a:pt x="1859" y="133"/>
                    </a:lnTo>
                    <a:lnTo>
                      <a:pt x="1863" y="132"/>
                    </a:lnTo>
                    <a:lnTo>
                      <a:pt x="1859" y="132"/>
                    </a:lnTo>
                    <a:lnTo>
                      <a:pt x="1859" y="146"/>
                    </a:lnTo>
                    <a:lnTo>
                      <a:pt x="1860" y="160"/>
                    </a:lnTo>
                    <a:lnTo>
                      <a:pt x="1864" y="159"/>
                    </a:lnTo>
                    <a:lnTo>
                      <a:pt x="1860" y="159"/>
                    </a:lnTo>
                    <a:lnTo>
                      <a:pt x="1860" y="160"/>
                    </a:lnTo>
                    <a:lnTo>
                      <a:pt x="1864" y="159"/>
                    </a:lnTo>
                    <a:lnTo>
                      <a:pt x="1860" y="159"/>
                    </a:lnTo>
                    <a:lnTo>
                      <a:pt x="1860" y="173"/>
                    </a:lnTo>
                    <a:lnTo>
                      <a:pt x="1861" y="188"/>
                    </a:lnTo>
                    <a:lnTo>
                      <a:pt x="1861" y="221"/>
                    </a:lnTo>
                    <a:lnTo>
                      <a:pt x="1863" y="238"/>
                    </a:lnTo>
                    <a:lnTo>
                      <a:pt x="1863" y="256"/>
                    </a:lnTo>
                    <a:lnTo>
                      <a:pt x="1864" y="275"/>
                    </a:lnTo>
                    <a:lnTo>
                      <a:pt x="1864" y="294"/>
                    </a:lnTo>
                    <a:lnTo>
                      <a:pt x="1865" y="314"/>
                    </a:lnTo>
                    <a:lnTo>
                      <a:pt x="1865" y="355"/>
                    </a:lnTo>
                    <a:lnTo>
                      <a:pt x="1866" y="377"/>
                    </a:lnTo>
                    <a:lnTo>
                      <a:pt x="1866" y="399"/>
                    </a:lnTo>
                    <a:lnTo>
                      <a:pt x="1868" y="421"/>
                    </a:lnTo>
                    <a:lnTo>
                      <a:pt x="1868" y="443"/>
                    </a:lnTo>
                    <a:lnTo>
                      <a:pt x="1869" y="465"/>
                    </a:lnTo>
                    <a:lnTo>
                      <a:pt x="1869" y="491"/>
                    </a:lnTo>
                    <a:lnTo>
                      <a:pt x="1870" y="493"/>
                    </a:lnTo>
                    <a:lnTo>
                      <a:pt x="1873" y="496"/>
                    </a:lnTo>
                    <a:lnTo>
                      <a:pt x="1897" y="496"/>
                    </a:lnTo>
                    <a:lnTo>
                      <a:pt x="1897" y="491"/>
                    </a:lnTo>
                    <a:lnTo>
                      <a:pt x="1894" y="491"/>
                    </a:lnTo>
                    <a:lnTo>
                      <a:pt x="1895" y="493"/>
                    </a:lnTo>
                    <a:lnTo>
                      <a:pt x="1897" y="496"/>
                    </a:lnTo>
                    <a:lnTo>
                      <a:pt x="1897" y="491"/>
                    </a:lnTo>
                    <a:lnTo>
                      <a:pt x="1894" y="491"/>
                    </a:lnTo>
                    <a:lnTo>
                      <a:pt x="1894" y="503"/>
                    </a:lnTo>
                    <a:lnTo>
                      <a:pt x="1895" y="515"/>
                    </a:lnTo>
                    <a:lnTo>
                      <a:pt x="1899" y="514"/>
                    </a:lnTo>
                    <a:lnTo>
                      <a:pt x="1895" y="514"/>
                    </a:lnTo>
                    <a:lnTo>
                      <a:pt x="1895" y="515"/>
                    </a:lnTo>
                    <a:lnTo>
                      <a:pt x="1899" y="514"/>
                    </a:lnTo>
                    <a:lnTo>
                      <a:pt x="1895" y="514"/>
                    </a:lnTo>
                    <a:lnTo>
                      <a:pt x="1895" y="539"/>
                    </a:lnTo>
                    <a:lnTo>
                      <a:pt x="1896" y="550"/>
                    </a:lnTo>
                    <a:lnTo>
                      <a:pt x="1900" y="549"/>
                    </a:lnTo>
                    <a:lnTo>
                      <a:pt x="1896" y="549"/>
                    </a:lnTo>
                    <a:lnTo>
                      <a:pt x="1896" y="550"/>
                    </a:lnTo>
                    <a:lnTo>
                      <a:pt x="1900" y="549"/>
                    </a:lnTo>
                    <a:lnTo>
                      <a:pt x="1896" y="549"/>
                    </a:lnTo>
                    <a:lnTo>
                      <a:pt x="1896" y="562"/>
                    </a:lnTo>
                    <a:lnTo>
                      <a:pt x="1897" y="572"/>
                    </a:lnTo>
                    <a:lnTo>
                      <a:pt x="1901" y="571"/>
                    </a:lnTo>
                    <a:lnTo>
                      <a:pt x="1897" y="571"/>
                    </a:lnTo>
                    <a:lnTo>
                      <a:pt x="1897" y="572"/>
                    </a:lnTo>
                    <a:lnTo>
                      <a:pt x="1901" y="571"/>
                    </a:lnTo>
                    <a:lnTo>
                      <a:pt x="1897" y="571"/>
                    </a:lnTo>
                    <a:lnTo>
                      <a:pt x="1897" y="584"/>
                    </a:lnTo>
                    <a:lnTo>
                      <a:pt x="1899" y="594"/>
                    </a:lnTo>
                    <a:lnTo>
                      <a:pt x="1903" y="593"/>
                    </a:lnTo>
                    <a:lnTo>
                      <a:pt x="1899" y="593"/>
                    </a:lnTo>
                    <a:lnTo>
                      <a:pt x="1899" y="594"/>
                    </a:lnTo>
                    <a:lnTo>
                      <a:pt x="1903" y="593"/>
                    </a:lnTo>
                    <a:lnTo>
                      <a:pt x="1899" y="593"/>
                    </a:lnTo>
                    <a:lnTo>
                      <a:pt x="1899" y="616"/>
                    </a:lnTo>
                    <a:lnTo>
                      <a:pt x="1900" y="627"/>
                    </a:lnTo>
                    <a:lnTo>
                      <a:pt x="1904" y="625"/>
                    </a:lnTo>
                    <a:lnTo>
                      <a:pt x="1900" y="625"/>
                    </a:lnTo>
                    <a:lnTo>
                      <a:pt x="1900" y="627"/>
                    </a:lnTo>
                    <a:lnTo>
                      <a:pt x="1904" y="625"/>
                    </a:lnTo>
                    <a:lnTo>
                      <a:pt x="1900" y="625"/>
                    </a:lnTo>
                    <a:lnTo>
                      <a:pt x="1900" y="636"/>
                    </a:lnTo>
                    <a:lnTo>
                      <a:pt x="1901" y="646"/>
                    </a:lnTo>
                    <a:lnTo>
                      <a:pt x="1905" y="645"/>
                    </a:lnTo>
                    <a:lnTo>
                      <a:pt x="1901" y="645"/>
                    </a:lnTo>
                    <a:lnTo>
                      <a:pt x="1901" y="646"/>
                    </a:lnTo>
                    <a:lnTo>
                      <a:pt x="1905" y="645"/>
                    </a:lnTo>
                    <a:lnTo>
                      <a:pt x="1901" y="645"/>
                    </a:lnTo>
                    <a:lnTo>
                      <a:pt x="1901" y="655"/>
                    </a:lnTo>
                    <a:lnTo>
                      <a:pt x="1903" y="665"/>
                    </a:lnTo>
                    <a:lnTo>
                      <a:pt x="1906" y="664"/>
                    </a:lnTo>
                    <a:lnTo>
                      <a:pt x="1903" y="664"/>
                    </a:lnTo>
                    <a:lnTo>
                      <a:pt x="1903" y="665"/>
                    </a:lnTo>
                    <a:lnTo>
                      <a:pt x="1906" y="664"/>
                    </a:lnTo>
                    <a:lnTo>
                      <a:pt x="1903" y="664"/>
                    </a:lnTo>
                    <a:lnTo>
                      <a:pt x="1903" y="683"/>
                    </a:lnTo>
                    <a:lnTo>
                      <a:pt x="1904" y="693"/>
                    </a:lnTo>
                    <a:lnTo>
                      <a:pt x="1908" y="691"/>
                    </a:lnTo>
                    <a:lnTo>
                      <a:pt x="1904" y="691"/>
                    </a:lnTo>
                    <a:lnTo>
                      <a:pt x="1904" y="693"/>
                    </a:lnTo>
                    <a:lnTo>
                      <a:pt x="1908" y="691"/>
                    </a:lnTo>
                    <a:lnTo>
                      <a:pt x="1904" y="691"/>
                    </a:lnTo>
                    <a:lnTo>
                      <a:pt x="1904" y="702"/>
                    </a:lnTo>
                    <a:lnTo>
                      <a:pt x="1905" y="709"/>
                    </a:lnTo>
                    <a:lnTo>
                      <a:pt x="1909" y="708"/>
                    </a:lnTo>
                    <a:lnTo>
                      <a:pt x="1905" y="708"/>
                    </a:lnTo>
                    <a:lnTo>
                      <a:pt x="1905" y="709"/>
                    </a:lnTo>
                    <a:lnTo>
                      <a:pt x="1909" y="708"/>
                    </a:lnTo>
                    <a:lnTo>
                      <a:pt x="1905" y="708"/>
                    </a:lnTo>
                    <a:lnTo>
                      <a:pt x="1905" y="718"/>
                    </a:lnTo>
                    <a:lnTo>
                      <a:pt x="1906" y="726"/>
                    </a:lnTo>
                    <a:lnTo>
                      <a:pt x="1910" y="725"/>
                    </a:lnTo>
                    <a:lnTo>
                      <a:pt x="1906" y="725"/>
                    </a:lnTo>
                    <a:lnTo>
                      <a:pt x="1906" y="726"/>
                    </a:lnTo>
                    <a:lnTo>
                      <a:pt x="1910" y="725"/>
                    </a:lnTo>
                    <a:lnTo>
                      <a:pt x="1906" y="725"/>
                    </a:lnTo>
                    <a:lnTo>
                      <a:pt x="1906" y="742"/>
                    </a:lnTo>
                    <a:lnTo>
                      <a:pt x="1908" y="749"/>
                    </a:lnTo>
                    <a:lnTo>
                      <a:pt x="1912" y="748"/>
                    </a:lnTo>
                    <a:lnTo>
                      <a:pt x="1908" y="748"/>
                    </a:lnTo>
                    <a:lnTo>
                      <a:pt x="1908" y="749"/>
                    </a:lnTo>
                    <a:lnTo>
                      <a:pt x="1912" y="748"/>
                    </a:lnTo>
                    <a:lnTo>
                      <a:pt x="1908" y="748"/>
                    </a:lnTo>
                    <a:lnTo>
                      <a:pt x="1908" y="757"/>
                    </a:lnTo>
                    <a:lnTo>
                      <a:pt x="1909" y="764"/>
                    </a:lnTo>
                    <a:lnTo>
                      <a:pt x="1913" y="762"/>
                    </a:lnTo>
                    <a:lnTo>
                      <a:pt x="1909" y="762"/>
                    </a:lnTo>
                    <a:lnTo>
                      <a:pt x="1909" y="764"/>
                    </a:lnTo>
                    <a:lnTo>
                      <a:pt x="1913" y="762"/>
                    </a:lnTo>
                    <a:lnTo>
                      <a:pt x="1909" y="762"/>
                    </a:lnTo>
                    <a:lnTo>
                      <a:pt x="1909" y="771"/>
                    </a:lnTo>
                    <a:lnTo>
                      <a:pt x="1910" y="778"/>
                    </a:lnTo>
                    <a:lnTo>
                      <a:pt x="1914" y="777"/>
                    </a:lnTo>
                    <a:lnTo>
                      <a:pt x="1910" y="777"/>
                    </a:lnTo>
                    <a:lnTo>
                      <a:pt x="1910" y="778"/>
                    </a:lnTo>
                    <a:lnTo>
                      <a:pt x="1914" y="777"/>
                    </a:lnTo>
                    <a:lnTo>
                      <a:pt x="1910" y="777"/>
                    </a:lnTo>
                    <a:lnTo>
                      <a:pt x="1910" y="791"/>
                    </a:lnTo>
                    <a:lnTo>
                      <a:pt x="1912" y="797"/>
                    </a:lnTo>
                    <a:lnTo>
                      <a:pt x="1916" y="796"/>
                    </a:lnTo>
                    <a:lnTo>
                      <a:pt x="1912" y="796"/>
                    </a:lnTo>
                    <a:lnTo>
                      <a:pt x="1912" y="797"/>
                    </a:lnTo>
                    <a:lnTo>
                      <a:pt x="1916" y="796"/>
                    </a:lnTo>
                    <a:lnTo>
                      <a:pt x="1912" y="796"/>
                    </a:lnTo>
                    <a:lnTo>
                      <a:pt x="1912" y="804"/>
                    </a:lnTo>
                    <a:lnTo>
                      <a:pt x="1913" y="810"/>
                    </a:lnTo>
                    <a:lnTo>
                      <a:pt x="1917" y="809"/>
                    </a:lnTo>
                    <a:lnTo>
                      <a:pt x="1913" y="809"/>
                    </a:lnTo>
                    <a:lnTo>
                      <a:pt x="1913" y="810"/>
                    </a:lnTo>
                    <a:lnTo>
                      <a:pt x="1917" y="809"/>
                    </a:lnTo>
                    <a:lnTo>
                      <a:pt x="1913" y="809"/>
                    </a:lnTo>
                    <a:lnTo>
                      <a:pt x="1913" y="822"/>
                    </a:lnTo>
                    <a:lnTo>
                      <a:pt x="1914" y="827"/>
                    </a:lnTo>
                    <a:lnTo>
                      <a:pt x="1918" y="826"/>
                    </a:lnTo>
                    <a:lnTo>
                      <a:pt x="1914" y="826"/>
                    </a:lnTo>
                    <a:lnTo>
                      <a:pt x="1914" y="827"/>
                    </a:lnTo>
                    <a:lnTo>
                      <a:pt x="1918" y="826"/>
                    </a:lnTo>
                    <a:lnTo>
                      <a:pt x="1914" y="826"/>
                    </a:lnTo>
                    <a:lnTo>
                      <a:pt x="1914" y="832"/>
                    </a:lnTo>
                    <a:lnTo>
                      <a:pt x="1916" y="837"/>
                    </a:lnTo>
                    <a:lnTo>
                      <a:pt x="1919" y="836"/>
                    </a:lnTo>
                    <a:lnTo>
                      <a:pt x="1916" y="836"/>
                    </a:lnTo>
                    <a:lnTo>
                      <a:pt x="1916" y="837"/>
                    </a:lnTo>
                    <a:lnTo>
                      <a:pt x="1919" y="836"/>
                    </a:lnTo>
                    <a:lnTo>
                      <a:pt x="1916" y="836"/>
                    </a:lnTo>
                    <a:lnTo>
                      <a:pt x="1916" y="842"/>
                    </a:lnTo>
                    <a:lnTo>
                      <a:pt x="1917" y="848"/>
                    </a:lnTo>
                    <a:lnTo>
                      <a:pt x="1921" y="846"/>
                    </a:lnTo>
                    <a:lnTo>
                      <a:pt x="1917" y="846"/>
                    </a:lnTo>
                    <a:lnTo>
                      <a:pt x="1917" y="848"/>
                    </a:lnTo>
                    <a:lnTo>
                      <a:pt x="1921" y="846"/>
                    </a:lnTo>
                    <a:lnTo>
                      <a:pt x="1917" y="846"/>
                    </a:lnTo>
                    <a:lnTo>
                      <a:pt x="1917" y="857"/>
                    </a:lnTo>
                    <a:lnTo>
                      <a:pt x="1918" y="861"/>
                    </a:lnTo>
                    <a:lnTo>
                      <a:pt x="1922" y="859"/>
                    </a:lnTo>
                    <a:lnTo>
                      <a:pt x="1918" y="859"/>
                    </a:lnTo>
                    <a:lnTo>
                      <a:pt x="1918" y="861"/>
                    </a:lnTo>
                    <a:lnTo>
                      <a:pt x="1922" y="859"/>
                    </a:lnTo>
                    <a:lnTo>
                      <a:pt x="1918" y="859"/>
                    </a:lnTo>
                    <a:lnTo>
                      <a:pt x="1918" y="866"/>
                    </a:lnTo>
                    <a:lnTo>
                      <a:pt x="1919" y="870"/>
                    </a:lnTo>
                    <a:lnTo>
                      <a:pt x="1923" y="868"/>
                    </a:lnTo>
                    <a:lnTo>
                      <a:pt x="1919" y="868"/>
                    </a:lnTo>
                    <a:lnTo>
                      <a:pt x="1919" y="870"/>
                    </a:lnTo>
                    <a:lnTo>
                      <a:pt x="1923" y="868"/>
                    </a:lnTo>
                    <a:lnTo>
                      <a:pt x="1919" y="868"/>
                    </a:lnTo>
                    <a:lnTo>
                      <a:pt x="1919" y="873"/>
                    </a:lnTo>
                    <a:lnTo>
                      <a:pt x="1921" y="877"/>
                    </a:lnTo>
                    <a:lnTo>
                      <a:pt x="1925" y="876"/>
                    </a:lnTo>
                    <a:lnTo>
                      <a:pt x="1921" y="876"/>
                    </a:lnTo>
                    <a:lnTo>
                      <a:pt x="1921" y="877"/>
                    </a:lnTo>
                    <a:lnTo>
                      <a:pt x="1925" y="876"/>
                    </a:lnTo>
                    <a:lnTo>
                      <a:pt x="1921" y="876"/>
                    </a:lnTo>
                    <a:lnTo>
                      <a:pt x="1921" y="884"/>
                    </a:lnTo>
                    <a:lnTo>
                      <a:pt x="1922" y="888"/>
                    </a:lnTo>
                    <a:lnTo>
                      <a:pt x="1926" y="886"/>
                    </a:lnTo>
                    <a:lnTo>
                      <a:pt x="1922" y="886"/>
                    </a:lnTo>
                    <a:lnTo>
                      <a:pt x="1922" y="888"/>
                    </a:lnTo>
                    <a:lnTo>
                      <a:pt x="1926" y="886"/>
                    </a:lnTo>
                    <a:lnTo>
                      <a:pt x="1922" y="886"/>
                    </a:lnTo>
                    <a:lnTo>
                      <a:pt x="1922" y="893"/>
                    </a:lnTo>
                    <a:lnTo>
                      <a:pt x="1923" y="895"/>
                    </a:lnTo>
                    <a:lnTo>
                      <a:pt x="1927" y="893"/>
                    </a:lnTo>
                    <a:lnTo>
                      <a:pt x="1923" y="893"/>
                    </a:lnTo>
                    <a:lnTo>
                      <a:pt x="1923" y="895"/>
                    </a:lnTo>
                    <a:lnTo>
                      <a:pt x="1927" y="893"/>
                    </a:lnTo>
                    <a:lnTo>
                      <a:pt x="1923" y="893"/>
                    </a:lnTo>
                    <a:lnTo>
                      <a:pt x="1923" y="897"/>
                    </a:lnTo>
                    <a:lnTo>
                      <a:pt x="1925" y="901"/>
                    </a:lnTo>
                    <a:lnTo>
                      <a:pt x="1928" y="899"/>
                    </a:lnTo>
                    <a:lnTo>
                      <a:pt x="1925" y="899"/>
                    </a:lnTo>
                    <a:lnTo>
                      <a:pt x="1925" y="901"/>
                    </a:lnTo>
                    <a:lnTo>
                      <a:pt x="1928" y="899"/>
                    </a:lnTo>
                    <a:lnTo>
                      <a:pt x="1925" y="899"/>
                    </a:lnTo>
                    <a:lnTo>
                      <a:pt x="1925" y="907"/>
                    </a:lnTo>
                    <a:lnTo>
                      <a:pt x="1926" y="910"/>
                    </a:lnTo>
                    <a:lnTo>
                      <a:pt x="1930" y="907"/>
                    </a:lnTo>
                    <a:lnTo>
                      <a:pt x="1926" y="907"/>
                    </a:lnTo>
                    <a:lnTo>
                      <a:pt x="1926" y="910"/>
                    </a:lnTo>
                    <a:lnTo>
                      <a:pt x="1930" y="907"/>
                    </a:lnTo>
                    <a:lnTo>
                      <a:pt x="1926" y="907"/>
                    </a:lnTo>
                    <a:lnTo>
                      <a:pt x="1926" y="911"/>
                    </a:lnTo>
                    <a:lnTo>
                      <a:pt x="1927" y="914"/>
                    </a:lnTo>
                    <a:lnTo>
                      <a:pt x="1931" y="911"/>
                    </a:lnTo>
                    <a:lnTo>
                      <a:pt x="1927" y="911"/>
                    </a:lnTo>
                    <a:lnTo>
                      <a:pt x="1927" y="914"/>
                    </a:lnTo>
                    <a:lnTo>
                      <a:pt x="1931" y="911"/>
                    </a:lnTo>
                    <a:lnTo>
                      <a:pt x="1927" y="911"/>
                    </a:lnTo>
                    <a:lnTo>
                      <a:pt x="1927" y="914"/>
                    </a:lnTo>
                    <a:lnTo>
                      <a:pt x="1928" y="917"/>
                    </a:lnTo>
                    <a:lnTo>
                      <a:pt x="1930" y="919"/>
                    </a:lnTo>
                    <a:lnTo>
                      <a:pt x="1932" y="915"/>
                    </a:lnTo>
                    <a:lnTo>
                      <a:pt x="1928" y="915"/>
                    </a:lnTo>
                    <a:lnTo>
                      <a:pt x="1930" y="919"/>
                    </a:lnTo>
                    <a:lnTo>
                      <a:pt x="1932" y="915"/>
                    </a:lnTo>
                    <a:lnTo>
                      <a:pt x="1928" y="915"/>
                    </a:lnTo>
                    <a:lnTo>
                      <a:pt x="1928" y="919"/>
                    </a:lnTo>
                    <a:lnTo>
                      <a:pt x="1930" y="923"/>
                    </a:lnTo>
                    <a:lnTo>
                      <a:pt x="1931" y="924"/>
                    </a:lnTo>
                    <a:lnTo>
                      <a:pt x="1934" y="920"/>
                    </a:lnTo>
                    <a:lnTo>
                      <a:pt x="1930" y="920"/>
                    </a:lnTo>
                    <a:lnTo>
                      <a:pt x="1931" y="924"/>
                    </a:lnTo>
                    <a:lnTo>
                      <a:pt x="1934" y="920"/>
                    </a:lnTo>
                    <a:lnTo>
                      <a:pt x="1930" y="920"/>
                    </a:lnTo>
                    <a:lnTo>
                      <a:pt x="1930" y="923"/>
                    </a:lnTo>
                    <a:lnTo>
                      <a:pt x="1931" y="926"/>
                    </a:lnTo>
                    <a:lnTo>
                      <a:pt x="1932" y="928"/>
                    </a:lnTo>
                    <a:lnTo>
                      <a:pt x="1935" y="924"/>
                    </a:lnTo>
                    <a:lnTo>
                      <a:pt x="1931" y="924"/>
                    </a:lnTo>
                    <a:lnTo>
                      <a:pt x="1932" y="928"/>
                    </a:lnTo>
                    <a:lnTo>
                      <a:pt x="1935" y="924"/>
                    </a:lnTo>
                    <a:lnTo>
                      <a:pt x="1931" y="924"/>
                    </a:lnTo>
                    <a:lnTo>
                      <a:pt x="1931" y="925"/>
                    </a:lnTo>
                    <a:lnTo>
                      <a:pt x="1932" y="929"/>
                    </a:lnTo>
                    <a:lnTo>
                      <a:pt x="1934" y="930"/>
                    </a:lnTo>
                    <a:lnTo>
                      <a:pt x="1936" y="926"/>
                    </a:lnTo>
                    <a:lnTo>
                      <a:pt x="1932" y="926"/>
                    </a:lnTo>
                    <a:lnTo>
                      <a:pt x="1934" y="930"/>
                    </a:lnTo>
                    <a:lnTo>
                      <a:pt x="1936" y="926"/>
                    </a:lnTo>
                    <a:lnTo>
                      <a:pt x="1932" y="926"/>
                    </a:lnTo>
                    <a:lnTo>
                      <a:pt x="1932" y="928"/>
                    </a:lnTo>
                    <a:lnTo>
                      <a:pt x="1934" y="932"/>
                    </a:lnTo>
                    <a:lnTo>
                      <a:pt x="1935" y="933"/>
                    </a:lnTo>
                    <a:lnTo>
                      <a:pt x="1937" y="929"/>
                    </a:lnTo>
                    <a:lnTo>
                      <a:pt x="1934" y="929"/>
                    </a:lnTo>
                    <a:lnTo>
                      <a:pt x="1935" y="933"/>
                    </a:lnTo>
                    <a:lnTo>
                      <a:pt x="1937" y="929"/>
                    </a:lnTo>
                    <a:lnTo>
                      <a:pt x="1934" y="929"/>
                    </a:lnTo>
                    <a:lnTo>
                      <a:pt x="1934" y="930"/>
                    </a:lnTo>
                    <a:lnTo>
                      <a:pt x="1935" y="933"/>
                    </a:lnTo>
                    <a:lnTo>
                      <a:pt x="1937" y="935"/>
                    </a:lnTo>
                    <a:lnTo>
                      <a:pt x="1939" y="935"/>
                    </a:lnTo>
                    <a:lnTo>
                      <a:pt x="1939" y="930"/>
                    </a:lnTo>
                    <a:lnTo>
                      <a:pt x="1935" y="930"/>
                    </a:lnTo>
                    <a:lnTo>
                      <a:pt x="1936" y="933"/>
                    </a:lnTo>
                    <a:lnTo>
                      <a:pt x="1939" y="935"/>
                    </a:lnTo>
                    <a:lnTo>
                      <a:pt x="1939" y="930"/>
                    </a:lnTo>
                    <a:lnTo>
                      <a:pt x="1935" y="930"/>
                    </a:lnTo>
                    <a:lnTo>
                      <a:pt x="1935" y="932"/>
                    </a:lnTo>
                    <a:lnTo>
                      <a:pt x="1936" y="934"/>
                    </a:lnTo>
                    <a:lnTo>
                      <a:pt x="1939" y="935"/>
                    </a:lnTo>
                    <a:lnTo>
                      <a:pt x="1943" y="935"/>
                    </a:lnTo>
                    <a:lnTo>
                      <a:pt x="1944" y="934"/>
                    </a:lnTo>
                    <a:lnTo>
                      <a:pt x="1943" y="933"/>
                    </a:lnTo>
                    <a:lnTo>
                      <a:pt x="1945" y="930"/>
                    </a:lnTo>
                    <a:lnTo>
                      <a:pt x="1945" y="925"/>
                    </a:lnTo>
                    <a:lnTo>
                      <a:pt x="1940" y="925"/>
                    </a:lnTo>
                    <a:lnTo>
                      <a:pt x="1944" y="926"/>
                    </a:lnTo>
                    <a:lnTo>
                      <a:pt x="1945" y="925"/>
                    </a:lnTo>
                    <a:lnTo>
                      <a:pt x="1940" y="925"/>
                    </a:lnTo>
                    <a:lnTo>
                      <a:pt x="1944" y="926"/>
                    </a:lnTo>
                    <a:lnTo>
                      <a:pt x="1945" y="923"/>
                    </a:lnTo>
                    <a:lnTo>
                      <a:pt x="1946" y="921"/>
                    </a:lnTo>
                    <a:lnTo>
                      <a:pt x="1946" y="916"/>
                    </a:lnTo>
                    <a:lnTo>
                      <a:pt x="1941" y="916"/>
                    </a:lnTo>
                    <a:lnTo>
                      <a:pt x="1945" y="917"/>
                    </a:lnTo>
                    <a:lnTo>
                      <a:pt x="1946" y="916"/>
                    </a:lnTo>
                    <a:lnTo>
                      <a:pt x="1941" y="916"/>
                    </a:lnTo>
                    <a:lnTo>
                      <a:pt x="1945" y="917"/>
                    </a:lnTo>
                    <a:lnTo>
                      <a:pt x="1946" y="911"/>
                    </a:lnTo>
                    <a:lnTo>
                      <a:pt x="1948" y="910"/>
                    </a:lnTo>
                    <a:lnTo>
                      <a:pt x="1948" y="903"/>
                    </a:lnTo>
                    <a:lnTo>
                      <a:pt x="1943" y="903"/>
                    </a:lnTo>
                    <a:lnTo>
                      <a:pt x="1948" y="904"/>
                    </a:lnTo>
                    <a:lnTo>
                      <a:pt x="1948" y="903"/>
                    </a:lnTo>
                    <a:lnTo>
                      <a:pt x="1943" y="903"/>
                    </a:lnTo>
                    <a:lnTo>
                      <a:pt x="1948" y="904"/>
                    </a:lnTo>
                    <a:lnTo>
                      <a:pt x="1949" y="895"/>
                    </a:lnTo>
                    <a:lnTo>
                      <a:pt x="1949" y="876"/>
                    </a:lnTo>
                    <a:lnTo>
                      <a:pt x="1944" y="876"/>
                    </a:lnTo>
                    <a:lnTo>
                      <a:pt x="1949" y="877"/>
                    </a:lnTo>
                    <a:lnTo>
                      <a:pt x="1949" y="876"/>
                    </a:lnTo>
                    <a:lnTo>
                      <a:pt x="1944" y="876"/>
                    </a:lnTo>
                    <a:lnTo>
                      <a:pt x="1949" y="877"/>
                    </a:lnTo>
                    <a:lnTo>
                      <a:pt x="1950" y="866"/>
                    </a:lnTo>
                    <a:lnTo>
                      <a:pt x="1950" y="853"/>
                    </a:lnTo>
                    <a:lnTo>
                      <a:pt x="1945" y="853"/>
                    </a:lnTo>
                    <a:lnTo>
                      <a:pt x="1950" y="854"/>
                    </a:lnTo>
                    <a:lnTo>
                      <a:pt x="1950" y="853"/>
                    </a:lnTo>
                    <a:lnTo>
                      <a:pt x="1945" y="853"/>
                    </a:lnTo>
                    <a:lnTo>
                      <a:pt x="1950" y="854"/>
                    </a:lnTo>
                    <a:lnTo>
                      <a:pt x="1952" y="841"/>
                    </a:lnTo>
                    <a:lnTo>
                      <a:pt x="1952" y="827"/>
                    </a:lnTo>
                    <a:lnTo>
                      <a:pt x="1946" y="827"/>
                    </a:lnTo>
                    <a:lnTo>
                      <a:pt x="1952" y="828"/>
                    </a:lnTo>
                    <a:lnTo>
                      <a:pt x="1952" y="827"/>
                    </a:lnTo>
                    <a:lnTo>
                      <a:pt x="1946" y="827"/>
                    </a:lnTo>
                    <a:lnTo>
                      <a:pt x="1952" y="828"/>
                    </a:lnTo>
                    <a:lnTo>
                      <a:pt x="1953" y="814"/>
                    </a:lnTo>
                    <a:lnTo>
                      <a:pt x="1953" y="780"/>
                    </a:lnTo>
                    <a:lnTo>
                      <a:pt x="1948" y="780"/>
                    </a:lnTo>
                    <a:lnTo>
                      <a:pt x="1953" y="782"/>
                    </a:lnTo>
                    <a:lnTo>
                      <a:pt x="1953" y="780"/>
                    </a:lnTo>
                    <a:lnTo>
                      <a:pt x="1948" y="780"/>
                    </a:lnTo>
                    <a:lnTo>
                      <a:pt x="1953" y="782"/>
                    </a:lnTo>
                    <a:lnTo>
                      <a:pt x="1954" y="766"/>
                    </a:lnTo>
                    <a:lnTo>
                      <a:pt x="1954" y="747"/>
                    </a:lnTo>
                    <a:lnTo>
                      <a:pt x="1949" y="747"/>
                    </a:lnTo>
                    <a:lnTo>
                      <a:pt x="1954" y="748"/>
                    </a:lnTo>
                    <a:lnTo>
                      <a:pt x="1954" y="747"/>
                    </a:lnTo>
                    <a:lnTo>
                      <a:pt x="1949" y="747"/>
                    </a:lnTo>
                    <a:lnTo>
                      <a:pt x="1954" y="748"/>
                    </a:lnTo>
                    <a:lnTo>
                      <a:pt x="1956" y="730"/>
                    </a:lnTo>
                    <a:lnTo>
                      <a:pt x="1956" y="711"/>
                    </a:lnTo>
                    <a:lnTo>
                      <a:pt x="1950" y="711"/>
                    </a:lnTo>
                    <a:lnTo>
                      <a:pt x="1956" y="712"/>
                    </a:lnTo>
                    <a:lnTo>
                      <a:pt x="1956" y="711"/>
                    </a:lnTo>
                    <a:lnTo>
                      <a:pt x="1950" y="711"/>
                    </a:lnTo>
                    <a:lnTo>
                      <a:pt x="1956" y="712"/>
                    </a:lnTo>
                    <a:lnTo>
                      <a:pt x="1957" y="693"/>
                    </a:lnTo>
                    <a:lnTo>
                      <a:pt x="1957" y="651"/>
                    </a:lnTo>
                    <a:lnTo>
                      <a:pt x="1958" y="630"/>
                    </a:lnTo>
                    <a:lnTo>
                      <a:pt x="1958" y="608"/>
                    </a:lnTo>
                    <a:lnTo>
                      <a:pt x="1959" y="587"/>
                    </a:lnTo>
                    <a:lnTo>
                      <a:pt x="1959" y="543"/>
                    </a:lnTo>
                    <a:lnTo>
                      <a:pt x="1961" y="521"/>
                    </a:lnTo>
                    <a:lnTo>
                      <a:pt x="1961" y="497"/>
                    </a:lnTo>
                    <a:lnTo>
                      <a:pt x="1956" y="497"/>
                    </a:lnTo>
                    <a:lnTo>
                      <a:pt x="1959" y="499"/>
                    </a:lnTo>
                    <a:lnTo>
                      <a:pt x="1961" y="497"/>
                    </a:lnTo>
                    <a:lnTo>
                      <a:pt x="1956" y="497"/>
                    </a:lnTo>
                    <a:lnTo>
                      <a:pt x="1959" y="499"/>
                    </a:lnTo>
                    <a:lnTo>
                      <a:pt x="1961" y="492"/>
                    </a:lnTo>
                    <a:lnTo>
                      <a:pt x="1957" y="491"/>
                    </a:lnTo>
                    <a:lnTo>
                      <a:pt x="1957" y="496"/>
                    </a:lnTo>
                    <a:lnTo>
                      <a:pt x="1957" y="495"/>
                    </a:lnTo>
                    <a:lnTo>
                      <a:pt x="1959" y="493"/>
                    </a:lnTo>
                    <a:lnTo>
                      <a:pt x="1961" y="492"/>
                    </a:lnTo>
                    <a:lnTo>
                      <a:pt x="1957" y="491"/>
                    </a:lnTo>
                    <a:lnTo>
                      <a:pt x="1957" y="496"/>
                    </a:lnTo>
                    <a:lnTo>
                      <a:pt x="1980" y="496"/>
                    </a:lnTo>
                    <a:lnTo>
                      <a:pt x="1980" y="495"/>
                    </a:lnTo>
                    <a:lnTo>
                      <a:pt x="1985" y="492"/>
                    </a:lnTo>
                    <a:lnTo>
                      <a:pt x="1987" y="484"/>
                    </a:lnTo>
                    <a:lnTo>
                      <a:pt x="1987" y="459"/>
                    </a:lnTo>
                    <a:lnTo>
                      <a:pt x="1981" y="459"/>
                    </a:lnTo>
                    <a:lnTo>
                      <a:pt x="1987" y="460"/>
                    </a:lnTo>
                    <a:lnTo>
                      <a:pt x="1987" y="459"/>
                    </a:lnTo>
                    <a:lnTo>
                      <a:pt x="1981" y="459"/>
                    </a:lnTo>
                    <a:lnTo>
                      <a:pt x="1987" y="460"/>
                    </a:lnTo>
                    <a:lnTo>
                      <a:pt x="1988" y="448"/>
                    </a:lnTo>
                    <a:lnTo>
                      <a:pt x="1988" y="435"/>
                    </a:lnTo>
                    <a:lnTo>
                      <a:pt x="1983" y="435"/>
                    </a:lnTo>
                    <a:lnTo>
                      <a:pt x="1988" y="437"/>
                    </a:lnTo>
                    <a:lnTo>
                      <a:pt x="1988" y="435"/>
                    </a:lnTo>
                    <a:lnTo>
                      <a:pt x="1983" y="435"/>
                    </a:lnTo>
                    <a:lnTo>
                      <a:pt x="1988" y="437"/>
                    </a:lnTo>
                    <a:lnTo>
                      <a:pt x="1989" y="425"/>
                    </a:lnTo>
                    <a:lnTo>
                      <a:pt x="1989" y="412"/>
                    </a:lnTo>
                    <a:lnTo>
                      <a:pt x="1984" y="412"/>
                    </a:lnTo>
                    <a:lnTo>
                      <a:pt x="1989" y="413"/>
                    </a:lnTo>
                    <a:lnTo>
                      <a:pt x="1989" y="412"/>
                    </a:lnTo>
                    <a:lnTo>
                      <a:pt x="1984" y="412"/>
                    </a:lnTo>
                    <a:lnTo>
                      <a:pt x="1989" y="413"/>
                    </a:lnTo>
                    <a:lnTo>
                      <a:pt x="1990" y="403"/>
                    </a:lnTo>
                    <a:lnTo>
                      <a:pt x="1990" y="380"/>
                    </a:lnTo>
                    <a:lnTo>
                      <a:pt x="1985" y="380"/>
                    </a:lnTo>
                    <a:lnTo>
                      <a:pt x="1990" y="381"/>
                    </a:lnTo>
                    <a:lnTo>
                      <a:pt x="1990" y="380"/>
                    </a:lnTo>
                    <a:lnTo>
                      <a:pt x="1985" y="380"/>
                    </a:lnTo>
                    <a:lnTo>
                      <a:pt x="1990" y="381"/>
                    </a:lnTo>
                    <a:lnTo>
                      <a:pt x="1992" y="371"/>
                    </a:lnTo>
                    <a:lnTo>
                      <a:pt x="1992" y="359"/>
                    </a:lnTo>
                    <a:lnTo>
                      <a:pt x="1987" y="359"/>
                    </a:lnTo>
                    <a:lnTo>
                      <a:pt x="1992" y="360"/>
                    </a:lnTo>
                    <a:lnTo>
                      <a:pt x="1992" y="359"/>
                    </a:lnTo>
                    <a:lnTo>
                      <a:pt x="1987" y="359"/>
                    </a:lnTo>
                    <a:lnTo>
                      <a:pt x="1992" y="360"/>
                    </a:lnTo>
                    <a:lnTo>
                      <a:pt x="1993" y="350"/>
                    </a:lnTo>
                    <a:lnTo>
                      <a:pt x="1993" y="329"/>
                    </a:lnTo>
                    <a:lnTo>
                      <a:pt x="1988" y="329"/>
                    </a:lnTo>
                    <a:lnTo>
                      <a:pt x="1993" y="331"/>
                    </a:lnTo>
                    <a:lnTo>
                      <a:pt x="1993" y="329"/>
                    </a:lnTo>
                    <a:lnTo>
                      <a:pt x="1988" y="329"/>
                    </a:lnTo>
                    <a:lnTo>
                      <a:pt x="1993" y="331"/>
                    </a:lnTo>
                    <a:lnTo>
                      <a:pt x="1994" y="322"/>
                    </a:lnTo>
                    <a:lnTo>
                      <a:pt x="1994" y="311"/>
                    </a:lnTo>
                    <a:lnTo>
                      <a:pt x="1989" y="311"/>
                    </a:lnTo>
                    <a:lnTo>
                      <a:pt x="1994" y="313"/>
                    </a:lnTo>
                    <a:lnTo>
                      <a:pt x="1994" y="311"/>
                    </a:lnTo>
                    <a:lnTo>
                      <a:pt x="1989" y="311"/>
                    </a:lnTo>
                    <a:lnTo>
                      <a:pt x="1994" y="313"/>
                    </a:lnTo>
                    <a:lnTo>
                      <a:pt x="1996" y="303"/>
                    </a:lnTo>
                    <a:lnTo>
                      <a:pt x="1996" y="293"/>
                    </a:lnTo>
                    <a:lnTo>
                      <a:pt x="1990" y="293"/>
                    </a:lnTo>
                    <a:lnTo>
                      <a:pt x="1996" y="294"/>
                    </a:lnTo>
                    <a:lnTo>
                      <a:pt x="1996" y="293"/>
                    </a:lnTo>
                    <a:lnTo>
                      <a:pt x="1990" y="293"/>
                    </a:lnTo>
                    <a:lnTo>
                      <a:pt x="1996" y="294"/>
                    </a:lnTo>
                    <a:lnTo>
                      <a:pt x="1997" y="285"/>
                    </a:lnTo>
                    <a:lnTo>
                      <a:pt x="1997" y="267"/>
                    </a:lnTo>
                    <a:lnTo>
                      <a:pt x="1992" y="267"/>
                    </a:lnTo>
                    <a:lnTo>
                      <a:pt x="1997" y="269"/>
                    </a:lnTo>
                    <a:lnTo>
                      <a:pt x="1997" y="267"/>
                    </a:lnTo>
                    <a:lnTo>
                      <a:pt x="1992" y="267"/>
                    </a:lnTo>
                    <a:lnTo>
                      <a:pt x="1997" y="269"/>
                    </a:lnTo>
                    <a:lnTo>
                      <a:pt x="1998" y="261"/>
                    </a:lnTo>
                    <a:lnTo>
                      <a:pt x="1998" y="250"/>
                    </a:lnTo>
                    <a:lnTo>
                      <a:pt x="1993" y="250"/>
                    </a:lnTo>
                    <a:lnTo>
                      <a:pt x="1998" y="252"/>
                    </a:lnTo>
                    <a:lnTo>
                      <a:pt x="1998" y="250"/>
                    </a:lnTo>
                    <a:lnTo>
                      <a:pt x="1993" y="250"/>
                    </a:lnTo>
                    <a:lnTo>
                      <a:pt x="1998" y="252"/>
                    </a:lnTo>
                    <a:lnTo>
                      <a:pt x="1999" y="244"/>
                    </a:lnTo>
                    <a:lnTo>
                      <a:pt x="1999" y="236"/>
                    </a:lnTo>
                    <a:lnTo>
                      <a:pt x="1994" y="236"/>
                    </a:lnTo>
                    <a:lnTo>
                      <a:pt x="1999" y="238"/>
                    </a:lnTo>
                    <a:lnTo>
                      <a:pt x="1999" y="236"/>
                    </a:lnTo>
                    <a:lnTo>
                      <a:pt x="1994" y="236"/>
                    </a:lnTo>
                    <a:lnTo>
                      <a:pt x="1999" y="238"/>
                    </a:lnTo>
                    <a:lnTo>
                      <a:pt x="2001" y="230"/>
                    </a:lnTo>
                    <a:lnTo>
                      <a:pt x="2001" y="214"/>
                    </a:lnTo>
                    <a:lnTo>
                      <a:pt x="1996" y="214"/>
                    </a:lnTo>
                    <a:lnTo>
                      <a:pt x="2001" y="216"/>
                    </a:lnTo>
                    <a:lnTo>
                      <a:pt x="2001" y="214"/>
                    </a:lnTo>
                    <a:lnTo>
                      <a:pt x="1996" y="214"/>
                    </a:lnTo>
                    <a:lnTo>
                      <a:pt x="2001" y="216"/>
                    </a:lnTo>
                    <a:lnTo>
                      <a:pt x="2002" y="208"/>
                    </a:lnTo>
                    <a:lnTo>
                      <a:pt x="2002" y="200"/>
                    </a:lnTo>
                    <a:lnTo>
                      <a:pt x="1997" y="200"/>
                    </a:lnTo>
                    <a:lnTo>
                      <a:pt x="2001" y="201"/>
                    </a:lnTo>
                    <a:lnTo>
                      <a:pt x="2002" y="200"/>
                    </a:lnTo>
                    <a:lnTo>
                      <a:pt x="1997" y="200"/>
                    </a:lnTo>
                    <a:lnTo>
                      <a:pt x="2001" y="201"/>
                    </a:lnTo>
                    <a:lnTo>
                      <a:pt x="2002" y="195"/>
                    </a:lnTo>
                    <a:lnTo>
                      <a:pt x="2003" y="194"/>
                    </a:lnTo>
                    <a:lnTo>
                      <a:pt x="2003" y="187"/>
                    </a:lnTo>
                    <a:lnTo>
                      <a:pt x="1998" y="187"/>
                    </a:lnTo>
                    <a:lnTo>
                      <a:pt x="2002" y="188"/>
                    </a:lnTo>
                    <a:lnTo>
                      <a:pt x="2003" y="187"/>
                    </a:lnTo>
                    <a:lnTo>
                      <a:pt x="1998" y="187"/>
                    </a:lnTo>
                    <a:lnTo>
                      <a:pt x="2002" y="188"/>
                    </a:lnTo>
                    <a:lnTo>
                      <a:pt x="2003" y="182"/>
                    </a:lnTo>
                    <a:lnTo>
                      <a:pt x="2005" y="181"/>
                    </a:lnTo>
                    <a:lnTo>
                      <a:pt x="2005" y="169"/>
                    </a:lnTo>
                    <a:lnTo>
                      <a:pt x="1999" y="169"/>
                    </a:lnTo>
                    <a:lnTo>
                      <a:pt x="2003" y="170"/>
                    </a:lnTo>
                    <a:lnTo>
                      <a:pt x="2005" y="169"/>
                    </a:lnTo>
                    <a:lnTo>
                      <a:pt x="1999" y="169"/>
                    </a:lnTo>
                    <a:lnTo>
                      <a:pt x="2003" y="170"/>
                    </a:lnTo>
                    <a:lnTo>
                      <a:pt x="2005" y="165"/>
                    </a:lnTo>
                    <a:lnTo>
                      <a:pt x="2006" y="164"/>
                    </a:lnTo>
                    <a:lnTo>
                      <a:pt x="2006" y="157"/>
                    </a:lnTo>
                    <a:lnTo>
                      <a:pt x="2001" y="157"/>
                    </a:lnTo>
                    <a:lnTo>
                      <a:pt x="2005" y="159"/>
                    </a:lnTo>
                    <a:lnTo>
                      <a:pt x="2006" y="157"/>
                    </a:lnTo>
                    <a:lnTo>
                      <a:pt x="2001" y="157"/>
                    </a:lnTo>
                    <a:lnTo>
                      <a:pt x="2005" y="159"/>
                    </a:lnTo>
                    <a:lnTo>
                      <a:pt x="2006" y="154"/>
                    </a:lnTo>
                    <a:lnTo>
                      <a:pt x="2007" y="152"/>
                    </a:lnTo>
                    <a:lnTo>
                      <a:pt x="2007" y="147"/>
                    </a:lnTo>
                    <a:lnTo>
                      <a:pt x="2002" y="147"/>
                    </a:lnTo>
                    <a:lnTo>
                      <a:pt x="2006" y="148"/>
                    </a:lnTo>
                    <a:lnTo>
                      <a:pt x="2007" y="147"/>
                    </a:lnTo>
                    <a:lnTo>
                      <a:pt x="2002" y="147"/>
                    </a:lnTo>
                    <a:lnTo>
                      <a:pt x="2006" y="148"/>
                    </a:lnTo>
                    <a:lnTo>
                      <a:pt x="2007" y="143"/>
                    </a:lnTo>
                    <a:lnTo>
                      <a:pt x="2008" y="142"/>
                    </a:lnTo>
                    <a:lnTo>
                      <a:pt x="2008" y="133"/>
                    </a:lnTo>
                    <a:lnTo>
                      <a:pt x="2003" y="133"/>
                    </a:lnTo>
                    <a:lnTo>
                      <a:pt x="2007" y="134"/>
                    </a:lnTo>
                    <a:lnTo>
                      <a:pt x="2008" y="133"/>
                    </a:lnTo>
                    <a:lnTo>
                      <a:pt x="2003" y="133"/>
                    </a:lnTo>
                    <a:lnTo>
                      <a:pt x="2007" y="134"/>
                    </a:lnTo>
                    <a:lnTo>
                      <a:pt x="2008" y="129"/>
                    </a:lnTo>
                    <a:lnTo>
                      <a:pt x="2010" y="128"/>
                    </a:lnTo>
                    <a:lnTo>
                      <a:pt x="2010" y="124"/>
                    </a:lnTo>
                    <a:lnTo>
                      <a:pt x="2005" y="124"/>
                    </a:lnTo>
                    <a:lnTo>
                      <a:pt x="2008" y="125"/>
                    </a:lnTo>
                    <a:lnTo>
                      <a:pt x="2010" y="124"/>
                    </a:lnTo>
                    <a:lnTo>
                      <a:pt x="2005" y="124"/>
                    </a:lnTo>
                    <a:lnTo>
                      <a:pt x="2008" y="125"/>
                    </a:lnTo>
                    <a:lnTo>
                      <a:pt x="2010" y="121"/>
                    </a:lnTo>
                    <a:lnTo>
                      <a:pt x="2011" y="120"/>
                    </a:lnTo>
                    <a:lnTo>
                      <a:pt x="2011" y="115"/>
                    </a:lnTo>
                    <a:lnTo>
                      <a:pt x="2006" y="115"/>
                    </a:lnTo>
                    <a:lnTo>
                      <a:pt x="2010" y="116"/>
                    </a:lnTo>
                    <a:lnTo>
                      <a:pt x="2011" y="115"/>
                    </a:lnTo>
                    <a:lnTo>
                      <a:pt x="2006" y="115"/>
                    </a:lnTo>
                    <a:lnTo>
                      <a:pt x="2010" y="116"/>
                    </a:lnTo>
                    <a:lnTo>
                      <a:pt x="2011" y="112"/>
                    </a:lnTo>
                    <a:lnTo>
                      <a:pt x="2012" y="111"/>
                    </a:lnTo>
                    <a:lnTo>
                      <a:pt x="2012" y="103"/>
                    </a:lnTo>
                    <a:lnTo>
                      <a:pt x="2007" y="103"/>
                    </a:lnTo>
                    <a:lnTo>
                      <a:pt x="2011" y="106"/>
                    </a:lnTo>
                    <a:lnTo>
                      <a:pt x="2012" y="103"/>
                    </a:lnTo>
                    <a:lnTo>
                      <a:pt x="2007" y="103"/>
                    </a:lnTo>
                    <a:lnTo>
                      <a:pt x="2011" y="106"/>
                    </a:lnTo>
                    <a:lnTo>
                      <a:pt x="2014" y="101"/>
                    </a:lnTo>
                    <a:lnTo>
                      <a:pt x="2014" y="97"/>
                    </a:lnTo>
                    <a:lnTo>
                      <a:pt x="2008" y="97"/>
                    </a:lnTo>
                    <a:lnTo>
                      <a:pt x="2012" y="98"/>
                    </a:lnTo>
                    <a:lnTo>
                      <a:pt x="2014" y="97"/>
                    </a:lnTo>
                    <a:lnTo>
                      <a:pt x="2008" y="97"/>
                    </a:lnTo>
                    <a:lnTo>
                      <a:pt x="2012" y="98"/>
                    </a:lnTo>
                    <a:lnTo>
                      <a:pt x="2014" y="94"/>
                    </a:lnTo>
                    <a:lnTo>
                      <a:pt x="2015" y="93"/>
                    </a:lnTo>
                    <a:lnTo>
                      <a:pt x="2015" y="90"/>
                    </a:lnTo>
                    <a:lnTo>
                      <a:pt x="2010" y="90"/>
                    </a:lnTo>
                    <a:lnTo>
                      <a:pt x="2014" y="93"/>
                    </a:lnTo>
                    <a:lnTo>
                      <a:pt x="2015" y="90"/>
                    </a:lnTo>
                    <a:lnTo>
                      <a:pt x="2010" y="90"/>
                    </a:lnTo>
                    <a:lnTo>
                      <a:pt x="2014" y="93"/>
                    </a:lnTo>
                    <a:lnTo>
                      <a:pt x="2016" y="88"/>
                    </a:lnTo>
                    <a:lnTo>
                      <a:pt x="2016" y="81"/>
                    </a:lnTo>
                    <a:lnTo>
                      <a:pt x="2011" y="81"/>
                    </a:lnTo>
                    <a:lnTo>
                      <a:pt x="2015" y="84"/>
                    </a:lnTo>
                    <a:lnTo>
                      <a:pt x="2016" y="81"/>
                    </a:lnTo>
                    <a:lnTo>
                      <a:pt x="2011" y="81"/>
                    </a:lnTo>
                    <a:lnTo>
                      <a:pt x="2015" y="84"/>
                    </a:lnTo>
                    <a:lnTo>
                      <a:pt x="2018" y="79"/>
                    </a:lnTo>
                    <a:lnTo>
                      <a:pt x="2018" y="76"/>
                    </a:lnTo>
                    <a:lnTo>
                      <a:pt x="2012" y="76"/>
                    </a:lnTo>
                    <a:lnTo>
                      <a:pt x="2016" y="79"/>
                    </a:lnTo>
                    <a:lnTo>
                      <a:pt x="2018" y="76"/>
                    </a:lnTo>
                    <a:lnTo>
                      <a:pt x="2012" y="76"/>
                    </a:lnTo>
                    <a:lnTo>
                      <a:pt x="2016" y="79"/>
                    </a:lnTo>
                    <a:lnTo>
                      <a:pt x="2019" y="73"/>
                    </a:lnTo>
                    <a:lnTo>
                      <a:pt x="2019" y="72"/>
                    </a:lnTo>
                    <a:lnTo>
                      <a:pt x="2014" y="72"/>
                    </a:lnTo>
                    <a:lnTo>
                      <a:pt x="2018" y="75"/>
                    </a:lnTo>
                    <a:lnTo>
                      <a:pt x="2019" y="72"/>
                    </a:lnTo>
                    <a:lnTo>
                      <a:pt x="2014" y="72"/>
                    </a:lnTo>
                    <a:lnTo>
                      <a:pt x="2018" y="75"/>
                    </a:lnTo>
                    <a:lnTo>
                      <a:pt x="2020" y="70"/>
                    </a:lnTo>
                    <a:lnTo>
                      <a:pt x="2020" y="66"/>
                    </a:lnTo>
                    <a:lnTo>
                      <a:pt x="2015" y="66"/>
                    </a:lnTo>
                    <a:lnTo>
                      <a:pt x="2019" y="70"/>
                    </a:lnTo>
                    <a:lnTo>
                      <a:pt x="2018" y="68"/>
                    </a:lnTo>
                    <a:lnTo>
                      <a:pt x="2020" y="66"/>
                    </a:lnTo>
                    <a:lnTo>
                      <a:pt x="2015" y="66"/>
                    </a:lnTo>
                    <a:lnTo>
                      <a:pt x="2019" y="70"/>
                    </a:lnTo>
                    <a:lnTo>
                      <a:pt x="2020" y="68"/>
                    </a:lnTo>
                    <a:lnTo>
                      <a:pt x="2019" y="67"/>
                    </a:lnTo>
                    <a:lnTo>
                      <a:pt x="2021" y="64"/>
                    </a:lnTo>
                    <a:lnTo>
                      <a:pt x="2021" y="62"/>
                    </a:lnTo>
                    <a:lnTo>
                      <a:pt x="2016" y="62"/>
                    </a:lnTo>
                    <a:lnTo>
                      <a:pt x="2020" y="66"/>
                    </a:lnTo>
                    <a:lnTo>
                      <a:pt x="2019" y="64"/>
                    </a:lnTo>
                    <a:lnTo>
                      <a:pt x="2021" y="62"/>
                    </a:lnTo>
                    <a:lnTo>
                      <a:pt x="2016" y="62"/>
                    </a:lnTo>
                    <a:lnTo>
                      <a:pt x="2020" y="66"/>
                    </a:lnTo>
                    <a:lnTo>
                      <a:pt x="2021" y="64"/>
                    </a:lnTo>
                    <a:lnTo>
                      <a:pt x="2020" y="63"/>
                    </a:lnTo>
                    <a:lnTo>
                      <a:pt x="2023" y="61"/>
                    </a:lnTo>
                    <a:lnTo>
                      <a:pt x="2023" y="59"/>
                    </a:lnTo>
                    <a:lnTo>
                      <a:pt x="2018" y="59"/>
                    </a:lnTo>
                    <a:lnTo>
                      <a:pt x="2021" y="63"/>
                    </a:lnTo>
                    <a:lnTo>
                      <a:pt x="2020" y="62"/>
                    </a:lnTo>
                    <a:lnTo>
                      <a:pt x="2023" y="59"/>
                    </a:lnTo>
                    <a:lnTo>
                      <a:pt x="2018" y="59"/>
                    </a:lnTo>
                    <a:lnTo>
                      <a:pt x="2021" y="63"/>
                    </a:lnTo>
                    <a:lnTo>
                      <a:pt x="2023" y="62"/>
                    </a:lnTo>
                    <a:lnTo>
                      <a:pt x="2021" y="61"/>
                    </a:lnTo>
                    <a:lnTo>
                      <a:pt x="2024" y="58"/>
                    </a:lnTo>
                    <a:lnTo>
                      <a:pt x="2024" y="55"/>
                    </a:lnTo>
                    <a:lnTo>
                      <a:pt x="2019" y="55"/>
                    </a:lnTo>
                    <a:lnTo>
                      <a:pt x="2023" y="59"/>
                    </a:lnTo>
                    <a:lnTo>
                      <a:pt x="2021" y="58"/>
                    </a:lnTo>
                    <a:lnTo>
                      <a:pt x="2024" y="55"/>
                    </a:lnTo>
                    <a:lnTo>
                      <a:pt x="2019" y="55"/>
                    </a:lnTo>
                    <a:lnTo>
                      <a:pt x="2023" y="59"/>
                    </a:lnTo>
                    <a:lnTo>
                      <a:pt x="2025" y="57"/>
                    </a:lnTo>
                    <a:lnTo>
                      <a:pt x="2024" y="55"/>
                    </a:lnTo>
                    <a:lnTo>
                      <a:pt x="2027" y="53"/>
                    </a:lnTo>
                    <a:lnTo>
                      <a:pt x="2027" y="51"/>
                    </a:lnTo>
                    <a:lnTo>
                      <a:pt x="2021" y="51"/>
                    </a:lnTo>
                    <a:lnTo>
                      <a:pt x="2021" y="57"/>
                    </a:lnTo>
                    <a:lnTo>
                      <a:pt x="2021" y="55"/>
                    </a:lnTo>
                    <a:lnTo>
                      <a:pt x="2024" y="54"/>
                    </a:lnTo>
                    <a:lnTo>
                      <a:pt x="2027" y="51"/>
                    </a:lnTo>
                    <a:lnTo>
                      <a:pt x="2021" y="51"/>
                    </a:lnTo>
                    <a:lnTo>
                      <a:pt x="2021" y="57"/>
                    </a:lnTo>
                    <a:lnTo>
                      <a:pt x="2023" y="57"/>
                    </a:lnTo>
                    <a:lnTo>
                      <a:pt x="2023" y="51"/>
                    </a:lnTo>
                    <a:lnTo>
                      <a:pt x="2019" y="51"/>
                    </a:lnTo>
                    <a:lnTo>
                      <a:pt x="2020" y="54"/>
                    </a:lnTo>
                    <a:lnTo>
                      <a:pt x="2023" y="57"/>
                    </a:lnTo>
                    <a:lnTo>
                      <a:pt x="2023" y="51"/>
                    </a:lnTo>
                    <a:lnTo>
                      <a:pt x="2019" y="51"/>
                    </a:lnTo>
                    <a:lnTo>
                      <a:pt x="2019" y="57"/>
                    </a:lnTo>
                    <a:lnTo>
                      <a:pt x="2020" y="59"/>
                    </a:lnTo>
                    <a:lnTo>
                      <a:pt x="2024" y="57"/>
                    </a:lnTo>
                    <a:lnTo>
                      <a:pt x="2020" y="57"/>
                    </a:lnTo>
                    <a:lnTo>
                      <a:pt x="2020" y="59"/>
                    </a:lnTo>
                    <a:lnTo>
                      <a:pt x="2024" y="57"/>
                    </a:lnTo>
                    <a:lnTo>
                      <a:pt x="2020" y="57"/>
                    </a:lnTo>
                    <a:lnTo>
                      <a:pt x="2020" y="62"/>
                    </a:lnTo>
                    <a:lnTo>
                      <a:pt x="2021" y="67"/>
                    </a:lnTo>
                    <a:lnTo>
                      <a:pt x="2025" y="66"/>
                    </a:lnTo>
                    <a:lnTo>
                      <a:pt x="2021" y="66"/>
                    </a:lnTo>
                    <a:lnTo>
                      <a:pt x="2021" y="67"/>
                    </a:lnTo>
                    <a:lnTo>
                      <a:pt x="2025" y="66"/>
                    </a:lnTo>
                    <a:lnTo>
                      <a:pt x="2021" y="66"/>
                    </a:lnTo>
                    <a:lnTo>
                      <a:pt x="2021" y="80"/>
                    </a:lnTo>
                    <a:lnTo>
                      <a:pt x="2023" y="88"/>
                    </a:lnTo>
                    <a:lnTo>
                      <a:pt x="2027" y="86"/>
                    </a:lnTo>
                    <a:lnTo>
                      <a:pt x="2023" y="86"/>
                    </a:lnTo>
                    <a:lnTo>
                      <a:pt x="2023" y="88"/>
                    </a:lnTo>
                    <a:lnTo>
                      <a:pt x="2027" y="86"/>
                    </a:lnTo>
                    <a:lnTo>
                      <a:pt x="2023" y="86"/>
                    </a:lnTo>
                    <a:lnTo>
                      <a:pt x="2023" y="97"/>
                    </a:lnTo>
                    <a:lnTo>
                      <a:pt x="2024" y="107"/>
                    </a:lnTo>
                    <a:lnTo>
                      <a:pt x="2028" y="106"/>
                    </a:lnTo>
                    <a:lnTo>
                      <a:pt x="2024" y="106"/>
                    </a:lnTo>
                    <a:lnTo>
                      <a:pt x="2024" y="107"/>
                    </a:lnTo>
                    <a:lnTo>
                      <a:pt x="2028" y="106"/>
                    </a:lnTo>
                    <a:lnTo>
                      <a:pt x="2024" y="106"/>
                    </a:lnTo>
                    <a:lnTo>
                      <a:pt x="2024" y="117"/>
                    </a:lnTo>
                    <a:lnTo>
                      <a:pt x="2025" y="129"/>
                    </a:lnTo>
                    <a:lnTo>
                      <a:pt x="2029" y="128"/>
                    </a:lnTo>
                    <a:lnTo>
                      <a:pt x="2025" y="128"/>
                    </a:lnTo>
                    <a:lnTo>
                      <a:pt x="2025" y="129"/>
                    </a:lnTo>
                    <a:lnTo>
                      <a:pt x="2029" y="128"/>
                    </a:lnTo>
                    <a:lnTo>
                      <a:pt x="2025" y="128"/>
                    </a:lnTo>
                    <a:lnTo>
                      <a:pt x="2025" y="155"/>
                    </a:lnTo>
                    <a:lnTo>
                      <a:pt x="2027" y="169"/>
                    </a:lnTo>
                    <a:lnTo>
                      <a:pt x="2030" y="168"/>
                    </a:lnTo>
                    <a:lnTo>
                      <a:pt x="2027" y="168"/>
                    </a:lnTo>
                    <a:lnTo>
                      <a:pt x="2027" y="169"/>
                    </a:lnTo>
                    <a:lnTo>
                      <a:pt x="2030" y="168"/>
                    </a:lnTo>
                    <a:lnTo>
                      <a:pt x="2027" y="168"/>
                    </a:lnTo>
                    <a:lnTo>
                      <a:pt x="2027" y="183"/>
                    </a:lnTo>
                    <a:lnTo>
                      <a:pt x="2028" y="199"/>
                    </a:lnTo>
                    <a:lnTo>
                      <a:pt x="2028" y="216"/>
                    </a:lnTo>
                    <a:lnTo>
                      <a:pt x="2029" y="234"/>
                    </a:lnTo>
                    <a:lnTo>
                      <a:pt x="2029" y="270"/>
                    </a:lnTo>
                    <a:lnTo>
                      <a:pt x="2030" y="289"/>
                    </a:lnTo>
                    <a:lnTo>
                      <a:pt x="2030" y="309"/>
                    </a:lnTo>
                    <a:lnTo>
                      <a:pt x="2032" y="329"/>
                    </a:lnTo>
                    <a:lnTo>
                      <a:pt x="2032" y="350"/>
                    </a:lnTo>
                    <a:lnTo>
                      <a:pt x="2033" y="371"/>
                    </a:lnTo>
                    <a:lnTo>
                      <a:pt x="2033" y="415"/>
                    </a:lnTo>
                    <a:lnTo>
                      <a:pt x="2034" y="437"/>
                    </a:lnTo>
                    <a:lnTo>
                      <a:pt x="2034" y="459"/>
                    </a:lnTo>
                    <a:lnTo>
                      <a:pt x="2036" y="482"/>
                    </a:lnTo>
                    <a:lnTo>
                      <a:pt x="2036" y="491"/>
                    </a:lnTo>
                    <a:lnTo>
                      <a:pt x="2037" y="493"/>
                    </a:lnTo>
                    <a:lnTo>
                      <a:pt x="2039" y="496"/>
                    </a:lnTo>
                    <a:lnTo>
                      <a:pt x="2063" y="496"/>
                    </a:lnTo>
                    <a:lnTo>
                      <a:pt x="2063" y="491"/>
                    </a:lnTo>
                    <a:lnTo>
                      <a:pt x="2059" y="492"/>
                    </a:lnTo>
                    <a:lnTo>
                      <a:pt x="2063" y="496"/>
                    </a:lnTo>
                    <a:lnTo>
                      <a:pt x="2063" y="491"/>
                    </a:lnTo>
                    <a:lnTo>
                      <a:pt x="2059" y="492"/>
                    </a:lnTo>
                    <a:lnTo>
                      <a:pt x="2060" y="499"/>
                    </a:lnTo>
                    <a:lnTo>
                      <a:pt x="2064" y="497"/>
                    </a:lnTo>
                    <a:lnTo>
                      <a:pt x="2060" y="497"/>
                    </a:lnTo>
                    <a:lnTo>
                      <a:pt x="2060" y="499"/>
                    </a:lnTo>
                    <a:lnTo>
                      <a:pt x="2064" y="497"/>
                    </a:lnTo>
                    <a:lnTo>
                      <a:pt x="2060" y="497"/>
                    </a:lnTo>
                    <a:lnTo>
                      <a:pt x="2060" y="512"/>
                    </a:lnTo>
                    <a:lnTo>
                      <a:pt x="2061" y="523"/>
                    </a:lnTo>
                    <a:lnTo>
                      <a:pt x="2065" y="522"/>
                    </a:lnTo>
                    <a:lnTo>
                      <a:pt x="2061" y="522"/>
                    </a:lnTo>
                    <a:lnTo>
                      <a:pt x="2061" y="523"/>
                    </a:lnTo>
                    <a:lnTo>
                      <a:pt x="2065" y="522"/>
                    </a:lnTo>
                    <a:lnTo>
                      <a:pt x="2061" y="522"/>
                    </a:lnTo>
                    <a:lnTo>
                      <a:pt x="2061" y="535"/>
                    </a:lnTo>
                    <a:lnTo>
                      <a:pt x="2063" y="546"/>
                    </a:lnTo>
                    <a:lnTo>
                      <a:pt x="2067" y="545"/>
                    </a:lnTo>
                    <a:lnTo>
                      <a:pt x="2063" y="545"/>
                    </a:lnTo>
                    <a:lnTo>
                      <a:pt x="2063" y="546"/>
                    </a:lnTo>
                    <a:lnTo>
                      <a:pt x="2067" y="545"/>
                    </a:lnTo>
                    <a:lnTo>
                      <a:pt x="2063" y="545"/>
                    </a:lnTo>
                    <a:lnTo>
                      <a:pt x="2063" y="570"/>
                    </a:lnTo>
                    <a:lnTo>
                      <a:pt x="2064" y="581"/>
                    </a:lnTo>
                    <a:lnTo>
                      <a:pt x="2068" y="580"/>
                    </a:lnTo>
                    <a:lnTo>
                      <a:pt x="2064" y="580"/>
                    </a:lnTo>
                    <a:lnTo>
                      <a:pt x="2064" y="581"/>
                    </a:lnTo>
                    <a:lnTo>
                      <a:pt x="2068" y="580"/>
                    </a:lnTo>
                    <a:lnTo>
                      <a:pt x="2064" y="580"/>
                    </a:lnTo>
                    <a:lnTo>
                      <a:pt x="2064" y="592"/>
                    </a:lnTo>
                    <a:lnTo>
                      <a:pt x="2065" y="602"/>
                    </a:lnTo>
                    <a:lnTo>
                      <a:pt x="2069" y="601"/>
                    </a:lnTo>
                    <a:lnTo>
                      <a:pt x="2065" y="601"/>
                    </a:lnTo>
                    <a:lnTo>
                      <a:pt x="2065" y="602"/>
                    </a:lnTo>
                    <a:lnTo>
                      <a:pt x="2069" y="601"/>
                    </a:lnTo>
                    <a:lnTo>
                      <a:pt x="2065" y="601"/>
                    </a:lnTo>
                    <a:lnTo>
                      <a:pt x="2065" y="612"/>
                    </a:lnTo>
                    <a:lnTo>
                      <a:pt x="2067" y="623"/>
                    </a:lnTo>
                    <a:lnTo>
                      <a:pt x="2070" y="621"/>
                    </a:lnTo>
                    <a:lnTo>
                      <a:pt x="2067" y="621"/>
                    </a:lnTo>
                    <a:lnTo>
                      <a:pt x="2067" y="623"/>
                    </a:lnTo>
                    <a:lnTo>
                      <a:pt x="2070" y="621"/>
                    </a:lnTo>
                    <a:lnTo>
                      <a:pt x="2067" y="621"/>
                    </a:lnTo>
                    <a:lnTo>
                      <a:pt x="2067" y="643"/>
                    </a:lnTo>
                    <a:lnTo>
                      <a:pt x="2068" y="652"/>
                    </a:lnTo>
                    <a:lnTo>
                      <a:pt x="2072" y="651"/>
                    </a:lnTo>
                    <a:lnTo>
                      <a:pt x="2068" y="651"/>
                    </a:lnTo>
                    <a:lnTo>
                      <a:pt x="2068" y="652"/>
                    </a:lnTo>
                    <a:lnTo>
                      <a:pt x="2072" y="651"/>
                    </a:lnTo>
                    <a:lnTo>
                      <a:pt x="2068" y="651"/>
                    </a:lnTo>
                    <a:lnTo>
                      <a:pt x="2068" y="663"/>
                    </a:lnTo>
                    <a:lnTo>
                      <a:pt x="2069" y="672"/>
                    </a:lnTo>
                    <a:lnTo>
                      <a:pt x="2073" y="671"/>
                    </a:lnTo>
                    <a:lnTo>
                      <a:pt x="2069" y="671"/>
                    </a:lnTo>
                    <a:lnTo>
                      <a:pt x="2069" y="672"/>
                    </a:lnTo>
                    <a:lnTo>
                      <a:pt x="2073" y="671"/>
                    </a:lnTo>
                    <a:lnTo>
                      <a:pt x="2069" y="671"/>
                    </a:lnTo>
                    <a:lnTo>
                      <a:pt x="2069" y="681"/>
                    </a:lnTo>
                    <a:lnTo>
                      <a:pt x="2070" y="690"/>
                    </a:lnTo>
                    <a:lnTo>
                      <a:pt x="2074" y="689"/>
                    </a:lnTo>
                    <a:lnTo>
                      <a:pt x="2070" y="689"/>
                    </a:lnTo>
                    <a:lnTo>
                      <a:pt x="2070" y="690"/>
                    </a:lnTo>
                    <a:lnTo>
                      <a:pt x="2074" y="689"/>
                    </a:lnTo>
                    <a:lnTo>
                      <a:pt x="2070" y="689"/>
                    </a:lnTo>
                    <a:lnTo>
                      <a:pt x="2070" y="707"/>
                    </a:lnTo>
                    <a:lnTo>
                      <a:pt x="2072" y="716"/>
                    </a:lnTo>
                    <a:lnTo>
                      <a:pt x="2076" y="714"/>
                    </a:lnTo>
                    <a:lnTo>
                      <a:pt x="2072" y="714"/>
                    </a:lnTo>
                    <a:lnTo>
                      <a:pt x="2072" y="716"/>
                    </a:lnTo>
                    <a:lnTo>
                      <a:pt x="2076" y="714"/>
                    </a:lnTo>
                    <a:lnTo>
                      <a:pt x="2072" y="714"/>
                    </a:lnTo>
                    <a:lnTo>
                      <a:pt x="2072" y="724"/>
                    </a:lnTo>
                    <a:lnTo>
                      <a:pt x="2073" y="731"/>
                    </a:lnTo>
                    <a:lnTo>
                      <a:pt x="2077" y="730"/>
                    </a:lnTo>
                    <a:lnTo>
                      <a:pt x="2073" y="730"/>
                    </a:lnTo>
                    <a:lnTo>
                      <a:pt x="2073" y="731"/>
                    </a:lnTo>
                    <a:lnTo>
                      <a:pt x="2077" y="730"/>
                    </a:lnTo>
                    <a:lnTo>
                      <a:pt x="2073" y="730"/>
                    </a:lnTo>
                    <a:lnTo>
                      <a:pt x="2073" y="739"/>
                    </a:lnTo>
                    <a:lnTo>
                      <a:pt x="2074" y="747"/>
                    </a:lnTo>
                    <a:lnTo>
                      <a:pt x="2078" y="745"/>
                    </a:lnTo>
                    <a:lnTo>
                      <a:pt x="2074" y="745"/>
                    </a:lnTo>
                    <a:lnTo>
                      <a:pt x="2074" y="747"/>
                    </a:lnTo>
                    <a:lnTo>
                      <a:pt x="2078" y="745"/>
                    </a:lnTo>
                    <a:lnTo>
                      <a:pt x="2074" y="745"/>
                    </a:lnTo>
                    <a:lnTo>
                      <a:pt x="2074" y="761"/>
                    </a:lnTo>
                    <a:lnTo>
                      <a:pt x="2076" y="769"/>
                    </a:lnTo>
                    <a:lnTo>
                      <a:pt x="2080" y="767"/>
                    </a:lnTo>
                    <a:lnTo>
                      <a:pt x="2076" y="767"/>
                    </a:lnTo>
                    <a:lnTo>
                      <a:pt x="2076" y="769"/>
                    </a:lnTo>
                    <a:lnTo>
                      <a:pt x="2080" y="767"/>
                    </a:lnTo>
                    <a:lnTo>
                      <a:pt x="2076" y="767"/>
                    </a:lnTo>
                    <a:lnTo>
                      <a:pt x="2076" y="777"/>
                    </a:lnTo>
                    <a:lnTo>
                      <a:pt x="2077" y="783"/>
                    </a:lnTo>
                    <a:lnTo>
                      <a:pt x="2081" y="782"/>
                    </a:lnTo>
                    <a:lnTo>
                      <a:pt x="2077" y="782"/>
                    </a:lnTo>
                    <a:lnTo>
                      <a:pt x="2077" y="783"/>
                    </a:lnTo>
                    <a:lnTo>
                      <a:pt x="2081" y="782"/>
                    </a:lnTo>
                    <a:lnTo>
                      <a:pt x="2077" y="782"/>
                    </a:lnTo>
                    <a:lnTo>
                      <a:pt x="2077" y="789"/>
                    </a:lnTo>
                    <a:lnTo>
                      <a:pt x="2078" y="796"/>
                    </a:lnTo>
                    <a:lnTo>
                      <a:pt x="2082" y="795"/>
                    </a:lnTo>
                    <a:lnTo>
                      <a:pt x="2078" y="795"/>
                    </a:lnTo>
                    <a:lnTo>
                      <a:pt x="2078" y="796"/>
                    </a:lnTo>
                    <a:lnTo>
                      <a:pt x="2082" y="795"/>
                    </a:lnTo>
                    <a:lnTo>
                      <a:pt x="2078" y="795"/>
                    </a:lnTo>
                    <a:lnTo>
                      <a:pt x="2078" y="808"/>
                    </a:lnTo>
                    <a:lnTo>
                      <a:pt x="2080" y="814"/>
                    </a:lnTo>
                    <a:lnTo>
                      <a:pt x="2083" y="813"/>
                    </a:lnTo>
                    <a:lnTo>
                      <a:pt x="2080" y="813"/>
                    </a:lnTo>
                    <a:lnTo>
                      <a:pt x="2080" y="814"/>
                    </a:lnTo>
                    <a:lnTo>
                      <a:pt x="2083" y="813"/>
                    </a:lnTo>
                    <a:lnTo>
                      <a:pt x="2080" y="813"/>
                    </a:lnTo>
                    <a:lnTo>
                      <a:pt x="2080" y="819"/>
                    </a:lnTo>
                    <a:lnTo>
                      <a:pt x="2081" y="826"/>
                    </a:lnTo>
                    <a:lnTo>
                      <a:pt x="2085" y="824"/>
                    </a:lnTo>
                    <a:lnTo>
                      <a:pt x="2081" y="824"/>
                    </a:lnTo>
                    <a:lnTo>
                      <a:pt x="2081" y="826"/>
                    </a:lnTo>
                    <a:lnTo>
                      <a:pt x="2085" y="824"/>
                    </a:lnTo>
                    <a:lnTo>
                      <a:pt x="2081" y="824"/>
                    </a:lnTo>
                    <a:lnTo>
                      <a:pt x="2081" y="831"/>
                    </a:lnTo>
                    <a:lnTo>
                      <a:pt x="2082" y="836"/>
                    </a:lnTo>
                    <a:lnTo>
                      <a:pt x="2086" y="835"/>
                    </a:lnTo>
                    <a:lnTo>
                      <a:pt x="2082" y="835"/>
                    </a:lnTo>
                    <a:lnTo>
                      <a:pt x="2082" y="836"/>
                    </a:lnTo>
                    <a:lnTo>
                      <a:pt x="2086" y="835"/>
                    </a:lnTo>
                    <a:lnTo>
                      <a:pt x="2082" y="835"/>
                    </a:lnTo>
                    <a:lnTo>
                      <a:pt x="2082" y="846"/>
                    </a:lnTo>
                    <a:lnTo>
                      <a:pt x="2083" y="850"/>
                    </a:lnTo>
                    <a:lnTo>
                      <a:pt x="2087" y="849"/>
                    </a:lnTo>
                    <a:lnTo>
                      <a:pt x="2083" y="849"/>
                    </a:lnTo>
                    <a:lnTo>
                      <a:pt x="2083" y="850"/>
                    </a:lnTo>
                    <a:lnTo>
                      <a:pt x="2087" y="849"/>
                    </a:lnTo>
                    <a:lnTo>
                      <a:pt x="2083" y="849"/>
                    </a:lnTo>
                    <a:lnTo>
                      <a:pt x="2083" y="855"/>
                    </a:lnTo>
                    <a:lnTo>
                      <a:pt x="2085" y="859"/>
                    </a:lnTo>
                    <a:lnTo>
                      <a:pt x="2089" y="858"/>
                    </a:lnTo>
                    <a:lnTo>
                      <a:pt x="2085" y="858"/>
                    </a:lnTo>
                    <a:lnTo>
                      <a:pt x="2085" y="859"/>
                    </a:lnTo>
                    <a:lnTo>
                      <a:pt x="2089" y="858"/>
                    </a:lnTo>
                    <a:lnTo>
                      <a:pt x="2085" y="858"/>
                    </a:lnTo>
                    <a:lnTo>
                      <a:pt x="2085" y="864"/>
                    </a:lnTo>
                    <a:lnTo>
                      <a:pt x="2086" y="868"/>
                    </a:lnTo>
                    <a:lnTo>
                      <a:pt x="2090" y="867"/>
                    </a:lnTo>
                    <a:lnTo>
                      <a:pt x="2086" y="867"/>
                    </a:lnTo>
                    <a:lnTo>
                      <a:pt x="2086" y="868"/>
                    </a:lnTo>
                    <a:lnTo>
                      <a:pt x="2090" y="867"/>
                    </a:lnTo>
                    <a:lnTo>
                      <a:pt x="2086" y="867"/>
                    </a:lnTo>
                    <a:lnTo>
                      <a:pt x="2086" y="876"/>
                    </a:lnTo>
                    <a:lnTo>
                      <a:pt x="2087" y="880"/>
                    </a:lnTo>
                    <a:lnTo>
                      <a:pt x="2091" y="879"/>
                    </a:lnTo>
                    <a:lnTo>
                      <a:pt x="2087" y="879"/>
                    </a:lnTo>
                    <a:lnTo>
                      <a:pt x="2087" y="880"/>
                    </a:lnTo>
                    <a:lnTo>
                      <a:pt x="2091" y="879"/>
                    </a:lnTo>
                    <a:lnTo>
                      <a:pt x="2087" y="879"/>
                    </a:lnTo>
                    <a:lnTo>
                      <a:pt x="2087" y="885"/>
                    </a:lnTo>
                    <a:lnTo>
                      <a:pt x="2089" y="888"/>
                    </a:lnTo>
                    <a:lnTo>
                      <a:pt x="2092" y="885"/>
                    </a:lnTo>
                    <a:lnTo>
                      <a:pt x="2089" y="885"/>
                    </a:lnTo>
                    <a:lnTo>
                      <a:pt x="2089" y="888"/>
                    </a:lnTo>
                    <a:lnTo>
                      <a:pt x="2092" y="885"/>
                    </a:lnTo>
                    <a:lnTo>
                      <a:pt x="2089" y="885"/>
                    </a:lnTo>
                    <a:lnTo>
                      <a:pt x="2089" y="892"/>
                    </a:lnTo>
                    <a:lnTo>
                      <a:pt x="2090" y="894"/>
                    </a:lnTo>
                    <a:lnTo>
                      <a:pt x="2094" y="892"/>
                    </a:lnTo>
                    <a:lnTo>
                      <a:pt x="2090" y="892"/>
                    </a:lnTo>
                    <a:lnTo>
                      <a:pt x="2090" y="894"/>
                    </a:lnTo>
                    <a:lnTo>
                      <a:pt x="2094" y="892"/>
                    </a:lnTo>
                    <a:lnTo>
                      <a:pt x="2090" y="892"/>
                    </a:lnTo>
                    <a:lnTo>
                      <a:pt x="2090" y="901"/>
                    </a:lnTo>
                    <a:lnTo>
                      <a:pt x="2091" y="903"/>
                    </a:lnTo>
                    <a:lnTo>
                      <a:pt x="2095" y="901"/>
                    </a:lnTo>
                    <a:lnTo>
                      <a:pt x="2091" y="901"/>
                    </a:lnTo>
                    <a:lnTo>
                      <a:pt x="2091" y="903"/>
                    </a:lnTo>
                    <a:lnTo>
                      <a:pt x="2095" y="901"/>
                    </a:lnTo>
                    <a:lnTo>
                      <a:pt x="2091" y="901"/>
                    </a:lnTo>
                    <a:lnTo>
                      <a:pt x="2091" y="906"/>
                    </a:lnTo>
                    <a:lnTo>
                      <a:pt x="2092" y="908"/>
                    </a:lnTo>
                    <a:lnTo>
                      <a:pt x="2096" y="906"/>
                    </a:lnTo>
                    <a:lnTo>
                      <a:pt x="2092" y="906"/>
                    </a:lnTo>
                    <a:lnTo>
                      <a:pt x="2092" y="908"/>
                    </a:lnTo>
                    <a:lnTo>
                      <a:pt x="2096" y="906"/>
                    </a:lnTo>
                    <a:lnTo>
                      <a:pt x="2092" y="906"/>
                    </a:lnTo>
                    <a:lnTo>
                      <a:pt x="2092" y="911"/>
                    </a:lnTo>
                    <a:lnTo>
                      <a:pt x="2094" y="915"/>
                    </a:lnTo>
                    <a:lnTo>
                      <a:pt x="2095" y="916"/>
                    </a:lnTo>
                    <a:lnTo>
                      <a:pt x="2098" y="912"/>
                    </a:lnTo>
                    <a:lnTo>
                      <a:pt x="2094" y="912"/>
                    </a:lnTo>
                    <a:lnTo>
                      <a:pt x="2095" y="916"/>
                    </a:lnTo>
                    <a:lnTo>
                      <a:pt x="2098" y="912"/>
                    </a:lnTo>
                    <a:lnTo>
                      <a:pt x="2094" y="912"/>
                    </a:lnTo>
                    <a:lnTo>
                      <a:pt x="2094" y="915"/>
                    </a:lnTo>
                    <a:lnTo>
                      <a:pt x="2095" y="919"/>
                    </a:lnTo>
                    <a:lnTo>
                      <a:pt x="2096" y="920"/>
                    </a:lnTo>
                    <a:lnTo>
                      <a:pt x="2099" y="916"/>
                    </a:lnTo>
                    <a:lnTo>
                      <a:pt x="2095" y="916"/>
                    </a:lnTo>
                    <a:lnTo>
                      <a:pt x="2096" y="920"/>
                    </a:lnTo>
                    <a:lnTo>
                      <a:pt x="2099" y="916"/>
                    </a:lnTo>
                    <a:lnTo>
                      <a:pt x="2095" y="916"/>
                    </a:lnTo>
                    <a:lnTo>
                      <a:pt x="2095" y="919"/>
                    </a:lnTo>
                    <a:lnTo>
                      <a:pt x="2096" y="923"/>
                    </a:lnTo>
                    <a:lnTo>
                      <a:pt x="2098" y="924"/>
                    </a:lnTo>
                    <a:lnTo>
                      <a:pt x="2100" y="920"/>
                    </a:lnTo>
                    <a:lnTo>
                      <a:pt x="2096" y="920"/>
                    </a:lnTo>
                    <a:lnTo>
                      <a:pt x="2098" y="924"/>
                    </a:lnTo>
                    <a:lnTo>
                      <a:pt x="2100" y="920"/>
                    </a:lnTo>
                    <a:lnTo>
                      <a:pt x="2096" y="920"/>
                    </a:lnTo>
                    <a:lnTo>
                      <a:pt x="2096" y="925"/>
                    </a:lnTo>
                    <a:lnTo>
                      <a:pt x="2098" y="928"/>
                    </a:lnTo>
                    <a:lnTo>
                      <a:pt x="2100" y="930"/>
                    </a:lnTo>
                    <a:lnTo>
                      <a:pt x="2103" y="926"/>
                    </a:lnTo>
                    <a:lnTo>
                      <a:pt x="2099" y="926"/>
                    </a:lnTo>
                    <a:lnTo>
                      <a:pt x="2100" y="930"/>
                    </a:lnTo>
                    <a:lnTo>
                      <a:pt x="2103" y="926"/>
                    </a:lnTo>
                    <a:lnTo>
                      <a:pt x="2099" y="926"/>
                    </a:lnTo>
                    <a:lnTo>
                      <a:pt x="2099" y="928"/>
                    </a:lnTo>
                    <a:lnTo>
                      <a:pt x="2100" y="932"/>
                    </a:lnTo>
                    <a:lnTo>
                      <a:pt x="2101" y="933"/>
                    </a:lnTo>
                    <a:lnTo>
                      <a:pt x="2104" y="929"/>
                    </a:lnTo>
                    <a:lnTo>
                      <a:pt x="2100" y="929"/>
                    </a:lnTo>
                    <a:lnTo>
                      <a:pt x="2101" y="933"/>
                    </a:lnTo>
                    <a:lnTo>
                      <a:pt x="2104" y="929"/>
                    </a:lnTo>
                    <a:lnTo>
                      <a:pt x="2100" y="929"/>
                    </a:lnTo>
                    <a:lnTo>
                      <a:pt x="2100" y="930"/>
                    </a:lnTo>
                    <a:lnTo>
                      <a:pt x="2101" y="934"/>
                    </a:lnTo>
                    <a:lnTo>
                      <a:pt x="2103" y="935"/>
                    </a:lnTo>
                    <a:lnTo>
                      <a:pt x="2103" y="934"/>
                    </a:lnTo>
                    <a:lnTo>
                      <a:pt x="2105" y="935"/>
                    </a:lnTo>
                    <a:lnTo>
                      <a:pt x="2108" y="934"/>
                    </a:lnTo>
                    <a:lnTo>
                      <a:pt x="2111" y="932"/>
                    </a:lnTo>
                    <a:lnTo>
                      <a:pt x="2111" y="930"/>
                    </a:lnTo>
                    <a:lnTo>
                      <a:pt x="2105" y="930"/>
                    </a:lnTo>
                    <a:lnTo>
                      <a:pt x="2109" y="934"/>
                    </a:lnTo>
                    <a:lnTo>
                      <a:pt x="2108" y="933"/>
                    </a:lnTo>
                    <a:lnTo>
                      <a:pt x="2111" y="930"/>
                    </a:lnTo>
                    <a:lnTo>
                      <a:pt x="2105" y="930"/>
                    </a:lnTo>
                    <a:lnTo>
                      <a:pt x="2109" y="934"/>
                    </a:lnTo>
                    <a:lnTo>
                      <a:pt x="2111" y="933"/>
                    </a:lnTo>
                    <a:lnTo>
                      <a:pt x="2109" y="932"/>
                    </a:lnTo>
                    <a:lnTo>
                      <a:pt x="2112" y="929"/>
                    </a:lnTo>
                    <a:lnTo>
                      <a:pt x="2112" y="926"/>
                    </a:lnTo>
                    <a:lnTo>
                      <a:pt x="2107" y="926"/>
                    </a:lnTo>
                    <a:lnTo>
                      <a:pt x="2111" y="928"/>
                    </a:lnTo>
                    <a:lnTo>
                      <a:pt x="2112" y="926"/>
                    </a:lnTo>
                    <a:lnTo>
                      <a:pt x="2107" y="926"/>
                    </a:lnTo>
                    <a:lnTo>
                      <a:pt x="2111" y="928"/>
                    </a:lnTo>
                    <a:lnTo>
                      <a:pt x="2112" y="924"/>
                    </a:lnTo>
                    <a:lnTo>
                      <a:pt x="2113" y="923"/>
                    </a:lnTo>
                    <a:lnTo>
                      <a:pt x="2113" y="912"/>
                    </a:lnTo>
                    <a:lnTo>
                      <a:pt x="2108" y="912"/>
                    </a:lnTo>
                    <a:lnTo>
                      <a:pt x="2113" y="914"/>
                    </a:lnTo>
                    <a:lnTo>
                      <a:pt x="2113" y="912"/>
                    </a:lnTo>
                    <a:lnTo>
                      <a:pt x="2108" y="912"/>
                    </a:lnTo>
                    <a:lnTo>
                      <a:pt x="2113" y="914"/>
                    </a:lnTo>
                    <a:lnTo>
                      <a:pt x="2114" y="906"/>
                    </a:lnTo>
                    <a:lnTo>
                      <a:pt x="2114" y="897"/>
                    </a:lnTo>
                    <a:lnTo>
                      <a:pt x="2109" y="897"/>
                    </a:lnTo>
                    <a:lnTo>
                      <a:pt x="2114" y="898"/>
                    </a:lnTo>
                    <a:lnTo>
                      <a:pt x="2114" y="897"/>
                    </a:lnTo>
                    <a:lnTo>
                      <a:pt x="2109" y="897"/>
                    </a:lnTo>
                    <a:lnTo>
                      <a:pt x="2114" y="898"/>
                    </a:lnTo>
                    <a:lnTo>
                      <a:pt x="2116" y="889"/>
                    </a:lnTo>
                    <a:lnTo>
                      <a:pt x="2116" y="879"/>
                    </a:lnTo>
                    <a:lnTo>
                      <a:pt x="2111" y="879"/>
                    </a:lnTo>
                    <a:lnTo>
                      <a:pt x="2116" y="880"/>
                    </a:lnTo>
                    <a:lnTo>
                      <a:pt x="2116" y="879"/>
                    </a:lnTo>
                    <a:lnTo>
                      <a:pt x="2111" y="879"/>
                    </a:lnTo>
                    <a:lnTo>
                      <a:pt x="2116" y="880"/>
                    </a:lnTo>
                    <a:lnTo>
                      <a:pt x="2117" y="870"/>
                    </a:lnTo>
                    <a:lnTo>
                      <a:pt x="2117" y="844"/>
                    </a:lnTo>
                    <a:lnTo>
                      <a:pt x="2112" y="844"/>
                    </a:lnTo>
                    <a:lnTo>
                      <a:pt x="2117" y="845"/>
                    </a:lnTo>
                    <a:lnTo>
                      <a:pt x="2117" y="844"/>
                    </a:lnTo>
                    <a:lnTo>
                      <a:pt x="2112" y="844"/>
                    </a:lnTo>
                    <a:lnTo>
                      <a:pt x="2117" y="845"/>
                    </a:lnTo>
                    <a:lnTo>
                      <a:pt x="2118" y="832"/>
                    </a:lnTo>
                    <a:lnTo>
                      <a:pt x="2118" y="817"/>
                    </a:lnTo>
                    <a:lnTo>
                      <a:pt x="2113" y="817"/>
                    </a:lnTo>
                    <a:lnTo>
                      <a:pt x="2118" y="818"/>
                    </a:lnTo>
                    <a:lnTo>
                      <a:pt x="2118" y="817"/>
                    </a:lnTo>
                    <a:lnTo>
                      <a:pt x="2113" y="817"/>
                    </a:lnTo>
                    <a:lnTo>
                      <a:pt x="2118" y="818"/>
                    </a:lnTo>
                    <a:lnTo>
                      <a:pt x="2120" y="802"/>
                    </a:lnTo>
                    <a:lnTo>
                      <a:pt x="2120" y="786"/>
                    </a:lnTo>
                    <a:lnTo>
                      <a:pt x="2114" y="786"/>
                    </a:lnTo>
                    <a:lnTo>
                      <a:pt x="2120" y="787"/>
                    </a:lnTo>
                    <a:lnTo>
                      <a:pt x="2120" y="786"/>
                    </a:lnTo>
                    <a:lnTo>
                      <a:pt x="2114" y="786"/>
                    </a:lnTo>
                    <a:lnTo>
                      <a:pt x="2120" y="787"/>
                    </a:lnTo>
                    <a:lnTo>
                      <a:pt x="2121" y="770"/>
                    </a:lnTo>
                    <a:lnTo>
                      <a:pt x="2121" y="734"/>
                    </a:lnTo>
                    <a:lnTo>
                      <a:pt x="2116" y="734"/>
                    </a:lnTo>
                    <a:lnTo>
                      <a:pt x="2121" y="735"/>
                    </a:lnTo>
                    <a:lnTo>
                      <a:pt x="2121" y="734"/>
                    </a:lnTo>
                    <a:lnTo>
                      <a:pt x="2116" y="734"/>
                    </a:lnTo>
                    <a:lnTo>
                      <a:pt x="2121" y="735"/>
                    </a:lnTo>
                    <a:lnTo>
                      <a:pt x="2122" y="717"/>
                    </a:lnTo>
                    <a:lnTo>
                      <a:pt x="2122" y="696"/>
                    </a:lnTo>
                    <a:lnTo>
                      <a:pt x="2117" y="696"/>
                    </a:lnTo>
                    <a:lnTo>
                      <a:pt x="2122" y="698"/>
                    </a:lnTo>
                    <a:lnTo>
                      <a:pt x="2122" y="696"/>
                    </a:lnTo>
                    <a:lnTo>
                      <a:pt x="2117" y="696"/>
                    </a:lnTo>
                    <a:lnTo>
                      <a:pt x="2122" y="698"/>
                    </a:lnTo>
                    <a:lnTo>
                      <a:pt x="2123" y="678"/>
                    </a:lnTo>
                    <a:lnTo>
                      <a:pt x="2123" y="656"/>
                    </a:lnTo>
                    <a:lnTo>
                      <a:pt x="2125" y="636"/>
                    </a:lnTo>
                    <a:lnTo>
                      <a:pt x="2125" y="593"/>
                    </a:lnTo>
                    <a:lnTo>
                      <a:pt x="2126" y="571"/>
                    </a:lnTo>
                    <a:lnTo>
                      <a:pt x="2126" y="549"/>
                    </a:lnTo>
                    <a:lnTo>
                      <a:pt x="2127" y="527"/>
                    </a:lnTo>
                    <a:lnTo>
                      <a:pt x="2127" y="504"/>
                    </a:lnTo>
                    <a:lnTo>
                      <a:pt x="2122" y="504"/>
                    </a:lnTo>
                    <a:lnTo>
                      <a:pt x="2127" y="505"/>
                    </a:lnTo>
                    <a:lnTo>
                      <a:pt x="2127" y="504"/>
                    </a:lnTo>
                    <a:lnTo>
                      <a:pt x="2122" y="504"/>
                    </a:lnTo>
                    <a:lnTo>
                      <a:pt x="2127" y="505"/>
                    </a:lnTo>
                    <a:lnTo>
                      <a:pt x="2129" y="492"/>
                    </a:lnTo>
                    <a:lnTo>
                      <a:pt x="2123" y="491"/>
                    </a:lnTo>
                    <a:lnTo>
                      <a:pt x="2123" y="496"/>
                    </a:lnTo>
                    <a:lnTo>
                      <a:pt x="2123" y="495"/>
                    </a:lnTo>
                    <a:lnTo>
                      <a:pt x="2129" y="492"/>
                    </a:lnTo>
                    <a:lnTo>
                      <a:pt x="2123" y="491"/>
                    </a:lnTo>
                    <a:lnTo>
                      <a:pt x="2123" y="496"/>
                    </a:lnTo>
                    <a:lnTo>
                      <a:pt x="2147" y="496"/>
                    </a:lnTo>
                    <a:lnTo>
                      <a:pt x="2147" y="495"/>
                    </a:lnTo>
                    <a:lnTo>
                      <a:pt x="2149" y="493"/>
                    </a:lnTo>
                    <a:lnTo>
                      <a:pt x="2152" y="491"/>
                    </a:lnTo>
                    <a:lnTo>
                      <a:pt x="2152" y="487"/>
                    </a:lnTo>
                    <a:lnTo>
                      <a:pt x="2147" y="487"/>
                    </a:lnTo>
                    <a:lnTo>
                      <a:pt x="2152" y="488"/>
                    </a:lnTo>
                    <a:lnTo>
                      <a:pt x="2152" y="487"/>
                    </a:lnTo>
                    <a:lnTo>
                      <a:pt x="2147" y="487"/>
                    </a:lnTo>
                    <a:lnTo>
                      <a:pt x="2152" y="488"/>
                    </a:lnTo>
                    <a:lnTo>
                      <a:pt x="2153" y="475"/>
                    </a:lnTo>
                    <a:lnTo>
                      <a:pt x="2153" y="462"/>
                    </a:lnTo>
                    <a:lnTo>
                      <a:pt x="2148" y="462"/>
                    </a:lnTo>
                    <a:lnTo>
                      <a:pt x="2153" y="464"/>
                    </a:lnTo>
                    <a:lnTo>
                      <a:pt x="2153" y="462"/>
                    </a:lnTo>
                    <a:lnTo>
                      <a:pt x="2148" y="462"/>
                    </a:lnTo>
                    <a:lnTo>
                      <a:pt x="2153" y="464"/>
                    </a:lnTo>
                    <a:lnTo>
                      <a:pt x="2154" y="452"/>
                    </a:lnTo>
                    <a:lnTo>
                      <a:pt x="2154" y="428"/>
                    </a:lnTo>
                    <a:lnTo>
                      <a:pt x="2149" y="428"/>
                    </a:lnTo>
                    <a:lnTo>
                      <a:pt x="2154" y="429"/>
                    </a:lnTo>
                    <a:lnTo>
                      <a:pt x="2154" y="428"/>
                    </a:lnTo>
                    <a:lnTo>
                      <a:pt x="2149" y="428"/>
                    </a:lnTo>
                    <a:lnTo>
                      <a:pt x="2154" y="429"/>
                    </a:lnTo>
                    <a:lnTo>
                      <a:pt x="2156" y="417"/>
                    </a:lnTo>
                    <a:lnTo>
                      <a:pt x="2156" y="404"/>
                    </a:lnTo>
                    <a:lnTo>
                      <a:pt x="2151" y="404"/>
                    </a:lnTo>
                    <a:lnTo>
                      <a:pt x="2156" y="406"/>
                    </a:lnTo>
                    <a:lnTo>
                      <a:pt x="2156" y="404"/>
                    </a:lnTo>
                    <a:lnTo>
                      <a:pt x="2151" y="404"/>
                    </a:lnTo>
                    <a:lnTo>
                      <a:pt x="2156" y="406"/>
                    </a:lnTo>
                    <a:lnTo>
                      <a:pt x="2157" y="395"/>
                    </a:lnTo>
                    <a:lnTo>
                      <a:pt x="2157" y="384"/>
                    </a:lnTo>
                    <a:lnTo>
                      <a:pt x="2152" y="384"/>
                    </a:lnTo>
                    <a:lnTo>
                      <a:pt x="2157" y="385"/>
                    </a:lnTo>
                    <a:lnTo>
                      <a:pt x="2157" y="384"/>
                    </a:lnTo>
                    <a:lnTo>
                      <a:pt x="2152" y="384"/>
                    </a:lnTo>
                    <a:lnTo>
                      <a:pt x="2157" y="385"/>
                    </a:lnTo>
                    <a:lnTo>
                      <a:pt x="2158" y="375"/>
                    </a:lnTo>
                    <a:lnTo>
                      <a:pt x="2158" y="353"/>
                    </a:lnTo>
                    <a:lnTo>
                      <a:pt x="2153" y="353"/>
                    </a:lnTo>
                    <a:lnTo>
                      <a:pt x="2158" y="354"/>
                    </a:lnTo>
                    <a:lnTo>
                      <a:pt x="2158" y="353"/>
                    </a:lnTo>
                    <a:lnTo>
                      <a:pt x="2153" y="353"/>
                    </a:lnTo>
                    <a:lnTo>
                      <a:pt x="2158" y="354"/>
                    </a:lnTo>
                    <a:lnTo>
                      <a:pt x="2160" y="344"/>
                    </a:lnTo>
                    <a:lnTo>
                      <a:pt x="2160" y="332"/>
                    </a:lnTo>
                    <a:lnTo>
                      <a:pt x="2154" y="332"/>
                    </a:lnTo>
                    <a:lnTo>
                      <a:pt x="2160" y="333"/>
                    </a:lnTo>
                    <a:lnTo>
                      <a:pt x="2160" y="332"/>
                    </a:lnTo>
                    <a:lnTo>
                      <a:pt x="2154" y="332"/>
                    </a:lnTo>
                    <a:lnTo>
                      <a:pt x="2160" y="333"/>
                    </a:lnTo>
                    <a:lnTo>
                      <a:pt x="2161" y="324"/>
                    </a:lnTo>
                    <a:lnTo>
                      <a:pt x="2161" y="314"/>
                    </a:lnTo>
                    <a:lnTo>
                      <a:pt x="2156" y="314"/>
                    </a:lnTo>
                    <a:lnTo>
                      <a:pt x="2161" y="315"/>
                    </a:lnTo>
                    <a:lnTo>
                      <a:pt x="2161" y="314"/>
                    </a:lnTo>
                    <a:lnTo>
                      <a:pt x="2156" y="314"/>
                    </a:lnTo>
                    <a:lnTo>
                      <a:pt x="2161" y="315"/>
                    </a:lnTo>
                    <a:lnTo>
                      <a:pt x="2162" y="306"/>
                    </a:lnTo>
                    <a:lnTo>
                      <a:pt x="2162" y="287"/>
                    </a:lnTo>
                    <a:lnTo>
                      <a:pt x="2157" y="287"/>
                    </a:lnTo>
                    <a:lnTo>
                      <a:pt x="2162" y="288"/>
                    </a:lnTo>
                    <a:lnTo>
                      <a:pt x="2162" y="287"/>
                    </a:lnTo>
                    <a:lnTo>
                      <a:pt x="2157" y="287"/>
                    </a:lnTo>
                    <a:lnTo>
                      <a:pt x="2162" y="288"/>
                    </a:lnTo>
                    <a:lnTo>
                      <a:pt x="2163" y="279"/>
                    </a:lnTo>
                    <a:lnTo>
                      <a:pt x="2163" y="270"/>
                    </a:lnTo>
                    <a:lnTo>
                      <a:pt x="2158" y="270"/>
                    </a:lnTo>
                    <a:lnTo>
                      <a:pt x="2163" y="271"/>
                    </a:lnTo>
                    <a:lnTo>
                      <a:pt x="2163" y="270"/>
                    </a:lnTo>
                    <a:lnTo>
                      <a:pt x="2158" y="270"/>
                    </a:lnTo>
                    <a:lnTo>
                      <a:pt x="2163" y="271"/>
                    </a:lnTo>
                    <a:lnTo>
                      <a:pt x="2165" y="263"/>
                    </a:lnTo>
                    <a:lnTo>
                      <a:pt x="2165" y="253"/>
                    </a:lnTo>
                    <a:lnTo>
                      <a:pt x="2160" y="253"/>
                    </a:lnTo>
                    <a:lnTo>
                      <a:pt x="2165" y="254"/>
                    </a:lnTo>
                    <a:lnTo>
                      <a:pt x="2165" y="253"/>
                    </a:lnTo>
                    <a:lnTo>
                      <a:pt x="2160" y="253"/>
                    </a:lnTo>
                    <a:lnTo>
                      <a:pt x="2165" y="254"/>
                    </a:lnTo>
                    <a:lnTo>
                      <a:pt x="2166" y="247"/>
                    </a:lnTo>
                    <a:lnTo>
                      <a:pt x="2166" y="230"/>
                    </a:lnTo>
                    <a:lnTo>
                      <a:pt x="2161" y="230"/>
                    </a:lnTo>
                    <a:lnTo>
                      <a:pt x="2165" y="231"/>
                    </a:lnTo>
                    <a:lnTo>
                      <a:pt x="2166" y="230"/>
                    </a:lnTo>
                    <a:lnTo>
                      <a:pt x="2161" y="230"/>
                    </a:lnTo>
                    <a:lnTo>
                      <a:pt x="2165" y="231"/>
                    </a:lnTo>
                    <a:lnTo>
                      <a:pt x="2166" y="225"/>
                    </a:lnTo>
                    <a:lnTo>
                      <a:pt x="2167" y="223"/>
                    </a:lnTo>
                    <a:lnTo>
                      <a:pt x="2167" y="216"/>
                    </a:lnTo>
                    <a:lnTo>
                      <a:pt x="2162" y="216"/>
                    </a:lnTo>
                    <a:lnTo>
                      <a:pt x="2166" y="217"/>
                    </a:lnTo>
                    <a:lnTo>
                      <a:pt x="2167" y="216"/>
                    </a:lnTo>
                    <a:lnTo>
                      <a:pt x="2162" y="216"/>
                    </a:lnTo>
                    <a:lnTo>
                      <a:pt x="2166" y="217"/>
                    </a:lnTo>
                    <a:lnTo>
                      <a:pt x="2167" y="210"/>
                    </a:lnTo>
                    <a:lnTo>
                      <a:pt x="2169" y="209"/>
                    </a:lnTo>
                    <a:lnTo>
                      <a:pt x="2169" y="203"/>
                    </a:lnTo>
                    <a:lnTo>
                      <a:pt x="2163" y="203"/>
                    </a:lnTo>
                    <a:lnTo>
                      <a:pt x="2167" y="204"/>
                    </a:lnTo>
                    <a:lnTo>
                      <a:pt x="2169" y="203"/>
                    </a:lnTo>
                    <a:lnTo>
                      <a:pt x="2163" y="203"/>
                    </a:lnTo>
                    <a:lnTo>
                      <a:pt x="2167" y="204"/>
                    </a:lnTo>
                    <a:lnTo>
                      <a:pt x="2169" y="198"/>
                    </a:lnTo>
                    <a:lnTo>
                      <a:pt x="2170" y="196"/>
                    </a:lnTo>
                    <a:lnTo>
                      <a:pt x="2170" y="183"/>
                    </a:lnTo>
                    <a:lnTo>
                      <a:pt x="2165" y="183"/>
                    </a:lnTo>
                    <a:lnTo>
                      <a:pt x="2169" y="185"/>
                    </a:lnTo>
                    <a:lnTo>
                      <a:pt x="2170" y="183"/>
                    </a:lnTo>
                    <a:lnTo>
                      <a:pt x="2165" y="183"/>
                    </a:lnTo>
                    <a:lnTo>
                      <a:pt x="2169" y="185"/>
                    </a:lnTo>
                    <a:lnTo>
                      <a:pt x="2170" y="178"/>
                    </a:lnTo>
                    <a:lnTo>
                      <a:pt x="2171" y="177"/>
                    </a:lnTo>
                    <a:lnTo>
                      <a:pt x="2171" y="170"/>
                    </a:lnTo>
                    <a:lnTo>
                      <a:pt x="2166" y="170"/>
                    </a:lnTo>
                    <a:lnTo>
                      <a:pt x="2170" y="172"/>
                    </a:lnTo>
                    <a:lnTo>
                      <a:pt x="2171" y="170"/>
                    </a:lnTo>
                    <a:lnTo>
                      <a:pt x="2166" y="170"/>
                    </a:lnTo>
                    <a:lnTo>
                      <a:pt x="2170" y="172"/>
                    </a:lnTo>
                    <a:lnTo>
                      <a:pt x="2171" y="166"/>
                    </a:lnTo>
                    <a:lnTo>
                      <a:pt x="2173" y="165"/>
                    </a:lnTo>
                    <a:lnTo>
                      <a:pt x="2173" y="154"/>
                    </a:lnTo>
                    <a:lnTo>
                      <a:pt x="2167" y="154"/>
                    </a:lnTo>
                    <a:lnTo>
                      <a:pt x="2171" y="155"/>
                    </a:lnTo>
                    <a:lnTo>
                      <a:pt x="2173" y="154"/>
                    </a:lnTo>
                    <a:lnTo>
                      <a:pt x="2167" y="154"/>
                    </a:lnTo>
                    <a:lnTo>
                      <a:pt x="2171" y="155"/>
                    </a:lnTo>
                    <a:lnTo>
                      <a:pt x="2173" y="150"/>
                    </a:lnTo>
                    <a:lnTo>
                      <a:pt x="2174" y="148"/>
                    </a:lnTo>
                    <a:lnTo>
                      <a:pt x="2174" y="143"/>
                    </a:lnTo>
                    <a:lnTo>
                      <a:pt x="2169" y="143"/>
                    </a:lnTo>
                    <a:lnTo>
                      <a:pt x="2173" y="145"/>
                    </a:lnTo>
                    <a:lnTo>
                      <a:pt x="2174" y="143"/>
                    </a:lnTo>
                    <a:lnTo>
                      <a:pt x="2169" y="143"/>
                    </a:lnTo>
                    <a:lnTo>
                      <a:pt x="2173" y="145"/>
                    </a:lnTo>
                    <a:lnTo>
                      <a:pt x="2174" y="141"/>
                    </a:lnTo>
                    <a:lnTo>
                      <a:pt x="2175" y="139"/>
                    </a:lnTo>
                    <a:lnTo>
                      <a:pt x="2175" y="134"/>
                    </a:lnTo>
                    <a:lnTo>
                      <a:pt x="2170" y="134"/>
                    </a:lnTo>
                    <a:lnTo>
                      <a:pt x="2174" y="135"/>
                    </a:lnTo>
                    <a:lnTo>
                      <a:pt x="2175" y="134"/>
                    </a:lnTo>
                    <a:lnTo>
                      <a:pt x="2170" y="134"/>
                    </a:lnTo>
                    <a:lnTo>
                      <a:pt x="2174" y="135"/>
                    </a:lnTo>
                    <a:lnTo>
                      <a:pt x="2175" y="130"/>
                    </a:lnTo>
                    <a:lnTo>
                      <a:pt x="2176" y="129"/>
                    </a:lnTo>
                    <a:lnTo>
                      <a:pt x="2176" y="120"/>
                    </a:lnTo>
                    <a:lnTo>
                      <a:pt x="2171" y="120"/>
                    </a:lnTo>
                    <a:lnTo>
                      <a:pt x="2175" y="121"/>
                    </a:lnTo>
                    <a:lnTo>
                      <a:pt x="2176" y="120"/>
                    </a:lnTo>
                    <a:lnTo>
                      <a:pt x="2171" y="120"/>
                    </a:lnTo>
                    <a:lnTo>
                      <a:pt x="2175" y="121"/>
                    </a:lnTo>
                    <a:lnTo>
                      <a:pt x="2176" y="117"/>
                    </a:lnTo>
                    <a:lnTo>
                      <a:pt x="2178" y="116"/>
                    </a:lnTo>
                    <a:lnTo>
                      <a:pt x="2178" y="112"/>
                    </a:lnTo>
                    <a:lnTo>
                      <a:pt x="2173" y="112"/>
                    </a:lnTo>
                    <a:lnTo>
                      <a:pt x="2176" y="113"/>
                    </a:lnTo>
                    <a:lnTo>
                      <a:pt x="2178" y="112"/>
                    </a:lnTo>
                    <a:lnTo>
                      <a:pt x="2173" y="112"/>
                    </a:lnTo>
                    <a:lnTo>
                      <a:pt x="2176" y="113"/>
                    </a:lnTo>
                    <a:lnTo>
                      <a:pt x="2178" y="110"/>
                    </a:lnTo>
                    <a:lnTo>
                      <a:pt x="2179" y="108"/>
                    </a:lnTo>
                    <a:lnTo>
                      <a:pt x="2179" y="104"/>
                    </a:lnTo>
                    <a:lnTo>
                      <a:pt x="2174" y="104"/>
                    </a:lnTo>
                    <a:lnTo>
                      <a:pt x="2178" y="106"/>
                    </a:lnTo>
                    <a:lnTo>
                      <a:pt x="2179" y="104"/>
                    </a:lnTo>
                    <a:lnTo>
                      <a:pt x="2174" y="104"/>
                    </a:lnTo>
                    <a:lnTo>
                      <a:pt x="2178" y="106"/>
                    </a:lnTo>
                    <a:lnTo>
                      <a:pt x="2179" y="102"/>
                    </a:lnTo>
                    <a:lnTo>
                      <a:pt x="2180" y="101"/>
                    </a:lnTo>
                    <a:lnTo>
                      <a:pt x="2180" y="94"/>
                    </a:lnTo>
                    <a:lnTo>
                      <a:pt x="2175" y="94"/>
                    </a:lnTo>
                    <a:lnTo>
                      <a:pt x="2179" y="97"/>
                    </a:lnTo>
                    <a:lnTo>
                      <a:pt x="2180" y="94"/>
                    </a:lnTo>
                    <a:lnTo>
                      <a:pt x="2175" y="94"/>
                    </a:lnTo>
                    <a:lnTo>
                      <a:pt x="2179" y="97"/>
                    </a:lnTo>
                    <a:lnTo>
                      <a:pt x="2182" y="92"/>
                    </a:lnTo>
                    <a:lnTo>
                      <a:pt x="2182" y="88"/>
                    </a:lnTo>
                    <a:lnTo>
                      <a:pt x="2176" y="88"/>
                    </a:lnTo>
                    <a:lnTo>
                      <a:pt x="2180" y="90"/>
                    </a:lnTo>
                    <a:lnTo>
                      <a:pt x="2182" y="88"/>
                    </a:lnTo>
                    <a:lnTo>
                      <a:pt x="2176" y="88"/>
                    </a:lnTo>
                    <a:lnTo>
                      <a:pt x="2180" y="90"/>
                    </a:lnTo>
                    <a:lnTo>
                      <a:pt x="2183" y="85"/>
                    </a:lnTo>
                    <a:lnTo>
                      <a:pt x="2183" y="82"/>
                    </a:lnTo>
                    <a:lnTo>
                      <a:pt x="2178" y="82"/>
                    </a:lnTo>
                    <a:lnTo>
                      <a:pt x="2182" y="85"/>
                    </a:lnTo>
                    <a:lnTo>
                      <a:pt x="2183" y="82"/>
                    </a:lnTo>
                    <a:lnTo>
                      <a:pt x="2178" y="82"/>
                    </a:lnTo>
                    <a:lnTo>
                      <a:pt x="2182" y="85"/>
                    </a:lnTo>
                    <a:lnTo>
                      <a:pt x="2184" y="80"/>
                    </a:lnTo>
                    <a:lnTo>
                      <a:pt x="2184" y="75"/>
                    </a:lnTo>
                    <a:lnTo>
                      <a:pt x="2179" y="75"/>
                    </a:lnTo>
                    <a:lnTo>
                      <a:pt x="2183" y="77"/>
                    </a:lnTo>
                    <a:lnTo>
                      <a:pt x="2184" y="75"/>
                    </a:lnTo>
                    <a:lnTo>
                      <a:pt x="2179" y="75"/>
                    </a:lnTo>
                    <a:lnTo>
                      <a:pt x="2183" y="77"/>
                    </a:lnTo>
                    <a:lnTo>
                      <a:pt x="2185" y="72"/>
                    </a:lnTo>
                    <a:lnTo>
                      <a:pt x="2185" y="71"/>
                    </a:lnTo>
                    <a:lnTo>
                      <a:pt x="2180" y="71"/>
                    </a:lnTo>
                    <a:lnTo>
                      <a:pt x="2184" y="73"/>
                    </a:lnTo>
                    <a:lnTo>
                      <a:pt x="2185" y="71"/>
                    </a:lnTo>
                    <a:lnTo>
                      <a:pt x="2180" y="71"/>
                    </a:lnTo>
                    <a:lnTo>
                      <a:pt x="2184" y="73"/>
                    </a:lnTo>
                    <a:lnTo>
                      <a:pt x="2187" y="68"/>
                    </a:lnTo>
                    <a:lnTo>
                      <a:pt x="2187" y="66"/>
                    </a:lnTo>
                    <a:lnTo>
                      <a:pt x="2182" y="66"/>
                    </a:lnTo>
                    <a:lnTo>
                      <a:pt x="2185" y="70"/>
                    </a:lnTo>
                    <a:lnTo>
                      <a:pt x="2184" y="68"/>
                    </a:lnTo>
                    <a:lnTo>
                      <a:pt x="2187" y="66"/>
                    </a:lnTo>
                    <a:lnTo>
                      <a:pt x="2182" y="66"/>
                    </a:lnTo>
                    <a:lnTo>
                      <a:pt x="2185" y="70"/>
                    </a:lnTo>
                    <a:lnTo>
                      <a:pt x="2187" y="68"/>
                    </a:lnTo>
                    <a:lnTo>
                      <a:pt x="2185" y="67"/>
                    </a:lnTo>
                    <a:lnTo>
                      <a:pt x="2188" y="64"/>
                    </a:lnTo>
                    <a:lnTo>
                      <a:pt x="2188" y="61"/>
                    </a:lnTo>
                    <a:lnTo>
                      <a:pt x="2183" y="61"/>
                    </a:lnTo>
                    <a:lnTo>
                      <a:pt x="2187" y="64"/>
                    </a:lnTo>
                    <a:lnTo>
                      <a:pt x="2185" y="63"/>
                    </a:lnTo>
                    <a:lnTo>
                      <a:pt x="2188" y="61"/>
                    </a:lnTo>
                    <a:lnTo>
                      <a:pt x="2183" y="61"/>
                    </a:lnTo>
                    <a:lnTo>
                      <a:pt x="2187" y="64"/>
                    </a:lnTo>
                    <a:lnTo>
                      <a:pt x="2188" y="63"/>
                    </a:lnTo>
                    <a:lnTo>
                      <a:pt x="2187" y="62"/>
                    </a:lnTo>
                    <a:lnTo>
                      <a:pt x="2189" y="59"/>
                    </a:lnTo>
                    <a:lnTo>
                      <a:pt x="2189" y="58"/>
                    </a:lnTo>
                    <a:lnTo>
                      <a:pt x="2184" y="58"/>
                    </a:lnTo>
                    <a:lnTo>
                      <a:pt x="2188" y="62"/>
                    </a:lnTo>
                    <a:lnTo>
                      <a:pt x="2187" y="61"/>
                    </a:lnTo>
                    <a:lnTo>
                      <a:pt x="2189" y="58"/>
                    </a:lnTo>
                    <a:lnTo>
                      <a:pt x="2184" y="58"/>
                    </a:lnTo>
                    <a:lnTo>
                      <a:pt x="2188" y="62"/>
                    </a:lnTo>
                    <a:lnTo>
                      <a:pt x="2189" y="61"/>
                    </a:lnTo>
                    <a:lnTo>
                      <a:pt x="2188" y="59"/>
                    </a:lnTo>
                    <a:lnTo>
                      <a:pt x="2191" y="57"/>
                    </a:lnTo>
                    <a:lnTo>
                      <a:pt x="2191" y="55"/>
                    </a:lnTo>
                    <a:lnTo>
                      <a:pt x="2185" y="55"/>
                    </a:lnTo>
                    <a:lnTo>
                      <a:pt x="2185" y="61"/>
                    </a:lnTo>
                    <a:lnTo>
                      <a:pt x="2185" y="59"/>
                    </a:lnTo>
                    <a:lnTo>
                      <a:pt x="2188" y="58"/>
                    </a:lnTo>
                    <a:lnTo>
                      <a:pt x="2191" y="55"/>
                    </a:lnTo>
                    <a:lnTo>
                      <a:pt x="2185" y="55"/>
                    </a:lnTo>
                    <a:lnTo>
                      <a:pt x="2185" y="61"/>
                    </a:lnTo>
                    <a:lnTo>
                      <a:pt x="2187" y="61"/>
                    </a:lnTo>
                    <a:lnTo>
                      <a:pt x="2187" y="59"/>
                    </a:lnTo>
                    <a:lnTo>
                      <a:pt x="2189" y="58"/>
                    </a:lnTo>
                    <a:lnTo>
                      <a:pt x="2192" y="55"/>
                    </a:lnTo>
                    <a:lnTo>
                      <a:pt x="2192" y="53"/>
                    </a:lnTo>
                    <a:lnTo>
                      <a:pt x="2187" y="53"/>
                    </a:lnTo>
                    <a:lnTo>
                      <a:pt x="2191" y="57"/>
                    </a:lnTo>
                    <a:lnTo>
                      <a:pt x="2189" y="55"/>
                    </a:lnTo>
                    <a:lnTo>
                      <a:pt x="2192" y="53"/>
                    </a:lnTo>
                    <a:lnTo>
                      <a:pt x="2187" y="53"/>
                    </a:lnTo>
                    <a:lnTo>
                      <a:pt x="2191" y="57"/>
                    </a:lnTo>
                    <a:lnTo>
                      <a:pt x="2192" y="55"/>
                    </a:lnTo>
                    <a:lnTo>
                      <a:pt x="2188" y="51"/>
                    </a:lnTo>
                    <a:lnTo>
                      <a:pt x="2188" y="57"/>
                    </a:lnTo>
                    <a:lnTo>
                      <a:pt x="2192" y="55"/>
                    </a:lnTo>
                    <a:lnTo>
                      <a:pt x="2188" y="51"/>
                    </a:lnTo>
                    <a:lnTo>
                      <a:pt x="2188" y="57"/>
                    </a:lnTo>
                    <a:lnTo>
                      <a:pt x="2189" y="57"/>
                    </a:lnTo>
                    <a:lnTo>
                      <a:pt x="2189" y="51"/>
                    </a:lnTo>
                    <a:lnTo>
                      <a:pt x="2185" y="51"/>
                    </a:lnTo>
                    <a:lnTo>
                      <a:pt x="2187" y="54"/>
                    </a:lnTo>
                    <a:lnTo>
                      <a:pt x="2189" y="57"/>
                    </a:lnTo>
                    <a:lnTo>
                      <a:pt x="2189" y="51"/>
                    </a:lnTo>
                    <a:lnTo>
                      <a:pt x="2185" y="51"/>
                    </a:lnTo>
                    <a:lnTo>
                      <a:pt x="2185" y="55"/>
                    </a:lnTo>
                    <a:lnTo>
                      <a:pt x="2187" y="58"/>
                    </a:lnTo>
                    <a:lnTo>
                      <a:pt x="2191" y="55"/>
                    </a:lnTo>
                    <a:lnTo>
                      <a:pt x="2187" y="55"/>
                    </a:lnTo>
                    <a:lnTo>
                      <a:pt x="2187" y="58"/>
                    </a:lnTo>
                    <a:lnTo>
                      <a:pt x="2191" y="55"/>
                    </a:lnTo>
                    <a:lnTo>
                      <a:pt x="2187" y="55"/>
                    </a:lnTo>
                    <a:lnTo>
                      <a:pt x="2187" y="66"/>
                    </a:lnTo>
                    <a:lnTo>
                      <a:pt x="2188" y="71"/>
                    </a:lnTo>
                    <a:lnTo>
                      <a:pt x="2192" y="70"/>
                    </a:lnTo>
                    <a:lnTo>
                      <a:pt x="2188" y="70"/>
                    </a:lnTo>
                    <a:lnTo>
                      <a:pt x="2188" y="71"/>
                    </a:lnTo>
                    <a:lnTo>
                      <a:pt x="2192" y="70"/>
                    </a:lnTo>
                    <a:lnTo>
                      <a:pt x="2188" y="70"/>
                    </a:lnTo>
                    <a:lnTo>
                      <a:pt x="2188" y="77"/>
                    </a:lnTo>
                    <a:lnTo>
                      <a:pt x="2189" y="85"/>
                    </a:lnTo>
                    <a:lnTo>
                      <a:pt x="2193" y="84"/>
                    </a:lnTo>
                    <a:lnTo>
                      <a:pt x="2189" y="84"/>
                    </a:lnTo>
                    <a:lnTo>
                      <a:pt x="2189" y="85"/>
                    </a:lnTo>
                    <a:lnTo>
                      <a:pt x="2193" y="84"/>
                    </a:lnTo>
                    <a:lnTo>
                      <a:pt x="2189" y="84"/>
                    </a:lnTo>
                    <a:lnTo>
                      <a:pt x="2189" y="94"/>
                    </a:lnTo>
                    <a:lnTo>
                      <a:pt x="2191" y="103"/>
                    </a:lnTo>
                    <a:lnTo>
                      <a:pt x="2194" y="102"/>
                    </a:lnTo>
                    <a:lnTo>
                      <a:pt x="2191" y="102"/>
                    </a:lnTo>
                    <a:lnTo>
                      <a:pt x="2191" y="103"/>
                    </a:lnTo>
                    <a:lnTo>
                      <a:pt x="2194" y="102"/>
                    </a:lnTo>
                    <a:lnTo>
                      <a:pt x="2191" y="102"/>
                    </a:lnTo>
                    <a:lnTo>
                      <a:pt x="2191" y="125"/>
                    </a:lnTo>
                    <a:lnTo>
                      <a:pt x="2192" y="138"/>
                    </a:lnTo>
                    <a:lnTo>
                      <a:pt x="2196" y="137"/>
                    </a:lnTo>
                    <a:lnTo>
                      <a:pt x="2192" y="137"/>
                    </a:lnTo>
                    <a:lnTo>
                      <a:pt x="2192" y="138"/>
                    </a:lnTo>
                    <a:lnTo>
                      <a:pt x="2196" y="137"/>
                    </a:lnTo>
                    <a:lnTo>
                      <a:pt x="2192" y="137"/>
                    </a:lnTo>
                    <a:lnTo>
                      <a:pt x="2192" y="151"/>
                    </a:lnTo>
                    <a:lnTo>
                      <a:pt x="2193" y="165"/>
                    </a:lnTo>
                    <a:lnTo>
                      <a:pt x="2197" y="164"/>
                    </a:lnTo>
                    <a:lnTo>
                      <a:pt x="2193" y="164"/>
                    </a:lnTo>
                    <a:lnTo>
                      <a:pt x="2193" y="165"/>
                    </a:lnTo>
                    <a:lnTo>
                      <a:pt x="2197" y="164"/>
                    </a:lnTo>
                    <a:lnTo>
                      <a:pt x="2193" y="164"/>
                    </a:lnTo>
                    <a:lnTo>
                      <a:pt x="2193" y="179"/>
                    </a:lnTo>
                    <a:lnTo>
                      <a:pt x="2194" y="195"/>
                    </a:lnTo>
                    <a:lnTo>
                      <a:pt x="2194" y="227"/>
                    </a:lnTo>
                    <a:lnTo>
                      <a:pt x="2196" y="245"/>
                    </a:lnTo>
                    <a:lnTo>
                      <a:pt x="2196" y="263"/>
                    </a:lnTo>
                    <a:lnTo>
                      <a:pt x="2197" y="283"/>
                    </a:lnTo>
                    <a:lnTo>
                      <a:pt x="2197" y="323"/>
                    </a:lnTo>
                    <a:lnTo>
                      <a:pt x="2198" y="344"/>
                    </a:lnTo>
                    <a:lnTo>
                      <a:pt x="2198" y="364"/>
                    </a:lnTo>
                    <a:lnTo>
                      <a:pt x="2200" y="386"/>
                    </a:lnTo>
                    <a:lnTo>
                      <a:pt x="2200" y="408"/>
                    </a:lnTo>
                    <a:lnTo>
                      <a:pt x="2201" y="430"/>
                    </a:lnTo>
                    <a:lnTo>
                      <a:pt x="2201" y="475"/>
                    </a:lnTo>
                    <a:lnTo>
                      <a:pt x="2202" y="491"/>
                    </a:lnTo>
                    <a:lnTo>
                      <a:pt x="2204" y="493"/>
                    </a:lnTo>
                    <a:lnTo>
                      <a:pt x="2206" y="496"/>
                    </a:lnTo>
                    <a:lnTo>
                      <a:pt x="2242" y="496"/>
                    </a:lnTo>
                    <a:lnTo>
                      <a:pt x="2242" y="491"/>
                    </a:lnTo>
                    <a:lnTo>
                      <a:pt x="2238" y="491"/>
                    </a:lnTo>
                    <a:lnTo>
                      <a:pt x="2240" y="493"/>
                    </a:lnTo>
                    <a:lnTo>
                      <a:pt x="2242" y="496"/>
                    </a:lnTo>
                    <a:lnTo>
                      <a:pt x="2242" y="491"/>
                    </a:lnTo>
                    <a:lnTo>
                      <a:pt x="2238" y="491"/>
                    </a:lnTo>
                    <a:lnTo>
                      <a:pt x="2238" y="506"/>
                    </a:lnTo>
                    <a:lnTo>
                      <a:pt x="2240" y="514"/>
                    </a:lnTo>
                    <a:lnTo>
                      <a:pt x="2244" y="513"/>
                    </a:lnTo>
                    <a:lnTo>
                      <a:pt x="2240" y="513"/>
                    </a:lnTo>
                    <a:lnTo>
                      <a:pt x="2240" y="514"/>
                    </a:lnTo>
                    <a:lnTo>
                      <a:pt x="2244" y="513"/>
                    </a:lnTo>
                    <a:lnTo>
                      <a:pt x="2240" y="513"/>
                    </a:lnTo>
                    <a:lnTo>
                      <a:pt x="2240" y="522"/>
                    </a:lnTo>
                    <a:lnTo>
                      <a:pt x="2241" y="530"/>
                    </a:lnTo>
                    <a:lnTo>
                      <a:pt x="2245" y="528"/>
                    </a:lnTo>
                    <a:lnTo>
                      <a:pt x="2241" y="528"/>
                    </a:lnTo>
                    <a:lnTo>
                      <a:pt x="2241" y="530"/>
                    </a:lnTo>
                    <a:lnTo>
                      <a:pt x="2245" y="528"/>
                    </a:lnTo>
                    <a:lnTo>
                      <a:pt x="2241" y="528"/>
                    </a:lnTo>
                    <a:lnTo>
                      <a:pt x="2241" y="539"/>
                    </a:lnTo>
                    <a:lnTo>
                      <a:pt x="2242" y="546"/>
                    </a:lnTo>
                    <a:lnTo>
                      <a:pt x="2246" y="545"/>
                    </a:lnTo>
                    <a:lnTo>
                      <a:pt x="2242" y="545"/>
                    </a:lnTo>
                    <a:lnTo>
                      <a:pt x="2242" y="546"/>
                    </a:lnTo>
                    <a:lnTo>
                      <a:pt x="2246" y="545"/>
                    </a:lnTo>
                    <a:lnTo>
                      <a:pt x="2242" y="545"/>
                    </a:lnTo>
                    <a:lnTo>
                      <a:pt x="2242" y="561"/>
                    </a:lnTo>
                    <a:lnTo>
                      <a:pt x="2244" y="568"/>
                    </a:lnTo>
                    <a:lnTo>
                      <a:pt x="2247" y="567"/>
                    </a:lnTo>
                    <a:lnTo>
                      <a:pt x="2244" y="567"/>
                    </a:lnTo>
                    <a:lnTo>
                      <a:pt x="2244" y="568"/>
                    </a:lnTo>
                    <a:lnTo>
                      <a:pt x="2247" y="567"/>
                    </a:lnTo>
                    <a:lnTo>
                      <a:pt x="2244" y="567"/>
                    </a:lnTo>
                    <a:lnTo>
                      <a:pt x="2244" y="576"/>
                    </a:lnTo>
                    <a:lnTo>
                      <a:pt x="2245" y="583"/>
                    </a:lnTo>
                    <a:lnTo>
                      <a:pt x="2249" y="581"/>
                    </a:lnTo>
                    <a:lnTo>
                      <a:pt x="2245" y="581"/>
                    </a:lnTo>
                    <a:lnTo>
                      <a:pt x="2245" y="583"/>
                    </a:lnTo>
                    <a:lnTo>
                      <a:pt x="2249" y="581"/>
                    </a:lnTo>
                    <a:lnTo>
                      <a:pt x="2245" y="581"/>
                    </a:lnTo>
                    <a:lnTo>
                      <a:pt x="2245" y="590"/>
                    </a:lnTo>
                    <a:lnTo>
                      <a:pt x="2246" y="598"/>
                    </a:lnTo>
                    <a:lnTo>
                      <a:pt x="2250" y="597"/>
                    </a:lnTo>
                    <a:lnTo>
                      <a:pt x="2246" y="597"/>
                    </a:lnTo>
                    <a:lnTo>
                      <a:pt x="2246" y="598"/>
                    </a:lnTo>
                    <a:lnTo>
                      <a:pt x="2250" y="597"/>
                    </a:lnTo>
                    <a:lnTo>
                      <a:pt x="2246" y="597"/>
                    </a:lnTo>
                    <a:lnTo>
                      <a:pt x="2246" y="611"/>
                    </a:lnTo>
                    <a:lnTo>
                      <a:pt x="2247" y="619"/>
                    </a:lnTo>
                    <a:lnTo>
                      <a:pt x="2251" y="618"/>
                    </a:lnTo>
                    <a:lnTo>
                      <a:pt x="2247" y="618"/>
                    </a:lnTo>
                    <a:lnTo>
                      <a:pt x="2247" y="619"/>
                    </a:lnTo>
                    <a:lnTo>
                      <a:pt x="2251" y="618"/>
                    </a:lnTo>
                    <a:lnTo>
                      <a:pt x="2247" y="618"/>
                    </a:lnTo>
                    <a:lnTo>
                      <a:pt x="2247" y="625"/>
                    </a:lnTo>
                    <a:lnTo>
                      <a:pt x="2249" y="632"/>
                    </a:lnTo>
                    <a:lnTo>
                      <a:pt x="2253" y="630"/>
                    </a:lnTo>
                    <a:lnTo>
                      <a:pt x="2249" y="630"/>
                    </a:lnTo>
                    <a:lnTo>
                      <a:pt x="2249" y="632"/>
                    </a:lnTo>
                    <a:lnTo>
                      <a:pt x="2253" y="630"/>
                    </a:lnTo>
                    <a:lnTo>
                      <a:pt x="2249" y="630"/>
                    </a:lnTo>
                    <a:lnTo>
                      <a:pt x="2249" y="638"/>
                    </a:lnTo>
                    <a:lnTo>
                      <a:pt x="2250" y="645"/>
                    </a:lnTo>
                    <a:lnTo>
                      <a:pt x="2254" y="643"/>
                    </a:lnTo>
                    <a:lnTo>
                      <a:pt x="2250" y="643"/>
                    </a:lnTo>
                    <a:lnTo>
                      <a:pt x="2250" y="645"/>
                    </a:lnTo>
                    <a:lnTo>
                      <a:pt x="2254" y="643"/>
                    </a:lnTo>
                    <a:lnTo>
                      <a:pt x="2250" y="643"/>
                    </a:lnTo>
                    <a:lnTo>
                      <a:pt x="2250" y="658"/>
                    </a:lnTo>
                    <a:lnTo>
                      <a:pt x="2251" y="664"/>
                    </a:lnTo>
                    <a:lnTo>
                      <a:pt x="2255" y="663"/>
                    </a:lnTo>
                    <a:lnTo>
                      <a:pt x="2251" y="663"/>
                    </a:lnTo>
                    <a:lnTo>
                      <a:pt x="2251" y="664"/>
                    </a:lnTo>
                    <a:lnTo>
                      <a:pt x="2255" y="663"/>
                    </a:lnTo>
                    <a:lnTo>
                      <a:pt x="2251" y="663"/>
                    </a:lnTo>
                    <a:lnTo>
                      <a:pt x="2251" y="671"/>
                    </a:lnTo>
                    <a:lnTo>
                      <a:pt x="2253" y="677"/>
                    </a:lnTo>
                    <a:lnTo>
                      <a:pt x="2256" y="676"/>
                    </a:lnTo>
                    <a:lnTo>
                      <a:pt x="2253" y="676"/>
                    </a:lnTo>
                    <a:lnTo>
                      <a:pt x="2253" y="677"/>
                    </a:lnTo>
                    <a:lnTo>
                      <a:pt x="2256" y="676"/>
                    </a:lnTo>
                    <a:lnTo>
                      <a:pt x="2253" y="676"/>
                    </a:lnTo>
                    <a:lnTo>
                      <a:pt x="2253" y="682"/>
                    </a:lnTo>
                    <a:lnTo>
                      <a:pt x="2254" y="689"/>
                    </a:lnTo>
                    <a:lnTo>
                      <a:pt x="2258" y="687"/>
                    </a:lnTo>
                    <a:lnTo>
                      <a:pt x="2254" y="687"/>
                    </a:lnTo>
                    <a:lnTo>
                      <a:pt x="2254" y="689"/>
                    </a:lnTo>
                    <a:lnTo>
                      <a:pt x="2258" y="687"/>
                    </a:lnTo>
                    <a:lnTo>
                      <a:pt x="2254" y="687"/>
                    </a:lnTo>
                    <a:lnTo>
                      <a:pt x="2254" y="700"/>
                    </a:lnTo>
                    <a:lnTo>
                      <a:pt x="2255" y="705"/>
                    </a:lnTo>
                    <a:lnTo>
                      <a:pt x="2259" y="704"/>
                    </a:lnTo>
                    <a:lnTo>
                      <a:pt x="2255" y="704"/>
                    </a:lnTo>
                    <a:lnTo>
                      <a:pt x="2255" y="705"/>
                    </a:lnTo>
                    <a:lnTo>
                      <a:pt x="2259" y="704"/>
                    </a:lnTo>
                    <a:lnTo>
                      <a:pt x="2255" y="704"/>
                    </a:lnTo>
                    <a:lnTo>
                      <a:pt x="2255" y="712"/>
                    </a:lnTo>
                    <a:lnTo>
                      <a:pt x="2256" y="717"/>
                    </a:lnTo>
                    <a:lnTo>
                      <a:pt x="2260" y="716"/>
                    </a:lnTo>
                    <a:lnTo>
                      <a:pt x="2256" y="716"/>
                    </a:lnTo>
                    <a:lnTo>
                      <a:pt x="2256" y="717"/>
                    </a:lnTo>
                    <a:lnTo>
                      <a:pt x="2260" y="716"/>
                    </a:lnTo>
                    <a:lnTo>
                      <a:pt x="2256" y="716"/>
                    </a:lnTo>
                    <a:lnTo>
                      <a:pt x="2256" y="722"/>
                    </a:lnTo>
                    <a:lnTo>
                      <a:pt x="2258" y="727"/>
                    </a:lnTo>
                    <a:lnTo>
                      <a:pt x="2262" y="726"/>
                    </a:lnTo>
                    <a:lnTo>
                      <a:pt x="2258" y="726"/>
                    </a:lnTo>
                    <a:lnTo>
                      <a:pt x="2258" y="727"/>
                    </a:lnTo>
                    <a:lnTo>
                      <a:pt x="2262" y="726"/>
                    </a:lnTo>
                    <a:lnTo>
                      <a:pt x="2258" y="726"/>
                    </a:lnTo>
                    <a:lnTo>
                      <a:pt x="2258" y="738"/>
                    </a:lnTo>
                    <a:lnTo>
                      <a:pt x="2259" y="743"/>
                    </a:lnTo>
                    <a:lnTo>
                      <a:pt x="2263" y="742"/>
                    </a:lnTo>
                    <a:lnTo>
                      <a:pt x="2259" y="742"/>
                    </a:lnTo>
                    <a:lnTo>
                      <a:pt x="2259" y="743"/>
                    </a:lnTo>
                    <a:lnTo>
                      <a:pt x="2263" y="742"/>
                    </a:lnTo>
                    <a:lnTo>
                      <a:pt x="2259" y="742"/>
                    </a:lnTo>
                    <a:lnTo>
                      <a:pt x="2259" y="748"/>
                    </a:lnTo>
                    <a:lnTo>
                      <a:pt x="2260" y="753"/>
                    </a:lnTo>
                    <a:lnTo>
                      <a:pt x="2264" y="752"/>
                    </a:lnTo>
                    <a:lnTo>
                      <a:pt x="2260" y="752"/>
                    </a:lnTo>
                    <a:lnTo>
                      <a:pt x="2260" y="753"/>
                    </a:lnTo>
                    <a:lnTo>
                      <a:pt x="2264" y="752"/>
                    </a:lnTo>
                    <a:lnTo>
                      <a:pt x="2260" y="752"/>
                    </a:lnTo>
                    <a:lnTo>
                      <a:pt x="2260" y="758"/>
                    </a:lnTo>
                    <a:lnTo>
                      <a:pt x="2262" y="764"/>
                    </a:lnTo>
                    <a:lnTo>
                      <a:pt x="2266" y="762"/>
                    </a:lnTo>
                    <a:lnTo>
                      <a:pt x="2262" y="762"/>
                    </a:lnTo>
                    <a:lnTo>
                      <a:pt x="2262" y="764"/>
                    </a:lnTo>
                    <a:lnTo>
                      <a:pt x="2266" y="762"/>
                    </a:lnTo>
                    <a:lnTo>
                      <a:pt x="2262" y="762"/>
                    </a:lnTo>
                    <a:lnTo>
                      <a:pt x="2262" y="773"/>
                    </a:lnTo>
                    <a:lnTo>
                      <a:pt x="2263" y="777"/>
                    </a:lnTo>
                    <a:lnTo>
                      <a:pt x="2267" y="775"/>
                    </a:lnTo>
                    <a:lnTo>
                      <a:pt x="2263" y="775"/>
                    </a:lnTo>
                    <a:lnTo>
                      <a:pt x="2263" y="777"/>
                    </a:lnTo>
                    <a:lnTo>
                      <a:pt x="2267" y="775"/>
                    </a:lnTo>
                    <a:lnTo>
                      <a:pt x="2263" y="775"/>
                    </a:lnTo>
                    <a:lnTo>
                      <a:pt x="2263" y="782"/>
                    </a:lnTo>
                    <a:lnTo>
                      <a:pt x="2264" y="786"/>
                    </a:lnTo>
                    <a:lnTo>
                      <a:pt x="2268" y="784"/>
                    </a:lnTo>
                    <a:lnTo>
                      <a:pt x="2264" y="784"/>
                    </a:lnTo>
                    <a:lnTo>
                      <a:pt x="2264" y="786"/>
                    </a:lnTo>
                    <a:lnTo>
                      <a:pt x="2268" y="784"/>
                    </a:lnTo>
                    <a:lnTo>
                      <a:pt x="2264" y="784"/>
                    </a:lnTo>
                    <a:lnTo>
                      <a:pt x="2264" y="791"/>
                    </a:lnTo>
                    <a:lnTo>
                      <a:pt x="2266" y="795"/>
                    </a:lnTo>
                    <a:lnTo>
                      <a:pt x="2269" y="793"/>
                    </a:lnTo>
                    <a:lnTo>
                      <a:pt x="2266" y="793"/>
                    </a:lnTo>
                    <a:lnTo>
                      <a:pt x="2266" y="795"/>
                    </a:lnTo>
                    <a:lnTo>
                      <a:pt x="2269" y="793"/>
                    </a:lnTo>
                    <a:lnTo>
                      <a:pt x="2266" y="793"/>
                    </a:lnTo>
                    <a:lnTo>
                      <a:pt x="2266" y="802"/>
                    </a:lnTo>
                    <a:lnTo>
                      <a:pt x="2267" y="808"/>
                    </a:lnTo>
                    <a:lnTo>
                      <a:pt x="2271" y="806"/>
                    </a:lnTo>
                    <a:lnTo>
                      <a:pt x="2267" y="806"/>
                    </a:lnTo>
                    <a:lnTo>
                      <a:pt x="2267" y="808"/>
                    </a:lnTo>
                    <a:lnTo>
                      <a:pt x="2271" y="806"/>
                    </a:lnTo>
                    <a:lnTo>
                      <a:pt x="2267" y="806"/>
                    </a:lnTo>
                    <a:lnTo>
                      <a:pt x="2267" y="811"/>
                    </a:lnTo>
                    <a:lnTo>
                      <a:pt x="2268" y="815"/>
                    </a:lnTo>
                    <a:lnTo>
                      <a:pt x="2272" y="814"/>
                    </a:lnTo>
                    <a:lnTo>
                      <a:pt x="2268" y="814"/>
                    </a:lnTo>
                    <a:lnTo>
                      <a:pt x="2268" y="815"/>
                    </a:lnTo>
                    <a:lnTo>
                      <a:pt x="2272" y="814"/>
                    </a:lnTo>
                    <a:lnTo>
                      <a:pt x="2268" y="814"/>
                    </a:lnTo>
                    <a:lnTo>
                      <a:pt x="2268" y="820"/>
                    </a:lnTo>
                    <a:lnTo>
                      <a:pt x="2269" y="823"/>
                    </a:lnTo>
                    <a:lnTo>
                      <a:pt x="2273" y="820"/>
                    </a:lnTo>
                    <a:lnTo>
                      <a:pt x="2269" y="820"/>
                    </a:lnTo>
                    <a:lnTo>
                      <a:pt x="2269" y="823"/>
                    </a:lnTo>
                    <a:lnTo>
                      <a:pt x="2273" y="820"/>
                    </a:lnTo>
                    <a:lnTo>
                      <a:pt x="2269" y="820"/>
                    </a:lnTo>
                    <a:lnTo>
                      <a:pt x="2269" y="829"/>
                    </a:lnTo>
                    <a:lnTo>
                      <a:pt x="2271" y="833"/>
                    </a:lnTo>
                    <a:lnTo>
                      <a:pt x="2275" y="832"/>
                    </a:lnTo>
                    <a:lnTo>
                      <a:pt x="2271" y="832"/>
                    </a:lnTo>
                    <a:lnTo>
                      <a:pt x="2271" y="833"/>
                    </a:lnTo>
                    <a:lnTo>
                      <a:pt x="2275" y="832"/>
                    </a:lnTo>
                    <a:lnTo>
                      <a:pt x="2271" y="832"/>
                    </a:lnTo>
                    <a:lnTo>
                      <a:pt x="2271" y="836"/>
                    </a:lnTo>
                    <a:lnTo>
                      <a:pt x="2272" y="840"/>
                    </a:lnTo>
                    <a:lnTo>
                      <a:pt x="2276" y="839"/>
                    </a:lnTo>
                    <a:lnTo>
                      <a:pt x="2272" y="839"/>
                    </a:lnTo>
                    <a:lnTo>
                      <a:pt x="2272" y="840"/>
                    </a:lnTo>
                    <a:lnTo>
                      <a:pt x="2276" y="839"/>
                    </a:lnTo>
                    <a:lnTo>
                      <a:pt x="2272" y="839"/>
                    </a:lnTo>
                    <a:lnTo>
                      <a:pt x="2272" y="846"/>
                    </a:lnTo>
                    <a:lnTo>
                      <a:pt x="2273" y="850"/>
                    </a:lnTo>
                    <a:lnTo>
                      <a:pt x="2277" y="849"/>
                    </a:lnTo>
                    <a:lnTo>
                      <a:pt x="2273" y="849"/>
                    </a:lnTo>
                    <a:lnTo>
                      <a:pt x="2273" y="850"/>
                    </a:lnTo>
                    <a:lnTo>
                      <a:pt x="2277" y="849"/>
                    </a:lnTo>
                    <a:lnTo>
                      <a:pt x="2273" y="849"/>
                    </a:lnTo>
                    <a:lnTo>
                      <a:pt x="2273" y="854"/>
                    </a:lnTo>
                    <a:lnTo>
                      <a:pt x="2275" y="857"/>
                    </a:lnTo>
                    <a:lnTo>
                      <a:pt x="2278" y="854"/>
                    </a:lnTo>
                    <a:lnTo>
                      <a:pt x="2275" y="854"/>
                    </a:lnTo>
                    <a:lnTo>
                      <a:pt x="2275" y="857"/>
                    </a:lnTo>
                    <a:lnTo>
                      <a:pt x="2278" y="854"/>
                    </a:lnTo>
                    <a:lnTo>
                      <a:pt x="2275" y="854"/>
                    </a:lnTo>
                    <a:lnTo>
                      <a:pt x="2275" y="861"/>
                    </a:lnTo>
                    <a:lnTo>
                      <a:pt x="2276" y="863"/>
                    </a:lnTo>
                    <a:lnTo>
                      <a:pt x="2280" y="861"/>
                    </a:lnTo>
                    <a:lnTo>
                      <a:pt x="2276" y="861"/>
                    </a:lnTo>
                    <a:lnTo>
                      <a:pt x="2276" y="863"/>
                    </a:lnTo>
                    <a:lnTo>
                      <a:pt x="2280" y="861"/>
                    </a:lnTo>
                    <a:lnTo>
                      <a:pt x="2276" y="861"/>
                    </a:lnTo>
                    <a:lnTo>
                      <a:pt x="2276" y="868"/>
                    </a:lnTo>
                    <a:lnTo>
                      <a:pt x="2277" y="871"/>
                    </a:lnTo>
                    <a:lnTo>
                      <a:pt x="2281" y="868"/>
                    </a:lnTo>
                    <a:lnTo>
                      <a:pt x="2277" y="868"/>
                    </a:lnTo>
                    <a:lnTo>
                      <a:pt x="2277" y="871"/>
                    </a:lnTo>
                    <a:lnTo>
                      <a:pt x="2281" y="868"/>
                    </a:lnTo>
                    <a:lnTo>
                      <a:pt x="2277" y="868"/>
                    </a:lnTo>
                    <a:lnTo>
                      <a:pt x="2277" y="873"/>
                    </a:lnTo>
                    <a:lnTo>
                      <a:pt x="2278" y="876"/>
                    </a:lnTo>
                    <a:lnTo>
                      <a:pt x="2282" y="873"/>
                    </a:lnTo>
                    <a:lnTo>
                      <a:pt x="2278" y="873"/>
                    </a:lnTo>
                    <a:lnTo>
                      <a:pt x="2278" y="876"/>
                    </a:lnTo>
                    <a:lnTo>
                      <a:pt x="2282" y="873"/>
                    </a:lnTo>
                    <a:lnTo>
                      <a:pt x="2278" y="873"/>
                    </a:lnTo>
                    <a:lnTo>
                      <a:pt x="2278" y="879"/>
                    </a:lnTo>
                    <a:lnTo>
                      <a:pt x="2280" y="881"/>
                    </a:lnTo>
                    <a:lnTo>
                      <a:pt x="2284" y="879"/>
                    </a:lnTo>
                    <a:lnTo>
                      <a:pt x="2280" y="879"/>
                    </a:lnTo>
                    <a:lnTo>
                      <a:pt x="2280" y="881"/>
                    </a:lnTo>
                    <a:lnTo>
                      <a:pt x="2284" y="879"/>
                    </a:lnTo>
                    <a:lnTo>
                      <a:pt x="2280" y="879"/>
                    </a:lnTo>
                    <a:lnTo>
                      <a:pt x="2280" y="886"/>
                    </a:lnTo>
                    <a:lnTo>
                      <a:pt x="2281" y="889"/>
                    </a:lnTo>
                    <a:lnTo>
                      <a:pt x="2285" y="886"/>
                    </a:lnTo>
                    <a:lnTo>
                      <a:pt x="2281" y="886"/>
                    </a:lnTo>
                    <a:lnTo>
                      <a:pt x="2281" y="889"/>
                    </a:lnTo>
                    <a:lnTo>
                      <a:pt x="2285" y="886"/>
                    </a:lnTo>
                    <a:lnTo>
                      <a:pt x="2281" y="886"/>
                    </a:lnTo>
                    <a:lnTo>
                      <a:pt x="2281" y="890"/>
                    </a:lnTo>
                    <a:lnTo>
                      <a:pt x="2282" y="893"/>
                    </a:lnTo>
                    <a:lnTo>
                      <a:pt x="2286" y="890"/>
                    </a:lnTo>
                    <a:lnTo>
                      <a:pt x="2282" y="890"/>
                    </a:lnTo>
                    <a:lnTo>
                      <a:pt x="2282" y="893"/>
                    </a:lnTo>
                    <a:lnTo>
                      <a:pt x="2286" y="890"/>
                    </a:lnTo>
                    <a:lnTo>
                      <a:pt x="2282" y="890"/>
                    </a:lnTo>
                    <a:lnTo>
                      <a:pt x="2282" y="893"/>
                    </a:lnTo>
                    <a:lnTo>
                      <a:pt x="2284" y="897"/>
                    </a:lnTo>
                    <a:lnTo>
                      <a:pt x="2285" y="898"/>
                    </a:lnTo>
                    <a:lnTo>
                      <a:pt x="2287" y="894"/>
                    </a:lnTo>
                    <a:lnTo>
                      <a:pt x="2284" y="894"/>
                    </a:lnTo>
                    <a:lnTo>
                      <a:pt x="2285" y="898"/>
                    </a:lnTo>
                    <a:lnTo>
                      <a:pt x="2287" y="894"/>
                    </a:lnTo>
                    <a:lnTo>
                      <a:pt x="2284" y="894"/>
                    </a:lnTo>
                    <a:lnTo>
                      <a:pt x="2284" y="901"/>
                    </a:lnTo>
                    <a:lnTo>
                      <a:pt x="2285" y="903"/>
                    </a:lnTo>
                    <a:lnTo>
                      <a:pt x="2289" y="901"/>
                    </a:lnTo>
                    <a:lnTo>
                      <a:pt x="2285" y="901"/>
                    </a:lnTo>
                    <a:lnTo>
                      <a:pt x="2285" y="903"/>
                    </a:lnTo>
                    <a:lnTo>
                      <a:pt x="2289" y="901"/>
                    </a:lnTo>
                    <a:lnTo>
                      <a:pt x="2285" y="901"/>
                    </a:lnTo>
                    <a:lnTo>
                      <a:pt x="2285" y="902"/>
                    </a:lnTo>
                    <a:lnTo>
                      <a:pt x="2286" y="906"/>
                    </a:lnTo>
                    <a:lnTo>
                      <a:pt x="2287" y="907"/>
                    </a:lnTo>
                    <a:lnTo>
                      <a:pt x="2287" y="906"/>
                    </a:lnTo>
                    <a:lnTo>
                      <a:pt x="2290" y="908"/>
                    </a:lnTo>
                    <a:lnTo>
                      <a:pt x="2291" y="908"/>
                    </a:lnTo>
                    <a:lnTo>
                      <a:pt x="2291" y="907"/>
                    </a:lnTo>
                    <a:lnTo>
                      <a:pt x="2294" y="906"/>
                    </a:lnTo>
                    <a:lnTo>
                      <a:pt x="2296" y="903"/>
                    </a:lnTo>
                    <a:lnTo>
                      <a:pt x="2296" y="902"/>
                    </a:lnTo>
                    <a:lnTo>
                      <a:pt x="2291" y="902"/>
                    </a:lnTo>
                    <a:lnTo>
                      <a:pt x="2295" y="904"/>
                    </a:lnTo>
                    <a:lnTo>
                      <a:pt x="2296" y="902"/>
                    </a:lnTo>
                    <a:lnTo>
                      <a:pt x="2291" y="902"/>
                    </a:lnTo>
                    <a:lnTo>
                      <a:pt x="2295" y="904"/>
                    </a:lnTo>
                    <a:lnTo>
                      <a:pt x="2298" y="899"/>
                    </a:lnTo>
                    <a:lnTo>
                      <a:pt x="2298" y="897"/>
                    </a:lnTo>
                    <a:lnTo>
                      <a:pt x="2293" y="897"/>
                    </a:lnTo>
                    <a:lnTo>
                      <a:pt x="2296" y="898"/>
                    </a:lnTo>
                    <a:lnTo>
                      <a:pt x="2298" y="897"/>
                    </a:lnTo>
                    <a:lnTo>
                      <a:pt x="2293" y="897"/>
                    </a:lnTo>
                    <a:lnTo>
                      <a:pt x="2296" y="898"/>
                    </a:lnTo>
                    <a:lnTo>
                      <a:pt x="2298" y="894"/>
                    </a:lnTo>
                    <a:lnTo>
                      <a:pt x="2299" y="893"/>
                    </a:lnTo>
                    <a:lnTo>
                      <a:pt x="2299" y="889"/>
                    </a:lnTo>
                    <a:lnTo>
                      <a:pt x="2294" y="889"/>
                    </a:lnTo>
                    <a:lnTo>
                      <a:pt x="2298" y="890"/>
                    </a:lnTo>
                    <a:lnTo>
                      <a:pt x="2299" y="889"/>
                    </a:lnTo>
                    <a:lnTo>
                      <a:pt x="2294" y="889"/>
                    </a:lnTo>
                    <a:lnTo>
                      <a:pt x="2298" y="890"/>
                    </a:lnTo>
                    <a:lnTo>
                      <a:pt x="2299" y="886"/>
                    </a:lnTo>
                    <a:lnTo>
                      <a:pt x="2300" y="885"/>
                    </a:lnTo>
                    <a:lnTo>
                      <a:pt x="2300" y="873"/>
                    </a:lnTo>
                    <a:lnTo>
                      <a:pt x="2295" y="873"/>
                    </a:lnTo>
                    <a:lnTo>
                      <a:pt x="2299" y="875"/>
                    </a:lnTo>
                    <a:lnTo>
                      <a:pt x="2300" y="873"/>
                    </a:lnTo>
                    <a:lnTo>
                      <a:pt x="2295" y="873"/>
                    </a:lnTo>
                    <a:lnTo>
                      <a:pt x="2299" y="875"/>
                    </a:lnTo>
                    <a:lnTo>
                      <a:pt x="2300" y="868"/>
                    </a:lnTo>
                    <a:lnTo>
                      <a:pt x="2302" y="867"/>
                    </a:lnTo>
                    <a:lnTo>
                      <a:pt x="2302" y="861"/>
                    </a:lnTo>
                    <a:lnTo>
                      <a:pt x="2296" y="861"/>
                    </a:lnTo>
                    <a:lnTo>
                      <a:pt x="2302" y="862"/>
                    </a:lnTo>
                    <a:lnTo>
                      <a:pt x="2302" y="861"/>
                    </a:lnTo>
                    <a:lnTo>
                      <a:pt x="2296" y="861"/>
                    </a:lnTo>
                    <a:lnTo>
                      <a:pt x="2302" y="862"/>
                    </a:lnTo>
                    <a:lnTo>
                      <a:pt x="2303" y="854"/>
                    </a:lnTo>
                    <a:lnTo>
                      <a:pt x="2303" y="844"/>
                    </a:lnTo>
                    <a:lnTo>
                      <a:pt x="2298" y="844"/>
                    </a:lnTo>
                    <a:lnTo>
                      <a:pt x="2303" y="845"/>
                    </a:lnTo>
                    <a:lnTo>
                      <a:pt x="2303" y="844"/>
                    </a:lnTo>
                    <a:lnTo>
                      <a:pt x="2298" y="844"/>
                    </a:lnTo>
                    <a:lnTo>
                      <a:pt x="2303" y="845"/>
                    </a:lnTo>
                    <a:lnTo>
                      <a:pt x="2304" y="837"/>
                    </a:lnTo>
                    <a:lnTo>
                      <a:pt x="2304" y="817"/>
                    </a:lnTo>
                    <a:lnTo>
                      <a:pt x="2299" y="817"/>
                    </a:lnTo>
                    <a:lnTo>
                      <a:pt x="2304" y="818"/>
                    </a:lnTo>
                    <a:lnTo>
                      <a:pt x="2304" y="817"/>
                    </a:lnTo>
                    <a:lnTo>
                      <a:pt x="2299" y="817"/>
                    </a:lnTo>
                    <a:lnTo>
                      <a:pt x="2304" y="818"/>
                    </a:lnTo>
                    <a:lnTo>
                      <a:pt x="2306" y="806"/>
                    </a:lnTo>
                    <a:lnTo>
                      <a:pt x="2306" y="795"/>
                    </a:lnTo>
                    <a:lnTo>
                      <a:pt x="2300" y="795"/>
                    </a:lnTo>
                    <a:lnTo>
                      <a:pt x="2306" y="796"/>
                    </a:lnTo>
                    <a:lnTo>
                      <a:pt x="2306" y="795"/>
                    </a:lnTo>
                    <a:lnTo>
                      <a:pt x="2300" y="795"/>
                    </a:lnTo>
                    <a:lnTo>
                      <a:pt x="2306" y="796"/>
                    </a:lnTo>
                    <a:lnTo>
                      <a:pt x="2307" y="784"/>
                    </a:lnTo>
                    <a:lnTo>
                      <a:pt x="2307" y="771"/>
                    </a:lnTo>
                    <a:lnTo>
                      <a:pt x="2302" y="771"/>
                    </a:lnTo>
                    <a:lnTo>
                      <a:pt x="2307" y="773"/>
                    </a:lnTo>
                    <a:lnTo>
                      <a:pt x="2307" y="771"/>
                    </a:lnTo>
                    <a:lnTo>
                      <a:pt x="2302" y="771"/>
                    </a:lnTo>
                    <a:lnTo>
                      <a:pt x="2307" y="773"/>
                    </a:lnTo>
                    <a:lnTo>
                      <a:pt x="2308" y="760"/>
                    </a:lnTo>
                    <a:lnTo>
                      <a:pt x="2308" y="733"/>
                    </a:lnTo>
                    <a:lnTo>
                      <a:pt x="2303" y="733"/>
                    </a:lnTo>
                    <a:lnTo>
                      <a:pt x="2308" y="734"/>
                    </a:lnTo>
                    <a:lnTo>
                      <a:pt x="2308" y="733"/>
                    </a:lnTo>
                    <a:lnTo>
                      <a:pt x="2303" y="733"/>
                    </a:lnTo>
                    <a:lnTo>
                      <a:pt x="2308" y="734"/>
                    </a:lnTo>
                    <a:lnTo>
                      <a:pt x="2309" y="720"/>
                    </a:lnTo>
                    <a:lnTo>
                      <a:pt x="2309" y="704"/>
                    </a:lnTo>
                    <a:lnTo>
                      <a:pt x="2304" y="704"/>
                    </a:lnTo>
                    <a:lnTo>
                      <a:pt x="2309" y="705"/>
                    </a:lnTo>
                    <a:lnTo>
                      <a:pt x="2309" y="704"/>
                    </a:lnTo>
                    <a:lnTo>
                      <a:pt x="2304" y="704"/>
                    </a:lnTo>
                    <a:lnTo>
                      <a:pt x="2309" y="705"/>
                    </a:lnTo>
                    <a:lnTo>
                      <a:pt x="2311" y="691"/>
                    </a:lnTo>
                    <a:lnTo>
                      <a:pt x="2311" y="674"/>
                    </a:lnTo>
                    <a:lnTo>
                      <a:pt x="2306" y="674"/>
                    </a:lnTo>
                    <a:lnTo>
                      <a:pt x="2311" y="676"/>
                    </a:lnTo>
                    <a:lnTo>
                      <a:pt x="2311" y="674"/>
                    </a:lnTo>
                    <a:lnTo>
                      <a:pt x="2306" y="674"/>
                    </a:lnTo>
                    <a:lnTo>
                      <a:pt x="2311" y="676"/>
                    </a:lnTo>
                    <a:lnTo>
                      <a:pt x="2312" y="660"/>
                    </a:lnTo>
                    <a:lnTo>
                      <a:pt x="2312" y="627"/>
                    </a:lnTo>
                    <a:lnTo>
                      <a:pt x="2307" y="627"/>
                    </a:lnTo>
                    <a:lnTo>
                      <a:pt x="2312" y="628"/>
                    </a:lnTo>
                    <a:lnTo>
                      <a:pt x="2312" y="627"/>
                    </a:lnTo>
                    <a:lnTo>
                      <a:pt x="2307" y="627"/>
                    </a:lnTo>
                    <a:lnTo>
                      <a:pt x="2312" y="628"/>
                    </a:lnTo>
                    <a:lnTo>
                      <a:pt x="2313" y="612"/>
                    </a:lnTo>
                    <a:lnTo>
                      <a:pt x="2313" y="594"/>
                    </a:lnTo>
                    <a:lnTo>
                      <a:pt x="2308" y="594"/>
                    </a:lnTo>
                    <a:lnTo>
                      <a:pt x="2313" y="596"/>
                    </a:lnTo>
                    <a:lnTo>
                      <a:pt x="2313" y="594"/>
                    </a:lnTo>
                    <a:lnTo>
                      <a:pt x="2308" y="594"/>
                    </a:lnTo>
                    <a:lnTo>
                      <a:pt x="2313" y="596"/>
                    </a:lnTo>
                    <a:lnTo>
                      <a:pt x="2315" y="579"/>
                    </a:lnTo>
                    <a:lnTo>
                      <a:pt x="2315" y="543"/>
                    </a:lnTo>
                    <a:lnTo>
                      <a:pt x="2309" y="543"/>
                    </a:lnTo>
                    <a:lnTo>
                      <a:pt x="2315" y="544"/>
                    </a:lnTo>
                    <a:lnTo>
                      <a:pt x="2315" y="543"/>
                    </a:lnTo>
                    <a:lnTo>
                      <a:pt x="2309" y="543"/>
                    </a:lnTo>
                    <a:lnTo>
                      <a:pt x="2315" y="544"/>
                    </a:lnTo>
                    <a:lnTo>
                      <a:pt x="2316" y="526"/>
                    </a:lnTo>
                    <a:lnTo>
                      <a:pt x="2316" y="508"/>
                    </a:lnTo>
                    <a:lnTo>
                      <a:pt x="2311" y="508"/>
                    </a:lnTo>
                    <a:lnTo>
                      <a:pt x="2316" y="509"/>
                    </a:lnTo>
                    <a:lnTo>
                      <a:pt x="2316" y="508"/>
                    </a:lnTo>
                    <a:lnTo>
                      <a:pt x="2311" y="508"/>
                    </a:lnTo>
                    <a:lnTo>
                      <a:pt x="2316" y="509"/>
                    </a:lnTo>
                    <a:lnTo>
                      <a:pt x="2317" y="492"/>
                    </a:lnTo>
                    <a:lnTo>
                      <a:pt x="2312" y="491"/>
                    </a:lnTo>
                    <a:lnTo>
                      <a:pt x="2312" y="496"/>
                    </a:lnTo>
                    <a:lnTo>
                      <a:pt x="2312" y="495"/>
                    </a:lnTo>
                    <a:lnTo>
                      <a:pt x="2317" y="492"/>
                    </a:lnTo>
                    <a:lnTo>
                      <a:pt x="2312" y="491"/>
                    </a:lnTo>
                    <a:lnTo>
                      <a:pt x="2312" y="496"/>
                    </a:lnTo>
                    <a:lnTo>
                      <a:pt x="2349" y="496"/>
                    </a:lnTo>
                    <a:lnTo>
                      <a:pt x="2349" y="495"/>
                    </a:lnTo>
                    <a:lnTo>
                      <a:pt x="2352" y="493"/>
                    </a:lnTo>
                    <a:lnTo>
                      <a:pt x="2355" y="491"/>
                    </a:lnTo>
                    <a:lnTo>
                      <a:pt x="2355" y="488"/>
                    </a:lnTo>
                    <a:lnTo>
                      <a:pt x="2349" y="488"/>
                    </a:lnTo>
                    <a:lnTo>
                      <a:pt x="2355" y="490"/>
                    </a:lnTo>
                    <a:lnTo>
                      <a:pt x="2355" y="488"/>
                    </a:lnTo>
                    <a:lnTo>
                      <a:pt x="2349" y="488"/>
                    </a:lnTo>
                    <a:lnTo>
                      <a:pt x="2355" y="490"/>
                    </a:lnTo>
                    <a:lnTo>
                      <a:pt x="2356" y="482"/>
                    </a:lnTo>
                    <a:lnTo>
                      <a:pt x="2356" y="465"/>
                    </a:lnTo>
                    <a:lnTo>
                      <a:pt x="2351" y="465"/>
                    </a:lnTo>
                    <a:lnTo>
                      <a:pt x="2356" y="466"/>
                    </a:lnTo>
                    <a:lnTo>
                      <a:pt x="2356" y="465"/>
                    </a:lnTo>
                    <a:lnTo>
                      <a:pt x="2351" y="465"/>
                    </a:lnTo>
                    <a:lnTo>
                      <a:pt x="2356" y="466"/>
                    </a:lnTo>
                    <a:lnTo>
                      <a:pt x="2357" y="459"/>
                    </a:lnTo>
                    <a:lnTo>
                      <a:pt x="2357" y="450"/>
                    </a:lnTo>
                    <a:lnTo>
                      <a:pt x="2352" y="450"/>
                    </a:lnTo>
                    <a:lnTo>
                      <a:pt x="2357" y="451"/>
                    </a:lnTo>
                    <a:lnTo>
                      <a:pt x="2357" y="450"/>
                    </a:lnTo>
                    <a:lnTo>
                      <a:pt x="2352" y="450"/>
                    </a:lnTo>
                    <a:lnTo>
                      <a:pt x="2357" y="451"/>
                    </a:lnTo>
                    <a:lnTo>
                      <a:pt x="2358" y="443"/>
                    </a:lnTo>
                    <a:lnTo>
                      <a:pt x="2358" y="434"/>
                    </a:lnTo>
                    <a:lnTo>
                      <a:pt x="2353" y="434"/>
                    </a:lnTo>
                    <a:lnTo>
                      <a:pt x="2357" y="435"/>
                    </a:lnTo>
                    <a:lnTo>
                      <a:pt x="2358" y="434"/>
                    </a:lnTo>
                    <a:lnTo>
                      <a:pt x="2353" y="434"/>
                    </a:lnTo>
                    <a:lnTo>
                      <a:pt x="2357" y="435"/>
                    </a:lnTo>
                    <a:lnTo>
                      <a:pt x="2358" y="429"/>
                    </a:lnTo>
                    <a:lnTo>
                      <a:pt x="2360" y="428"/>
                    </a:lnTo>
                    <a:lnTo>
                      <a:pt x="2360" y="412"/>
                    </a:lnTo>
                    <a:lnTo>
                      <a:pt x="2355" y="412"/>
                    </a:lnTo>
                    <a:lnTo>
                      <a:pt x="2358" y="413"/>
                    </a:lnTo>
                    <a:lnTo>
                      <a:pt x="2360" y="412"/>
                    </a:lnTo>
                    <a:lnTo>
                      <a:pt x="2355" y="412"/>
                    </a:lnTo>
                    <a:lnTo>
                      <a:pt x="2358" y="413"/>
                    </a:lnTo>
                    <a:lnTo>
                      <a:pt x="2360" y="407"/>
                    </a:lnTo>
                    <a:lnTo>
                      <a:pt x="2361" y="406"/>
                    </a:lnTo>
                    <a:lnTo>
                      <a:pt x="2361" y="398"/>
                    </a:lnTo>
                    <a:lnTo>
                      <a:pt x="2356" y="398"/>
                    </a:lnTo>
                    <a:lnTo>
                      <a:pt x="2360" y="399"/>
                    </a:lnTo>
                    <a:lnTo>
                      <a:pt x="2361" y="398"/>
                    </a:lnTo>
                    <a:lnTo>
                      <a:pt x="2356" y="398"/>
                    </a:lnTo>
                    <a:lnTo>
                      <a:pt x="2360" y="399"/>
                    </a:lnTo>
                    <a:lnTo>
                      <a:pt x="2361" y="393"/>
                    </a:lnTo>
                    <a:lnTo>
                      <a:pt x="2362" y="391"/>
                    </a:lnTo>
                    <a:lnTo>
                      <a:pt x="2362" y="385"/>
                    </a:lnTo>
                    <a:lnTo>
                      <a:pt x="2357" y="385"/>
                    </a:lnTo>
                    <a:lnTo>
                      <a:pt x="2362" y="386"/>
                    </a:lnTo>
                    <a:lnTo>
                      <a:pt x="2362" y="385"/>
                    </a:lnTo>
                    <a:lnTo>
                      <a:pt x="2357" y="385"/>
                    </a:lnTo>
                    <a:lnTo>
                      <a:pt x="2362" y="386"/>
                    </a:lnTo>
                    <a:lnTo>
                      <a:pt x="2364" y="378"/>
                    </a:lnTo>
                    <a:lnTo>
                      <a:pt x="2364" y="364"/>
                    </a:lnTo>
                    <a:lnTo>
                      <a:pt x="2358" y="364"/>
                    </a:lnTo>
                    <a:lnTo>
                      <a:pt x="2362" y="366"/>
                    </a:lnTo>
                    <a:lnTo>
                      <a:pt x="2364" y="364"/>
                    </a:lnTo>
                    <a:lnTo>
                      <a:pt x="2358" y="364"/>
                    </a:lnTo>
                    <a:lnTo>
                      <a:pt x="2362" y="366"/>
                    </a:lnTo>
                    <a:lnTo>
                      <a:pt x="2364" y="359"/>
                    </a:lnTo>
                    <a:lnTo>
                      <a:pt x="2365" y="358"/>
                    </a:lnTo>
                    <a:lnTo>
                      <a:pt x="2365" y="351"/>
                    </a:lnTo>
                    <a:lnTo>
                      <a:pt x="2360" y="351"/>
                    </a:lnTo>
                    <a:lnTo>
                      <a:pt x="2364" y="353"/>
                    </a:lnTo>
                    <a:lnTo>
                      <a:pt x="2365" y="351"/>
                    </a:lnTo>
                    <a:lnTo>
                      <a:pt x="2360" y="351"/>
                    </a:lnTo>
                    <a:lnTo>
                      <a:pt x="2364" y="353"/>
                    </a:lnTo>
                    <a:lnTo>
                      <a:pt x="2365" y="346"/>
                    </a:lnTo>
                    <a:lnTo>
                      <a:pt x="2366" y="345"/>
                    </a:lnTo>
                    <a:lnTo>
                      <a:pt x="2366" y="338"/>
                    </a:lnTo>
                    <a:lnTo>
                      <a:pt x="2361" y="338"/>
                    </a:lnTo>
                    <a:lnTo>
                      <a:pt x="2365" y="340"/>
                    </a:lnTo>
                    <a:lnTo>
                      <a:pt x="2366" y="338"/>
                    </a:lnTo>
                    <a:lnTo>
                      <a:pt x="2361" y="338"/>
                    </a:lnTo>
                    <a:lnTo>
                      <a:pt x="2365" y="340"/>
                    </a:lnTo>
                    <a:lnTo>
                      <a:pt x="2366" y="333"/>
                    </a:lnTo>
                    <a:lnTo>
                      <a:pt x="2368" y="332"/>
                    </a:lnTo>
                    <a:lnTo>
                      <a:pt x="2368" y="320"/>
                    </a:lnTo>
                    <a:lnTo>
                      <a:pt x="2362" y="320"/>
                    </a:lnTo>
                    <a:lnTo>
                      <a:pt x="2366" y="322"/>
                    </a:lnTo>
                    <a:lnTo>
                      <a:pt x="2368" y="320"/>
                    </a:lnTo>
                    <a:lnTo>
                      <a:pt x="2362" y="320"/>
                    </a:lnTo>
                    <a:lnTo>
                      <a:pt x="2366" y="322"/>
                    </a:lnTo>
                    <a:lnTo>
                      <a:pt x="2368" y="315"/>
                    </a:lnTo>
                    <a:lnTo>
                      <a:pt x="2369" y="314"/>
                    </a:lnTo>
                    <a:lnTo>
                      <a:pt x="2369" y="307"/>
                    </a:lnTo>
                    <a:lnTo>
                      <a:pt x="2364" y="307"/>
                    </a:lnTo>
                    <a:lnTo>
                      <a:pt x="2368" y="309"/>
                    </a:lnTo>
                    <a:lnTo>
                      <a:pt x="2369" y="307"/>
                    </a:lnTo>
                    <a:lnTo>
                      <a:pt x="2364" y="307"/>
                    </a:lnTo>
                    <a:lnTo>
                      <a:pt x="2368" y="309"/>
                    </a:lnTo>
                    <a:lnTo>
                      <a:pt x="2369" y="303"/>
                    </a:lnTo>
                    <a:lnTo>
                      <a:pt x="2370" y="302"/>
                    </a:lnTo>
                    <a:lnTo>
                      <a:pt x="2370" y="296"/>
                    </a:lnTo>
                    <a:lnTo>
                      <a:pt x="2365" y="296"/>
                    </a:lnTo>
                    <a:lnTo>
                      <a:pt x="2369" y="297"/>
                    </a:lnTo>
                    <a:lnTo>
                      <a:pt x="2370" y="296"/>
                    </a:lnTo>
                    <a:lnTo>
                      <a:pt x="2365" y="296"/>
                    </a:lnTo>
                    <a:lnTo>
                      <a:pt x="2369" y="297"/>
                    </a:lnTo>
                    <a:lnTo>
                      <a:pt x="2370" y="292"/>
                    </a:lnTo>
                    <a:lnTo>
                      <a:pt x="2371" y="291"/>
                    </a:lnTo>
                    <a:lnTo>
                      <a:pt x="2371" y="279"/>
                    </a:lnTo>
                    <a:lnTo>
                      <a:pt x="2366" y="279"/>
                    </a:lnTo>
                    <a:lnTo>
                      <a:pt x="2370" y="280"/>
                    </a:lnTo>
                    <a:lnTo>
                      <a:pt x="2371" y="279"/>
                    </a:lnTo>
                    <a:lnTo>
                      <a:pt x="2366" y="279"/>
                    </a:lnTo>
                    <a:lnTo>
                      <a:pt x="2370" y="280"/>
                    </a:lnTo>
                    <a:lnTo>
                      <a:pt x="2371" y="275"/>
                    </a:lnTo>
                    <a:lnTo>
                      <a:pt x="2373" y="274"/>
                    </a:lnTo>
                    <a:lnTo>
                      <a:pt x="2373" y="269"/>
                    </a:lnTo>
                    <a:lnTo>
                      <a:pt x="2368" y="269"/>
                    </a:lnTo>
                    <a:lnTo>
                      <a:pt x="2371" y="270"/>
                    </a:lnTo>
                    <a:lnTo>
                      <a:pt x="2373" y="269"/>
                    </a:lnTo>
                    <a:lnTo>
                      <a:pt x="2368" y="269"/>
                    </a:lnTo>
                    <a:lnTo>
                      <a:pt x="2371" y="270"/>
                    </a:lnTo>
                    <a:lnTo>
                      <a:pt x="2373" y="265"/>
                    </a:lnTo>
                    <a:lnTo>
                      <a:pt x="2374" y="263"/>
                    </a:lnTo>
                    <a:lnTo>
                      <a:pt x="2374" y="258"/>
                    </a:lnTo>
                    <a:lnTo>
                      <a:pt x="2369" y="258"/>
                    </a:lnTo>
                    <a:lnTo>
                      <a:pt x="2373" y="260"/>
                    </a:lnTo>
                    <a:lnTo>
                      <a:pt x="2374" y="258"/>
                    </a:lnTo>
                    <a:lnTo>
                      <a:pt x="2369" y="258"/>
                    </a:lnTo>
                    <a:lnTo>
                      <a:pt x="2373" y="260"/>
                    </a:lnTo>
                    <a:lnTo>
                      <a:pt x="2374" y="254"/>
                    </a:lnTo>
                    <a:lnTo>
                      <a:pt x="2375" y="253"/>
                    </a:lnTo>
                    <a:lnTo>
                      <a:pt x="2375" y="243"/>
                    </a:lnTo>
                    <a:lnTo>
                      <a:pt x="2370" y="243"/>
                    </a:lnTo>
                    <a:lnTo>
                      <a:pt x="2374" y="244"/>
                    </a:lnTo>
                    <a:lnTo>
                      <a:pt x="2375" y="243"/>
                    </a:lnTo>
                    <a:lnTo>
                      <a:pt x="2370" y="243"/>
                    </a:lnTo>
                    <a:lnTo>
                      <a:pt x="2374" y="244"/>
                    </a:lnTo>
                    <a:lnTo>
                      <a:pt x="2375" y="239"/>
                    </a:lnTo>
                    <a:lnTo>
                      <a:pt x="2377" y="238"/>
                    </a:lnTo>
                    <a:lnTo>
                      <a:pt x="2377" y="234"/>
                    </a:lnTo>
                    <a:lnTo>
                      <a:pt x="2371" y="234"/>
                    </a:lnTo>
                    <a:lnTo>
                      <a:pt x="2375" y="235"/>
                    </a:lnTo>
                    <a:lnTo>
                      <a:pt x="2377" y="234"/>
                    </a:lnTo>
                    <a:lnTo>
                      <a:pt x="2371" y="234"/>
                    </a:lnTo>
                    <a:lnTo>
                      <a:pt x="2375" y="235"/>
                    </a:lnTo>
                    <a:lnTo>
                      <a:pt x="2377" y="230"/>
                    </a:lnTo>
                    <a:lnTo>
                      <a:pt x="2378" y="229"/>
                    </a:lnTo>
                    <a:lnTo>
                      <a:pt x="2378" y="223"/>
                    </a:lnTo>
                    <a:lnTo>
                      <a:pt x="2373" y="223"/>
                    </a:lnTo>
                    <a:lnTo>
                      <a:pt x="2377" y="225"/>
                    </a:lnTo>
                    <a:lnTo>
                      <a:pt x="2378" y="223"/>
                    </a:lnTo>
                    <a:lnTo>
                      <a:pt x="2373" y="223"/>
                    </a:lnTo>
                    <a:lnTo>
                      <a:pt x="2377" y="225"/>
                    </a:lnTo>
                    <a:lnTo>
                      <a:pt x="2378" y="221"/>
                    </a:lnTo>
                    <a:lnTo>
                      <a:pt x="2379" y="219"/>
                    </a:lnTo>
                    <a:lnTo>
                      <a:pt x="2379" y="210"/>
                    </a:lnTo>
                    <a:lnTo>
                      <a:pt x="2374" y="210"/>
                    </a:lnTo>
                    <a:lnTo>
                      <a:pt x="2378" y="212"/>
                    </a:lnTo>
                    <a:lnTo>
                      <a:pt x="2379" y="210"/>
                    </a:lnTo>
                    <a:lnTo>
                      <a:pt x="2374" y="210"/>
                    </a:lnTo>
                    <a:lnTo>
                      <a:pt x="2378" y="212"/>
                    </a:lnTo>
                    <a:lnTo>
                      <a:pt x="2379" y="207"/>
                    </a:lnTo>
                    <a:lnTo>
                      <a:pt x="2380" y="205"/>
                    </a:lnTo>
                    <a:lnTo>
                      <a:pt x="2380" y="201"/>
                    </a:lnTo>
                    <a:lnTo>
                      <a:pt x="2375" y="201"/>
                    </a:lnTo>
                    <a:lnTo>
                      <a:pt x="2379" y="203"/>
                    </a:lnTo>
                    <a:lnTo>
                      <a:pt x="2380" y="201"/>
                    </a:lnTo>
                    <a:lnTo>
                      <a:pt x="2375" y="201"/>
                    </a:lnTo>
                    <a:lnTo>
                      <a:pt x="2379" y="203"/>
                    </a:lnTo>
                    <a:lnTo>
                      <a:pt x="2380" y="199"/>
                    </a:lnTo>
                    <a:lnTo>
                      <a:pt x="2382" y="198"/>
                    </a:lnTo>
                    <a:lnTo>
                      <a:pt x="2382" y="194"/>
                    </a:lnTo>
                    <a:lnTo>
                      <a:pt x="2377" y="194"/>
                    </a:lnTo>
                    <a:lnTo>
                      <a:pt x="2380" y="195"/>
                    </a:lnTo>
                    <a:lnTo>
                      <a:pt x="2382" y="194"/>
                    </a:lnTo>
                    <a:lnTo>
                      <a:pt x="2377" y="194"/>
                    </a:lnTo>
                    <a:lnTo>
                      <a:pt x="2380" y="195"/>
                    </a:lnTo>
                    <a:lnTo>
                      <a:pt x="2382" y="190"/>
                    </a:lnTo>
                    <a:lnTo>
                      <a:pt x="2383" y="188"/>
                    </a:lnTo>
                    <a:lnTo>
                      <a:pt x="2383" y="181"/>
                    </a:lnTo>
                    <a:lnTo>
                      <a:pt x="2378" y="181"/>
                    </a:lnTo>
                    <a:lnTo>
                      <a:pt x="2382" y="182"/>
                    </a:lnTo>
                    <a:lnTo>
                      <a:pt x="2383" y="181"/>
                    </a:lnTo>
                    <a:lnTo>
                      <a:pt x="2378" y="181"/>
                    </a:lnTo>
                    <a:lnTo>
                      <a:pt x="2382" y="182"/>
                    </a:lnTo>
                    <a:lnTo>
                      <a:pt x="2383" y="178"/>
                    </a:lnTo>
                    <a:lnTo>
                      <a:pt x="2384" y="177"/>
                    </a:lnTo>
                    <a:lnTo>
                      <a:pt x="2384" y="173"/>
                    </a:lnTo>
                    <a:lnTo>
                      <a:pt x="2379" y="173"/>
                    </a:lnTo>
                    <a:lnTo>
                      <a:pt x="2383" y="176"/>
                    </a:lnTo>
                    <a:lnTo>
                      <a:pt x="2384" y="173"/>
                    </a:lnTo>
                    <a:lnTo>
                      <a:pt x="2379" y="173"/>
                    </a:lnTo>
                    <a:lnTo>
                      <a:pt x="2383" y="176"/>
                    </a:lnTo>
                    <a:lnTo>
                      <a:pt x="2386" y="170"/>
                    </a:lnTo>
                    <a:lnTo>
                      <a:pt x="2386" y="163"/>
                    </a:lnTo>
                    <a:lnTo>
                      <a:pt x="2380" y="163"/>
                    </a:lnTo>
                    <a:lnTo>
                      <a:pt x="2384" y="164"/>
                    </a:lnTo>
                    <a:lnTo>
                      <a:pt x="2386" y="163"/>
                    </a:lnTo>
                    <a:lnTo>
                      <a:pt x="2380" y="163"/>
                    </a:lnTo>
                    <a:lnTo>
                      <a:pt x="2384" y="164"/>
                    </a:lnTo>
                    <a:lnTo>
                      <a:pt x="2386" y="160"/>
                    </a:lnTo>
                    <a:lnTo>
                      <a:pt x="2387" y="159"/>
                    </a:lnTo>
                    <a:lnTo>
                      <a:pt x="2387" y="156"/>
                    </a:lnTo>
                    <a:lnTo>
                      <a:pt x="2382" y="156"/>
                    </a:lnTo>
                    <a:lnTo>
                      <a:pt x="2386" y="157"/>
                    </a:lnTo>
                    <a:lnTo>
                      <a:pt x="2387" y="156"/>
                    </a:lnTo>
                    <a:lnTo>
                      <a:pt x="2382" y="156"/>
                    </a:lnTo>
                    <a:lnTo>
                      <a:pt x="2386" y="157"/>
                    </a:lnTo>
                    <a:lnTo>
                      <a:pt x="2387" y="154"/>
                    </a:lnTo>
                    <a:lnTo>
                      <a:pt x="2388" y="152"/>
                    </a:lnTo>
                    <a:lnTo>
                      <a:pt x="2388" y="148"/>
                    </a:lnTo>
                    <a:lnTo>
                      <a:pt x="2383" y="148"/>
                    </a:lnTo>
                    <a:lnTo>
                      <a:pt x="2387" y="151"/>
                    </a:lnTo>
                    <a:lnTo>
                      <a:pt x="2388" y="148"/>
                    </a:lnTo>
                    <a:lnTo>
                      <a:pt x="2383" y="148"/>
                    </a:lnTo>
                    <a:lnTo>
                      <a:pt x="2387" y="151"/>
                    </a:lnTo>
                    <a:lnTo>
                      <a:pt x="2389" y="146"/>
                    </a:lnTo>
                    <a:lnTo>
                      <a:pt x="2389" y="139"/>
                    </a:lnTo>
                    <a:lnTo>
                      <a:pt x="2384" y="139"/>
                    </a:lnTo>
                    <a:lnTo>
                      <a:pt x="2388" y="142"/>
                    </a:lnTo>
                    <a:lnTo>
                      <a:pt x="2389" y="139"/>
                    </a:lnTo>
                    <a:lnTo>
                      <a:pt x="2384" y="139"/>
                    </a:lnTo>
                    <a:lnTo>
                      <a:pt x="2388" y="142"/>
                    </a:lnTo>
                    <a:lnTo>
                      <a:pt x="2391" y="137"/>
                    </a:lnTo>
                    <a:lnTo>
                      <a:pt x="2391" y="134"/>
                    </a:lnTo>
                    <a:lnTo>
                      <a:pt x="2386" y="134"/>
                    </a:lnTo>
                    <a:lnTo>
                      <a:pt x="2389" y="135"/>
                    </a:lnTo>
                    <a:lnTo>
                      <a:pt x="2391" y="134"/>
                    </a:lnTo>
                    <a:lnTo>
                      <a:pt x="2386" y="134"/>
                    </a:lnTo>
                    <a:lnTo>
                      <a:pt x="2389" y="135"/>
                    </a:lnTo>
                    <a:lnTo>
                      <a:pt x="2391" y="132"/>
                    </a:lnTo>
                    <a:lnTo>
                      <a:pt x="2392" y="130"/>
                    </a:lnTo>
                    <a:lnTo>
                      <a:pt x="2392" y="128"/>
                    </a:lnTo>
                    <a:lnTo>
                      <a:pt x="2387" y="128"/>
                    </a:lnTo>
                    <a:lnTo>
                      <a:pt x="2391" y="130"/>
                    </a:lnTo>
                    <a:lnTo>
                      <a:pt x="2392" y="128"/>
                    </a:lnTo>
                    <a:lnTo>
                      <a:pt x="2387" y="128"/>
                    </a:lnTo>
                    <a:lnTo>
                      <a:pt x="2391" y="130"/>
                    </a:lnTo>
                    <a:lnTo>
                      <a:pt x="2393" y="125"/>
                    </a:lnTo>
                    <a:lnTo>
                      <a:pt x="2393" y="120"/>
                    </a:lnTo>
                    <a:lnTo>
                      <a:pt x="2388" y="120"/>
                    </a:lnTo>
                    <a:lnTo>
                      <a:pt x="2392" y="123"/>
                    </a:lnTo>
                    <a:lnTo>
                      <a:pt x="2393" y="120"/>
                    </a:lnTo>
                    <a:lnTo>
                      <a:pt x="2388" y="120"/>
                    </a:lnTo>
                    <a:lnTo>
                      <a:pt x="2392" y="123"/>
                    </a:lnTo>
                    <a:lnTo>
                      <a:pt x="2395" y="117"/>
                    </a:lnTo>
                    <a:lnTo>
                      <a:pt x="2395" y="115"/>
                    </a:lnTo>
                    <a:lnTo>
                      <a:pt x="2389" y="115"/>
                    </a:lnTo>
                    <a:lnTo>
                      <a:pt x="2393" y="117"/>
                    </a:lnTo>
                    <a:lnTo>
                      <a:pt x="2395" y="115"/>
                    </a:lnTo>
                    <a:lnTo>
                      <a:pt x="2389" y="115"/>
                    </a:lnTo>
                    <a:lnTo>
                      <a:pt x="2393" y="117"/>
                    </a:lnTo>
                    <a:lnTo>
                      <a:pt x="2396" y="112"/>
                    </a:lnTo>
                    <a:lnTo>
                      <a:pt x="2396" y="110"/>
                    </a:lnTo>
                    <a:lnTo>
                      <a:pt x="2391" y="110"/>
                    </a:lnTo>
                    <a:lnTo>
                      <a:pt x="2395" y="112"/>
                    </a:lnTo>
                    <a:lnTo>
                      <a:pt x="2396" y="110"/>
                    </a:lnTo>
                    <a:lnTo>
                      <a:pt x="2391" y="110"/>
                    </a:lnTo>
                    <a:lnTo>
                      <a:pt x="2395" y="112"/>
                    </a:lnTo>
                    <a:lnTo>
                      <a:pt x="2397" y="107"/>
                    </a:lnTo>
                    <a:lnTo>
                      <a:pt x="2397" y="103"/>
                    </a:lnTo>
                    <a:lnTo>
                      <a:pt x="2392" y="103"/>
                    </a:lnTo>
                    <a:lnTo>
                      <a:pt x="2396" y="106"/>
                    </a:lnTo>
                    <a:lnTo>
                      <a:pt x="2397" y="103"/>
                    </a:lnTo>
                    <a:lnTo>
                      <a:pt x="2392" y="103"/>
                    </a:lnTo>
                    <a:lnTo>
                      <a:pt x="2396" y="106"/>
                    </a:lnTo>
                    <a:lnTo>
                      <a:pt x="2399" y="101"/>
                    </a:lnTo>
                    <a:lnTo>
                      <a:pt x="2399" y="99"/>
                    </a:lnTo>
                    <a:lnTo>
                      <a:pt x="2393" y="99"/>
                    </a:lnTo>
                    <a:lnTo>
                      <a:pt x="2397" y="102"/>
                    </a:lnTo>
                    <a:lnTo>
                      <a:pt x="2399" y="99"/>
                    </a:lnTo>
                    <a:lnTo>
                      <a:pt x="2393" y="99"/>
                    </a:lnTo>
                    <a:lnTo>
                      <a:pt x="2397" y="102"/>
                    </a:lnTo>
                    <a:lnTo>
                      <a:pt x="2400" y="97"/>
                    </a:lnTo>
                    <a:lnTo>
                      <a:pt x="2400" y="94"/>
                    </a:lnTo>
                    <a:lnTo>
                      <a:pt x="2395" y="94"/>
                    </a:lnTo>
                    <a:lnTo>
                      <a:pt x="2399" y="98"/>
                    </a:lnTo>
                    <a:lnTo>
                      <a:pt x="2397" y="97"/>
                    </a:lnTo>
                    <a:lnTo>
                      <a:pt x="2400" y="94"/>
                    </a:lnTo>
                    <a:lnTo>
                      <a:pt x="2395" y="94"/>
                    </a:lnTo>
                    <a:lnTo>
                      <a:pt x="2399" y="98"/>
                    </a:lnTo>
                    <a:lnTo>
                      <a:pt x="2400" y="97"/>
                    </a:lnTo>
                    <a:lnTo>
                      <a:pt x="2399" y="95"/>
                    </a:lnTo>
                    <a:lnTo>
                      <a:pt x="2401" y="93"/>
                    </a:lnTo>
                    <a:lnTo>
                      <a:pt x="2401" y="89"/>
                    </a:lnTo>
                    <a:lnTo>
                      <a:pt x="2396" y="89"/>
                    </a:lnTo>
                    <a:lnTo>
                      <a:pt x="2400" y="93"/>
                    </a:lnTo>
                    <a:lnTo>
                      <a:pt x="2399" y="92"/>
                    </a:lnTo>
                    <a:lnTo>
                      <a:pt x="2401" y="89"/>
                    </a:lnTo>
                    <a:lnTo>
                      <a:pt x="2396" y="89"/>
                    </a:lnTo>
                    <a:lnTo>
                      <a:pt x="2400" y="93"/>
                    </a:lnTo>
                    <a:lnTo>
                      <a:pt x="2401" y="92"/>
                    </a:lnTo>
                    <a:lnTo>
                      <a:pt x="2400" y="90"/>
                    </a:lnTo>
                    <a:lnTo>
                      <a:pt x="2402" y="88"/>
                    </a:lnTo>
                    <a:lnTo>
                      <a:pt x="2402" y="85"/>
                    </a:lnTo>
                    <a:lnTo>
                      <a:pt x="2397" y="85"/>
                    </a:lnTo>
                    <a:lnTo>
                      <a:pt x="2401" y="89"/>
                    </a:lnTo>
                    <a:lnTo>
                      <a:pt x="2400" y="88"/>
                    </a:lnTo>
                    <a:lnTo>
                      <a:pt x="2402" y="85"/>
                    </a:lnTo>
                    <a:lnTo>
                      <a:pt x="2397" y="85"/>
                    </a:lnTo>
                    <a:lnTo>
                      <a:pt x="2401" y="89"/>
                    </a:lnTo>
                    <a:lnTo>
                      <a:pt x="2402" y="88"/>
                    </a:lnTo>
                    <a:lnTo>
                      <a:pt x="2401" y="86"/>
                    </a:lnTo>
                    <a:lnTo>
                      <a:pt x="2404" y="84"/>
                    </a:lnTo>
                    <a:lnTo>
                      <a:pt x="2404" y="82"/>
                    </a:lnTo>
                    <a:lnTo>
                      <a:pt x="2399" y="82"/>
                    </a:lnTo>
                    <a:lnTo>
                      <a:pt x="2402" y="86"/>
                    </a:lnTo>
                    <a:lnTo>
                      <a:pt x="2401" y="85"/>
                    </a:lnTo>
                    <a:lnTo>
                      <a:pt x="2404" y="82"/>
                    </a:lnTo>
                    <a:lnTo>
                      <a:pt x="2399" y="82"/>
                    </a:lnTo>
                    <a:lnTo>
                      <a:pt x="2402" y="86"/>
                    </a:lnTo>
                    <a:lnTo>
                      <a:pt x="2404" y="85"/>
                    </a:lnTo>
                    <a:lnTo>
                      <a:pt x="2402" y="84"/>
                    </a:lnTo>
                    <a:lnTo>
                      <a:pt x="2405" y="81"/>
                    </a:lnTo>
                    <a:lnTo>
                      <a:pt x="2405" y="79"/>
                    </a:lnTo>
                    <a:lnTo>
                      <a:pt x="2400" y="79"/>
                    </a:lnTo>
                    <a:lnTo>
                      <a:pt x="2400" y="84"/>
                    </a:lnTo>
                    <a:lnTo>
                      <a:pt x="2400" y="82"/>
                    </a:lnTo>
                    <a:lnTo>
                      <a:pt x="2402" y="81"/>
                    </a:lnTo>
                    <a:lnTo>
                      <a:pt x="2405" y="79"/>
                    </a:lnTo>
                    <a:lnTo>
                      <a:pt x="2400" y="79"/>
                    </a:lnTo>
                    <a:lnTo>
                      <a:pt x="2400" y="84"/>
                    </a:lnTo>
                    <a:lnTo>
                      <a:pt x="2401" y="84"/>
                    </a:lnTo>
                    <a:lnTo>
                      <a:pt x="2401" y="79"/>
                    </a:lnTo>
                    <a:lnTo>
                      <a:pt x="2397" y="79"/>
                    </a:lnTo>
                    <a:lnTo>
                      <a:pt x="2399" y="81"/>
                    </a:lnTo>
                    <a:lnTo>
                      <a:pt x="2401" y="84"/>
                    </a:lnTo>
                    <a:lnTo>
                      <a:pt x="2401" y="79"/>
                    </a:lnTo>
                    <a:lnTo>
                      <a:pt x="2397" y="79"/>
                    </a:lnTo>
                    <a:lnTo>
                      <a:pt x="2397" y="80"/>
                    </a:lnTo>
                    <a:lnTo>
                      <a:pt x="2399" y="84"/>
                    </a:lnTo>
                    <a:lnTo>
                      <a:pt x="2400" y="85"/>
                    </a:lnTo>
                    <a:lnTo>
                      <a:pt x="2402" y="81"/>
                    </a:lnTo>
                    <a:lnTo>
                      <a:pt x="2399" y="81"/>
                    </a:lnTo>
                    <a:lnTo>
                      <a:pt x="2400" y="85"/>
                    </a:lnTo>
                    <a:lnTo>
                      <a:pt x="2402" y="81"/>
                    </a:lnTo>
                    <a:lnTo>
                      <a:pt x="2399" y="81"/>
                    </a:lnTo>
                    <a:lnTo>
                      <a:pt x="2399" y="85"/>
                    </a:lnTo>
                    <a:lnTo>
                      <a:pt x="2400" y="88"/>
                    </a:lnTo>
                    <a:lnTo>
                      <a:pt x="2404" y="85"/>
                    </a:lnTo>
                    <a:lnTo>
                      <a:pt x="2400" y="85"/>
                    </a:lnTo>
                    <a:lnTo>
                      <a:pt x="2400" y="88"/>
                    </a:lnTo>
                    <a:lnTo>
                      <a:pt x="2404" y="85"/>
                    </a:lnTo>
                    <a:lnTo>
                      <a:pt x="2400" y="85"/>
                    </a:lnTo>
                    <a:lnTo>
                      <a:pt x="2400" y="94"/>
                    </a:lnTo>
                    <a:lnTo>
                      <a:pt x="2401" y="98"/>
                    </a:lnTo>
                    <a:lnTo>
                      <a:pt x="2405" y="97"/>
                    </a:lnTo>
                    <a:lnTo>
                      <a:pt x="2401" y="97"/>
                    </a:lnTo>
                    <a:lnTo>
                      <a:pt x="2401" y="98"/>
                    </a:lnTo>
                    <a:lnTo>
                      <a:pt x="2405" y="97"/>
                    </a:lnTo>
                    <a:lnTo>
                      <a:pt x="2401" y="97"/>
                    </a:lnTo>
                    <a:lnTo>
                      <a:pt x="2401" y="103"/>
                    </a:lnTo>
                    <a:lnTo>
                      <a:pt x="2402" y="110"/>
                    </a:lnTo>
                    <a:lnTo>
                      <a:pt x="2406" y="108"/>
                    </a:lnTo>
                    <a:lnTo>
                      <a:pt x="2402" y="108"/>
                    </a:lnTo>
                    <a:lnTo>
                      <a:pt x="2402" y="110"/>
                    </a:lnTo>
                    <a:lnTo>
                      <a:pt x="2406" y="108"/>
                    </a:lnTo>
                    <a:lnTo>
                      <a:pt x="2402" y="108"/>
                    </a:lnTo>
                    <a:lnTo>
                      <a:pt x="2402" y="115"/>
                    </a:lnTo>
                    <a:lnTo>
                      <a:pt x="2404" y="123"/>
                    </a:lnTo>
                    <a:lnTo>
                      <a:pt x="2408" y="121"/>
                    </a:lnTo>
                    <a:lnTo>
                      <a:pt x="2404" y="121"/>
                    </a:lnTo>
                    <a:lnTo>
                      <a:pt x="2404" y="123"/>
                    </a:lnTo>
                    <a:lnTo>
                      <a:pt x="2408" y="121"/>
                    </a:lnTo>
                    <a:lnTo>
                      <a:pt x="2404" y="121"/>
                    </a:lnTo>
                    <a:lnTo>
                      <a:pt x="2404" y="138"/>
                    </a:lnTo>
                    <a:lnTo>
                      <a:pt x="2405" y="147"/>
                    </a:lnTo>
                    <a:lnTo>
                      <a:pt x="2409" y="146"/>
                    </a:lnTo>
                    <a:lnTo>
                      <a:pt x="2405" y="146"/>
                    </a:lnTo>
                    <a:lnTo>
                      <a:pt x="2405" y="147"/>
                    </a:lnTo>
                    <a:lnTo>
                      <a:pt x="2409" y="146"/>
                    </a:lnTo>
                    <a:lnTo>
                      <a:pt x="2405" y="146"/>
                    </a:lnTo>
                    <a:lnTo>
                      <a:pt x="2405" y="156"/>
                    </a:lnTo>
                    <a:lnTo>
                      <a:pt x="2406" y="166"/>
                    </a:lnTo>
                    <a:lnTo>
                      <a:pt x="2410" y="165"/>
                    </a:lnTo>
                    <a:lnTo>
                      <a:pt x="2406" y="165"/>
                    </a:lnTo>
                    <a:lnTo>
                      <a:pt x="2406" y="166"/>
                    </a:lnTo>
                    <a:lnTo>
                      <a:pt x="2410" y="165"/>
                    </a:lnTo>
                    <a:lnTo>
                      <a:pt x="2406" y="165"/>
                    </a:lnTo>
                    <a:lnTo>
                      <a:pt x="2406" y="177"/>
                    </a:lnTo>
                    <a:lnTo>
                      <a:pt x="2408" y="187"/>
                    </a:lnTo>
                    <a:lnTo>
                      <a:pt x="2411" y="186"/>
                    </a:lnTo>
                    <a:lnTo>
                      <a:pt x="2408" y="186"/>
                    </a:lnTo>
                    <a:lnTo>
                      <a:pt x="2408" y="187"/>
                    </a:lnTo>
                    <a:lnTo>
                      <a:pt x="2411" y="186"/>
                    </a:lnTo>
                    <a:lnTo>
                      <a:pt x="2408" y="186"/>
                    </a:lnTo>
                    <a:lnTo>
                      <a:pt x="2408" y="210"/>
                    </a:lnTo>
                    <a:lnTo>
                      <a:pt x="2409" y="223"/>
                    </a:lnTo>
                    <a:lnTo>
                      <a:pt x="2413" y="222"/>
                    </a:lnTo>
                    <a:lnTo>
                      <a:pt x="2409" y="222"/>
                    </a:lnTo>
                    <a:lnTo>
                      <a:pt x="2409" y="223"/>
                    </a:lnTo>
                    <a:lnTo>
                      <a:pt x="2413" y="222"/>
                    </a:lnTo>
                    <a:lnTo>
                      <a:pt x="2409" y="222"/>
                    </a:lnTo>
                    <a:lnTo>
                      <a:pt x="2409" y="236"/>
                    </a:lnTo>
                    <a:lnTo>
                      <a:pt x="2410" y="249"/>
                    </a:lnTo>
                    <a:lnTo>
                      <a:pt x="2414" y="248"/>
                    </a:lnTo>
                    <a:lnTo>
                      <a:pt x="2410" y="248"/>
                    </a:lnTo>
                    <a:lnTo>
                      <a:pt x="2410" y="249"/>
                    </a:lnTo>
                    <a:lnTo>
                      <a:pt x="2414" y="248"/>
                    </a:lnTo>
                    <a:lnTo>
                      <a:pt x="2410" y="248"/>
                    </a:lnTo>
                    <a:lnTo>
                      <a:pt x="2410" y="263"/>
                    </a:lnTo>
                    <a:lnTo>
                      <a:pt x="2411" y="278"/>
                    </a:lnTo>
                    <a:lnTo>
                      <a:pt x="2415" y="276"/>
                    </a:lnTo>
                    <a:lnTo>
                      <a:pt x="2411" y="276"/>
                    </a:lnTo>
                    <a:lnTo>
                      <a:pt x="2411" y="278"/>
                    </a:lnTo>
                    <a:lnTo>
                      <a:pt x="2415" y="276"/>
                    </a:lnTo>
                    <a:lnTo>
                      <a:pt x="2411" y="276"/>
                    </a:lnTo>
                    <a:lnTo>
                      <a:pt x="2411" y="306"/>
                    </a:lnTo>
                    <a:lnTo>
                      <a:pt x="2413" y="322"/>
                    </a:lnTo>
                    <a:lnTo>
                      <a:pt x="2413" y="337"/>
                    </a:lnTo>
                    <a:lnTo>
                      <a:pt x="2414" y="354"/>
                    </a:lnTo>
                    <a:lnTo>
                      <a:pt x="2414" y="386"/>
                    </a:lnTo>
                    <a:lnTo>
                      <a:pt x="2415" y="403"/>
                    </a:lnTo>
                    <a:lnTo>
                      <a:pt x="2415" y="421"/>
                    </a:lnTo>
                    <a:lnTo>
                      <a:pt x="2417" y="438"/>
                    </a:lnTo>
                    <a:lnTo>
                      <a:pt x="2417" y="456"/>
                    </a:lnTo>
                    <a:lnTo>
                      <a:pt x="2418" y="473"/>
                    </a:lnTo>
                    <a:lnTo>
                      <a:pt x="2418" y="491"/>
                    </a:lnTo>
                    <a:lnTo>
                      <a:pt x="2419" y="493"/>
                    </a:lnTo>
                    <a:lnTo>
                      <a:pt x="2422" y="496"/>
                    </a:lnTo>
                    <a:lnTo>
                      <a:pt x="2459" y="496"/>
                    </a:lnTo>
                    <a:lnTo>
                      <a:pt x="2459" y="491"/>
                    </a:lnTo>
                    <a:lnTo>
                      <a:pt x="2455" y="493"/>
                    </a:lnTo>
                    <a:lnTo>
                      <a:pt x="2459" y="496"/>
                    </a:lnTo>
                    <a:lnTo>
                      <a:pt x="2459" y="491"/>
                    </a:lnTo>
                    <a:lnTo>
                      <a:pt x="2455" y="493"/>
                    </a:lnTo>
                    <a:lnTo>
                      <a:pt x="2457" y="496"/>
                    </a:lnTo>
                    <a:lnTo>
                      <a:pt x="2461" y="493"/>
                    </a:lnTo>
                    <a:lnTo>
                      <a:pt x="2457" y="493"/>
                    </a:lnTo>
                    <a:lnTo>
                      <a:pt x="2457" y="496"/>
                    </a:lnTo>
                    <a:lnTo>
                      <a:pt x="2461" y="493"/>
                    </a:lnTo>
                    <a:lnTo>
                      <a:pt x="2457" y="493"/>
                    </a:lnTo>
                    <a:lnTo>
                      <a:pt x="2457" y="503"/>
                    </a:lnTo>
                    <a:lnTo>
                      <a:pt x="2458" y="512"/>
                    </a:lnTo>
                    <a:lnTo>
                      <a:pt x="2462" y="510"/>
                    </a:lnTo>
                    <a:lnTo>
                      <a:pt x="2458" y="510"/>
                    </a:lnTo>
                    <a:lnTo>
                      <a:pt x="2458" y="512"/>
                    </a:lnTo>
                    <a:lnTo>
                      <a:pt x="2462" y="510"/>
                    </a:lnTo>
                    <a:lnTo>
                      <a:pt x="2458" y="510"/>
                    </a:lnTo>
                    <a:lnTo>
                      <a:pt x="2458" y="519"/>
                    </a:lnTo>
                    <a:lnTo>
                      <a:pt x="2459" y="527"/>
                    </a:lnTo>
                    <a:lnTo>
                      <a:pt x="2463" y="526"/>
                    </a:lnTo>
                    <a:lnTo>
                      <a:pt x="2459" y="526"/>
                    </a:lnTo>
                    <a:lnTo>
                      <a:pt x="2459" y="527"/>
                    </a:lnTo>
                    <a:lnTo>
                      <a:pt x="2463" y="526"/>
                    </a:lnTo>
                    <a:lnTo>
                      <a:pt x="2459" y="526"/>
                    </a:lnTo>
                    <a:lnTo>
                      <a:pt x="2459" y="543"/>
                    </a:lnTo>
                    <a:lnTo>
                      <a:pt x="2461" y="552"/>
                    </a:lnTo>
                    <a:lnTo>
                      <a:pt x="2464" y="550"/>
                    </a:lnTo>
                    <a:lnTo>
                      <a:pt x="2461" y="550"/>
                    </a:lnTo>
                    <a:lnTo>
                      <a:pt x="2461" y="552"/>
                    </a:lnTo>
                    <a:lnTo>
                      <a:pt x="2464" y="550"/>
                    </a:lnTo>
                    <a:lnTo>
                      <a:pt x="2461" y="550"/>
                    </a:lnTo>
                    <a:lnTo>
                      <a:pt x="2461" y="558"/>
                    </a:lnTo>
                    <a:lnTo>
                      <a:pt x="2462" y="566"/>
                    </a:lnTo>
                    <a:lnTo>
                      <a:pt x="2466" y="565"/>
                    </a:lnTo>
                    <a:lnTo>
                      <a:pt x="2462" y="565"/>
                    </a:lnTo>
                    <a:lnTo>
                      <a:pt x="2462" y="566"/>
                    </a:lnTo>
                    <a:lnTo>
                      <a:pt x="2466" y="565"/>
                    </a:lnTo>
                    <a:lnTo>
                      <a:pt x="2462" y="565"/>
                    </a:lnTo>
                    <a:lnTo>
                      <a:pt x="2462" y="574"/>
                    </a:lnTo>
                    <a:lnTo>
                      <a:pt x="2463" y="581"/>
                    </a:lnTo>
                    <a:lnTo>
                      <a:pt x="2467" y="580"/>
                    </a:lnTo>
                    <a:lnTo>
                      <a:pt x="2463" y="580"/>
                    </a:lnTo>
                    <a:lnTo>
                      <a:pt x="2463" y="581"/>
                    </a:lnTo>
                    <a:lnTo>
                      <a:pt x="2467" y="580"/>
                    </a:lnTo>
                    <a:lnTo>
                      <a:pt x="2463" y="580"/>
                    </a:lnTo>
                    <a:lnTo>
                      <a:pt x="2463" y="596"/>
                    </a:lnTo>
                    <a:lnTo>
                      <a:pt x="2464" y="603"/>
                    </a:lnTo>
                    <a:lnTo>
                      <a:pt x="2468" y="602"/>
                    </a:lnTo>
                    <a:lnTo>
                      <a:pt x="2464" y="602"/>
                    </a:lnTo>
                    <a:lnTo>
                      <a:pt x="2464" y="603"/>
                    </a:lnTo>
                    <a:lnTo>
                      <a:pt x="2468" y="602"/>
                    </a:lnTo>
                    <a:lnTo>
                      <a:pt x="2464" y="602"/>
                    </a:lnTo>
                    <a:lnTo>
                      <a:pt x="2464" y="610"/>
                    </a:lnTo>
                    <a:lnTo>
                      <a:pt x="2466" y="618"/>
                    </a:lnTo>
                    <a:lnTo>
                      <a:pt x="2470" y="616"/>
                    </a:lnTo>
                    <a:lnTo>
                      <a:pt x="2466" y="616"/>
                    </a:lnTo>
                    <a:lnTo>
                      <a:pt x="2466" y="618"/>
                    </a:lnTo>
                    <a:lnTo>
                      <a:pt x="2470" y="616"/>
                    </a:lnTo>
                    <a:lnTo>
                      <a:pt x="2466" y="616"/>
                    </a:lnTo>
                    <a:lnTo>
                      <a:pt x="2466" y="624"/>
                    </a:lnTo>
                    <a:lnTo>
                      <a:pt x="2467" y="632"/>
                    </a:lnTo>
                    <a:lnTo>
                      <a:pt x="2471" y="630"/>
                    </a:lnTo>
                    <a:lnTo>
                      <a:pt x="2467" y="630"/>
                    </a:lnTo>
                    <a:lnTo>
                      <a:pt x="2467" y="632"/>
                    </a:lnTo>
                    <a:lnTo>
                      <a:pt x="2471" y="630"/>
                    </a:lnTo>
                    <a:lnTo>
                      <a:pt x="2467" y="630"/>
                    </a:lnTo>
                    <a:lnTo>
                      <a:pt x="2467" y="645"/>
                    </a:lnTo>
                    <a:lnTo>
                      <a:pt x="2468" y="651"/>
                    </a:lnTo>
                    <a:lnTo>
                      <a:pt x="2472" y="650"/>
                    </a:lnTo>
                    <a:lnTo>
                      <a:pt x="2468" y="650"/>
                    </a:lnTo>
                    <a:lnTo>
                      <a:pt x="2468" y="651"/>
                    </a:lnTo>
                    <a:lnTo>
                      <a:pt x="2472" y="650"/>
                    </a:lnTo>
                    <a:lnTo>
                      <a:pt x="2468" y="650"/>
                    </a:lnTo>
                    <a:lnTo>
                      <a:pt x="2468" y="658"/>
                    </a:lnTo>
                    <a:lnTo>
                      <a:pt x="2470" y="664"/>
                    </a:lnTo>
                    <a:lnTo>
                      <a:pt x="2473" y="663"/>
                    </a:lnTo>
                    <a:lnTo>
                      <a:pt x="2470" y="663"/>
                    </a:lnTo>
                    <a:lnTo>
                      <a:pt x="2470" y="664"/>
                    </a:lnTo>
                    <a:lnTo>
                      <a:pt x="2473" y="663"/>
                    </a:lnTo>
                    <a:lnTo>
                      <a:pt x="2470" y="663"/>
                    </a:lnTo>
                    <a:lnTo>
                      <a:pt x="2470" y="671"/>
                    </a:lnTo>
                    <a:lnTo>
                      <a:pt x="2471" y="677"/>
                    </a:lnTo>
                    <a:lnTo>
                      <a:pt x="2475" y="676"/>
                    </a:lnTo>
                    <a:lnTo>
                      <a:pt x="2471" y="676"/>
                    </a:lnTo>
                    <a:lnTo>
                      <a:pt x="2471" y="677"/>
                    </a:lnTo>
                    <a:lnTo>
                      <a:pt x="2475" y="676"/>
                    </a:lnTo>
                    <a:lnTo>
                      <a:pt x="2471" y="676"/>
                    </a:lnTo>
                    <a:lnTo>
                      <a:pt x="2471" y="689"/>
                    </a:lnTo>
                    <a:lnTo>
                      <a:pt x="2472" y="695"/>
                    </a:lnTo>
                    <a:lnTo>
                      <a:pt x="2476" y="694"/>
                    </a:lnTo>
                    <a:lnTo>
                      <a:pt x="2472" y="694"/>
                    </a:lnTo>
                    <a:lnTo>
                      <a:pt x="2472" y="695"/>
                    </a:lnTo>
                    <a:lnTo>
                      <a:pt x="2476" y="694"/>
                    </a:lnTo>
                    <a:lnTo>
                      <a:pt x="2472" y="694"/>
                    </a:lnTo>
                    <a:lnTo>
                      <a:pt x="2472" y="700"/>
                    </a:lnTo>
                    <a:lnTo>
                      <a:pt x="2473" y="707"/>
                    </a:lnTo>
                    <a:lnTo>
                      <a:pt x="2477" y="705"/>
                    </a:lnTo>
                    <a:lnTo>
                      <a:pt x="2473" y="705"/>
                    </a:lnTo>
                    <a:lnTo>
                      <a:pt x="2473" y="707"/>
                    </a:lnTo>
                    <a:lnTo>
                      <a:pt x="2477" y="705"/>
                    </a:lnTo>
                    <a:lnTo>
                      <a:pt x="2473" y="705"/>
                    </a:lnTo>
                    <a:lnTo>
                      <a:pt x="2473" y="712"/>
                    </a:lnTo>
                    <a:lnTo>
                      <a:pt x="2475" y="718"/>
                    </a:lnTo>
                    <a:lnTo>
                      <a:pt x="2479" y="717"/>
                    </a:lnTo>
                    <a:lnTo>
                      <a:pt x="2475" y="717"/>
                    </a:lnTo>
                    <a:lnTo>
                      <a:pt x="2475" y="718"/>
                    </a:lnTo>
                    <a:lnTo>
                      <a:pt x="2479" y="717"/>
                    </a:lnTo>
                    <a:lnTo>
                      <a:pt x="2475" y="717"/>
                    </a:lnTo>
                    <a:lnTo>
                      <a:pt x="2475" y="729"/>
                    </a:lnTo>
                    <a:lnTo>
                      <a:pt x="2476" y="734"/>
                    </a:lnTo>
                    <a:lnTo>
                      <a:pt x="2480" y="733"/>
                    </a:lnTo>
                    <a:lnTo>
                      <a:pt x="2476" y="733"/>
                    </a:lnTo>
                    <a:lnTo>
                      <a:pt x="2476" y="734"/>
                    </a:lnTo>
                    <a:lnTo>
                      <a:pt x="2480" y="733"/>
                    </a:lnTo>
                    <a:lnTo>
                      <a:pt x="2476" y="733"/>
                    </a:lnTo>
                    <a:lnTo>
                      <a:pt x="2476" y="740"/>
                    </a:lnTo>
                    <a:lnTo>
                      <a:pt x="2477" y="745"/>
                    </a:lnTo>
                    <a:lnTo>
                      <a:pt x="2481" y="744"/>
                    </a:lnTo>
                    <a:lnTo>
                      <a:pt x="2477" y="744"/>
                    </a:lnTo>
                    <a:lnTo>
                      <a:pt x="2477" y="745"/>
                    </a:lnTo>
                    <a:lnTo>
                      <a:pt x="2481" y="744"/>
                    </a:lnTo>
                    <a:lnTo>
                      <a:pt x="2477" y="744"/>
                    </a:lnTo>
                    <a:lnTo>
                      <a:pt x="2477" y="751"/>
                    </a:lnTo>
                    <a:lnTo>
                      <a:pt x="2479" y="755"/>
                    </a:lnTo>
                    <a:lnTo>
                      <a:pt x="2482" y="753"/>
                    </a:lnTo>
                    <a:lnTo>
                      <a:pt x="2479" y="753"/>
                    </a:lnTo>
                    <a:lnTo>
                      <a:pt x="2479" y="755"/>
                    </a:lnTo>
                    <a:lnTo>
                      <a:pt x="2482" y="753"/>
                    </a:lnTo>
                    <a:lnTo>
                      <a:pt x="2479" y="753"/>
                    </a:lnTo>
                    <a:lnTo>
                      <a:pt x="2479" y="765"/>
                    </a:lnTo>
                    <a:lnTo>
                      <a:pt x="2480" y="770"/>
                    </a:lnTo>
                    <a:lnTo>
                      <a:pt x="2484" y="769"/>
                    </a:lnTo>
                    <a:lnTo>
                      <a:pt x="2480" y="769"/>
                    </a:lnTo>
                    <a:lnTo>
                      <a:pt x="2480" y="770"/>
                    </a:lnTo>
                    <a:lnTo>
                      <a:pt x="2484" y="769"/>
                    </a:lnTo>
                    <a:lnTo>
                      <a:pt x="2480" y="769"/>
                    </a:lnTo>
                    <a:lnTo>
                      <a:pt x="2480" y="774"/>
                    </a:lnTo>
                    <a:lnTo>
                      <a:pt x="2481" y="779"/>
                    </a:lnTo>
                    <a:lnTo>
                      <a:pt x="2485" y="778"/>
                    </a:lnTo>
                    <a:lnTo>
                      <a:pt x="2481" y="778"/>
                    </a:lnTo>
                    <a:lnTo>
                      <a:pt x="2481" y="779"/>
                    </a:lnTo>
                    <a:lnTo>
                      <a:pt x="2485" y="778"/>
                    </a:lnTo>
                    <a:lnTo>
                      <a:pt x="2481" y="778"/>
                    </a:lnTo>
                    <a:lnTo>
                      <a:pt x="2481" y="784"/>
                    </a:lnTo>
                    <a:lnTo>
                      <a:pt x="2482" y="788"/>
                    </a:lnTo>
                    <a:lnTo>
                      <a:pt x="2486" y="787"/>
                    </a:lnTo>
                    <a:lnTo>
                      <a:pt x="2482" y="787"/>
                    </a:lnTo>
                    <a:lnTo>
                      <a:pt x="2482" y="788"/>
                    </a:lnTo>
                    <a:lnTo>
                      <a:pt x="2486" y="787"/>
                    </a:lnTo>
                    <a:lnTo>
                      <a:pt x="2482" y="787"/>
                    </a:lnTo>
                    <a:lnTo>
                      <a:pt x="2482" y="797"/>
                    </a:lnTo>
                    <a:lnTo>
                      <a:pt x="2484" y="801"/>
                    </a:lnTo>
                    <a:lnTo>
                      <a:pt x="2488" y="800"/>
                    </a:lnTo>
                    <a:lnTo>
                      <a:pt x="2484" y="800"/>
                    </a:lnTo>
                    <a:lnTo>
                      <a:pt x="2484" y="801"/>
                    </a:lnTo>
                    <a:lnTo>
                      <a:pt x="2488" y="800"/>
                    </a:lnTo>
                    <a:lnTo>
                      <a:pt x="2484" y="800"/>
                    </a:lnTo>
                    <a:lnTo>
                      <a:pt x="2484" y="805"/>
                    </a:lnTo>
                    <a:lnTo>
                      <a:pt x="2485" y="810"/>
                    </a:lnTo>
                    <a:lnTo>
                      <a:pt x="2489" y="809"/>
                    </a:lnTo>
                    <a:lnTo>
                      <a:pt x="2485" y="809"/>
                    </a:lnTo>
                    <a:lnTo>
                      <a:pt x="2485" y="810"/>
                    </a:lnTo>
                    <a:lnTo>
                      <a:pt x="2489" y="809"/>
                    </a:lnTo>
                    <a:lnTo>
                      <a:pt x="2485" y="809"/>
                    </a:lnTo>
                    <a:lnTo>
                      <a:pt x="2485" y="818"/>
                    </a:lnTo>
                    <a:lnTo>
                      <a:pt x="2486" y="822"/>
                    </a:lnTo>
                    <a:lnTo>
                      <a:pt x="2490" y="820"/>
                    </a:lnTo>
                    <a:lnTo>
                      <a:pt x="2486" y="820"/>
                    </a:lnTo>
                    <a:lnTo>
                      <a:pt x="2486" y="822"/>
                    </a:lnTo>
                    <a:lnTo>
                      <a:pt x="2490" y="820"/>
                    </a:lnTo>
                    <a:lnTo>
                      <a:pt x="2486" y="820"/>
                    </a:lnTo>
                    <a:lnTo>
                      <a:pt x="2486" y="826"/>
                    </a:lnTo>
                    <a:lnTo>
                      <a:pt x="2488" y="829"/>
                    </a:lnTo>
                    <a:lnTo>
                      <a:pt x="2492" y="828"/>
                    </a:lnTo>
                    <a:lnTo>
                      <a:pt x="2488" y="828"/>
                    </a:lnTo>
                    <a:lnTo>
                      <a:pt x="2488" y="829"/>
                    </a:lnTo>
                    <a:lnTo>
                      <a:pt x="2492" y="828"/>
                    </a:lnTo>
                    <a:lnTo>
                      <a:pt x="2488" y="828"/>
                    </a:lnTo>
                    <a:lnTo>
                      <a:pt x="2488" y="835"/>
                    </a:lnTo>
                    <a:lnTo>
                      <a:pt x="2489" y="837"/>
                    </a:lnTo>
                    <a:lnTo>
                      <a:pt x="2493" y="835"/>
                    </a:lnTo>
                    <a:lnTo>
                      <a:pt x="2489" y="835"/>
                    </a:lnTo>
                    <a:lnTo>
                      <a:pt x="2489" y="837"/>
                    </a:lnTo>
                    <a:lnTo>
                      <a:pt x="2493" y="835"/>
                    </a:lnTo>
                    <a:lnTo>
                      <a:pt x="2489" y="835"/>
                    </a:lnTo>
                    <a:lnTo>
                      <a:pt x="2489" y="845"/>
                    </a:lnTo>
                    <a:lnTo>
                      <a:pt x="2490" y="848"/>
                    </a:lnTo>
                    <a:lnTo>
                      <a:pt x="2494" y="845"/>
                    </a:lnTo>
                    <a:lnTo>
                      <a:pt x="2490" y="845"/>
                    </a:lnTo>
                    <a:lnTo>
                      <a:pt x="2490" y="848"/>
                    </a:lnTo>
                    <a:lnTo>
                      <a:pt x="2494" y="845"/>
                    </a:lnTo>
                    <a:lnTo>
                      <a:pt x="2490" y="845"/>
                    </a:lnTo>
                    <a:lnTo>
                      <a:pt x="2490" y="851"/>
                    </a:lnTo>
                    <a:lnTo>
                      <a:pt x="2492" y="854"/>
                    </a:lnTo>
                    <a:lnTo>
                      <a:pt x="2495" y="851"/>
                    </a:lnTo>
                    <a:lnTo>
                      <a:pt x="2492" y="851"/>
                    </a:lnTo>
                    <a:lnTo>
                      <a:pt x="2492" y="854"/>
                    </a:lnTo>
                    <a:lnTo>
                      <a:pt x="2495" y="851"/>
                    </a:lnTo>
                    <a:lnTo>
                      <a:pt x="2492" y="851"/>
                    </a:lnTo>
                    <a:lnTo>
                      <a:pt x="2492" y="858"/>
                    </a:lnTo>
                    <a:lnTo>
                      <a:pt x="2493" y="861"/>
                    </a:lnTo>
                    <a:lnTo>
                      <a:pt x="2497" y="858"/>
                    </a:lnTo>
                    <a:lnTo>
                      <a:pt x="2493" y="858"/>
                    </a:lnTo>
                    <a:lnTo>
                      <a:pt x="2493" y="861"/>
                    </a:lnTo>
                    <a:lnTo>
                      <a:pt x="2497" y="858"/>
                    </a:lnTo>
                    <a:lnTo>
                      <a:pt x="2493" y="858"/>
                    </a:lnTo>
                    <a:lnTo>
                      <a:pt x="2493" y="867"/>
                    </a:lnTo>
                    <a:lnTo>
                      <a:pt x="2494" y="870"/>
                    </a:lnTo>
                    <a:lnTo>
                      <a:pt x="2498" y="867"/>
                    </a:lnTo>
                    <a:lnTo>
                      <a:pt x="2494" y="867"/>
                    </a:lnTo>
                    <a:lnTo>
                      <a:pt x="2494" y="870"/>
                    </a:lnTo>
                    <a:lnTo>
                      <a:pt x="2498" y="867"/>
                    </a:lnTo>
                    <a:lnTo>
                      <a:pt x="2494" y="867"/>
                    </a:lnTo>
                    <a:lnTo>
                      <a:pt x="2494" y="872"/>
                    </a:lnTo>
                    <a:lnTo>
                      <a:pt x="2495" y="875"/>
                    </a:lnTo>
                    <a:lnTo>
                      <a:pt x="2499" y="872"/>
                    </a:lnTo>
                    <a:lnTo>
                      <a:pt x="2495" y="872"/>
                    </a:lnTo>
                    <a:lnTo>
                      <a:pt x="2495" y="875"/>
                    </a:lnTo>
                    <a:lnTo>
                      <a:pt x="2499" y="872"/>
                    </a:lnTo>
                    <a:lnTo>
                      <a:pt x="2495" y="872"/>
                    </a:lnTo>
                    <a:lnTo>
                      <a:pt x="2495" y="877"/>
                    </a:lnTo>
                    <a:lnTo>
                      <a:pt x="2497" y="880"/>
                    </a:lnTo>
                    <a:lnTo>
                      <a:pt x="2501" y="877"/>
                    </a:lnTo>
                    <a:lnTo>
                      <a:pt x="2497" y="877"/>
                    </a:lnTo>
                    <a:lnTo>
                      <a:pt x="2497" y="880"/>
                    </a:lnTo>
                    <a:lnTo>
                      <a:pt x="2501" y="877"/>
                    </a:lnTo>
                    <a:lnTo>
                      <a:pt x="2497" y="877"/>
                    </a:lnTo>
                    <a:lnTo>
                      <a:pt x="2497" y="885"/>
                    </a:lnTo>
                    <a:lnTo>
                      <a:pt x="2498" y="888"/>
                    </a:lnTo>
                    <a:lnTo>
                      <a:pt x="2502" y="885"/>
                    </a:lnTo>
                    <a:lnTo>
                      <a:pt x="2498" y="885"/>
                    </a:lnTo>
                    <a:lnTo>
                      <a:pt x="2498" y="888"/>
                    </a:lnTo>
                    <a:lnTo>
                      <a:pt x="2502" y="885"/>
                    </a:lnTo>
                    <a:lnTo>
                      <a:pt x="2498" y="885"/>
                    </a:lnTo>
                    <a:lnTo>
                      <a:pt x="2498" y="890"/>
                    </a:lnTo>
                    <a:lnTo>
                      <a:pt x="2499" y="893"/>
                    </a:lnTo>
                    <a:lnTo>
                      <a:pt x="2503" y="890"/>
                    </a:lnTo>
                    <a:lnTo>
                      <a:pt x="2499" y="890"/>
                    </a:lnTo>
                    <a:lnTo>
                      <a:pt x="2499" y="893"/>
                    </a:lnTo>
                    <a:lnTo>
                      <a:pt x="2503" y="890"/>
                    </a:lnTo>
                    <a:lnTo>
                      <a:pt x="2499" y="890"/>
                    </a:lnTo>
                    <a:lnTo>
                      <a:pt x="2499" y="893"/>
                    </a:lnTo>
                    <a:lnTo>
                      <a:pt x="2501" y="897"/>
                    </a:lnTo>
                    <a:lnTo>
                      <a:pt x="2502" y="898"/>
                    </a:lnTo>
                    <a:lnTo>
                      <a:pt x="2504" y="894"/>
                    </a:lnTo>
                    <a:lnTo>
                      <a:pt x="2501" y="894"/>
                    </a:lnTo>
                    <a:lnTo>
                      <a:pt x="2502" y="898"/>
                    </a:lnTo>
                    <a:lnTo>
                      <a:pt x="2504" y="894"/>
                    </a:lnTo>
                    <a:lnTo>
                      <a:pt x="2501" y="894"/>
                    </a:lnTo>
                    <a:lnTo>
                      <a:pt x="2501" y="899"/>
                    </a:lnTo>
                    <a:lnTo>
                      <a:pt x="2502" y="903"/>
                    </a:lnTo>
                    <a:lnTo>
                      <a:pt x="2503" y="904"/>
                    </a:lnTo>
                    <a:lnTo>
                      <a:pt x="2506" y="901"/>
                    </a:lnTo>
                    <a:lnTo>
                      <a:pt x="2502" y="901"/>
                    </a:lnTo>
                    <a:lnTo>
                      <a:pt x="2503" y="904"/>
                    </a:lnTo>
                    <a:lnTo>
                      <a:pt x="2506" y="901"/>
                    </a:lnTo>
                    <a:lnTo>
                      <a:pt x="2502" y="901"/>
                    </a:lnTo>
                    <a:lnTo>
                      <a:pt x="2502" y="903"/>
                    </a:lnTo>
                    <a:lnTo>
                      <a:pt x="2503" y="907"/>
                    </a:lnTo>
                    <a:lnTo>
                      <a:pt x="2504" y="908"/>
                    </a:lnTo>
                    <a:lnTo>
                      <a:pt x="2507" y="904"/>
                    </a:lnTo>
                    <a:lnTo>
                      <a:pt x="2503" y="904"/>
                    </a:lnTo>
                    <a:lnTo>
                      <a:pt x="2504" y="908"/>
                    </a:lnTo>
                    <a:lnTo>
                      <a:pt x="2507" y="904"/>
                    </a:lnTo>
                    <a:lnTo>
                      <a:pt x="2503" y="904"/>
                    </a:lnTo>
                    <a:lnTo>
                      <a:pt x="2503" y="908"/>
                    </a:lnTo>
                    <a:lnTo>
                      <a:pt x="2504" y="911"/>
                    </a:lnTo>
                    <a:lnTo>
                      <a:pt x="2508" y="908"/>
                    </a:lnTo>
                    <a:lnTo>
                      <a:pt x="2504" y="908"/>
                    </a:lnTo>
                    <a:lnTo>
                      <a:pt x="2504" y="911"/>
                    </a:lnTo>
                    <a:lnTo>
                      <a:pt x="2508" y="908"/>
                    </a:lnTo>
                    <a:lnTo>
                      <a:pt x="2504" y="908"/>
                    </a:lnTo>
                    <a:lnTo>
                      <a:pt x="2504" y="914"/>
                    </a:lnTo>
                    <a:lnTo>
                      <a:pt x="2506" y="916"/>
                    </a:lnTo>
                    <a:lnTo>
                      <a:pt x="2508" y="919"/>
                    </a:lnTo>
                    <a:lnTo>
                      <a:pt x="2508" y="917"/>
                    </a:lnTo>
                    <a:lnTo>
                      <a:pt x="2511" y="919"/>
                    </a:lnTo>
                    <a:lnTo>
                      <a:pt x="2513" y="917"/>
                    </a:lnTo>
                    <a:lnTo>
                      <a:pt x="2516" y="915"/>
                    </a:lnTo>
                    <a:lnTo>
                      <a:pt x="2516" y="914"/>
                    </a:lnTo>
                    <a:lnTo>
                      <a:pt x="2511" y="914"/>
                    </a:lnTo>
                    <a:lnTo>
                      <a:pt x="2515" y="917"/>
                    </a:lnTo>
                    <a:lnTo>
                      <a:pt x="2513" y="916"/>
                    </a:lnTo>
                    <a:lnTo>
                      <a:pt x="2516" y="914"/>
                    </a:lnTo>
                    <a:lnTo>
                      <a:pt x="2511" y="914"/>
                    </a:lnTo>
                    <a:lnTo>
                      <a:pt x="2515" y="917"/>
                    </a:lnTo>
                    <a:lnTo>
                      <a:pt x="2516" y="916"/>
                    </a:lnTo>
                    <a:lnTo>
                      <a:pt x="2515" y="915"/>
                    </a:lnTo>
                    <a:lnTo>
                      <a:pt x="2517" y="912"/>
                    </a:lnTo>
                    <a:lnTo>
                      <a:pt x="2517" y="908"/>
                    </a:lnTo>
                    <a:lnTo>
                      <a:pt x="2512" y="908"/>
                    </a:lnTo>
                    <a:lnTo>
                      <a:pt x="2516" y="911"/>
                    </a:lnTo>
                    <a:lnTo>
                      <a:pt x="2517" y="908"/>
                    </a:lnTo>
                    <a:lnTo>
                      <a:pt x="2512" y="908"/>
                    </a:lnTo>
                    <a:lnTo>
                      <a:pt x="2516" y="911"/>
                    </a:lnTo>
                    <a:lnTo>
                      <a:pt x="2519" y="906"/>
                    </a:lnTo>
                    <a:lnTo>
                      <a:pt x="2519" y="902"/>
                    </a:lnTo>
                    <a:lnTo>
                      <a:pt x="2513" y="902"/>
                    </a:lnTo>
                    <a:lnTo>
                      <a:pt x="2517" y="903"/>
                    </a:lnTo>
                    <a:lnTo>
                      <a:pt x="2519" y="902"/>
                    </a:lnTo>
                    <a:lnTo>
                      <a:pt x="2513" y="902"/>
                    </a:lnTo>
                    <a:lnTo>
                      <a:pt x="2517" y="903"/>
                    </a:lnTo>
                    <a:lnTo>
                      <a:pt x="2519" y="898"/>
                    </a:lnTo>
                    <a:lnTo>
                      <a:pt x="2520" y="897"/>
                    </a:lnTo>
                    <a:lnTo>
                      <a:pt x="2520" y="892"/>
                    </a:lnTo>
                    <a:lnTo>
                      <a:pt x="2515" y="892"/>
                    </a:lnTo>
                    <a:lnTo>
                      <a:pt x="2519" y="893"/>
                    </a:lnTo>
                    <a:lnTo>
                      <a:pt x="2520" y="892"/>
                    </a:lnTo>
                    <a:lnTo>
                      <a:pt x="2515" y="892"/>
                    </a:lnTo>
                    <a:lnTo>
                      <a:pt x="2519" y="893"/>
                    </a:lnTo>
                    <a:lnTo>
                      <a:pt x="2520" y="888"/>
                    </a:lnTo>
                    <a:lnTo>
                      <a:pt x="2521" y="886"/>
                    </a:lnTo>
                    <a:lnTo>
                      <a:pt x="2521" y="872"/>
                    </a:lnTo>
                    <a:lnTo>
                      <a:pt x="2516" y="872"/>
                    </a:lnTo>
                    <a:lnTo>
                      <a:pt x="2521" y="873"/>
                    </a:lnTo>
                    <a:lnTo>
                      <a:pt x="2521" y="872"/>
                    </a:lnTo>
                    <a:lnTo>
                      <a:pt x="2516" y="872"/>
                    </a:lnTo>
                    <a:lnTo>
                      <a:pt x="2521" y="873"/>
                    </a:lnTo>
                    <a:lnTo>
                      <a:pt x="2523" y="866"/>
                    </a:lnTo>
                    <a:lnTo>
                      <a:pt x="2523" y="857"/>
                    </a:lnTo>
                    <a:lnTo>
                      <a:pt x="2517" y="857"/>
                    </a:lnTo>
                    <a:lnTo>
                      <a:pt x="2523" y="858"/>
                    </a:lnTo>
                    <a:lnTo>
                      <a:pt x="2523" y="857"/>
                    </a:lnTo>
                    <a:lnTo>
                      <a:pt x="2517" y="857"/>
                    </a:lnTo>
                    <a:lnTo>
                      <a:pt x="2523" y="858"/>
                    </a:lnTo>
                    <a:lnTo>
                      <a:pt x="2524" y="849"/>
                    </a:lnTo>
                    <a:lnTo>
                      <a:pt x="2524" y="839"/>
                    </a:lnTo>
                    <a:lnTo>
                      <a:pt x="2519" y="839"/>
                    </a:lnTo>
                    <a:lnTo>
                      <a:pt x="2524" y="840"/>
                    </a:lnTo>
                    <a:lnTo>
                      <a:pt x="2524" y="839"/>
                    </a:lnTo>
                    <a:lnTo>
                      <a:pt x="2519" y="839"/>
                    </a:lnTo>
                    <a:lnTo>
                      <a:pt x="2524" y="840"/>
                    </a:lnTo>
                    <a:lnTo>
                      <a:pt x="2525" y="829"/>
                    </a:lnTo>
                    <a:lnTo>
                      <a:pt x="2525" y="808"/>
                    </a:lnTo>
                    <a:lnTo>
                      <a:pt x="2520" y="808"/>
                    </a:lnTo>
                    <a:lnTo>
                      <a:pt x="2525" y="809"/>
                    </a:lnTo>
                    <a:lnTo>
                      <a:pt x="2525" y="808"/>
                    </a:lnTo>
                    <a:lnTo>
                      <a:pt x="2520" y="808"/>
                    </a:lnTo>
                    <a:lnTo>
                      <a:pt x="2525" y="809"/>
                    </a:lnTo>
                    <a:lnTo>
                      <a:pt x="2526" y="797"/>
                    </a:lnTo>
                    <a:lnTo>
                      <a:pt x="2526" y="783"/>
                    </a:lnTo>
                    <a:lnTo>
                      <a:pt x="2521" y="783"/>
                    </a:lnTo>
                    <a:lnTo>
                      <a:pt x="2526" y="784"/>
                    </a:lnTo>
                    <a:lnTo>
                      <a:pt x="2526" y="783"/>
                    </a:lnTo>
                    <a:lnTo>
                      <a:pt x="2521" y="783"/>
                    </a:lnTo>
                    <a:lnTo>
                      <a:pt x="2526" y="784"/>
                    </a:lnTo>
                    <a:lnTo>
                      <a:pt x="2528" y="771"/>
                    </a:lnTo>
                    <a:lnTo>
                      <a:pt x="2528" y="744"/>
                    </a:lnTo>
                    <a:lnTo>
                      <a:pt x="2523" y="744"/>
                    </a:lnTo>
                    <a:lnTo>
                      <a:pt x="2528" y="745"/>
                    </a:lnTo>
                    <a:lnTo>
                      <a:pt x="2528" y="744"/>
                    </a:lnTo>
                    <a:lnTo>
                      <a:pt x="2523" y="744"/>
                    </a:lnTo>
                    <a:lnTo>
                      <a:pt x="2528" y="745"/>
                    </a:lnTo>
                    <a:lnTo>
                      <a:pt x="2529" y="731"/>
                    </a:lnTo>
                    <a:lnTo>
                      <a:pt x="2529" y="716"/>
                    </a:lnTo>
                    <a:lnTo>
                      <a:pt x="2524" y="716"/>
                    </a:lnTo>
                    <a:lnTo>
                      <a:pt x="2529" y="717"/>
                    </a:lnTo>
                    <a:lnTo>
                      <a:pt x="2529" y="716"/>
                    </a:lnTo>
                    <a:lnTo>
                      <a:pt x="2524" y="716"/>
                    </a:lnTo>
                    <a:lnTo>
                      <a:pt x="2529" y="717"/>
                    </a:lnTo>
                    <a:lnTo>
                      <a:pt x="2530" y="702"/>
                    </a:lnTo>
                    <a:lnTo>
                      <a:pt x="2530" y="685"/>
                    </a:lnTo>
                    <a:lnTo>
                      <a:pt x="2525" y="685"/>
                    </a:lnTo>
                    <a:lnTo>
                      <a:pt x="2530" y="686"/>
                    </a:lnTo>
                    <a:lnTo>
                      <a:pt x="2530" y="685"/>
                    </a:lnTo>
                    <a:lnTo>
                      <a:pt x="2525" y="685"/>
                    </a:lnTo>
                    <a:lnTo>
                      <a:pt x="2530" y="686"/>
                    </a:lnTo>
                    <a:lnTo>
                      <a:pt x="2532" y="671"/>
                    </a:lnTo>
                    <a:lnTo>
                      <a:pt x="2532" y="637"/>
                    </a:lnTo>
                    <a:lnTo>
                      <a:pt x="2526" y="637"/>
                    </a:lnTo>
                    <a:lnTo>
                      <a:pt x="2532" y="638"/>
                    </a:lnTo>
                    <a:lnTo>
                      <a:pt x="2532" y="637"/>
                    </a:lnTo>
                    <a:lnTo>
                      <a:pt x="2526" y="637"/>
                    </a:lnTo>
                    <a:lnTo>
                      <a:pt x="2532" y="638"/>
                    </a:lnTo>
                    <a:lnTo>
                      <a:pt x="2533" y="621"/>
                    </a:lnTo>
                    <a:lnTo>
                      <a:pt x="2533" y="603"/>
                    </a:lnTo>
                    <a:lnTo>
                      <a:pt x="2528" y="603"/>
                    </a:lnTo>
                    <a:lnTo>
                      <a:pt x="2533" y="605"/>
                    </a:lnTo>
                    <a:lnTo>
                      <a:pt x="2533" y="603"/>
                    </a:lnTo>
                    <a:lnTo>
                      <a:pt x="2528" y="603"/>
                    </a:lnTo>
                    <a:lnTo>
                      <a:pt x="2533" y="605"/>
                    </a:lnTo>
                    <a:lnTo>
                      <a:pt x="2534" y="587"/>
                    </a:lnTo>
                    <a:lnTo>
                      <a:pt x="2534" y="568"/>
                    </a:lnTo>
                    <a:lnTo>
                      <a:pt x="2529" y="568"/>
                    </a:lnTo>
                    <a:lnTo>
                      <a:pt x="2534" y="570"/>
                    </a:lnTo>
                    <a:lnTo>
                      <a:pt x="2534" y="568"/>
                    </a:lnTo>
                    <a:lnTo>
                      <a:pt x="2529" y="568"/>
                    </a:lnTo>
                    <a:lnTo>
                      <a:pt x="2534" y="570"/>
                    </a:lnTo>
                    <a:lnTo>
                      <a:pt x="2535" y="552"/>
                    </a:lnTo>
                    <a:lnTo>
                      <a:pt x="2535" y="514"/>
                    </a:lnTo>
                    <a:lnTo>
                      <a:pt x="2530" y="514"/>
                    </a:lnTo>
                    <a:lnTo>
                      <a:pt x="2535" y="515"/>
                    </a:lnTo>
                    <a:lnTo>
                      <a:pt x="2535" y="514"/>
                    </a:lnTo>
                    <a:lnTo>
                      <a:pt x="2530" y="514"/>
                    </a:lnTo>
                    <a:lnTo>
                      <a:pt x="2535" y="515"/>
                    </a:lnTo>
                    <a:lnTo>
                      <a:pt x="2537" y="497"/>
                    </a:lnTo>
                    <a:lnTo>
                      <a:pt x="2537" y="491"/>
                    </a:lnTo>
                    <a:lnTo>
                      <a:pt x="2532" y="491"/>
                    </a:lnTo>
                    <a:lnTo>
                      <a:pt x="2532" y="496"/>
                    </a:lnTo>
                    <a:lnTo>
                      <a:pt x="2532" y="495"/>
                    </a:lnTo>
                    <a:lnTo>
                      <a:pt x="2534" y="493"/>
                    </a:lnTo>
                    <a:lnTo>
                      <a:pt x="2537" y="491"/>
                    </a:lnTo>
                    <a:lnTo>
                      <a:pt x="2532" y="491"/>
                    </a:lnTo>
                    <a:lnTo>
                      <a:pt x="2532" y="496"/>
                    </a:lnTo>
                    <a:lnTo>
                      <a:pt x="2570" y="496"/>
                    </a:lnTo>
                    <a:lnTo>
                      <a:pt x="2570" y="495"/>
                    </a:lnTo>
                    <a:lnTo>
                      <a:pt x="2573" y="493"/>
                    </a:lnTo>
                    <a:lnTo>
                      <a:pt x="2574" y="492"/>
                    </a:lnTo>
                    <a:lnTo>
                      <a:pt x="2575" y="488"/>
                    </a:lnTo>
                    <a:lnTo>
                      <a:pt x="2577" y="487"/>
                    </a:lnTo>
                    <a:lnTo>
                      <a:pt x="2577" y="470"/>
                    </a:lnTo>
                    <a:lnTo>
                      <a:pt x="2572" y="470"/>
                    </a:lnTo>
                    <a:lnTo>
                      <a:pt x="2577" y="471"/>
                    </a:lnTo>
                    <a:lnTo>
                      <a:pt x="2577" y="470"/>
                    </a:lnTo>
                    <a:lnTo>
                      <a:pt x="2572" y="470"/>
                    </a:lnTo>
                    <a:lnTo>
                      <a:pt x="2577" y="471"/>
                    </a:lnTo>
                    <a:lnTo>
                      <a:pt x="2578" y="464"/>
                    </a:lnTo>
                    <a:lnTo>
                      <a:pt x="2578" y="455"/>
                    </a:lnTo>
                    <a:lnTo>
                      <a:pt x="2573" y="455"/>
                    </a:lnTo>
                    <a:lnTo>
                      <a:pt x="2578" y="456"/>
                    </a:lnTo>
                    <a:lnTo>
                      <a:pt x="2578" y="455"/>
                    </a:lnTo>
                    <a:lnTo>
                      <a:pt x="2573" y="455"/>
                    </a:lnTo>
                    <a:lnTo>
                      <a:pt x="2578" y="456"/>
                    </a:lnTo>
                    <a:lnTo>
                      <a:pt x="2579" y="448"/>
                    </a:lnTo>
                    <a:lnTo>
                      <a:pt x="2579" y="439"/>
                    </a:lnTo>
                    <a:lnTo>
                      <a:pt x="2574" y="439"/>
                    </a:lnTo>
                    <a:lnTo>
                      <a:pt x="2579" y="440"/>
                    </a:lnTo>
                    <a:lnTo>
                      <a:pt x="2579" y="439"/>
                    </a:lnTo>
                    <a:lnTo>
                      <a:pt x="2574" y="439"/>
                    </a:lnTo>
                    <a:lnTo>
                      <a:pt x="2579" y="440"/>
                    </a:lnTo>
                    <a:lnTo>
                      <a:pt x="2581" y="433"/>
                    </a:lnTo>
                    <a:lnTo>
                      <a:pt x="2581" y="416"/>
                    </a:lnTo>
                    <a:lnTo>
                      <a:pt x="2575" y="416"/>
                    </a:lnTo>
                    <a:lnTo>
                      <a:pt x="2581" y="417"/>
                    </a:lnTo>
                    <a:lnTo>
                      <a:pt x="2581" y="416"/>
                    </a:lnTo>
                    <a:lnTo>
                      <a:pt x="2575" y="416"/>
                    </a:lnTo>
                    <a:lnTo>
                      <a:pt x="2581" y="417"/>
                    </a:lnTo>
                    <a:lnTo>
                      <a:pt x="2582" y="409"/>
                    </a:lnTo>
                    <a:lnTo>
                      <a:pt x="2582" y="400"/>
                    </a:lnTo>
                    <a:lnTo>
                      <a:pt x="2577" y="400"/>
                    </a:lnTo>
                    <a:lnTo>
                      <a:pt x="2581" y="402"/>
                    </a:lnTo>
                    <a:lnTo>
                      <a:pt x="2582" y="400"/>
                    </a:lnTo>
                    <a:lnTo>
                      <a:pt x="2577" y="400"/>
                    </a:lnTo>
                    <a:lnTo>
                      <a:pt x="2581" y="402"/>
                    </a:lnTo>
                    <a:lnTo>
                      <a:pt x="2582" y="395"/>
                    </a:lnTo>
                    <a:lnTo>
                      <a:pt x="2583" y="394"/>
                    </a:lnTo>
                    <a:lnTo>
                      <a:pt x="2583" y="386"/>
                    </a:lnTo>
                    <a:lnTo>
                      <a:pt x="2578" y="386"/>
                    </a:lnTo>
                    <a:lnTo>
                      <a:pt x="2582" y="387"/>
                    </a:lnTo>
                    <a:lnTo>
                      <a:pt x="2583" y="386"/>
                    </a:lnTo>
                    <a:lnTo>
                      <a:pt x="2578" y="386"/>
                    </a:lnTo>
                    <a:lnTo>
                      <a:pt x="2582" y="387"/>
                    </a:lnTo>
                    <a:lnTo>
                      <a:pt x="2583" y="381"/>
                    </a:lnTo>
                    <a:lnTo>
                      <a:pt x="2585" y="380"/>
                    </a:lnTo>
                    <a:lnTo>
                      <a:pt x="2585" y="366"/>
                    </a:lnTo>
                    <a:lnTo>
                      <a:pt x="2579" y="366"/>
                    </a:lnTo>
                    <a:lnTo>
                      <a:pt x="2585" y="367"/>
                    </a:lnTo>
                    <a:lnTo>
                      <a:pt x="2585" y="366"/>
                    </a:lnTo>
                    <a:lnTo>
                      <a:pt x="2579" y="366"/>
                    </a:lnTo>
                    <a:lnTo>
                      <a:pt x="2585" y="367"/>
                    </a:lnTo>
                    <a:lnTo>
                      <a:pt x="2586" y="359"/>
                    </a:lnTo>
                    <a:lnTo>
                      <a:pt x="2586" y="351"/>
                    </a:lnTo>
                    <a:lnTo>
                      <a:pt x="2581" y="351"/>
                    </a:lnTo>
                    <a:lnTo>
                      <a:pt x="2585" y="353"/>
                    </a:lnTo>
                    <a:lnTo>
                      <a:pt x="2586" y="351"/>
                    </a:lnTo>
                    <a:lnTo>
                      <a:pt x="2581" y="351"/>
                    </a:lnTo>
                    <a:lnTo>
                      <a:pt x="2585" y="353"/>
                    </a:lnTo>
                    <a:lnTo>
                      <a:pt x="2586" y="346"/>
                    </a:lnTo>
                    <a:lnTo>
                      <a:pt x="2587" y="345"/>
                    </a:lnTo>
                    <a:lnTo>
                      <a:pt x="2587" y="338"/>
                    </a:lnTo>
                    <a:lnTo>
                      <a:pt x="2582" y="338"/>
                    </a:lnTo>
                    <a:lnTo>
                      <a:pt x="2586" y="340"/>
                    </a:lnTo>
                    <a:lnTo>
                      <a:pt x="2587" y="338"/>
                    </a:lnTo>
                    <a:lnTo>
                      <a:pt x="2582" y="338"/>
                    </a:lnTo>
                    <a:lnTo>
                      <a:pt x="2586" y="340"/>
                    </a:lnTo>
                    <a:lnTo>
                      <a:pt x="2587" y="333"/>
                    </a:lnTo>
                    <a:lnTo>
                      <a:pt x="2588" y="332"/>
                    </a:lnTo>
                    <a:lnTo>
                      <a:pt x="2588" y="319"/>
                    </a:lnTo>
                    <a:lnTo>
                      <a:pt x="2583" y="319"/>
                    </a:lnTo>
                    <a:lnTo>
                      <a:pt x="2587" y="320"/>
                    </a:lnTo>
                    <a:lnTo>
                      <a:pt x="2588" y="319"/>
                    </a:lnTo>
                    <a:lnTo>
                      <a:pt x="2583" y="319"/>
                    </a:lnTo>
                    <a:lnTo>
                      <a:pt x="2587" y="320"/>
                    </a:lnTo>
                    <a:lnTo>
                      <a:pt x="2588" y="314"/>
                    </a:lnTo>
                    <a:lnTo>
                      <a:pt x="2590" y="313"/>
                    </a:lnTo>
                    <a:lnTo>
                      <a:pt x="2590" y="306"/>
                    </a:lnTo>
                    <a:lnTo>
                      <a:pt x="2585" y="306"/>
                    </a:lnTo>
                    <a:lnTo>
                      <a:pt x="2588" y="307"/>
                    </a:lnTo>
                    <a:lnTo>
                      <a:pt x="2590" y="306"/>
                    </a:lnTo>
                    <a:lnTo>
                      <a:pt x="2585" y="306"/>
                    </a:lnTo>
                    <a:lnTo>
                      <a:pt x="2588" y="307"/>
                    </a:lnTo>
                    <a:lnTo>
                      <a:pt x="2590" y="302"/>
                    </a:lnTo>
                    <a:lnTo>
                      <a:pt x="2591" y="301"/>
                    </a:lnTo>
                    <a:lnTo>
                      <a:pt x="2591" y="294"/>
                    </a:lnTo>
                    <a:lnTo>
                      <a:pt x="2586" y="294"/>
                    </a:lnTo>
                    <a:lnTo>
                      <a:pt x="2590" y="296"/>
                    </a:lnTo>
                    <a:lnTo>
                      <a:pt x="2591" y="294"/>
                    </a:lnTo>
                    <a:lnTo>
                      <a:pt x="2586" y="294"/>
                    </a:lnTo>
                    <a:lnTo>
                      <a:pt x="2590" y="296"/>
                    </a:lnTo>
                    <a:lnTo>
                      <a:pt x="2591" y="289"/>
                    </a:lnTo>
                    <a:lnTo>
                      <a:pt x="2592" y="288"/>
                    </a:lnTo>
                    <a:lnTo>
                      <a:pt x="2592" y="276"/>
                    </a:lnTo>
                    <a:lnTo>
                      <a:pt x="2587" y="276"/>
                    </a:lnTo>
                    <a:lnTo>
                      <a:pt x="2591" y="278"/>
                    </a:lnTo>
                    <a:lnTo>
                      <a:pt x="2592" y="276"/>
                    </a:lnTo>
                    <a:lnTo>
                      <a:pt x="2587" y="276"/>
                    </a:lnTo>
                    <a:lnTo>
                      <a:pt x="2591" y="278"/>
                    </a:lnTo>
                    <a:lnTo>
                      <a:pt x="2592" y="272"/>
                    </a:lnTo>
                    <a:lnTo>
                      <a:pt x="2594" y="271"/>
                    </a:lnTo>
                    <a:lnTo>
                      <a:pt x="2594" y="266"/>
                    </a:lnTo>
                    <a:lnTo>
                      <a:pt x="2588" y="266"/>
                    </a:lnTo>
                    <a:lnTo>
                      <a:pt x="2592" y="267"/>
                    </a:lnTo>
                    <a:lnTo>
                      <a:pt x="2594" y="266"/>
                    </a:lnTo>
                    <a:lnTo>
                      <a:pt x="2588" y="266"/>
                    </a:lnTo>
                    <a:lnTo>
                      <a:pt x="2592" y="267"/>
                    </a:lnTo>
                    <a:lnTo>
                      <a:pt x="2594" y="262"/>
                    </a:lnTo>
                    <a:lnTo>
                      <a:pt x="2595" y="261"/>
                    </a:lnTo>
                    <a:lnTo>
                      <a:pt x="2595" y="254"/>
                    </a:lnTo>
                    <a:lnTo>
                      <a:pt x="2590" y="254"/>
                    </a:lnTo>
                    <a:lnTo>
                      <a:pt x="2594" y="256"/>
                    </a:lnTo>
                    <a:lnTo>
                      <a:pt x="2595" y="254"/>
                    </a:lnTo>
                    <a:lnTo>
                      <a:pt x="2590" y="254"/>
                    </a:lnTo>
                    <a:lnTo>
                      <a:pt x="2594" y="256"/>
                    </a:lnTo>
                    <a:lnTo>
                      <a:pt x="2595" y="250"/>
                    </a:lnTo>
                    <a:lnTo>
                      <a:pt x="2596" y="249"/>
                    </a:lnTo>
                    <a:lnTo>
                      <a:pt x="2596" y="239"/>
                    </a:lnTo>
                    <a:lnTo>
                      <a:pt x="2591" y="239"/>
                    </a:lnTo>
                    <a:lnTo>
                      <a:pt x="2595" y="240"/>
                    </a:lnTo>
                    <a:lnTo>
                      <a:pt x="2596" y="239"/>
                    </a:lnTo>
                    <a:lnTo>
                      <a:pt x="2591" y="239"/>
                    </a:lnTo>
                    <a:lnTo>
                      <a:pt x="2595" y="240"/>
                    </a:lnTo>
                    <a:lnTo>
                      <a:pt x="2596" y="235"/>
                    </a:lnTo>
                    <a:lnTo>
                      <a:pt x="2597" y="234"/>
                    </a:lnTo>
                    <a:lnTo>
                      <a:pt x="2597" y="229"/>
                    </a:lnTo>
                    <a:lnTo>
                      <a:pt x="2592" y="229"/>
                    </a:lnTo>
                    <a:lnTo>
                      <a:pt x="2596" y="230"/>
                    </a:lnTo>
                    <a:lnTo>
                      <a:pt x="2597" y="229"/>
                    </a:lnTo>
                    <a:lnTo>
                      <a:pt x="2592" y="229"/>
                    </a:lnTo>
                    <a:lnTo>
                      <a:pt x="2596" y="230"/>
                    </a:lnTo>
                    <a:lnTo>
                      <a:pt x="2597" y="226"/>
                    </a:lnTo>
                    <a:lnTo>
                      <a:pt x="2599" y="225"/>
                    </a:lnTo>
                    <a:lnTo>
                      <a:pt x="2599" y="214"/>
                    </a:lnTo>
                    <a:lnTo>
                      <a:pt x="2594" y="214"/>
                    </a:lnTo>
                    <a:lnTo>
                      <a:pt x="2597" y="216"/>
                    </a:lnTo>
                    <a:lnTo>
                      <a:pt x="2599" y="214"/>
                    </a:lnTo>
                    <a:lnTo>
                      <a:pt x="2594" y="214"/>
                    </a:lnTo>
                    <a:lnTo>
                      <a:pt x="2597" y="216"/>
                    </a:lnTo>
                    <a:lnTo>
                      <a:pt x="2599" y="210"/>
                    </a:lnTo>
                    <a:lnTo>
                      <a:pt x="2600" y="209"/>
                    </a:lnTo>
                    <a:lnTo>
                      <a:pt x="2600" y="205"/>
                    </a:lnTo>
                    <a:lnTo>
                      <a:pt x="2595" y="205"/>
                    </a:lnTo>
                    <a:lnTo>
                      <a:pt x="2599" y="207"/>
                    </a:lnTo>
                    <a:lnTo>
                      <a:pt x="2600" y="205"/>
                    </a:lnTo>
                    <a:lnTo>
                      <a:pt x="2595" y="205"/>
                    </a:lnTo>
                    <a:lnTo>
                      <a:pt x="2599" y="207"/>
                    </a:lnTo>
                    <a:lnTo>
                      <a:pt x="2600" y="201"/>
                    </a:lnTo>
                    <a:lnTo>
                      <a:pt x="2601" y="200"/>
                    </a:lnTo>
                    <a:lnTo>
                      <a:pt x="2601" y="196"/>
                    </a:lnTo>
                    <a:lnTo>
                      <a:pt x="2596" y="196"/>
                    </a:lnTo>
                    <a:lnTo>
                      <a:pt x="2600" y="198"/>
                    </a:lnTo>
                    <a:lnTo>
                      <a:pt x="2601" y="196"/>
                    </a:lnTo>
                    <a:lnTo>
                      <a:pt x="2596" y="196"/>
                    </a:lnTo>
                    <a:lnTo>
                      <a:pt x="2600" y="198"/>
                    </a:lnTo>
                    <a:lnTo>
                      <a:pt x="2601" y="194"/>
                    </a:lnTo>
                    <a:lnTo>
                      <a:pt x="2603" y="192"/>
                    </a:lnTo>
                    <a:lnTo>
                      <a:pt x="2603" y="183"/>
                    </a:lnTo>
                    <a:lnTo>
                      <a:pt x="2597" y="183"/>
                    </a:lnTo>
                    <a:lnTo>
                      <a:pt x="2601" y="185"/>
                    </a:lnTo>
                    <a:lnTo>
                      <a:pt x="2603" y="183"/>
                    </a:lnTo>
                    <a:lnTo>
                      <a:pt x="2597" y="183"/>
                    </a:lnTo>
                    <a:lnTo>
                      <a:pt x="2601" y="185"/>
                    </a:lnTo>
                    <a:lnTo>
                      <a:pt x="2603" y="181"/>
                    </a:lnTo>
                    <a:lnTo>
                      <a:pt x="2604" y="179"/>
                    </a:lnTo>
                    <a:lnTo>
                      <a:pt x="2604" y="176"/>
                    </a:lnTo>
                    <a:lnTo>
                      <a:pt x="2599" y="176"/>
                    </a:lnTo>
                    <a:lnTo>
                      <a:pt x="2603" y="177"/>
                    </a:lnTo>
                    <a:lnTo>
                      <a:pt x="2604" y="176"/>
                    </a:lnTo>
                    <a:lnTo>
                      <a:pt x="2599" y="176"/>
                    </a:lnTo>
                    <a:lnTo>
                      <a:pt x="2603" y="177"/>
                    </a:lnTo>
                    <a:lnTo>
                      <a:pt x="2604" y="172"/>
                    </a:lnTo>
                    <a:lnTo>
                      <a:pt x="2605" y="170"/>
                    </a:lnTo>
                    <a:lnTo>
                      <a:pt x="2605" y="166"/>
                    </a:lnTo>
                    <a:lnTo>
                      <a:pt x="2600" y="166"/>
                    </a:lnTo>
                    <a:lnTo>
                      <a:pt x="2604" y="168"/>
                    </a:lnTo>
                    <a:lnTo>
                      <a:pt x="2605" y="166"/>
                    </a:lnTo>
                    <a:lnTo>
                      <a:pt x="2600" y="166"/>
                    </a:lnTo>
                    <a:lnTo>
                      <a:pt x="2604" y="168"/>
                    </a:lnTo>
                    <a:lnTo>
                      <a:pt x="2605" y="164"/>
                    </a:lnTo>
                    <a:lnTo>
                      <a:pt x="2606" y="163"/>
                    </a:lnTo>
                    <a:lnTo>
                      <a:pt x="2606" y="156"/>
                    </a:lnTo>
                    <a:lnTo>
                      <a:pt x="2601" y="156"/>
                    </a:lnTo>
                    <a:lnTo>
                      <a:pt x="2605" y="157"/>
                    </a:lnTo>
                    <a:lnTo>
                      <a:pt x="2606" y="156"/>
                    </a:lnTo>
                    <a:lnTo>
                      <a:pt x="2601" y="156"/>
                    </a:lnTo>
                    <a:lnTo>
                      <a:pt x="2605" y="157"/>
                    </a:lnTo>
                    <a:lnTo>
                      <a:pt x="2606" y="154"/>
                    </a:lnTo>
                    <a:lnTo>
                      <a:pt x="2608" y="152"/>
                    </a:lnTo>
                    <a:lnTo>
                      <a:pt x="2608" y="148"/>
                    </a:lnTo>
                    <a:lnTo>
                      <a:pt x="2603" y="148"/>
                    </a:lnTo>
                    <a:lnTo>
                      <a:pt x="2606" y="150"/>
                    </a:lnTo>
                    <a:lnTo>
                      <a:pt x="2608" y="148"/>
                    </a:lnTo>
                    <a:lnTo>
                      <a:pt x="2603" y="148"/>
                    </a:lnTo>
                    <a:lnTo>
                      <a:pt x="2606" y="150"/>
                    </a:lnTo>
                    <a:lnTo>
                      <a:pt x="2608" y="146"/>
                    </a:lnTo>
                    <a:lnTo>
                      <a:pt x="2609" y="145"/>
                    </a:lnTo>
                    <a:lnTo>
                      <a:pt x="2609" y="142"/>
                    </a:lnTo>
                    <a:lnTo>
                      <a:pt x="2604" y="142"/>
                    </a:lnTo>
                    <a:lnTo>
                      <a:pt x="2608" y="143"/>
                    </a:lnTo>
                    <a:lnTo>
                      <a:pt x="2609" y="142"/>
                    </a:lnTo>
                    <a:lnTo>
                      <a:pt x="2604" y="142"/>
                    </a:lnTo>
                    <a:lnTo>
                      <a:pt x="2608" y="143"/>
                    </a:lnTo>
                    <a:lnTo>
                      <a:pt x="2609" y="139"/>
                    </a:lnTo>
                    <a:lnTo>
                      <a:pt x="2610" y="138"/>
                    </a:lnTo>
                    <a:lnTo>
                      <a:pt x="2610" y="132"/>
                    </a:lnTo>
                    <a:lnTo>
                      <a:pt x="2605" y="132"/>
                    </a:lnTo>
                    <a:lnTo>
                      <a:pt x="2609" y="134"/>
                    </a:lnTo>
                    <a:lnTo>
                      <a:pt x="2610" y="132"/>
                    </a:lnTo>
                    <a:lnTo>
                      <a:pt x="2605" y="132"/>
                    </a:lnTo>
                    <a:lnTo>
                      <a:pt x="2609" y="134"/>
                    </a:lnTo>
                    <a:lnTo>
                      <a:pt x="2612" y="129"/>
                    </a:lnTo>
                    <a:lnTo>
                      <a:pt x="2612" y="125"/>
                    </a:lnTo>
                    <a:lnTo>
                      <a:pt x="2606" y="125"/>
                    </a:lnTo>
                    <a:lnTo>
                      <a:pt x="2610" y="128"/>
                    </a:lnTo>
                    <a:lnTo>
                      <a:pt x="2612" y="125"/>
                    </a:lnTo>
                    <a:lnTo>
                      <a:pt x="2606" y="125"/>
                    </a:lnTo>
                    <a:lnTo>
                      <a:pt x="2610" y="128"/>
                    </a:lnTo>
                    <a:lnTo>
                      <a:pt x="2613" y="123"/>
                    </a:lnTo>
                    <a:lnTo>
                      <a:pt x="2613" y="120"/>
                    </a:lnTo>
                    <a:lnTo>
                      <a:pt x="2608" y="120"/>
                    </a:lnTo>
                    <a:lnTo>
                      <a:pt x="2612" y="123"/>
                    </a:lnTo>
                    <a:lnTo>
                      <a:pt x="2613" y="120"/>
                    </a:lnTo>
                    <a:lnTo>
                      <a:pt x="2608" y="120"/>
                    </a:lnTo>
                    <a:lnTo>
                      <a:pt x="2612" y="123"/>
                    </a:lnTo>
                    <a:lnTo>
                      <a:pt x="2614" y="117"/>
                    </a:lnTo>
                    <a:lnTo>
                      <a:pt x="2614" y="111"/>
                    </a:lnTo>
                    <a:lnTo>
                      <a:pt x="2609" y="111"/>
                    </a:lnTo>
                    <a:lnTo>
                      <a:pt x="2613" y="113"/>
                    </a:lnTo>
                    <a:lnTo>
                      <a:pt x="2614" y="111"/>
                    </a:lnTo>
                    <a:lnTo>
                      <a:pt x="2609" y="111"/>
                    </a:lnTo>
                    <a:lnTo>
                      <a:pt x="2613" y="113"/>
                    </a:lnTo>
                    <a:lnTo>
                      <a:pt x="2616" y="108"/>
                    </a:lnTo>
                    <a:lnTo>
                      <a:pt x="2616" y="106"/>
                    </a:lnTo>
                    <a:lnTo>
                      <a:pt x="2610" y="106"/>
                    </a:lnTo>
                    <a:lnTo>
                      <a:pt x="2614" y="108"/>
                    </a:lnTo>
                    <a:lnTo>
                      <a:pt x="2616" y="106"/>
                    </a:lnTo>
                    <a:lnTo>
                      <a:pt x="2610" y="106"/>
                    </a:lnTo>
                    <a:lnTo>
                      <a:pt x="2614" y="108"/>
                    </a:lnTo>
                    <a:lnTo>
                      <a:pt x="2617" y="103"/>
                    </a:lnTo>
                    <a:lnTo>
                      <a:pt x="2617" y="101"/>
                    </a:lnTo>
                    <a:lnTo>
                      <a:pt x="2612" y="101"/>
                    </a:lnTo>
                    <a:lnTo>
                      <a:pt x="2616" y="104"/>
                    </a:lnTo>
                    <a:lnTo>
                      <a:pt x="2614" y="103"/>
                    </a:lnTo>
                    <a:lnTo>
                      <a:pt x="2617" y="101"/>
                    </a:lnTo>
                    <a:lnTo>
                      <a:pt x="2612" y="101"/>
                    </a:lnTo>
                    <a:lnTo>
                      <a:pt x="2616" y="104"/>
                    </a:lnTo>
                    <a:lnTo>
                      <a:pt x="2617" y="103"/>
                    </a:lnTo>
                    <a:lnTo>
                      <a:pt x="2616" y="102"/>
                    </a:lnTo>
                    <a:lnTo>
                      <a:pt x="2618" y="99"/>
                    </a:lnTo>
                    <a:lnTo>
                      <a:pt x="2618" y="94"/>
                    </a:lnTo>
                    <a:lnTo>
                      <a:pt x="2613" y="94"/>
                    </a:lnTo>
                    <a:lnTo>
                      <a:pt x="2617" y="97"/>
                    </a:lnTo>
                    <a:lnTo>
                      <a:pt x="2618" y="94"/>
                    </a:lnTo>
                    <a:lnTo>
                      <a:pt x="2613" y="94"/>
                    </a:lnTo>
                    <a:lnTo>
                      <a:pt x="2617" y="97"/>
                    </a:lnTo>
                    <a:lnTo>
                      <a:pt x="2619" y="92"/>
                    </a:lnTo>
                    <a:lnTo>
                      <a:pt x="2619" y="90"/>
                    </a:lnTo>
                    <a:lnTo>
                      <a:pt x="2614" y="90"/>
                    </a:lnTo>
                    <a:lnTo>
                      <a:pt x="2618" y="93"/>
                    </a:lnTo>
                    <a:lnTo>
                      <a:pt x="2619" y="90"/>
                    </a:lnTo>
                    <a:lnTo>
                      <a:pt x="2614" y="90"/>
                    </a:lnTo>
                    <a:lnTo>
                      <a:pt x="2618" y="93"/>
                    </a:lnTo>
                    <a:lnTo>
                      <a:pt x="2621" y="88"/>
                    </a:lnTo>
                    <a:lnTo>
                      <a:pt x="2621" y="85"/>
                    </a:lnTo>
                    <a:lnTo>
                      <a:pt x="2616" y="85"/>
                    </a:lnTo>
                    <a:lnTo>
                      <a:pt x="2619" y="89"/>
                    </a:lnTo>
                    <a:lnTo>
                      <a:pt x="2618" y="88"/>
                    </a:lnTo>
                    <a:lnTo>
                      <a:pt x="2621" y="85"/>
                    </a:lnTo>
                    <a:lnTo>
                      <a:pt x="2616" y="85"/>
                    </a:lnTo>
                    <a:lnTo>
                      <a:pt x="2619" y="89"/>
                    </a:lnTo>
                    <a:lnTo>
                      <a:pt x="2621" y="88"/>
                    </a:lnTo>
                    <a:lnTo>
                      <a:pt x="2619" y="86"/>
                    </a:lnTo>
                    <a:lnTo>
                      <a:pt x="2622" y="84"/>
                    </a:lnTo>
                    <a:lnTo>
                      <a:pt x="2622" y="80"/>
                    </a:lnTo>
                    <a:lnTo>
                      <a:pt x="2617" y="80"/>
                    </a:lnTo>
                    <a:lnTo>
                      <a:pt x="2621" y="84"/>
                    </a:lnTo>
                    <a:lnTo>
                      <a:pt x="2619" y="82"/>
                    </a:lnTo>
                    <a:lnTo>
                      <a:pt x="2622" y="80"/>
                    </a:lnTo>
                    <a:lnTo>
                      <a:pt x="2617" y="80"/>
                    </a:lnTo>
                    <a:lnTo>
                      <a:pt x="2621" y="84"/>
                    </a:lnTo>
                    <a:lnTo>
                      <a:pt x="2622" y="82"/>
                    </a:lnTo>
                    <a:lnTo>
                      <a:pt x="2621" y="81"/>
                    </a:lnTo>
                    <a:lnTo>
                      <a:pt x="2623" y="79"/>
                    </a:lnTo>
                    <a:lnTo>
                      <a:pt x="2623" y="76"/>
                    </a:lnTo>
                    <a:lnTo>
                      <a:pt x="2618" y="76"/>
                    </a:lnTo>
                    <a:lnTo>
                      <a:pt x="2622" y="80"/>
                    </a:lnTo>
                    <a:lnTo>
                      <a:pt x="2621" y="79"/>
                    </a:lnTo>
                    <a:lnTo>
                      <a:pt x="2623" y="76"/>
                    </a:lnTo>
                    <a:lnTo>
                      <a:pt x="2618" y="76"/>
                    </a:lnTo>
                    <a:lnTo>
                      <a:pt x="2622" y="80"/>
                    </a:lnTo>
                    <a:lnTo>
                      <a:pt x="2623" y="79"/>
                    </a:lnTo>
                    <a:lnTo>
                      <a:pt x="2622" y="77"/>
                    </a:lnTo>
                    <a:lnTo>
                      <a:pt x="2625" y="75"/>
                    </a:lnTo>
                    <a:lnTo>
                      <a:pt x="2625" y="73"/>
                    </a:lnTo>
                    <a:lnTo>
                      <a:pt x="2619" y="73"/>
                    </a:lnTo>
                    <a:lnTo>
                      <a:pt x="2623" y="76"/>
                    </a:lnTo>
                    <a:lnTo>
                      <a:pt x="2625" y="73"/>
                    </a:lnTo>
                    <a:lnTo>
                      <a:pt x="2619" y="73"/>
                    </a:lnTo>
                    <a:lnTo>
                      <a:pt x="2623" y="76"/>
                    </a:lnTo>
                    <a:lnTo>
                      <a:pt x="2626" y="71"/>
                    </a:lnTo>
                    <a:lnTo>
                      <a:pt x="2626" y="70"/>
                    </a:lnTo>
                    <a:lnTo>
                      <a:pt x="2621" y="70"/>
                    </a:lnTo>
                    <a:lnTo>
                      <a:pt x="2625" y="73"/>
                    </a:lnTo>
                    <a:lnTo>
                      <a:pt x="2623" y="72"/>
                    </a:lnTo>
                    <a:lnTo>
                      <a:pt x="2626" y="70"/>
                    </a:lnTo>
                    <a:lnTo>
                      <a:pt x="2621" y="70"/>
                    </a:lnTo>
                    <a:lnTo>
                      <a:pt x="2625" y="73"/>
                    </a:lnTo>
                    <a:lnTo>
                      <a:pt x="2626" y="72"/>
                    </a:lnTo>
                    <a:lnTo>
                      <a:pt x="2622" y="68"/>
                    </a:lnTo>
                    <a:lnTo>
                      <a:pt x="2618" y="68"/>
                    </a:lnTo>
                    <a:lnTo>
                      <a:pt x="2619" y="71"/>
                    </a:lnTo>
                    <a:lnTo>
                      <a:pt x="2622" y="72"/>
                    </a:lnTo>
                    <a:lnTo>
                      <a:pt x="2626" y="72"/>
                    </a:lnTo>
                    <a:lnTo>
                      <a:pt x="2622" y="68"/>
                    </a:lnTo>
                    <a:lnTo>
                      <a:pt x="2618" y="68"/>
                    </a:lnTo>
                    <a:lnTo>
                      <a:pt x="2618" y="70"/>
                    </a:lnTo>
                    <a:lnTo>
                      <a:pt x="2619" y="73"/>
                    </a:lnTo>
                    <a:lnTo>
                      <a:pt x="2621" y="75"/>
                    </a:lnTo>
                    <a:lnTo>
                      <a:pt x="2623" y="71"/>
                    </a:lnTo>
                    <a:lnTo>
                      <a:pt x="2619" y="71"/>
                    </a:lnTo>
                    <a:lnTo>
                      <a:pt x="2621" y="75"/>
                    </a:lnTo>
                    <a:lnTo>
                      <a:pt x="2623" y="71"/>
                    </a:lnTo>
                    <a:lnTo>
                      <a:pt x="2619" y="71"/>
                    </a:lnTo>
                    <a:lnTo>
                      <a:pt x="2619" y="75"/>
                    </a:lnTo>
                    <a:lnTo>
                      <a:pt x="2621" y="77"/>
                    </a:lnTo>
                    <a:lnTo>
                      <a:pt x="2625" y="75"/>
                    </a:lnTo>
                    <a:lnTo>
                      <a:pt x="2621" y="75"/>
                    </a:lnTo>
                    <a:lnTo>
                      <a:pt x="2621" y="77"/>
                    </a:lnTo>
                    <a:lnTo>
                      <a:pt x="2625" y="75"/>
                    </a:lnTo>
                    <a:lnTo>
                      <a:pt x="2621" y="75"/>
                    </a:lnTo>
                    <a:lnTo>
                      <a:pt x="2621" y="82"/>
                    </a:lnTo>
                    <a:lnTo>
                      <a:pt x="2622" y="88"/>
                    </a:lnTo>
                    <a:lnTo>
                      <a:pt x="2626" y="86"/>
                    </a:lnTo>
                    <a:lnTo>
                      <a:pt x="2622" y="86"/>
                    </a:lnTo>
                    <a:lnTo>
                      <a:pt x="2622" y="88"/>
                    </a:lnTo>
                    <a:lnTo>
                      <a:pt x="2626" y="86"/>
                    </a:lnTo>
                    <a:lnTo>
                      <a:pt x="2622" y="86"/>
                    </a:lnTo>
                    <a:lnTo>
                      <a:pt x="2622" y="93"/>
                    </a:lnTo>
                    <a:lnTo>
                      <a:pt x="2623" y="98"/>
                    </a:lnTo>
                    <a:lnTo>
                      <a:pt x="2627" y="97"/>
                    </a:lnTo>
                    <a:lnTo>
                      <a:pt x="2623" y="97"/>
                    </a:lnTo>
                    <a:lnTo>
                      <a:pt x="2623" y="98"/>
                    </a:lnTo>
                    <a:lnTo>
                      <a:pt x="2627" y="97"/>
                    </a:lnTo>
                    <a:lnTo>
                      <a:pt x="2623" y="97"/>
                    </a:lnTo>
                    <a:lnTo>
                      <a:pt x="2623" y="104"/>
                    </a:lnTo>
                    <a:lnTo>
                      <a:pt x="2625" y="111"/>
                    </a:lnTo>
                    <a:lnTo>
                      <a:pt x="2628" y="110"/>
                    </a:lnTo>
                    <a:lnTo>
                      <a:pt x="2625" y="110"/>
                    </a:lnTo>
                    <a:lnTo>
                      <a:pt x="2625" y="111"/>
                    </a:lnTo>
                    <a:lnTo>
                      <a:pt x="2628" y="110"/>
                    </a:lnTo>
                    <a:lnTo>
                      <a:pt x="2625" y="110"/>
                    </a:lnTo>
                    <a:lnTo>
                      <a:pt x="2625" y="128"/>
                    </a:lnTo>
                    <a:lnTo>
                      <a:pt x="2626" y="135"/>
                    </a:lnTo>
                    <a:lnTo>
                      <a:pt x="2630" y="134"/>
                    </a:lnTo>
                    <a:lnTo>
                      <a:pt x="2626" y="134"/>
                    </a:lnTo>
                    <a:lnTo>
                      <a:pt x="2626" y="135"/>
                    </a:lnTo>
                    <a:lnTo>
                      <a:pt x="2630" y="134"/>
                    </a:lnTo>
                    <a:lnTo>
                      <a:pt x="2626" y="134"/>
                    </a:lnTo>
                    <a:lnTo>
                      <a:pt x="2626" y="146"/>
                    </a:lnTo>
                    <a:lnTo>
                      <a:pt x="2627" y="155"/>
                    </a:lnTo>
                    <a:lnTo>
                      <a:pt x="2631" y="154"/>
                    </a:lnTo>
                    <a:lnTo>
                      <a:pt x="2627" y="154"/>
                    </a:lnTo>
                    <a:lnTo>
                      <a:pt x="2627" y="155"/>
                    </a:lnTo>
                    <a:lnTo>
                      <a:pt x="2631" y="154"/>
                    </a:lnTo>
                    <a:lnTo>
                      <a:pt x="2627" y="154"/>
                    </a:lnTo>
                    <a:lnTo>
                      <a:pt x="2627" y="177"/>
                    </a:lnTo>
                    <a:lnTo>
                      <a:pt x="2628" y="188"/>
                    </a:lnTo>
                    <a:lnTo>
                      <a:pt x="2632" y="187"/>
                    </a:lnTo>
                    <a:lnTo>
                      <a:pt x="2628" y="187"/>
                    </a:lnTo>
                    <a:lnTo>
                      <a:pt x="2628" y="188"/>
                    </a:lnTo>
                    <a:lnTo>
                      <a:pt x="2632" y="187"/>
                    </a:lnTo>
                    <a:lnTo>
                      <a:pt x="2628" y="187"/>
                    </a:lnTo>
                    <a:lnTo>
                      <a:pt x="2628" y="201"/>
                    </a:lnTo>
                    <a:lnTo>
                      <a:pt x="2630" y="213"/>
                    </a:lnTo>
                    <a:lnTo>
                      <a:pt x="2634" y="212"/>
                    </a:lnTo>
                    <a:lnTo>
                      <a:pt x="2630" y="212"/>
                    </a:lnTo>
                    <a:lnTo>
                      <a:pt x="2630" y="213"/>
                    </a:lnTo>
                    <a:lnTo>
                      <a:pt x="2634" y="212"/>
                    </a:lnTo>
                    <a:lnTo>
                      <a:pt x="2630" y="212"/>
                    </a:lnTo>
                    <a:lnTo>
                      <a:pt x="2630" y="227"/>
                    </a:lnTo>
                    <a:lnTo>
                      <a:pt x="2631" y="240"/>
                    </a:lnTo>
                    <a:lnTo>
                      <a:pt x="2635" y="239"/>
                    </a:lnTo>
                    <a:lnTo>
                      <a:pt x="2631" y="239"/>
                    </a:lnTo>
                    <a:lnTo>
                      <a:pt x="2631" y="240"/>
                    </a:lnTo>
                    <a:lnTo>
                      <a:pt x="2635" y="239"/>
                    </a:lnTo>
                    <a:lnTo>
                      <a:pt x="2631" y="239"/>
                    </a:lnTo>
                    <a:lnTo>
                      <a:pt x="2631" y="267"/>
                    </a:lnTo>
                    <a:lnTo>
                      <a:pt x="2632" y="283"/>
                    </a:lnTo>
                    <a:lnTo>
                      <a:pt x="2632" y="298"/>
                    </a:lnTo>
                    <a:lnTo>
                      <a:pt x="2634" y="314"/>
                    </a:lnTo>
                    <a:lnTo>
                      <a:pt x="2634" y="329"/>
                    </a:lnTo>
                    <a:lnTo>
                      <a:pt x="2635" y="346"/>
                    </a:lnTo>
                    <a:lnTo>
                      <a:pt x="2635" y="380"/>
                    </a:lnTo>
                    <a:lnTo>
                      <a:pt x="2636" y="397"/>
                    </a:lnTo>
                    <a:lnTo>
                      <a:pt x="2636" y="415"/>
                    </a:lnTo>
                    <a:lnTo>
                      <a:pt x="2637" y="433"/>
                    </a:lnTo>
                    <a:lnTo>
                      <a:pt x="2637" y="450"/>
                    </a:lnTo>
                    <a:lnTo>
                      <a:pt x="2639" y="468"/>
                    </a:lnTo>
                    <a:lnTo>
                      <a:pt x="2639" y="491"/>
                    </a:lnTo>
                    <a:lnTo>
                      <a:pt x="2640" y="493"/>
                    </a:lnTo>
                    <a:lnTo>
                      <a:pt x="2643" y="496"/>
                    </a:lnTo>
                    <a:lnTo>
                      <a:pt x="2683" y="496"/>
                    </a:lnTo>
                    <a:lnTo>
                      <a:pt x="2683" y="491"/>
                    </a:lnTo>
                    <a:lnTo>
                      <a:pt x="2679" y="491"/>
                    </a:lnTo>
                    <a:lnTo>
                      <a:pt x="2680" y="493"/>
                    </a:lnTo>
                    <a:lnTo>
                      <a:pt x="2683" y="496"/>
                    </a:lnTo>
                    <a:lnTo>
                      <a:pt x="2683" y="491"/>
                    </a:lnTo>
                    <a:lnTo>
                      <a:pt x="2679" y="491"/>
                    </a:lnTo>
                    <a:lnTo>
                      <a:pt x="2679" y="499"/>
                    </a:lnTo>
                    <a:lnTo>
                      <a:pt x="2680" y="508"/>
                    </a:lnTo>
                    <a:lnTo>
                      <a:pt x="2684" y="506"/>
                    </a:lnTo>
                    <a:lnTo>
                      <a:pt x="2680" y="506"/>
                    </a:lnTo>
                    <a:lnTo>
                      <a:pt x="2680" y="508"/>
                    </a:lnTo>
                    <a:lnTo>
                      <a:pt x="2684" y="506"/>
                    </a:lnTo>
                    <a:lnTo>
                      <a:pt x="2680" y="506"/>
                    </a:lnTo>
                    <a:lnTo>
                      <a:pt x="2680" y="523"/>
                    </a:lnTo>
                    <a:lnTo>
                      <a:pt x="2681" y="532"/>
                    </a:lnTo>
                    <a:lnTo>
                      <a:pt x="2685" y="531"/>
                    </a:lnTo>
                    <a:lnTo>
                      <a:pt x="2681" y="531"/>
                    </a:lnTo>
                    <a:lnTo>
                      <a:pt x="2681" y="532"/>
                    </a:lnTo>
                    <a:lnTo>
                      <a:pt x="2685" y="531"/>
                    </a:lnTo>
                    <a:lnTo>
                      <a:pt x="2681" y="531"/>
                    </a:lnTo>
                    <a:lnTo>
                      <a:pt x="2681" y="540"/>
                    </a:lnTo>
                    <a:lnTo>
                      <a:pt x="2683" y="548"/>
                    </a:lnTo>
                    <a:lnTo>
                      <a:pt x="2687" y="546"/>
                    </a:lnTo>
                    <a:lnTo>
                      <a:pt x="2683" y="546"/>
                    </a:lnTo>
                    <a:lnTo>
                      <a:pt x="2683" y="548"/>
                    </a:lnTo>
                    <a:lnTo>
                      <a:pt x="2687" y="546"/>
                    </a:lnTo>
                    <a:lnTo>
                      <a:pt x="2683" y="546"/>
                    </a:lnTo>
                    <a:lnTo>
                      <a:pt x="2683" y="556"/>
                    </a:lnTo>
                    <a:lnTo>
                      <a:pt x="2684" y="563"/>
                    </a:lnTo>
                    <a:lnTo>
                      <a:pt x="2688" y="562"/>
                    </a:lnTo>
                    <a:lnTo>
                      <a:pt x="2684" y="562"/>
                    </a:lnTo>
                    <a:lnTo>
                      <a:pt x="2684" y="563"/>
                    </a:lnTo>
                    <a:lnTo>
                      <a:pt x="2688" y="562"/>
                    </a:lnTo>
                    <a:lnTo>
                      <a:pt x="2684" y="562"/>
                    </a:lnTo>
                    <a:lnTo>
                      <a:pt x="2684" y="577"/>
                    </a:lnTo>
                    <a:lnTo>
                      <a:pt x="2685" y="585"/>
                    </a:lnTo>
                    <a:lnTo>
                      <a:pt x="2689" y="584"/>
                    </a:lnTo>
                    <a:lnTo>
                      <a:pt x="2685" y="584"/>
                    </a:lnTo>
                    <a:lnTo>
                      <a:pt x="2685" y="585"/>
                    </a:lnTo>
                    <a:lnTo>
                      <a:pt x="2689" y="584"/>
                    </a:lnTo>
                    <a:lnTo>
                      <a:pt x="2685" y="584"/>
                    </a:lnTo>
                    <a:lnTo>
                      <a:pt x="2685" y="593"/>
                    </a:lnTo>
                    <a:lnTo>
                      <a:pt x="2687" y="599"/>
                    </a:lnTo>
                    <a:lnTo>
                      <a:pt x="2690" y="598"/>
                    </a:lnTo>
                    <a:lnTo>
                      <a:pt x="2687" y="598"/>
                    </a:lnTo>
                    <a:lnTo>
                      <a:pt x="2687" y="599"/>
                    </a:lnTo>
                    <a:lnTo>
                      <a:pt x="2690" y="598"/>
                    </a:lnTo>
                    <a:lnTo>
                      <a:pt x="2687" y="598"/>
                    </a:lnTo>
                    <a:lnTo>
                      <a:pt x="2687" y="607"/>
                    </a:lnTo>
                    <a:lnTo>
                      <a:pt x="2688" y="614"/>
                    </a:lnTo>
                    <a:lnTo>
                      <a:pt x="2692" y="612"/>
                    </a:lnTo>
                    <a:lnTo>
                      <a:pt x="2688" y="612"/>
                    </a:lnTo>
                    <a:lnTo>
                      <a:pt x="2688" y="614"/>
                    </a:lnTo>
                    <a:lnTo>
                      <a:pt x="2692" y="612"/>
                    </a:lnTo>
                    <a:lnTo>
                      <a:pt x="2688" y="612"/>
                    </a:lnTo>
                    <a:lnTo>
                      <a:pt x="2688" y="628"/>
                    </a:lnTo>
                    <a:lnTo>
                      <a:pt x="2689" y="634"/>
                    </a:lnTo>
                    <a:lnTo>
                      <a:pt x="2693" y="633"/>
                    </a:lnTo>
                    <a:lnTo>
                      <a:pt x="2689" y="633"/>
                    </a:lnTo>
                    <a:lnTo>
                      <a:pt x="2689" y="634"/>
                    </a:lnTo>
                    <a:lnTo>
                      <a:pt x="2693" y="633"/>
                    </a:lnTo>
                    <a:lnTo>
                      <a:pt x="2689" y="633"/>
                    </a:lnTo>
                    <a:lnTo>
                      <a:pt x="2689" y="642"/>
                    </a:lnTo>
                    <a:lnTo>
                      <a:pt x="2690" y="649"/>
                    </a:lnTo>
                    <a:lnTo>
                      <a:pt x="2694" y="647"/>
                    </a:lnTo>
                    <a:lnTo>
                      <a:pt x="2690" y="647"/>
                    </a:lnTo>
                    <a:lnTo>
                      <a:pt x="2690" y="649"/>
                    </a:lnTo>
                    <a:lnTo>
                      <a:pt x="2694" y="647"/>
                    </a:lnTo>
                    <a:lnTo>
                      <a:pt x="2690" y="647"/>
                    </a:lnTo>
                    <a:lnTo>
                      <a:pt x="2690" y="655"/>
                    </a:lnTo>
                    <a:lnTo>
                      <a:pt x="2692" y="661"/>
                    </a:lnTo>
                    <a:lnTo>
                      <a:pt x="2696" y="660"/>
                    </a:lnTo>
                    <a:lnTo>
                      <a:pt x="2692" y="660"/>
                    </a:lnTo>
                    <a:lnTo>
                      <a:pt x="2692" y="661"/>
                    </a:lnTo>
                    <a:lnTo>
                      <a:pt x="2696" y="660"/>
                    </a:lnTo>
                    <a:lnTo>
                      <a:pt x="2692" y="660"/>
                    </a:lnTo>
                    <a:lnTo>
                      <a:pt x="2692" y="674"/>
                    </a:lnTo>
                    <a:lnTo>
                      <a:pt x="2693" y="680"/>
                    </a:lnTo>
                    <a:lnTo>
                      <a:pt x="2697" y="678"/>
                    </a:lnTo>
                    <a:lnTo>
                      <a:pt x="2693" y="678"/>
                    </a:lnTo>
                    <a:lnTo>
                      <a:pt x="2693" y="680"/>
                    </a:lnTo>
                    <a:lnTo>
                      <a:pt x="2697" y="678"/>
                    </a:lnTo>
                    <a:lnTo>
                      <a:pt x="2693" y="678"/>
                    </a:lnTo>
                    <a:lnTo>
                      <a:pt x="2693" y="686"/>
                    </a:lnTo>
                    <a:lnTo>
                      <a:pt x="2694" y="693"/>
                    </a:lnTo>
                    <a:lnTo>
                      <a:pt x="2698" y="691"/>
                    </a:lnTo>
                    <a:lnTo>
                      <a:pt x="2694" y="691"/>
                    </a:lnTo>
                    <a:lnTo>
                      <a:pt x="2694" y="693"/>
                    </a:lnTo>
                    <a:lnTo>
                      <a:pt x="2698" y="691"/>
                    </a:lnTo>
                    <a:lnTo>
                      <a:pt x="2694" y="691"/>
                    </a:lnTo>
                    <a:lnTo>
                      <a:pt x="2694" y="698"/>
                    </a:lnTo>
                    <a:lnTo>
                      <a:pt x="2696" y="704"/>
                    </a:lnTo>
                    <a:lnTo>
                      <a:pt x="2699" y="703"/>
                    </a:lnTo>
                    <a:lnTo>
                      <a:pt x="2696" y="703"/>
                    </a:lnTo>
                    <a:lnTo>
                      <a:pt x="2696" y="704"/>
                    </a:lnTo>
                    <a:lnTo>
                      <a:pt x="2699" y="703"/>
                    </a:lnTo>
                    <a:lnTo>
                      <a:pt x="2696" y="703"/>
                    </a:lnTo>
                    <a:lnTo>
                      <a:pt x="2696" y="716"/>
                    </a:lnTo>
                    <a:lnTo>
                      <a:pt x="2697" y="721"/>
                    </a:lnTo>
                    <a:lnTo>
                      <a:pt x="2701" y="720"/>
                    </a:lnTo>
                    <a:lnTo>
                      <a:pt x="2697" y="720"/>
                    </a:lnTo>
                    <a:lnTo>
                      <a:pt x="2697" y="721"/>
                    </a:lnTo>
                    <a:lnTo>
                      <a:pt x="2701" y="720"/>
                    </a:lnTo>
                    <a:lnTo>
                      <a:pt x="2697" y="720"/>
                    </a:lnTo>
                    <a:lnTo>
                      <a:pt x="2697" y="726"/>
                    </a:lnTo>
                    <a:lnTo>
                      <a:pt x="2698" y="733"/>
                    </a:lnTo>
                    <a:lnTo>
                      <a:pt x="2702" y="731"/>
                    </a:lnTo>
                    <a:lnTo>
                      <a:pt x="2698" y="731"/>
                    </a:lnTo>
                    <a:lnTo>
                      <a:pt x="2698" y="733"/>
                    </a:lnTo>
                    <a:lnTo>
                      <a:pt x="2702" y="731"/>
                    </a:lnTo>
                    <a:lnTo>
                      <a:pt x="2698" y="731"/>
                    </a:lnTo>
                    <a:lnTo>
                      <a:pt x="2698" y="743"/>
                    </a:lnTo>
                    <a:lnTo>
                      <a:pt x="2699" y="748"/>
                    </a:lnTo>
                    <a:lnTo>
                      <a:pt x="2703" y="747"/>
                    </a:lnTo>
                    <a:lnTo>
                      <a:pt x="2699" y="747"/>
                    </a:lnTo>
                    <a:lnTo>
                      <a:pt x="2699" y="748"/>
                    </a:lnTo>
                    <a:lnTo>
                      <a:pt x="2703" y="747"/>
                    </a:lnTo>
                    <a:lnTo>
                      <a:pt x="2699" y="747"/>
                    </a:lnTo>
                    <a:lnTo>
                      <a:pt x="2699" y="753"/>
                    </a:lnTo>
                    <a:lnTo>
                      <a:pt x="2701" y="758"/>
                    </a:lnTo>
                    <a:lnTo>
                      <a:pt x="2705" y="757"/>
                    </a:lnTo>
                    <a:lnTo>
                      <a:pt x="2701" y="757"/>
                    </a:lnTo>
                    <a:lnTo>
                      <a:pt x="2701" y="758"/>
                    </a:lnTo>
                    <a:lnTo>
                      <a:pt x="2705" y="757"/>
                    </a:lnTo>
                    <a:lnTo>
                      <a:pt x="2701" y="757"/>
                    </a:lnTo>
                    <a:lnTo>
                      <a:pt x="2701" y="762"/>
                    </a:lnTo>
                    <a:lnTo>
                      <a:pt x="2702" y="767"/>
                    </a:lnTo>
                    <a:lnTo>
                      <a:pt x="2706" y="766"/>
                    </a:lnTo>
                    <a:lnTo>
                      <a:pt x="2702" y="766"/>
                    </a:lnTo>
                    <a:lnTo>
                      <a:pt x="2702" y="767"/>
                    </a:lnTo>
                    <a:lnTo>
                      <a:pt x="2706" y="766"/>
                    </a:lnTo>
                    <a:lnTo>
                      <a:pt x="2702" y="766"/>
                    </a:lnTo>
                    <a:lnTo>
                      <a:pt x="2702" y="777"/>
                    </a:lnTo>
                    <a:lnTo>
                      <a:pt x="2703" y="782"/>
                    </a:lnTo>
                    <a:lnTo>
                      <a:pt x="2707" y="780"/>
                    </a:lnTo>
                    <a:lnTo>
                      <a:pt x="2703" y="780"/>
                    </a:lnTo>
                    <a:lnTo>
                      <a:pt x="2703" y="782"/>
                    </a:lnTo>
                    <a:lnTo>
                      <a:pt x="2707" y="780"/>
                    </a:lnTo>
                    <a:lnTo>
                      <a:pt x="2703" y="780"/>
                    </a:lnTo>
                    <a:lnTo>
                      <a:pt x="2703" y="787"/>
                    </a:lnTo>
                    <a:lnTo>
                      <a:pt x="2705" y="791"/>
                    </a:lnTo>
                    <a:lnTo>
                      <a:pt x="2708" y="789"/>
                    </a:lnTo>
                    <a:lnTo>
                      <a:pt x="2705" y="789"/>
                    </a:lnTo>
                    <a:lnTo>
                      <a:pt x="2705" y="791"/>
                    </a:lnTo>
                    <a:lnTo>
                      <a:pt x="2708" y="789"/>
                    </a:lnTo>
                    <a:lnTo>
                      <a:pt x="2705" y="789"/>
                    </a:lnTo>
                    <a:lnTo>
                      <a:pt x="2705" y="795"/>
                    </a:lnTo>
                    <a:lnTo>
                      <a:pt x="2706" y="800"/>
                    </a:lnTo>
                    <a:lnTo>
                      <a:pt x="2710" y="798"/>
                    </a:lnTo>
                    <a:lnTo>
                      <a:pt x="2706" y="798"/>
                    </a:lnTo>
                    <a:lnTo>
                      <a:pt x="2706" y="800"/>
                    </a:lnTo>
                    <a:lnTo>
                      <a:pt x="2710" y="798"/>
                    </a:lnTo>
                    <a:lnTo>
                      <a:pt x="2706" y="798"/>
                    </a:lnTo>
                    <a:lnTo>
                      <a:pt x="2706" y="808"/>
                    </a:lnTo>
                    <a:lnTo>
                      <a:pt x="2707" y="811"/>
                    </a:lnTo>
                    <a:lnTo>
                      <a:pt x="2711" y="810"/>
                    </a:lnTo>
                    <a:lnTo>
                      <a:pt x="2707" y="810"/>
                    </a:lnTo>
                    <a:lnTo>
                      <a:pt x="2707" y="811"/>
                    </a:lnTo>
                    <a:lnTo>
                      <a:pt x="2711" y="810"/>
                    </a:lnTo>
                    <a:lnTo>
                      <a:pt x="2707" y="810"/>
                    </a:lnTo>
                    <a:lnTo>
                      <a:pt x="2707" y="815"/>
                    </a:lnTo>
                    <a:lnTo>
                      <a:pt x="2708" y="819"/>
                    </a:lnTo>
                    <a:lnTo>
                      <a:pt x="2712" y="818"/>
                    </a:lnTo>
                    <a:lnTo>
                      <a:pt x="2708" y="818"/>
                    </a:lnTo>
                    <a:lnTo>
                      <a:pt x="2708" y="819"/>
                    </a:lnTo>
                    <a:lnTo>
                      <a:pt x="2712" y="818"/>
                    </a:lnTo>
                    <a:lnTo>
                      <a:pt x="2708" y="818"/>
                    </a:lnTo>
                    <a:lnTo>
                      <a:pt x="2708" y="823"/>
                    </a:lnTo>
                    <a:lnTo>
                      <a:pt x="2710" y="827"/>
                    </a:lnTo>
                    <a:lnTo>
                      <a:pt x="2714" y="826"/>
                    </a:lnTo>
                    <a:lnTo>
                      <a:pt x="2710" y="826"/>
                    </a:lnTo>
                    <a:lnTo>
                      <a:pt x="2710" y="827"/>
                    </a:lnTo>
                    <a:lnTo>
                      <a:pt x="2714" y="826"/>
                    </a:lnTo>
                    <a:lnTo>
                      <a:pt x="2710" y="826"/>
                    </a:lnTo>
                    <a:lnTo>
                      <a:pt x="2710" y="835"/>
                    </a:lnTo>
                    <a:lnTo>
                      <a:pt x="2711" y="839"/>
                    </a:lnTo>
                    <a:lnTo>
                      <a:pt x="2715" y="837"/>
                    </a:lnTo>
                    <a:lnTo>
                      <a:pt x="2711" y="837"/>
                    </a:lnTo>
                    <a:lnTo>
                      <a:pt x="2711" y="839"/>
                    </a:lnTo>
                    <a:lnTo>
                      <a:pt x="2715" y="837"/>
                    </a:lnTo>
                    <a:lnTo>
                      <a:pt x="2711" y="837"/>
                    </a:lnTo>
                    <a:lnTo>
                      <a:pt x="2711" y="841"/>
                    </a:lnTo>
                    <a:lnTo>
                      <a:pt x="2712" y="845"/>
                    </a:lnTo>
                    <a:lnTo>
                      <a:pt x="2716" y="844"/>
                    </a:lnTo>
                    <a:lnTo>
                      <a:pt x="2712" y="844"/>
                    </a:lnTo>
                    <a:lnTo>
                      <a:pt x="2712" y="845"/>
                    </a:lnTo>
                    <a:lnTo>
                      <a:pt x="2716" y="844"/>
                    </a:lnTo>
                    <a:lnTo>
                      <a:pt x="2712" y="844"/>
                    </a:lnTo>
                    <a:lnTo>
                      <a:pt x="2712" y="850"/>
                    </a:lnTo>
                    <a:lnTo>
                      <a:pt x="2714" y="853"/>
                    </a:lnTo>
                    <a:lnTo>
                      <a:pt x="2718" y="850"/>
                    </a:lnTo>
                    <a:lnTo>
                      <a:pt x="2714" y="850"/>
                    </a:lnTo>
                    <a:lnTo>
                      <a:pt x="2714" y="853"/>
                    </a:lnTo>
                    <a:lnTo>
                      <a:pt x="2718" y="850"/>
                    </a:lnTo>
                    <a:lnTo>
                      <a:pt x="2714" y="850"/>
                    </a:lnTo>
                    <a:lnTo>
                      <a:pt x="2714" y="859"/>
                    </a:lnTo>
                    <a:lnTo>
                      <a:pt x="2715" y="862"/>
                    </a:lnTo>
                    <a:lnTo>
                      <a:pt x="2719" y="859"/>
                    </a:lnTo>
                    <a:lnTo>
                      <a:pt x="2715" y="859"/>
                    </a:lnTo>
                    <a:lnTo>
                      <a:pt x="2715" y="862"/>
                    </a:lnTo>
                    <a:lnTo>
                      <a:pt x="2719" y="859"/>
                    </a:lnTo>
                    <a:lnTo>
                      <a:pt x="2715" y="859"/>
                    </a:lnTo>
                    <a:lnTo>
                      <a:pt x="2715" y="866"/>
                    </a:lnTo>
                    <a:lnTo>
                      <a:pt x="2716" y="868"/>
                    </a:lnTo>
                    <a:lnTo>
                      <a:pt x="2720" y="866"/>
                    </a:lnTo>
                    <a:lnTo>
                      <a:pt x="2716" y="866"/>
                    </a:lnTo>
                    <a:lnTo>
                      <a:pt x="2716" y="868"/>
                    </a:lnTo>
                    <a:lnTo>
                      <a:pt x="2720" y="866"/>
                    </a:lnTo>
                    <a:lnTo>
                      <a:pt x="2716" y="866"/>
                    </a:lnTo>
                    <a:lnTo>
                      <a:pt x="2716" y="871"/>
                    </a:lnTo>
                    <a:lnTo>
                      <a:pt x="2718" y="873"/>
                    </a:lnTo>
                    <a:lnTo>
                      <a:pt x="2721" y="871"/>
                    </a:lnTo>
                    <a:lnTo>
                      <a:pt x="2718" y="871"/>
                    </a:lnTo>
                    <a:lnTo>
                      <a:pt x="2718" y="873"/>
                    </a:lnTo>
                    <a:lnTo>
                      <a:pt x="2721" y="871"/>
                    </a:lnTo>
                    <a:lnTo>
                      <a:pt x="2718" y="871"/>
                    </a:lnTo>
                    <a:lnTo>
                      <a:pt x="2718" y="880"/>
                    </a:lnTo>
                    <a:lnTo>
                      <a:pt x="2719" y="882"/>
                    </a:lnTo>
                    <a:lnTo>
                      <a:pt x="2723" y="880"/>
                    </a:lnTo>
                    <a:lnTo>
                      <a:pt x="2719" y="880"/>
                    </a:lnTo>
                    <a:lnTo>
                      <a:pt x="2719" y="882"/>
                    </a:lnTo>
                    <a:lnTo>
                      <a:pt x="2723" y="880"/>
                    </a:lnTo>
                    <a:lnTo>
                      <a:pt x="2719" y="880"/>
                    </a:lnTo>
                    <a:lnTo>
                      <a:pt x="2719" y="882"/>
                    </a:lnTo>
                    <a:lnTo>
                      <a:pt x="2720" y="886"/>
                    </a:lnTo>
                    <a:lnTo>
                      <a:pt x="2721" y="888"/>
                    </a:lnTo>
                    <a:lnTo>
                      <a:pt x="2724" y="884"/>
                    </a:lnTo>
                    <a:lnTo>
                      <a:pt x="2720" y="884"/>
                    </a:lnTo>
                    <a:lnTo>
                      <a:pt x="2721" y="888"/>
                    </a:lnTo>
                    <a:lnTo>
                      <a:pt x="2724" y="884"/>
                    </a:lnTo>
                    <a:lnTo>
                      <a:pt x="2720" y="884"/>
                    </a:lnTo>
                    <a:lnTo>
                      <a:pt x="2720" y="889"/>
                    </a:lnTo>
                    <a:lnTo>
                      <a:pt x="2721" y="892"/>
                    </a:lnTo>
                    <a:lnTo>
                      <a:pt x="2725" y="889"/>
                    </a:lnTo>
                    <a:lnTo>
                      <a:pt x="2721" y="889"/>
                    </a:lnTo>
                    <a:lnTo>
                      <a:pt x="2721" y="892"/>
                    </a:lnTo>
                    <a:lnTo>
                      <a:pt x="2725" y="889"/>
                    </a:lnTo>
                    <a:lnTo>
                      <a:pt x="2721" y="889"/>
                    </a:lnTo>
                    <a:lnTo>
                      <a:pt x="2721" y="894"/>
                    </a:lnTo>
                    <a:lnTo>
                      <a:pt x="2723" y="898"/>
                    </a:lnTo>
                    <a:lnTo>
                      <a:pt x="2724" y="899"/>
                    </a:lnTo>
                    <a:lnTo>
                      <a:pt x="2727" y="895"/>
                    </a:lnTo>
                    <a:lnTo>
                      <a:pt x="2723" y="895"/>
                    </a:lnTo>
                    <a:lnTo>
                      <a:pt x="2724" y="899"/>
                    </a:lnTo>
                    <a:lnTo>
                      <a:pt x="2727" y="895"/>
                    </a:lnTo>
                    <a:lnTo>
                      <a:pt x="2723" y="895"/>
                    </a:lnTo>
                    <a:lnTo>
                      <a:pt x="2723" y="898"/>
                    </a:lnTo>
                    <a:lnTo>
                      <a:pt x="2724" y="902"/>
                    </a:lnTo>
                    <a:lnTo>
                      <a:pt x="2725" y="903"/>
                    </a:lnTo>
                    <a:lnTo>
                      <a:pt x="2728" y="899"/>
                    </a:lnTo>
                    <a:lnTo>
                      <a:pt x="2724" y="899"/>
                    </a:lnTo>
                    <a:lnTo>
                      <a:pt x="2725" y="903"/>
                    </a:lnTo>
                    <a:lnTo>
                      <a:pt x="2728" y="899"/>
                    </a:lnTo>
                    <a:lnTo>
                      <a:pt x="2724" y="899"/>
                    </a:lnTo>
                    <a:lnTo>
                      <a:pt x="2724" y="902"/>
                    </a:lnTo>
                    <a:lnTo>
                      <a:pt x="2725" y="906"/>
                    </a:lnTo>
                    <a:lnTo>
                      <a:pt x="2727" y="907"/>
                    </a:lnTo>
                    <a:lnTo>
                      <a:pt x="2729" y="903"/>
                    </a:lnTo>
                    <a:lnTo>
                      <a:pt x="2725" y="903"/>
                    </a:lnTo>
                    <a:lnTo>
                      <a:pt x="2727" y="907"/>
                    </a:lnTo>
                    <a:lnTo>
                      <a:pt x="2729" y="903"/>
                    </a:lnTo>
                    <a:lnTo>
                      <a:pt x="2725" y="903"/>
                    </a:lnTo>
                    <a:lnTo>
                      <a:pt x="2725" y="910"/>
                    </a:lnTo>
                    <a:lnTo>
                      <a:pt x="2727" y="912"/>
                    </a:lnTo>
                    <a:lnTo>
                      <a:pt x="2730" y="910"/>
                    </a:lnTo>
                    <a:lnTo>
                      <a:pt x="2727" y="910"/>
                    </a:lnTo>
                    <a:lnTo>
                      <a:pt x="2727" y="912"/>
                    </a:lnTo>
                    <a:lnTo>
                      <a:pt x="2730" y="910"/>
                    </a:lnTo>
                    <a:lnTo>
                      <a:pt x="2727" y="910"/>
                    </a:lnTo>
                    <a:lnTo>
                      <a:pt x="2727" y="911"/>
                    </a:lnTo>
                    <a:lnTo>
                      <a:pt x="2728" y="915"/>
                    </a:lnTo>
                    <a:lnTo>
                      <a:pt x="2729" y="916"/>
                    </a:lnTo>
                    <a:lnTo>
                      <a:pt x="2732" y="912"/>
                    </a:lnTo>
                    <a:lnTo>
                      <a:pt x="2728" y="912"/>
                    </a:lnTo>
                    <a:lnTo>
                      <a:pt x="2729" y="916"/>
                    </a:lnTo>
                    <a:lnTo>
                      <a:pt x="2732" y="912"/>
                    </a:lnTo>
                    <a:lnTo>
                      <a:pt x="2728" y="912"/>
                    </a:lnTo>
                    <a:lnTo>
                      <a:pt x="2728" y="914"/>
                    </a:lnTo>
                    <a:lnTo>
                      <a:pt x="2729" y="917"/>
                    </a:lnTo>
                    <a:lnTo>
                      <a:pt x="2730" y="919"/>
                    </a:lnTo>
                    <a:lnTo>
                      <a:pt x="2733" y="915"/>
                    </a:lnTo>
                    <a:lnTo>
                      <a:pt x="2729" y="915"/>
                    </a:lnTo>
                    <a:lnTo>
                      <a:pt x="2730" y="919"/>
                    </a:lnTo>
                    <a:lnTo>
                      <a:pt x="2733" y="915"/>
                    </a:lnTo>
                    <a:lnTo>
                      <a:pt x="2729" y="915"/>
                    </a:lnTo>
                    <a:lnTo>
                      <a:pt x="2729" y="916"/>
                    </a:lnTo>
                    <a:lnTo>
                      <a:pt x="2730" y="919"/>
                    </a:lnTo>
                    <a:lnTo>
                      <a:pt x="2733" y="920"/>
                    </a:lnTo>
                    <a:lnTo>
                      <a:pt x="2736" y="919"/>
                    </a:lnTo>
                    <a:lnTo>
                      <a:pt x="2738" y="916"/>
                    </a:lnTo>
                    <a:lnTo>
                      <a:pt x="2738" y="915"/>
                    </a:lnTo>
                    <a:lnTo>
                      <a:pt x="2733" y="915"/>
                    </a:lnTo>
                    <a:lnTo>
                      <a:pt x="2733" y="920"/>
                    </a:lnTo>
                    <a:lnTo>
                      <a:pt x="2733" y="919"/>
                    </a:lnTo>
                    <a:lnTo>
                      <a:pt x="2736" y="917"/>
                    </a:lnTo>
                    <a:lnTo>
                      <a:pt x="2738" y="915"/>
                    </a:lnTo>
                    <a:lnTo>
                      <a:pt x="2733" y="915"/>
                    </a:lnTo>
                    <a:lnTo>
                      <a:pt x="2733" y="920"/>
                    </a:lnTo>
                    <a:lnTo>
                      <a:pt x="2734" y="920"/>
                    </a:lnTo>
                    <a:lnTo>
                      <a:pt x="2734" y="919"/>
                    </a:lnTo>
                    <a:lnTo>
                      <a:pt x="2737" y="917"/>
                    </a:lnTo>
                    <a:lnTo>
                      <a:pt x="2739" y="915"/>
                    </a:lnTo>
                    <a:lnTo>
                      <a:pt x="2739" y="914"/>
                    </a:lnTo>
                    <a:lnTo>
                      <a:pt x="2734" y="914"/>
                    </a:lnTo>
                    <a:lnTo>
                      <a:pt x="2738" y="916"/>
                    </a:lnTo>
                    <a:lnTo>
                      <a:pt x="2739" y="914"/>
                    </a:lnTo>
                    <a:lnTo>
                      <a:pt x="2734" y="914"/>
                    </a:lnTo>
                    <a:lnTo>
                      <a:pt x="2738" y="916"/>
                    </a:lnTo>
                    <a:lnTo>
                      <a:pt x="2741" y="911"/>
                    </a:lnTo>
                    <a:lnTo>
                      <a:pt x="2741" y="904"/>
                    </a:lnTo>
                    <a:lnTo>
                      <a:pt x="2736" y="904"/>
                    </a:lnTo>
                    <a:lnTo>
                      <a:pt x="2739" y="906"/>
                    </a:lnTo>
                    <a:lnTo>
                      <a:pt x="2741" y="904"/>
                    </a:lnTo>
                    <a:lnTo>
                      <a:pt x="2736" y="904"/>
                    </a:lnTo>
                    <a:lnTo>
                      <a:pt x="2739" y="906"/>
                    </a:lnTo>
                    <a:lnTo>
                      <a:pt x="2741" y="902"/>
                    </a:lnTo>
                    <a:lnTo>
                      <a:pt x="2742" y="901"/>
                    </a:lnTo>
                    <a:lnTo>
                      <a:pt x="2742" y="895"/>
                    </a:lnTo>
                    <a:lnTo>
                      <a:pt x="2737" y="895"/>
                    </a:lnTo>
                    <a:lnTo>
                      <a:pt x="2741" y="897"/>
                    </a:lnTo>
                    <a:lnTo>
                      <a:pt x="2742" y="895"/>
                    </a:lnTo>
                    <a:lnTo>
                      <a:pt x="2737" y="895"/>
                    </a:lnTo>
                    <a:lnTo>
                      <a:pt x="2741" y="897"/>
                    </a:lnTo>
                    <a:lnTo>
                      <a:pt x="2742" y="892"/>
                    </a:lnTo>
                    <a:lnTo>
                      <a:pt x="2743" y="890"/>
                    </a:lnTo>
                    <a:lnTo>
                      <a:pt x="2743" y="884"/>
                    </a:lnTo>
                    <a:lnTo>
                      <a:pt x="2738" y="884"/>
                    </a:lnTo>
                    <a:lnTo>
                      <a:pt x="2743" y="885"/>
                    </a:lnTo>
                    <a:lnTo>
                      <a:pt x="2743" y="884"/>
                    </a:lnTo>
                    <a:lnTo>
                      <a:pt x="2738" y="884"/>
                    </a:lnTo>
                    <a:lnTo>
                      <a:pt x="2743" y="885"/>
                    </a:lnTo>
                    <a:lnTo>
                      <a:pt x="2745" y="877"/>
                    </a:lnTo>
                    <a:lnTo>
                      <a:pt x="2745" y="862"/>
                    </a:lnTo>
                    <a:lnTo>
                      <a:pt x="2739" y="862"/>
                    </a:lnTo>
                    <a:lnTo>
                      <a:pt x="2745" y="863"/>
                    </a:lnTo>
                    <a:lnTo>
                      <a:pt x="2745" y="862"/>
                    </a:lnTo>
                    <a:lnTo>
                      <a:pt x="2739" y="862"/>
                    </a:lnTo>
                    <a:lnTo>
                      <a:pt x="2745" y="863"/>
                    </a:lnTo>
                    <a:lnTo>
                      <a:pt x="2746" y="854"/>
                    </a:lnTo>
                    <a:lnTo>
                      <a:pt x="2746" y="844"/>
                    </a:lnTo>
                    <a:lnTo>
                      <a:pt x="2741" y="844"/>
                    </a:lnTo>
                    <a:lnTo>
                      <a:pt x="2746" y="845"/>
                    </a:lnTo>
                    <a:lnTo>
                      <a:pt x="2746" y="844"/>
                    </a:lnTo>
                    <a:lnTo>
                      <a:pt x="2741" y="844"/>
                    </a:lnTo>
                    <a:lnTo>
                      <a:pt x="2746" y="845"/>
                    </a:lnTo>
                    <a:lnTo>
                      <a:pt x="2747" y="835"/>
                    </a:lnTo>
                    <a:lnTo>
                      <a:pt x="2747" y="823"/>
                    </a:lnTo>
                    <a:lnTo>
                      <a:pt x="2742" y="823"/>
                    </a:lnTo>
                    <a:lnTo>
                      <a:pt x="2747" y="824"/>
                    </a:lnTo>
                    <a:lnTo>
                      <a:pt x="2747" y="823"/>
                    </a:lnTo>
                    <a:lnTo>
                      <a:pt x="2742" y="823"/>
                    </a:lnTo>
                    <a:lnTo>
                      <a:pt x="2747" y="824"/>
                    </a:lnTo>
                    <a:lnTo>
                      <a:pt x="2749" y="814"/>
                    </a:lnTo>
                    <a:lnTo>
                      <a:pt x="2749" y="789"/>
                    </a:lnTo>
                    <a:lnTo>
                      <a:pt x="2743" y="789"/>
                    </a:lnTo>
                    <a:lnTo>
                      <a:pt x="2749" y="791"/>
                    </a:lnTo>
                    <a:lnTo>
                      <a:pt x="2749" y="789"/>
                    </a:lnTo>
                    <a:lnTo>
                      <a:pt x="2743" y="789"/>
                    </a:lnTo>
                    <a:lnTo>
                      <a:pt x="2749" y="791"/>
                    </a:lnTo>
                    <a:lnTo>
                      <a:pt x="2750" y="778"/>
                    </a:lnTo>
                    <a:lnTo>
                      <a:pt x="2750" y="764"/>
                    </a:lnTo>
                    <a:lnTo>
                      <a:pt x="2745" y="764"/>
                    </a:lnTo>
                    <a:lnTo>
                      <a:pt x="2750" y="765"/>
                    </a:lnTo>
                    <a:lnTo>
                      <a:pt x="2750" y="764"/>
                    </a:lnTo>
                    <a:lnTo>
                      <a:pt x="2745" y="764"/>
                    </a:lnTo>
                    <a:lnTo>
                      <a:pt x="2750" y="765"/>
                    </a:lnTo>
                    <a:lnTo>
                      <a:pt x="2751" y="751"/>
                    </a:lnTo>
                    <a:lnTo>
                      <a:pt x="2751" y="736"/>
                    </a:lnTo>
                    <a:lnTo>
                      <a:pt x="2746" y="736"/>
                    </a:lnTo>
                    <a:lnTo>
                      <a:pt x="2751" y="738"/>
                    </a:lnTo>
                    <a:lnTo>
                      <a:pt x="2751" y="736"/>
                    </a:lnTo>
                    <a:lnTo>
                      <a:pt x="2746" y="736"/>
                    </a:lnTo>
                    <a:lnTo>
                      <a:pt x="2751" y="738"/>
                    </a:lnTo>
                    <a:lnTo>
                      <a:pt x="2752" y="722"/>
                    </a:lnTo>
                    <a:lnTo>
                      <a:pt x="2752" y="691"/>
                    </a:lnTo>
                    <a:lnTo>
                      <a:pt x="2747" y="691"/>
                    </a:lnTo>
                    <a:lnTo>
                      <a:pt x="2752" y="693"/>
                    </a:lnTo>
                    <a:lnTo>
                      <a:pt x="2752" y="691"/>
                    </a:lnTo>
                    <a:lnTo>
                      <a:pt x="2747" y="691"/>
                    </a:lnTo>
                    <a:lnTo>
                      <a:pt x="2752" y="693"/>
                    </a:lnTo>
                    <a:lnTo>
                      <a:pt x="2754" y="677"/>
                    </a:lnTo>
                    <a:lnTo>
                      <a:pt x="2754" y="660"/>
                    </a:lnTo>
                    <a:lnTo>
                      <a:pt x="2749" y="660"/>
                    </a:lnTo>
                    <a:lnTo>
                      <a:pt x="2754" y="661"/>
                    </a:lnTo>
                    <a:lnTo>
                      <a:pt x="2754" y="660"/>
                    </a:lnTo>
                    <a:lnTo>
                      <a:pt x="2749" y="660"/>
                    </a:lnTo>
                    <a:lnTo>
                      <a:pt x="2754" y="661"/>
                    </a:lnTo>
                    <a:lnTo>
                      <a:pt x="2755" y="645"/>
                    </a:lnTo>
                    <a:lnTo>
                      <a:pt x="2755" y="627"/>
                    </a:lnTo>
                    <a:lnTo>
                      <a:pt x="2750" y="627"/>
                    </a:lnTo>
                    <a:lnTo>
                      <a:pt x="2755" y="628"/>
                    </a:lnTo>
                    <a:lnTo>
                      <a:pt x="2755" y="627"/>
                    </a:lnTo>
                    <a:lnTo>
                      <a:pt x="2750" y="627"/>
                    </a:lnTo>
                    <a:lnTo>
                      <a:pt x="2755" y="628"/>
                    </a:lnTo>
                    <a:lnTo>
                      <a:pt x="2756" y="611"/>
                    </a:lnTo>
                    <a:lnTo>
                      <a:pt x="2756" y="575"/>
                    </a:lnTo>
                    <a:lnTo>
                      <a:pt x="2751" y="575"/>
                    </a:lnTo>
                    <a:lnTo>
                      <a:pt x="2756" y="576"/>
                    </a:lnTo>
                    <a:lnTo>
                      <a:pt x="2756" y="575"/>
                    </a:lnTo>
                    <a:lnTo>
                      <a:pt x="2751" y="575"/>
                    </a:lnTo>
                    <a:lnTo>
                      <a:pt x="2756" y="576"/>
                    </a:lnTo>
                    <a:lnTo>
                      <a:pt x="2758" y="558"/>
                    </a:lnTo>
                    <a:lnTo>
                      <a:pt x="2758" y="540"/>
                    </a:lnTo>
                    <a:lnTo>
                      <a:pt x="2752" y="540"/>
                    </a:lnTo>
                    <a:lnTo>
                      <a:pt x="2758" y="541"/>
                    </a:lnTo>
                    <a:lnTo>
                      <a:pt x="2758" y="540"/>
                    </a:lnTo>
                    <a:lnTo>
                      <a:pt x="2752" y="540"/>
                    </a:lnTo>
                    <a:lnTo>
                      <a:pt x="2758" y="541"/>
                    </a:lnTo>
                    <a:lnTo>
                      <a:pt x="2759" y="522"/>
                    </a:lnTo>
                    <a:lnTo>
                      <a:pt x="2759" y="503"/>
                    </a:lnTo>
                    <a:lnTo>
                      <a:pt x="2754" y="503"/>
                    </a:lnTo>
                    <a:lnTo>
                      <a:pt x="2759" y="504"/>
                    </a:lnTo>
                    <a:lnTo>
                      <a:pt x="2759" y="503"/>
                    </a:lnTo>
                    <a:lnTo>
                      <a:pt x="2754" y="503"/>
                    </a:lnTo>
                    <a:lnTo>
                      <a:pt x="2759" y="504"/>
                    </a:lnTo>
                    <a:lnTo>
                      <a:pt x="2760" y="492"/>
                    </a:lnTo>
                    <a:lnTo>
                      <a:pt x="2755" y="491"/>
                    </a:lnTo>
                    <a:lnTo>
                      <a:pt x="2755" y="496"/>
                    </a:lnTo>
                    <a:lnTo>
                      <a:pt x="2755" y="495"/>
                    </a:lnTo>
                    <a:lnTo>
                      <a:pt x="2760" y="492"/>
                    </a:lnTo>
                    <a:lnTo>
                      <a:pt x="2755" y="491"/>
                    </a:lnTo>
                    <a:lnTo>
                      <a:pt x="2755" y="496"/>
                    </a:lnTo>
                    <a:lnTo>
                      <a:pt x="2794" y="496"/>
                    </a:lnTo>
                    <a:lnTo>
                      <a:pt x="2794" y="495"/>
                    </a:lnTo>
                    <a:lnTo>
                      <a:pt x="2799" y="492"/>
                    </a:lnTo>
                    <a:lnTo>
                      <a:pt x="2800" y="483"/>
                    </a:lnTo>
                    <a:lnTo>
                      <a:pt x="2800" y="474"/>
                    </a:lnTo>
                    <a:lnTo>
                      <a:pt x="2795" y="474"/>
                    </a:lnTo>
                    <a:lnTo>
                      <a:pt x="2800" y="475"/>
                    </a:lnTo>
                    <a:lnTo>
                      <a:pt x="2800" y="474"/>
                    </a:lnTo>
                    <a:lnTo>
                      <a:pt x="2795" y="474"/>
                    </a:lnTo>
                    <a:lnTo>
                      <a:pt x="2800" y="475"/>
                    </a:lnTo>
                    <a:lnTo>
                      <a:pt x="2801" y="468"/>
                    </a:lnTo>
                    <a:lnTo>
                      <a:pt x="2801" y="450"/>
                    </a:lnTo>
                    <a:lnTo>
                      <a:pt x="2796" y="450"/>
                    </a:lnTo>
                    <a:lnTo>
                      <a:pt x="2801" y="451"/>
                    </a:lnTo>
                    <a:lnTo>
                      <a:pt x="2801" y="450"/>
                    </a:lnTo>
                    <a:lnTo>
                      <a:pt x="2796" y="450"/>
                    </a:lnTo>
                    <a:lnTo>
                      <a:pt x="2801" y="451"/>
                    </a:lnTo>
                    <a:lnTo>
                      <a:pt x="2803" y="443"/>
                    </a:lnTo>
                    <a:lnTo>
                      <a:pt x="2803" y="434"/>
                    </a:lnTo>
                    <a:lnTo>
                      <a:pt x="2798" y="434"/>
                    </a:lnTo>
                    <a:lnTo>
                      <a:pt x="2803" y="435"/>
                    </a:lnTo>
                    <a:lnTo>
                      <a:pt x="2803" y="434"/>
                    </a:lnTo>
                    <a:lnTo>
                      <a:pt x="2798" y="434"/>
                    </a:lnTo>
                    <a:lnTo>
                      <a:pt x="2803" y="435"/>
                    </a:lnTo>
                    <a:lnTo>
                      <a:pt x="2804" y="428"/>
                    </a:lnTo>
                    <a:lnTo>
                      <a:pt x="2804" y="419"/>
                    </a:lnTo>
                    <a:lnTo>
                      <a:pt x="2799" y="419"/>
                    </a:lnTo>
                    <a:lnTo>
                      <a:pt x="2804" y="420"/>
                    </a:lnTo>
                    <a:lnTo>
                      <a:pt x="2804" y="419"/>
                    </a:lnTo>
                    <a:lnTo>
                      <a:pt x="2799" y="419"/>
                    </a:lnTo>
                    <a:lnTo>
                      <a:pt x="2804" y="420"/>
                    </a:lnTo>
                    <a:lnTo>
                      <a:pt x="2805" y="412"/>
                    </a:lnTo>
                    <a:lnTo>
                      <a:pt x="2805" y="397"/>
                    </a:lnTo>
                    <a:lnTo>
                      <a:pt x="2800" y="397"/>
                    </a:lnTo>
                    <a:lnTo>
                      <a:pt x="2805" y="398"/>
                    </a:lnTo>
                    <a:lnTo>
                      <a:pt x="2805" y="397"/>
                    </a:lnTo>
                    <a:lnTo>
                      <a:pt x="2800" y="397"/>
                    </a:lnTo>
                    <a:lnTo>
                      <a:pt x="2805" y="398"/>
                    </a:lnTo>
                    <a:lnTo>
                      <a:pt x="2807" y="390"/>
                    </a:lnTo>
                    <a:lnTo>
                      <a:pt x="2807" y="382"/>
                    </a:lnTo>
                    <a:lnTo>
                      <a:pt x="2801" y="382"/>
                    </a:lnTo>
                    <a:lnTo>
                      <a:pt x="2807" y="384"/>
                    </a:lnTo>
                    <a:lnTo>
                      <a:pt x="2807" y="382"/>
                    </a:lnTo>
                    <a:lnTo>
                      <a:pt x="2801" y="382"/>
                    </a:lnTo>
                    <a:lnTo>
                      <a:pt x="2807" y="384"/>
                    </a:lnTo>
                    <a:lnTo>
                      <a:pt x="2808" y="376"/>
                    </a:lnTo>
                    <a:lnTo>
                      <a:pt x="2808" y="368"/>
                    </a:lnTo>
                    <a:lnTo>
                      <a:pt x="2803" y="368"/>
                    </a:lnTo>
                    <a:lnTo>
                      <a:pt x="2808" y="369"/>
                    </a:lnTo>
                    <a:lnTo>
                      <a:pt x="2808" y="368"/>
                    </a:lnTo>
                    <a:lnTo>
                      <a:pt x="2803" y="368"/>
                    </a:lnTo>
                    <a:lnTo>
                      <a:pt x="2808" y="369"/>
                    </a:lnTo>
                    <a:lnTo>
                      <a:pt x="2809" y="362"/>
                    </a:lnTo>
                    <a:lnTo>
                      <a:pt x="2809" y="347"/>
                    </a:lnTo>
                    <a:lnTo>
                      <a:pt x="2804" y="347"/>
                    </a:lnTo>
                    <a:lnTo>
                      <a:pt x="2808" y="349"/>
                    </a:lnTo>
                    <a:lnTo>
                      <a:pt x="2809" y="347"/>
                    </a:lnTo>
                    <a:lnTo>
                      <a:pt x="2804" y="347"/>
                    </a:lnTo>
                    <a:lnTo>
                      <a:pt x="2808" y="349"/>
                    </a:lnTo>
                    <a:lnTo>
                      <a:pt x="2809" y="342"/>
                    </a:lnTo>
                    <a:lnTo>
                      <a:pt x="2811" y="341"/>
                    </a:lnTo>
                    <a:lnTo>
                      <a:pt x="2811" y="333"/>
                    </a:lnTo>
                    <a:lnTo>
                      <a:pt x="2805" y="333"/>
                    </a:lnTo>
                    <a:lnTo>
                      <a:pt x="2809" y="334"/>
                    </a:lnTo>
                    <a:lnTo>
                      <a:pt x="2811" y="333"/>
                    </a:lnTo>
                    <a:lnTo>
                      <a:pt x="2805" y="333"/>
                    </a:lnTo>
                    <a:lnTo>
                      <a:pt x="2809" y="334"/>
                    </a:lnTo>
                    <a:lnTo>
                      <a:pt x="2811" y="328"/>
                    </a:lnTo>
                    <a:lnTo>
                      <a:pt x="2812" y="327"/>
                    </a:lnTo>
                    <a:lnTo>
                      <a:pt x="2812" y="315"/>
                    </a:lnTo>
                    <a:lnTo>
                      <a:pt x="2807" y="315"/>
                    </a:lnTo>
                    <a:lnTo>
                      <a:pt x="2811" y="316"/>
                    </a:lnTo>
                    <a:lnTo>
                      <a:pt x="2812" y="315"/>
                    </a:lnTo>
                    <a:lnTo>
                      <a:pt x="2807" y="315"/>
                    </a:lnTo>
                    <a:lnTo>
                      <a:pt x="2811" y="316"/>
                    </a:lnTo>
                    <a:lnTo>
                      <a:pt x="2812" y="310"/>
                    </a:lnTo>
                    <a:lnTo>
                      <a:pt x="2813" y="309"/>
                    </a:lnTo>
                    <a:lnTo>
                      <a:pt x="2813" y="302"/>
                    </a:lnTo>
                    <a:lnTo>
                      <a:pt x="2808" y="302"/>
                    </a:lnTo>
                    <a:lnTo>
                      <a:pt x="2812" y="303"/>
                    </a:lnTo>
                    <a:lnTo>
                      <a:pt x="2813" y="302"/>
                    </a:lnTo>
                    <a:lnTo>
                      <a:pt x="2808" y="302"/>
                    </a:lnTo>
                    <a:lnTo>
                      <a:pt x="2812" y="303"/>
                    </a:lnTo>
                    <a:lnTo>
                      <a:pt x="2813" y="297"/>
                    </a:lnTo>
                    <a:lnTo>
                      <a:pt x="2814" y="296"/>
                    </a:lnTo>
                    <a:lnTo>
                      <a:pt x="2814" y="291"/>
                    </a:lnTo>
                    <a:lnTo>
                      <a:pt x="2809" y="291"/>
                    </a:lnTo>
                    <a:lnTo>
                      <a:pt x="2813" y="292"/>
                    </a:lnTo>
                    <a:lnTo>
                      <a:pt x="2814" y="291"/>
                    </a:lnTo>
                    <a:lnTo>
                      <a:pt x="2809" y="291"/>
                    </a:lnTo>
                    <a:lnTo>
                      <a:pt x="2813" y="292"/>
                    </a:lnTo>
                    <a:lnTo>
                      <a:pt x="2814" y="285"/>
                    </a:lnTo>
                    <a:lnTo>
                      <a:pt x="2816" y="284"/>
                    </a:lnTo>
                    <a:lnTo>
                      <a:pt x="2816" y="272"/>
                    </a:lnTo>
                    <a:lnTo>
                      <a:pt x="2811" y="272"/>
                    </a:lnTo>
                    <a:lnTo>
                      <a:pt x="2814" y="274"/>
                    </a:lnTo>
                    <a:lnTo>
                      <a:pt x="2816" y="272"/>
                    </a:lnTo>
                    <a:lnTo>
                      <a:pt x="2811" y="272"/>
                    </a:lnTo>
                    <a:lnTo>
                      <a:pt x="2814" y="274"/>
                    </a:lnTo>
                    <a:lnTo>
                      <a:pt x="2816" y="269"/>
                    </a:lnTo>
                    <a:lnTo>
                      <a:pt x="2817" y="267"/>
                    </a:lnTo>
                    <a:lnTo>
                      <a:pt x="2817" y="261"/>
                    </a:lnTo>
                    <a:lnTo>
                      <a:pt x="2812" y="261"/>
                    </a:lnTo>
                    <a:lnTo>
                      <a:pt x="2816" y="262"/>
                    </a:lnTo>
                    <a:lnTo>
                      <a:pt x="2817" y="261"/>
                    </a:lnTo>
                    <a:lnTo>
                      <a:pt x="2812" y="261"/>
                    </a:lnTo>
                    <a:lnTo>
                      <a:pt x="2816" y="262"/>
                    </a:lnTo>
                    <a:lnTo>
                      <a:pt x="2817" y="257"/>
                    </a:lnTo>
                    <a:lnTo>
                      <a:pt x="2818" y="256"/>
                    </a:lnTo>
                    <a:lnTo>
                      <a:pt x="2818" y="250"/>
                    </a:lnTo>
                    <a:lnTo>
                      <a:pt x="2813" y="250"/>
                    </a:lnTo>
                    <a:lnTo>
                      <a:pt x="2817" y="252"/>
                    </a:lnTo>
                    <a:lnTo>
                      <a:pt x="2818" y="250"/>
                    </a:lnTo>
                    <a:lnTo>
                      <a:pt x="2813" y="250"/>
                    </a:lnTo>
                    <a:lnTo>
                      <a:pt x="2817" y="252"/>
                    </a:lnTo>
                    <a:lnTo>
                      <a:pt x="2818" y="247"/>
                    </a:lnTo>
                    <a:lnTo>
                      <a:pt x="2820" y="245"/>
                    </a:lnTo>
                    <a:lnTo>
                      <a:pt x="2820" y="235"/>
                    </a:lnTo>
                    <a:lnTo>
                      <a:pt x="2814" y="235"/>
                    </a:lnTo>
                    <a:lnTo>
                      <a:pt x="2818" y="236"/>
                    </a:lnTo>
                    <a:lnTo>
                      <a:pt x="2820" y="235"/>
                    </a:lnTo>
                    <a:lnTo>
                      <a:pt x="2814" y="235"/>
                    </a:lnTo>
                    <a:lnTo>
                      <a:pt x="2818" y="236"/>
                    </a:lnTo>
                    <a:lnTo>
                      <a:pt x="2820" y="231"/>
                    </a:lnTo>
                    <a:lnTo>
                      <a:pt x="2821" y="230"/>
                    </a:lnTo>
                    <a:lnTo>
                      <a:pt x="2821" y="225"/>
                    </a:lnTo>
                    <a:lnTo>
                      <a:pt x="2816" y="225"/>
                    </a:lnTo>
                    <a:lnTo>
                      <a:pt x="2820" y="226"/>
                    </a:lnTo>
                    <a:lnTo>
                      <a:pt x="2821" y="225"/>
                    </a:lnTo>
                    <a:lnTo>
                      <a:pt x="2816" y="225"/>
                    </a:lnTo>
                    <a:lnTo>
                      <a:pt x="2820" y="226"/>
                    </a:lnTo>
                    <a:lnTo>
                      <a:pt x="2821" y="221"/>
                    </a:lnTo>
                    <a:lnTo>
                      <a:pt x="2822" y="219"/>
                    </a:lnTo>
                    <a:lnTo>
                      <a:pt x="2822" y="216"/>
                    </a:lnTo>
                    <a:lnTo>
                      <a:pt x="2817" y="216"/>
                    </a:lnTo>
                    <a:lnTo>
                      <a:pt x="2821" y="217"/>
                    </a:lnTo>
                    <a:lnTo>
                      <a:pt x="2822" y="216"/>
                    </a:lnTo>
                    <a:lnTo>
                      <a:pt x="2817" y="216"/>
                    </a:lnTo>
                    <a:lnTo>
                      <a:pt x="2821" y="217"/>
                    </a:lnTo>
                    <a:lnTo>
                      <a:pt x="2822" y="212"/>
                    </a:lnTo>
                    <a:lnTo>
                      <a:pt x="2823" y="210"/>
                    </a:lnTo>
                    <a:lnTo>
                      <a:pt x="2823" y="201"/>
                    </a:lnTo>
                    <a:lnTo>
                      <a:pt x="2818" y="201"/>
                    </a:lnTo>
                    <a:lnTo>
                      <a:pt x="2822" y="203"/>
                    </a:lnTo>
                    <a:lnTo>
                      <a:pt x="2823" y="201"/>
                    </a:lnTo>
                    <a:lnTo>
                      <a:pt x="2818" y="201"/>
                    </a:lnTo>
                    <a:lnTo>
                      <a:pt x="2822" y="203"/>
                    </a:lnTo>
                    <a:lnTo>
                      <a:pt x="2823" y="198"/>
                    </a:lnTo>
                    <a:lnTo>
                      <a:pt x="2825" y="196"/>
                    </a:lnTo>
                    <a:lnTo>
                      <a:pt x="2825" y="192"/>
                    </a:lnTo>
                    <a:lnTo>
                      <a:pt x="2820" y="192"/>
                    </a:lnTo>
                    <a:lnTo>
                      <a:pt x="2823" y="194"/>
                    </a:lnTo>
                    <a:lnTo>
                      <a:pt x="2825" y="192"/>
                    </a:lnTo>
                    <a:lnTo>
                      <a:pt x="2820" y="192"/>
                    </a:lnTo>
                    <a:lnTo>
                      <a:pt x="2823" y="194"/>
                    </a:lnTo>
                    <a:lnTo>
                      <a:pt x="2825" y="190"/>
                    </a:lnTo>
                    <a:lnTo>
                      <a:pt x="2826" y="188"/>
                    </a:lnTo>
                    <a:lnTo>
                      <a:pt x="2826" y="183"/>
                    </a:lnTo>
                    <a:lnTo>
                      <a:pt x="2821" y="183"/>
                    </a:lnTo>
                    <a:lnTo>
                      <a:pt x="2825" y="185"/>
                    </a:lnTo>
                    <a:lnTo>
                      <a:pt x="2826" y="183"/>
                    </a:lnTo>
                    <a:lnTo>
                      <a:pt x="2821" y="183"/>
                    </a:lnTo>
                    <a:lnTo>
                      <a:pt x="2825" y="185"/>
                    </a:lnTo>
                    <a:lnTo>
                      <a:pt x="2826" y="181"/>
                    </a:lnTo>
                    <a:lnTo>
                      <a:pt x="2827" y="179"/>
                    </a:lnTo>
                    <a:lnTo>
                      <a:pt x="2827" y="172"/>
                    </a:lnTo>
                    <a:lnTo>
                      <a:pt x="2822" y="172"/>
                    </a:lnTo>
                    <a:lnTo>
                      <a:pt x="2826" y="173"/>
                    </a:lnTo>
                    <a:lnTo>
                      <a:pt x="2827" y="172"/>
                    </a:lnTo>
                    <a:lnTo>
                      <a:pt x="2822" y="172"/>
                    </a:lnTo>
                    <a:lnTo>
                      <a:pt x="2826" y="173"/>
                    </a:lnTo>
                    <a:lnTo>
                      <a:pt x="2827" y="169"/>
                    </a:lnTo>
                    <a:lnTo>
                      <a:pt x="2829" y="168"/>
                    </a:lnTo>
                    <a:lnTo>
                      <a:pt x="2829" y="164"/>
                    </a:lnTo>
                    <a:lnTo>
                      <a:pt x="2823" y="164"/>
                    </a:lnTo>
                    <a:lnTo>
                      <a:pt x="2827" y="165"/>
                    </a:lnTo>
                    <a:lnTo>
                      <a:pt x="2829" y="164"/>
                    </a:lnTo>
                    <a:lnTo>
                      <a:pt x="2823" y="164"/>
                    </a:lnTo>
                    <a:lnTo>
                      <a:pt x="2827" y="165"/>
                    </a:lnTo>
                    <a:lnTo>
                      <a:pt x="2829" y="161"/>
                    </a:lnTo>
                    <a:lnTo>
                      <a:pt x="2830" y="160"/>
                    </a:lnTo>
                    <a:lnTo>
                      <a:pt x="2830" y="156"/>
                    </a:lnTo>
                    <a:lnTo>
                      <a:pt x="2825" y="156"/>
                    </a:lnTo>
                    <a:lnTo>
                      <a:pt x="2829" y="157"/>
                    </a:lnTo>
                    <a:lnTo>
                      <a:pt x="2830" y="156"/>
                    </a:lnTo>
                    <a:lnTo>
                      <a:pt x="2825" y="156"/>
                    </a:lnTo>
                    <a:lnTo>
                      <a:pt x="2829" y="157"/>
                    </a:lnTo>
                    <a:lnTo>
                      <a:pt x="2830" y="154"/>
                    </a:lnTo>
                    <a:lnTo>
                      <a:pt x="2831" y="152"/>
                    </a:lnTo>
                    <a:lnTo>
                      <a:pt x="2831" y="145"/>
                    </a:lnTo>
                    <a:lnTo>
                      <a:pt x="2826" y="145"/>
                    </a:lnTo>
                    <a:lnTo>
                      <a:pt x="2830" y="147"/>
                    </a:lnTo>
                    <a:lnTo>
                      <a:pt x="2831" y="145"/>
                    </a:lnTo>
                    <a:lnTo>
                      <a:pt x="2826" y="145"/>
                    </a:lnTo>
                    <a:lnTo>
                      <a:pt x="2830" y="147"/>
                    </a:lnTo>
                    <a:lnTo>
                      <a:pt x="2832" y="142"/>
                    </a:lnTo>
                    <a:lnTo>
                      <a:pt x="2832" y="138"/>
                    </a:lnTo>
                    <a:lnTo>
                      <a:pt x="2827" y="138"/>
                    </a:lnTo>
                    <a:lnTo>
                      <a:pt x="2831" y="141"/>
                    </a:lnTo>
                    <a:lnTo>
                      <a:pt x="2832" y="138"/>
                    </a:lnTo>
                    <a:lnTo>
                      <a:pt x="2827" y="138"/>
                    </a:lnTo>
                    <a:lnTo>
                      <a:pt x="2831" y="141"/>
                    </a:lnTo>
                    <a:lnTo>
                      <a:pt x="2834" y="135"/>
                    </a:lnTo>
                    <a:lnTo>
                      <a:pt x="2834" y="132"/>
                    </a:lnTo>
                    <a:lnTo>
                      <a:pt x="2829" y="132"/>
                    </a:lnTo>
                    <a:lnTo>
                      <a:pt x="2832" y="134"/>
                    </a:lnTo>
                    <a:lnTo>
                      <a:pt x="2834" y="132"/>
                    </a:lnTo>
                    <a:lnTo>
                      <a:pt x="2829" y="132"/>
                    </a:lnTo>
                    <a:lnTo>
                      <a:pt x="2832" y="134"/>
                    </a:lnTo>
                    <a:lnTo>
                      <a:pt x="2835" y="129"/>
                    </a:lnTo>
                    <a:lnTo>
                      <a:pt x="2835" y="123"/>
                    </a:lnTo>
                    <a:lnTo>
                      <a:pt x="2830" y="123"/>
                    </a:lnTo>
                    <a:lnTo>
                      <a:pt x="2834" y="125"/>
                    </a:lnTo>
                    <a:lnTo>
                      <a:pt x="2835" y="123"/>
                    </a:lnTo>
                    <a:lnTo>
                      <a:pt x="2830" y="123"/>
                    </a:lnTo>
                    <a:lnTo>
                      <a:pt x="2834" y="125"/>
                    </a:lnTo>
                    <a:lnTo>
                      <a:pt x="2836" y="120"/>
                    </a:lnTo>
                    <a:lnTo>
                      <a:pt x="2836" y="116"/>
                    </a:lnTo>
                    <a:lnTo>
                      <a:pt x="2831" y="116"/>
                    </a:lnTo>
                    <a:lnTo>
                      <a:pt x="2835" y="119"/>
                    </a:lnTo>
                    <a:lnTo>
                      <a:pt x="2836" y="116"/>
                    </a:lnTo>
                    <a:lnTo>
                      <a:pt x="2831" y="116"/>
                    </a:lnTo>
                    <a:lnTo>
                      <a:pt x="2835" y="119"/>
                    </a:lnTo>
                    <a:lnTo>
                      <a:pt x="2838" y="113"/>
                    </a:lnTo>
                    <a:lnTo>
                      <a:pt x="2838" y="111"/>
                    </a:lnTo>
                    <a:lnTo>
                      <a:pt x="2832" y="111"/>
                    </a:lnTo>
                    <a:lnTo>
                      <a:pt x="2836" y="113"/>
                    </a:lnTo>
                    <a:lnTo>
                      <a:pt x="2838" y="111"/>
                    </a:lnTo>
                    <a:lnTo>
                      <a:pt x="2832" y="111"/>
                    </a:lnTo>
                    <a:lnTo>
                      <a:pt x="2836" y="113"/>
                    </a:lnTo>
                    <a:lnTo>
                      <a:pt x="2839" y="108"/>
                    </a:lnTo>
                    <a:lnTo>
                      <a:pt x="2839" y="103"/>
                    </a:lnTo>
                    <a:lnTo>
                      <a:pt x="2834" y="103"/>
                    </a:lnTo>
                    <a:lnTo>
                      <a:pt x="2838" y="106"/>
                    </a:lnTo>
                    <a:lnTo>
                      <a:pt x="2839" y="103"/>
                    </a:lnTo>
                    <a:lnTo>
                      <a:pt x="2834" y="103"/>
                    </a:lnTo>
                    <a:lnTo>
                      <a:pt x="2838" y="106"/>
                    </a:lnTo>
                    <a:lnTo>
                      <a:pt x="2840" y="101"/>
                    </a:lnTo>
                    <a:lnTo>
                      <a:pt x="2840" y="98"/>
                    </a:lnTo>
                    <a:lnTo>
                      <a:pt x="2835" y="98"/>
                    </a:lnTo>
                    <a:lnTo>
                      <a:pt x="2839" y="101"/>
                    </a:lnTo>
                    <a:lnTo>
                      <a:pt x="2840" y="98"/>
                    </a:lnTo>
                    <a:lnTo>
                      <a:pt x="2835" y="98"/>
                    </a:lnTo>
                    <a:lnTo>
                      <a:pt x="2839" y="101"/>
                    </a:lnTo>
                    <a:lnTo>
                      <a:pt x="2842" y="95"/>
                    </a:lnTo>
                    <a:lnTo>
                      <a:pt x="2842" y="93"/>
                    </a:lnTo>
                    <a:lnTo>
                      <a:pt x="2836" y="93"/>
                    </a:lnTo>
                    <a:lnTo>
                      <a:pt x="2840" y="97"/>
                    </a:lnTo>
                    <a:lnTo>
                      <a:pt x="2839" y="95"/>
                    </a:lnTo>
                    <a:lnTo>
                      <a:pt x="2842" y="93"/>
                    </a:lnTo>
                    <a:lnTo>
                      <a:pt x="2836" y="93"/>
                    </a:lnTo>
                    <a:lnTo>
                      <a:pt x="2840" y="97"/>
                    </a:lnTo>
                    <a:lnTo>
                      <a:pt x="2842" y="95"/>
                    </a:lnTo>
                    <a:lnTo>
                      <a:pt x="2840" y="94"/>
                    </a:lnTo>
                    <a:lnTo>
                      <a:pt x="2843" y="92"/>
                    </a:lnTo>
                    <a:lnTo>
                      <a:pt x="2843" y="86"/>
                    </a:lnTo>
                    <a:lnTo>
                      <a:pt x="2838" y="86"/>
                    </a:lnTo>
                    <a:lnTo>
                      <a:pt x="2842" y="90"/>
                    </a:lnTo>
                    <a:lnTo>
                      <a:pt x="2840" y="89"/>
                    </a:lnTo>
                    <a:lnTo>
                      <a:pt x="2843" y="86"/>
                    </a:lnTo>
                    <a:lnTo>
                      <a:pt x="2838" y="86"/>
                    </a:lnTo>
                    <a:lnTo>
                      <a:pt x="2842" y="90"/>
                    </a:lnTo>
                    <a:lnTo>
                      <a:pt x="2843" y="89"/>
                    </a:lnTo>
                    <a:lnTo>
                      <a:pt x="2842" y="88"/>
                    </a:lnTo>
                    <a:lnTo>
                      <a:pt x="2844" y="85"/>
                    </a:lnTo>
                    <a:lnTo>
                      <a:pt x="2844" y="82"/>
                    </a:lnTo>
                    <a:lnTo>
                      <a:pt x="2839" y="82"/>
                    </a:lnTo>
                    <a:lnTo>
                      <a:pt x="2843" y="86"/>
                    </a:lnTo>
                    <a:lnTo>
                      <a:pt x="2842" y="85"/>
                    </a:lnTo>
                    <a:lnTo>
                      <a:pt x="2844" y="82"/>
                    </a:lnTo>
                    <a:lnTo>
                      <a:pt x="2839" y="82"/>
                    </a:lnTo>
                    <a:lnTo>
                      <a:pt x="2843" y="86"/>
                    </a:lnTo>
                    <a:lnTo>
                      <a:pt x="2844" y="85"/>
                    </a:lnTo>
                    <a:lnTo>
                      <a:pt x="2843" y="84"/>
                    </a:lnTo>
                    <a:lnTo>
                      <a:pt x="2845" y="81"/>
                    </a:lnTo>
                    <a:lnTo>
                      <a:pt x="2845" y="79"/>
                    </a:lnTo>
                    <a:lnTo>
                      <a:pt x="2840" y="79"/>
                    </a:lnTo>
                    <a:lnTo>
                      <a:pt x="2844" y="82"/>
                    </a:lnTo>
                    <a:lnTo>
                      <a:pt x="2843" y="81"/>
                    </a:lnTo>
                    <a:lnTo>
                      <a:pt x="2845" y="79"/>
                    </a:lnTo>
                    <a:lnTo>
                      <a:pt x="2840" y="79"/>
                    </a:lnTo>
                    <a:lnTo>
                      <a:pt x="2844" y="82"/>
                    </a:lnTo>
                    <a:lnTo>
                      <a:pt x="2845" y="81"/>
                    </a:lnTo>
                    <a:lnTo>
                      <a:pt x="2844" y="80"/>
                    </a:lnTo>
                    <a:lnTo>
                      <a:pt x="2847" y="77"/>
                    </a:lnTo>
                    <a:lnTo>
                      <a:pt x="2847" y="73"/>
                    </a:lnTo>
                    <a:lnTo>
                      <a:pt x="2842" y="73"/>
                    </a:lnTo>
                    <a:lnTo>
                      <a:pt x="2845" y="77"/>
                    </a:lnTo>
                    <a:lnTo>
                      <a:pt x="2844" y="76"/>
                    </a:lnTo>
                    <a:lnTo>
                      <a:pt x="2847" y="73"/>
                    </a:lnTo>
                    <a:lnTo>
                      <a:pt x="2842" y="73"/>
                    </a:lnTo>
                    <a:lnTo>
                      <a:pt x="2845" y="77"/>
                    </a:lnTo>
                    <a:lnTo>
                      <a:pt x="2847" y="76"/>
                    </a:lnTo>
                    <a:lnTo>
                      <a:pt x="2845" y="75"/>
                    </a:lnTo>
                    <a:lnTo>
                      <a:pt x="2848" y="72"/>
                    </a:lnTo>
                    <a:lnTo>
                      <a:pt x="2848" y="71"/>
                    </a:lnTo>
                    <a:lnTo>
                      <a:pt x="2843" y="71"/>
                    </a:lnTo>
                    <a:lnTo>
                      <a:pt x="2847" y="73"/>
                    </a:lnTo>
                    <a:lnTo>
                      <a:pt x="2848" y="71"/>
                    </a:lnTo>
                    <a:lnTo>
                      <a:pt x="2843" y="71"/>
                    </a:lnTo>
                    <a:lnTo>
                      <a:pt x="2847" y="73"/>
                    </a:lnTo>
                    <a:lnTo>
                      <a:pt x="2849" y="68"/>
                    </a:lnTo>
                    <a:lnTo>
                      <a:pt x="2849" y="67"/>
                    </a:lnTo>
                    <a:lnTo>
                      <a:pt x="2844" y="67"/>
                    </a:lnTo>
                    <a:lnTo>
                      <a:pt x="2844" y="72"/>
                    </a:lnTo>
                    <a:lnTo>
                      <a:pt x="2844" y="71"/>
                    </a:lnTo>
                    <a:lnTo>
                      <a:pt x="2847" y="70"/>
                    </a:lnTo>
                    <a:lnTo>
                      <a:pt x="2849" y="67"/>
                    </a:lnTo>
                    <a:lnTo>
                      <a:pt x="2844" y="67"/>
                    </a:lnTo>
                    <a:lnTo>
                      <a:pt x="2844" y="72"/>
                    </a:lnTo>
                    <a:lnTo>
                      <a:pt x="2845" y="72"/>
                    </a:lnTo>
                    <a:lnTo>
                      <a:pt x="2845" y="67"/>
                    </a:lnTo>
                    <a:lnTo>
                      <a:pt x="2842" y="67"/>
                    </a:lnTo>
                    <a:lnTo>
                      <a:pt x="2843" y="70"/>
                    </a:lnTo>
                    <a:lnTo>
                      <a:pt x="2845" y="72"/>
                    </a:lnTo>
                    <a:lnTo>
                      <a:pt x="2845" y="67"/>
                    </a:lnTo>
                    <a:lnTo>
                      <a:pt x="2842" y="67"/>
                    </a:lnTo>
                    <a:lnTo>
                      <a:pt x="2842" y="68"/>
                    </a:lnTo>
                    <a:lnTo>
                      <a:pt x="2843" y="72"/>
                    </a:lnTo>
                    <a:lnTo>
                      <a:pt x="2844" y="73"/>
                    </a:lnTo>
                    <a:lnTo>
                      <a:pt x="2847" y="70"/>
                    </a:lnTo>
                    <a:lnTo>
                      <a:pt x="2843" y="70"/>
                    </a:lnTo>
                    <a:lnTo>
                      <a:pt x="2844" y="73"/>
                    </a:lnTo>
                    <a:lnTo>
                      <a:pt x="2847" y="70"/>
                    </a:lnTo>
                    <a:lnTo>
                      <a:pt x="2843" y="70"/>
                    </a:lnTo>
                    <a:lnTo>
                      <a:pt x="2843" y="75"/>
                    </a:lnTo>
                    <a:lnTo>
                      <a:pt x="2844" y="77"/>
                    </a:lnTo>
                    <a:lnTo>
                      <a:pt x="2848" y="75"/>
                    </a:lnTo>
                    <a:lnTo>
                      <a:pt x="2844" y="75"/>
                    </a:lnTo>
                    <a:lnTo>
                      <a:pt x="2844" y="77"/>
                    </a:lnTo>
                    <a:lnTo>
                      <a:pt x="2848" y="75"/>
                    </a:lnTo>
                    <a:lnTo>
                      <a:pt x="2844" y="75"/>
                    </a:lnTo>
                    <a:lnTo>
                      <a:pt x="2844" y="84"/>
                    </a:lnTo>
                    <a:lnTo>
                      <a:pt x="2845" y="89"/>
                    </a:lnTo>
                    <a:lnTo>
                      <a:pt x="2849" y="88"/>
                    </a:lnTo>
                    <a:lnTo>
                      <a:pt x="2845" y="88"/>
                    </a:lnTo>
                    <a:lnTo>
                      <a:pt x="2845" y="89"/>
                    </a:lnTo>
                    <a:lnTo>
                      <a:pt x="2849" y="88"/>
                    </a:lnTo>
                    <a:lnTo>
                      <a:pt x="2845" y="88"/>
                    </a:lnTo>
                    <a:lnTo>
                      <a:pt x="2845" y="95"/>
                    </a:lnTo>
                    <a:lnTo>
                      <a:pt x="2847" y="101"/>
                    </a:lnTo>
                    <a:lnTo>
                      <a:pt x="2851" y="99"/>
                    </a:lnTo>
                    <a:lnTo>
                      <a:pt x="2847" y="99"/>
                    </a:lnTo>
                    <a:lnTo>
                      <a:pt x="2847" y="101"/>
                    </a:lnTo>
                    <a:lnTo>
                      <a:pt x="2851" y="99"/>
                    </a:lnTo>
                    <a:lnTo>
                      <a:pt x="2847" y="99"/>
                    </a:lnTo>
                    <a:lnTo>
                      <a:pt x="2847" y="108"/>
                    </a:lnTo>
                    <a:lnTo>
                      <a:pt x="2848" y="115"/>
                    </a:lnTo>
                    <a:lnTo>
                      <a:pt x="2852" y="113"/>
                    </a:lnTo>
                    <a:lnTo>
                      <a:pt x="2848" y="113"/>
                    </a:lnTo>
                    <a:lnTo>
                      <a:pt x="2848" y="115"/>
                    </a:lnTo>
                    <a:lnTo>
                      <a:pt x="2852" y="113"/>
                    </a:lnTo>
                    <a:lnTo>
                      <a:pt x="2848" y="113"/>
                    </a:lnTo>
                    <a:lnTo>
                      <a:pt x="2848" y="132"/>
                    </a:lnTo>
                    <a:lnTo>
                      <a:pt x="2849" y="142"/>
                    </a:lnTo>
                    <a:lnTo>
                      <a:pt x="2853" y="141"/>
                    </a:lnTo>
                    <a:lnTo>
                      <a:pt x="2849" y="141"/>
                    </a:lnTo>
                    <a:lnTo>
                      <a:pt x="2849" y="142"/>
                    </a:lnTo>
                    <a:lnTo>
                      <a:pt x="2853" y="141"/>
                    </a:lnTo>
                    <a:lnTo>
                      <a:pt x="2849" y="141"/>
                    </a:lnTo>
                    <a:lnTo>
                      <a:pt x="2849" y="151"/>
                    </a:lnTo>
                    <a:lnTo>
                      <a:pt x="2851" y="161"/>
                    </a:lnTo>
                    <a:lnTo>
                      <a:pt x="2854" y="160"/>
                    </a:lnTo>
                    <a:lnTo>
                      <a:pt x="2851" y="160"/>
                    </a:lnTo>
                    <a:lnTo>
                      <a:pt x="2851" y="161"/>
                    </a:lnTo>
                    <a:lnTo>
                      <a:pt x="2854" y="160"/>
                    </a:lnTo>
                    <a:lnTo>
                      <a:pt x="2851" y="160"/>
                    </a:lnTo>
                    <a:lnTo>
                      <a:pt x="2851" y="173"/>
                    </a:lnTo>
                    <a:lnTo>
                      <a:pt x="2852" y="185"/>
                    </a:lnTo>
                    <a:lnTo>
                      <a:pt x="2856" y="183"/>
                    </a:lnTo>
                    <a:lnTo>
                      <a:pt x="2852" y="183"/>
                    </a:lnTo>
                    <a:lnTo>
                      <a:pt x="2852" y="185"/>
                    </a:lnTo>
                    <a:lnTo>
                      <a:pt x="2856" y="183"/>
                    </a:lnTo>
                    <a:lnTo>
                      <a:pt x="2852" y="183"/>
                    </a:lnTo>
                    <a:lnTo>
                      <a:pt x="2852" y="209"/>
                    </a:lnTo>
                    <a:lnTo>
                      <a:pt x="2853" y="222"/>
                    </a:lnTo>
                    <a:lnTo>
                      <a:pt x="2857" y="221"/>
                    </a:lnTo>
                    <a:lnTo>
                      <a:pt x="2853" y="221"/>
                    </a:lnTo>
                    <a:lnTo>
                      <a:pt x="2853" y="222"/>
                    </a:lnTo>
                    <a:lnTo>
                      <a:pt x="2857" y="221"/>
                    </a:lnTo>
                    <a:lnTo>
                      <a:pt x="2853" y="221"/>
                    </a:lnTo>
                    <a:lnTo>
                      <a:pt x="2853" y="235"/>
                    </a:lnTo>
                    <a:lnTo>
                      <a:pt x="2854" y="249"/>
                    </a:lnTo>
                    <a:lnTo>
                      <a:pt x="2858" y="248"/>
                    </a:lnTo>
                    <a:lnTo>
                      <a:pt x="2854" y="248"/>
                    </a:lnTo>
                    <a:lnTo>
                      <a:pt x="2854" y="249"/>
                    </a:lnTo>
                    <a:lnTo>
                      <a:pt x="2858" y="248"/>
                    </a:lnTo>
                    <a:lnTo>
                      <a:pt x="2854" y="248"/>
                    </a:lnTo>
                    <a:lnTo>
                      <a:pt x="2854" y="262"/>
                    </a:lnTo>
                    <a:lnTo>
                      <a:pt x="2856" y="278"/>
                    </a:lnTo>
                    <a:lnTo>
                      <a:pt x="2856" y="307"/>
                    </a:lnTo>
                    <a:lnTo>
                      <a:pt x="2857" y="324"/>
                    </a:lnTo>
                    <a:lnTo>
                      <a:pt x="2857" y="340"/>
                    </a:lnTo>
                    <a:lnTo>
                      <a:pt x="2858" y="356"/>
                    </a:lnTo>
                    <a:lnTo>
                      <a:pt x="2858" y="375"/>
                    </a:lnTo>
                    <a:lnTo>
                      <a:pt x="2860" y="391"/>
                    </a:lnTo>
                    <a:lnTo>
                      <a:pt x="2860" y="426"/>
                    </a:lnTo>
                    <a:lnTo>
                      <a:pt x="2861" y="444"/>
                    </a:lnTo>
                    <a:lnTo>
                      <a:pt x="2861" y="462"/>
                    </a:lnTo>
                    <a:lnTo>
                      <a:pt x="2862" y="481"/>
                    </a:lnTo>
                    <a:lnTo>
                      <a:pt x="2862" y="491"/>
                    </a:lnTo>
                    <a:lnTo>
                      <a:pt x="2863" y="493"/>
                    </a:lnTo>
                    <a:lnTo>
                      <a:pt x="2866" y="496"/>
                    </a:lnTo>
                    <a:lnTo>
                      <a:pt x="2905" y="496"/>
                    </a:lnTo>
                    <a:lnTo>
                      <a:pt x="2905" y="491"/>
                    </a:lnTo>
                    <a:lnTo>
                      <a:pt x="2902" y="495"/>
                    </a:lnTo>
                    <a:lnTo>
                      <a:pt x="2905" y="496"/>
                    </a:lnTo>
                    <a:lnTo>
                      <a:pt x="2905" y="491"/>
                    </a:lnTo>
                    <a:lnTo>
                      <a:pt x="2902" y="495"/>
                    </a:lnTo>
                    <a:lnTo>
                      <a:pt x="2904" y="496"/>
                    </a:lnTo>
                    <a:lnTo>
                      <a:pt x="2906" y="492"/>
                    </a:lnTo>
                    <a:lnTo>
                      <a:pt x="2902" y="492"/>
                    </a:lnTo>
                    <a:lnTo>
                      <a:pt x="2904" y="496"/>
                    </a:lnTo>
                    <a:lnTo>
                      <a:pt x="2906" y="492"/>
                    </a:lnTo>
                    <a:lnTo>
                      <a:pt x="2902" y="492"/>
                    </a:lnTo>
                    <a:lnTo>
                      <a:pt x="2902" y="501"/>
                    </a:lnTo>
                    <a:lnTo>
                      <a:pt x="2904" y="509"/>
                    </a:lnTo>
                    <a:lnTo>
                      <a:pt x="2907" y="508"/>
                    </a:lnTo>
                    <a:lnTo>
                      <a:pt x="2904" y="508"/>
                    </a:lnTo>
                    <a:lnTo>
                      <a:pt x="2904" y="509"/>
                    </a:lnTo>
                    <a:lnTo>
                      <a:pt x="2907" y="508"/>
                    </a:lnTo>
                    <a:lnTo>
                      <a:pt x="2904" y="508"/>
                    </a:lnTo>
                    <a:lnTo>
                      <a:pt x="2904" y="518"/>
                    </a:lnTo>
                    <a:lnTo>
                      <a:pt x="2905" y="526"/>
                    </a:lnTo>
                    <a:lnTo>
                      <a:pt x="2909" y="524"/>
                    </a:lnTo>
                    <a:lnTo>
                      <a:pt x="2905" y="524"/>
                    </a:lnTo>
                    <a:lnTo>
                      <a:pt x="2905" y="526"/>
                    </a:lnTo>
                    <a:lnTo>
                      <a:pt x="2909" y="524"/>
                    </a:lnTo>
                    <a:lnTo>
                      <a:pt x="2905" y="524"/>
                    </a:lnTo>
                    <a:lnTo>
                      <a:pt x="2905" y="541"/>
                    </a:lnTo>
                    <a:lnTo>
                      <a:pt x="2906" y="549"/>
                    </a:lnTo>
                    <a:lnTo>
                      <a:pt x="2910" y="548"/>
                    </a:lnTo>
                    <a:lnTo>
                      <a:pt x="2906" y="548"/>
                    </a:lnTo>
                    <a:lnTo>
                      <a:pt x="2906" y="549"/>
                    </a:lnTo>
                    <a:lnTo>
                      <a:pt x="2910" y="548"/>
                    </a:lnTo>
                    <a:lnTo>
                      <a:pt x="2906" y="548"/>
                    </a:lnTo>
                    <a:lnTo>
                      <a:pt x="2906" y="557"/>
                    </a:lnTo>
                    <a:lnTo>
                      <a:pt x="2907" y="565"/>
                    </a:lnTo>
                    <a:lnTo>
                      <a:pt x="2911" y="563"/>
                    </a:lnTo>
                    <a:lnTo>
                      <a:pt x="2907" y="563"/>
                    </a:lnTo>
                    <a:lnTo>
                      <a:pt x="2907" y="565"/>
                    </a:lnTo>
                    <a:lnTo>
                      <a:pt x="2911" y="563"/>
                    </a:lnTo>
                    <a:lnTo>
                      <a:pt x="2907" y="563"/>
                    </a:lnTo>
                    <a:lnTo>
                      <a:pt x="2907" y="572"/>
                    </a:lnTo>
                    <a:lnTo>
                      <a:pt x="2909" y="580"/>
                    </a:lnTo>
                    <a:lnTo>
                      <a:pt x="2913" y="579"/>
                    </a:lnTo>
                    <a:lnTo>
                      <a:pt x="2909" y="579"/>
                    </a:lnTo>
                    <a:lnTo>
                      <a:pt x="2909" y="580"/>
                    </a:lnTo>
                    <a:lnTo>
                      <a:pt x="2913" y="579"/>
                    </a:lnTo>
                    <a:lnTo>
                      <a:pt x="2909" y="579"/>
                    </a:lnTo>
                    <a:lnTo>
                      <a:pt x="2909" y="594"/>
                    </a:lnTo>
                    <a:lnTo>
                      <a:pt x="2910" y="602"/>
                    </a:lnTo>
                    <a:lnTo>
                      <a:pt x="2914" y="601"/>
                    </a:lnTo>
                    <a:lnTo>
                      <a:pt x="2910" y="601"/>
                    </a:lnTo>
                    <a:lnTo>
                      <a:pt x="2910" y="602"/>
                    </a:lnTo>
                    <a:lnTo>
                      <a:pt x="2914" y="601"/>
                    </a:lnTo>
                    <a:lnTo>
                      <a:pt x="2910" y="601"/>
                    </a:lnTo>
                    <a:lnTo>
                      <a:pt x="2910" y="608"/>
                    </a:lnTo>
                    <a:lnTo>
                      <a:pt x="2911" y="616"/>
                    </a:lnTo>
                    <a:lnTo>
                      <a:pt x="2915" y="615"/>
                    </a:lnTo>
                    <a:lnTo>
                      <a:pt x="2911" y="615"/>
                    </a:lnTo>
                    <a:lnTo>
                      <a:pt x="2911" y="616"/>
                    </a:lnTo>
                    <a:lnTo>
                      <a:pt x="2915" y="615"/>
                    </a:lnTo>
                    <a:lnTo>
                      <a:pt x="2911" y="615"/>
                    </a:lnTo>
                    <a:lnTo>
                      <a:pt x="2911" y="630"/>
                    </a:lnTo>
                    <a:lnTo>
                      <a:pt x="2913" y="637"/>
                    </a:lnTo>
                    <a:lnTo>
                      <a:pt x="2916" y="636"/>
                    </a:lnTo>
                    <a:lnTo>
                      <a:pt x="2913" y="636"/>
                    </a:lnTo>
                    <a:lnTo>
                      <a:pt x="2913" y="637"/>
                    </a:lnTo>
                    <a:lnTo>
                      <a:pt x="2916" y="636"/>
                    </a:lnTo>
                    <a:lnTo>
                      <a:pt x="2913" y="636"/>
                    </a:lnTo>
                    <a:lnTo>
                      <a:pt x="2913" y="643"/>
                    </a:lnTo>
                    <a:lnTo>
                      <a:pt x="2914" y="650"/>
                    </a:lnTo>
                    <a:lnTo>
                      <a:pt x="2918" y="649"/>
                    </a:lnTo>
                    <a:lnTo>
                      <a:pt x="2914" y="649"/>
                    </a:lnTo>
                    <a:lnTo>
                      <a:pt x="2914" y="650"/>
                    </a:lnTo>
                    <a:lnTo>
                      <a:pt x="2918" y="649"/>
                    </a:lnTo>
                    <a:lnTo>
                      <a:pt x="2914" y="649"/>
                    </a:lnTo>
                    <a:lnTo>
                      <a:pt x="2914" y="656"/>
                    </a:lnTo>
                    <a:lnTo>
                      <a:pt x="2915" y="663"/>
                    </a:lnTo>
                    <a:lnTo>
                      <a:pt x="2919" y="661"/>
                    </a:lnTo>
                    <a:lnTo>
                      <a:pt x="2915" y="661"/>
                    </a:lnTo>
                    <a:lnTo>
                      <a:pt x="2915" y="663"/>
                    </a:lnTo>
                    <a:lnTo>
                      <a:pt x="2919" y="661"/>
                    </a:lnTo>
                    <a:lnTo>
                      <a:pt x="2915" y="661"/>
                    </a:lnTo>
                    <a:lnTo>
                      <a:pt x="2915" y="676"/>
                    </a:lnTo>
                    <a:lnTo>
                      <a:pt x="2916" y="682"/>
                    </a:lnTo>
                    <a:lnTo>
                      <a:pt x="2920" y="681"/>
                    </a:lnTo>
                    <a:lnTo>
                      <a:pt x="2916" y="681"/>
                    </a:lnTo>
                    <a:lnTo>
                      <a:pt x="2916" y="682"/>
                    </a:lnTo>
                    <a:lnTo>
                      <a:pt x="2920" y="681"/>
                    </a:lnTo>
                    <a:lnTo>
                      <a:pt x="2916" y="681"/>
                    </a:lnTo>
                    <a:lnTo>
                      <a:pt x="2916" y="687"/>
                    </a:lnTo>
                    <a:lnTo>
                      <a:pt x="2918" y="694"/>
                    </a:lnTo>
                    <a:lnTo>
                      <a:pt x="2922" y="693"/>
                    </a:lnTo>
                    <a:lnTo>
                      <a:pt x="2918" y="693"/>
                    </a:lnTo>
                    <a:lnTo>
                      <a:pt x="2918" y="694"/>
                    </a:lnTo>
                    <a:lnTo>
                      <a:pt x="2922" y="693"/>
                    </a:lnTo>
                    <a:lnTo>
                      <a:pt x="2918" y="693"/>
                    </a:lnTo>
                    <a:lnTo>
                      <a:pt x="2918" y="700"/>
                    </a:lnTo>
                    <a:lnTo>
                      <a:pt x="2919" y="705"/>
                    </a:lnTo>
                    <a:lnTo>
                      <a:pt x="2923" y="704"/>
                    </a:lnTo>
                    <a:lnTo>
                      <a:pt x="2919" y="704"/>
                    </a:lnTo>
                    <a:lnTo>
                      <a:pt x="2919" y="705"/>
                    </a:lnTo>
                    <a:lnTo>
                      <a:pt x="2923" y="704"/>
                    </a:lnTo>
                    <a:lnTo>
                      <a:pt x="2919" y="704"/>
                    </a:lnTo>
                    <a:lnTo>
                      <a:pt x="2919" y="717"/>
                    </a:lnTo>
                    <a:lnTo>
                      <a:pt x="2920" y="722"/>
                    </a:lnTo>
                    <a:lnTo>
                      <a:pt x="2924" y="721"/>
                    </a:lnTo>
                    <a:lnTo>
                      <a:pt x="2920" y="721"/>
                    </a:lnTo>
                    <a:lnTo>
                      <a:pt x="2920" y="722"/>
                    </a:lnTo>
                    <a:lnTo>
                      <a:pt x="2924" y="721"/>
                    </a:lnTo>
                    <a:lnTo>
                      <a:pt x="2920" y="721"/>
                    </a:lnTo>
                    <a:lnTo>
                      <a:pt x="2920" y="727"/>
                    </a:lnTo>
                    <a:lnTo>
                      <a:pt x="2922" y="734"/>
                    </a:lnTo>
                    <a:lnTo>
                      <a:pt x="2925" y="733"/>
                    </a:lnTo>
                    <a:lnTo>
                      <a:pt x="2922" y="733"/>
                    </a:lnTo>
                    <a:lnTo>
                      <a:pt x="2922" y="734"/>
                    </a:lnTo>
                    <a:lnTo>
                      <a:pt x="2925" y="733"/>
                    </a:lnTo>
                    <a:lnTo>
                      <a:pt x="2922" y="733"/>
                    </a:lnTo>
                    <a:lnTo>
                      <a:pt x="2922" y="739"/>
                    </a:lnTo>
                    <a:lnTo>
                      <a:pt x="2923" y="744"/>
                    </a:lnTo>
                    <a:lnTo>
                      <a:pt x="2927" y="743"/>
                    </a:lnTo>
                    <a:lnTo>
                      <a:pt x="2923" y="743"/>
                    </a:lnTo>
                    <a:lnTo>
                      <a:pt x="2923" y="744"/>
                    </a:lnTo>
                    <a:lnTo>
                      <a:pt x="2927" y="743"/>
                    </a:lnTo>
                    <a:lnTo>
                      <a:pt x="2923" y="743"/>
                    </a:lnTo>
                    <a:lnTo>
                      <a:pt x="2923" y="755"/>
                    </a:lnTo>
                    <a:lnTo>
                      <a:pt x="2924" y="760"/>
                    </a:lnTo>
                    <a:lnTo>
                      <a:pt x="2928" y="758"/>
                    </a:lnTo>
                    <a:lnTo>
                      <a:pt x="2924" y="758"/>
                    </a:lnTo>
                    <a:lnTo>
                      <a:pt x="2924" y="760"/>
                    </a:lnTo>
                    <a:lnTo>
                      <a:pt x="2928" y="758"/>
                    </a:lnTo>
                    <a:lnTo>
                      <a:pt x="2924" y="758"/>
                    </a:lnTo>
                    <a:lnTo>
                      <a:pt x="2924" y="764"/>
                    </a:lnTo>
                    <a:lnTo>
                      <a:pt x="2925" y="769"/>
                    </a:lnTo>
                    <a:lnTo>
                      <a:pt x="2929" y="767"/>
                    </a:lnTo>
                    <a:lnTo>
                      <a:pt x="2925" y="767"/>
                    </a:lnTo>
                    <a:lnTo>
                      <a:pt x="2925" y="769"/>
                    </a:lnTo>
                    <a:lnTo>
                      <a:pt x="2929" y="767"/>
                    </a:lnTo>
                    <a:lnTo>
                      <a:pt x="2925" y="767"/>
                    </a:lnTo>
                    <a:lnTo>
                      <a:pt x="2925" y="774"/>
                    </a:lnTo>
                    <a:lnTo>
                      <a:pt x="2927" y="778"/>
                    </a:lnTo>
                    <a:lnTo>
                      <a:pt x="2931" y="777"/>
                    </a:lnTo>
                    <a:lnTo>
                      <a:pt x="2927" y="777"/>
                    </a:lnTo>
                    <a:lnTo>
                      <a:pt x="2927" y="778"/>
                    </a:lnTo>
                    <a:lnTo>
                      <a:pt x="2931" y="777"/>
                    </a:lnTo>
                    <a:lnTo>
                      <a:pt x="2927" y="777"/>
                    </a:lnTo>
                    <a:lnTo>
                      <a:pt x="2927" y="787"/>
                    </a:lnTo>
                    <a:lnTo>
                      <a:pt x="2928" y="792"/>
                    </a:lnTo>
                    <a:lnTo>
                      <a:pt x="2932" y="791"/>
                    </a:lnTo>
                    <a:lnTo>
                      <a:pt x="2928" y="791"/>
                    </a:lnTo>
                    <a:lnTo>
                      <a:pt x="2928" y="792"/>
                    </a:lnTo>
                    <a:lnTo>
                      <a:pt x="2932" y="791"/>
                    </a:lnTo>
                    <a:lnTo>
                      <a:pt x="2928" y="791"/>
                    </a:lnTo>
                    <a:lnTo>
                      <a:pt x="2928" y="796"/>
                    </a:lnTo>
                    <a:lnTo>
                      <a:pt x="2929" y="801"/>
                    </a:lnTo>
                    <a:lnTo>
                      <a:pt x="2933" y="800"/>
                    </a:lnTo>
                    <a:lnTo>
                      <a:pt x="2929" y="800"/>
                    </a:lnTo>
                    <a:lnTo>
                      <a:pt x="2929" y="801"/>
                    </a:lnTo>
                    <a:lnTo>
                      <a:pt x="2933" y="800"/>
                    </a:lnTo>
                    <a:lnTo>
                      <a:pt x="2929" y="800"/>
                    </a:lnTo>
                    <a:lnTo>
                      <a:pt x="2929" y="805"/>
                    </a:lnTo>
                    <a:lnTo>
                      <a:pt x="2931" y="809"/>
                    </a:lnTo>
                    <a:lnTo>
                      <a:pt x="2935" y="808"/>
                    </a:lnTo>
                    <a:lnTo>
                      <a:pt x="2931" y="808"/>
                    </a:lnTo>
                    <a:lnTo>
                      <a:pt x="2931" y="809"/>
                    </a:lnTo>
                    <a:lnTo>
                      <a:pt x="2935" y="808"/>
                    </a:lnTo>
                    <a:lnTo>
                      <a:pt x="2931" y="808"/>
                    </a:lnTo>
                    <a:lnTo>
                      <a:pt x="2931" y="817"/>
                    </a:lnTo>
                    <a:lnTo>
                      <a:pt x="2932" y="820"/>
                    </a:lnTo>
                    <a:lnTo>
                      <a:pt x="2936" y="819"/>
                    </a:lnTo>
                    <a:lnTo>
                      <a:pt x="2932" y="819"/>
                    </a:lnTo>
                    <a:lnTo>
                      <a:pt x="2932" y="820"/>
                    </a:lnTo>
                    <a:lnTo>
                      <a:pt x="2936" y="819"/>
                    </a:lnTo>
                    <a:lnTo>
                      <a:pt x="2932" y="819"/>
                    </a:lnTo>
                    <a:lnTo>
                      <a:pt x="2932" y="824"/>
                    </a:lnTo>
                    <a:lnTo>
                      <a:pt x="2933" y="828"/>
                    </a:lnTo>
                    <a:lnTo>
                      <a:pt x="2937" y="827"/>
                    </a:lnTo>
                    <a:lnTo>
                      <a:pt x="2933" y="827"/>
                    </a:lnTo>
                    <a:lnTo>
                      <a:pt x="2933" y="828"/>
                    </a:lnTo>
                    <a:lnTo>
                      <a:pt x="2937" y="827"/>
                    </a:lnTo>
                    <a:lnTo>
                      <a:pt x="2933" y="827"/>
                    </a:lnTo>
                    <a:lnTo>
                      <a:pt x="2933" y="832"/>
                    </a:lnTo>
                    <a:lnTo>
                      <a:pt x="2935" y="836"/>
                    </a:lnTo>
                    <a:lnTo>
                      <a:pt x="2938" y="835"/>
                    </a:lnTo>
                    <a:lnTo>
                      <a:pt x="2935" y="835"/>
                    </a:lnTo>
                    <a:lnTo>
                      <a:pt x="2935" y="836"/>
                    </a:lnTo>
                    <a:lnTo>
                      <a:pt x="2938" y="835"/>
                    </a:lnTo>
                    <a:lnTo>
                      <a:pt x="2935" y="835"/>
                    </a:lnTo>
                    <a:lnTo>
                      <a:pt x="2935" y="842"/>
                    </a:lnTo>
                    <a:lnTo>
                      <a:pt x="2936" y="846"/>
                    </a:lnTo>
                    <a:lnTo>
                      <a:pt x="2940" y="845"/>
                    </a:lnTo>
                    <a:lnTo>
                      <a:pt x="2936" y="845"/>
                    </a:lnTo>
                    <a:lnTo>
                      <a:pt x="2936" y="846"/>
                    </a:lnTo>
                    <a:lnTo>
                      <a:pt x="2940" y="845"/>
                    </a:lnTo>
                    <a:lnTo>
                      <a:pt x="2936" y="845"/>
                    </a:lnTo>
                    <a:lnTo>
                      <a:pt x="2936" y="849"/>
                    </a:lnTo>
                    <a:lnTo>
                      <a:pt x="2937" y="853"/>
                    </a:lnTo>
                    <a:lnTo>
                      <a:pt x="2941" y="851"/>
                    </a:lnTo>
                    <a:lnTo>
                      <a:pt x="2937" y="851"/>
                    </a:lnTo>
                    <a:lnTo>
                      <a:pt x="2937" y="853"/>
                    </a:lnTo>
                    <a:lnTo>
                      <a:pt x="2941" y="851"/>
                    </a:lnTo>
                    <a:lnTo>
                      <a:pt x="2937" y="851"/>
                    </a:lnTo>
                    <a:lnTo>
                      <a:pt x="2937" y="855"/>
                    </a:lnTo>
                    <a:lnTo>
                      <a:pt x="2938" y="859"/>
                    </a:lnTo>
                    <a:lnTo>
                      <a:pt x="2942" y="858"/>
                    </a:lnTo>
                    <a:lnTo>
                      <a:pt x="2938" y="858"/>
                    </a:lnTo>
                    <a:lnTo>
                      <a:pt x="2938" y="859"/>
                    </a:lnTo>
                    <a:lnTo>
                      <a:pt x="2942" y="858"/>
                    </a:lnTo>
                    <a:lnTo>
                      <a:pt x="2938" y="858"/>
                    </a:lnTo>
                    <a:lnTo>
                      <a:pt x="2938" y="864"/>
                    </a:lnTo>
                    <a:lnTo>
                      <a:pt x="2940" y="868"/>
                    </a:lnTo>
                    <a:lnTo>
                      <a:pt x="2944" y="867"/>
                    </a:lnTo>
                    <a:lnTo>
                      <a:pt x="2940" y="867"/>
                    </a:lnTo>
                    <a:lnTo>
                      <a:pt x="2940" y="868"/>
                    </a:lnTo>
                    <a:lnTo>
                      <a:pt x="2944" y="867"/>
                    </a:lnTo>
                    <a:lnTo>
                      <a:pt x="2940" y="867"/>
                    </a:lnTo>
                    <a:lnTo>
                      <a:pt x="2940" y="872"/>
                    </a:lnTo>
                    <a:lnTo>
                      <a:pt x="2941" y="875"/>
                    </a:lnTo>
                    <a:lnTo>
                      <a:pt x="2945" y="872"/>
                    </a:lnTo>
                    <a:lnTo>
                      <a:pt x="2941" y="872"/>
                    </a:lnTo>
                    <a:lnTo>
                      <a:pt x="2941" y="875"/>
                    </a:lnTo>
                    <a:lnTo>
                      <a:pt x="2945" y="872"/>
                    </a:lnTo>
                    <a:lnTo>
                      <a:pt x="2941" y="872"/>
                    </a:lnTo>
                    <a:lnTo>
                      <a:pt x="2941" y="877"/>
                    </a:lnTo>
                    <a:lnTo>
                      <a:pt x="2942" y="880"/>
                    </a:lnTo>
                    <a:lnTo>
                      <a:pt x="2946" y="877"/>
                    </a:lnTo>
                    <a:lnTo>
                      <a:pt x="2942" y="877"/>
                    </a:lnTo>
                    <a:lnTo>
                      <a:pt x="2942" y="880"/>
                    </a:lnTo>
                    <a:lnTo>
                      <a:pt x="2946" y="877"/>
                    </a:lnTo>
                    <a:lnTo>
                      <a:pt x="2942" y="877"/>
                    </a:lnTo>
                    <a:lnTo>
                      <a:pt x="2942" y="885"/>
                    </a:lnTo>
                    <a:lnTo>
                      <a:pt x="2944" y="888"/>
                    </a:lnTo>
                    <a:lnTo>
                      <a:pt x="2947" y="885"/>
                    </a:lnTo>
                    <a:lnTo>
                      <a:pt x="2944" y="885"/>
                    </a:lnTo>
                    <a:lnTo>
                      <a:pt x="2944" y="888"/>
                    </a:lnTo>
                    <a:lnTo>
                      <a:pt x="2947" y="885"/>
                    </a:lnTo>
                    <a:lnTo>
                      <a:pt x="2944" y="885"/>
                    </a:lnTo>
                    <a:lnTo>
                      <a:pt x="2944" y="888"/>
                    </a:lnTo>
                    <a:lnTo>
                      <a:pt x="2945" y="892"/>
                    </a:lnTo>
                    <a:lnTo>
                      <a:pt x="2946" y="893"/>
                    </a:lnTo>
                    <a:lnTo>
                      <a:pt x="2949" y="889"/>
                    </a:lnTo>
                    <a:lnTo>
                      <a:pt x="2945" y="889"/>
                    </a:lnTo>
                    <a:lnTo>
                      <a:pt x="2946" y="893"/>
                    </a:lnTo>
                    <a:lnTo>
                      <a:pt x="2949" y="889"/>
                    </a:lnTo>
                    <a:lnTo>
                      <a:pt x="2945" y="889"/>
                    </a:lnTo>
                    <a:lnTo>
                      <a:pt x="2945" y="894"/>
                    </a:lnTo>
                    <a:lnTo>
                      <a:pt x="2946" y="897"/>
                    </a:lnTo>
                    <a:lnTo>
                      <a:pt x="2950" y="894"/>
                    </a:lnTo>
                    <a:lnTo>
                      <a:pt x="2946" y="894"/>
                    </a:lnTo>
                    <a:lnTo>
                      <a:pt x="2946" y="897"/>
                    </a:lnTo>
                    <a:lnTo>
                      <a:pt x="2950" y="894"/>
                    </a:lnTo>
                    <a:lnTo>
                      <a:pt x="2946" y="894"/>
                    </a:lnTo>
                    <a:lnTo>
                      <a:pt x="2946" y="901"/>
                    </a:lnTo>
                    <a:lnTo>
                      <a:pt x="2947" y="903"/>
                    </a:lnTo>
                    <a:lnTo>
                      <a:pt x="2951" y="901"/>
                    </a:lnTo>
                    <a:lnTo>
                      <a:pt x="2947" y="901"/>
                    </a:lnTo>
                    <a:lnTo>
                      <a:pt x="2947" y="903"/>
                    </a:lnTo>
                    <a:lnTo>
                      <a:pt x="2951" y="901"/>
                    </a:lnTo>
                    <a:lnTo>
                      <a:pt x="2947" y="901"/>
                    </a:lnTo>
                    <a:lnTo>
                      <a:pt x="2947" y="904"/>
                    </a:lnTo>
                    <a:lnTo>
                      <a:pt x="2949" y="907"/>
                    </a:lnTo>
                    <a:lnTo>
                      <a:pt x="2953" y="904"/>
                    </a:lnTo>
                    <a:lnTo>
                      <a:pt x="2949" y="904"/>
                    </a:lnTo>
                    <a:lnTo>
                      <a:pt x="2949" y="907"/>
                    </a:lnTo>
                    <a:lnTo>
                      <a:pt x="2953" y="904"/>
                    </a:lnTo>
                    <a:lnTo>
                      <a:pt x="2949" y="904"/>
                    </a:lnTo>
                    <a:lnTo>
                      <a:pt x="2949" y="910"/>
                    </a:lnTo>
                    <a:lnTo>
                      <a:pt x="2950" y="912"/>
                    </a:lnTo>
                    <a:lnTo>
                      <a:pt x="2954" y="910"/>
                    </a:lnTo>
                    <a:lnTo>
                      <a:pt x="2950" y="910"/>
                    </a:lnTo>
                    <a:lnTo>
                      <a:pt x="2950" y="912"/>
                    </a:lnTo>
                    <a:lnTo>
                      <a:pt x="2954" y="910"/>
                    </a:lnTo>
                    <a:lnTo>
                      <a:pt x="2950" y="910"/>
                    </a:lnTo>
                    <a:lnTo>
                      <a:pt x="2950" y="911"/>
                    </a:lnTo>
                    <a:lnTo>
                      <a:pt x="2951" y="915"/>
                    </a:lnTo>
                    <a:lnTo>
                      <a:pt x="2953" y="916"/>
                    </a:lnTo>
                    <a:lnTo>
                      <a:pt x="2955" y="912"/>
                    </a:lnTo>
                    <a:lnTo>
                      <a:pt x="2951" y="912"/>
                    </a:lnTo>
                    <a:lnTo>
                      <a:pt x="2953" y="916"/>
                    </a:lnTo>
                    <a:lnTo>
                      <a:pt x="2955" y="912"/>
                    </a:lnTo>
                    <a:lnTo>
                      <a:pt x="2951" y="912"/>
                    </a:lnTo>
                    <a:lnTo>
                      <a:pt x="2951" y="915"/>
                    </a:lnTo>
                    <a:lnTo>
                      <a:pt x="2953" y="917"/>
                    </a:lnTo>
                    <a:lnTo>
                      <a:pt x="2955" y="920"/>
                    </a:lnTo>
                    <a:lnTo>
                      <a:pt x="2956" y="920"/>
                    </a:lnTo>
                    <a:lnTo>
                      <a:pt x="2956" y="915"/>
                    </a:lnTo>
                    <a:lnTo>
                      <a:pt x="2953" y="915"/>
                    </a:lnTo>
                    <a:lnTo>
                      <a:pt x="2954" y="917"/>
                    </a:lnTo>
                    <a:lnTo>
                      <a:pt x="2956" y="920"/>
                    </a:lnTo>
                    <a:lnTo>
                      <a:pt x="2956" y="915"/>
                    </a:lnTo>
                    <a:lnTo>
                      <a:pt x="2953" y="915"/>
                    </a:lnTo>
                    <a:lnTo>
                      <a:pt x="2953" y="916"/>
                    </a:lnTo>
                    <a:lnTo>
                      <a:pt x="2954" y="919"/>
                    </a:lnTo>
                    <a:lnTo>
                      <a:pt x="2956" y="920"/>
                    </a:lnTo>
                    <a:lnTo>
                      <a:pt x="2960" y="920"/>
                    </a:lnTo>
                    <a:lnTo>
                      <a:pt x="2962" y="919"/>
                    </a:lnTo>
                    <a:lnTo>
                      <a:pt x="2960" y="917"/>
                    </a:lnTo>
                    <a:lnTo>
                      <a:pt x="2963" y="915"/>
                    </a:lnTo>
                    <a:lnTo>
                      <a:pt x="2963" y="914"/>
                    </a:lnTo>
                    <a:lnTo>
                      <a:pt x="2958" y="914"/>
                    </a:lnTo>
                    <a:lnTo>
                      <a:pt x="2962" y="916"/>
                    </a:lnTo>
                    <a:lnTo>
                      <a:pt x="2963" y="914"/>
                    </a:lnTo>
                    <a:lnTo>
                      <a:pt x="2958" y="914"/>
                    </a:lnTo>
                    <a:lnTo>
                      <a:pt x="2962" y="916"/>
                    </a:lnTo>
                    <a:lnTo>
                      <a:pt x="2964" y="911"/>
                    </a:lnTo>
                    <a:lnTo>
                      <a:pt x="2964" y="907"/>
                    </a:lnTo>
                    <a:lnTo>
                      <a:pt x="2959" y="907"/>
                    </a:lnTo>
                    <a:lnTo>
                      <a:pt x="2963" y="910"/>
                    </a:lnTo>
                    <a:lnTo>
                      <a:pt x="2964" y="907"/>
                    </a:lnTo>
                    <a:lnTo>
                      <a:pt x="2959" y="907"/>
                    </a:lnTo>
                    <a:lnTo>
                      <a:pt x="2963" y="910"/>
                    </a:lnTo>
                    <a:lnTo>
                      <a:pt x="2966" y="904"/>
                    </a:lnTo>
                    <a:lnTo>
                      <a:pt x="2966" y="894"/>
                    </a:lnTo>
                    <a:lnTo>
                      <a:pt x="2960" y="894"/>
                    </a:lnTo>
                    <a:lnTo>
                      <a:pt x="2964" y="895"/>
                    </a:lnTo>
                    <a:lnTo>
                      <a:pt x="2966" y="894"/>
                    </a:lnTo>
                    <a:lnTo>
                      <a:pt x="2960" y="894"/>
                    </a:lnTo>
                    <a:lnTo>
                      <a:pt x="2964" y="895"/>
                    </a:lnTo>
                    <a:lnTo>
                      <a:pt x="2966" y="890"/>
                    </a:lnTo>
                    <a:lnTo>
                      <a:pt x="2967" y="889"/>
                    </a:lnTo>
                    <a:lnTo>
                      <a:pt x="2967" y="882"/>
                    </a:lnTo>
                    <a:lnTo>
                      <a:pt x="2962" y="882"/>
                    </a:lnTo>
                    <a:lnTo>
                      <a:pt x="2966" y="884"/>
                    </a:lnTo>
                    <a:lnTo>
                      <a:pt x="2967" y="882"/>
                    </a:lnTo>
                    <a:lnTo>
                      <a:pt x="2962" y="882"/>
                    </a:lnTo>
                    <a:lnTo>
                      <a:pt x="2966" y="884"/>
                    </a:lnTo>
                    <a:lnTo>
                      <a:pt x="2967" y="877"/>
                    </a:lnTo>
                    <a:lnTo>
                      <a:pt x="2968" y="876"/>
                    </a:lnTo>
                    <a:lnTo>
                      <a:pt x="2968" y="868"/>
                    </a:lnTo>
                    <a:lnTo>
                      <a:pt x="2963" y="868"/>
                    </a:lnTo>
                    <a:lnTo>
                      <a:pt x="2968" y="870"/>
                    </a:lnTo>
                    <a:lnTo>
                      <a:pt x="2968" y="868"/>
                    </a:lnTo>
                    <a:lnTo>
                      <a:pt x="2963" y="868"/>
                    </a:lnTo>
                    <a:lnTo>
                      <a:pt x="2968" y="870"/>
                    </a:lnTo>
                    <a:lnTo>
                      <a:pt x="2969" y="862"/>
                    </a:lnTo>
                    <a:lnTo>
                      <a:pt x="2969" y="842"/>
                    </a:lnTo>
                    <a:lnTo>
                      <a:pt x="2964" y="842"/>
                    </a:lnTo>
                    <a:lnTo>
                      <a:pt x="2969" y="844"/>
                    </a:lnTo>
                    <a:lnTo>
                      <a:pt x="2969" y="842"/>
                    </a:lnTo>
                    <a:lnTo>
                      <a:pt x="2964" y="842"/>
                    </a:lnTo>
                    <a:lnTo>
                      <a:pt x="2969" y="844"/>
                    </a:lnTo>
                    <a:lnTo>
                      <a:pt x="2971" y="833"/>
                    </a:lnTo>
                    <a:lnTo>
                      <a:pt x="2971" y="822"/>
                    </a:lnTo>
                    <a:lnTo>
                      <a:pt x="2966" y="822"/>
                    </a:lnTo>
                    <a:lnTo>
                      <a:pt x="2971" y="823"/>
                    </a:lnTo>
                    <a:lnTo>
                      <a:pt x="2971" y="822"/>
                    </a:lnTo>
                    <a:lnTo>
                      <a:pt x="2966" y="822"/>
                    </a:lnTo>
                    <a:lnTo>
                      <a:pt x="2971" y="823"/>
                    </a:lnTo>
                    <a:lnTo>
                      <a:pt x="2972" y="813"/>
                    </a:lnTo>
                    <a:lnTo>
                      <a:pt x="2972" y="800"/>
                    </a:lnTo>
                    <a:lnTo>
                      <a:pt x="2967" y="800"/>
                    </a:lnTo>
                    <a:lnTo>
                      <a:pt x="2972" y="801"/>
                    </a:lnTo>
                    <a:lnTo>
                      <a:pt x="2972" y="800"/>
                    </a:lnTo>
                    <a:lnTo>
                      <a:pt x="2967" y="800"/>
                    </a:lnTo>
                    <a:lnTo>
                      <a:pt x="2972" y="801"/>
                    </a:lnTo>
                    <a:lnTo>
                      <a:pt x="2973" y="789"/>
                    </a:lnTo>
                    <a:lnTo>
                      <a:pt x="2973" y="762"/>
                    </a:lnTo>
                    <a:lnTo>
                      <a:pt x="2968" y="762"/>
                    </a:lnTo>
                    <a:lnTo>
                      <a:pt x="2973" y="764"/>
                    </a:lnTo>
                    <a:lnTo>
                      <a:pt x="2973" y="762"/>
                    </a:lnTo>
                    <a:lnTo>
                      <a:pt x="2968" y="762"/>
                    </a:lnTo>
                    <a:lnTo>
                      <a:pt x="2973" y="764"/>
                    </a:lnTo>
                    <a:lnTo>
                      <a:pt x="2975" y="749"/>
                    </a:lnTo>
                    <a:lnTo>
                      <a:pt x="2975" y="734"/>
                    </a:lnTo>
                    <a:lnTo>
                      <a:pt x="2969" y="734"/>
                    </a:lnTo>
                    <a:lnTo>
                      <a:pt x="2975" y="735"/>
                    </a:lnTo>
                    <a:lnTo>
                      <a:pt x="2975" y="734"/>
                    </a:lnTo>
                    <a:lnTo>
                      <a:pt x="2969" y="734"/>
                    </a:lnTo>
                    <a:lnTo>
                      <a:pt x="2975" y="735"/>
                    </a:lnTo>
                    <a:lnTo>
                      <a:pt x="2976" y="721"/>
                    </a:lnTo>
                    <a:lnTo>
                      <a:pt x="2976" y="705"/>
                    </a:lnTo>
                    <a:lnTo>
                      <a:pt x="2971" y="705"/>
                    </a:lnTo>
                    <a:lnTo>
                      <a:pt x="2976" y="707"/>
                    </a:lnTo>
                    <a:lnTo>
                      <a:pt x="2976" y="705"/>
                    </a:lnTo>
                    <a:lnTo>
                      <a:pt x="2971" y="705"/>
                    </a:lnTo>
                    <a:lnTo>
                      <a:pt x="2976" y="707"/>
                    </a:lnTo>
                    <a:lnTo>
                      <a:pt x="2977" y="691"/>
                    </a:lnTo>
                    <a:lnTo>
                      <a:pt x="2977" y="658"/>
                    </a:lnTo>
                    <a:lnTo>
                      <a:pt x="2972" y="658"/>
                    </a:lnTo>
                    <a:lnTo>
                      <a:pt x="2977" y="659"/>
                    </a:lnTo>
                    <a:lnTo>
                      <a:pt x="2977" y="658"/>
                    </a:lnTo>
                    <a:lnTo>
                      <a:pt x="2972" y="658"/>
                    </a:lnTo>
                    <a:lnTo>
                      <a:pt x="2977" y="659"/>
                    </a:lnTo>
                    <a:lnTo>
                      <a:pt x="2978" y="643"/>
                    </a:lnTo>
                    <a:lnTo>
                      <a:pt x="2978" y="625"/>
                    </a:lnTo>
                    <a:lnTo>
                      <a:pt x="2973" y="625"/>
                    </a:lnTo>
                    <a:lnTo>
                      <a:pt x="2978" y="627"/>
                    </a:lnTo>
                    <a:lnTo>
                      <a:pt x="2978" y="625"/>
                    </a:lnTo>
                    <a:lnTo>
                      <a:pt x="2973" y="625"/>
                    </a:lnTo>
                    <a:lnTo>
                      <a:pt x="2978" y="627"/>
                    </a:lnTo>
                    <a:lnTo>
                      <a:pt x="2980" y="610"/>
                    </a:lnTo>
                    <a:lnTo>
                      <a:pt x="2980" y="590"/>
                    </a:lnTo>
                    <a:lnTo>
                      <a:pt x="2975" y="590"/>
                    </a:lnTo>
                    <a:lnTo>
                      <a:pt x="2980" y="592"/>
                    </a:lnTo>
                    <a:lnTo>
                      <a:pt x="2980" y="590"/>
                    </a:lnTo>
                    <a:lnTo>
                      <a:pt x="2975" y="590"/>
                    </a:lnTo>
                    <a:lnTo>
                      <a:pt x="2980" y="592"/>
                    </a:lnTo>
                    <a:lnTo>
                      <a:pt x="2981" y="575"/>
                    </a:lnTo>
                    <a:lnTo>
                      <a:pt x="2981" y="537"/>
                    </a:lnTo>
                    <a:lnTo>
                      <a:pt x="2976" y="537"/>
                    </a:lnTo>
                    <a:lnTo>
                      <a:pt x="2981" y="539"/>
                    </a:lnTo>
                    <a:lnTo>
                      <a:pt x="2981" y="537"/>
                    </a:lnTo>
                    <a:lnTo>
                      <a:pt x="2976" y="537"/>
                    </a:lnTo>
                    <a:lnTo>
                      <a:pt x="2981" y="539"/>
                    </a:lnTo>
                    <a:lnTo>
                      <a:pt x="2982" y="521"/>
                    </a:lnTo>
                    <a:lnTo>
                      <a:pt x="2982" y="501"/>
                    </a:lnTo>
                    <a:lnTo>
                      <a:pt x="2977" y="501"/>
                    </a:lnTo>
                    <a:lnTo>
                      <a:pt x="2982" y="503"/>
                    </a:lnTo>
                    <a:lnTo>
                      <a:pt x="2982" y="501"/>
                    </a:lnTo>
                    <a:lnTo>
                      <a:pt x="2977" y="501"/>
                    </a:lnTo>
                    <a:lnTo>
                      <a:pt x="2982" y="503"/>
                    </a:lnTo>
                    <a:lnTo>
                      <a:pt x="2984" y="492"/>
                    </a:lnTo>
                    <a:lnTo>
                      <a:pt x="2978" y="491"/>
                    </a:lnTo>
                    <a:lnTo>
                      <a:pt x="2978" y="496"/>
                    </a:lnTo>
                    <a:lnTo>
                      <a:pt x="2978" y="495"/>
                    </a:lnTo>
                    <a:lnTo>
                      <a:pt x="2984" y="492"/>
                    </a:lnTo>
                    <a:lnTo>
                      <a:pt x="2978" y="491"/>
                    </a:lnTo>
                    <a:lnTo>
                      <a:pt x="2978" y="496"/>
                    </a:lnTo>
                    <a:lnTo>
                      <a:pt x="3017" y="496"/>
                    </a:lnTo>
                    <a:lnTo>
                      <a:pt x="3017" y="495"/>
                    </a:lnTo>
                    <a:lnTo>
                      <a:pt x="3022" y="492"/>
                    </a:lnTo>
                    <a:lnTo>
                      <a:pt x="3024" y="484"/>
                    </a:lnTo>
                    <a:lnTo>
                      <a:pt x="3024" y="474"/>
                    </a:lnTo>
                    <a:lnTo>
                      <a:pt x="3018" y="474"/>
                    </a:lnTo>
                    <a:lnTo>
                      <a:pt x="3024" y="475"/>
                    </a:lnTo>
                    <a:lnTo>
                      <a:pt x="3024" y="474"/>
                    </a:lnTo>
                    <a:lnTo>
                      <a:pt x="3018" y="474"/>
                    </a:lnTo>
                    <a:lnTo>
                      <a:pt x="3024" y="475"/>
                    </a:lnTo>
                    <a:lnTo>
                      <a:pt x="3025" y="468"/>
                    </a:lnTo>
                    <a:lnTo>
                      <a:pt x="3025" y="450"/>
                    </a:lnTo>
                    <a:lnTo>
                      <a:pt x="3020" y="450"/>
                    </a:lnTo>
                    <a:lnTo>
                      <a:pt x="3025" y="451"/>
                    </a:lnTo>
                    <a:lnTo>
                      <a:pt x="3025" y="450"/>
                    </a:lnTo>
                    <a:lnTo>
                      <a:pt x="3020" y="450"/>
                    </a:lnTo>
                    <a:lnTo>
                      <a:pt x="3025" y="451"/>
                    </a:lnTo>
                    <a:lnTo>
                      <a:pt x="3026" y="443"/>
                    </a:lnTo>
                    <a:lnTo>
                      <a:pt x="3026" y="434"/>
                    </a:lnTo>
                    <a:lnTo>
                      <a:pt x="3021" y="434"/>
                    </a:lnTo>
                    <a:lnTo>
                      <a:pt x="3026" y="435"/>
                    </a:lnTo>
                    <a:lnTo>
                      <a:pt x="3026" y="434"/>
                    </a:lnTo>
                    <a:lnTo>
                      <a:pt x="3021" y="434"/>
                    </a:lnTo>
                    <a:lnTo>
                      <a:pt x="3026" y="435"/>
                    </a:lnTo>
                    <a:lnTo>
                      <a:pt x="3027" y="428"/>
                    </a:lnTo>
                    <a:lnTo>
                      <a:pt x="3027" y="419"/>
                    </a:lnTo>
                    <a:lnTo>
                      <a:pt x="3022" y="419"/>
                    </a:lnTo>
                    <a:lnTo>
                      <a:pt x="3027" y="420"/>
                    </a:lnTo>
                    <a:lnTo>
                      <a:pt x="3027" y="419"/>
                    </a:lnTo>
                    <a:lnTo>
                      <a:pt x="3022" y="419"/>
                    </a:lnTo>
                    <a:lnTo>
                      <a:pt x="3027" y="420"/>
                    </a:lnTo>
                    <a:lnTo>
                      <a:pt x="3029" y="412"/>
                    </a:lnTo>
                    <a:lnTo>
                      <a:pt x="3029" y="397"/>
                    </a:lnTo>
                    <a:lnTo>
                      <a:pt x="3024" y="397"/>
                    </a:lnTo>
                    <a:lnTo>
                      <a:pt x="3029" y="398"/>
                    </a:lnTo>
                    <a:lnTo>
                      <a:pt x="3029" y="397"/>
                    </a:lnTo>
                    <a:lnTo>
                      <a:pt x="3024" y="397"/>
                    </a:lnTo>
                    <a:lnTo>
                      <a:pt x="3029" y="398"/>
                    </a:lnTo>
                    <a:lnTo>
                      <a:pt x="3030" y="390"/>
                    </a:lnTo>
                    <a:lnTo>
                      <a:pt x="3030" y="382"/>
                    </a:lnTo>
                    <a:lnTo>
                      <a:pt x="3025" y="382"/>
                    </a:lnTo>
                    <a:lnTo>
                      <a:pt x="3030" y="384"/>
                    </a:lnTo>
                    <a:lnTo>
                      <a:pt x="3030" y="382"/>
                    </a:lnTo>
                    <a:lnTo>
                      <a:pt x="3025" y="382"/>
                    </a:lnTo>
                    <a:lnTo>
                      <a:pt x="3030" y="384"/>
                    </a:lnTo>
                    <a:lnTo>
                      <a:pt x="3031" y="376"/>
                    </a:lnTo>
                    <a:lnTo>
                      <a:pt x="3031" y="368"/>
                    </a:lnTo>
                    <a:lnTo>
                      <a:pt x="3026" y="368"/>
                    </a:lnTo>
                    <a:lnTo>
                      <a:pt x="3031" y="369"/>
                    </a:lnTo>
                    <a:lnTo>
                      <a:pt x="3031" y="368"/>
                    </a:lnTo>
                    <a:lnTo>
                      <a:pt x="3026" y="368"/>
                    </a:lnTo>
                    <a:lnTo>
                      <a:pt x="3031" y="369"/>
                    </a:lnTo>
                    <a:lnTo>
                      <a:pt x="3033" y="362"/>
                    </a:lnTo>
                    <a:lnTo>
                      <a:pt x="3033" y="347"/>
                    </a:lnTo>
                    <a:lnTo>
                      <a:pt x="3027" y="347"/>
                    </a:lnTo>
                    <a:lnTo>
                      <a:pt x="3031" y="349"/>
                    </a:lnTo>
                    <a:lnTo>
                      <a:pt x="3033" y="347"/>
                    </a:lnTo>
                    <a:lnTo>
                      <a:pt x="3027" y="347"/>
                    </a:lnTo>
                    <a:lnTo>
                      <a:pt x="3031" y="349"/>
                    </a:lnTo>
                    <a:lnTo>
                      <a:pt x="3033" y="342"/>
                    </a:lnTo>
                    <a:lnTo>
                      <a:pt x="3034" y="341"/>
                    </a:lnTo>
                    <a:lnTo>
                      <a:pt x="3034" y="334"/>
                    </a:lnTo>
                    <a:lnTo>
                      <a:pt x="3029" y="334"/>
                    </a:lnTo>
                    <a:lnTo>
                      <a:pt x="3033" y="336"/>
                    </a:lnTo>
                    <a:lnTo>
                      <a:pt x="3034" y="334"/>
                    </a:lnTo>
                    <a:lnTo>
                      <a:pt x="3029" y="334"/>
                    </a:lnTo>
                    <a:lnTo>
                      <a:pt x="3033" y="336"/>
                    </a:lnTo>
                    <a:lnTo>
                      <a:pt x="3034" y="329"/>
                    </a:lnTo>
                    <a:lnTo>
                      <a:pt x="3035" y="328"/>
                    </a:lnTo>
                    <a:lnTo>
                      <a:pt x="3035" y="322"/>
                    </a:lnTo>
                    <a:lnTo>
                      <a:pt x="3030" y="322"/>
                    </a:lnTo>
                    <a:lnTo>
                      <a:pt x="3034" y="323"/>
                    </a:lnTo>
                    <a:lnTo>
                      <a:pt x="3035" y="322"/>
                    </a:lnTo>
                    <a:lnTo>
                      <a:pt x="3030" y="322"/>
                    </a:lnTo>
                    <a:lnTo>
                      <a:pt x="3034" y="323"/>
                    </a:lnTo>
                    <a:lnTo>
                      <a:pt x="3035" y="316"/>
                    </a:lnTo>
                    <a:lnTo>
                      <a:pt x="3037" y="315"/>
                    </a:lnTo>
                    <a:lnTo>
                      <a:pt x="3037" y="302"/>
                    </a:lnTo>
                    <a:lnTo>
                      <a:pt x="3031" y="302"/>
                    </a:lnTo>
                    <a:lnTo>
                      <a:pt x="3035" y="303"/>
                    </a:lnTo>
                    <a:lnTo>
                      <a:pt x="3037" y="302"/>
                    </a:lnTo>
                    <a:lnTo>
                      <a:pt x="3031" y="302"/>
                    </a:lnTo>
                    <a:lnTo>
                      <a:pt x="3035" y="303"/>
                    </a:lnTo>
                    <a:lnTo>
                      <a:pt x="3037" y="297"/>
                    </a:lnTo>
                    <a:lnTo>
                      <a:pt x="3038" y="296"/>
                    </a:lnTo>
                    <a:lnTo>
                      <a:pt x="3038" y="291"/>
                    </a:lnTo>
                    <a:lnTo>
                      <a:pt x="3033" y="291"/>
                    </a:lnTo>
                    <a:lnTo>
                      <a:pt x="3037" y="292"/>
                    </a:lnTo>
                    <a:lnTo>
                      <a:pt x="3038" y="291"/>
                    </a:lnTo>
                    <a:lnTo>
                      <a:pt x="3033" y="291"/>
                    </a:lnTo>
                    <a:lnTo>
                      <a:pt x="3037" y="292"/>
                    </a:lnTo>
                    <a:lnTo>
                      <a:pt x="3038" y="285"/>
                    </a:lnTo>
                    <a:lnTo>
                      <a:pt x="3039" y="284"/>
                    </a:lnTo>
                    <a:lnTo>
                      <a:pt x="3039" y="279"/>
                    </a:lnTo>
                    <a:lnTo>
                      <a:pt x="3034" y="279"/>
                    </a:lnTo>
                    <a:lnTo>
                      <a:pt x="3038" y="280"/>
                    </a:lnTo>
                    <a:lnTo>
                      <a:pt x="3039" y="279"/>
                    </a:lnTo>
                    <a:lnTo>
                      <a:pt x="3034" y="279"/>
                    </a:lnTo>
                    <a:lnTo>
                      <a:pt x="3038" y="280"/>
                    </a:lnTo>
                    <a:lnTo>
                      <a:pt x="3039" y="274"/>
                    </a:lnTo>
                    <a:lnTo>
                      <a:pt x="3040" y="272"/>
                    </a:lnTo>
                    <a:lnTo>
                      <a:pt x="3040" y="262"/>
                    </a:lnTo>
                    <a:lnTo>
                      <a:pt x="3035" y="262"/>
                    </a:lnTo>
                    <a:lnTo>
                      <a:pt x="3039" y="263"/>
                    </a:lnTo>
                    <a:lnTo>
                      <a:pt x="3040" y="262"/>
                    </a:lnTo>
                    <a:lnTo>
                      <a:pt x="3035" y="262"/>
                    </a:lnTo>
                    <a:lnTo>
                      <a:pt x="3039" y="263"/>
                    </a:lnTo>
                    <a:lnTo>
                      <a:pt x="3040" y="257"/>
                    </a:lnTo>
                    <a:lnTo>
                      <a:pt x="3042" y="256"/>
                    </a:lnTo>
                    <a:lnTo>
                      <a:pt x="3042" y="250"/>
                    </a:lnTo>
                    <a:lnTo>
                      <a:pt x="3037" y="250"/>
                    </a:lnTo>
                    <a:lnTo>
                      <a:pt x="3040" y="252"/>
                    </a:lnTo>
                    <a:lnTo>
                      <a:pt x="3042" y="250"/>
                    </a:lnTo>
                    <a:lnTo>
                      <a:pt x="3037" y="250"/>
                    </a:lnTo>
                    <a:lnTo>
                      <a:pt x="3040" y="252"/>
                    </a:lnTo>
                    <a:lnTo>
                      <a:pt x="3042" y="247"/>
                    </a:lnTo>
                    <a:lnTo>
                      <a:pt x="3043" y="245"/>
                    </a:lnTo>
                    <a:lnTo>
                      <a:pt x="3043" y="240"/>
                    </a:lnTo>
                    <a:lnTo>
                      <a:pt x="3038" y="240"/>
                    </a:lnTo>
                    <a:lnTo>
                      <a:pt x="3042" y="241"/>
                    </a:lnTo>
                    <a:lnTo>
                      <a:pt x="3043" y="240"/>
                    </a:lnTo>
                    <a:lnTo>
                      <a:pt x="3038" y="240"/>
                    </a:lnTo>
                    <a:lnTo>
                      <a:pt x="3042" y="241"/>
                    </a:lnTo>
                    <a:lnTo>
                      <a:pt x="3043" y="236"/>
                    </a:lnTo>
                    <a:lnTo>
                      <a:pt x="3044" y="235"/>
                    </a:lnTo>
                    <a:lnTo>
                      <a:pt x="3044" y="225"/>
                    </a:lnTo>
                    <a:lnTo>
                      <a:pt x="3039" y="225"/>
                    </a:lnTo>
                    <a:lnTo>
                      <a:pt x="3043" y="226"/>
                    </a:lnTo>
                    <a:lnTo>
                      <a:pt x="3044" y="225"/>
                    </a:lnTo>
                    <a:lnTo>
                      <a:pt x="3039" y="225"/>
                    </a:lnTo>
                    <a:lnTo>
                      <a:pt x="3043" y="226"/>
                    </a:lnTo>
                    <a:lnTo>
                      <a:pt x="3044" y="221"/>
                    </a:lnTo>
                    <a:lnTo>
                      <a:pt x="3046" y="219"/>
                    </a:lnTo>
                    <a:lnTo>
                      <a:pt x="3046" y="216"/>
                    </a:lnTo>
                    <a:lnTo>
                      <a:pt x="3040" y="216"/>
                    </a:lnTo>
                    <a:lnTo>
                      <a:pt x="3044" y="217"/>
                    </a:lnTo>
                    <a:lnTo>
                      <a:pt x="3046" y="216"/>
                    </a:lnTo>
                    <a:lnTo>
                      <a:pt x="3040" y="216"/>
                    </a:lnTo>
                    <a:lnTo>
                      <a:pt x="3044" y="217"/>
                    </a:lnTo>
                    <a:lnTo>
                      <a:pt x="3046" y="212"/>
                    </a:lnTo>
                    <a:lnTo>
                      <a:pt x="3047" y="210"/>
                    </a:lnTo>
                    <a:lnTo>
                      <a:pt x="3047" y="205"/>
                    </a:lnTo>
                    <a:lnTo>
                      <a:pt x="3042" y="205"/>
                    </a:lnTo>
                    <a:lnTo>
                      <a:pt x="3046" y="207"/>
                    </a:lnTo>
                    <a:lnTo>
                      <a:pt x="3047" y="205"/>
                    </a:lnTo>
                    <a:lnTo>
                      <a:pt x="3042" y="205"/>
                    </a:lnTo>
                    <a:lnTo>
                      <a:pt x="3046" y="207"/>
                    </a:lnTo>
                    <a:lnTo>
                      <a:pt x="3047" y="203"/>
                    </a:lnTo>
                    <a:lnTo>
                      <a:pt x="3048" y="201"/>
                    </a:lnTo>
                    <a:lnTo>
                      <a:pt x="3048" y="192"/>
                    </a:lnTo>
                    <a:lnTo>
                      <a:pt x="3043" y="192"/>
                    </a:lnTo>
                    <a:lnTo>
                      <a:pt x="3047" y="194"/>
                    </a:lnTo>
                    <a:lnTo>
                      <a:pt x="3048" y="192"/>
                    </a:lnTo>
                    <a:lnTo>
                      <a:pt x="3043" y="192"/>
                    </a:lnTo>
                    <a:lnTo>
                      <a:pt x="3047" y="194"/>
                    </a:lnTo>
                    <a:lnTo>
                      <a:pt x="3048" y="188"/>
                    </a:lnTo>
                    <a:lnTo>
                      <a:pt x="3049" y="187"/>
                    </a:lnTo>
                    <a:lnTo>
                      <a:pt x="3049" y="183"/>
                    </a:lnTo>
                    <a:lnTo>
                      <a:pt x="3044" y="183"/>
                    </a:lnTo>
                    <a:lnTo>
                      <a:pt x="3048" y="185"/>
                    </a:lnTo>
                    <a:lnTo>
                      <a:pt x="3049" y="183"/>
                    </a:lnTo>
                    <a:lnTo>
                      <a:pt x="3044" y="183"/>
                    </a:lnTo>
                    <a:lnTo>
                      <a:pt x="3048" y="185"/>
                    </a:lnTo>
                    <a:lnTo>
                      <a:pt x="3049" y="181"/>
                    </a:lnTo>
                    <a:lnTo>
                      <a:pt x="3051" y="179"/>
                    </a:lnTo>
                    <a:lnTo>
                      <a:pt x="3051" y="176"/>
                    </a:lnTo>
                    <a:lnTo>
                      <a:pt x="3046" y="176"/>
                    </a:lnTo>
                    <a:lnTo>
                      <a:pt x="3049" y="177"/>
                    </a:lnTo>
                    <a:lnTo>
                      <a:pt x="3051" y="176"/>
                    </a:lnTo>
                    <a:lnTo>
                      <a:pt x="3046" y="176"/>
                    </a:lnTo>
                    <a:lnTo>
                      <a:pt x="3049" y="177"/>
                    </a:lnTo>
                    <a:lnTo>
                      <a:pt x="3051" y="173"/>
                    </a:lnTo>
                    <a:lnTo>
                      <a:pt x="3052" y="172"/>
                    </a:lnTo>
                    <a:lnTo>
                      <a:pt x="3052" y="163"/>
                    </a:lnTo>
                    <a:lnTo>
                      <a:pt x="3047" y="163"/>
                    </a:lnTo>
                    <a:lnTo>
                      <a:pt x="3051" y="165"/>
                    </a:lnTo>
                    <a:lnTo>
                      <a:pt x="3052" y="163"/>
                    </a:lnTo>
                    <a:lnTo>
                      <a:pt x="3047" y="163"/>
                    </a:lnTo>
                    <a:lnTo>
                      <a:pt x="3051" y="165"/>
                    </a:lnTo>
                    <a:lnTo>
                      <a:pt x="3053" y="160"/>
                    </a:lnTo>
                    <a:lnTo>
                      <a:pt x="3053" y="156"/>
                    </a:lnTo>
                    <a:lnTo>
                      <a:pt x="3048" y="156"/>
                    </a:lnTo>
                    <a:lnTo>
                      <a:pt x="3052" y="157"/>
                    </a:lnTo>
                    <a:lnTo>
                      <a:pt x="3053" y="156"/>
                    </a:lnTo>
                    <a:lnTo>
                      <a:pt x="3048" y="156"/>
                    </a:lnTo>
                    <a:lnTo>
                      <a:pt x="3052" y="157"/>
                    </a:lnTo>
                    <a:lnTo>
                      <a:pt x="3053" y="154"/>
                    </a:lnTo>
                    <a:lnTo>
                      <a:pt x="3055" y="152"/>
                    </a:lnTo>
                    <a:lnTo>
                      <a:pt x="3055" y="148"/>
                    </a:lnTo>
                    <a:lnTo>
                      <a:pt x="3049" y="148"/>
                    </a:lnTo>
                    <a:lnTo>
                      <a:pt x="3053" y="150"/>
                    </a:lnTo>
                    <a:lnTo>
                      <a:pt x="3055" y="148"/>
                    </a:lnTo>
                    <a:lnTo>
                      <a:pt x="3049" y="148"/>
                    </a:lnTo>
                    <a:lnTo>
                      <a:pt x="3053" y="150"/>
                    </a:lnTo>
                    <a:lnTo>
                      <a:pt x="3055" y="146"/>
                    </a:lnTo>
                    <a:lnTo>
                      <a:pt x="3056" y="145"/>
                    </a:lnTo>
                    <a:lnTo>
                      <a:pt x="3056" y="138"/>
                    </a:lnTo>
                    <a:lnTo>
                      <a:pt x="3051" y="138"/>
                    </a:lnTo>
                    <a:lnTo>
                      <a:pt x="3055" y="139"/>
                    </a:lnTo>
                    <a:lnTo>
                      <a:pt x="3056" y="138"/>
                    </a:lnTo>
                    <a:lnTo>
                      <a:pt x="3051" y="138"/>
                    </a:lnTo>
                    <a:lnTo>
                      <a:pt x="3055" y="139"/>
                    </a:lnTo>
                    <a:lnTo>
                      <a:pt x="3056" y="135"/>
                    </a:lnTo>
                    <a:lnTo>
                      <a:pt x="3057" y="134"/>
                    </a:lnTo>
                    <a:lnTo>
                      <a:pt x="3057" y="132"/>
                    </a:lnTo>
                    <a:lnTo>
                      <a:pt x="3052" y="132"/>
                    </a:lnTo>
                    <a:lnTo>
                      <a:pt x="3056" y="133"/>
                    </a:lnTo>
                    <a:lnTo>
                      <a:pt x="3057" y="132"/>
                    </a:lnTo>
                    <a:lnTo>
                      <a:pt x="3052" y="132"/>
                    </a:lnTo>
                    <a:lnTo>
                      <a:pt x="3056" y="133"/>
                    </a:lnTo>
                    <a:lnTo>
                      <a:pt x="3057" y="129"/>
                    </a:lnTo>
                    <a:lnTo>
                      <a:pt x="3058" y="128"/>
                    </a:lnTo>
                    <a:lnTo>
                      <a:pt x="3058" y="125"/>
                    </a:lnTo>
                    <a:lnTo>
                      <a:pt x="3053" y="125"/>
                    </a:lnTo>
                    <a:lnTo>
                      <a:pt x="3057" y="128"/>
                    </a:lnTo>
                    <a:lnTo>
                      <a:pt x="3058" y="125"/>
                    </a:lnTo>
                    <a:lnTo>
                      <a:pt x="3053" y="125"/>
                    </a:lnTo>
                    <a:lnTo>
                      <a:pt x="3057" y="128"/>
                    </a:lnTo>
                    <a:lnTo>
                      <a:pt x="3060" y="123"/>
                    </a:lnTo>
                    <a:lnTo>
                      <a:pt x="3060" y="116"/>
                    </a:lnTo>
                    <a:lnTo>
                      <a:pt x="3055" y="116"/>
                    </a:lnTo>
                    <a:lnTo>
                      <a:pt x="3058" y="119"/>
                    </a:lnTo>
                    <a:lnTo>
                      <a:pt x="3060" y="116"/>
                    </a:lnTo>
                    <a:lnTo>
                      <a:pt x="3055" y="116"/>
                    </a:lnTo>
                    <a:lnTo>
                      <a:pt x="3058" y="119"/>
                    </a:lnTo>
                    <a:lnTo>
                      <a:pt x="3061" y="113"/>
                    </a:lnTo>
                    <a:lnTo>
                      <a:pt x="3061" y="111"/>
                    </a:lnTo>
                    <a:lnTo>
                      <a:pt x="3056" y="111"/>
                    </a:lnTo>
                    <a:lnTo>
                      <a:pt x="3060" y="113"/>
                    </a:lnTo>
                    <a:lnTo>
                      <a:pt x="3061" y="111"/>
                    </a:lnTo>
                    <a:lnTo>
                      <a:pt x="3056" y="111"/>
                    </a:lnTo>
                    <a:lnTo>
                      <a:pt x="3060" y="113"/>
                    </a:lnTo>
                    <a:lnTo>
                      <a:pt x="3062" y="108"/>
                    </a:lnTo>
                    <a:lnTo>
                      <a:pt x="3062" y="103"/>
                    </a:lnTo>
                    <a:lnTo>
                      <a:pt x="3057" y="103"/>
                    </a:lnTo>
                    <a:lnTo>
                      <a:pt x="3061" y="106"/>
                    </a:lnTo>
                    <a:lnTo>
                      <a:pt x="3062" y="103"/>
                    </a:lnTo>
                    <a:lnTo>
                      <a:pt x="3057" y="103"/>
                    </a:lnTo>
                    <a:lnTo>
                      <a:pt x="3061" y="106"/>
                    </a:lnTo>
                    <a:lnTo>
                      <a:pt x="3064" y="101"/>
                    </a:lnTo>
                    <a:lnTo>
                      <a:pt x="3064" y="98"/>
                    </a:lnTo>
                    <a:lnTo>
                      <a:pt x="3058" y="98"/>
                    </a:lnTo>
                    <a:lnTo>
                      <a:pt x="3062" y="101"/>
                    </a:lnTo>
                    <a:lnTo>
                      <a:pt x="3064" y="98"/>
                    </a:lnTo>
                    <a:lnTo>
                      <a:pt x="3058" y="98"/>
                    </a:lnTo>
                    <a:lnTo>
                      <a:pt x="3062" y="101"/>
                    </a:lnTo>
                    <a:lnTo>
                      <a:pt x="3065" y="95"/>
                    </a:lnTo>
                    <a:lnTo>
                      <a:pt x="3065" y="93"/>
                    </a:lnTo>
                    <a:lnTo>
                      <a:pt x="3060" y="93"/>
                    </a:lnTo>
                    <a:lnTo>
                      <a:pt x="3064" y="97"/>
                    </a:lnTo>
                    <a:lnTo>
                      <a:pt x="3062" y="95"/>
                    </a:lnTo>
                    <a:lnTo>
                      <a:pt x="3065" y="93"/>
                    </a:lnTo>
                    <a:lnTo>
                      <a:pt x="3060" y="93"/>
                    </a:lnTo>
                    <a:lnTo>
                      <a:pt x="3064" y="97"/>
                    </a:lnTo>
                    <a:lnTo>
                      <a:pt x="3065" y="95"/>
                    </a:lnTo>
                    <a:lnTo>
                      <a:pt x="3064" y="94"/>
                    </a:lnTo>
                    <a:lnTo>
                      <a:pt x="3066" y="92"/>
                    </a:lnTo>
                    <a:lnTo>
                      <a:pt x="3066" y="86"/>
                    </a:lnTo>
                    <a:lnTo>
                      <a:pt x="3061" y="86"/>
                    </a:lnTo>
                    <a:lnTo>
                      <a:pt x="3065" y="90"/>
                    </a:lnTo>
                    <a:lnTo>
                      <a:pt x="3064" y="89"/>
                    </a:lnTo>
                    <a:lnTo>
                      <a:pt x="3066" y="86"/>
                    </a:lnTo>
                    <a:lnTo>
                      <a:pt x="3061" y="86"/>
                    </a:lnTo>
                    <a:lnTo>
                      <a:pt x="3065" y="90"/>
                    </a:lnTo>
                    <a:lnTo>
                      <a:pt x="3066" y="89"/>
                    </a:lnTo>
                    <a:lnTo>
                      <a:pt x="3065" y="88"/>
                    </a:lnTo>
                    <a:lnTo>
                      <a:pt x="3068" y="85"/>
                    </a:lnTo>
                    <a:lnTo>
                      <a:pt x="3068" y="82"/>
                    </a:lnTo>
                    <a:lnTo>
                      <a:pt x="3062" y="82"/>
                    </a:lnTo>
                    <a:lnTo>
                      <a:pt x="3066" y="86"/>
                    </a:lnTo>
                    <a:lnTo>
                      <a:pt x="3065" y="85"/>
                    </a:lnTo>
                    <a:lnTo>
                      <a:pt x="3068" y="82"/>
                    </a:lnTo>
                    <a:lnTo>
                      <a:pt x="3062" y="82"/>
                    </a:lnTo>
                    <a:lnTo>
                      <a:pt x="3066" y="86"/>
                    </a:lnTo>
                    <a:lnTo>
                      <a:pt x="3068" y="85"/>
                    </a:lnTo>
                    <a:lnTo>
                      <a:pt x="3066" y="84"/>
                    </a:lnTo>
                    <a:lnTo>
                      <a:pt x="3069" y="81"/>
                    </a:lnTo>
                    <a:lnTo>
                      <a:pt x="3069" y="79"/>
                    </a:lnTo>
                    <a:lnTo>
                      <a:pt x="3064" y="79"/>
                    </a:lnTo>
                    <a:lnTo>
                      <a:pt x="3068" y="82"/>
                    </a:lnTo>
                    <a:lnTo>
                      <a:pt x="3066" y="81"/>
                    </a:lnTo>
                    <a:lnTo>
                      <a:pt x="3069" y="79"/>
                    </a:lnTo>
                    <a:lnTo>
                      <a:pt x="3064" y="79"/>
                    </a:lnTo>
                    <a:lnTo>
                      <a:pt x="3068" y="82"/>
                    </a:lnTo>
                    <a:lnTo>
                      <a:pt x="3069" y="81"/>
                    </a:lnTo>
                    <a:lnTo>
                      <a:pt x="3068" y="80"/>
                    </a:lnTo>
                    <a:lnTo>
                      <a:pt x="3070" y="77"/>
                    </a:lnTo>
                    <a:lnTo>
                      <a:pt x="3070" y="73"/>
                    </a:lnTo>
                    <a:lnTo>
                      <a:pt x="3065" y="73"/>
                    </a:lnTo>
                    <a:lnTo>
                      <a:pt x="3069" y="77"/>
                    </a:lnTo>
                    <a:lnTo>
                      <a:pt x="3068" y="76"/>
                    </a:lnTo>
                    <a:lnTo>
                      <a:pt x="3070" y="73"/>
                    </a:lnTo>
                    <a:lnTo>
                      <a:pt x="3065" y="73"/>
                    </a:lnTo>
                    <a:lnTo>
                      <a:pt x="3069" y="77"/>
                    </a:lnTo>
                    <a:lnTo>
                      <a:pt x="3070" y="76"/>
                    </a:lnTo>
                    <a:lnTo>
                      <a:pt x="3069" y="75"/>
                    </a:lnTo>
                    <a:lnTo>
                      <a:pt x="3071" y="72"/>
                    </a:lnTo>
                    <a:lnTo>
                      <a:pt x="3071" y="70"/>
                    </a:lnTo>
                    <a:lnTo>
                      <a:pt x="3066" y="70"/>
                    </a:lnTo>
                    <a:lnTo>
                      <a:pt x="3070" y="73"/>
                    </a:lnTo>
                    <a:lnTo>
                      <a:pt x="3069" y="72"/>
                    </a:lnTo>
                    <a:lnTo>
                      <a:pt x="3071" y="70"/>
                    </a:lnTo>
                    <a:lnTo>
                      <a:pt x="3066" y="70"/>
                    </a:lnTo>
                    <a:lnTo>
                      <a:pt x="3070" y="73"/>
                    </a:lnTo>
                    <a:lnTo>
                      <a:pt x="3071" y="72"/>
                    </a:lnTo>
                    <a:lnTo>
                      <a:pt x="3070" y="71"/>
                    </a:lnTo>
                    <a:lnTo>
                      <a:pt x="3073" y="68"/>
                    </a:lnTo>
                    <a:lnTo>
                      <a:pt x="3073" y="67"/>
                    </a:lnTo>
                    <a:lnTo>
                      <a:pt x="3068" y="67"/>
                    </a:lnTo>
                    <a:lnTo>
                      <a:pt x="3068" y="72"/>
                    </a:lnTo>
                    <a:lnTo>
                      <a:pt x="3068" y="71"/>
                    </a:lnTo>
                    <a:lnTo>
                      <a:pt x="3070" y="70"/>
                    </a:lnTo>
                    <a:lnTo>
                      <a:pt x="3073" y="67"/>
                    </a:lnTo>
                    <a:lnTo>
                      <a:pt x="3068" y="67"/>
                    </a:lnTo>
                    <a:lnTo>
                      <a:pt x="3068" y="72"/>
                    </a:lnTo>
                    <a:lnTo>
                      <a:pt x="3069" y="72"/>
                    </a:lnTo>
                    <a:lnTo>
                      <a:pt x="3069" y="67"/>
                    </a:lnTo>
                    <a:lnTo>
                      <a:pt x="3065" y="67"/>
                    </a:lnTo>
                    <a:lnTo>
                      <a:pt x="3066" y="70"/>
                    </a:lnTo>
                    <a:lnTo>
                      <a:pt x="3069" y="72"/>
                    </a:lnTo>
                    <a:lnTo>
                      <a:pt x="3069" y="67"/>
                    </a:lnTo>
                    <a:lnTo>
                      <a:pt x="3065" y="67"/>
                    </a:lnTo>
                    <a:lnTo>
                      <a:pt x="3065" y="68"/>
                    </a:lnTo>
                    <a:lnTo>
                      <a:pt x="3066" y="72"/>
                    </a:lnTo>
                    <a:lnTo>
                      <a:pt x="3068" y="73"/>
                    </a:lnTo>
                    <a:lnTo>
                      <a:pt x="3070" y="70"/>
                    </a:lnTo>
                    <a:lnTo>
                      <a:pt x="3066" y="70"/>
                    </a:lnTo>
                    <a:lnTo>
                      <a:pt x="3068" y="73"/>
                    </a:lnTo>
                    <a:lnTo>
                      <a:pt x="3070" y="70"/>
                    </a:lnTo>
                    <a:lnTo>
                      <a:pt x="3066" y="70"/>
                    </a:lnTo>
                    <a:lnTo>
                      <a:pt x="3066" y="75"/>
                    </a:lnTo>
                    <a:lnTo>
                      <a:pt x="3068" y="77"/>
                    </a:lnTo>
                    <a:lnTo>
                      <a:pt x="3071" y="75"/>
                    </a:lnTo>
                    <a:lnTo>
                      <a:pt x="3068" y="75"/>
                    </a:lnTo>
                    <a:lnTo>
                      <a:pt x="3068" y="77"/>
                    </a:lnTo>
                    <a:lnTo>
                      <a:pt x="3071" y="75"/>
                    </a:lnTo>
                    <a:lnTo>
                      <a:pt x="3068" y="75"/>
                    </a:lnTo>
                    <a:lnTo>
                      <a:pt x="3068" y="80"/>
                    </a:lnTo>
                    <a:lnTo>
                      <a:pt x="3069" y="84"/>
                    </a:lnTo>
                    <a:lnTo>
                      <a:pt x="3073" y="82"/>
                    </a:lnTo>
                    <a:lnTo>
                      <a:pt x="3069" y="82"/>
                    </a:lnTo>
                    <a:lnTo>
                      <a:pt x="3069" y="84"/>
                    </a:lnTo>
                    <a:lnTo>
                      <a:pt x="3073" y="82"/>
                    </a:lnTo>
                    <a:lnTo>
                      <a:pt x="3069" y="82"/>
                    </a:lnTo>
                    <a:lnTo>
                      <a:pt x="3069" y="94"/>
                    </a:lnTo>
                    <a:lnTo>
                      <a:pt x="3070" y="101"/>
                    </a:lnTo>
                    <a:lnTo>
                      <a:pt x="3074" y="99"/>
                    </a:lnTo>
                    <a:lnTo>
                      <a:pt x="3070" y="99"/>
                    </a:lnTo>
                    <a:lnTo>
                      <a:pt x="3070" y="101"/>
                    </a:lnTo>
                    <a:lnTo>
                      <a:pt x="3074" y="99"/>
                    </a:lnTo>
                    <a:lnTo>
                      <a:pt x="3070" y="99"/>
                    </a:lnTo>
                    <a:lnTo>
                      <a:pt x="3070" y="107"/>
                    </a:lnTo>
                    <a:lnTo>
                      <a:pt x="3071" y="115"/>
                    </a:lnTo>
                    <a:lnTo>
                      <a:pt x="3075" y="113"/>
                    </a:lnTo>
                    <a:lnTo>
                      <a:pt x="3071" y="113"/>
                    </a:lnTo>
                    <a:lnTo>
                      <a:pt x="3071" y="115"/>
                    </a:lnTo>
                    <a:lnTo>
                      <a:pt x="3075" y="113"/>
                    </a:lnTo>
                    <a:lnTo>
                      <a:pt x="3071" y="113"/>
                    </a:lnTo>
                    <a:lnTo>
                      <a:pt x="3071" y="123"/>
                    </a:lnTo>
                    <a:lnTo>
                      <a:pt x="3073" y="132"/>
                    </a:lnTo>
                    <a:lnTo>
                      <a:pt x="3077" y="130"/>
                    </a:lnTo>
                    <a:lnTo>
                      <a:pt x="3073" y="130"/>
                    </a:lnTo>
                    <a:lnTo>
                      <a:pt x="3073" y="132"/>
                    </a:lnTo>
                    <a:lnTo>
                      <a:pt x="3077" y="130"/>
                    </a:lnTo>
                    <a:lnTo>
                      <a:pt x="3073" y="130"/>
                    </a:lnTo>
                    <a:lnTo>
                      <a:pt x="3073" y="151"/>
                    </a:lnTo>
                    <a:lnTo>
                      <a:pt x="3074" y="161"/>
                    </a:lnTo>
                    <a:lnTo>
                      <a:pt x="3078" y="160"/>
                    </a:lnTo>
                    <a:lnTo>
                      <a:pt x="3074" y="160"/>
                    </a:lnTo>
                    <a:lnTo>
                      <a:pt x="3074" y="161"/>
                    </a:lnTo>
                    <a:lnTo>
                      <a:pt x="3078" y="160"/>
                    </a:lnTo>
                    <a:lnTo>
                      <a:pt x="3074" y="160"/>
                    </a:lnTo>
                    <a:lnTo>
                      <a:pt x="3074" y="172"/>
                    </a:lnTo>
                    <a:lnTo>
                      <a:pt x="3075" y="183"/>
                    </a:lnTo>
                    <a:lnTo>
                      <a:pt x="3079" y="182"/>
                    </a:lnTo>
                    <a:lnTo>
                      <a:pt x="3075" y="182"/>
                    </a:lnTo>
                    <a:lnTo>
                      <a:pt x="3075" y="183"/>
                    </a:lnTo>
                    <a:lnTo>
                      <a:pt x="3079" y="182"/>
                    </a:lnTo>
                    <a:lnTo>
                      <a:pt x="3075" y="182"/>
                    </a:lnTo>
                    <a:lnTo>
                      <a:pt x="3075" y="196"/>
                    </a:lnTo>
                    <a:lnTo>
                      <a:pt x="3077" y="208"/>
                    </a:lnTo>
                    <a:lnTo>
                      <a:pt x="3080" y="207"/>
                    </a:lnTo>
                    <a:lnTo>
                      <a:pt x="3077" y="207"/>
                    </a:lnTo>
                    <a:lnTo>
                      <a:pt x="3077" y="208"/>
                    </a:lnTo>
                    <a:lnTo>
                      <a:pt x="3080" y="207"/>
                    </a:lnTo>
                    <a:lnTo>
                      <a:pt x="3077" y="207"/>
                    </a:lnTo>
                    <a:lnTo>
                      <a:pt x="3077" y="235"/>
                    </a:lnTo>
                    <a:lnTo>
                      <a:pt x="3078" y="249"/>
                    </a:lnTo>
                    <a:lnTo>
                      <a:pt x="3082" y="248"/>
                    </a:lnTo>
                    <a:lnTo>
                      <a:pt x="3078" y="248"/>
                    </a:lnTo>
                    <a:lnTo>
                      <a:pt x="3078" y="249"/>
                    </a:lnTo>
                    <a:lnTo>
                      <a:pt x="3082" y="248"/>
                    </a:lnTo>
                    <a:lnTo>
                      <a:pt x="3078" y="248"/>
                    </a:lnTo>
                    <a:lnTo>
                      <a:pt x="3078" y="263"/>
                    </a:lnTo>
                    <a:lnTo>
                      <a:pt x="3079" y="278"/>
                    </a:lnTo>
                    <a:lnTo>
                      <a:pt x="3083" y="276"/>
                    </a:lnTo>
                    <a:lnTo>
                      <a:pt x="3079" y="276"/>
                    </a:lnTo>
                    <a:lnTo>
                      <a:pt x="3079" y="278"/>
                    </a:lnTo>
                    <a:lnTo>
                      <a:pt x="3083" y="276"/>
                    </a:lnTo>
                    <a:lnTo>
                      <a:pt x="3079" y="276"/>
                    </a:lnTo>
                    <a:lnTo>
                      <a:pt x="3079" y="292"/>
                    </a:lnTo>
                    <a:lnTo>
                      <a:pt x="3080" y="307"/>
                    </a:lnTo>
                    <a:lnTo>
                      <a:pt x="3080" y="340"/>
                    </a:lnTo>
                    <a:lnTo>
                      <a:pt x="3082" y="356"/>
                    </a:lnTo>
                    <a:lnTo>
                      <a:pt x="3082" y="373"/>
                    </a:lnTo>
                    <a:lnTo>
                      <a:pt x="3083" y="391"/>
                    </a:lnTo>
                    <a:lnTo>
                      <a:pt x="3083" y="408"/>
                    </a:lnTo>
                    <a:lnTo>
                      <a:pt x="3084" y="426"/>
                    </a:lnTo>
                    <a:lnTo>
                      <a:pt x="3084" y="462"/>
                    </a:lnTo>
                    <a:lnTo>
                      <a:pt x="3086" y="481"/>
                    </a:lnTo>
                    <a:lnTo>
                      <a:pt x="3086" y="491"/>
                    </a:lnTo>
                    <a:lnTo>
                      <a:pt x="3087" y="493"/>
                    </a:lnTo>
                    <a:lnTo>
                      <a:pt x="3089" y="496"/>
                    </a:lnTo>
                    <a:lnTo>
                      <a:pt x="3130" y="496"/>
                    </a:lnTo>
                    <a:lnTo>
                      <a:pt x="3130" y="491"/>
                    </a:lnTo>
                    <a:lnTo>
                      <a:pt x="3126" y="491"/>
                    </a:lnTo>
                    <a:lnTo>
                      <a:pt x="3127" y="493"/>
                    </a:lnTo>
                    <a:lnTo>
                      <a:pt x="3130" y="496"/>
                    </a:lnTo>
                    <a:lnTo>
                      <a:pt x="3130" y="491"/>
                    </a:lnTo>
                    <a:lnTo>
                      <a:pt x="3126" y="491"/>
                    </a:lnTo>
                    <a:lnTo>
                      <a:pt x="3126" y="501"/>
                    </a:lnTo>
                    <a:lnTo>
                      <a:pt x="3127" y="509"/>
                    </a:lnTo>
                    <a:lnTo>
                      <a:pt x="3131" y="508"/>
                    </a:lnTo>
                    <a:lnTo>
                      <a:pt x="3127" y="508"/>
                    </a:lnTo>
                    <a:lnTo>
                      <a:pt x="3127" y="509"/>
                    </a:lnTo>
                    <a:lnTo>
                      <a:pt x="3131" y="508"/>
                    </a:lnTo>
                    <a:lnTo>
                      <a:pt x="3127" y="508"/>
                    </a:lnTo>
                    <a:lnTo>
                      <a:pt x="3127" y="517"/>
                    </a:lnTo>
                    <a:lnTo>
                      <a:pt x="3128" y="526"/>
                    </a:lnTo>
                    <a:lnTo>
                      <a:pt x="3132" y="524"/>
                    </a:lnTo>
                    <a:lnTo>
                      <a:pt x="3128" y="524"/>
                    </a:lnTo>
                    <a:lnTo>
                      <a:pt x="3128" y="526"/>
                    </a:lnTo>
                    <a:lnTo>
                      <a:pt x="3132" y="524"/>
                    </a:lnTo>
                    <a:lnTo>
                      <a:pt x="3128" y="524"/>
                    </a:lnTo>
                    <a:lnTo>
                      <a:pt x="3128" y="541"/>
                    </a:lnTo>
                    <a:lnTo>
                      <a:pt x="3130" y="549"/>
                    </a:lnTo>
                    <a:lnTo>
                      <a:pt x="3133" y="548"/>
                    </a:lnTo>
                    <a:lnTo>
                      <a:pt x="3130" y="548"/>
                    </a:lnTo>
                    <a:lnTo>
                      <a:pt x="3130" y="549"/>
                    </a:lnTo>
                    <a:lnTo>
                      <a:pt x="3133" y="548"/>
                    </a:lnTo>
                    <a:lnTo>
                      <a:pt x="3130" y="548"/>
                    </a:lnTo>
                    <a:lnTo>
                      <a:pt x="3130" y="557"/>
                    </a:lnTo>
                    <a:lnTo>
                      <a:pt x="3131" y="565"/>
                    </a:lnTo>
                    <a:lnTo>
                      <a:pt x="3135" y="563"/>
                    </a:lnTo>
                    <a:lnTo>
                      <a:pt x="3131" y="563"/>
                    </a:lnTo>
                    <a:lnTo>
                      <a:pt x="3131" y="565"/>
                    </a:lnTo>
                    <a:lnTo>
                      <a:pt x="3135" y="563"/>
                    </a:lnTo>
                    <a:lnTo>
                      <a:pt x="3131" y="563"/>
                    </a:lnTo>
                    <a:lnTo>
                      <a:pt x="3131" y="572"/>
                    </a:lnTo>
                    <a:lnTo>
                      <a:pt x="3132" y="580"/>
                    </a:lnTo>
                    <a:lnTo>
                      <a:pt x="3136" y="579"/>
                    </a:lnTo>
                    <a:lnTo>
                      <a:pt x="3132" y="579"/>
                    </a:lnTo>
                    <a:lnTo>
                      <a:pt x="3132" y="580"/>
                    </a:lnTo>
                    <a:lnTo>
                      <a:pt x="3136" y="579"/>
                    </a:lnTo>
                    <a:lnTo>
                      <a:pt x="3132" y="579"/>
                    </a:lnTo>
                    <a:lnTo>
                      <a:pt x="3132" y="594"/>
                    </a:lnTo>
                    <a:lnTo>
                      <a:pt x="3133" y="602"/>
                    </a:lnTo>
                    <a:lnTo>
                      <a:pt x="3137" y="601"/>
                    </a:lnTo>
                    <a:lnTo>
                      <a:pt x="3133" y="601"/>
                    </a:lnTo>
                    <a:lnTo>
                      <a:pt x="3133" y="602"/>
                    </a:lnTo>
                    <a:lnTo>
                      <a:pt x="3137" y="601"/>
                    </a:lnTo>
                    <a:lnTo>
                      <a:pt x="3133" y="601"/>
                    </a:lnTo>
                    <a:lnTo>
                      <a:pt x="3133" y="608"/>
                    </a:lnTo>
                    <a:lnTo>
                      <a:pt x="3135" y="615"/>
                    </a:lnTo>
                    <a:lnTo>
                      <a:pt x="3139" y="614"/>
                    </a:lnTo>
                    <a:lnTo>
                      <a:pt x="3135" y="614"/>
                    </a:lnTo>
                    <a:lnTo>
                      <a:pt x="3135" y="615"/>
                    </a:lnTo>
                    <a:lnTo>
                      <a:pt x="3139" y="614"/>
                    </a:lnTo>
                    <a:lnTo>
                      <a:pt x="3135" y="614"/>
                    </a:lnTo>
                    <a:lnTo>
                      <a:pt x="3135" y="623"/>
                    </a:lnTo>
                    <a:lnTo>
                      <a:pt x="3136" y="629"/>
                    </a:lnTo>
                    <a:lnTo>
                      <a:pt x="3140" y="628"/>
                    </a:lnTo>
                    <a:lnTo>
                      <a:pt x="3136" y="628"/>
                    </a:lnTo>
                    <a:lnTo>
                      <a:pt x="3136" y="629"/>
                    </a:lnTo>
                    <a:lnTo>
                      <a:pt x="3140" y="628"/>
                    </a:lnTo>
                    <a:lnTo>
                      <a:pt x="3136" y="628"/>
                    </a:lnTo>
                    <a:lnTo>
                      <a:pt x="3136" y="643"/>
                    </a:lnTo>
                    <a:lnTo>
                      <a:pt x="3137" y="650"/>
                    </a:lnTo>
                    <a:lnTo>
                      <a:pt x="3141" y="649"/>
                    </a:lnTo>
                    <a:lnTo>
                      <a:pt x="3137" y="649"/>
                    </a:lnTo>
                    <a:lnTo>
                      <a:pt x="3137" y="650"/>
                    </a:lnTo>
                    <a:lnTo>
                      <a:pt x="3141" y="649"/>
                    </a:lnTo>
                    <a:lnTo>
                      <a:pt x="3137" y="649"/>
                    </a:lnTo>
                    <a:lnTo>
                      <a:pt x="3137" y="656"/>
                    </a:lnTo>
                    <a:lnTo>
                      <a:pt x="3139" y="663"/>
                    </a:lnTo>
                    <a:lnTo>
                      <a:pt x="3142" y="661"/>
                    </a:lnTo>
                    <a:lnTo>
                      <a:pt x="3139" y="661"/>
                    </a:lnTo>
                    <a:lnTo>
                      <a:pt x="3139" y="663"/>
                    </a:lnTo>
                    <a:lnTo>
                      <a:pt x="3142" y="661"/>
                    </a:lnTo>
                    <a:lnTo>
                      <a:pt x="3139" y="661"/>
                    </a:lnTo>
                    <a:lnTo>
                      <a:pt x="3139" y="669"/>
                    </a:lnTo>
                    <a:lnTo>
                      <a:pt x="3140" y="674"/>
                    </a:lnTo>
                    <a:lnTo>
                      <a:pt x="3144" y="673"/>
                    </a:lnTo>
                    <a:lnTo>
                      <a:pt x="3140" y="673"/>
                    </a:lnTo>
                    <a:lnTo>
                      <a:pt x="3140" y="674"/>
                    </a:lnTo>
                    <a:lnTo>
                      <a:pt x="3144" y="673"/>
                    </a:lnTo>
                    <a:lnTo>
                      <a:pt x="3140" y="673"/>
                    </a:lnTo>
                    <a:lnTo>
                      <a:pt x="3140" y="687"/>
                    </a:lnTo>
                    <a:lnTo>
                      <a:pt x="3141" y="694"/>
                    </a:lnTo>
                    <a:lnTo>
                      <a:pt x="3145" y="693"/>
                    </a:lnTo>
                    <a:lnTo>
                      <a:pt x="3141" y="693"/>
                    </a:lnTo>
                    <a:lnTo>
                      <a:pt x="3141" y="694"/>
                    </a:lnTo>
                    <a:lnTo>
                      <a:pt x="3145" y="693"/>
                    </a:lnTo>
                    <a:lnTo>
                      <a:pt x="3141" y="693"/>
                    </a:lnTo>
                    <a:lnTo>
                      <a:pt x="3141" y="699"/>
                    </a:lnTo>
                    <a:lnTo>
                      <a:pt x="3142" y="705"/>
                    </a:lnTo>
                    <a:lnTo>
                      <a:pt x="3146" y="704"/>
                    </a:lnTo>
                    <a:lnTo>
                      <a:pt x="3142" y="704"/>
                    </a:lnTo>
                    <a:lnTo>
                      <a:pt x="3142" y="705"/>
                    </a:lnTo>
                    <a:lnTo>
                      <a:pt x="3146" y="704"/>
                    </a:lnTo>
                    <a:lnTo>
                      <a:pt x="3142" y="704"/>
                    </a:lnTo>
                    <a:lnTo>
                      <a:pt x="3142" y="711"/>
                    </a:lnTo>
                    <a:lnTo>
                      <a:pt x="3144" y="717"/>
                    </a:lnTo>
                    <a:lnTo>
                      <a:pt x="3148" y="716"/>
                    </a:lnTo>
                    <a:lnTo>
                      <a:pt x="3144" y="716"/>
                    </a:lnTo>
                    <a:lnTo>
                      <a:pt x="3144" y="717"/>
                    </a:lnTo>
                    <a:lnTo>
                      <a:pt x="3148" y="716"/>
                    </a:lnTo>
                    <a:lnTo>
                      <a:pt x="3144" y="716"/>
                    </a:lnTo>
                    <a:lnTo>
                      <a:pt x="3144" y="727"/>
                    </a:lnTo>
                    <a:lnTo>
                      <a:pt x="3145" y="733"/>
                    </a:lnTo>
                    <a:lnTo>
                      <a:pt x="3149" y="731"/>
                    </a:lnTo>
                    <a:lnTo>
                      <a:pt x="3145" y="731"/>
                    </a:lnTo>
                    <a:lnTo>
                      <a:pt x="3145" y="733"/>
                    </a:lnTo>
                    <a:lnTo>
                      <a:pt x="3149" y="731"/>
                    </a:lnTo>
                    <a:lnTo>
                      <a:pt x="3145" y="731"/>
                    </a:lnTo>
                    <a:lnTo>
                      <a:pt x="3145" y="738"/>
                    </a:lnTo>
                    <a:lnTo>
                      <a:pt x="3146" y="743"/>
                    </a:lnTo>
                    <a:lnTo>
                      <a:pt x="3150" y="742"/>
                    </a:lnTo>
                    <a:lnTo>
                      <a:pt x="3146" y="742"/>
                    </a:lnTo>
                    <a:lnTo>
                      <a:pt x="3146" y="743"/>
                    </a:lnTo>
                    <a:lnTo>
                      <a:pt x="3150" y="742"/>
                    </a:lnTo>
                    <a:lnTo>
                      <a:pt x="3146" y="742"/>
                    </a:lnTo>
                    <a:lnTo>
                      <a:pt x="3146" y="748"/>
                    </a:lnTo>
                    <a:lnTo>
                      <a:pt x="3148" y="753"/>
                    </a:lnTo>
                    <a:lnTo>
                      <a:pt x="3151" y="752"/>
                    </a:lnTo>
                    <a:lnTo>
                      <a:pt x="3148" y="752"/>
                    </a:lnTo>
                    <a:lnTo>
                      <a:pt x="3148" y="753"/>
                    </a:lnTo>
                    <a:lnTo>
                      <a:pt x="3151" y="752"/>
                    </a:lnTo>
                    <a:lnTo>
                      <a:pt x="3148" y="752"/>
                    </a:lnTo>
                    <a:lnTo>
                      <a:pt x="3148" y="764"/>
                    </a:lnTo>
                    <a:lnTo>
                      <a:pt x="3149" y="769"/>
                    </a:lnTo>
                    <a:lnTo>
                      <a:pt x="3153" y="767"/>
                    </a:lnTo>
                    <a:lnTo>
                      <a:pt x="3149" y="767"/>
                    </a:lnTo>
                    <a:lnTo>
                      <a:pt x="3149" y="769"/>
                    </a:lnTo>
                    <a:lnTo>
                      <a:pt x="3153" y="767"/>
                    </a:lnTo>
                    <a:lnTo>
                      <a:pt x="3149" y="767"/>
                    </a:lnTo>
                    <a:lnTo>
                      <a:pt x="3149" y="773"/>
                    </a:lnTo>
                    <a:lnTo>
                      <a:pt x="3150" y="778"/>
                    </a:lnTo>
                    <a:lnTo>
                      <a:pt x="3154" y="777"/>
                    </a:lnTo>
                    <a:lnTo>
                      <a:pt x="3150" y="777"/>
                    </a:lnTo>
                    <a:lnTo>
                      <a:pt x="3150" y="778"/>
                    </a:lnTo>
                    <a:lnTo>
                      <a:pt x="3154" y="777"/>
                    </a:lnTo>
                    <a:lnTo>
                      <a:pt x="3150" y="777"/>
                    </a:lnTo>
                    <a:lnTo>
                      <a:pt x="3150" y="783"/>
                    </a:lnTo>
                    <a:lnTo>
                      <a:pt x="3151" y="787"/>
                    </a:lnTo>
                    <a:lnTo>
                      <a:pt x="3155" y="786"/>
                    </a:lnTo>
                    <a:lnTo>
                      <a:pt x="3151" y="786"/>
                    </a:lnTo>
                    <a:lnTo>
                      <a:pt x="3151" y="787"/>
                    </a:lnTo>
                    <a:lnTo>
                      <a:pt x="3155" y="786"/>
                    </a:lnTo>
                    <a:lnTo>
                      <a:pt x="3151" y="786"/>
                    </a:lnTo>
                    <a:lnTo>
                      <a:pt x="3151" y="796"/>
                    </a:lnTo>
                    <a:lnTo>
                      <a:pt x="3153" y="800"/>
                    </a:lnTo>
                    <a:lnTo>
                      <a:pt x="3157" y="798"/>
                    </a:lnTo>
                    <a:lnTo>
                      <a:pt x="3153" y="798"/>
                    </a:lnTo>
                    <a:lnTo>
                      <a:pt x="3153" y="800"/>
                    </a:lnTo>
                    <a:lnTo>
                      <a:pt x="3157" y="798"/>
                    </a:lnTo>
                    <a:lnTo>
                      <a:pt x="3153" y="798"/>
                    </a:lnTo>
                    <a:lnTo>
                      <a:pt x="3153" y="805"/>
                    </a:lnTo>
                    <a:lnTo>
                      <a:pt x="3154" y="809"/>
                    </a:lnTo>
                    <a:lnTo>
                      <a:pt x="3158" y="808"/>
                    </a:lnTo>
                    <a:lnTo>
                      <a:pt x="3154" y="808"/>
                    </a:lnTo>
                    <a:lnTo>
                      <a:pt x="3154" y="809"/>
                    </a:lnTo>
                    <a:lnTo>
                      <a:pt x="3158" y="808"/>
                    </a:lnTo>
                    <a:lnTo>
                      <a:pt x="3154" y="808"/>
                    </a:lnTo>
                    <a:lnTo>
                      <a:pt x="3154" y="813"/>
                    </a:lnTo>
                    <a:lnTo>
                      <a:pt x="3155" y="817"/>
                    </a:lnTo>
                    <a:lnTo>
                      <a:pt x="3159" y="815"/>
                    </a:lnTo>
                    <a:lnTo>
                      <a:pt x="3155" y="815"/>
                    </a:lnTo>
                    <a:lnTo>
                      <a:pt x="3155" y="817"/>
                    </a:lnTo>
                    <a:lnTo>
                      <a:pt x="3159" y="815"/>
                    </a:lnTo>
                    <a:lnTo>
                      <a:pt x="3155" y="815"/>
                    </a:lnTo>
                    <a:lnTo>
                      <a:pt x="3155" y="824"/>
                    </a:lnTo>
                    <a:lnTo>
                      <a:pt x="3157" y="828"/>
                    </a:lnTo>
                    <a:lnTo>
                      <a:pt x="3161" y="827"/>
                    </a:lnTo>
                    <a:lnTo>
                      <a:pt x="3157" y="827"/>
                    </a:lnTo>
                    <a:lnTo>
                      <a:pt x="3157" y="828"/>
                    </a:lnTo>
                    <a:lnTo>
                      <a:pt x="3161" y="827"/>
                    </a:lnTo>
                    <a:lnTo>
                      <a:pt x="3157" y="827"/>
                    </a:lnTo>
                    <a:lnTo>
                      <a:pt x="3157" y="833"/>
                    </a:lnTo>
                    <a:lnTo>
                      <a:pt x="3158" y="836"/>
                    </a:lnTo>
                    <a:lnTo>
                      <a:pt x="3162" y="833"/>
                    </a:lnTo>
                    <a:lnTo>
                      <a:pt x="3158" y="833"/>
                    </a:lnTo>
                    <a:lnTo>
                      <a:pt x="3158" y="836"/>
                    </a:lnTo>
                    <a:lnTo>
                      <a:pt x="3162" y="833"/>
                    </a:lnTo>
                    <a:lnTo>
                      <a:pt x="3158" y="833"/>
                    </a:lnTo>
                    <a:lnTo>
                      <a:pt x="3158" y="839"/>
                    </a:lnTo>
                    <a:lnTo>
                      <a:pt x="3159" y="842"/>
                    </a:lnTo>
                    <a:lnTo>
                      <a:pt x="3163" y="841"/>
                    </a:lnTo>
                    <a:lnTo>
                      <a:pt x="3159" y="841"/>
                    </a:lnTo>
                    <a:lnTo>
                      <a:pt x="3159" y="842"/>
                    </a:lnTo>
                    <a:lnTo>
                      <a:pt x="3163" y="841"/>
                    </a:lnTo>
                    <a:lnTo>
                      <a:pt x="3159" y="841"/>
                    </a:lnTo>
                    <a:lnTo>
                      <a:pt x="3159" y="849"/>
                    </a:lnTo>
                    <a:lnTo>
                      <a:pt x="3161" y="853"/>
                    </a:lnTo>
                    <a:lnTo>
                      <a:pt x="3164" y="851"/>
                    </a:lnTo>
                    <a:lnTo>
                      <a:pt x="3161" y="851"/>
                    </a:lnTo>
                    <a:lnTo>
                      <a:pt x="3161" y="853"/>
                    </a:lnTo>
                    <a:lnTo>
                      <a:pt x="3164" y="851"/>
                    </a:lnTo>
                    <a:lnTo>
                      <a:pt x="3161" y="851"/>
                    </a:lnTo>
                    <a:lnTo>
                      <a:pt x="3161" y="857"/>
                    </a:lnTo>
                    <a:lnTo>
                      <a:pt x="3162" y="859"/>
                    </a:lnTo>
                    <a:lnTo>
                      <a:pt x="3166" y="857"/>
                    </a:lnTo>
                    <a:lnTo>
                      <a:pt x="3162" y="857"/>
                    </a:lnTo>
                    <a:lnTo>
                      <a:pt x="3162" y="859"/>
                    </a:lnTo>
                    <a:lnTo>
                      <a:pt x="3166" y="857"/>
                    </a:lnTo>
                    <a:lnTo>
                      <a:pt x="3162" y="857"/>
                    </a:lnTo>
                    <a:lnTo>
                      <a:pt x="3162" y="866"/>
                    </a:lnTo>
                    <a:lnTo>
                      <a:pt x="3163" y="868"/>
                    </a:lnTo>
                    <a:lnTo>
                      <a:pt x="3167" y="866"/>
                    </a:lnTo>
                    <a:lnTo>
                      <a:pt x="3163" y="866"/>
                    </a:lnTo>
                    <a:lnTo>
                      <a:pt x="3163" y="868"/>
                    </a:lnTo>
                    <a:lnTo>
                      <a:pt x="3167" y="866"/>
                    </a:lnTo>
                    <a:lnTo>
                      <a:pt x="3163" y="866"/>
                    </a:lnTo>
                    <a:lnTo>
                      <a:pt x="3163" y="872"/>
                    </a:lnTo>
                    <a:lnTo>
                      <a:pt x="3164" y="875"/>
                    </a:lnTo>
                    <a:lnTo>
                      <a:pt x="3168" y="872"/>
                    </a:lnTo>
                    <a:lnTo>
                      <a:pt x="3164" y="872"/>
                    </a:lnTo>
                    <a:lnTo>
                      <a:pt x="3164" y="875"/>
                    </a:lnTo>
                    <a:lnTo>
                      <a:pt x="3168" y="872"/>
                    </a:lnTo>
                    <a:lnTo>
                      <a:pt x="3164" y="872"/>
                    </a:lnTo>
                    <a:lnTo>
                      <a:pt x="3164" y="877"/>
                    </a:lnTo>
                    <a:lnTo>
                      <a:pt x="3166" y="880"/>
                    </a:lnTo>
                    <a:lnTo>
                      <a:pt x="3170" y="877"/>
                    </a:lnTo>
                    <a:lnTo>
                      <a:pt x="3166" y="877"/>
                    </a:lnTo>
                    <a:lnTo>
                      <a:pt x="3166" y="880"/>
                    </a:lnTo>
                    <a:lnTo>
                      <a:pt x="3170" y="877"/>
                    </a:lnTo>
                    <a:lnTo>
                      <a:pt x="3166" y="877"/>
                    </a:lnTo>
                    <a:lnTo>
                      <a:pt x="3166" y="885"/>
                    </a:lnTo>
                    <a:lnTo>
                      <a:pt x="3167" y="888"/>
                    </a:lnTo>
                    <a:lnTo>
                      <a:pt x="3171" y="885"/>
                    </a:lnTo>
                    <a:lnTo>
                      <a:pt x="3167" y="885"/>
                    </a:lnTo>
                    <a:lnTo>
                      <a:pt x="3167" y="888"/>
                    </a:lnTo>
                    <a:lnTo>
                      <a:pt x="3171" y="885"/>
                    </a:lnTo>
                    <a:lnTo>
                      <a:pt x="3167" y="885"/>
                    </a:lnTo>
                    <a:lnTo>
                      <a:pt x="3167" y="888"/>
                    </a:lnTo>
                    <a:lnTo>
                      <a:pt x="3168" y="892"/>
                    </a:lnTo>
                    <a:lnTo>
                      <a:pt x="3170" y="893"/>
                    </a:lnTo>
                    <a:lnTo>
                      <a:pt x="3172" y="889"/>
                    </a:lnTo>
                    <a:lnTo>
                      <a:pt x="3168" y="889"/>
                    </a:lnTo>
                    <a:lnTo>
                      <a:pt x="3170" y="893"/>
                    </a:lnTo>
                    <a:lnTo>
                      <a:pt x="3172" y="889"/>
                    </a:lnTo>
                    <a:lnTo>
                      <a:pt x="3168" y="889"/>
                    </a:lnTo>
                    <a:lnTo>
                      <a:pt x="3168" y="894"/>
                    </a:lnTo>
                    <a:lnTo>
                      <a:pt x="3170" y="897"/>
                    </a:lnTo>
                    <a:lnTo>
                      <a:pt x="3173" y="894"/>
                    </a:lnTo>
                    <a:lnTo>
                      <a:pt x="3170" y="894"/>
                    </a:lnTo>
                    <a:lnTo>
                      <a:pt x="3170" y="897"/>
                    </a:lnTo>
                    <a:lnTo>
                      <a:pt x="3173" y="894"/>
                    </a:lnTo>
                    <a:lnTo>
                      <a:pt x="3170" y="894"/>
                    </a:lnTo>
                    <a:lnTo>
                      <a:pt x="3170" y="901"/>
                    </a:lnTo>
                    <a:lnTo>
                      <a:pt x="3171" y="903"/>
                    </a:lnTo>
                    <a:lnTo>
                      <a:pt x="3175" y="901"/>
                    </a:lnTo>
                    <a:lnTo>
                      <a:pt x="3171" y="901"/>
                    </a:lnTo>
                    <a:lnTo>
                      <a:pt x="3171" y="903"/>
                    </a:lnTo>
                    <a:lnTo>
                      <a:pt x="3175" y="901"/>
                    </a:lnTo>
                    <a:lnTo>
                      <a:pt x="3171" y="901"/>
                    </a:lnTo>
                    <a:lnTo>
                      <a:pt x="3171" y="904"/>
                    </a:lnTo>
                    <a:lnTo>
                      <a:pt x="3172" y="907"/>
                    </a:lnTo>
                    <a:lnTo>
                      <a:pt x="3176" y="904"/>
                    </a:lnTo>
                    <a:lnTo>
                      <a:pt x="3172" y="904"/>
                    </a:lnTo>
                    <a:lnTo>
                      <a:pt x="3172" y="907"/>
                    </a:lnTo>
                    <a:lnTo>
                      <a:pt x="3176" y="904"/>
                    </a:lnTo>
                    <a:lnTo>
                      <a:pt x="3172" y="904"/>
                    </a:lnTo>
                    <a:lnTo>
                      <a:pt x="3172" y="906"/>
                    </a:lnTo>
                    <a:lnTo>
                      <a:pt x="3173" y="910"/>
                    </a:lnTo>
                    <a:lnTo>
                      <a:pt x="3175" y="911"/>
                    </a:lnTo>
                    <a:lnTo>
                      <a:pt x="3177" y="907"/>
                    </a:lnTo>
                    <a:lnTo>
                      <a:pt x="3173" y="907"/>
                    </a:lnTo>
                    <a:lnTo>
                      <a:pt x="3175" y="911"/>
                    </a:lnTo>
                    <a:lnTo>
                      <a:pt x="3177" y="907"/>
                    </a:lnTo>
                    <a:lnTo>
                      <a:pt x="3173" y="907"/>
                    </a:lnTo>
                    <a:lnTo>
                      <a:pt x="3173" y="911"/>
                    </a:lnTo>
                    <a:lnTo>
                      <a:pt x="3175" y="915"/>
                    </a:lnTo>
                    <a:lnTo>
                      <a:pt x="3176" y="916"/>
                    </a:lnTo>
                    <a:lnTo>
                      <a:pt x="3179" y="912"/>
                    </a:lnTo>
                    <a:lnTo>
                      <a:pt x="3175" y="912"/>
                    </a:lnTo>
                    <a:lnTo>
                      <a:pt x="3176" y="916"/>
                    </a:lnTo>
                    <a:lnTo>
                      <a:pt x="3179" y="912"/>
                    </a:lnTo>
                    <a:lnTo>
                      <a:pt x="3175" y="912"/>
                    </a:lnTo>
                    <a:lnTo>
                      <a:pt x="3175" y="914"/>
                    </a:lnTo>
                    <a:lnTo>
                      <a:pt x="3176" y="917"/>
                    </a:lnTo>
                    <a:lnTo>
                      <a:pt x="3177" y="919"/>
                    </a:lnTo>
                    <a:lnTo>
                      <a:pt x="3180" y="915"/>
                    </a:lnTo>
                    <a:lnTo>
                      <a:pt x="3176" y="915"/>
                    </a:lnTo>
                    <a:lnTo>
                      <a:pt x="3177" y="919"/>
                    </a:lnTo>
                    <a:lnTo>
                      <a:pt x="3180" y="915"/>
                    </a:lnTo>
                    <a:lnTo>
                      <a:pt x="3176" y="915"/>
                    </a:lnTo>
                    <a:lnTo>
                      <a:pt x="3176" y="916"/>
                    </a:lnTo>
                    <a:lnTo>
                      <a:pt x="3177" y="919"/>
                    </a:lnTo>
                    <a:lnTo>
                      <a:pt x="3180" y="921"/>
                    </a:lnTo>
                    <a:lnTo>
                      <a:pt x="3181" y="921"/>
                    </a:lnTo>
                    <a:lnTo>
                      <a:pt x="3181" y="920"/>
                    </a:lnTo>
                    <a:lnTo>
                      <a:pt x="3184" y="919"/>
                    </a:lnTo>
                    <a:lnTo>
                      <a:pt x="3186" y="916"/>
                    </a:lnTo>
                    <a:lnTo>
                      <a:pt x="3186" y="914"/>
                    </a:lnTo>
                    <a:lnTo>
                      <a:pt x="3181" y="914"/>
                    </a:lnTo>
                    <a:lnTo>
                      <a:pt x="3185" y="916"/>
                    </a:lnTo>
                    <a:lnTo>
                      <a:pt x="3186" y="914"/>
                    </a:lnTo>
                    <a:lnTo>
                      <a:pt x="3181" y="914"/>
                    </a:lnTo>
                    <a:lnTo>
                      <a:pt x="3185" y="916"/>
                    </a:lnTo>
                    <a:lnTo>
                      <a:pt x="3188" y="911"/>
                    </a:lnTo>
                    <a:lnTo>
                      <a:pt x="3188" y="908"/>
                    </a:lnTo>
                    <a:lnTo>
                      <a:pt x="3182" y="908"/>
                    </a:lnTo>
                    <a:lnTo>
                      <a:pt x="3186" y="910"/>
                    </a:lnTo>
                    <a:lnTo>
                      <a:pt x="3188" y="908"/>
                    </a:lnTo>
                    <a:lnTo>
                      <a:pt x="3182" y="908"/>
                    </a:lnTo>
                    <a:lnTo>
                      <a:pt x="3186" y="910"/>
                    </a:lnTo>
                    <a:lnTo>
                      <a:pt x="3188" y="906"/>
                    </a:lnTo>
                    <a:lnTo>
                      <a:pt x="3189" y="904"/>
                    </a:lnTo>
                    <a:lnTo>
                      <a:pt x="3189" y="901"/>
                    </a:lnTo>
                    <a:lnTo>
                      <a:pt x="3184" y="901"/>
                    </a:lnTo>
                    <a:lnTo>
                      <a:pt x="3188" y="902"/>
                    </a:lnTo>
                    <a:lnTo>
                      <a:pt x="3189" y="901"/>
                    </a:lnTo>
                    <a:lnTo>
                      <a:pt x="3184" y="901"/>
                    </a:lnTo>
                    <a:lnTo>
                      <a:pt x="3188" y="902"/>
                    </a:lnTo>
                    <a:lnTo>
                      <a:pt x="3189" y="897"/>
                    </a:lnTo>
                    <a:lnTo>
                      <a:pt x="3190" y="895"/>
                    </a:lnTo>
                    <a:lnTo>
                      <a:pt x="3190" y="884"/>
                    </a:lnTo>
                    <a:lnTo>
                      <a:pt x="3185" y="884"/>
                    </a:lnTo>
                    <a:lnTo>
                      <a:pt x="3189" y="885"/>
                    </a:lnTo>
                    <a:lnTo>
                      <a:pt x="3190" y="884"/>
                    </a:lnTo>
                    <a:lnTo>
                      <a:pt x="3185" y="884"/>
                    </a:lnTo>
                    <a:lnTo>
                      <a:pt x="3189" y="885"/>
                    </a:lnTo>
                    <a:lnTo>
                      <a:pt x="3190" y="879"/>
                    </a:lnTo>
                    <a:lnTo>
                      <a:pt x="3192" y="877"/>
                    </a:lnTo>
                    <a:lnTo>
                      <a:pt x="3192" y="870"/>
                    </a:lnTo>
                    <a:lnTo>
                      <a:pt x="3186" y="870"/>
                    </a:lnTo>
                    <a:lnTo>
                      <a:pt x="3192" y="871"/>
                    </a:lnTo>
                    <a:lnTo>
                      <a:pt x="3192" y="870"/>
                    </a:lnTo>
                    <a:lnTo>
                      <a:pt x="3186" y="870"/>
                    </a:lnTo>
                    <a:lnTo>
                      <a:pt x="3192" y="871"/>
                    </a:lnTo>
                    <a:lnTo>
                      <a:pt x="3193" y="863"/>
                    </a:lnTo>
                    <a:lnTo>
                      <a:pt x="3193" y="853"/>
                    </a:lnTo>
                    <a:lnTo>
                      <a:pt x="3188" y="853"/>
                    </a:lnTo>
                    <a:lnTo>
                      <a:pt x="3193" y="854"/>
                    </a:lnTo>
                    <a:lnTo>
                      <a:pt x="3193" y="853"/>
                    </a:lnTo>
                    <a:lnTo>
                      <a:pt x="3188" y="853"/>
                    </a:lnTo>
                    <a:lnTo>
                      <a:pt x="3193" y="854"/>
                    </a:lnTo>
                    <a:lnTo>
                      <a:pt x="3194" y="845"/>
                    </a:lnTo>
                    <a:lnTo>
                      <a:pt x="3194" y="823"/>
                    </a:lnTo>
                    <a:lnTo>
                      <a:pt x="3189" y="823"/>
                    </a:lnTo>
                    <a:lnTo>
                      <a:pt x="3194" y="824"/>
                    </a:lnTo>
                    <a:lnTo>
                      <a:pt x="3194" y="823"/>
                    </a:lnTo>
                    <a:lnTo>
                      <a:pt x="3189" y="823"/>
                    </a:lnTo>
                    <a:lnTo>
                      <a:pt x="3194" y="824"/>
                    </a:lnTo>
                    <a:lnTo>
                      <a:pt x="3195" y="814"/>
                    </a:lnTo>
                    <a:lnTo>
                      <a:pt x="3195" y="801"/>
                    </a:lnTo>
                    <a:lnTo>
                      <a:pt x="3190" y="801"/>
                    </a:lnTo>
                    <a:lnTo>
                      <a:pt x="3195" y="802"/>
                    </a:lnTo>
                    <a:lnTo>
                      <a:pt x="3195" y="801"/>
                    </a:lnTo>
                    <a:lnTo>
                      <a:pt x="3190" y="801"/>
                    </a:lnTo>
                    <a:lnTo>
                      <a:pt x="3195" y="802"/>
                    </a:lnTo>
                    <a:lnTo>
                      <a:pt x="3197" y="791"/>
                    </a:lnTo>
                    <a:lnTo>
                      <a:pt x="3197" y="777"/>
                    </a:lnTo>
                    <a:lnTo>
                      <a:pt x="3192" y="777"/>
                    </a:lnTo>
                    <a:lnTo>
                      <a:pt x="3197" y="778"/>
                    </a:lnTo>
                    <a:lnTo>
                      <a:pt x="3197" y="777"/>
                    </a:lnTo>
                    <a:lnTo>
                      <a:pt x="3192" y="777"/>
                    </a:lnTo>
                    <a:lnTo>
                      <a:pt x="3197" y="778"/>
                    </a:lnTo>
                    <a:lnTo>
                      <a:pt x="3198" y="765"/>
                    </a:lnTo>
                    <a:lnTo>
                      <a:pt x="3198" y="736"/>
                    </a:lnTo>
                    <a:lnTo>
                      <a:pt x="3193" y="736"/>
                    </a:lnTo>
                    <a:lnTo>
                      <a:pt x="3198" y="738"/>
                    </a:lnTo>
                    <a:lnTo>
                      <a:pt x="3198" y="736"/>
                    </a:lnTo>
                    <a:lnTo>
                      <a:pt x="3193" y="736"/>
                    </a:lnTo>
                    <a:lnTo>
                      <a:pt x="3198" y="738"/>
                    </a:lnTo>
                    <a:lnTo>
                      <a:pt x="3199" y="724"/>
                    </a:lnTo>
                    <a:lnTo>
                      <a:pt x="3199" y="707"/>
                    </a:lnTo>
                    <a:lnTo>
                      <a:pt x="3194" y="707"/>
                    </a:lnTo>
                    <a:lnTo>
                      <a:pt x="3199" y="708"/>
                    </a:lnTo>
                    <a:lnTo>
                      <a:pt x="3199" y="707"/>
                    </a:lnTo>
                    <a:lnTo>
                      <a:pt x="3194" y="707"/>
                    </a:lnTo>
                    <a:lnTo>
                      <a:pt x="3199" y="708"/>
                    </a:lnTo>
                    <a:lnTo>
                      <a:pt x="3201" y="693"/>
                    </a:lnTo>
                    <a:lnTo>
                      <a:pt x="3201" y="676"/>
                    </a:lnTo>
                    <a:lnTo>
                      <a:pt x="3195" y="676"/>
                    </a:lnTo>
                    <a:lnTo>
                      <a:pt x="3201" y="677"/>
                    </a:lnTo>
                    <a:lnTo>
                      <a:pt x="3201" y="676"/>
                    </a:lnTo>
                    <a:lnTo>
                      <a:pt x="3195" y="676"/>
                    </a:lnTo>
                    <a:lnTo>
                      <a:pt x="3201" y="677"/>
                    </a:lnTo>
                    <a:lnTo>
                      <a:pt x="3202" y="661"/>
                    </a:lnTo>
                    <a:lnTo>
                      <a:pt x="3202" y="627"/>
                    </a:lnTo>
                    <a:lnTo>
                      <a:pt x="3197" y="627"/>
                    </a:lnTo>
                    <a:lnTo>
                      <a:pt x="3202" y="628"/>
                    </a:lnTo>
                    <a:lnTo>
                      <a:pt x="3202" y="627"/>
                    </a:lnTo>
                    <a:lnTo>
                      <a:pt x="3197" y="627"/>
                    </a:lnTo>
                    <a:lnTo>
                      <a:pt x="3202" y="628"/>
                    </a:lnTo>
                    <a:lnTo>
                      <a:pt x="3203" y="611"/>
                    </a:lnTo>
                    <a:lnTo>
                      <a:pt x="3203" y="593"/>
                    </a:lnTo>
                    <a:lnTo>
                      <a:pt x="3198" y="593"/>
                    </a:lnTo>
                    <a:lnTo>
                      <a:pt x="3203" y="594"/>
                    </a:lnTo>
                    <a:lnTo>
                      <a:pt x="3203" y="593"/>
                    </a:lnTo>
                    <a:lnTo>
                      <a:pt x="3198" y="593"/>
                    </a:lnTo>
                    <a:lnTo>
                      <a:pt x="3203" y="594"/>
                    </a:lnTo>
                    <a:lnTo>
                      <a:pt x="3204" y="576"/>
                    </a:lnTo>
                    <a:lnTo>
                      <a:pt x="3204" y="540"/>
                    </a:lnTo>
                    <a:lnTo>
                      <a:pt x="3199" y="540"/>
                    </a:lnTo>
                    <a:lnTo>
                      <a:pt x="3204" y="541"/>
                    </a:lnTo>
                    <a:lnTo>
                      <a:pt x="3204" y="540"/>
                    </a:lnTo>
                    <a:lnTo>
                      <a:pt x="3199" y="540"/>
                    </a:lnTo>
                    <a:lnTo>
                      <a:pt x="3204" y="541"/>
                    </a:lnTo>
                    <a:lnTo>
                      <a:pt x="3206" y="522"/>
                    </a:lnTo>
                    <a:lnTo>
                      <a:pt x="3206" y="503"/>
                    </a:lnTo>
                    <a:lnTo>
                      <a:pt x="3201" y="503"/>
                    </a:lnTo>
                    <a:lnTo>
                      <a:pt x="3206" y="504"/>
                    </a:lnTo>
                    <a:lnTo>
                      <a:pt x="3206" y="503"/>
                    </a:lnTo>
                    <a:lnTo>
                      <a:pt x="3201" y="503"/>
                    </a:lnTo>
                    <a:lnTo>
                      <a:pt x="3206" y="504"/>
                    </a:lnTo>
                    <a:lnTo>
                      <a:pt x="3207" y="492"/>
                    </a:lnTo>
                    <a:lnTo>
                      <a:pt x="3202" y="491"/>
                    </a:lnTo>
                    <a:lnTo>
                      <a:pt x="3202" y="496"/>
                    </a:lnTo>
                    <a:lnTo>
                      <a:pt x="3202" y="495"/>
                    </a:lnTo>
                    <a:lnTo>
                      <a:pt x="3207" y="492"/>
                    </a:lnTo>
                    <a:lnTo>
                      <a:pt x="3202" y="491"/>
                    </a:lnTo>
                    <a:lnTo>
                      <a:pt x="3202" y="496"/>
                    </a:lnTo>
                    <a:lnTo>
                      <a:pt x="3241" y="496"/>
                    </a:lnTo>
                    <a:lnTo>
                      <a:pt x="3241" y="495"/>
                    </a:lnTo>
                    <a:lnTo>
                      <a:pt x="3243" y="493"/>
                    </a:lnTo>
                    <a:lnTo>
                      <a:pt x="3244" y="492"/>
                    </a:lnTo>
                    <a:lnTo>
                      <a:pt x="3246" y="486"/>
                    </a:lnTo>
                    <a:lnTo>
                      <a:pt x="3247" y="484"/>
                    </a:lnTo>
                    <a:lnTo>
                      <a:pt x="3247" y="475"/>
                    </a:lnTo>
                    <a:lnTo>
                      <a:pt x="3242" y="475"/>
                    </a:lnTo>
                    <a:lnTo>
                      <a:pt x="3247" y="477"/>
                    </a:lnTo>
                    <a:lnTo>
                      <a:pt x="3247" y="475"/>
                    </a:lnTo>
                    <a:lnTo>
                      <a:pt x="3242" y="475"/>
                    </a:lnTo>
                    <a:lnTo>
                      <a:pt x="3247" y="477"/>
                    </a:lnTo>
                    <a:lnTo>
                      <a:pt x="3248" y="469"/>
                    </a:lnTo>
                    <a:lnTo>
                      <a:pt x="3248" y="459"/>
                    </a:lnTo>
                    <a:lnTo>
                      <a:pt x="3243" y="459"/>
                    </a:lnTo>
                    <a:lnTo>
                      <a:pt x="3248" y="460"/>
                    </a:lnTo>
                    <a:lnTo>
                      <a:pt x="3248" y="459"/>
                    </a:lnTo>
                    <a:lnTo>
                      <a:pt x="3243" y="459"/>
                    </a:lnTo>
                    <a:lnTo>
                      <a:pt x="3248" y="460"/>
                    </a:lnTo>
                    <a:lnTo>
                      <a:pt x="3250" y="452"/>
                    </a:lnTo>
                    <a:lnTo>
                      <a:pt x="3250" y="435"/>
                    </a:lnTo>
                    <a:lnTo>
                      <a:pt x="3244" y="435"/>
                    </a:lnTo>
                    <a:lnTo>
                      <a:pt x="3250" y="437"/>
                    </a:lnTo>
                    <a:lnTo>
                      <a:pt x="3250" y="435"/>
                    </a:lnTo>
                    <a:lnTo>
                      <a:pt x="3244" y="435"/>
                    </a:lnTo>
                    <a:lnTo>
                      <a:pt x="3250" y="437"/>
                    </a:lnTo>
                    <a:lnTo>
                      <a:pt x="3251" y="429"/>
                    </a:lnTo>
                    <a:lnTo>
                      <a:pt x="3251" y="420"/>
                    </a:lnTo>
                    <a:lnTo>
                      <a:pt x="3246" y="420"/>
                    </a:lnTo>
                    <a:lnTo>
                      <a:pt x="3251" y="421"/>
                    </a:lnTo>
                    <a:lnTo>
                      <a:pt x="3251" y="420"/>
                    </a:lnTo>
                    <a:lnTo>
                      <a:pt x="3246" y="420"/>
                    </a:lnTo>
                    <a:lnTo>
                      <a:pt x="3251" y="421"/>
                    </a:lnTo>
                    <a:lnTo>
                      <a:pt x="3252" y="413"/>
                    </a:lnTo>
                    <a:lnTo>
                      <a:pt x="3252" y="404"/>
                    </a:lnTo>
                    <a:lnTo>
                      <a:pt x="3247" y="404"/>
                    </a:lnTo>
                    <a:lnTo>
                      <a:pt x="3251" y="406"/>
                    </a:lnTo>
                    <a:lnTo>
                      <a:pt x="3252" y="404"/>
                    </a:lnTo>
                    <a:lnTo>
                      <a:pt x="3247" y="404"/>
                    </a:lnTo>
                    <a:lnTo>
                      <a:pt x="3251" y="406"/>
                    </a:lnTo>
                    <a:lnTo>
                      <a:pt x="3252" y="399"/>
                    </a:lnTo>
                    <a:lnTo>
                      <a:pt x="3254" y="398"/>
                    </a:lnTo>
                    <a:lnTo>
                      <a:pt x="3254" y="382"/>
                    </a:lnTo>
                    <a:lnTo>
                      <a:pt x="3248" y="382"/>
                    </a:lnTo>
                    <a:lnTo>
                      <a:pt x="3252" y="384"/>
                    </a:lnTo>
                    <a:lnTo>
                      <a:pt x="3254" y="382"/>
                    </a:lnTo>
                    <a:lnTo>
                      <a:pt x="3248" y="382"/>
                    </a:lnTo>
                    <a:lnTo>
                      <a:pt x="3252" y="384"/>
                    </a:lnTo>
                    <a:lnTo>
                      <a:pt x="3254" y="377"/>
                    </a:lnTo>
                    <a:lnTo>
                      <a:pt x="3255" y="376"/>
                    </a:lnTo>
                    <a:lnTo>
                      <a:pt x="3255" y="368"/>
                    </a:lnTo>
                    <a:lnTo>
                      <a:pt x="3250" y="368"/>
                    </a:lnTo>
                    <a:lnTo>
                      <a:pt x="3254" y="369"/>
                    </a:lnTo>
                    <a:lnTo>
                      <a:pt x="3255" y="368"/>
                    </a:lnTo>
                    <a:lnTo>
                      <a:pt x="3250" y="368"/>
                    </a:lnTo>
                    <a:lnTo>
                      <a:pt x="3254" y="369"/>
                    </a:lnTo>
                    <a:lnTo>
                      <a:pt x="3255" y="363"/>
                    </a:lnTo>
                    <a:lnTo>
                      <a:pt x="3256" y="362"/>
                    </a:lnTo>
                    <a:lnTo>
                      <a:pt x="3256" y="355"/>
                    </a:lnTo>
                    <a:lnTo>
                      <a:pt x="3251" y="355"/>
                    </a:lnTo>
                    <a:lnTo>
                      <a:pt x="3255" y="356"/>
                    </a:lnTo>
                    <a:lnTo>
                      <a:pt x="3256" y="355"/>
                    </a:lnTo>
                    <a:lnTo>
                      <a:pt x="3251" y="355"/>
                    </a:lnTo>
                    <a:lnTo>
                      <a:pt x="3255" y="356"/>
                    </a:lnTo>
                    <a:lnTo>
                      <a:pt x="3256" y="350"/>
                    </a:lnTo>
                    <a:lnTo>
                      <a:pt x="3257" y="349"/>
                    </a:lnTo>
                    <a:lnTo>
                      <a:pt x="3257" y="334"/>
                    </a:lnTo>
                    <a:lnTo>
                      <a:pt x="3252" y="334"/>
                    </a:lnTo>
                    <a:lnTo>
                      <a:pt x="3256" y="336"/>
                    </a:lnTo>
                    <a:lnTo>
                      <a:pt x="3257" y="334"/>
                    </a:lnTo>
                    <a:lnTo>
                      <a:pt x="3252" y="334"/>
                    </a:lnTo>
                    <a:lnTo>
                      <a:pt x="3256" y="336"/>
                    </a:lnTo>
                    <a:lnTo>
                      <a:pt x="3257" y="329"/>
                    </a:lnTo>
                    <a:lnTo>
                      <a:pt x="3259" y="328"/>
                    </a:lnTo>
                    <a:lnTo>
                      <a:pt x="3259" y="322"/>
                    </a:lnTo>
                    <a:lnTo>
                      <a:pt x="3254" y="322"/>
                    </a:lnTo>
                    <a:lnTo>
                      <a:pt x="3257" y="323"/>
                    </a:lnTo>
                    <a:lnTo>
                      <a:pt x="3259" y="322"/>
                    </a:lnTo>
                    <a:lnTo>
                      <a:pt x="3254" y="322"/>
                    </a:lnTo>
                    <a:lnTo>
                      <a:pt x="3257" y="323"/>
                    </a:lnTo>
                    <a:lnTo>
                      <a:pt x="3259" y="316"/>
                    </a:lnTo>
                    <a:lnTo>
                      <a:pt x="3260" y="315"/>
                    </a:lnTo>
                    <a:lnTo>
                      <a:pt x="3260" y="309"/>
                    </a:lnTo>
                    <a:lnTo>
                      <a:pt x="3255" y="309"/>
                    </a:lnTo>
                    <a:lnTo>
                      <a:pt x="3259" y="310"/>
                    </a:lnTo>
                    <a:lnTo>
                      <a:pt x="3260" y="309"/>
                    </a:lnTo>
                    <a:lnTo>
                      <a:pt x="3255" y="309"/>
                    </a:lnTo>
                    <a:lnTo>
                      <a:pt x="3259" y="310"/>
                    </a:lnTo>
                    <a:lnTo>
                      <a:pt x="3260" y="305"/>
                    </a:lnTo>
                    <a:lnTo>
                      <a:pt x="3261" y="303"/>
                    </a:lnTo>
                    <a:lnTo>
                      <a:pt x="3261" y="291"/>
                    </a:lnTo>
                    <a:lnTo>
                      <a:pt x="3256" y="291"/>
                    </a:lnTo>
                    <a:lnTo>
                      <a:pt x="3260" y="292"/>
                    </a:lnTo>
                    <a:lnTo>
                      <a:pt x="3261" y="291"/>
                    </a:lnTo>
                    <a:lnTo>
                      <a:pt x="3256" y="291"/>
                    </a:lnTo>
                    <a:lnTo>
                      <a:pt x="3260" y="292"/>
                    </a:lnTo>
                    <a:lnTo>
                      <a:pt x="3261" y="287"/>
                    </a:lnTo>
                    <a:lnTo>
                      <a:pt x="3263" y="285"/>
                    </a:lnTo>
                    <a:lnTo>
                      <a:pt x="3263" y="279"/>
                    </a:lnTo>
                    <a:lnTo>
                      <a:pt x="3257" y="279"/>
                    </a:lnTo>
                    <a:lnTo>
                      <a:pt x="3261" y="280"/>
                    </a:lnTo>
                    <a:lnTo>
                      <a:pt x="3263" y="279"/>
                    </a:lnTo>
                    <a:lnTo>
                      <a:pt x="3257" y="279"/>
                    </a:lnTo>
                    <a:lnTo>
                      <a:pt x="3261" y="280"/>
                    </a:lnTo>
                    <a:lnTo>
                      <a:pt x="3263" y="275"/>
                    </a:lnTo>
                    <a:lnTo>
                      <a:pt x="3264" y="274"/>
                    </a:lnTo>
                    <a:lnTo>
                      <a:pt x="3264" y="267"/>
                    </a:lnTo>
                    <a:lnTo>
                      <a:pt x="3259" y="267"/>
                    </a:lnTo>
                    <a:lnTo>
                      <a:pt x="3263" y="269"/>
                    </a:lnTo>
                    <a:lnTo>
                      <a:pt x="3264" y="267"/>
                    </a:lnTo>
                    <a:lnTo>
                      <a:pt x="3259" y="267"/>
                    </a:lnTo>
                    <a:lnTo>
                      <a:pt x="3263" y="269"/>
                    </a:lnTo>
                    <a:lnTo>
                      <a:pt x="3264" y="263"/>
                    </a:lnTo>
                    <a:lnTo>
                      <a:pt x="3265" y="262"/>
                    </a:lnTo>
                    <a:lnTo>
                      <a:pt x="3265" y="252"/>
                    </a:lnTo>
                    <a:lnTo>
                      <a:pt x="3260" y="252"/>
                    </a:lnTo>
                    <a:lnTo>
                      <a:pt x="3264" y="253"/>
                    </a:lnTo>
                    <a:lnTo>
                      <a:pt x="3265" y="252"/>
                    </a:lnTo>
                    <a:lnTo>
                      <a:pt x="3260" y="252"/>
                    </a:lnTo>
                    <a:lnTo>
                      <a:pt x="3264" y="253"/>
                    </a:lnTo>
                    <a:lnTo>
                      <a:pt x="3265" y="247"/>
                    </a:lnTo>
                    <a:lnTo>
                      <a:pt x="3266" y="245"/>
                    </a:lnTo>
                    <a:lnTo>
                      <a:pt x="3266" y="240"/>
                    </a:lnTo>
                    <a:lnTo>
                      <a:pt x="3261" y="240"/>
                    </a:lnTo>
                    <a:lnTo>
                      <a:pt x="3265" y="241"/>
                    </a:lnTo>
                    <a:lnTo>
                      <a:pt x="3266" y="240"/>
                    </a:lnTo>
                    <a:lnTo>
                      <a:pt x="3261" y="240"/>
                    </a:lnTo>
                    <a:lnTo>
                      <a:pt x="3265" y="241"/>
                    </a:lnTo>
                    <a:lnTo>
                      <a:pt x="3266" y="236"/>
                    </a:lnTo>
                    <a:lnTo>
                      <a:pt x="3268" y="235"/>
                    </a:lnTo>
                    <a:lnTo>
                      <a:pt x="3268" y="231"/>
                    </a:lnTo>
                    <a:lnTo>
                      <a:pt x="3263" y="231"/>
                    </a:lnTo>
                    <a:lnTo>
                      <a:pt x="3266" y="232"/>
                    </a:lnTo>
                    <a:lnTo>
                      <a:pt x="3268" y="231"/>
                    </a:lnTo>
                    <a:lnTo>
                      <a:pt x="3263" y="231"/>
                    </a:lnTo>
                    <a:lnTo>
                      <a:pt x="3266" y="232"/>
                    </a:lnTo>
                    <a:lnTo>
                      <a:pt x="3268" y="227"/>
                    </a:lnTo>
                    <a:lnTo>
                      <a:pt x="3269" y="226"/>
                    </a:lnTo>
                    <a:lnTo>
                      <a:pt x="3269" y="216"/>
                    </a:lnTo>
                    <a:lnTo>
                      <a:pt x="3264" y="216"/>
                    </a:lnTo>
                    <a:lnTo>
                      <a:pt x="3268" y="217"/>
                    </a:lnTo>
                    <a:lnTo>
                      <a:pt x="3269" y="216"/>
                    </a:lnTo>
                    <a:lnTo>
                      <a:pt x="3264" y="216"/>
                    </a:lnTo>
                    <a:lnTo>
                      <a:pt x="3268" y="217"/>
                    </a:lnTo>
                    <a:lnTo>
                      <a:pt x="3269" y="212"/>
                    </a:lnTo>
                    <a:lnTo>
                      <a:pt x="3270" y="210"/>
                    </a:lnTo>
                    <a:lnTo>
                      <a:pt x="3270" y="207"/>
                    </a:lnTo>
                    <a:lnTo>
                      <a:pt x="3265" y="207"/>
                    </a:lnTo>
                    <a:lnTo>
                      <a:pt x="3269" y="208"/>
                    </a:lnTo>
                    <a:lnTo>
                      <a:pt x="3270" y="207"/>
                    </a:lnTo>
                    <a:lnTo>
                      <a:pt x="3265" y="207"/>
                    </a:lnTo>
                    <a:lnTo>
                      <a:pt x="3269" y="208"/>
                    </a:lnTo>
                    <a:lnTo>
                      <a:pt x="3270" y="203"/>
                    </a:lnTo>
                    <a:lnTo>
                      <a:pt x="3272" y="201"/>
                    </a:lnTo>
                    <a:lnTo>
                      <a:pt x="3272" y="198"/>
                    </a:lnTo>
                    <a:lnTo>
                      <a:pt x="3266" y="198"/>
                    </a:lnTo>
                    <a:lnTo>
                      <a:pt x="3270" y="199"/>
                    </a:lnTo>
                    <a:lnTo>
                      <a:pt x="3272" y="198"/>
                    </a:lnTo>
                    <a:lnTo>
                      <a:pt x="3266" y="198"/>
                    </a:lnTo>
                    <a:lnTo>
                      <a:pt x="3270" y="199"/>
                    </a:lnTo>
                    <a:lnTo>
                      <a:pt x="3272" y="194"/>
                    </a:lnTo>
                    <a:lnTo>
                      <a:pt x="3273" y="192"/>
                    </a:lnTo>
                    <a:lnTo>
                      <a:pt x="3273" y="185"/>
                    </a:lnTo>
                    <a:lnTo>
                      <a:pt x="3268" y="185"/>
                    </a:lnTo>
                    <a:lnTo>
                      <a:pt x="3272" y="186"/>
                    </a:lnTo>
                    <a:lnTo>
                      <a:pt x="3273" y="185"/>
                    </a:lnTo>
                    <a:lnTo>
                      <a:pt x="3268" y="185"/>
                    </a:lnTo>
                    <a:lnTo>
                      <a:pt x="3272" y="186"/>
                    </a:lnTo>
                    <a:lnTo>
                      <a:pt x="3273" y="181"/>
                    </a:lnTo>
                    <a:lnTo>
                      <a:pt x="3274" y="179"/>
                    </a:lnTo>
                    <a:lnTo>
                      <a:pt x="3274" y="176"/>
                    </a:lnTo>
                    <a:lnTo>
                      <a:pt x="3269" y="176"/>
                    </a:lnTo>
                    <a:lnTo>
                      <a:pt x="3273" y="177"/>
                    </a:lnTo>
                    <a:lnTo>
                      <a:pt x="3274" y="176"/>
                    </a:lnTo>
                    <a:lnTo>
                      <a:pt x="3269" y="176"/>
                    </a:lnTo>
                    <a:lnTo>
                      <a:pt x="3273" y="177"/>
                    </a:lnTo>
                    <a:lnTo>
                      <a:pt x="3274" y="173"/>
                    </a:lnTo>
                    <a:lnTo>
                      <a:pt x="3275" y="172"/>
                    </a:lnTo>
                    <a:lnTo>
                      <a:pt x="3275" y="164"/>
                    </a:lnTo>
                    <a:lnTo>
                      <a:pt x="3270" y="164"/>
                    </a:lnTo>
                    <a:lnTo>
                      <a:pt x="3274" y="165"/>
                    </a:lnTo>
                    <a:lnTo>
                      <a:pt x="3275" y="164"/>
                    </a:lnTo>
                    <a:lnTo>
                      <a:pt x="3270" y="164"/>
                    </a:lnTo>
                    <a:lnTo>
                      <a:pt x="3274" y="165"/>
                    </a:lnTo>
                    <a:lnTo>
                      <a:pt x="3275" y="161"/>
                    </a:lnTo>
                    <a:lnTo>
                      <a:pt x="3277" y="160"/>
                    </a:lnTo>
                    <a:lnTo>
                      <a:pt x="3277" y="156"/>
                    </a:lnTo>
                    <a:lnTo>
                      <a:pt x="3272" y="156"/>
                    </a:lnTo>
                    <a:lnTo>
                      <a:pt x="3275" y="157"/>
                    </a:lnTo>
                    <a:lnTo>
                      <a:pt x="3277" y="156"/>
                    </a:lnTo>
                    <a:lnTo>
                      <a:pt x="3272" y="156"/>
                    </a:lnTo>
                    <a:lnTo>
                      <a:pt x="3275" y="157"/>
                    </a:lnTo>
                    <a:lnTo>
                      <a:pt x="3277" y="154"/>
                    </a:lnTo>
                    <a:lnTo>
                      <a:pt x="3278" y="152"/>
                    </a:lnTo>
                    <a:lnTo>
                      <a:pt x="3278" y="148"/>
                    </a:lnTo>
                    <a:lnTo>
                      <a:pt x="3273" y="148"/>
                    </a:lnTo>
                    <a:lnTo>
                      <a:pt x="3277" y="151"/>
                    </a:lnTo>
                    <a:lnTo>
                      <a:pt x="3278" y="148"/>
                    </a:lnTo>
                    <a:lnTo>
                      <a:pt x="3273" y="148"/>
                    </a:lnTo>
                    <a:lnTo>
                      <a:pt x="3277" y="151"/>
                    </a:lnTo>
                    <a:lnTo>
                      <a:pt x="3279" y="146"/>
                    </a:lnTo>
                    <a:lnTo>
                      <a:pt x="3279" y="138"/>
                    </a:lnTo>
                    <a:lnTo>
                      <a:pt x="3274" y="138"/>
                    </a:lnTo>
                    <a:lnTo>
                      <a:pt x="3278" y="141"/>
                    </a:lnTo>
                    <a:lnTo>
                      <a:pt x="3279" y="138"/>
                    </a:lnTo>
                    <a:lnTo>
                      <a:pt x="3274" y="138"/>
                    </a:lnTo>
                    <a:lnTo>
                      <a:pt x="3278" y="141"/>
                    </a:lnTo>
                    <a:lnTo>
                      <a:pt x="3281" y="135"/>
                    </a:lnTo>
                    <a:lnTo>
                      <a:pt x="3281" y="132"/>
                    </a:lnTo>
                    <a:lnTo>
                      <a:pt x="3275" y="132"/>
                    </a:lnTo>
                    <a:lnTo>
                      <a:pt x="3279" y="134"/>
                    </a:lnTo>
                    <a:lnTo>
                      <a:pt x="3281" y="132"/>
                    </a:lnTo>
                    <a:lnTo>
                      <a:pt x="3275" y="132"/>
                    </a:lnTo>
                    <a:lnTo>
                      <a:pt x="3279" y="134"/>
                    </a:lnTo>
                    <a:lnTo>
                      <a:pt x="3282" y="129"/>
                    </a:lnTo>
                    <a:lnTo>
                      <a:pt x="3282" y="125"/>
                    </a:lnTo>
                    <a:lnTo>
                      <a:pt x="3277" y="125"/>
                    </a:lnTo>
                    <a:lnTo>
                      <a:pt x="3281" y="128"/>
                    </a:lnTo>
                    <a:lnTo>
                      <a:pt x="3282" y="125"/>
                    </a:lnTo>
                    <a:lnTo>
                      <a:pt x="3277" y="125"/>
                    </a:lnTo>
                    <a:lnTo>
                      <a:pt x="3281" y="128"/>
                    </a:lnTo>
                    <a:lnTo>
                      <a:pt x="3283" y="123"/>
                    </a:lnTo>
                    <a:lnTo>
                      <a:pt x="3283" y="116"/>
                    </a:lnTo>
                    <a:lnTo>
                      <a:pt x="3278" y="116"/>
                    </a:lnTo>
                    <a:lnTo>
                      <a:pt x="3282" y="119"/>
                    </a:lnTo>
                    <a:lnTo>
                      <a:pt x="3283" y="116"/>
                    </a:lnTo>
                    <a:lnTo>
                      <a:pt x="3278" y="116"/>
                    </a:lnTo>
                    <a:lnTo>
                      <a:pt x="3282" y="119"/>
                    </a:lnTo>
                    <a:lnTo>
                      <a:pt x="3285" y="113"/>
                    </a:lnTo>
                    <a:lnTo>
                      <a:pt x="3285" y="111"/>
                    </a:lnTo>
                    <a:lnTo>
                      <a:pt x="3279" y="111"/>
                    </a:lnTo>
                    <a:lnTo>
                      <a:pt x="3283" y="113"/>
                    </a:lnTo>
                    <a:lnTo>
                      <a:pt x="3285" y="111"/>
                    </a:lnTo>
                    <a:lnTo>
                      <a:pt x="3279" y="111"/>
                    </a:lnTo>
                    <a:lnTo>
                      <a:pt x="3283" y="113"/>
                    </a:lnTo>
                    <a:lnTo>
                      <a:pt x="3286" y="108"/>
                    </a:lnTo>
                    <a:lnTo>
                      <a:pt x="3286" y="106"/>
                    </a:lnTo>
                    <a:lnTo>
                      <a:pt x="3281" y="106"/>
                    </a:lnTo>
                    <a:lnTo>
                      <a:pt x="3285" y="108"/>
                    </a:lnTo>
                    <a:lnTo>
                      <a:pt x="3286" y="106"/>
                    </a:lnTo>
                    <a:lnTo>
                      <a:pt x="3281" y="106"/>
                    </a:lnTo>
                    <a:lnTo>
                      <a:pt x="3285" y="108"/>
                    </a:lnTo>
                    <a:lnTo>
                      <a:pt x="3287" y="103"/>
                    </a:lnTo>
                    <a:lnTo>
                      <a:pt x="3287" y="98"/>
                    </a:lnTo>
                    <a:lnTo>
                      <a:pt x="3282" y="98"/>
                    </a:lnTo>
                    <a:lnTo>
                      <a:pt x="3286" y="101"/>
                    </a:lnTo>
                    <a:lnTo>
                      <a:pt x="3287" y="98"/>
                    </a:lnTo>
                    <a:lnTo>
                      <a:pt x="3282" y="98"/>
                    </a:lnTo>
                    <a:lnTo>
                      <a:pt x="3286" y="101"/>
                    </a:lnTo>
                    <a:lnTo>
                      <a:pt x="3288" y="95"/>
                    </a:lnTo>
                    <a:lnTo>
                      <a:pt x="3288" y="93"/>
                    </a:lnTo>
                    <a:lnTo>
                      <a:pt x="3283" y="93"/>
                    </a:lnTo>
                    <a:lnTo>
                      <a:pt x="3287" y="97"/>
                    </a:lnTo>
                    <a:lnTo>
                      <a:pt x="3286" y="95"/>
                    </a:lnTo>
                    <a:lnTo>
                      <a:pt x="3288" y="93"/>
                    </a:lnTo>
                    <a:lnTo>
                      <a:pt x="3283" y="93"/>
                    </a:lnTo>
                    <a:lnTo>
                      <a:pt x="3287" y="97"/>
                    </a:lnTo>
                    <a:lnTo>
                      <a:pt x="3288" y="95"/>
                    </a:lnTo>
                    <a:lnTo>
                      <a:pt x="3287" y="94"/>
                    </a:lnTo>
                    <a:lnTo>
                      <a:pt x="3290" y="92"/>
                    </a:lnTo>
                    <a:lnTo>
                      <a:pt x="3290" y="89"/>
                    </a:lnTo>
                    <a:lnTo>
                      <a:pt x="3285" y="89"/>
                    </a:lnTo>
                    <a:lnTo>
                      <a:pt x="3288" y="92"/>
                    </a:lnTo>
                    <a:lnTo>
                      <a:pt x="3290" y="89"/>
                    </a:lnTo>
                    <a:lnTo>
                      <a:pt x="3285" y="89"/>
                    </a:lnTo>
                    <a:lnTo>
                      <a:pt x="3288" y="92"/>
                    </a:lnTo>
                    <a:lnTo>
                      <a:pt x="3291" y="86"/>
                    </a:lnTo>
                    <a:lnTo>
                      <a:pt x="3291" y="82"/>
                    </a:lnTo>
                    <a:lnTo>
                      <a:pt x="3286" y="82"/>
                    </a:lnTo>
                    <a:lnTo>
                      <a:pt x="3290" y="86"/>
                    </a:lnTo>
                    <a:lnTo>
                      <a:pt x="3288" y="85"/>
                    </a:lnTo>
                    <a:lnTo>
                      <a:pt x="3291" y="82"/>
                    </a:lnTo>
                    <a:lnTo>
                      <a:pt x="3286" y="82"/>
                    </a:lnTo>
                    <a:lnTo>
                      <a:pt x="3290" y="86"/>
                    </a:lnTo>
                    <a:lnTo>
                      <a:pt x="3291" y="85"/>
                    </a:lnTo>
                    <a:lnTo>
                      <a:pt x="3290" y="84"/>
                    </a:lnTo>
                    <a:lnTo>
                      <a:pt x="3292" y="81"/>
                    </a:lnTo>
                    <a:lnTo>
                      <a:pt x="3292" y="79"/>
                    </a:lnTo>
                    <a:lnTo>
                      <a:pt x="3287" y="79"/>
                    </a:lnTo>
                    <a:lnTo>
                      <a:pt x="3291" y="82"/>
                    </a:lnTo>
                    <a:lnTo>
                      <a:pt x="3290" y="81"/>
                    </a:lnTo>
                    <a:lnTo>
                      <a:pt x="3292" y="79"/>
                    </a:lnTo>
                    <a:lnTo>
                      <a:pt x="3287" y="79"/>
                    </a:lnTo>
                    <a:lnTo>
                      <a:pt x="3291" y="82"/>
                    </a:lnTo>
                    <a:lnTo>
                      <a:pt x="3292" y="81"/>
                    </a:lnTo>
                    <a:lnTo>
                      <a:pt x="3291" y="80"/>
                    </a:lnTo>
                    <a:lnTo>
                      <a:pt x="3294" y="77"/>
                    </a:lnTo>
                    <a:lnTo>
                      <a:pt x="3294" y="75"/>
                    </a:lnTo>
                    <a:lnTo>
                      <a:pt x="3288" y="75"/>
                    </a:lnTo>
                    <a:lnTo>
                      <a:pt x="3292" y="79"/>
                    </a:lnTo>
                    <a:lnTo>
                      <a:pt x="3291" y="77"/>
                    </a:lnTo>
                    <a:lnTo>
                      <a:pt x="3294" y="75"/>
                    </a:lnTo>
                    <a:lnTo>
                      <a:pt x="3288" y="75"/>
                    </a:lnTo>
                    <a:lnTo>
                      <a:pt x="3292" y="79"/>
                    </a:lnTo>
                    <a:lnTo>
                      <a:pt x="3294" y="77"/>
                    </a:lnTo>
                    <a:lnTo>
                      <a:pt x="3292" y="76"/>
                    </a:lnTo>
                    <a:lnTo>
                      <a:pt x="3295" y="73"/>
                    </a:lnTo>
                    <a:lnTo>
                      <a:pt x="3295" y="71"/>
                    </a:lnTo>
                    <a:lnTo>
                      <a:pt x="3290" y="71"/>
                    </a:lnTo>
                    <a:lnTo>
                      <a:pt x="3294" y="73"/>
                    </a:lnTo>
                    <a:lnTo>
                      <a:pt x="3295" y="71"/>
                    </a:lnTo>
                    <a:lnTo>
                      <a:pt x="3290" y="71"/>
                    </a:lnTo>
                    <a:lnTo>
                      <a:pt x="3294" y="73"/>
                    </a:lnTo>
                    <a:lnTo>
                      <a:pt x="3296" y="68"/>
                    </a:lnTo>
                    <a:lnTo>
                      <a:pt x="3296" y="67"/>
                    </a:lnTo>
                    <a:lnTo>
                      <a:pt x="3291" y="67"/>
                    </a:lnTo>
                    <a:lnTo>
                      <a:pt x="3291" y="72"/>
                    </a:lnTo>
                    <a:lnTo>
                      <a:pt x="3291" y="71"/>
                    </a:lnTo>
                    <a:lnTo>
                      <a:pt x="3294" y="70"/>
                    </a:lnTo>
                    <a:lnTo>
                      <a:pt x="3296" y="67"/>
                    </a:lnTo>
                    <a:lnTo>
                      <a:pt x="3291" y="67"/>
                    </a:lnTo>
                    <a:lnTo>
                      <a:pt x="3291" y="72"/>
                    </a:lnTo>
                    <a:lnTo>
                      <a:pt x="3292" y="72"/>
                    </a:lnTo>
                    <a:lnTo>
                      <a:pt x="3292" y="67"/>
                    </a:lnTo>
                    <a:lnTo>
                      <a:pt x="3290" y="71"/>
                    </a:lnTo>
                    <a:lnTo>
                      <a:pt x="3292" y="72"/>
                    </a:lnTo>
                    <a:lnTo>
                      <a:pt x="3292" y="67"/>
                    </a:lnTo>
                    <a:lnTo>
                      <a:pt x="3290" y="71"/>
                    </a:lnTo>
                    <a:lnTo>
                      <a:pt x="3291" y="72"/>
                    </a:lnTo>
                    <a:lnTo>
                      <a:pt x="3294" y="68"/>
                    </a:lnTo>
                    <a:lnTo>
                      <a:pt x="3290" y="68"/>
                    </a:lnTo>
                    <a:lnTo>
                      <a:pt x="3291" y="72"/>
                    </a:lnTo>
                    <a:lnTo>
                      <a:pt x="3294" y="68"/>
                    </a:lnTo>
                    <a:lnTo>
                      <a:pt x="3290" y="68"/>
                    </a:lnTo>
                    <a:lnTo>
                      <a:pt x="3290" y="75"/>
                    </a:lnTo>
                    <a:lnTo>
                      <a:pt x="3291" y="77"/>
                    </a:lnTo>
                    <a:lnTo>
                      <a:pt x="3295" y="75"/>
                    </a:lnTo>
                    <a:lnTo>
                      <a:pt x="3291" y="75"/>
                    </a:lnTo>
                    <a:lnTo>
                      <a:pt x="3291" y="77"/>
                    </a:lnTo>
                    <a:lnTo>
                      <a:pt x="3295" y="75"/>
                    </a:lnTo>
                    <a:lnTo>
                      <a:pt x="3291" y="75"/>
                    </a:lnTo>
                    <a:lnTo>
                      <a:pt x="3291" y="79"/>
                    </a:lnTo>
                    <a:lnTo>
                      <a:pt x="3292" y="84"/>
                    </a:lnTo>
                    <a:lnTo>
                      <a:pt x="3296" y="82"/>
                    </a:lnTo>
                    <a:lnTo>
                      <a:pt x="3292" y="82"/>
                    </a:lnTo>
                    <a:lnTo>
                      <a:pt x="3292" y="84"/>
                    </a:lnTo>
                    <a:lnTo>
                      <a:pt x="3296" y="82"/>
                    </a:lnTo>
                    <a:lnTo>
                      <a:pt x="3292" y="82"/>
                    </a:lnTo>
                    <a:lnTo>
                      <a:pt x="3292" y="88"/>
                    </a:lnTo>
                    <a:lnTo>
                      <a:pt x="3294" y="94"/>
                    </a:lnTo>
                    <a:lnTo>
                      <a:pt x="3297" y="93"/>
                    </a:lnTo>
                    <a:lnTo>
                      <a:pt x="3294" y="93"/>
                    </a:lnTo>
                    <a:lnTo>
                      <a:pt x="3294" y="94"/>
                    </a:lnTo>
                    <a:lnTo>
                      <a:pt x="3297" y="93"/>
                    </a:lnTo>
                    <a:lnTo>
                      <a:pt x="3294" y="93"/>
                    </a:lnTo>
                    <a:lnTo>
                      <a:pt x="3294" y="107"/>
                    </a:lnTo>
                    <a:lnTo>
                      <a:pt x="3295" y="113"/>
                    </a:lnTo>
                    <a:lnTo>
                      <a:pt x="3299" y="112"/>
                    </a:lnTo>
                    <a:lnTo>
                      <a:pt x="3295" y="112"/>
                    </a:lnTo>
                    <a:lnTo>
                      <a:pt x="3295" y="113"/>
                    </a:lnTo>
                    <a:lnTo>
                      <a:pt x="3299" y="112"/>
                    </a:lnTo>
                    <a:lnTo>
                      <a:pt x="3295" y="112"/>
                    </a:lnTo>
                    <a:lnTo>
                      <a:pt x="3295" y="123"/>
                    </a:lnTo>
                    <a:lnTo>
                      <a:pt x="3296" y="130"/>
                    </a:lnTo>
                    <a:lnTo>
                      <a:pt x="3300" y="129"/>
                    </a:lnTo>
                    <a:lnTo>
                      <a:pt x="3296" y="129"/>
                    </a:lnTo>
                    <a:lnTo>
                      <a:pt x="3296" y="130"/>
                    </a:lnTo>
                    <a:lnTo>
                      <a:pt x="3300" y="129"/>
                    </a:lnTo>
                    <a:lnTo>
                      <a:pt x="3296" y="129"/>
                    </a:lnTo>
                    <a:lnTo>
                      <a:pt x="3296" y="139"/>
                    </a:lnTo>
                    <a:lnTo>
                      <a:pt x="3297" y="150"/>
                    </a:lnTo>
                    <a:lnTo>
                      <a:pt x="3301" y="148"/>
                    </a:lnTo>
                    <a:lnTo>
                      <a:pt x="3297" y="148"/>
                    </a:lnTo>
                    <a:lnTo>
                      <a:pt x="3297" y="150"/>
                    </a:lnTo>
                    <a:lnTo>
                      <a:pt x="3301" y="148"/>
                    </a:lnTo>
                    <a:lnTo>
                      <a:pt x="3297" y="148"/>
                    </a:lnTo>
                    <a:lnTo>
                      <a:pt x="3297" y="170"/>
                    </a:lnTo>
                    <a:lnTo>
                      <a:pt x="3299" y="182"/>
                    </a:lnTo>
                    <a:lnTo>
                      <a:pt x="3303" y="181"/>
                    </a:lnTo>
                    <a:lnTo>
                      <a:pt x="3299" y="181"/>
                    </a:lnTo>
                    <a:lnTo>
                      <a:pt x="3299" y="182"/>
                    </a:lnTo>
                    <a:lnTo>
                      <a:pt x="3303" y="181"/>
                    </a:lnTo>
                    <a:lnTo>
                      <a:pt x="3299" y="181"/>
                    </a:lnTo>
                    <a:lnTo>
                      <a:pt x="3299" y="194"/>
                    </a:lnTo>
                    <a:lnTo>
                      <a:pt x="3300" y="207"/>
                    </a:lnTo>
                    <a:lnTo>
                      <a:pt x="3304" y="205"/>
                    </a:lnTo>
                    <a:lnTo>
                      <a:pt x="3300" y="205"/>
                    </a:lnTo>
                    <a:lnTo>
                      <a:pt x="3300" y="207"/>
                    </a:lnTo>
                    <a:lnTo>
                      <a:pt x="3304" y="205"/>
                    </a:lnTo>
                    <a:lnTo>
                      <a:pt x="3300" y="205"/>
                    </a:lnTo>
                    <a:lnTo>
                      <a:pt x="3300" y="219"/>
                    </a:lnTo>
                    <a:lnTo>
                      <a:pt x="3301" y="232"/>
                    </a:lnTo>
                    <a:lnTo>
                      <a:pt x="3305" y="231"/>
                    </a:lnTo>
                    <a:lnTo>
                      <a:pt x="3301" y="231"/>
                    </a:lnTo>
                    <a:lnTo>
                      <a:pt x="3301" y="232"/>
                    </a:lnTo>
                    <a:lnTo>
                      <a:pt x="3305" y="231"/>
                    </a:lnTo>
                    <a:lnTo>
                      <a:pt x="3301" y="231"/>
                    </a:lnTo>
                    <a:lnTo>
                      <a:pt x="3301" y="260"/>
                    </a:lnTo>
                    <a:lnTo>
                      <a:pt x="3303" y="275"/>
                    </a:lnTo>
                    <a:lnTo>
                      <a:pt x="3303" y="291"/>
                    </a:lnTo>
                    <a:lnTo>
                      <a:pt x="3304" y="306"/>
                    </a:lnTo>
                    <a:lnTo>
                      <a:pt x="3313" y="306"/>
                    </a:lnTo>
                    <a:lnTo>
                      <a:pt x="3312" y="291"/>
                    </a:lnTo>
                    <a:lnTo>
                      <a:pt x="3312" y="275"/>
                    </a:lnTo>
                    <a:lnTo>
                      <a:pt x="3310" y="260"/>
                    </a:lnTo>
                    <a:lnTo>
                      <a:pt x="3310" y="231"/>
                    </a:lnTo>
                    <a:lnTo>
                      <a:pt x="3309" y="218"/>
                    </a:lnTo>
                    <a:lnTo>
                      <a:pt x="3304" y="218"/>
                    </a:lnTo>
                    <a:lnTo>
                      <a:pt x="3309" y="218"/>
                    </a:lnTo>
                    <a:lnTo>
                      <a:pt x="3304" y="218"/>
                    </a:lnTo>
                    <a:lnTo>
                      <a:pt x="3309" y="218"/>
                    </a:lnTo>
                    <a:lnTo>
                      <a:pt x="3309" y="205"/>
                    </a:lnTo>
                    <a:lnTo>
                      <a:pt x="3308" y="192"/>
                    </a:lnTo>
                    <a:lnTo>
                      <a:pt x="3303" y="192"/>
                    </a:lnTo>
                    <a:lnTo>
                      <a:pt x="3308" y="192"/>
                    </a:lnTo>
                    <a:lnTo>
                      <a:pt x="3303" y="192"/>
                    </a:lnTo>
                    <a:lnTo>
                      <a:pt x="3308" y="192"/>
                    </a:lnTo>
                    <a:lnTo>
                      <a:pt x="3308" y="181"/>
                    </a:lnTo>
                    <a:lnTo>
                      <a:pt x="3306" y="169"/>
                    </a:lnTo>
                    <a:lnTo>
                      <a:pt x="3301" y="169"/>
                    </a:lnTo>
                    <a:lnTo>
                      <a:pt x="3306" y="169"/>
                    </a:lnTo>
                    <a:lnTo>
                      <a:pt x="3301" y="169"/>
                    </a:lnTo>
                    <a:lnTo>
                      <a:pt x="3306" y="169"/>
                    </a:lnTo>
                    <a:lnTo>
                      <a:pt x="3306" y="148"/>
                    </a:lnTo>
                    <a:lnTo>
                      <a:pt x="3305" y="138"/>
                    </a:lnTo>
                    <a:lnTo>
                      <a:pt x="3300" y="138"/>
                    </a:lnTo>
                    <a:lnTo>
                      <a:pt x="3305" y="138"/>
                    </a:lnTo>
                    <a:lnTo>
                      <a:pt x="3300" y="138"/>
                    </a:lnTo>
                    <a:lnTo>
                      <a:pt x="3305" y="138"/>
                    </a:lnTo>
                    <a:lnTo>
                      <a:pt x="3305" y="129"/>
                    </a:lnTo>
                    <a:lnTo>
                      <a:pt x="3304" y="121"/>
                    </a:lnTo>
                    <a:lnTo>
                      <a:pt x="3299" y="121"/>
                    </a:lnTo>
                    <a:lnTo>
                      <a:pt x="3304" y="121"/>
                    </a:lnTo>
                    <a:lnTo>
                      <a:pt x="3299" y="121"/>
                    </a:lnTo>
                    <a:lnTo>
                      <a:pt x="3304" y="121"/>
                    </a:lnTo>
                    <a:lnTo>
                      <a:pt x="3304" y="112"/>
                    </a:lnTo>
                    <a:lnTo>
                      <a:pt x="3303" y="112"/>
                    </a:lnTo>
                    <a:lnTo>
                      <a:pt x="3301" y="106"/>
                    </a:lnTo>
                    <a:lnTo>
                      <a:pt x="3297" y="106"/>
                    </a:lnTo>
                    <a:lnTo>
                      <a:pt x="3303" y="106"/>
                    </a:lnTo>
                    <a:lnTo>
                      <a:pt x="3297" y="106"/>
                    </a:lnTo>
                    <a:lnTo>
                      <a:pt x="3303" y="106"/>
                    </a:lnTo>
                    <a:lnTo>
                      <a:pt x="3303" y="93"/>
                    </a:lnTo>
                    <a:lnTo>
                      <a:pt x="3301" y="93"/>
                    </a:lnTo>
                    <a:lnTo>
                      <a:pt x="3300" y="86"/>
                    </a:lnTo>
                    <a:lnTo>
                      <a:pt x="3296" y="86"/>
                    </a:lnTo>
                    <a:lnTo>
                      <a:pt x="3301" y="86"/>
                    </a:lnTo>
                    <a:lnTo>
                      <a:pt x="3296" y="86"/>
                    </a:lnTo>
                    <a:lnTo>
                      <a:pt x="3301" y="86"/>
                    </a:lnTo>
                    <a:lnTo>
                      <a:pt x="3301" y="82"/>
                    </a:lnTo>
                    <a:lnTo>
                      <a:pt x="3300" y="82"/>
                    </a:lnTo>
                    <a:lnTo>
                      <a:pt x="3299" y="77"/>
                    </a:lnTo>
                    <a:lnTo>
                      <a:pt x="3295" y="77"/>
                    </a:lnTo>
                    <a:lnTo>
                      <a:pt x="3300" y="77"/>
                    </a:lnTo>
                    <a:lnTo>
                      <a:pt x="3295" y="77"/>
                    </a:lnTo>
                    <a:lnTo>
                      <a:pt x="3300" y="77"/>
                    </a:lnTo>
                    <a:lnTo>
                      <a:pt x="3300" y="75"/>
                    </a:lnTo>
                    <a:lnTo>
                      <a:pt x="3299" y="75"/>
                    </a:lnTo>
                    <a:lnTo>
                      <a:pt x="3299" y="73"/>
                    </a:lnTo>
                    <a:lnTo>
                      <a:pt x="3297" y="71"/>
                    </a:lnTo>
                    <a:lnTo>
                      <a:pt x="3294" y="72"/>
                    </a:lnTo>
                    <a:lnTo>
                      <a:pt x="3299" y="72"/>
                    </a:lnTo>
                    <a:lnTo>
                      <a:pt x="3297" y="71"/>
                    </a:lnTo>
                    <a:lnTo>
                      <a:pt x="3294" y="72"/>
                    </a:lnTo>
                    <a:lnTo>
                      <a:pt x="3299" y="72"/>
                    </a:lnTo>
                    <a:lnTo>
                      <a:pt x="3299" y="68"/>
                    </a:lnTo>
                    <a:lnTo>
                      <a:pt x="3297" y="68"/>
                    </a:lnTo>
                    <a:lnTo>
                      <a:pt x="3297" y="66"/>
                    </a:lnTo>
                    <a:lnTo>
                      <a:pt x="3296" y="64"/>
                    </a:lnTo>
                    <a:lnTo>
                      <a:pt x="3295" y="64"/>
                    </a:lnTo>
                    <a:lnTo>
                      <a:pt x="3292" y="63"/>
                    </a:lnTo>
                    <a:lnTo>
                      <a:pt x="3291" y="63"/>
                    </a:lnTo>
                    <a:lnTo>
                      <a:pt x="3288" y="64"/>
                    </a:lnTo>
                    <a:lnTo>
                      <a:pt x="3287" y="67"/>
                    </a:lnTo>
                    <a:lnTo>
                      <a:pt x="3287" y="68"/>
                    </a:lnTo>
                    <a:lnTo>
                      <a:pt x="3291" y="68"/>
                    </a:lnTo>
                    <a:lnTo>
                      <a:pt x="3287" y="67"/>
                    </a:lnTo>
                    <a:lnTo>
                      <a:pt x="3287" y="68"/>
                    </a:lnTo>
                    <a:lnTo>
                      <a:pt x="3291" y="68"/>
                    </a:lnTo>
                    <a:lnTo>
                      <a:pt x="3287" y="67"/>
                    </a:lnTo>
                    <a:lnTo>
                      <a:pt x="3286" y="70"/>
                    </a:lnTo>
                    <a:lnTo>
                      <a:pt x="3286" y="73"/>
                    </a:lnTo>
                    <a:lnTo>
                      <a:pt x="3290" y="73"/>
                    </a:lnTo>
                    <a:lnTo>
                      <a:pt x="3287" y="71"/>
                    </a:lnTo>
                    <a:lnTo>
                      <a:pt x="3286" y="73"/>
                    </a:lnTo>
                    <a:lnTo>
                      <a:pt x="3290" y="73"/>
                    </a:lnTo>
                    <a:lnTo>
                      <a:pt x="3287" y="71"/>
                    </a:lnTo>
                    <a:lnTo>
                      <a:pt x="3286" y="72"/>
                    </a:lnTo>
                    <a:lnTo>
                      <a:pt x="3285" y="75"/>
                    </a:lnTo>
                    <a:lnTo>
                      <a:pt x="3285" y="77"/>
                    </a:lnTo>
                    <a:lnTo>
                      <a:pt x="3288" y="77"/>
                    </a:lnTo>
                    <a:lnTo>
                      <a:pt x="3286" y="75"/>
                    </a:lnTo>
                    <a:lnTo>
                      <a:pt x="3285" y="77"/>
                    </a:lnTo>
                    <a:lnTo>
                      <a:pt x="3288" y="77"/>
                    </a:lnTo>
                    <a:lnTo>
                      <a:pt x="3286" y="75"/>
                    </a:lnTo>
                    <a:lnTo>
                      <a:pt x="3285" y="76"/>
                    </a:lnTo>
                    <a:lnTo>
                      <a:pt x="3283" y="79"/>
                    </a:lnTo>
                    <a:lnTo>
                      <a:pt x="3283" y="81"/>
                    </a:lnTo>
                    <a:lnTo>
                      <a:pt x="3287" y="81"/>
                    </a:lnTo>
                    <a:lnTo>
                      <a:pt x="3285" y="79"/>
                    </a:lnTo>
                    <a:lnTo>
                      <a:pt x="3283" y="81"/>
                    </a:lnTo>
                    <a:lnTo>
                      <a:pt x="3287" y="81"/>
                    </a:lnTo>
                    <a:lnTo>
                      <a:pt x="3285" y="79"/>
                    </a:lnTo>
                    <a:lnTo>
                      <a:pt x="3283" y="80"/>
                    </a:lnTo>
                    <a:lnTo>
                      <a:pt x="3282" y="82"/>
                    </a:lnTo>
                    <a:lnTo>
                      <a:pt x="3282" y="86"/>
                    </a:lnTo>
                    <a:lnTo>
                      <a:pt x="3286" y="86"/>
                    </a:lnTo>
                    <a:lnTo>
                      <a:pt x="3282" y="85"/>
                    </a:lnTo>
                    <a:lnTo>
                      <a:pt x="3282" y="86"/>
                    </a:lnTo>
                    <a:lnTo>
                      <a:pt x="3286" y="86"/>
                    </a:lnTo>
                    <a:lnTo>
                      <a:pt x="3282" y="85"/>
                    </a:lnTo>
                    <a:lnTo>
                      <a:pt x="3281" y="88"/>
                    </a:lnTo>
                    <a:lnTo>
                      <a:pt x="3281" y="92"/>
                    </a:lnTo>
                    <a:lnTo>
                      <a:pt x="3285" y="92"/>
                    </a:lnTo>
                    <a:lnTo>
                      <a:pt x="3282" y="89"/>
                    </a:lnTo>
                    <a:lnTo>
                      <a:pt x="3281" y="92"/>
                    </a:lnTo>
                    <a:lnTo>
                      <a:pt x="3285" y="92"/>
                    </a:lnTo>
                    <a:lnTo>
                      <a:pt x="3282" y="89"/>
                    </a:lnTo>
                    <a:lnTo>
                      <a:pt x="3281" y="90"/>
                    </a:lnTo>
                    <a:lnTo>
                      <a:pt x="3279" y="93"/>
                    </a:lnTo>
                    <a:lnTo>
                      <a:pt x="3279" y="95"/>
                    </a:lnTo>
                    <a:lnTo>
                      <a:pt x="3283" y="95"/>
                    </a:lnTo>
                    <a:lnTo>
                      <a:pt x="3279" y="94"/>
                    </a:lnTo>
                    <a:lnTo>
                      <a:pt x="3279" y="95"/>
                    </a:lnTo>
                    <a:lnTo>
                      <a:pt x="3283" y="95"/>
                    </a:lnTo>
                    <a:lnTo>
                      <a:pt x="3279" y="94"/>
                    </a:lnTo>
                    <a:lnTo>
                      <a:pt x="3278" y="97"/>
                    </a:lnTo>
                    <a:lnTo>
                      <a:pt x="3278" y="103"/>
                    </a:lnTo>
                    <a:lnTo>
                      <a:pt x="3282" y="103"/>
                    </a:lnTo>
                    <a:lnTo>
                      <a:pt x="3278" y="102"/>
                    </a:lnTo>
                    <a:lnTo>
                      <a:pt x="3278" y="103"/>
                    </a:lnTo>
                    <a:lnTo>
                      <a:pt x="3282" y="103"/>
                    </a:lnTo>
                    <a:lnTo>
                      <a:pt x="3278" y="102"/>
                    </a:lnTo>
                    <a:lnTo>
                      <a:pt x="3277" y="104"/>
                    </a:lnTo>
                    <a:lnTo>
                      <a:pt x="3277" y="108"/>
                    </a:lnTo>
                    <a:lnTo>
                      <a:pt x="3281" y="108"/>
                    </a:lnTo>
                    <a:lnTo>
                      <a:pt x="3277" y="107"/>
                    </a:lnTo>
                    <a:lnTo>
                      <a:pt x="3277" y="108"/>
                    </a:lnTo>
                    <a:lnTo>
                      <a:pt x="3281" y="108"/>
                    </a:lnTo>
                    <a:lnTo>
                      <a:pt x="3277" y="107"/>
                    </a:lnTo>
                    <a:lnTo>
                      <a:pt x="3275" y="110"/>
                    </a:lnTo>
                    <a:lnTo>
                      <a:pt x="3275" y="113"/>
                    </a:lnTo>
                    <a:lnTo>
                      <a:pt x="3279" y="113"/>
                    </a:lnTo>
                    <a:lnTo>
                      <a:pt x="3275" y="112"/>
                    </a:lnTo>
                    <a:lnTo>
                      <a:pt x="3275" y="113"/>
                    </a:lnTo>
                    <a:lnTo>
                      <a:pt x="3279" y="113"/>
                    </a:lnTo>
                    <a:lnTo>
                      <a:pt x="3275" y="112"/>
                    </a:lnTo>
                    <a:lnTo>
                      <a:pt x="3274" y="115"/>
                    </a:lnTo>
                    <a:lnTo>
                      <a:pt x="3274" y="123"/>
                    </a:lnTo>
                    <a:lnTo>
                      <a:pt x="3278" y="123"/>
                    </a:lnTo>
                    <a:lnTo>
                      <a:pt x="3274" y="121"/>
                    </a:lnTo>
                    <a:lnTo>
                      <a:pt x="3274" y="123"/>
                    </a:lnTo>
                    <a:lnTo>
                      <a:pt x="3278" y="123"/>
                    </a:lnTo>
                    <a:lnTo>
                      <a:pt x="3274" y="121"/>
                    </a:lnTo>
                    <a:lnTo>
                      <a:pt x="3273" y="124"/>
                    </a:lnTo>
                    <a:lnTo>
                      <a:pt x="3273" y="129"/>
                    </a:lnTo>
                    <a:lnTo>
                      <a:pt x="3277" y="129"/>
                    </a:lnTo>
                    <a:lnTo>
                      <a:pt x="3273" y="128"/>
                    </a:lnTo>
                    <a:lnTo>
                      <a:pt x="3273" y="129"/>
                    </a:lnTo>
                    <a:lnTo>
                      <a:pt x="3277" y="129"/>
                    </a:lnTo>
                    <a:lnTo>
                      <a:pt x="3273" y="128"/>
                    </a:lnTo>
                    <a:lnTo>
                      <a:pt x="3272" y="130"/>
                    </a:lnTo>
                    <a:lnTo>
                      <a:pt x="3272" y="135"/>
                    </a:lnTo>
                    <a:lnTo>
                      <a:pt x="3275" y="135"/>
                    </a:lnTo>
                    <a:lnTo>
                      <a:pt x="3272" y="134"/>
                    </a:lnTo>
                    <a:lnTo>
                      <a:pt x="3272" y="135"/>
                    </a:lnTo>
                    <a:lnTo>
                      <a:pt x="3275" y="135"/>
                    </a:lnTo>
                    <a:lnTo>
                      <a:pt x="3272" y="134"/>
                    </a:lnTo>
                    <a:lnTo>
                      <a:pt x="3270" y="137"/>
                    </a:lnTo>
                    <a:lnTo>
                      <a:pt x="3270" y="146"/>
                    </a:lnTo>
                    <a:lnTo>
                      <a:pt x="3274" y="146"/>
                    </a:lnTo>
                    <a:lnTo>
                      <a:pt x="3270" y="145"/>
                    </a:lnTo>
                    <a:lnTo>
                      <a:pt x="3270" y="146"/>
                    </a:lnTo>
                    <a:lnTo>
                      <a:pt x="3274" y="146"/>
                    </a:lnTo>
                    <a:lnTo>
                      <a:pt x="3270" y="145"/>
                    </a:lnTo>
                    <a:lnTo>
                      <a:pt x="3269" y="147"/>
                    </a:lnTo>
                    <a:lnTo>
                      <a:pt x="3269" y="152"/>
                    </a:lnTo>
                    <a:lnTo>
                      <a:pt x="3273" y="152"/>
                    </a:lnTo>
                    <a:lnTo>
                      <a:pt x="3269" y="151"/>
                    </a:lnTo>
                    <a:lnTo>
                      <a:pt x="3269" y="152"/>
                    </a:lnTo>
                    <a:lnTo>
                      <a:pt x="3273" y="152"/>
                    </a:lnTo>
                    <a:lnTo>
                      <a:pt x="3269" y="151"/>
                    </a:lnTo>
                    <a:lnTo>
                      <a:pt x="3268" y="155"/>
                    </a:lnTo>
                    <a:lnTo>
                      <a:pt x="3268" y="160"/>
                    </a:lnTo>
                    <a:lnTo>
                      <a:pt x="3272" y="160"/>
                    </a:lnTo>
                    <a:lnTo>
                      <a:pt x="3268" y="159"/>
                    </a:lnTo>
                    <a:lnTo>
                      <a:pt x="3268" y="160"/>
                    </a:lnTo>
                    <a:lnTo>
                      <a:pt x="3272" y="160"/>
                    </a:lnTo>
                    <a:lnTo>
                      <a:pt x="3268" y="159"/>
                    </a:lnTo>
                    <a:lnTo>
                      <a:pt x="3266" y="163"/>
                    </a:lnTo>
                    <a:lnTo>
                      <a:pt x="3266" y="172"/>
                    </a:lnTo>
                    <a:lnTo>
                      <a:pt x="3270" y="172"/>
                    </a:lnTo>
                    <a:lnTo>
                      <a:pt x="3266" y="170"/>
                    </a:lnTo>
                    <a:lnTo>
                      <a:pt x="3266" y="172"/>
                    </a:lnTo>
                    <a:lnTo>
                      <a:pt x="3270" y="172"/>
                    </a:lnTo>
                    <a:lnTo>
                      <a:pt x="3266" y="170"/>
                    </a:lnTo>
                    <a:lnTo>
                      <a:pt x="3265" y="174"/>
                    </a:lnTo>
                    <a:lnTo>
                      <a:pt x="3265" y="179"/>
                    </a:lnTo>
                    <a:lnTo>
                      <a:pt x="3269" y="179"/>
                    </a:lnTo>
                    <a:lnTo>
                      <a:pt x="3265" y="178"/>
                    </a:lnTo>
                    <a:lnTo>
                      <a:pt x="3265" y="179"/>
                    </a:lnTo>
                    <a:lnTo>
                      <a:pt x="3269" y="179"/>
                    </a:lnTo>
                    <a:lnTo>
                      <a:pt x="3265" y="178"/>
                    </a:lnTo>
                    <a:lnTo>
                      <a:pt x="3264" y="183"/>
                    </a:lnTo>
                    <a:lnTo>
                      <a:pt x="3264" y="192"/>
                    </a:lnTo>
                    <a:lnTo>
                      <a:pt x="3268" y="192"/>
                    </a:lnTo>
                    <a:lnTo>
                      <a:pt x="3264" y="191"/>
                    </a:lnTo>
                    <a:lnTo>
                      <a:pt x="3264" y="192"/>
                    </a:lnTo>
                    <a:lnTo>
                      <a:pt x="3268" y="192"/>
                    </a:lnTo>
                    <a:lnTo>
                      <a:pt x="3264" y="191"/>
                    </a:lnTo>
                    <a:lnTo>
                      <a:pt x="3263" y="196"/>
                    </a:lnTo>
                    <a:lnTo>
                      <a:pt x="3263" y="201"/>
                    </a:lnTo>
                    <a:lnTo>
                      <a:pt x="3266" y="201"/>
                    </a:lnTo>
                    <a:lnTo>
                      <a:pt x="3263" y="200"/>
                    </a:lnTo>
                    <a:lnTo>
                      <a:pt x="3263" y="201"/>
                    </a:lnTo>
                    <a:lnTo>
                      <a:pt x="3266" y="201"/>
                    </a:lnTo>
                    <a:lnTo>
                      <a:pt x="3263" y="200"/>
                    </a:lnTo>
                    <a:lnTo>
                      <a:pt x="3261" y="205"/>
                    </a:lnTo>
                    <a:lnTo>
                      <a:pt x="3261" y="210"/>
                    </a:lnTo>
                    <a:lnTo>
                      <a:pt x="3265" y="210"/>
                    </a:lnTo>
                    <a:lnTo>
                      <a:pt x="3261" y="209"/>
                    </a:lnTo>
                    <a:lnTo>
                      <a:pt x="3261" y="210"/>
                    </a:lnTo>
                    <a:lnTo>
                      <a:pt x="3265" y="210"/>
                    </a:lnTo>
                    <a:lnTo>
                      <a:pt x="3261" y="209"/>
                    </a:lnTo>
                    <a:lnTo>
                      <a:pt x="3260" y="214"/>
                    </a:lnTo>
                    <a:lnTo>
                      <a:pt x="3260" y="226"/>
                    </a:lnTo>
                    <a:lnTo>
                      <a:pt x="3264" y="226"/>
                    </a:lnTo>
                    <a:lnTo>
                      <a:pt x="3260" y="225"/>
                    </a:lnTo>
                    <a:lnTo>
                      <a:pt x="3260" y="226"/>
                    </a:lnTo>
                    <a:lnTo>
                      <a:pt x="3264" y="226"/>
                    </a:lnTo>
                    <a:lnTo>
                      <a:pt x="3260" y="225"/>
                    </a:lnTo>
                    <a:lnTo>
                      <a:pt x="3259" y="230"/>
                    </a:lnTo>
                    <a:lnTo>
                      <a:pt x="3259" y="235"/>
                    </a:lnTo>
                    <a:lnTo>
                      <a:pt x="3263" y="235"/>
                    </a:lnTo>
                    <a:lnTo>
                      <a:pt x="3259" y="234"/>
                    </a:lnTo>
                    <a:lnTo>
                      <a:pt x="3259" y="235"/>
                    </a:lnTo>
                    <a:lnTo>
                      <a:pt x="3263" y="235"/>
                    </a:lnTo>
                    <a:lnTo>
                      <a:pt x="3259" y="234"/>
                    </a:lnTo>
                    <a:lnTo>
                      <a:pt x="3257" y="239"/>
                    </a:lnTo>
                    <a:lnTo>
                      <a:pt x="3257" y="245"/>
                    </a:lnTo>
                    <a:lnTo>
                      <a:pt x="3261" y="245"/>
                    </a:lnTo>
                    <a:lnTo>
                      <a:pt x="3257" y="245"/>
                    </a:lnTo>
                    <a:lnTo>
                      <a:pt x="3261" y="245"/>
                    </a:lnTo>
                    <a:lnTo>
                      <a:pt x="3257" y="245"/>
                    </a:lnTo>
                    <a:lnTo>
                      <a:pt x="3256" y="252"/>
                    </a:lnTo>
                    <a:lnTo>
                      <a:pt x="3256" y="262"/>
                    </a:lnTo>
                    <a:lnTo>
                      <a:pt x="3260" y="262"/>
                    </a:lnTo>
                    <a:lnTo>
                      <a:pt x="3256" y="261"/>
                    </a:lnTo>
                    <a:lnTo>
                      <a:pt x="3256" y="262"/>
                    </a:lnTo>
                    <a:lnTo>
                      <a:pt x="3260" y="262"/>
                    </a:lnTo>
                    <a:lnTo>
                      <a:pt x="3256" y="261"/>
                    </a:lnTo>
                    <a:lnTo>
                      <a:pt x="3255" y="266"/>
                    </a:lnTo>
                    <a:lnTo>
                      <a:pt x="3255" y="274"/>
                    </a:lnTo>
                    <a:lnTo>
                      <a:pt x="3259" y="274"/>
                    </a:lnTo>
                    <a:lnTo>
                      <a:pt x="3255" y="272"/>
                    </a:lnTo>
                    <a:lnTo>
                      <a:pt x="3255" y="274"/>
                    </a:lnTo>
                    <a:lnTo>
                      <a:pt x="3259" y="274"/>
                    </a:lnTo>
                    <a:lnTo>
                      <a:pt x="3255" y="272"/>
                    </a:lnTo>
                    <a:lnTo>
                      <a:pt x="3254" y="278"/>
                    </a:lnTo>
                    <a:lnTo>
                      <a:pt x="3254" y="285"/>
                    </a:lnTo>
                    <a:lnTo>
                      <a:pt x="3257" y="285"/>
                    </a:lnTo>
                    <a:lnTo>
                      <a:pt x="3254" y="284"/>
                    </a:lnTo>
                    <a:lnTo>
                      <a:pt x="3254" y="285"/>
                    </a:lnTo>
                    <a:lnTo>
                      <a:pt x="3257" y="285"/>
                    </a:lnTo>
                    <a:lnTo>
                      <a:pt x="3254" y="284"/>
                    </a:lnTo>
                    <a:lnTo>
                      <a:pt x="3252" y="289"/>
                    </a:lnTo>
                    <a:lnTo>
                      <a:pt x="3252" y="303"/>
                    </a:lnTo>
                    <a:lnTo>
                      <a:pt x="3256" y="303"/>
                    </a:lnTo>
                    <a:lnTo>
                      <a:pt x="3252" y="302"/>
                    </a:lnTo>
                    <a:lnTo>
                      <a:pt x="3252" y="303"/>
                    </a:lnTo>
                    <a:lnTo>
                      <a:pt x="3256" y="303"/>
                    </a:lnTo>
                    <a:lnTo>
                      <a:pt x="3252" y="302"/>
                    </a:lnTo>
                    <a:lnTo>
                      <a:pt x="3251" y="307"/>
                    </a:lnTo>
                    <a:lnTo>
                      <a:pt x="3251" y="315"/>
                    </a:lnTo>
                    <a:lnTo>
                      <a:pt x="3255" y="315"/>
                    </a:lnTo>
                    <a:lnTo>
                      <a:pt x="3251" y="315"/>
                    </a:lnTo>
                    <a:lnTo>
                      <a:pt x="3255" y="315"/>
                    </a:lnTo>
                    <a:lnTo>
                      <a:pt x="3251" y="315"/>
                    </a:lnTo>
                    <a:lnTo>
                      <a:pt x="3250" y="322"/>
                    </a:lnTo>
                    <a:lnTo>
                      <a:pt x="3250" y="328"/>
                    </a:lnTo>
                    <a:lnTo>
                      <a:pt x="3254" y="328"/>
                    </a:lnTo>
                    <a:lnTo>
                      <a:pt x="3250" y="328"/>
                    </a:lnTo>
                    <a:lnTo>
                      <a:pt x="3254" y="328"/>
                    </a:lnTo>
                    <a:lnTo>
                      <a:pt x="3250" y="328"/>
                    </a:lnTo>
                    <a:lnTo>
                      <a:pt x="3248" y="334"/>
                    </a:lnTo>
                    <a:lnTo>
                      <a:pt x="3248" y="349"/>
                    </a:lnTo>
                    <a:lnTo>
                      <a:pt x="3252" y="349"/>
                    </a:lnTo>
                    <a:lnTo>
                      <a:pt x="3248" y="349"/>
                    </a:lnTo>
                    <a:lnTo>
                      <a:pt x="3252" y="349"/>
                    </a:lnTo>
                    <a:lnTo>
                      <a:pt x="3248" y="349"/>
                    </a:lnTo>
                    <a:lnTo>
                      <a:pt x="3247" y="355"/>
                    </a:lnTo>
                    <a:lnTo>
                      <a:pt x="3247" y="362"/>
                    </a:lnTo>
                    <a:lnTo>
                      <a:pt x="3251" y="362"/>
                    </a:lnTo>
                    <a:lnTo>
                      <a:pt x="3247" y="362"/>
                    </a:lnTo>
                    <a:lnTo>
                      <a:pt x="3251" y="362"/>
                    </a:lnTo>
                    <a:lnTo>
                      <a:pt x="3247" y="362"/>
                    </a:lnTo>
                    <a:lnTo>
                      <a:pt x="3246" y="368"/>
                    </a:lnTo>
                    <a:lnTo>
                      <a:pt x="3246" y="376"/>
                    </a:lnTo>
                    <a:lnTo>
                      <a:pt x="3250" y="376"/>
                    </a:lnTo>
                    <a:lnTo>
                      <a:pt x="3246" y="376"/>
                    </a:lnTo>
                    <a:lnTo>
                      <a:pt x="3250" y="376"/>
                    </a:lnTo>
                    <a:lnTo>
                      <a:pt x="3246" y="376"/>
                    </a:lnTo>
                    <a:lnTo>
                      <a:pt x="3244" y="382"/>
                    </a:lnTo>
                    <a:lnTo>
                      <a:pt x="3244" y="398"/>
                    </a:lnTo>
                    <a:lnTo>
                      <a:pt x="3248" y="398"/>
                    </a:lnTo>
                    <a:lnTo>
                      <a:pt x="3244" y="398"/>
                    </a:lnTo>
                    <a:lnTo>
                      <a:pt x="3248" y="398"/>
                    </a:lnTo>
                    <a:lnTo>
                      <a:pt x="3244" y="398"/>
                    </a:lnTo>
                    <a:lnTo>
                      <a:pt x="3243" y="404"/>
                    </a:lnTo>
                    <a:lnTo>
                      <a:pt x="3243" y="412"/>
                    </a:lnTo>
                    <a:lnTo>
                      <a:pt x="3247" y="412"/>
                    </a:lnTo>
                    <a:lnTo>
                      <a:pt x="3243" y="412"/>
                    </a:lnTo>
                    <a:lnTo>
                      <a:pt x="3247" y="412"/>
                    </a:lnTo>
                    <a:lnTo>
                      <a:pt x="3243" y="412"/>
                    </a:lnTo>
                    <a:lnTo>
                      <a:pt x="3242" y="420"/>
                    </a:lnTo>
                    <a:lnTo>
                      <a:pt x="3242" y="428"/>
                    </a:lnTo>
                    <a:lnTo>
                      <a:pt x="3246" y="428"/>
                    </a:lnTo>
                    <a:lnTo>
                      <a:pt x="3242" y="428"/>
                    </a:lnTo>
                    <a:lnTo>
                      <a:pt x="3246" y="428"/>
                    </a:lnTo>
                    <a:lnTo>
                      <a:pt x="3242" y="428"/>
                    </a:lnTo>
                    <a:lnTo>
                      <a:pt x="3241" y="435"/>
                    </a:lnTo>
                    <a:lnTo>
                      <a:pt x="3241" y="451"/>
                    </a:lnTo>
                    <a:lnTo>
                      <a:pt x="3244" y="451"/>
                    </a:lnTo>
                    <a:lnTo>
                      <a:pt x="3241" y="451"/>
                    </a:lnTo>
                    <a:lnTo>
                      <a:pt x="3244" y="451"/>
                    </a:lnTo>
                    <a:lnTo>
                      <a:pt x="3241" y="451"/>
                    </a:lnTo>
                    <a:lnTo>
                      <a:pt x="3239" y="459"/>
                    </a:lnTo>
                    <a:lnTo>
                      <a:pt x="3239" y="468"/>
                    </a:lnTo>
                    <a:lnTo>
                      <a:pt x="3243" y="468"/>
                    </a:lnTo>
                    <a:lnTo>
                      <a:pt x="3239" y="468"/>
                    </a:lnTo>
                    <a:lnTo>
                      <a:pt x="3243" y="468"/>
                    </a:lnTo>
                    <a:lnTo>
                      <a:pt x="3239" y="468"/>
                    </a:lnTo>
                    <a:lnTo>
                      <a:pt x="3238" y="475"/>
                    </a:lnTo>
                    <a:lnTo>
                      <a:pt x="3238" y="484"/>
                    </a:lnTo>
                    <a:lnTo>
                      <a:pt x="3242" y="484"/>
                    </a:lnTo>
                    <a:lnTo>
                      <a:pt x="3238" y="484"/>
                    </a:lnTo>
                    <a:lnTo>
                      <a:pt x="3242" y="484"/>
                    </a:lnTo>
                    <a:lnTo>
                      <a:pt x="3238" y="484"/>
                    </a:lnTo>
                    <a:lnTo>
                      <a:pt x="3237" y="491"/>
                    </a:lnTo>
                    <a:lnTo>
                      <a:pt x="3241" y="491"/>
                    </a:lnTo>
                    <a:lnTo>
                      <a:pt x="3241" y="487"/>
                    </a:lnTo>
                    <a:lnTo>
                      <a:pt x="3238" y="488"/>
                    </a:lnTo>
                    <a:lnTo>
                      <a:pt x="3237" y="491"/>
                    </a:lnTo>
                    <a:lnTo>
                      <a:pt x="3241" y="491"/>
                    </a:lnTo>
                    <a:lnTo>
                      <a:pt x="3241" y="487"/>
                    </a:lnTo>
                    <a:lnTo>
                      <a:pt x="3202" y="487"/>
                    </a:lnTo>
                    <a:lnTo>
                      <a:pt x="3199" y="488"/>
                    </a:lnTo>
                    <a:lnTo>
                      <a:pt x="3198" y="491"/>
                    </a:lnTo>
                    <a:lnTo>
                      <a:pt x="3197" y="503"/>
                    </a:lnTo>
                    <a:lnTo>
                      <a:pt x="3197" y="521"/>
                    </a:lnTo>
                    <a:lnTo>
                      <a:pt x="3201" y="521"/>
                    </a:lnTo>
                    <a:lnTo>
                      <a:pt x="3197" y="521"/>
                    </a:lnTo>
                    <a:lnTo>
                      <a:pt x="3201" y="521"/>
                    </a:lnTo>
                    <a:lnTo>
                      <a:pt x="3197" y="521"/>
                    </a:lnTo>
                    <a:lnTo>
                      <a:pt x="3195" y="540"/>
                    </a:lnTo>
                    <a:lnTo>
                      <a:pt x="3195" y="575"/>
                    </a:lnTo>
                    <a:lnTo>
                      <a:pt x="3199" y="575"/>
                    </a:lnTo>
                    <a:lnTo>
                      <a:pt x="3195" y="575"/>
                    </a:lnTo>
                    <a:lnTo>
                      <a:pt x="3199" y="575"/>
                    </a:lnTo>
                    <a:lnTo>
                      <a:pt x="3195" y="575"/>
                    </a:lnTo>
                    <a:lnTo>
                      <a:pt x="3194" y="593"/>
                    </a:lnTo>
                    <a:lnTo>
                      <a:pt x="3194" y="610"/>
                    </a:lnTo>
                    <a:lnTo>
                      <a:pt x="3198" y="610"/>
                    </a:lnTo>
                    <a:lnTo>
                      <a:pt x="3194" y="610"/>
                    </a:lnTo>
                    <a:lnTo>
                      <a:pt x="3198" y="610"/>
                    </a:lnTo>
                    <a:lnTo>
                      <a:pt x="3194" y="610"/>
                    </a:lnTo>
                    <a:lnTo>
                      <a:pt x="3193" y="627"/>
                    </a:lnTo>
                    <a:lnTo>
                      <a:pt x="3193" y="660"/>
                    </a:lnTo>
                    <a:lnTo>
                      <a:pt x="3197" y="660"/>
                    </a:lnTo>
                    <a:lnTo>
                      <a:pt x="3193" y="660"/>
                    </a:lnTo>
                    <a:lnTo>
                      <a:pt x="3197" y="660"/>
                    </a:lnTo>
                    <a:lnTo>
                      <a:pt x="3193" y="660"/>
                    </a:lnTo>
                    <a:lnTo>
                      <a:pt x="3192" y="676"/>
                    </a:lnTo>
                    <a:lnTo>
                      <a:pt x="3192" y="691"/>
                    </a:lnTo>
                    <a:lnTo>
                      <a:pt x="3195" y="691"/>
                    </a:lnTo>
                    <a:lnTo>
                      <a:pt x="3192" y="691"/>
                    </a:lnTo>
                    <a:lnTo>
                      <a:pt x="3195" y="691"/>
                    </a:lnTo>
                    <a:lnTo>
                      <a:pt x="3192" y="691"/>
                    </a:lnTo>
                    <a:lnTo>
                      <a:pt x="3190" y="707"/>
                    </a:lnTo>
                    <a:lnTo>
                      <a:pt x="3190" y="722"/>
                    </a:lnTo>
                    <a:lnTo>
                      <a:pt x="3194" y="722"/>
                    </a:lnTo>
                    <a:lnTo>
                      <a:pt x="3190" y="722"/>
                    </a:lnTo>
                    <a:lnTo>
                      <a:pt x="3194" y="722"/>
                    </a:lnTo>
                    <a:lnTo>
                      <a:pt x="3190" y="722"/>
                    </a:lnTo>
                    <a:lnTo>
                      <a:pt x="3189" y="736"/>
                    </a:lnTo>
                    <a:lnTo>
                      <a:pt x="3189" y="764"/>
                    </a:lnTo>
                    <a:lnTo>
                      <a:pt x="3193" y="764"/>
                    </a:lnTo>
                    <a:lnTo>
                      <a:pt x="3189" y="764"/>
                    </a:lnTo>
                    <a:lnTo>
                      <a:pt x="3193" y="764"/>
                    </a:lnTo>
                    <a:lnTo>
                      <a:pt x="3189" y="764"/>
                    </a:lnTo>
                    <a:lnTo>
                      <a:pt x="3188" y="777"/>
                    </a:lnTo>
                    <a:lnTo>
                      <a:pt x="3188" y="789"/>
                    </a:lnTo>
                    <a:lnTo>
                      <a:pt x="3192" y="789"/>
                    </a:lnTo>
                    <a:lnTo>
                      <a:pt x="3188" y="789"/>
                    </a:lnTo>
                    <a:lnTo>
                      <a:pt x="3192" y="789"/>
                    </a:lnTo>
                    <a:lnTo>
                      <a:pt x="3188" y="789"/>
                    </a:lnTo>
                    <a:lnTo>
                      <a:pt x="3186" y="801"/>
                    </a:lnTo>
                    <a:lnTo>
                      <a:pt x="3186" y="813"/>
                    </a:lnTo>
                    <a:lnTo>
                      <a:pt x="3190" y="813"/>
                    </a:lnTo>
                    <a:lnTo>
                      <a:pt x="3186" y="813"/>
                    </a:lnTo>
                    <a:lnTo>
                      <a:pt x="3190" y="813"/>
                    </a:lnTo>
                    <a:lnTo>
                      <a:pt x="3186" y="813"/>
                    </a:lnTo>
                    <a:lnTo>
                      <a:pt x="3185" y="823"/>
                    </a:lnTo>
                    <a:lnTo>
                      <a:pt x="3185" y="844"/>
                    </a:lnTo>
                    <a:lnTo>
                      <a:pt x="3189" y="844"/>
                    </a:lnTo>
                    <a:lnTo>
                      <a:pt x="3185" y="844"/>
                    </a:lnTo>
                    <a:lnTo>
                      <a:pt x="3189" y="844"/>
                    </a:lnTo>
                    <a:lnTo>
                      <a:pt x="3185" y="844"/>
                    </a:lnTo>
                    <a:lnTo>
                      <a:pt x="3184" y="853"/>
                    </a:lnTo>
                    <a:lnTo>
                      <a:pt x="3184" y="862"/>
                    </a:lnTo>
                    <a:lnTo>
                      <a:pt x="3188" y="862"/>
                    </a:lnTo>
                    <a:lnTo>
                      <a:pt x="3184" y="862"/>
                    </a:lnTo>
                    <a:lnTo>
                      <a:pt x="3188" y="862"/>
                    </a:lnTo>
                    <a:lnTo>
                      <a:pt x="3184" y="862"/>
                    </a:lnTo>
                    <a:lnTo>
                      <a:pt x="3182" y="870"/>
                    </a:lnTo>
                    <a:lnTo>
                      <a:pt x="3182" y="877"/>
                    </a:lnTo>
                    <a:lnTo>
                      <a:pt x="3186" y="877"/>
                    </a:lnTo>
                    <a:lnTo>
                      <a:pt x="3182" y="877"/>
                    </a:lnTo>
                    <a:lnTo>
                      <a:pt x="3186" y="877"/>
                    </a:lnTo>
                    <a:lnTo>
                      <a:pt x="3182" y="877"/>
                    </a:lnTo>
                    <a:lnTo>
                      <a:pt x="3181" y="884"/>
                    </a:lnTo>
                    <a:lnTo>
                      <a:pt x="3181" y="895"/>
                    </a:lnTo>
                    <a:lnTo>
                      <a:pt x="3185" y="895"/>
                    </a:lnTo>
                    <a:lnTo>
                      <a:pt x="3181" y="894"/>
                    </a:lnTo>
                    <a:lnTo>
                      <a:pt x="3181" y="895"/>
                    </a:lnTo>
                    <a:lnTo>
                      <a:pt x="3185" y="895"/>
                    </a:lnTo>
                    <a:lnTo>
                      <a:pt x="3181" y="894"/>
                    </a:lnTo>
                    <a:lnTo>
                      <a:pt x="3180" y="899"/>
                    </a:lnTo>
                    <a:lnTo>
                      <a:pt x="3180" y="904"/>
                    </a:lnTo>
                    <a:lnTo>
                      <a:pt x="3184" y="904"/>
                    </a:lnTo>
                    <a:lnTo>
                      <a:pt x="3180" y="903"/>
                    </a:lnTo>
                    <a:lnTo>
                      <a:pt x="3180" y="904"/>
                    </a:lnTo>
                    <a:lnTo>
                      <a:pt x="3184" y="904"/>
                    </a:lnTo>
                    <a:lnTo>
                      <a:pt x="3180" y="903"/>
                    </a:lnTo>
                    <a:lnTo>
                      <a:pt x="3179" y="907"/>
                    </a:lnTo>
                    <a:lnTo>
                      <a:pt x="3179" y="911"/>
                    </a:lnTo>
                    <a:lnTo>
                      <a:pt x="3182" y="911"/>
                    </a:lnTo>
                    <a:lnTo>
                      <a:pt x="3179" y="910"/>
                    </a:lnTo>
                    <a:lnTo>
                      <a:pt x="3179" y="911"/>
                    </a:lnTo>
                    <a:lnTo>
                      <a:pt x="3182" y="911"/>
                    </a:lnTo>
                    <a:lnTo>
                      <a:pt x="3179" y="910"/>
                    </a:lnTo>
                    <a:lnTo>
                      <a:pt x="3177" y="912"/>
                    </a:lnTo>
                    <a:lnTo>
                      <a:pt x="3177" y="916"/>
                    </a:lnTo>
                    <a:lnTo>
                      <a:pt x="3181" y="916"/>
                    </a:lnTo>
                    <a:lnTo>
                      <a:pt x="3181" y="912"/>
                    </a:lnTo>
                    <a:lnTo>
                      <a:pt x="3179" y="914"/>
                    </a:lnTo>
                    <a:lnTo>
                      <a:pt x="3177" y="916"/>
                    </a:lnTo>
                    <a:lnTo>
                      <a:pt x="3181" y="916"/>
                    </a:lnTo>
                    <a:lnTo>
                      <a:pt x="3181" y="912"/>
                    </a:lnTo>
                    <a:lnTo>
                      <a:pt x="3180" y="912"/>
                    </a:lnTo>
                    <a:lnTo>
                      <a:pt x="3180" y="916"/>
                    </a:lnTo>
                    <a:lnTo>
                      <a:pt x="3185" y="916"/>
                    </a:lnTo>
                    <a:lnTo>
                      <a:pt x="3184" y="916"/>
                    </a:lnTo>
                    <a:lnTo>
                      <a:pt x="3182" y="914"/>
                    </a:lnTo>
                    <a:lnTo>
                      <a:pt x="3180" y="912"/>
                    </a:lnTo>
                    <a:lnTo>
                      <a:pt x="3180" y="916"/>
                    </a:lnTo>
                    <a:lnTo>
                      <a:pt x="3185" y="916"/>
                    </a:lnTo>
                    <a:lnTo>
                      <a:pt x="3185" y="915"/>
                    </a:lnTo>
                    <a:lnTo>
                      <a:pt x="3184" y="915"/>
                    </a:lnTo>
                    <a:lnTo>
                      <a:pt x="3184" y="912"/>
                    </a:lnTo>
                    <a:lnTo>
                      <a:pt x="3182" y="911"/>
                    </a:lnTo>
                    <a:lnTo>
                      <a:pt x="3179" y="914"/>
                    </a:lnTo>
                    <a:lnTo>
                      <a:pt x="3184" y="914"/>
                    </a:lnTo>
                    <a:lnTo>
                      <a:pt x="3182" y="911"/>
                    </a:lnTo>
                    <a:lnTo>
                      <a:pt x="3179" y="914"/>
                    </a:lnTo>
                    <a:lnTo>
                      <a:pt x="3184" y="914"/>
                    </a:lnTo>
                    <a:lnTo>
                      <a:pt x="3184" y="912"/>
                    </a:lnTo>
                    <a:lnTo>
                      <a:pt x="3182" y="912"/>
                    </a:lnTo>
                    <a:lnTo>
                      <a:pt x="3182" y="910"/>
                    </a:lnTo>
                    <a:lnTo>
                      <a:pt x="3181" y="908"/>
                    </a:lnTo>
                    <a:lnTo>
                      <a:pt x="3177" y="911"/>
                    </a:lnTo>
                    <a:lnTo>
                      <a:pt x="3182" y="911"/>
                    </a:lnTo>
                    <a:lnTo>
                      <a:pt x="3181" y="908"/>
                    </a:lnTo>
                    <a:lnTo>
                      <a:pt x="3177" y="911"/>
                    </a:lnTo>
                    <a:lnTo>
                      <a:pt x="3182" y="911"/>
                    </a:lnTo>
                    <a:lnTo>
                      <a:pt x="3182" y="907"/>
                    </a:lnTo>
                    <a:lnTo>
                      <a:pt x="3181" y="907"/>
                    </a:lnTo>
                    <a:lnTo>
                      <a:pt x="3181" y="904"/>
                    </a:lnTo>
                    <a:lnTo>
                      <a:pt x="3180" y="903"/>
                    </a:lnTo>
                    <a:lnTo>
                      <a:pt x="3176" y="906"/>
                    </a:lnTo>
                    <a:lnTo>
                      <a:pt x="3181" y="906"/>
                    </a:lnTo>
                    <a:lnTo>
                      <a:pt x="3180" y="903"/>
                    </a:lnTo>
                    <a:lnTo>
                      <a:pt x="3176" y="906"/>
                    </a:lnTo>
                    <a:lnTo>
                      <a:pt x="3181" y="906"/>
                    </a:lnTo>
                    <a:lnTo>
                      <a:pt x="3181" y="904"/>
                    </a:lnTo>
                    <a:lnTo>
                      <a:pt x="3180" y="904"/>
                    </a:lnTo>
                    <a:lnTo>
                      <a:pt x="3180" y="903"/>
                    </a:lnTo>
                    <a:lnTo>
                      <a:pt x="3179" y="901"/>
                    </a:lnTo>
                    <a:lnTo>
                      <a:pt x="3175" y="902"/>
                    </a:lnTo>
                    <a:lnTo>
                      <a:pt x="3180" y="902"/>
                    </a:lnTo>
                    <a:lnTo>
                      <a:pt x="3179" y="901"/>
                    </a:lnTo>
                    <a:lnTo>
                      <a:pt x="3175" y="902"/>
                    </a:lnTo>
                    <a:lnTo>
                      <a:pt x="3180" y="902"/>
                    </a:lnTo>
                    <a:lnTo>
                      <a:pt x="3180" y="901"/>
                    </a:lnTo>
                    <a:lnTo>
                      <a:pt x="3179" y="901"/>
                    </a:lnTo>
                    <a:lnTo>
                      <a:pt x="3179" y="899"/>
                    </a:lnTo>
                    <a:lnTo>
                      <a:pt x="3177" y="897"/>
                    </a:lnTo>
                    <a:lnTo>
                      <a:pt x="3173" y="898"/>
                    </a:lnTo>
                    <a:lnTo>
                      <a:pt x="3179" y="898"/>
                    </a:lnTo>
                    <a:lnTo>
                      <a:pt x="3177" y="897"/>
                    </a:lnTo>
                    <a:lnTo>
                      <a:pt x="3173" y="898"/>
                    </a:lnTo>
                    <a:lnTo>
                      <a:pt x="3179" y="898"/>
                    </a:lnTo>
                    <a:lnTo>
                      <a:pt x="3179" y="894"/>
                    </a:lnTo>
                    <a:lnTo>
                      <a:pt x="3177" y="894"/>
                    </a:lnTo>
                    <a:lnTo>
                      <a:pt x="3177" y="893"/>
                    </a:lnTo>
                    <a:lnTo>
                      <a:pt x="3176" y="890"/>
                    </a:lnTo>
                    <a:lnTo>
                      <a:pt x="3172" y="892"/>
                    </a:lnTo>
                    <a:lnTo>
                      <a:pt x="3177" y="892"/>
                    </a:lnTo>
                    <a:lnTo>
                      <a:pt x="3176" y="890"/>
                    </a:lnTo>
                    <a:lnTo>
                      <a:pt x="3172" y="892"/>
                    </a:lnTo>
                    <a:lnTo>
                      <a:pt x="3177" y="892"/>
                    </a:lnTo>
                    <a:lnTo>
                      <a:pt x="3177" y="889"/>
                    </a:lnTo>
                    <a:lnTo>
                      <a:pt x="3176" y="889"/>
                    </a:lnTo>
                    <a:lnTo>
                      <a:pt x="3176" y="886"/>
                    </a:lnTo>
                    <a:lnTo>
                      <a:pt x="3175" y="885"/>
                    </a:lnTo>
                    <a:lnTo>
                      <a:pt x="3171" y="888"/>
                    </a:lnTo>
                    <a:lnTo>
                      <a:pt x="3176" y="888"/>
                    </a:lnTo>
                    <a:lnTo>
                      <a:pt x="3175" y="885"/>
                    </a:lnTo>
                    <a:lnTo>
                      <a:pt x="3171" y="888"/>
                    </a:lnTo>
                    <a:lnTo>
                      <a:pt x="3176" y="888"/>
                    </a:lnTo>
                    <a:lnTo>
                      <a:pt x="3176" y="885"/>
                    </a:lnTo>
                    <a:lnTo>
                      <a:pt x="3175" y="885"/>
                    </a:lnTo>
                    <a:lnTo>
                      <a:pt x="3175" y="884"/>
                    </a:lnTo>
                    <a:lnTo>
                      <a:pt x="3173" y="881"/>
                    </a:lnTo>
                    <a:lnTo>
                      <a:pt x="3170" y="882"/>
                    </a:lnTo>
                    <a:lnTo>
                      <a:pt x="3175" y="882"/>
                    </a:lnTo>
                    <a:lnTo>
                      <a:pt x="3173" y="881"/>
                    </a:lnTo>
                    <a:lnTo>
                      <a:pt x="3170" y="882"/>
                    </a:lnTo>
                    <a:lnTo>
                      <a:pt x="3175" y="882"/>
                    </a:lnTo>
                    <a:lnTo>
                      <a:pt x="3175" y="877"/>
                    </a:lnTo>
                    <a:lnTo>
                      <a:pt x="3173" y="877"/>
                    </a:lnTo>
                    <a:lnTo>
                      <a:pt x="3173" y="876"/>
                    </a:lnTo>
                    <a:lnTo>
                      <a:pt x="3172" y="873"/>
                    </a:lnTo>
                    <a:lnTo>
                      <a:pt x="3168" y="875"/>
                    </a:lnTo>
                    <a:lnTo>
                      <a:pt x="3173" y="875"/>
                    </a:lnTo>
                    <a:lnTo>
                      <a:pt x="3172" y="873"/>
                    </a:lnTo>
                    <a:lnTo>
                      <a:pt x="3168" y="875"/>
                    </a:lnTo>
                    <a:lnTo>
                      <a:pt x="3173" y="875"/>
                    </a:lnTo>
                    <a:lnTo>
                      <a:pt x="3173" y="872"/>
                    </a:lnTo>
                    <a:lnTo>
                      <a:pt x="3172" y="872"/>
                    </a:lnTo>
                    <a:lnTo>
                      <a:pt x="3172" y="871"/>
                    </a:lnTo>
                    <a:lnTo>
                      <a:pt x="3171" y="868"/>
                    </a:lnTo>
                    <a:lnTo>
                      <a:pt x="3167" y="870"/>
                    </a:lnTo>
                    <a:lnTo>
                      <a:pt x="3172" y="870"/>
                    </a:lnTo>
                    <a:lnTo>
                      <a:pt x="3171" y="868"/>
                    </a:lnTo>
                    <a:lnTo>
                      <a:pt x="3167" y="870"/>
                    </a:lnTo>
                    <a:lnTo>
                      <a:pt x="3172" y="870"/>
                    </a:lnTo>
                    <a:lnTo>
                      <a:pt x="3172" y="866"/>
                    </a:lnTo>
                    <a:lnTo>
                      <a:pt x="3171" y="866"/>
                    </a:lnTo>
                    <a:lnTo>
                      <a:pt x="3171" y="864"/>
                    </a:lnTo>
                    <a:lnTo>
                      <a:pt x="3170" y="862"/>
                    </a:lnTo>
                    <a:lnTo>
                      <a:pt x="3166" y="863"/>
                    </a:lnTo>
                    <a:lnTo>
                      <a:pt x="3171" y="863"/>
                    </a:lnTo>
                    <a:lnTo>
                      <a:pt x="3170" y="862"/>
                    </a:lnTo>
                    <a:lnTo>
                      <a:pt x="3166" y="863"/>
                    </a:lnTo>
                    <a:lnTo>
                      <a:pt x="3171" y="863"/>
                    </a:lnTo>
                    <a:lnTo>
                      <a:pt x="3171" y="857"/>
                    </a:lnTo>
                    <a:lnTo>
                      <a:pt x="3170" y="857"/>
                    </a:lnTo>
                    <a:lnTo>
                      <a:pt x="3170" y="855"/>
                    </a:lnTo>
                    <a:lnTo>
                      <a:pt x="3168" y="853"/>
                    </a:lnTo>
                    <a:lnTo>
                      <a:pt x="3164" y="854"/>
                    </a:lnTo>
                    <a:lnTo>
                      <a:pt x="3170" y="854"/>
                    </a:lnTo>
                    <a:lnTo>
                      <a:pt x="3168" y="853"/>
                    </a:lnTo>
                    <a:lnTo>
                      <a:pt x="3164" y="854"/>
                    </a:lnTo>
                    <a:lnTo>
                      <a:pt x="3170" y="854"/>
                    </a:lnTo>
                    <a:lnTo>
                      <a:pt x="3170" y="851"/>
                    </a:lnTo>
                    <a:lnTo>
                      <a:pt x="3168" y="850"/>
                    </a:lnTo>
                    <a:lnTo>
                      <a:pt x="3167" y="846"/>
                    </a:lnTo>
                    <a:lnTo>
                      <a:pt x="3163" y="848"/>
                    </a:lnTo>
                    <a:lnTo>
                      <a:pt x="3168" y="848"/>
                    </a:lnTo>
                    <a:lnTo>
                      <a:pt x="3167" y="846"/>
                    </a:lnTo>
                    <a:lnTo>
                      <a:pt x="3163" y="848"/>
                    </a:lnTo>
                    <a:lnTo>
                      <a:pt x="3168" y="848"/>
                    </a:lnTo>
                    <a:lnTo>
                      <a:pt x="3168" y="841"/>
                    </a:lnTo>
                    <a:lnTo>
                      <a:pt x="3167" y="840"/>
                    </a:lnTo>
                    <a:lnTo>
                      <a:pt x="3166" y="836"/>
                    </a:lnTo>
                    <a:lnTo>
                      <a:pt x="3162" y="837"/>
                    </a:lnTo>
                    <a:lnTo>
                      <a:pt x="3167" y="837"/>
                    </a:lnTo>
                    <a:lnTo>
                      <a:pt x="3166" y="836"/>
                    </a:lnTo>
                    <a:lnTo>
                      <a:pt x="3162" y="837"/>
                    </a:lnTo>
                    <a:lnTo>
                      <a:pt x="3167" y="837"/>
                    </a:lnTo>
                    <a:lnTo>
                      <a:pt x="3167" y="833"/>
                    </a:lnTo>
                    <a:lnTo>
                      <a:pt x="3166" y="833"/>
                    </a:lnTo>
                    <a:lnTo>
                      <a:pt x="3166" y="832"/>
                    </a:lnTo>
                    <a:lnTo>
                      <a:pt x="3164" y="829"/>
                    </a:lnTo>
                    <a:lnTo>
                      <a:pt x="3161" y="831"/>
                    </a:lnTo>
                    <a:lnTo>
                      <a:pt x="3166" y="831"/>
                    </a:lnTo>
                    <a:lnTo>
                      <a:pt x="3164" y="829"/>
                    </a:lnTo>
                    <a:lnTo>
                      <a:pt x="3161" y="831"/>
                    </a:lnTo>
                    <a:lnTo>
                      <a:pt x="3166" y="831"/>
                    </a:lnTo>
                    <a:lnTo>
                      <a:pt x="3166" y="827"/>
                    </a:lnTo>
                    <a:lnTo>
                      <a:pt x="3164" y="826"/>
                    </a:lnTo>
                    <a:lnTo>
                      <a:pt x="3163" y="822"/>
                    </a:lnTo>
                    <a:lnTo>
                      <a:pt x="3159" y="823"/>
                    </a:lnTo>
                    <a:lnTo>
                      <a:pt x="3164" y="823"/>
                    </a:lnTo>
                    <a:lnTo>
                      <a:pt x="3163" y="822"/>
                    </a:lnTo>
                    <a:lnTo>
                      <a:pt x="3159" y="823"/>
                    </a:lnTo>
                    <a:lnTo>
                      <a:pt x="3164" y="823"/>
                    </a:lnTo>
                    <a:lnTo>
                      <a:pt x="3164" y="815"/>
                    </a:lnTo>
                    <a:lnTo>
                      <a:pt x="3163" y="814"/>
                    </a:lnTo>
                    <a:lnTo>
                      <a:pt x="3162" y="810"/>
                    </a:lnTo>
                    <a:lnTo>
                      <a:pt x="3158" y="811"/>
                    </a:lnTo>
                    <a:lnTo>
                      <a:pt x="3163" y="811"/>
                    </a:lnTo>
                    <a:lnTo>
                      <a:pt x="3162" y="810"/>
                    </a:lnTo>
                    <a:lnTo>
                      <a:pt x="3158" y="811"/>
                    </a:lnTo>
                    <a:lnTo>
                      <a:pt x="3163" y="811"/>
                    </a:lnTo>
                    <a:lnTo>
                      <a:pt x="3163" y="808"/>
                    </a:lnTo>
                    <a:lnTo>
                      <a:pt x="3162" y="806"/>
                    </a:lnTo>
                    <a:lnTo>
                      <a:pt x="3161" y="802"/>
                    </a:lnTo>
                    <a:lnTo>
                      <a:pt x="3157" y="804"/>
                    </a:lnTo>
                    <a:lnTo>
                      <a:pt x="3162" y="804"/>
                    </a:lnTo>
                    <a:lnTo>
                      <a:pt x="3161" y="802"/>
                    </a:lnTo>
                    <a:lnTo>
                      <a:pt x="3157" y="804"/>
                    </a:lnTo>
                    <a:lnTo>
                      <a:pt x="3162" y="804"/>
                    </a:lnTo>
                    <a:lnTo>
                      <a:pt x="3162" y="798"/>
                    </a:lnTo>
                    <a:lnTo>
                      <a:pt x="3161" y="797"/>
                    </a:lnTo>
                    <a:lnTo>
                      <a:pt x="3159" y="793"/>
                    </a:lnTo>
                    <a:lnTo>
                      <a:pt x="3155" y="795"/>
                    </a:lnTo>
                    <a:lnTo>
                      <a:pt x="3161" y="795"/>
                    </a:lnTo>
                    <a:lnTo>
                      <a:pt x="3159" y="793"/>
                    </a:lnTo>
                    <a:lnTo>
                      <a:pt x="3155" y="795"/>
                    </a:lnTo>
                    <a:lnTo>
                      <a:pt x="3161" y="795"/>
                    </a:lnTo>
                    <a:lnTo>
                      <a:pt x="3161" y="786"/>
                    </a:lnTo>
                    <a:lnTo>
                      <a:pt x="3159" y="784"/>
                    </a:lnTo>
                    <a:lnTo>
                      <a:pt x="3158" y="780"/>
                    </a:lnTo>
                    <a:lnTo>
                      <a:pt x="3154" y="782"/>
                    </a:lnTo>
                    <a:lnTo>
                      <a:pt x="3159" y="782"/>
                    </a:lnTo>
                    <a:lnTo>
                      <a:pt x="3158" y="780"/>
                    </a:lnTo>
                    <a:lnTo>
                      <a:pt x="3154" y="782"/>
                    </a:lnTo>
                    <a:lnTo>
                      <a:pt x="3159" y="782"/>
                    </a:lnTo>
                    <a:lnTo>
                      <a:pt x="3159" y="777"/>
                    </a:lnTo>
                    <a:lnTo>
                      <a:pt x="3158" y="777"/>
                    </a:lnTo>
                    <a:lnTo>
                      <a:pt x="3157" y="771"/>
                    </a:lnTo>
                    <a:lnTo>
                      <a:pt x="3153" y="771"/>
                    </a:lnTo>
                    <a:lnTo>
                      <a:pt x="3158" y="771"/>
                    </a:lnTo>
                    <a:lnTo>
                      <a:pt x="3153" y="771"/>
                    </a:lnTo>
                    <a:lnTo>
                      <a:pt x="3158" y="771"/>
                    </a:lnTo>
                    <a:lnTo>
                      <a:pt x="3158" y="767"/>
                    </a:lnTo>
                    <a:lnTo>
                      <a:pt x="3157" y="767"/>
                    </a:lnTo>
                    <a:lnTo>
                      <a:pt x="3155" y="762"/>
                    </a:lnTo>
                    <a:lnTo>
                      <a:pt x="3151" y="762"/>
                    </a:lnTo>
                    <a:lnTo>
                      <a:pt x="3157" y="762"/>
                    </a:lnTo>
                    <a:lnTo>
                      <a:pt x="3151" y="762"/>
                    </a:lnTo>
                    <a:lnTo>
                      <a:pt x="3157" y="762"/>
                    </a:lnTo>
                    <a:lnTo>
                      <a:pt x="3157" y="752"/>
                    </a:lnTo>
                    <a:lnTo>
                      <a:pt x="3155" y="752"/>
                    </a:lnTo>
                    <a:lnTo>
                      <a:pt x="3154" y="747"/>
                    </a:lnTo>
                    <a:lnTo>
                      <a:pt x="3150" y="747"/>
                    </a:lnTo>
                    <a:lnTo>
                      <a:pt x="3155" y="747"/>
                    </a:lnTo>
                    <a:lnTo>
                      <a:pt x="3150" y="747"/>
                    </a:lnTo>
                    <a:lnTo>
                      <a:pt x="3155" y="747"/>
                    </a:lnTo>
                    <a:lnTo>
                      <a:pt x="3155" y="742"/>
                    </a:lnTo>
                    <a:lnTo>
                      <a:pt x="3154" y="742"/>
                    </a:lnTo>
                    <a:lnTo>
                      <a:pt x="3153" y="736"/>
                    </a:lnTo>
                    <a:lnTo>
                      <a:pt x="3149" y="736"/>
                    </a:lnTo>
                    <a:lnTo>
                      <a:pt x="3154" y="736"/>
                    </a:lnTo>
                    <a:lnTo>
                      <a:pt x="3149" y="736"/>
                    </a:lnTo>
                    <a:lnTo>
                      <a:pt x="3154" y="736"/>
                    </a:lnTo>
                    <a:lnTo>
                      <a:pt x="3154" y="731"/>
                    </a:lnTo>
                    <a:lnTo>
                      <a:pt x="3153" y="731"/>
                    </a:lnTo>
                    <a:lnTo>
                      <a:pt x="3151" y="726"/>
                    </a:lnTo>
                    <a:lnTo>
                      <a:pt x="3148" y="726"/>
                    </a:lnTo>
                    <a:lnTo>
                      <a:pt x="3153" y="726"/>
                    </a:lnTo>
                    <a:lnTo>
                      <a:pt x="3148" y="726"/>
                    </a:lnTo>
                    <a:lnTo>
                      <a:pt x="3153" y="726"/>
                    </a:lnTo>
                    <a:lnTo>
                      <a:pt x="3153" y="716"/>
                    </a:lnTo>
                    <a:lnTo>
                      <a:pt x="3151" y="716"/>
                    </a:lnTo>
                    <a:lnTo>
                      <a:pt x="3150" y="709"/>
                    </a:lnTo>
                    <a:lnTo>
                      <a:pt x="3146" y="709"/>
                    </a:lnTo>
                    <a:lnTo>
                      <a:pt x="3151" y="709"/>
                    </a:lnTo>
                    <a:lnTo>
                      <a:pt x="3146" y="709"/>
                    </a:lnTo>
                    <a:lnTo>
                      <a:pt x="3151" y="709"/>
                    </a:lnTo>
                    <a:lnTo>
                      <a:pt x="3151" y="704"/>
                    </a:lnTo>
                    <a:lnTo>
                      <a:pt x="3150" y="704"/>
                    </a:lnTo>
                    <a:lnTo>
                      <a:pt x="3149" y="698"/>
                    </a:lnTo>
                    <a:lnTo>
                      <a:pt x="3145" y="698"/>
                    </a:lnTo>
                    <a:lnTo>
                      <a:pt x="3150" y="698"/>
                    </a:lnTo>
                    <a:lnTo>
                      <a:pt x="3145" y="698"/>
                    </a:lnTo>
                    <a:lnTo>
                      <a:pt x="3150" y="698"/>
                    </a:lnTo>
                    <a:lnTo>
                      <a:pt x="3150" y="693"/>
                    </a:lnTo>
                    <a:lnTo>
                      <a:pt x="3149" y="693"/>
                    </a:lnTo>
                    <a:lnTo>
                      <a:pt x="3148" y="686"/>
                    </a:lnTo>
                    <a:lnTo>
                      <a:pt x="3144" y="686"/>
                    </a:lnTo>
                    <a:lnTo>
                      <a:pt x="3149" y="686"/>
                    </a:lnTo>
                    <a:lnTo>
                      <a:pt x="3144" y="686"/>
                    </a:lnTo>
                    <a:lnTo>
                      <a:pt x="3149" y="686"/>
                    </a:lnTo>
                    <a:lnTo>
                      <a:pt x="3149" y="673"/>
                    </a:lnTo>
                    <a:lnTo>
                      <a:pt x="3148" y="673"/>
                    </a:lnTo>
                    <a:lnTo>
                      <a:pt x="3146" y="668"/>
                    </a:lnTo>
                    <a:lnTo>
                      <a:pt x="3142" y="668"/>
                    </a:lnTo>
                    <a:lnTo>
                      <a:pt x="3148" y="668"/>
                    </a:lnTo>
                    <a:lnTo>
                      <a:pt x="3142" y="668"/>
                    </a:lnTo>
                    <a:lnTo>
                      <a:pt x="3148" y="668"/>
                    </a:lnTo>
                    <a:lnTo>
                      <a:pt x="3148" y="661"/>
                    </a:lnTo>
                    <a:lnTo>
                      <a:pt x="3146" y="661"/>
                    </a:lnTo>
                    <a:lnTo>
                      <a:pt x="3145" y="655"/>
                    </a:lnTo>
                    <a:lnTo>
                      <a:pt x="3141" y="655"/>
                    </a:lnTo>
                    <a:lnTo>
                      <a:pt x="3146" y="655"/>
                    </a:lnTo>
                    <a:lnTo>
                      <a:pt x="3141" y="655"/>
                    </a:lnTo>
                    <a:lnTo>
                      <a:pt x="3146" y="655"/>
                    </a:lnTo>
                    <a:lnTo>
                      <a:pt x="3146" y="649"/>
                    </a:lnTo>
                    <a:lnTo>
                      <a:pt x="3145" y="649"/>
                    </a:lnTo>
                    <a:lnTo>
                      <a:pt x="3144" y="642"/>
                    </a:lnTo>
                    <a:lnTo>
                      <a:pt x="3140" y="642"/>
                    </a:lnTo>
                    <a:lnTo>
                      <a:pt x="3145" y="642"/>
                    </a:lnTo>
                    <a:lnTo>
                      <a:pt x="3140" y="642"/>
                    </a:lnTo>
                    <a:lnTo>
                      <a:pt x="3145" y="642"/>
                    </a:lnTo>
                    <a:lnTo>
                      <a:pt x="3145" y="628"/>
                    </a:lnTo>
                    <a:lnTo>
                      <a:pt x="3144" y="628"/>
                    </a:lnTo>
                    <a:lnTo>
                      <a:pt x="3142" y="621"/>
                    </a:lnTo>
                    <a:lnTo>
                      <a:pt x="3139" y="621"/>
                    </a:lnTo>
                    <a:lnTo>
                      <a:pt x="3144" y="621"/>
                    </a:lnTo>
                    <a:lnTo>
                      <a:pt x="3139" y="621"/>
                    </a:lnTo>
                    <a:lnTo>
                      <a:pt x="3144" y="621"/>
                    </a:lnTo>
                    <a:lnTo>
                      <a:pt x="3144" y="614"/>
                    </a:lnTo>
                    <a:lnTo>
                      <a:pt x="3142" y="614"/>
                    </a:lnTo>
                    <a:lnTo>
                      <a:pt x="3141" y="607"/>
                    </a:lnTo>
                    <a:lnTo>
                      <a:pt x="3137" y="607"/>
                    </a:lnTo>
                    <a:lnTo>
                      <a:pt x="3142" y="607"/>
                    </a:lnTo>
                    <a:lnTo>
                      <a:pt x="3137" y="607"/>
                    </a:lnTo>
                    <a:lnTo>
                      <a:pt x="3142" y="607"/>
                    </a:lnTo>
                    <a:lnTo>
                      <a:pt x="3142" y="601"/>
                    </a:lnTo>
                    <a:lnTo>
                      <a:pt x="3141" y="593"/>
                    </a:lnTo>
                    <a:lnTo>
                      <a:pt x="3136" y="593"/>
                    </a:lnTo>
                    <a:lnTo>
                      <a:pt x="3141" y="593"/>
                    </a:lnTo>
                    <a:lnTo>
                      <a:pt x="3136" y="593"/>
                    </a:lnTo>
                    <a:lnTo>
                      <a:pt x="3141" y="593"/>
                    </a:lnTo>
                    <a:lnTo>
                      <a:pt x="3141" y="579"/>
                    </a:lnTo>
                    <a:lnTo>
                      <a:pt x="3140" y="571"/>
                    </a:lnTo>
                    <a:lnTo>
                      <a:pt x="3135" y="571"/>
                    </a:lnTo>
                    <a:lnTo>
                      <a:pt x="3140" y="571"/>
                    </a:lnTo>
                    <a:lnTo>
                      <a:pt x="3135" y="571"/>
                    </a:lnTo>
                    <a:lnTo>
                      <a:pt x="3140" y="571"/>
                    </a:lnTo>
                    <a:lnTo>
                      <a:pt x="3140" y="563"/>
                    </a:lnTo>
                    <a:lnTo>
                      <a:pt x="3139" y="556"/>
                    </a:lnTo>
                    <a:lnTo>
                      <a:pt x="3133" y="556"/>
                    </a:lnTo>
                    <a:lnTo>
                      <a:pt x="3139" y="556"/>
                    </a:lnTo>
                    <a:lnTo>
                      <a:pt x="3133" y="556"/>
                    </a:lnTo>
                    <a:lnTo>
                      <a:pt x="3139" y="556"/>
                    </a:lnTo>
                    <a:lnTo>
                      <a:pt x="3139" y="548"/>
                    </a:lnTo>
                    <a:lnTo>
                      <a:pt x="3137" y="540"/>
                    </a:lnTo>
                    <a:lnTo>
                      <a:pt x="3132" y="540"/>
                    </a:lnTo>
                    <a:lnTo>
                      <a:pt x="3137" y="540"/>
                    </a:lnTo>
                    <a:lnTo>
                      <a:pt x="3132" y="540"/>
                    </a:lnTo>
                    <a:lnTo>
                      <a:pt x="3137" y="540"/>
                    </a:lnTo>
                    <a:lnTo>
                      <a:pt x="3137" y="524"/>
                    </a:lnTo>
                    <a:lnTo>
                      <a:pt x="3136" y="515"/>
                    </a:lnTo>
                    <a:lnTo>
                      <a:pt x="3131" y="515"/>
                    </a:lnTo>
                    <a:lnTo>
                      <a:pt x="3136" y="515"/>
                    </a:lnTo>
                    <a:lnTo>
                      <a:pt x="3131" y="515"/>
                    </a:lnTo>
                    <a:lnTo>
                      <a:pt x="3136" y="515"/>
                    </a:lnTo>
                    <a:lnTo>
                      <a:pt x="3136" y="508"/>
                    </a:lnTo>
                    <a:lnTo>
                      <a:pt x="3135" y="500"/>
                    </a:lnTo>
                    <a:lnTo>
                      <a:pt x="3130" y="500"/>
                    </a:lnTo>
                    <a:lnTo>
                      <a:pt x="3135" y="500"/>
                    </a:lnTo>
                    <a:lnTo>
                      <a:pt x="3130" y="500"/>
                    </a:lnTo>
                    <a:lnTo>
                      <a:pt x="3135" y="500"/>
                    </a:lnTo>
                    <a:lnTo>
                      <a:pt x="3135" y="491"/>
                    </a:lnTo>
                    <a:lnTo>
                      <a:pt x="3133" y="491"/>
                    </a:lnTo>
                    <a:lnTo>
                      <a:pt x="3132" y="488"/>
                    </a:lnTo>
                    <a:lnTo>
                      <a:pt x="3130" y="487"/>
                    </a:lnTo>
                    <a:lnTo>
                      <a:pt x="3089" y="487"/>
                    </a:lnTo>
                    <a:lnTo>
                      <a:pt x="3089" y="491"/>
                    </a:lnTo>
                    <a:lnTo>
                      <a:pt x="3095" y="491"/>
                    </a:lnTo>
                    <a:lnTo>
                      <a:pt x="3093" y="491"/>
                    </a:lnTo>
                    <a:lnTo>
                      <a:pt x="3092" y="488"/>
                    </a:lnTo>
                    <a:lnTo>
                      <a:pt x="3089" y="487"/>
                    </a:lnTo>
                    <a:lnTo>
                      <a:pt x="3089" y="491"/>
                    </a:lnTo>
                    <a:lnTo>
                      <a:pt x="3095" y="491"/>
                    </a:lnTo>
                    <a:lnTo>
                      <a:pt x="3095" y="481"/>
                    </a:lnTo>
                    <a:lnTo>
                      <a:pt x="3093" y="462"/>
                    </a:lnTo>
                    <a:lnTo>
                      <a:pt x="3093" y="426"/>
                    </a:lnTo>
                    <a:lnTo>
                      <a:pt x="3092" y="408"/>
                    </a:lnTo>
                    <a:lnTo>
                      <a:pt x="3092" y="391"/>
                    </a:lnTo>
                    <a:lnTo>
                      <a:pt x="3091" y="373"/>
                    </a:lnTo>
                    <a:lnTo>
                      <a:pt x="3091" y="356"/>
                    </a:lnTo>
                    <a:lnTo>
                      <a:pt x="3089" y="340"/>
                    </a:lnTo>
                    <a:lnTo>
                      <a:pt x="3089" y="307"/>
                    </a:lnTo>
                    <a:lnTo>
                      <a:pt x="3088" y="292"/>
                    </a:lnTo>
                    <a:lnTo>
                      <a:pt x="3088" y="276"/>
                    </a:lnTo>
                    <a:lnTo>
                      <a:pt x="3087" y="262"/>
                    </a:lnTo>
                    <a:lnTo>
                      <a:pt x="3082" y="262"/>
                    </a:lnTo>
                    <a:lnTo>
                      <a:pt x="3087" y="262"/>
                    </a:lnTo>
                    <a:lnTo>
                      <a:pt x="3082" y="262"/>
                    </a:lnTo>
                    <a:lnTo>
                      <a:pt x="3087" y="262"/>
                    </a:lnTo>
                    <a:lnTo>
                      <a:pt x="3087" y="248"/>
                    </a:lnTo>
                    <a:lnTo>
                      <a:pt x="3086" y="234"/>
                    </a:lnTo>
                    <a:lnTo>
                      <a:pt x="3080" y="234"/>
                    </a:lnTo>
                    <a:lnTo>
                      <a:pt x="3086" y="234"/>
                    </a:lnTo>
                    <a:lnTo>
                      <a:pt x="3080" y="234"/>
                    </a:lnTo>
                    <a:lnTo>
                      <a:pt x="3086" y="234"/>
                    </a:lnTo>
                    <a:lnTo>
                      <a:pt x="3086" y="207"/>
                    </a:lnTo>
                    <a:lnTo>
                      <a:pt x="3084" y="195"/>
                    </a:lnTo>
                    <a:lnTo>
                      <a:pt x="3079" y="195"/>
                    </a:lnTo>
                    <a:lnTo>
                      <a:pt x="3084" y="195"/>
                    </a:lnTo>
                    <a:lnTo>
                      <a:pt x="3079" y="195"/>
                    </a:lnTo>
                    <a:lnTo>
                      <a:pt x="3084" y="195"/>
                    </a:lnTo>
                    <a:lnTo>
                      <a:pt x="3084" y="182"/>
                    </a:lnTo>
                    <a:lnTo>
                      <a:pt x="3083" y="170"/>
                    </a:lnTo>
                    <a:lnTo>
                      <a:pt x="3078" y="170"/>
                    </a:lnTo>
                    <a:lnTo>
                      <a:pt x="3083" y="170"/>
                    </a:lnTo>
                    <a:lnTo>
                      <a:pt x="3078" y="170"/>
                    </a:lnTo>
                    <a:lnTo>
                      <a:pt x="3083" y="170"/>
                    </a:lnTo>
                    <a:lnTo>
                      <a:pt x="3083" y="160"/>
                    </a:lnTo>
                    <a:lnTo>
                      <a:pt x="3082" y="150"/>
                    </a:lnTo>
                    <a:lnTo>
                      <a:pt x="3077" y="150"/>
                    </a:lnTo>
                    <a:lnTo>
                      <a:pt x="3082" y="150"/>
                    </a:lnTo>
                    <a:lnTo>
                      <a:pt x="3077" y="150"/>
                    </a:lnTo>
                    <a:lnTo>
                      <a:pt x="3082" y="150"/>
                    </a:lnTo>
                    <a:lnTo>
                      <a:pt x="3082" y="130"/>
                    </a:lnTo>
                    <a:lnTo>
                      <a:pt x="3080" y="121"/>
                    </a:lnTo>
                    <a:lnTo>
                      <a:pt x="3075" y="121"/>
                    </a:lnTo>
                    <a:lnTo>
                      <a:pt x="3080" y="121"/>
                    </a:lnTo>
                    <a:lnTo>
                      <a:pt x="3075" y="121"/>
                    </a:lnTo>
                    <a:lnTo>
                      <a:pt x="3080" y="121"/>
                    </a:lnTo>
                    <a:lnTo>
                      <a:pt x="3080" y="113"/>
                    </a:lnTo>
                    <a:lnTo>
                      <a:pt x="3079" y="106"/>
                    </a:lnTo>
                    <a:lnTo>
                      <a:pt x="3074" y="106"/>
                    </a:lnTo>
                    <a:lnTo>
                      <a:pt x="3079" y="106"/>
                    </a:lnTo>
                    <a:lnTo>
                      <a:pt x="3074" y="106"/>
                    </a:lnTo>
                    <a:lnTo>
                      <a:pt x="3079" y="106"/>
                    </a:lnTo>
                    <a:lnTo>
                      <a:pt x="3079" y="99"/>
                    </a:lnTo>
                    <a:lnTo>
                      <a:pt x="3078" y="99"/>
                    </a:lnTo>
                    <a:lnTo>
                      <a:pt x="3077" y="93"/>
                    </a:lnTo>
                    <a:lnTo>
                      <a:pt x="3073" y="93"/>
                    </a:lnTo>
                    <a:lnTo>
                      <a:pt x="3078" y="93"/>
                    </a:lnTo>
                    <a:lnTo>
                      <a:pt x="3073" y="93"/>
                    </a:lnTo>
                    <a:lnTo>
                      <a:pt x="3078" y="93"/>
                    </a:lnTo>
                    <a:lnTo>
                      <a:pt x="3078" y="82"/>
                    </a:lnTo>
                    <a:lnTo>
                      <a:pt x="3077" y="81"/>
                    </a:lnTo>
                    <a:lnTo>
                      <a:pt x="3075" y="77"/>
                    </a:lnTo>
                    <a:lnTo>
                      <a:pt x="3071" y="79"/>
                    </a:lnTo>
                    <a:lnTo>
                      <a:pt x="3077" y="79"/>
                    </a:lnTo>
                    <a:lnTo>
                      <a:pt x="3075" y="77"/>
                    </a:lnTo>
                    <a:lnTo>
                      <a:pt x="3071" y="79"/>
                    </a:lnTo>
                    <a:lnTo>
                      <a:pt x="3077" y="79"/>
                    </a:lnTo>
                    <a:lnTo>
                      <a:pt x="3077" y="75"/>
                    </a:lnTo>
                    <a:lnTo>
                      <a:pt x="3075" y="75"/>
                    </a:lnTo>
                    <a:lnTo>
                      <a:pt x="3075" y="73"/>
                    </a:lnTo>
                    <a:lnTo>
                      <a:pt x="3074" y="71"/>
                    </a:lnTo>
                    <a:lnTo>
                      <a:pt x="3070" y="72"/>
                    </a:lnTo>
                    <a:lnTo>
                      <a:pt x="3075" y="72"/>
                    </a:lnTo>
                    <a:lnTo>
                      <a:pt x="3074" y="71"/>
                    </a:lnTo>
                    <a:lnTo>
                      <a:pt x="3070" y="72"/>
                    </a:lnTo>
                    <a:lnTo>
                      <a:pt x="3075" y="72"/>
                    </a:lnTo>
                    <a:lnTo>
                      <a:pt x="3075" y="70"/>
                    </a:lnTo>
                    <a:lnTo>
                      <a:pt x="3074" y="70"/>
                    </a:lnTo>
                    <a:lnTo>
                      <a:pt x="3074" y="67"/>
                    </a:lnTo>
                    <a:lnTo>
                      <a:pt x="3073" y="66"/>
                    </a:lnTo>
                    <a:lnTo>
                      <a:pt x="3069" y="68"/>
                    </a:lnTo>
                    <a:lnTo>
                      <a:pt x="3074" y="68"/>
                    </a:lnTo>
                    <a:lnTo>
                      <a:pt x="3073" y="66"/>
                    </a:lnTo>
                    <a:lnTo>
                      <a:pt x="3069" y="68"/>
                    </a:lnTo>
                    <a:lnTo>
                      <a:pt x="3074" y="68"/>
                    </a:lnTo>
                    <a:lnTo>
                      <a:pt x="3074" y="67"/>
                    </a:lnTo>
                    <a:lnTo>
                      <a:pt x="3073" y="67"/>
                    </a:lnTo>
                    <a:lnTo>
                      <a:pt x="3071" y="64"/>
                    </a:lnTo>
                    <a:lnTo>
                      <a:pt x="3069" y="63"/>
                    </a:lnTo>
                    <a:lnTo>
                      <a:pt x="3068" y="63"/>
                    </a:lnTo>
                    <a:lnTo>
                      <a:pt x="3065" y="64"/>
                    </a:lnTo>
                    <a:lnTo>
                      <a:pt x="3064" y="67"/>
                    </a:lnTo>
                    <a:lnTo>
                      <a:pt x="3064" y="68"/>
                    </a:lnTo>
                    <a:lnTo>
                      <a:pt x="3068" y="68"/>
                    </a:lnTo>
                    <a:lnTo>
                      <a:pt x="3065" y="66"/>
                    </a:lnTo>
                    <a:lnTo>
                      <a:pt x="3064" y="68"/>
                    </a:lnTo>
                    <a:lnTo>
                      <a:pt x="3068" y="68"/>
                    </a:lnTo>
                    <a:lnTo>
                      <a:pt x="3065" y="66"/>
                    </a:lnTo>
                    <a:lnTo>
                      <a:pt x="3064" y="67"/>
                    </a:lnTo>
                    <a:lnTo>
                      <a:pt x="3062" y="70"/>
                    </a:lnTo>
                    <a:lnTo>
                      <a:pt x="3062" y="72"/>
                    </a:lnTo>
                    <a:lnTo>
                      <a:pt x="3066" y="72"/>
                    </a:lnTo>
                    <a:lnTo>
                      <a:pt x="3064" y="70"/>
                    </a:lnTo>
                    <a:lnTo>
                      <a:pt x="3062" y="72"/>
                    </a:lnTo>
                    <a:lnTo>
                      <a:pt x="3066" y="72"/>
                    </a:lnTo>
                    <a:lnTo>
                      <a:pt x="3064" y="70"/>
                    </a:lnTo>
                    <a:lnTo>
                      <a:pt x="3062" y="71"/>
                    </a:lnTo>
                    <a:lnTo>
                      <a:pt x="3061" y="73"/>
                    </a:lnTo>
                    <a:lnTo>
                      <a:pt x="3061" y="77"/>
                    </a:lnTo>
                    <a:lnTo>
                      <a:pt x="3065" y="77"/>
                    </a:lnTo>
                    <a:lnTo>
                      <a:pt x="3062" y="75"/>
                    </a:lnTo>
                    <a:lnTo>
                      <a:pt x="3061" y="77"/>
                    </a:lnTo>
                    <a:lnTo>
                      <a:pt x="3065" y="77"/>
                    </a:lnTo>
                    <a:lnTo>
                      <a:pt x="3062" y="75"/>
                    </a:lnTo>
                    <a:lnTo>
                      <a:pt x="3061" y="76"/>
                    </a:lnTo>
                    <a:lnTo>
                      <a:pt x="3060" y="79"/>
                    </a:lnTo>
                    <a:lnTo>
                      <a:pt x="3060" y="81"/>
                    </a:lnTo>
                    <a:lnTo>
                      <a:pt x="3064" y="81"/>
                    </a:lnTo>
                    <a:lnTo>
                      <a:pt x="3061" y="79"/>
                    </a:lnTo>
                    <a:lnTo>
                      <a:pt x="3060" y="81"/>
                    </a:lnTo>
                    <a:lnTo>
                      <a:pt x="3064" y="81"/>
                    </a:lnTo>
                    <a:lnTo>
                      <a:pt x="3061" y="79"/>
                    </a:lnTo>
                    <a:lnTo>
                      <a:pt x="3060" y="80"/>
                    </a:lnTo>
                    <a:lnTo>
                      <a:pt x="3058" y="82"/>
                    </a:lnTo>
                    <a:lnTo>
                      <a:pt x="3058" y="85"/>
                    </a:lnTo>
                    <a:lnTo>
                      <a:pt x="3062" y="85"/>
                    </a:lnTo>
                    <a:lnTo>
                      <a:pt x="3060" y="82"/>
                    </a:lnTo>
                    <a:lnTo>
                      <a:pt x="3058" y="85"/>
                    </a:lnTo>
                    <a:lnTo>
                      <a:pt x="3062" y="85"/>
                    </a:lnTo>
                    <a:lnTo>
                      <a:pt x="3060" y="82"/>
                    </a:lnTo>
                    <a:lnTo>
                      <a:pt x="3058" y="84"/>
                    </a:lnTo>
                    <a:lnTo>
                      <a:pt x="3057" y="86"/>
                    </a:lnTo>
                    <a:lnTo>
                      <a:pt x="3057" y="92"/>
                    </a:lnTo>
                    <a:lnTo>
                      <a:pt x="3061" y="92"/>
                    </a:lnTo>
                    <a:lnTo>
                      <a:pt x="3058" y="89"/>
                    </a:lnTo>
                    <a:lnTo>
                      <a:pt x="3057" y="92"/>
                    </a:lnTo>
                    <a:lnTo>
                      <a:pt x="3061" y="92"/>
                    </a:lnTo>
                    <a:lnTo>
                      <a:pt x="3058" y="89"/>
                    </a:lnTo>
                    <a:lnTo>
                      <a:pt x="3057" y="90"/>
                    </a:lnTo>
                    <a:lnTo>
                      <a:pt x="3056" y="93"/>
                    </a:lnTo>
                    <a:lnTo>
                      <a:pt x="3056" y="95"/>
                    </a:lnTo>
                    <a:lnTo>
                      <a:pt x="3060" y="95"/>
                    </a:lnTo>
                    <a:lnTo>
                      <a:pt x="3056" y="94"/>
                    </a:lnTo>
                    <a:lnTo>
                      <a:pt x="3056" y="95"/>
                    </a:lnTo>
                    <a:lnTo>
                      <a:pt x="3060" y="95"/>
                    </a:lnTo>
                    <a:lnTo>
                      <a:pt x="3056" y="94"/>
                    </a:lnTo>
                    <a:lnTo>
                      <a:pt x="3055" y="97"/>
                    </a:lnTo>
                    <a:lnTo>
                      <a:pt x="3055" y="101"/>
                    </a:lnTo>
                    <a:lnTo>
                      <a:pt x="3058" y="101"/>
                    </a:lnTo>
                    <a:lnTo>
                      <a:pt x="3055" y="99"/>
                    </a:lnTo>
                    <a:lnTo>
                      <a:pt x="3055" y="101"/>
                    </a:lnTo>
                    <a:lnTo>
                      <a:pt x="3058" y="101"/>
                    </a:lnTo>
                    <a:lnTo>
                      <a:pt x="3055" y="99"/>
                    </a:lnTo>
                    <a:lnTo>
                      <a:pt x="3053" y="102"/>
                    </a:lnTo>
                    <a:lnTo>
                      <a:pt x="3053" y="108"/>
                    </a:lnTo>
                    <a:lnTo>
                      <a:pt x="3057" y="108"/>
                    </a:lnTo>
                    <a:lnTo>
                      <a:pt x="3053" y="107"/>
                    </a:lnTo>
                    <a:lnTo>
                      <a:pt x="3053" y="108"/>
                    </a:lnTo>
                    <a:lnTo>
                      <a:pt x="3057" y="108"/>
                    </a:lnTo>
                    <a:lnTo>
                      <a:pt x="3053" y="107"/>
                    </a:lnTo>
                    <a:lnTo>
                      <a:pt x="3052" y="110"/>
                    </a:lnTo>
                    <a:lnTo>
                      <a:pt x="3052" y="113"/>
                    </a:lnTo>
                    <a:lnTo>
                      <a:pt x="3056" y="113"/>
                    </a:lnTo>
                    <a:lnTo>
                      <a:pt x="3052" y="112"/>
                    </a:lnTo>
                    <a:lnTo>
                      <a:pt x="3052" y="113"/>
                    </a:lnTo>
                    <a:lnTo>
                      <a:pt x="3056" y="113"/>
                    </a:lnTo>
                    <a:lnTo>
                      <a:pt x="3052" y="112"/>
                    </a:lnTo>
                    <a:lnTo>
                      <a:pt x="3051" y="115"/>
                    </a:lnTo>
                    <a:lnTo>
                      <a:pt x="3051" y="123"/>
                    </a:lnTo>
                    <a:lnTo>
                      <a:pt x="3055" y="123"/>
                    </a:lnTo>
                    <a:lnTo>
                      <a:pt x="3051" y="121"/>
                    </a:lnTo>
                    <a:lnTo>
                      <a:pt x="3051" y="123"/>
                    </a:lnTo>
                    <a:lnTo>
                      <a:pt x="3055" y="123"/>
                    </a:lnTo>
                    <a:lnTo>
                      <a:pt x="3051" y="121"/>
                    </a:lnTo>
                    <a:lnTo>
                      <a:pt x="3049" y="124"/>
                    </a:lnTo>
                    <a:lnTo>
                      <a:pt x="3049" y="128"/>
                    </a:lnTo>
                    <a:lnTo>
                      <a:pt x="3053" y="128"/>
                    </a:lnTo>
                    <a:lnTo>
                      <a:pt x="3049" y="126"/>
                    </a:lnTo>
                    <a:lnTo>
                      <a:pt x="3049" y="128"/>
                    </a:lnTo>
                    <a:lnTo>
                      <a:pt x="3053" y="128"/>
                    </a:lnTo>
                    <a:lnTo>
                      <a:pt x="3049" y="126"/>
                    </a:lnTo>
                    <a:lnTo>
                      <a:pt x="3048" y="130"/>
                    </a:lnTo>
                    <a:lnTo>
                      <a:pt x="3048" y="134"/>
                    </a:lnTo>
                    <a:lnTo>
                      <a:pt x="3052" y="134"/>
                    </a:lnTo>
                    <a:lnTo>
                      <a:pt x="3048" y="133"/>
                    </a:lnTo>
                    <a:lnTo>
                      <a:pt x="3048" y="134"/>
                    </a:lnTo>
                    <a:lnTo>
                      <a:pt x="3052" y="134"/>
                    </a:lnTo>
                    <a:lnTo>
                      <a:pt x="3048" y="133"/>
                    </a:lnTo>
                    <a:lnTo>
                      <a:pt x="3047" y="137"/>
                    </a:lnTo>
                    <a:lnTo>
                      <a:pt x="3047" y="145"/>
                    </a:lnTo>
                    <a:lnTo>
                      <a:pt x="3051" y="145"/>
                    </a:lnTo>
                    <a:lnTo>
                      <a:pt x="3047" y="143"/>
                    </a:lnTo>
                    <a:lnTo>
                      <a:pt x="3047" y="145"/>
                    </a:lnTo>
                    <a:lnTo>
                      <a:pt x="3051" y="145"/>
                    </a:lnTo>
                    <a:lnTo>
                      <a:pt x="3047" y="143"/>
                    </a:lnTo>
                    <a:lnTo>
                      <a:pt x="3046" y="147"/>
                    </a:lnTo>
                    <a:lnTo>
                      <a:pt x="3046" y="152"/>
                    </a:lnTo>
                    <a:lnTo>
                      <a:pt x="3049" y="152"/>
                    </a:lnTo>
                    <a:lnTo>
                      <a:pt x="3046" y="151"/>
                    </a:lnTo>
                    <a:lnTo>
                      <a:pt x="3046" y="152"/>
                    </a:lnTo>
                    <a:lnTo>
                      <a:pt x="3049" y="152"/>
                    </a:lnTo>
                    <a:lnTo>
                      <a:pt x="3046" y="151"/>
                    </a:lnTo>
                    <a:lnTo>
                      <a:pt x="3044" y="155"/>
                    </a:lnTo>
                    <a:lnTo>
                      <a:pt x="3044" y="160"/>
                    </a:lnTo>
                    <a:lnTo>
                      <a:pt x="3048" y="160"/>
                    </a:lnTo>
                    <a:lnTo>
                      <a:pt x="3044" y="159"/>
                    </a:lnTo>
                    <a:lnTo>
                      <a:pt x="3044" y="160"/>
                    </a:lnTo>
                    <a:lnTo>
                      <a:pt x="3048" y="160"/>
                    </a:lnTo>
                    <a:lnTo>
                      <a:pt x="3044" y="159"/>
                    </a:lnTo>
                    <a:lnTo>
                      <a:pt x="3043" y="161"/>
                    </a:lnTo>
                    <a:lnTo>
                      <a:pt x="3043" y="172"/>
                    </a:lnTo>
                    <a:lnTo>
                      <a:pt x="3047" y="172"/>
                    </a:lnTo>
                    <a:lnTo>
                      <a:pt x="3043" y="170"/>
                    </a:lnTo>
                    <a:lnTo>
                      <a:pt x="3043" y="172"/>
                    </a:lnTo>
                    <a:lnTo>
                      <a:pt x="3047" y="172"/>
                    </a:lnTo>
                    <a:lnTo>
                      <a:pt x="3043" y="170"/>
                    </a:lnTo>
                    <a:lnTo>
                      <a:pt x="3042" y="174"/>
                    </a:lnTo>
                    <a:lnTo>
                      <a:pt x="3042" y="179"/>
                    </a:lnTo>
                    <a:lnTo>
                      <a:pt x="3046" y="179"/>
                    </a:lnTo>
                    <a:lnTo>
                      <a:pt x="3042" y="178"/>
                    </a:lnTo>
                    <a:lnTo>
                      <a:pt x="3042" y="179"/>
                    </a:lnTo>
                    <a:lnTo>
                      <a:pt x="3046" y="179"/>
                    </a:lnTo>
                    <a:lnTo>
                      <a:pt x="3042" y="178"/>
                    </a:lnTo>
                    <a:lnTo>
                      <a:pt x="3040" y="182"/>
                    </a:lnTo>
                    <a:lnTo>
                      <a:pt x="3040" y="187"/>
                    </a:lnTo>
                    <a:lnTo>
                      <a:pt x="3044" y="187"/>
                    </a:lnTo>
                    <a:lnTo>
                      <a:pt x="3040" y="186"/>
                    </a:lnTo>
                    <a:lnTo>
                      <a:pt x="3040" y="187"/>
                    </a:lnTo>
                    <a:lnTo>
                      <a:pt x="3044" y="187"/>
                    </a:lnTo>
                    <a:lnTo>
                      <a:pt x="3040" y="186"/>
                    </a:lnTo>
                    <a:lnTo>
                      <a:pt x="3039" y="191"/>
                    </a:lnTo>
                    <a:lnTo>
                      <a:pt x="3039" y="201"/>
                    </a:lnTo>
                    <a:lnTo>
                      <a:pt x="3043" y="201"/>
                    </a:lnTo>
                    <a:lnTo>
                      <a:pt x="3039" y="200"/>
                    </a:lnTo>
                    <a:lnTo>
                      <a:pt x="3039" y="201"/>
                    </a:lnTo>
                    <a:lnTo>
                      <a:pt x="3043" y="201"/>
                    </a:lnTo>
                    <a:lnTo>
                      <a:pt x="3039" y="200"/>
                    </a:lnTo>
                    <a:lnTo>
                      <a:pt x="3038" y="204"/>
                    </a:lnTo>
                    <a:lnTo>
                      <a:pt x="3038" y="210"/>
                    </a:lnTo>
                    <a:lnTo>
                      <a:pt x="3042" y="210"/>
                    </a:lnTo>
                    <a:lnTo>
                      <a:pt x="3038" y="209"/>
                    </a:lnTo>
                    <a:lnTo>
                      <a:pt x="3038" y="210"/>
                    </a:lnTo>
                    <a:lnTo>
                      <a:pt x="3042" y="210"/>
                    </a:lnTo>
                    <a:lnTo>
                      <a:pt x="3038" y="209"/>
                    </a:lnTo>
                    <a:lnTo>
                      <a:pt x="3037" y="214"/>
                    </a:lnTo>
                    <a:lnTo>
                      <a:pt x="3037" y="219"/>
                    </a:lnTo>
                    <a:lnTo>
                      <a:pt x="3040" y="219"/>
                    </a:lnTo>
                    <a:lnTo>
                      <a:pt x="3037" y="218"/>
                    </a:lnTo>
                    <a:lnTo>
                      <a:pt x="3037" y="219"/>
                    </a:lnTo>
                    <a:lnTo>
                      <a:pt x="3040" y="219"/>
                    </a:lnTo>
                    <a:lnTo>
                      <a:pt x="3037" y="218"/>
                    </a:lnTo>
                    <a:lnTo>
                      <a:pt x="3035" y="223"/>
                    </a:lnTo>
                    <a:lnTo>
                      <a:pt x="3035" y="235"/>
                    </a:lnTo>
                    <a:lnTo>
                      <a:pt x="3039" y="235"/>
                    </a:lnTo>
                    <a:lnTo>
                      <a:pt x="3035" y="234"/>
                    </a:lnTo>
                    <a:lnTo>
                      <a:pt x="3035" y="235"/>
                    </a:lnTo>
                    <a:lnTo>
                      <a:pt x="3039" y="235"/>
                    </a:lnTo>
                    <a:lnTo>
                      <a:pt x="3035" y="234"/>
                    </a:lnTo>
                    <a:lnTo>
                      <a:pt x="3034" y="239"/>
                    </a:lnTo>
                    <a:lnTo>
                      <a:pt x="3034" y="245"/>
                    </a:lnTo>
                    <a:lnTo>
                      <a:pt x="3038" y="245"/>
                    </a:lnTo>
                    <a:lnTo>
                      <a:pt x="3034" y="244"/>
                    </a:lnTo>
                    <a:lnTo>
                      <a:pt x="3034" y="245"/>
                    </a:lnTo>
                    <a:lnTo>
                      <a:pt x="3038" y="245"/>
                    </a:lnTo>
                    <a:lnTo>
                      <a:pt x="3034" y="244"/>
                    </a:lnTo>
                    <a:lnTo>
                      <a:pt x="3033" y="249"/>
                    </a:lnTo>
                    <a:lnTo>
                      <a:pt x="3033" y="256"/>
                    </a:lnTo>
                    <a:lnTo>
                      <a:pt x="3037" y="256"/>
                    </a:lnTo>
                    <a:lnTo>
                      <a:pt x="3033" y="256"/>
                    </a:lnTo>
                    <a:lnTo>
                      <a:pt x="3037" y="256"/>
                    </a:lnTo>
                    <a:lnTo>
                      <a:pt x="3033" y="256"/>
                    </a:lnTo>
                    <a:lnTo>
                      <a:pt x="3031" y="262"/>
                    </a:lnTo>
                    <a:lnTo>
                      <a:pt x="3031" y="272"/>
                    </a:lnTo>
                    <a:lnTo>
                      <a:pt x="3035" y="272"/>
                    </a:lnTo>
                    <a:lnTo>
                      <a:pt x="3031" y="272"/>
                    </a:lnTo>
                    <a:lnTo>
                      <a:pt x="3035" y="272"/>
                    </a:lnTo>
                    <a:lnTo>
                      <a:pt x="3031" y="272"/>
                    </a:lnTo>
                    <a:lnTo>
                      <a:pt x="3030" y="279"/>
                    </a:lnTo>
                    <a:lnTo>
                      <a:pt x="3030" y="284"/>
                    </a:lnTo>
                    <a:lnTo>
                      <a:pt x="3034" y="284"/>
                    </a:lnTo>
                    <a:lnTo>
                      <a:pt x="3030" y="284"/>
                    </a:lnTo>
                    <a:lnTo>
                      <a:pt x="3034" y="284"/>
                    </a:lnTo>
                    <a:lnTo>
                      <a:pt x="3030" y="284"/>
                    </a:lnTo>
                    <a:lnTo>
                      <a:pt x="3029" y="291"/>
                    </a:lnTo>
                    <a:lnTo>
                      <a:pt x="3029" y="296"/>
                    </a:lnTo>
                    <a:lnTo>
                      <a:pt x="3033" y="296"/>
                    </a:lnTo>
                    <a:lnTo>
                      <a:pt x="3029" y="296"/>
                    </a:lnTo>
                    <a:lnTo>
                      <a:pt x="3033" y="296"/>
                    </a:lnTo>
                    <a:lnTo>
                      <a:pt x="3029" y="296"/>
                    </a:lnTo>
                    <a:lnTo>
                      <a:pt x="3027" y="302"/>
                    </a:lnTo>
                    <a:lnTo>
                      <a:pt x="3027" y="315"/>
                    </a:lnTo>
                    <a:lnTo>
                      <a:pt x="3031" y="315"/>
                    </a:lnTo>
                    <a:lnTo>
                      <a:pt x="3027" y="315"/>
                    </a:lnTo>
                    <a:lnTo>
                      <a:pt x="3031" y="315"/>
                    </a:lnTo>
                    <a:lnTo>
                      <a:pt x="3027" y="315"/>
                    </a:lnTo>
                    <a:lnTo>
                      <a:pt x="3026" y="322"/>
                    </a:lnTo>
                    <a:lnTo>
                      <a:pt x="3026" y="328"/>
                    </a:lnTo>
                    <a:lnTo>
                      <a:pt x="3030" y="328"/>
                    </a:lnTo>
                    <a:lnTo>
                      <a:pt x="3026" y="328"/>
                    </a:lnTo>
                    <a:lnTo>
                      <a:pt x="3030" y="328"/>
                    </a:lnTo>
                    <a:lnTo>
                      <a:pt x="3026" y="328"/>
                    </a:lnTo>
                    <a:lnTo>
                      <a:pt x="3025" y="334"/>
                    </a:lnTo>
                    <a:lnTo>
                      <a:pt x="3025" y="341"/>
                    </a:lnTo>
                    <a:lnTo>
                      <a:pt x="3029" y="341"/>
                    </a:lnTo>
                    <a:lnTo>
                      <a:pt x="3025" y="341"/>
                    </a:lnTo>
                    <a:lnTo>
                      <a:pt x="3029" y="341"/>
                    </a:lnTo>
                    <a:lnTo>
                      <a:pt x="3025" y="341"/>
                    </a:lnTo>
                    <a:lnTo>
                      <a:pt x="3024" y="347"/>
                    </a:lnTo>
                    <a:lnTo>
                      <a:pt x="3024" y="360"/>
                    </a:lnTo>
                    <a:lnTo>
                      <a:pt x="3027" y="360"/>
                    </a:lnTo>
                    <a:lnTo>
                      <a:pt x="3024" y="360"/>
                    </a:lnTo>
                    <a:lnTo>
                      <a:pt x="3027" y="360"/>
                    </a:lnTo>
                    <a:lnTo>
                      <a:pt x="3024" y="360"/>
                    </a:lnTo>
                    <a:lnTo>
                      <a:pt x="3022" y="368"/>
                    </a:lnTo>
                    <a:lnTo>
                      <a:pt x="3022" y="375"/>
                    </a:lnTo>
                    <a:lnTo>
                      <a:pt x="3026" y="375"/>
                    </a:lnTo>
                    <a:lnTo>
                      <a:pt x="3022" y="375"/>
                    </a:lnTo>
                    <a:lnTo>
                      <a:pt x="3026" y="375"/>
                    </a:lnTo>
                    <a:lnTo>
                      <a:pt x="3022" y="375"/>
                    </a:lnTo>
                    <a:lnTo>
                      <a:pt x="3021" y="382"/>
                    </a:lnTo>
                    <a:lnTo>
                      <a:pt x="3021" y="389"/>
                    </a:lnTo>
                    <a:lnTo>
                      <a:pt x="3025" y="389"/>
                    </a:lnTo>
                    <a:lnTo>
                      <a:pt x="3021" y="389"/>
                    </a:lnTo>
                    <a:lnTo>
                      <a:pt x="3025" y="389"/>
                    </a:lnTo>
                    <a:lnTo>
                      <a:pt x="3021" y="389"/>
                    </a:lnTo>
                    <a:lnTo>
                      <a:pt x="3020" y="397"/>
                    </a:lnTo>
                    <a:lnTo>
                      <a:pt x="3020" y="411"/>
                    </a:lnTo>
                    <a:lnTo>
                      <a:pt x="3024" y="411"/>
                    </a:lnTo>
                    <a:lnTo>
                      <a:pt x="3020" y="411"/>
                    </a:lnTo>
                    <a:lnTo>
                      <a:pt x="3024" y="411"/>
                    </a:lnTo>
                    <a:lnTo>
                      <a:pt x="3020" y="411"/>
                    </a:lnTo>
                    <a:lnTo>
                      <a:pt x="3018" y="419"/>
                    </a:lnTo>
                    <a:lnTo>
                      <a:pt x="3018" y="426"/>
                    </a:lnTo>
                    <a:lnTo>
                      <a:pt x="3022" y="426"/>
                    </a:lnTo>
                    <a:lnTo>
                      <a:pt x="3018" y="426"/>
                    </a:lnTo>
                    <a:lnTo>
                      <a:pt x="3022" y="426"/>
                    </a:lnTo>
                    <a:lnTo>
                      <a:pt x="3018" y="426"/>
                    </a:lnTo>
                    <a:lnTo>
                      <a:pt x="3017" y="434"/>
                    </a:lnTo>
                    <a:lnTo>
                      <a:pt x="3017" y="442"/>
                    </a:lnTo>
                    <a:lnTo>
                      <a:pt x="3021" y="442"/>
                    </a:lnTo>
                    <a:lnTo>
                      <a:pt x="3017" y="442"/>
                    </a:lnTo>
                    <a:lnTo>
                      <a:pt x="3021" y="442"/>
                    </a:lnTo>
                    <a:lnTo>
                      <a:pt x="3017" y="442"/>
                    </a:lnTo>
                    <a:lnTo>
                      <a:pt x="3016" y="450"/>
                    </a:lnTo>
                    <a:lnTo>
                      <a:pt x="3016" y="466"/>
                    </a:lnTo>
                    <a:lnTo>
                      <a:pt x="3020" y="466"/>
                    </a:lnTo>
                    <a:lnTo>
                      <a:pt x="3016" y="466"/>
                    </a:lnTo>
                    <a:lnTo>
                      <a:pt x="3020" y="466"/>
                    </a:lnTo>
                    <a:lnTo>
                      <a:pt x="3016" y="466"/>
                    </a:lnTo>
                    <a:lnTo>
                      <a:pt x="3015" y="474"/>
                    </a:lnTo>
                    <a:lnTo>
                      <a:pt x="3015" y="483"/>
                    </a:lnTo>
                    <a:lnTo>
                      <a:pt x="3018" y="483"/>
                    </a:lnTo>
                    <a:lnTo>
                      <a:pt x="3015" y="483"/>
                    </a:lnTo>
                    <a:lnTo>
                      <a:pt x="3018" y="483"/>
                    </a:lnTo>
                    <a:lnTo>
                      <a:pt x="3015" y="483"/>
                    </a:lnTo>
                    <a:lnTo>
                      <a:pt x="3013" y="491"/>
                    </a:lnTo>
                    <a:lnTo>
                      <a:pt x="3017" y="491"/>
                    </a:lnTo>
                    <a:lnTo>
                      <a:pt x="3017" y="487"/>
                    </a:lnTo>
                    <a:lnTo>
                      <a:pt x="3015" y="488"/>
                    </a:lnTo>
                    <a:lnTo>
                      <a:pt x="3013" y="491"/>
                    </a:lnTo>
                    <a:lnTo>
                      <a:pt x="3017" y="491"/>
                    </a:lnTo>
                    <a:lnTo>
                      <a:pt x="3017" y="487"/>
                    </a:lnTo>
                    <a:lnTo>
                      <a:pt x="2978" y="487"/>
                    </a:lnTo>
                    <a:lnTo>
                      <a:pt x="2976" y="488"/>
                    </a:lnTo>
                    <a:lnTo>
                      <a:pt x="2975" y="491"/>
                    </a:lnTo>
                    <a:lnTo>
                      <a:pt x="2973" y="501"/>
                    </a:lnTo>
                    <a:lnTo>
                      <a:pt x="2973" y="519"/>
                    </a:lnTo>
                    <a:lnTo>
                      <a:pt x="2977" y="519"/>
                    </a:lnTo>
                    <a:lnTo>
                      <a:pt x="2973" y="519"/>
                    </a:lnTo>
                    <a:lnTo>
                      <a:pt x="2977" y="519"/>
                    </a:lnTo>
                    <a:lnTo>
                      <a:pt x="2973" y="519"/>
                    </a:lnTo>
                    <a:lnTo>
                      <a:pt x="2972" y="537"/>
                    </a:lnTo>
                    <a:lnTo>
                      <a:pt x="2972" y="574"/>
                    </a:lnTo>
                    <a:lnTo>
                      <a:pt x="2976" y="574"/>
                    </a:lnTo>
                    <a:lnTo>
                      <a:pt x="2972" y="574"/>
                    </a:lnTo>
                    <a:lnTo>
                      <a:pt x="2976" y="574"/>
                    </a:lnTo>
                    <a:lnTo>
                      <a:pt x="2972" y="574"/>
                    </a:lnTo>
                    <a:lnTo>
                      <a:pt x="2971" y="590"/>
                    </a:lnTo>
                    <a:lnTo>
                      <a:pt x="2971" y="608"/>
                    </a:lnTo>
                    <a:lnTo>
                      <a:pt x="2975" y="608"/>
                    </a:lnTo>
                    <a:lnTo>
                      <a:pt x="2971" y="608"/>
                    </a:lnTo>
                    <a:lnTo>
                      <a:pt x="2975" y="608"/>
                    </a:lnTo>
                    <a:lnTo>
                      <a:pt x="2971" y="608"/>
                    </a:lnTo>
                    <a:lnTo>
                      <a:pt x="2969" y="625"/>
                    </a:lnTo>
                    <a:lnTo>
                      <a:pt x="2969" y="642"/>
                    </a:lnTo>
                    <a:lnTo>
                      <a:pt x="2973" y="642"/>
                    </a:lnTo>
                    <a:lnTo>
                      <a:pt x="2969" y="642"/>
                    </a:lnTo>
                    <a:lnTo>
                      <a:pt x="2973" y="642"/>
                    </a:lnTo>
                    <a:lnTo>
                      <a:pt x="2969" y="642"/>
                    </a:lnTo>
                    <a:lnTo>
                      <a:pt x="2968" y="658"/>
                    </a:lnTo>
                    <a:lnTo>
                      <a:pt x="2968" y="690"/>
                    </a:lnTo>
                    <a:lnTo>
                      <a:pt x="2972" y="690"/>
                    </a:lnTo>
                    <a:lnTo>
                      <a:pt x="2968" y="690"/>
                    </a:lnTo>
                    <a:lnTo>
                      <a:pt x="2972" y="690"/>
                    </a:lnTo>
                    <a:lnTo>
                      <a:pt x="2968" y="690"/>
                    </a:lnTo>
                    <a:lnTo>
                      <a:pt x="2967" y="705"/>
                    </a:lnTo>
                    <a:lnTo>
                      <a:pt x="2967" y="720"/>
                    </a:lnTo>
                    <a:lnTo>
                      <a:pt x="2971" y="720"/>
                    </a:lnTo>
                    <a:lnTo>
                      <a:pt x="2967" y="720"/>
                    </a:lnTo>
                    <a:lnTo>
                      <a:pt x="2971" y="720"/>
                    </a:lnTo>
                    <a:lnTo>
                      <a:pt x="2967" y="720"/>
                    </a:lnTo>
                    <a:lnTo>
                      <a:pt x="2966" y="734"/>
                    </a:lnTo>
                    <a:lnTo>
                      <a:pt x="2966" y="748"/>
                    </a:lnTo>
                    <a:lnTo>
                      <a:pt x="2969" y="748"/>
                    </a:lnTo>
                    <a:lnTo>
                      <a:pt x="2966" y="748"/>
                    </a:lnTo>
                    <a:lnTo>
                      <a:pt x="2969" y="748"/>
                    </a:lnTo>
                    <a:lnTo>
                      <a:pt x="2966" y="748"/>
                    </a:lnTo>
                    <a:lnTo>
                      <a:pt x="2964" y="762"/>
                    </a:lnTo>
                    <a:lnTo>
                      <a:pt x="2964" y="788"/>
                    </a:lnTo>
                    <a:lnTo>
                      <a:pt x="2968" y="788"/>
                    </a:lnTo>
                    <a:lnTo>
                      <a:pt x="2964" y="788"/>
                    </a:lnTo>
                    <a:lnTo>
                      <a:pt x="2968" y="788"/>
                    </a:lnTo>
                    <a:lnTo>
                      <a:pt x="2964" y="788"/>
                    </a:lnTo>
                    <a:lnTo>
                      <a:pt x="2963" y="800"/>
                    </a:lnTo>
                    <a:lnTo>
                      <a:pt x="2963" y="811"/>
                    </a:lnTo>
                    <a:lnTo>
                      <a:pt x="2967" y="811"/>
                    </a:lnTo>
                    <a:lnTo>
                      <a:pt x="2963" y="811"/>
                    </a:lnTo>
                    <a:lnTo>
                      <a:pt x="2967" y="811"/>
                    </a:lnTo>
                    <a:lnTo>
                      <a:pt x="2963" y="811"/>
                    </a:lnTo>
                    <a:lnTo>
                      <a:pt x="2962" y="822"/>
                    </a:lnTo>
                    <a:lnTo>
                      <a:pt x="2962" y="832"/>
                    </a:lnTo>
                    <a:lnTo>
                      <a:pt x="2966" y="832"/>
                    </a:lnTo>
                    <a:lnTo>
                      <a:pt x="2962" y="832"/>
                    </a:lnTo>
                    <a:lnTo>
                      <a:pt x="2966" y="832"/>
                    </a:lnTo>
                    <a:lnTo>
                      <a:pt x="2962" y="832"/>
                    </a:lnTo>
                    <a:lnTo>
                      <a:pt x="2960" y="842"/>
                    </a:lnTo>
                    <a:lnTo>
                      <a:pt x="2960" y="861"/>
                    </a:lnTo>
                    <a:lnTo>
                      <a:pt x="2964" y="861"/>
                    </a:lnTo>
                    <a:lnTo>
                      <a:pt x="2960" y="861"/>
                    </a:lnTo>
                    <a:lnTo>
                      <a:pt x="2964" y="861"/>
                    </a:lnTo>
                    <a:lnTo>
                      <a:pt x="2960" y="861"/>
                    </a:lnTo>
                    <a:lnTo>
                      <a:pt x="2959" y="868"/>
                    </a:lnTo>
                    <a:lnTo>
                      <a:pt x="2959" y="876"/>
                    </a:lnTo>
                    <a:lnTo>
                      <a:pt x="2963" y="876"/>
                    </a:lnTo>
                    <a:lnTo>
                      <a:pt x="2959" y="876"/>
                    </a:lnTo>
                    <a:lnTo>
                      <a:pt x="2963" y="876"/>
                    </a:lnTo>
                    <a:lnTo>
                      <a:pt x="2959" y="876"/>
                    </a:lnTo>
                    <a:lnTo>
                      <a:pt x="2958" y="882"/>
                    </a:lnTo>
                    <a:lnTo>
                      <a:pt x="2958" y="889"/>
                    </a:lnTo>
                    <a:lnTo>
                      <a:pt x="2962" y="889"/>
                    </a:lnTo>
                    <a:lnTo>
                      <a:pt x="2958" y="888"/>
                    </a:lnTo>
                    <a:lnTo>
                      <a:pt x="2958" y="889"/>
                    </a:lnTo>
                    <a:lnTo>
                      <a:pt x="2962" y="889"/>
                    </a:lnTo>
                    <a:lnTo>
                      <a:pt x="2958" y="888"/>
                    </a:lnTo>
                    <a:lnTo>
                      <a:pt x="2956" y="893"/>
                    </a:lnTo>
                    <a:lnTo>
                      <a:pt x="2956" y="904"/>
                    </a:lnTo>
                    <a:lnTo>
                      <a:pt x="2960" y="904"/>
                    </a:lnTo>
                    <a:lnTo>
                      <a:pt x="2956" y="903"/>
                    </a:lnTo>
                    <a:lnTo>
                      <a:pt x="2956" y="904"/>
                    </a:lnTo>
                    <a:lnTo>
                      <a:pt x="2960" y="904"/>
                    </a:lnTo>
                    <a:lnTo>
                      <a:pt x="2956" y="903"/>
                    </a:lnTo>
                    <a:lnTo>
                      <a:pt x="2955" y="906"/>
                    </a:lnTo>
                    <a:lnTo>
                      <a:pt x="2955" y="911"/>
                    </a:lnTo>
                    <a:lnTo>
                      <a:pt x="2959" y="911"/>
                    </a:lnTo>
                    <a:lnTo>
                      <a:pt x="2955" y="910"/>
                    </a:lnTo>
                    <a:lnTo>
                      <a:pt x="2955" y="911"/>
                    </a:lnTo>
                    <a:lnTo>
                      <a:pt x="2959" y="911"/>
                    </a:lnTo>
                    <a:lnTo>
                      <a:pt x="2955" y="910"/>
                    </a:lnTo>
                    <a:lnTo>
                      <a:pt x="2954" y="912"/>
                    </a:lnTo>
                    <a:lnTo>
                      <a:pt x="2954" y="915"/>
                    </a:lnTo>
                    <a:lnTo>
                      <a:pt x="2958" y="915"/>
                    </a:lnTo>
                    <a:lnTo>
                      <a:pt x="2955" y="912"/>
                    </a:lnTo>
                    <a:lnTo>
                      <a:pt x="2954" y="915"/>
                    </a:lnTo>
                    <a:lnTo>
                      <a:pt x="2958" y="915"/>
                    </a:lnTo>
                    <a:lnTo>
                      <a:pt x="2955" y="912"/>
                    </a:lnTo>
                    <a:lnTo>
                      <a:pt x="2954" y="914"/>
                    </a:lnTo>
                    <a:lnTo>
                      <a:pt x="2956" y="916"/>
                    </a:lnTo>
                    <a:lnTo>
                      <a:pt x="2962" y="916"/>
                    </a:lnTo>
                    <a:lnTo>
                      <a:pt x="2960" y="916"/>
                    </a:lnTo>
                    <a:lnTo>
                      <a:pt x="2959" y="914"/>
                    </a:lnTo>
                    <a:lnTo>
                      <a:pt x="2956" y="912"/>
                    </a:lnTo>
                    <a:lnTo>
                      <a:pt x="2954" y="914"/>
                    </a:lnTo>
                    <a:lnTo>
                      <a:pt x="2956" y="916"/>
                    </a:lnTo>
                    <a:lnTo>
                      <a:pt x="2962" y="916"/>
                    </a:lnTo>
                    <a:lnTo>
                      <a:pt x="2962" y="915"/>
                    </a:lnTo>
                    <a:lnTo>
                      <a:pt x="2960" y="915"/>
                    </a:lnTo>
                    <a:lnTo>
                      <a:pt x="2959" y="912"/>
                    </a:lnTo>
                    <a:lnTo>
                      <a:pt x="2956" y="911"/>
                    </a:lnTo>
                    <a:lnTo>
                      <a:pt x="2955" y="911"/>
                    </a:lnTo>
                    <a:lnTo>
                      <a:pt x="2955" y="915"/>
                    </a:lnTo>
                    <a:lnTo>
                      <a:pt x="2960" y="915"/>
                    </a:lnTo>
                    <a:lnTo>
                      <a:pt x="2959" y="915"/>
                    </a:lnTo>
                    <a:lnTo>
                      <a:pt x="2958" y="912"/>
                    </a:lnTo>
                    <a:lnTo>
                      <a:pt x="2955" y="911"/>
                    </a:lnTo>
                    <a:lnTo>
                      <a:pt x="2955" y="915"/>
                    </a:lnTo>
                    <a:lnTo>
                      <a:pt x="2960" y="915"/>
                    </a:lnTo>
                    <a:lnTo>
                      <a:pt x="2960" y="912"/>
                    </a:lnTo>
                    <a:lnTo>
                      <a:pt x="2959" y="912"/>
                    </a:lnTo>
                    <a:lnTo>
                      <a:pt x="2959" y="910"/>
                    </a:lnTo>
                    <a:lnTo>
                      <a:pt x="2958" y="908"/>
                    </a:lnTo>
                    <a:lnTo>
                      <a:pt x="2954" y="911"/>
                    </a:lnTo>
                    <a:lnTo>
                      <a:pt x="2959" y="911"/>
                    </a:lnTo>
                    <a:lnTo>
                      <a:pt x="2958" y="908"/>
                    </a:lnTo>
                    <a:lnTo>
                      <a:pt x="2954" y="911"/>
                    </a:lnTo>
                    <a:lnTo>
                      <a:pt x="2959" y="911"/>
                    </a:lnTo>
                    <a:lnTo>
                      <a:pt x="2959" y="910"/>
                    </a:lnTo>
                    <a:lnTo>
                      <a:pt x="2958" y="910"/>
                    </a:lnTo>
                    <a:lnTo>
                      <a:pt x="2958" y="908"/>
                    </a:lnTo>
                    <a:lnTo>
                      <a:pt x="2956" y="906"/>
                    </a:lnTo>
                    <a:lnTo>
                      <a:pt x="2953" y="907"/>
                    </a:lnTo>
                    <a:lnTo>
                      <a:pt x="2958" y="907"/>
                    </a:lnTo>
                    <a:lnTo>
                      <a:pt x="2956" y="906"/>
                    </a:lnTo>
                    <a:lnTo>
                      <a:pt x="2953" y="907"/>
                    </a:lnTo>
                    <a:lnTo>
                      <a:pt x="2958" y="907"/>
                    </a:lnTo>
                    <a:lnTo>
                      <a:pt x="2958" y="904"/>
                    </a:lnTo>
                    <a:lnTo>
                      <a:pt x="2956" y="904"/>
                    </a:lnTo>
                    <a:lnTo>
                      <a:pt x="2956" y="903"/>
                    </a:lnTo>
                    <a:lnTo>
                      <a:pt x="2955" y="901"/>
                    </a:lnTo>
                    <a:lnTo>
                      <a:pt x="2951" y="902"/>
                    </a:lnTo>
                    <a:lnTo>
                      <a:pt x="2956" y="902"/>
                    </a:lnTo>
                    <a:lnTo>
                      <a:pt x="2955" y="901"/>
                    </a:lnTo>
                    <a:lnTo>
                      <a:pt x="2951" y="902"/>
                    </a:lnTo>
                    <a:lnTo>
                      <a:pt x="2956" y="902"/>
                    </a:lnTo>
                    <a:lnTo>
                      <a:pt x="2956" y="901"/>
                    </a:lnTo>
                    <a:lnTo>
                      <a:pt x="2955" y="901"/>
                    </a:lnTo>
                    <a:lnTo>
                      <a:pt x="2955" y="899"/>
                    </a:lnTo>
                    <a:lnTo>
                      <a:pt x="2954" y="897"/>
                    </a:lnTo>
                    <a:lnTo>
                      <a:pt x="2950" y="898"/>
                    </a:lnTo>
                    <a:lnTo>
                      <a:pt x="2955" y="898"/>
                    </a:lnTo>
                    <a:lnTo>
                      <a:pt x="2954" y="897"/>
                    </a:lnTo>
                    <a:lnTo>
                      <a:pt x="2950" y="898"/>
                    </a:lnTo>
                    <a:lnTo>
                      <a:pt x="2955" y="898"/>
                    </a:lnTo>
                    <a:lnTo>
                      <a:pt x="2955" y="894"/>
                    </a:lnTo>
                    <a:lnTo>
                      <a:pt x="2954" y="894"/>
                    </a:lnTo>
                    <a:lnTo>
                      <a:pt x="2954" y="893"/>
                    </a:lnTo>
                    <a:lnTo>
                      <a:pt x="2953" y="890"/>
                    </a:lnTo>
                    <a:lnTo>
                      <a:pt x="2949" y="892"/>
                    </a:lnTo>
                    <a:lnTo>
                      <a:pt x="2954" y="892"/>
                    </a:lnTo>
                    <a:lnTo>
                      <a:pt x="2953" y="890"/>
                    </a:lnTo>
                    <a:lnTo>
                      <a:pt x="2949" y="892"/>
                    </a:lnTo>
                    <a:lnTo>
                      <a:pt x="2954" y="892"/>
                    </a:lnTo>
                    <a:lnTo>
                      <a:pt x="2954" y="889"/>
                    </a:lnTo>
                    <a:lnTo>
                      <a:pt x="2953" y="889"/>
                    </a:lnTo>
                    <a:lnTo>
                      <a:pt x="2953" y="886"/>
                    </a:lnTo>
                    <a:lnTo>
                      <a:pt x="2951" y="885"/>
                    </a:lnTo>
                    <a:lnTo>
                      <a:pt x="2947" y="888"/>
                    </a:lnTo>
                    <a:lnTo>
                      <a:pt x="2953" y="888"/>
                    </a:lnTo>
                    <a:lnTo>
                      <a:pt x="2951" y="885"/>
                    </a:lnTo>
                    <a:lnTo>
                      <a:pt x="2947" y="888"/>
                    </a:lnTo>
                    <a:lnTo>
                      <a:pt x="2953" y="888"/>
                    </a:lnTo>
                    <a:lnTo>
                      <a:pt x="2953" y="885"/>
                    </a:lnTo>
                    <a:lnTo>
                      <a:pt x="2951" y="885"/>
                    </a:lnTo>
                    <a:lnTo>
                      <a:pt x="2951" y="884"/>
                    </a:lnTo>
                    <a:lnTo>
                      <a:pt x="2950" y="881"/>
                    </a:lnTo>
                    <a:lnTo>
                      <a:pt x="2946" y="882"/>
                    </a:lnTo>
                    <a:lnTo>
                      <a:pt x="2951" y="882"/>
                    </a:lnTo>
                    <a:lnTo>
                      <a:pt x="2950" y="881"/>
                    </a:lnTo>
                    <a:lnTo>
                      <a:pt x="2946" y="882"/>
                    </a:lnTo>
                    <a:lnTo>
                      <a:pt x="2951" y="882"/>
                    </a:lnTo>
                    <a:lnTo>
                      <a:pt x="2951" y="877"/>
                    </a:lnTo>
                    <a:lnTo>
                      <a:pt x="2950" y="877"/>
                    </a:lnTo>
                    <a:lnTo>
                      <a:pt x="2950" y="876"/>
                    </a:lnTo>
                    <a:lnTo>
                      <a:pt x="2949" y="873"/>
                    </a:lnTo>
                    <a:lnTo>
                      <a:pt x="2945" y="875"/>
                    </a:lnTo>
                    <a:lnTo>
                      <a:pt x="2950" y="875"/>
                    </a:lnTo>
                    <a:lnTo>
                      <a:pt x="2949" y="873"/>
                    </a:lnTo>
                    <a:lnTo>
                      <a:pt x="2945" y="875"/>
                    </a:lnTo>
                    <a:lnTo>
                      <a:pt x="2950" y="875"/>
                    </a:lnTo>
                    <a:lnTo>
                      <a:pt x="2950" y="872"/>
                    </a:lnTo>
                    <a:lnTo>
                      <a:pt x="2949" y="872"/>
                    </a:lnTo>
                    <a:lnTo>
                      <a:pt x="2949" y="871"/>
                    </a:lnTo>
                    <a:lnTo>
                      <a:pt x="2947" y="868"/>
                    </a:lnTo>
                    <a:lnTo>
                      <a:pt x="2944" y="870"/>
                    </a:lnTo>
                    <a:lnTo>
                      <a:pt x="2949" y="870"/>
                    </a:lnTo>
                    <a:lnTo>
                      <a:pt x="2947" y="868"/>
                    </a:lnTo>
                    <a:lnTo>
                      <a:pt x="2944" y="870"/>
                    </a:lnTo>
                    <a:lnTo>
                      <a:pt x="2949" y="870"/>
                    </a:lnTo>
                    <a:lnTo>
                      <a:pt x="2949" y="867"/>
                    </a:lnTo>
                    <a:lnTo>
                      <a:pt x="2947" y="866"/>
                    </a:lnTo>
                    <a:lnTo>
                      <a:pt x="2946" y="862"/>
                    </a:lnTo>
                    <a:lnTo>
                      <a:pt x="2942" y="863"/>
                    </a:lnTo>
                    <a:lnTo>
                      <a:pt x="2947" y="863"/>
                    </a:lnTo>
                    <a:lnTo>
                      <a:pt x="2946" y="862"/>
                    </a:lnTo>
                    <a:lnTo>
                      <a:pt x="2942" y="863"/>
                    </a:lnTo>
                    <a:lnTo>
                      <a:pt x="2947" y="863"/>
                    </a:lnTo>
                    <a:lnTo>
                      <a:pt x="2947" y="858"/>
                    </a:lnTo>
                    <a:lnTo>
                      <a:pt x="2946" y="857"/>
                    </a:lnTo>
                    <a:lnTo>
                      <a:pt x="2945" y="853"/>
                    </a:lnTo>
                    <a:lnTo>
                      <a:pt x="2941" y="854"/>
                    </a:lnTo>
                    <a:lnTo>
                      <a:pt x="2946" y="854"/>
                    </a:lnTo>
                    <a:lnTo>
                      <a:pt x="2945" y="853"/>
                    </a:lnTo>
                    <a:lnTo>
                      <a:pt x="2941" y="854"/>
                    </a:lnTo>
                    <a:lnTo>
                      <a:pt x="2946" y="854"/>
                    </a:lnTo>
                    <a:lnTo>
                      <a:pt x="2946" y="851"/>
                    </a:lnTo>
                    <a:lnTo>
                      <a:pt x="2945" y="850"/>
                    </a:lnTo>
                    <a:lnTo>
                      <a:pt x="2944" y="846"/>
                    </a:lnTo>
                    <a:lnTo>
                      <a:pt x="2940" y="848"/>
                    </a:lnTo>
                    <a:lnTo>
                      <a:pt x="2945" y="848"/>
                    </a:lnTo>
                    <a:lnTo>
                      <a:pt x="2944" y="846"/>
                    </a:lnTo>
                    <a:lnTo>
                      <a:pt x="2940" y="848"/>
                    </a:lnTo>
                    <a:lnTo>
                      <a:pt x="2945" y="848"/>
                    </a:lnTo>
                    <a:lnTo>
                      <a:pt x="2945" y="845"/>
                    </a:lnTo>
                    <a:lnTo>
                      <a:pt x="2944" y="844"/>
                    </a:lnTo>
                    <a:lnTo>
                      <a:pt x="2942" y="840"/>
                    </a:lnTo>
                    <a:lnTo>
                      <a:pt x="2938" y="841"/>
                    </a:lnTo>
                    <a:lnTo>
                      <a:pt x="2944" y="841"/>
                    </a:lnTo>
                    <a:lnTo>
                      <a:pt x="2942" y="840"/>
                    </a:lnTo>
                    <a:lnTo>
                      <a:pt x="2938" y="841"/>
                    </a:lnTo>
                    <a:lnTo>
                      <a:pt x="2944" y="841"/>
                    </a:lnTo>
                    <a:lnTo>
                      <a:pt x="2944" y="835"/>
                    </a:lnTo>
                    <a:lnTo>
                      <a:pt x="2942" y="833"/>
                    </a:lnTo>
                    <a:lnTo>
                      <a:pt x="2941" y="829"/>
                    </a:lnTo>
                    <a:lnTo>
                      <a:pt x="2937" y="831"/>
                    </a:lnTo>
                    <a:lnTo>
                      <a:pt x="2942" y="831"/>
                    </a:lnTo>
                    <a:lnTo>
                      <a:pt x="2941" y="829"/>
                    </a:lnTo>
                    <a:lnTo>
                      <a:pt x="2937" y="831"/>
                    </a:lnTo>
                    <a:lnTo>
                      <a:pt x="2942" y="831"/>
                    </a:lnTo>
                    <a:lnTo>
                      <a:pt x="2942" y="827"/>
                    </a:lnTo>
                    <a:lnTo>
                      <a:pt x="2941" y="826"/>
                    </a:lnTo>
                    <a:lnTo>
                      <a:pt x="2940" y="822"/>
                    </a:lnTo>
                    <a:lnTo>
                      <a:pt x="2936" y="823"/>
                    </a:lnTo>
                    <a:lnTo>
                      <a:pt x="2941" y="823"/>
                    </a:lnTo>
                    <a:lnTo>
                      <a:pt x="2940" y="822"/>
                    </a:lnTo>
                    <a:lnTo>
                      <a:pt x="2936" y="823"/>
                    </a:lnTo>
                    <a:lnTo>
                      <a:pt x="2941" y="823"/>
                    </a:lnTo>
                    <a:lnTo>
                      <a:pt x="2941" y="819"/>
                    </a:lnTo>
                    <a:lnTo>
                      <a:pt x="2940" y="818"/>
                    </a:lnTo>
                    <a:lnTo>
                      <a:pt x="2938" y="814"/>
                    </a:lnTo>
                    <a:lnTo>
                      <a:pt x="2935" y="815"/>
                    </a:lnTo>
                    <a:lnTo>
                      <a:pt x="2940" y="815"/>
                    </a:lnTo>
                    <a:lnTo>
                      <a:pt x="2938" y="814"/>
                    </a:lnTo>
                    <a:lnTo>
                      <a:pt x="2935" y="815"/>
                    </a:lnTo>
                    <a:lnTo>
                      <a:pt x="2940" y="815"/>
                    </a:lnTo>
                    <a:lnTo>
                      <a:pt x="2940" y="808"/>
                    </a:lnTo>
                    <a:lnTo>
                      <a:pt x="2938" y="806"/>
                    </a:lnTo>
                    <a:lnTo>
                      <a:pt x="2937" y="802"/>
                    </a:lnTo>
                    <a:lnTo>
                      <a:pt x="2933" y="804"/>
                    </a:lnTo>
                    <a:lnTo>
                      <a:pt x="2938" y="804"/>
                    </a:lnTo>
                    <a:lnTo>
                      <a:pt x="2937" y="802"/>
                    </a:lnTo>
                    <a:lnTo>
                      <a:pt x="2933" y="804"/>
                    </a:lnTo>
                    <a:lnTo>
                      <a:pt x="2938" y="804"/>
                    </a:lnTo>
                    <a:lnTo>
                      <a:pt x="2938" y="800"/>
                    </a:lnTo>
                    <a:lnTo>
                      <a:pt x="2937" y="800"/>
                    </a:lnTo>
                    <a:lnTo>
                      <a:pt x="2936" y="795"/>
                    </a:lnTo>
                    <a:lnTo>
                      <a:pt x="2932" y="795"/>
                    </a:lnTo>
                    <a:lnTo>
                      <a:pt x="2937" y="795"/>
                    </a:lnTo>
                    <a:lnTo>
                      <a:pt x="2932" y="795"/>
                    </a:lnTo>
                    <a:lnTo>
                      <a:pt x="2937" y="795"/>
                    </a:lnTo>
                    <a:lnTo>
                      <a:pt x="2937" y="791"/>
                    </a:lnTo>
                    <a:lnTo>
                      <a:pt x="2936" y="791"/>
                    </a:lnTo>
                    <a:lnTo>
                      <a:pt x="2935" y="786"/>
                    </a:lnTo>
                    <a:lnTo>
                      <a:pt x="2931" y="786"/>
                    </a:lnTo>
                    <a:lnTo>
                      <a:pt x="2936" y="786"/>
                    </a:lnTo>
                    <a:lnTo>
                      <a:pt x="2931" y="786"/>
                    </a:lnTo>
                    <a:lnTo>
                      <a:pt x="2936" y="786"/>
                    </a:lnTo>
                    <a:lnTo>
                      <a:pt x="2936" y="777"/>
                    </a:lnTo>
                    <a:lnTo>
                      <a:pt x="2935" y="775"/>
                    </a:lnTo>
                    <a:lnTo>
                      <a:pt x="2933" y="771"/>
                    </a:lnTo>
                    <a:lnTo>
                      <a:pt x="2929" y="773"/>
                    </a:lnTo>
                    <a:lnTo>
                      <a:pt x="2935" y="773"/>
                    </a:lnTo>
                    <a:lnTo>
                      <a:pt x="2933" y="771"/>
                    </a:lnTo>
                    <a:lnTo>
                      <a:pt x="2929" y="773"/>
                    </a:lnTo>
                    <a:lnTo>
                      <a:pt x="2935" y="773"/>
                    </a:lnTo>
                    <a:lnTo>
                      <a:pt x="2935" y="767"/>
                    </a:lnTo>
                    <a:lnTo>
                      <a:pt x="2933" y="767"/>
                    </a:lnTo>
                    <a:lnTo>
                      <a:pt x="2932" y="762"/>
                    </a:lnTo>
                    <a:lnTo>
                      <a:pt x="2928" y="762"/>
                    </a:lnTo>
                    <a:lnTo>
                      <a:pt x="2933" y="762"/>
                    </a:lnTo>
                    <a:lnTo>
                      <a:pt x="2928" y="762"/>
                    </a:lnTo>
                    <a:lnTo>
                      <a:pt x="2933" y="762"/>
                    </a:lnTo>
                    <a:lnTo>
                      <a:pt x="2933" y="758"/>
                    </a:lnTo>
                    <a:lnTo>
                      <a:pt x="2932" y="758"/>
                    </a:lnTo>
                    <a:lnTo>
                      <a:pt x="2931" y="753"/>
                    </a:lnTo>
                    <a:lnTo>
                      <a:pt x="2927" y="753"/>
                    </a:lnTo>
                    <a:lnTo>
                      <a:pt x="2932" y="753"/>
                    </a:lnTo>
                    <a:lnTo>
                      <a:pt x="2927" y="753"/>
                    </a:lnTo>
                    <a:lnTo>
                      <a:pt x="2932" y="753"/>
                    </a:lnTo>
                    <a:lnTo>
                      <a:pt x="2932" y="743"/>
                    </a:lnTo>
                    <a:lnTo>
                      <a:pt x="2931" y="743"/>
                    </a:lnTo>
                    <a:lnTo>
                      <a:pt x="2929" y="738"/>
                    </a:lnTo>
                    <a:lnTo>
                      <a:pt x="2925" y="738"/>
                    </a:lnTo>
                    <a:lnTo>
                      <a:pt x="2931" y="738"/>
                    </a:lnTo>
                    <a:lnTo>
                      <a:pt x="2925" y="738"/>
                    </a:lnTo>
                    <a:lnTo>
                      <a:pt x="2931" y="738"/>
                    </a:lnTo>
                    <a:lnTo>
                      <a:pt x="2931" y="733"/>
                    </a:lnTo>
                    <a:lnTo>
                      <a:pt x="2929" y="733"/>
                    </a:lnTo>
                    <a:lnTo>
                      <a:pt x="2928" y="726"/>
                    </a:lnTo>
                    <a:lnTo>
                      <a:pt x="2924" y="726"/>
                    </a:lnTo>
                    <a:lnTo>
                      <a:pt x="2929" y="726"/>
                    </a:lnTo>
                    <a:lnTo>
                      <a:pt x="2924" y="726"/>
                    </a:lnTo>
                    <a:lnTo>
                      <a:pt x="2929" y="726"/>
                    </a:lnTo>
                    <a:lnTo>
                      <a:pt x="2929" y="721"/>
                    </a:lnTo>
                    <a:lnTo>
                      <a:pt x="2928" y="721"/>
                    </a:lnTo>
                    <a:lnTo>
                      <a:pt x="2927" y="716"/>
                    </a:lnTo>
                    <a:lnTo>
                      <a:pt x="2923" y="716"/>
                    </a:lnTo>
                    <a:lnTo>
                      <a:pt x="2928" y="716"/>
                    </a:lnTo>
                    <a:lnTo>
                      <a:pt x="2923" y="716"/>
                    </a:lnTo>
                    <a:lnTo>
                      <a:pt x="2928" y="716"/>
                    </a:lnTo>
                    <a:lnTo>
                      <a:pt x="2928" y="704"/>
                    </a:lnTo>
                    <a:lnTo>
                      <a:pt x="2927" y="704"/>
                    </a:lnTo>
                    <a:lnTo>
                      <a:pt x="2925" y="699"/>
                    </a:lnTo>
                    <a:lnTo>
                      <a:pt x="2922" y="699"/>
                    </a:lnTo>
                    <a:lnTo>
                      <a:pt x="2927" y="699"/>
                    </a:lnTo>
                    <a:lnTo>
                      <a:pt x="2922" y="699"/>
                    </a:lnTo>
                    <a:lnTo>
                      <a:pt x="2927" y="699"/>
                    </a:lnTo>
                    <a:lnTo>
                      <a:pt x="2927" y="693"/>
                    </a:lnTo>
                    <a:lnTo>
                      <a:pt x="2925" y="693"/>
                    </a:lnTo>
                    <a:lnTo>
                      <a:pt x="2924" y="686"/>
                    </a:lnTo>
                    <a:lnTo>
                      <a:pt x="2920" y="686"/>
                    </a:lnTo>
                    <a:lnTo>
                      <a:pt x="2925" y="686"/>
                    </a:lnTo>
                    <a:lnTo>
                      <a:pt x="2920" y="686"/>
                    </a:lnTo>
                    <a:lnTo>
                      <a:pt x="2925" y="686"/>
                    </a:lnTo>
                    <a:lnTo>
                      <a:pt x="2925" y="681"/>
                    </a:lnTo>
                    <a:lnTo>
                      <a:pt x="2924" y="681"/>
                    </a:lnTo>
                    <a:lnTo>
                      <a:pt x="2923" y="674"/>
                    </a:lnTo>
                    <a:lnTo>
                      <a:pt x="2919" y="674"/>
                    </a:lnTo>
                    <a:lnTo>
                      <a:pt x="2924" y="674"/>
                    </a:lnTo>
                    <a:lnTo>
                      <a:pt x="2919" y="674"/>
                    </a:lnTo>
                    <a:lnTo>
                      <a:pt x="2924" y="674"/>
                    </a:lnTo>
                    <a:lnTo>
                      <a:pt x="2924" y="661"/>
                    </a:lnTo>
                    <a:lnTo>
                      <a:pt x="2923" y="661"/>
                    </a:lnTo>
                    <a:lnTo>
                      <a:pt x="2922" y="655"/>
                    </a:lnTo>
                    <a:lnTo>
                      <a:pt x="2918" y="655"/>
                    </a:lnTo>
                    <a:lnTo>
                      <a:pt x="2923" y="655"/>
                    </a:lnTo>
                    <a:lnTo>
                      <a:pt x="2918" y="655"/>
                    </a:lnTo>
                    <a:lnTo>
                      <a:pt x="2923" y="655"/>
                    </a:lnTo>
                    <a:lnTo>
                      <a:pt x="2923" y="649"/>
                    </a:lnTo>
                    <a:lnTo>
                      <a:pt x="2922" y="649"/>
                    </a:lnTo>
                    <a:lnTo>
                      <a:pt x="2920" y="642"/>
                    </a:lnTo>
                    <a:lnTo>
                      <a:pt x="2916" y="642"/>
                    </a:lnTo>
                    <a:lnTo>
                      <a:pt x="2922" y="642"/>
                    </a:lnTo>
                    <a:lnTo>
                      <a:pt x="2916" y="642"/>
                    </a:lnTo>
                    <a:lnTo>
                      <a:pt x="2922" y="642"/>
                    </a:lnTo>
                    <a:lnTo>
                      <a:pt x="2922" y="636"/>
                    </a:lnTo>
                    <a:lnTo>
                      <a:pt x="2920" y="636"/>
                    </a:lnTo>
                    <a:lnTo>
                      <a:pt x="2919" y="629"/>
                    </a:lnTo>
                    <a:lnTo>
                      <a:pt x="2915" y="629"/>
                    </a:lnTo>
                    <a:lnTo>
                      <a:pt x="2920" y="629"/>
                    </a:lnTo>
                    <a:lnTo>
                      <a:pt x="2915" y="629"/>
                    </a:lnTo>
                    <a:lnTo>
                      <a:pt x="2920" y="629"/>
                    </a:lnTo>
                    <a:lnTo>
                      <a:pt x="2920" y="615"/>
                    </a:lnTo>
                    <a:lnTo>
                      <a:pt x="2919" y="607"/>
                    </a:lnTo>
                    <a:lnTo>
                      <a:pt x="2914" y="607"/>
                    </a:lnTo>
                    <a:lnTo>
                      <a:pt x="2919" y="607"/>
                    </a:lnTo>
                    <a:lnTo>
                      <a:pt x="2914" y="607"/>
                    </a:lnTo>
                    <a:lnTo>
                      <a:pt x="2919" y="607"/>
                    </a:lnTo>
                    <a:lnTo>
                      <a:pt x="2919" y="601"/>
                    </a:lnTo>
                    <a:lnTo>
                      <a:pt x="2918" y="593"/>
                    </a:lnTo>
                    <a:lnTo>
                      <a:pt x="2913" y="593"/>
                    </a:lnTo>
                    <a:lnTo>
                      <a:pt x="2918" y="593"/>
                    </a:lnTo>
                    <a:lnTo>
                      <a:pt x="2913" y="593"/>
                    </a:lnTo>
                    <a:lnTo>
                      <a:pt x="2918" y="593"/>
                    </a:lnTo>
                    <a:lnTo>
                      <a:pt x="2918" y="579"/>
                    </a:lnTo>
                    <a:lnTo>
                      <a:pt x="2916" y="571"/>
                    </a:lnTo>
                    <a:lnTo>
                      <a:pt x="2911" y="571"/>
                    </a:lnTo>
                    <a:lnTo>
                      <a:pt x="2916" y="571"/>
                    </a:lnTo>
                    <a:lnTo>
                      <a:pt x="2911" y="571"/>
                    </a:lnTo>
                    <a:lnTo>
                      <a:pt x="2916" y="571"/>
                    </a:lnTo>
                    <a:lnTo>
                      <a:pt x="2916" y="563"/>
                    </a:lnTo>
                    <a:lnTo>
                      <a:pt x="2915" y="556"/>
                    </a:lnTo>
                    <a:lnTo>
                      <a:pt x="2910" y="556"/>
                    </a:lnTo>
                    <a:lnTo>
                      <a:pt x="2915" y="556"/>
                    </a:lnTo>
                    <a:lnTo>
                      <a:pt x="2910" y="556"/>
                    </a:lnTo>
                    <a:lnTo>
                      <a:pt x="2915" y="556"/>
                    </a:lnTo>
                    <a:lnTo>
                      <a:pt x="2915" y="548"/>
                    </a:lnTo>
                    <a:lnTo>
                      <a:pt x="2914" y="540"/>
                    </a:lnTo>
                    <a:lnTo>
                      <a:pt x="2909" y="540"/>
                    </a:lnTo>
                    <a:lnTo>
                      <a:pt x="2914" y="540"/>
                    </a:lnTo>
                    <a:lnTo>
                      <a:pt x="2909" y="540"/>
                    </a:lnTo>
                    <a:lnTo>
                      <a:pt x="2914" y="540"/>
                    </a:lnTo>
                    <a:lnTo>
                      <a:pt x="2914" y="524"/>
                    </a:lnTo>
                    <a:lnTo>
                      <a:pt x="2913" y="517"/>
                    </a:lnTo>
                    <a:lnTo>
                      <a:pt x="2907" y="517"/>
                    </a:lnTo>
                    <a:lnTo>
                      <a:pt x="2913" y="517"/>
                    </a:lnTo>
                    <a:lnTo>
                      <a:pt x="2907" y="517"/>
                    </a:lnTo>
                    <a:lnTo>
                      <a:pt x="2913" y="517"/>
                    </a:lnTo>
                    <a:lnTo>
                      <a:pt x="2913" y="508"/>
                    </a:lnTo>
                    <a:lnTo>
                      <a:pt x="2911" y="500"/>
                    </a:lnTo>
                    <a:lnTo>
                      <a:pt x="2906" y="500"/>
                    </a:lnTo>
                    <a:lnTo>
                      <a:pt x="2911" y="500"/>
                    </a:lnTo>
                    <a:lnTo>
                      <a:pt x="2906" y="500"/>
                    </a:lnTo>
                    <a:lnTo>
                      <a:pt x="2911" y="500"/>
                    </a:lnTo>
                    <a:lnTo>
                      <a:pt x="2911" y="492"/>
                    </a:lnTo>
                    <a:lnTo>
                      <a:pt x="2910" y="492"/>
                    </a:lnTo>
                    <a:lnTo>
                      <a:pt x="2910" y="490"/>
                    </a:lnTo>
                    <a:lnTo>
                      <a:pt x="2909" y="488"/>
                    </a:lnTo>
                    <a:lnTo>
                      <a:pt x="2907" y="488"/>
                    </a:lnTo>
                    <a:lnTo>
                      <a:pt x="2905" y="487"/>
                    </a:lnTo>
                    <a:lnTo>
                      <a:pt x="2866" y="487"/>
                    </a:lnTo>
                    <a:lnTo>
                      <a:pt x="2866" y="491"/>
                    </a:lnTo>
                    <a:lnTo>
                      <a:pt x="2871" y="491"/>
                    </a:lnTo>
                    <a:lnTo>
                      <a:pt x="2870" y="491"/>
                    </a:lnTo>
                    <a:lnTo>
                      <a:pt x="2869" y="488"/>
                    </a:lnTo>
                    <a:lnTo>
                      <a:pt x="2866" y="487"/>
                    </a:lnTo>
                    <a:lnTo>
                      <a:pt x="2866" y="491"/>
                    </a:lnTo>
                    <a:lnTo>
                      <a:pt x="2871" y="491"/>
                    </a:lnTo>
                    <a:lnTo>
                      <a:pt x="2871" y="481"/>
                    </a:lnTo>
                    <a:lnTo>
                      <a:pt x="2870" y="462"/>
                    </a:lnTo>
                    <a:lnTo>
                      <a:pt x="2870" y="444"/>
                    </a:lnTo>
                    <a:lnTo>
                      <a:pt x="2869" y="426"/>
                    </a:lnTo>
                    <a:lnTo>
                      <a:pt x="2869" y="391"/>
                    </a:lnTo>
                    <a:lnTo>
                      <a:pt x="2867" y="375"/>
                    </a:lnTo>
                    <a:lnTo>
                      <a:pt x="2867" y="356"/>
                    </a:lnTo>
                    <a:lnTo>
                      <a:pt x="2866" y="340"/>
                    </a:lnTo>
                    <a:lnTo>
                      <a:pt x="2866" y="324"/>
                    </a:lnTo>
                    <a:lnTo>
                      <a:pt x="2865" y="307"/>
                    </a:lnTo>
                    <a:lnTo>
                      <a:pt x="2865" y="278"/>
                    </a:lnTo>
                    <a:lnTo>
                      <a:pt x="2863" y="262"/>
                    </a:lnTo>
                    <a:lnTo>
                      <a:pt x="2863" y="248"/>
                    </a:lnTo>
                    <a:lnTo>
                      <a:pt x="2862" y="234"/>
                    </a:lnTo>
                    <a:lnTo>
                      <a:pt x="2857" y="234"/>
                    </a:lnTo>
                    <a:lnTo>
                      <a:pt x="2862" y="234"/>
                    </a:lnTo>
                    <a:lnTo>
                      <a:pt x="2857" y="234"/>
                    </a:lnTo>
                    <a:lnTo>
                      <a:pt x="2862" y="234"/>
                    </a:lnTo>
                    <a:lnTo>
                      <a:pt x="2862" y="221"/>
                    </a:lnTo>
                    <a:lnTo>
                      <a:pt x="2861" y="208"/>
                    </a:lnTo>
                    <a:lnTo>
                      <a:pt x="2856" y="208"/>
                    </a:lnTo>
                    <a:lnTo>
                      <a:pt x="2861" y="208"/>
                    </a:lnTo>
                    <a:lnTo>
                      <a:pt x="2856" y="208"/>
                    </a:lnTo>
                    <a:lnTo>
                      <a:pt x="2861" y="208"/>
                    </a:lnTo>
                    <a:lnTo>
                      <a:pt x="2861" y="183"/>
                    </a:lnTo>
                    <a:lnTo>
                      <a:pt x="2860" y="172"/>
                    </a:lnTo>
                    <a:lnTo>
                      <a:pt x="2854" y="172"/>
                    </a:lnTo>
                    <a:lnTo>
                      <a:pt x="2860" y="172"/>
                    </a:lnTo>
                    <a:lnTo>
                      <a:pt x="2854" y="172"/>
                    </a:lnTo>
                    <a:lnTo>
                      <a:pt x="2860" y="172"/>
                    </a:lnTo>
                    <a:lnTo>
                      <a:pt x="2860" y="160"/>
                    </a:lnTo>
                    <a:lnTo>
                      <a:pt x="2858" y="150"/>
                    </a:lnTo>
                    <a:lnTo>
                      <a:pt x="2853" y="150"/>
                    </a:lnTo>
                    <a:lnTo>
                      <a:pt x="2858" y="150"/>
                    </a:lnTo>
                    <a:lnTo>
                      <a:pt x="2853" y="150"/>
                    </a:lnTo>
                    <a:lnTo>
                      <a:pt x="2858" y="150"/>
                    </a:lnTo>
                    <a:lnTo>
                      <a:pt x="2858" y="141"/>
                    </a:lnTo>
                    <a:lnTo>
                      <a:pt x="2857" y="130"/>
                    </a:lnTo>
                    <a:lnTo>
                      <a:pt x="2852" y="130"/>
                    </a:lnTo>
                    <a:lnTo>
                      <a:pt x="2857" y="130"/>
                    </a:lnTo>
                    <a:lnTo>
                      <a:pt x="2852" y="130"/>
                    </a:lnTo>
                    <a:lnTo>
                      <a:pt x="2857" y="130"/>
                    </a:lnTo>
                    <a:lnTo>
                      <a:pt x="2857" y="113"/>
                    </a:lnTo>
                    <a:lnTo>
                      <a:pt x="2856" y="113"/>
                    </a:lnTo>
                    <a:lnTo>
                      <a:pt x="2854" y="107"/>
                    </a:lnTo>
                    <a:lnTo>
                      <a:pt x="2851" y="107"/>
                    </a:lnTo>
                    <a:lnTo>
                      <a:pt x="2856" y="107"/>
                    </a:lnTo>
                    <a:lnTo>
                      <a:pt x="2851" y="107"/>
                    </a:lnTo>
                    <a:lnTo>
                      <a:pt x="2856" y="107"/>
                    </a:lnTo>
                    <a:lnTo>
                      <a:pt x="2856" y="99"/>
                    </a:lnTo>
                    <a:lnTo>
                      <a:pt x="2854" y="99"/>
                    </a:lnTo>
                    <a:lnTo>
                      <a:pt x="2853" y="94"/>
                    </a:lnTo>
                    <a:lnTo>
                      <a:pt x="2849" y="94"/>
                    </a:lnTo>
                    <a:lnTo>
                      <a:pt x="2854" y="94"/>
                    </a:lnTo>
                    <a:lnTo>
                      <a:pt x="2849" y="94"/>
                    </a:lnTo>
                    <a:lnTo>
                      <a:pt x="2854" y="94"/>
                    </a:lnTo>
                    <a:lnTo>
                      <a:pt x="2854" y="88"/>
                    </a:lnTo>
                    <a:lnTo>
                      <a:pt x="2853" y="88"/>
                    </a:lnTo>
                    <a:lnTo>
                      <a:pt x="2852" y="82"/>
                    </a:lnTo>
                    <a:lnTo>
                      <a:pt x="2848" y="82"/>
                    </a:lnTo>
                    <a:lnTo>
                      <a:pt x="2853" y="82"/>
                    </a:lnTo>
                    <a:lnTo>
                      <a:pt x="2848" y="82"/>
                    </a:lnTo>
                    <a:lnTo>
                      <a:pt x="2853" y="82"/>
                    </a:lnTo>
                    <a:lnTo>
                      <a:pt x="2853" y="75"/>
                    </a:lnTo>
                    <a:lnTo>
                      <a:pt x="2852" y="75"/>
                    </a:lnTo>
                    <a:lnTo>
                      <a:pt x="2852" y="73"/>
                    </a:lnTo>
                    <a:lnTo>
                      <a:pt x="2851" y="71"/>
                    </a:lnTo>
                    <a:lnTo>
                      <a:pt x="2847" y="72"/>
                    </a:lnTo>
                    <a:lnTo>
                      <a:pt x="2852" y="72"/>
                    </a:lnTo>
                    <a:lnTo>
                      <a:pt x="2851" y="71"/>
                    </a:lnTo>
                    <a:lnTo>
                      <a:pt x="2847" y="72"/>
                    </a:lnTo>
                    <a:lnTo>
                      <a:pt x="2852" y="72"/>
                    </a:lnTo>
                    <a:lnTo>
                      <a:pt x="2852" y="70"/>
                    </a:lnTo>
                    <a:lnTo>
                      <a:pt x="2851" y="70"/>
                    </a:lnTo>
                    <a:lnTo>
                      <a:pt x="2851" y="67"/>
                    </a:lnTo>
                    <a:lnTo>
                      <a:pt x="2849" y="66"/>
                    </a:lnTo>
                    <a:lnTo>
                      <a:pt x="2845" y="68"/>
                    </a:lnTo>
                    <a:lnTo>
                      <a:pt x="2851" y="68"/>
                    </a:lnTo>
                    <a:lnTo>
                      <a:pt x="2849" y="66"/>
                    </a:lnTo>
                    <a:lnTo>
                      <a:pt x="2845" y="68"/>
                    </a:lnTo>
                    <a:lnTo>
                      <a:pt x="2851" y="68"/>
                    </a:lnTo>
                    <a:lnTo>
                      <a:pt x="2851" y="67"/>
                    </a:lnTo>
                    <a:lnTo>
                      <a:pt x="2849" y="67"/>
                    </a:lnTo>
                    <a:lnTo>
                      <a:pt x="2848" y="64"/>
                    </a:lnTo>
                    <a:lnTo>
                      <a:pt x="2845" y="63"/>
                    </a:lnTo>
                    <a:lnTo>
                      <a:pt x="2844" y="63"/>
                    </a:lnTo>
                    <a:lnTo>
                      <a:pt x="2842" y="64"/>
                    </a:lnTo>
                    <a:lnTo>
                      <a:pt x="2840" y="67"/>
                    </a:lnTo>
                    <a:lnTo>
                      <a:pt x="2840" y="68"/>
                    </a:lnTo>
                    <a:lnTo>
                      <a:pt x="2844" y="68"/>
                    </a:lnTo>
                    <a:lnTo>
                      <a:pt x="2840" y="67"/>
                    </a:lnTo>
                    <a:lnTo>
                      <a:pt x="2840" y="68"/>
                    </a:lnTo>
                    <a:lnTo>
                      <a:pt x="2844" y="68"/>
                    </a:lnTo>
                    <a:lnTo>
                      <a:pt x="2840" y="67"/>
                    </a:lnTo>
                    <a:lnTo>
                      <a:pt x="2839" y="70"/>
                    </a:lnTo>
                    <a:lnTo>
                      <a:pt x="2839" y="72"/>
                    </a:lnTo>
                    <a:lnTo>
                      <a:pt x="2843" y="72"/>
                    </a:lnTo>
                    <a:lnTo>
                      <a:pt x="2840" y="70"/>
                    </a:lnTo>
                    <a:lnTo>
                      <a:pt x="2839" y="72"/>
                    </a:lnTo>
                    <a:lnTo>
                      <a:pt x="2843" y="72"/>
                    </a:lnTo>
                    <a:lnTo>
                      <a:pt x="2840" y="70"/>
                    </a:lnTo>
                    <a:lnTo>
                      <a:pt x="2839" y="71"/>
                    </a:lnTo>
                    <a:lnTo>
                      <a:pt x="2838" y="73"/>
                    </a:lnTo>
                    <a:lnTo>
                      <a:pt x="2838" y="77"/>
                    </a:lnTo>
                    <a:lnTo>
                      <a:pt x="2842" y="77"/>
                    </a:lnTo>
                    <a:lnTo>
                      <a:pt x="2839" y="75"/>
                    </a:lnTo>
                    <a:lnTo>
                      <a:pt x="2838" y="77"/>
                    </a:lnTo>
                    <a:lnTo>
                      <a:pt x="2842" y="77"/>
                    </a:lnTo>
                    <a:lnTo>
                      <a:pt x="2839" y="75"/>
                    </a:lnTo>
                    <a:lnTo>
                      <a:pt x="2838" y="76"/>
                    </a:lnTo>
                    <a:lnTo>
                      <a:pt x="2836" y="79"/>
                    </a:lnTo>
                    <a:lnTo>
                      <a:pt x="2836" y="81"/>
                    </a:lnTo>
                    <a:lnTo>
                      <a:pt x="2840" y="81"/>
                    </a:lnTo>
                    <a:lnTo>
                      <a:pt x="2838" y="79"/>
                    </a:lnTo>
                    <a:lnTo>
                      <a:pt x="2836" y="81"/>
                    </a:lnTo>
                    <a:lnTo>
                      <a:pt x="2840" y="81"/>
                    </a:lnTo>
                    <a:lnTo>
                      <a:pt x="2838" y="79"/>
                    </a:lnTo>
                    <a:lnTo>
                      <a:pt x="2836" y="80"/>
                    </a:lnTo>
                    <a:lnTo>
                      <a:pt x="2835" y="82"/>
                    </a:lnTo>
                    <a:lnTo>
                      <a:pt x="2835" y="85"/>
                    </a:lnTo>
                    <a:lnTo>
                      <a:pt x="2839" y="85"/>
                    </a:lnTo>
                    <a:lnTo>
                      <a:pt x="2836" y="82"/>
                    </a:lnTo>
                    <a:lnTo>
                      <a:pt x="2835" y="85"/>
                    </a:lnTo>
                    <a:lnTo>
                      <a:pt x="2839" y="85"/>
                    </a:lnTo>
                    <a:lnTo>
                      <a:pt x="2836" y="82"/>
                    </a:lnTo>
                    <a:lnTo>
                      <a:pt x="2835" y="84"/>
                    </a:lnTo>
                    <a:lnTo>
                      <a:pt x="2834" y="86"/>
                    </a:lnTo>
                    <a:lnTo>
                      <a:pt x="2834" y="92"/>
                    </a:lnTo>
                    <a:lnTo>
                      <a:pt x="2838" y="92"/>
                    </a:lnTo>
                    <a:lnTo>
                      <a:pt x="2835" y="89"/>
                    </a:lnTo>
                    <a:lnTo>
                      <a:pt x="2834" y="92"/>
                    </a:lnTo>
                    <a:lnTo>
                      <a:pt x="2838" y="92"/>
                    </a:lnTo>
                    <a:lnTo>
                      <a:pt x="2835" y="89"/>
                    </a:lnTo>
                    <a:lnTo>
                      <a:pt x="2834" y="90"/>
                    </a:lnTo>
                    <a:lnTo>
                      <a:pt x="2832" y="93"/>
                    </a:lnTo>
                    <a:lnTo>
                      <a:pt x="2832" y="95"/>
                    </a:lnTo>
                    <a:lnTo>
                      <a:pt x="2836" y="95"/>
                    </a:lnTo>
                    <a:lnTo>
                      <a:pt x="2832" y="94"/>
                    </a:lnTo>
                    <a:lnTo>
                      <a:pt x="2832" y="95"/>
                    </a:lnTo>
                    <a:lnTo>
                      <a:pt x="2836" y="95"/>
                    </a:lnTo>
                    <a:lnTo>
                      <a:pt x="2832" y="94"/>
                    </a:lnTo>
                    <a:lnTo>
                      <a:pt x="2831" y="97"/>
                    </a:lnTo>
                    <a:lnTo>
                      <a:pt x="2831" y="101"/>
                    </a:lnTo>
                    <a:lnTo>
                      <a:pt x="2835" y="101"/>
                    </a:lnTo>
                    <a:lnTo>
                      <a:pt x="2831" y="99"/>
                    </a:lnTo>
                    <a:lnTo>
                      <a:pt x="2831" y="101"/>
                    </a:lnTo>
                    <a:lnTo>
                      <a:pt x="2835" y="101"/>
                    </a:lnTo>
                    <a:lnTo>
                      <a:pt x="2831" y="99"/>
                    </a:lnTo>
                    <a:lnTo>
                      <a:pt x="2830" y="102"/>
                    </a:lnTo>
                    <a:lnTo>
                      <a:pt x="2830" y="108"/>
                    </a:lnTo>
                    <a:lnTo>
                      <a:pt x="2834" y="108"/>
                    </a:lnTo>
                    <a:lnTo>
                      <a:pt x="2830" y="107"/>
                    </a:lnTo>
                    <a:lnTo>
                      <a:pt x="2830" y="108"/>
                    </a:lnTo>
                    <a:lnTo>
                      <a:pt x="2834" y="108"/>
                    </a:lnTo>
                    <a:lnTo>
                      <a:pt x="2830" y="107"/>
                    </a:lnTo>
                    <a:lnTo>
                      <a:pt x="2829" y="110"/>
                    </a:lnTo>
                    <a:lnTo>
                      <a:pt x="2829" y="113"/>
                    </a:lnTo>
                    <a:lnTo>
                      <a:pt x="2832" y="113"/>
                    </a:lnTo>
                    <a:lnTo>
                      <a:pt x="2829" y="112"/>
                    </a:lnTo>
                    <a:lnTo>
                      <a:pt x="2829" y="113"/>
                    </a:lnTo>
                    <a:lnTo>
                      <a:pt x="2832" y="113"/>
                    </a:lnTo>
                    <a:lnTo>
                      <a:pt x="2829" y="112"/>
                    </a:lnTo>
                    <a:lnTo>
                      <a:pt x="2827" y="115"/>
                    </a:lnTo>
                    <a:lnTo>
                      <a:pt x="2827" y="120"/>
                    </a:lnTo>
                    <a:lnTo>
                      <a:pt x="2831" y="120"/>
                    </a:lnTo>
                    <a:lnTo>
                      <a:pt x="2827" y="119"/>
                    </a:lnTo>
                    <a:lnTo>
                      <a:pt x="2827" y="120"/>
                    </a:lnTo>
                    <a:lnTo>
                      <a:pt x="2831" y="120"/>
                    </a:lnTo>
                    <a:lnTo>
                      <a:pt x="2827" y="119"/>
                    </a:lnTo>
                    <a:lnTo>
                      <a:pt x="2826" y="121"/>
                    </a:lnTo>
                    <a:lnTo>
                      <a:pt x="2826" y="129"/>
                    </a:lnTo>
                    <a:lnTo>
                      <a:pt x="2830" y="129"/>
                    </a:lnTo>
                    <a:lnTo>
                      <a:pt x="2826" y="128"/>
                    </a:lnTo>
                    <a:lnTo>
                      <a:pt x="2826" y="129"/>
                    </a:lnTo>
                    <a:lnTo>
                      <a:pt x="2830" y="129"/>
                    </a:lnTo>
                    <a:lnTo>
                      <a:pt x="2826" y="128"/>
                    </a:lnTo>
                    <a:lnTo>
                      <a:pt x="2825" y="130"/>
                    </a:lnTo>
                    <a:lnTo>
                      <a:pt x="2825" y="135"/>
                    </a:lnTo>
                    <a:lnTo>
                      <a:pt x="2829" y="135"/>
                    </a:lnTo>
                    <a:lnTo>
                      <a:pt x="2825" y="134"/>
                    </a:lnTo>
                    <a:lnTo>
                      <a:pt x="2825" y="135"/>
                    </a:lnTo>
                    <a:lnTo>
                      <a:pt x="2829" y="135"/>
                    </a:lnTo>
                    <a:lnTo>
                      <a:pt x="2825" y="134"/>
                    </a:lnTo>
                    <a:lnTo>
                      <a:pt x="2823" y="137"/>
                    </a:lnTo>
                    <a:lnTo>
                      <a:pt x="2823" y="142"/>
                    </a:lnTo>
                    <a:lnTo>
                      <a:pt x="2827" y="142"/>
                    </a:lnTo>
                    <a:lnTo>
                      <a:pt x="2823" y="141"/>
                    </a:lnTo>
                    <a:lnTo>
                      <a:pt x="2823" y="142"/>
                    </a:lnTo>
                    <a:lnTo>
                      <a:pt x="2827" y="142"/>
                    </a:lnTo>
                    <a:lnTo>
                      <a:pt x="2823" y="141"/>
                    </a:lnTo>
                    <a:lnTo>
                      <a:pt x="2822" y="143"/>
                    </a:lnTo>
                    <a:lnTo>
                      <a:pt x="2822" y="152"/>
                    </a:lnTo>
                    <a:lnTo>
                      <a:pt x="2826" y="152"/>
                    </a:lnTo>
                    <a:lnTo>
                      <a:pt x="2822" y="151"/>
                    </a:lnTo>
                    <a:lnTo>
                      <a:pt x="2822" y="152"/>
                    </a:lnTo>
                    <a:lnTo>
                      <a:pt x="2826" y="152"/>
                    </a:lnTo>
                    <a:lnTo>
                      <a:pt x="2822" y="151"/>
                    </a:lnTo>
                    <a:lnTo>
                      <a:pt x="2821" y="155"/>
                    </a:lnTo>
                    <a:lnTo>
                      <a:pt x="2821" y="160"/>
                    </a:lnTo>
                    <a:lnTo>
                      <a:pt x="2825" y="160"/>
                    </a:lnTo>
                    <a:lnTo>
                      <a:pt x="2821" y="159"/>
                    </a:lnTo>
                    <a:lnTo>
                      <a:pt x="2821" y="160"/>
                    </a:lnTo>
                    <a:lnTo>
                      <a:pt x="2825" y="160"/>
                    </a:lnTo>
                    <a:lnTo>
                      <a:pt x="2821" y="159"/>
                    </a:lnTo>
                    <a:lnTo>
                      <a:pt x="2820" y="163"/>
                    </a:lnTo>
                    <a:lnTo>
                      <a:pt x="2820" y="168"/>
                    </a:lnTo>
                    <a:lnTo>
                      <a:pt x="2823" y="168"/>
                    </a:lnTo>
                    <a:lnTo>
                      <a:pt x="2820" y="166"/>
                    </a:lnTo>
                    <a:lnTo>
                      <a:pt x="2820" y="168"/>
                    </a:lnTo>
                    <a:lnTo>
                      <a:pt x="2823" y="168"/>
                    </a:lnTo>
                    <a:lnTo>
                      <a:pt x="2820" y="166"/>
                    </a:lnTo>
                    <a:lnTo>
                      <a:pt x="2818" y="170"/>
                    </a:lnTo>
                    <a:lnTo>
                      <a:pt x="2818" y="179"/>
                    </a:lnTo>
                    <a:lnTo>
                      <a:pt x="2822" y="179"/>
                    </a:lnTo>
                    <a:lnTo>
                      <a:pt x="2818" y="178"/>
                    </a:lnTo>
                    <a:lnTo>
                      <a:pt x="2818" y="179"/>
                    </a:lnTo>
                    <a:lnTo>
                      <a:pt x="2822" y="179"/>
                    </a:lnTo>
                    <a:lnTo>
                      <a:pt x="2818" y="178"/>
                    </a:lnTo>
                    <a:lnTo>
                      <a:pt x="2817" y="182"/>
                    </a:lnTo>
                    <a:lnTo>
                      <a:pt x="2817" y="188"/>
                    </a:lnTo>
                    <a:lnTo>
                      <a:pt x="2821" y="188"/>
                    </a:lnTo>
                    <a:lnTo>
                      <a:pt x="2817" y="187"/>
                    </a:lnTo>
                    <a:lnTo>
                      <a:pt x="2817" y="188"/>
                    </a:lnTo>
                    <a:lnTo>
                      <a:pt x="2821" y="188"/>
                    </a:lnTo>
                    <a:lnTo>
                      <a:pt x="2817" y="187"/>
                    </a:lnTo>
                    <a:lnTo>
                      <a:pt x="2816" y="191"/>
                    </a:lnTo>
                    <a:lnTo>
                      <a:pt x="2816" y="196"/>
                    </a:lnTo>
                    <a:lnTo>
                      <a:pt x="2820" y="196"/>
                    </a:lnTo>
                    <a:lnTo>
                      <a:pt x="2816" y="195"/>
                    </a:lnTo>
                    <a:lnTo>
                      <a:pt x="2816" y="196"/>
                    </a:lnTo>
                    <a:lnTo>
                      <a:pt x="2820" y="196"/>
                    </a:lnTo>
                    <a:lnTo>
                      <a:pt x="2816" y="195"/>
                    </a:lnTo>
                    <a:lnTo>
                      <a:pt x="2814" y="200"/>
                    </a:lnTo>
                    <a:lnTo>
                      <a:pt x="2814" y="210"/>
                    </a:lnTo>
                    <a:lnTo>
                      <a:pt x="2818" y="210"/>
                    </a:lnTo>
                    <a:lnTo>
                      <a:pt x="2814" y="209"/>
                    </a:lnTo>
                    <a:lnTo>
                      <a:pt x="2814" y="210"/>
                    </a:lnTo>
                    <a:lnTo>
                      <a:pt x="2818" y="210"/>
                    </a:lnTo>
                    <a:lnTo>
                      <a:pt x="2814" y="209"/>
                    </a:lnTo>
                    <a:lnTo>
                      <a:pt x="2813" y="214"/>
                    </a:lnTo>
                    <a:lnTo>
                      <a:pt x="2813" y="219"/>
                    </a:lnTo>
                    <a:lnTo>
                      <a:pt x="2817" y="219"/>
                    </a:lnTo>
                    <a:lnTo>
                      <a:pt x="2813" y="218"/>
                    </a:lnTo>
                    <a:lnTo>
                      <a:pt x="2813" y="219"/>
                    </a:lnTo>
                    <a:lnTo>
                      <a:pt x="2817" y="219"/>
                    </a:lnTo>
                    <a:lnTo>
                      <a:pt x="2813" y="218"/>
                    </a:lnTo>
                    <a:lnTo>
                      <a:pt x="2812" y="223"/>
                    </a:lnTo>
                    <a:lnTo>
                      <a:pt x="2812" y="230"/>
                    </a:lnTo>
                    <a:lnTo>
                      <a:pt x="2816" y="230"/>
                    </a:lnTo>
                    <a:lnTo>
                      <a:pt x="2812" y="229"/>
                    </a:lnTo>
                    <a:lnTo>
                      <a:pt x="2812" y="230"/>
                    </a:lnTo>
                    <a:lnTo>
                      <a:pt x="2816" y="230"/>
                    </a:lnTo>
                    <a:lnTo>
                      <a:pt x="2812" y="229"/>
                    </a:lnTo>
                    <a:lnTo>
                      <a:pt x="2811" y="234"/>
                    </a:lnTo>
                    <a:lnTo>
                      <a:pt x="2811" y="245"/>
                    </a:lnTo>
                    <a:lnTo>
                      <a:pt x="2814" y="245"/>
                    </a:lnTo>
                    <a:lnTo>
                      <a:pt x="2811" y="244"/>
                    </a:lnTo>
                    <a:lnTo>
                      <a:pt x="2811" y="245"/>
                    </a:lnTo>
                    <a:lnTo>
                      <a:pt x="2814" y="245"/>
                    </a:lnTo>
                    <a:lnTo>
                      <a:pt x="2811" y="244"/>
                    </a:lnTo>
                    <a:lnTo>
                      <a:pt x="2809" y="249"/>
                    </a:lnTo>
                    <a:lnTo>
                      <a:pt x="2809" y="256"/>
                    </a:lnTo>
                    <a:lnTo>
                      <a:pt x="2813" y="256"/>
                    </a:lnTo>
                    <a:lnTo>
                      <a:pt x="2809" y="254"/>
                    </a:lnTo>
                    <a:lnTo>
                      <a:pt x="2809" y="256"/>
                    </a:lnTo>
                    <a:lnTo>
                      <a:pt x="2813" y="256"/>
                    </a:lnTo>
                    <a:lnTo>
                      <a:pt x="2809" y="254"/>
                    </a:lnTo>
                    <a:lnTo>
                      <a:pt x="2808" y="260"/>
                    </a:lnTo>
                    <a:lnTo>
                      <a:pt x="2808" y="267"/>
                    </a:lnTo>
                    <a:lnTo>
                      <a:pt x="2812" y="267"/>
                    </a:lnTo>
                    <a:lnTo>
                      <a:pt x="2808" y="266"/>
                    </a:lnTo>
                    <a:lnTo>
                      <a:pt x="2808" y="267"/>
                    </a:lnTo>
                    <a:lnTo>
                      <a:pt x="2812" y="267"/>
                    </a:lnTo>
                    <a:lnTo>
                      <a:pt x="2808" y="266"/>
                    </a:lnTo>
                    <a:lnTo>
                      <a:pt x="2807" y="271"/>
                    </a:lnTo>
                    <a:lnTo>
                      <a:pt x="2807" y="284"/>
                    </a:lnTo>
                    <a:lnTo>
                      <a:pt x="2811" y="284"/>
                    </a:lnTo>
                    <a:lnTo>
                      <a:pt x="2807" y="284"/>
                    </a:lnTo>
                    <a:lnTo>
                      <a:pt x="2811" y="284"/>
                    </a:lnTo>
                    <a:lnTo>
                      <a:pt x="2807" y="284"/>
                    </a:lnTo>
                    <a:lnTo>
                      <a:pt x="2805" y="291"/>
                    </a:lnTo>
                    <a:lnTo>
                      <a:pt x="2805" y="296"/>
                    </a:lnTo>
                    <a:lnTo>
                      <a:pt x="2809" y="296"/>
                    </a:lnTo>
                    <a:lnTo>
                      <a:pt x="2805" y="296"/>
                    </a:lnTo>
                    <a:lnTo>
                      <a:pt x="2809" y="296"/>
                    </a:lnTo>
                    <a:lnTo>
                      <a:pt x="2805" y="296"/>
                    </a:lnTo>
                    <a:lnTo>
                      <a:pt x="2804" y="302"/>
                    </a:lnTo>
                    <a:lnTo>
                      <a:pt x="2804" y="309"/>
                    </a:lnTo>
                    <a:lnTo>
                      <a:pt x="2808" y="309"/>
                    </a:lnTo>
                    <a:lnTo>
                      <a:pt x="2804" y="309"/>
                    </a:lnTo>
                    <a:lnTo>
                      <a:pt x="2808" y="309"/>
                    </a:lnTo>
                    <a:lnTo>
                      <a:pt x="2804" y="309"/>
                    </a:lnTo>
                    <a:lnTo>
                      <a:pt x="2803" y="315"/>
                    </a:lnTo>
                    <a:lnTo>
                      <a:pt x="2803" y="327"/>
                    </a:lnTo>
                    <a:lnTo>
                      <a:pt x="2807" y="327"/>
                    </a:lnTo>
                    <a:lnTo>
                      <a:pt x="2803" y="327"/>
                    </a:lnTo>
                    <a:lnTo>
                      <a:pt x="2807" y="327"/>
                    </a:lnTo>
                    <a:lnTo>
                      <a:pt x="2803" y="327"/>
                    </a:lnTo>
                    <a:lnTo>
                      <a:pt x="2801" y="333"/>
                    </a:lnTo>
                    <a:lnTo>
                      <a:pt x="2801" y="341"/>
                    </a:lnTo>
                    <a:lnTo>
                      <a:pt x="2805" y="341"/>
                    </a:lnTo>
                    <a:lnTo>
                      <a:pt x="2801" y="341"/>
                    </a:lnTo>
                    <a:lnTo>
                      <a:pt x="2805" y="341"/>
                    </a:lnTo>
                    <a:lnTo>
                      <a:pt x="2801" y="341"/>
                    </a:lnTo>
                    <a:lnTo>
                      <a:pt x="2800" y="347"/>
                    </a:lnTo>
                    <a:lnTo>
                      <a:pt x="2800" y="360"/>
                    </a:lnTo>
                    <a:lnTo>
                      <a:pt x="2804" y="360"/>
                    </a:lnTo>
                    <a:lnTo>
                      <a:pt x="2800" y="360"/>
                    </a:lnTo>
                    <a:lnTo>
                      <a:pt x="2804" y="360"/>
                    </a:lnTo>
                    <a:lnTo>
                      <a:pt x="2800" y="360"/>
                    </a:lnTo>
                    <a:lnTo>
                      <a:pt x="2799" y="368"/>
                    </a:lnTo>
                    <a:lnTo>
                      <a:pt x="2799" y="375"/>
                    </a:lnTo>
                    <a:lnTo>
                      <a:pt x="2803" y="375"/>
                    </a:lnTo>
                    <a:lnTo>
                      <a:pt x="2799" y="375"/>
                    </a:lnTo>
                    <a:lnTo>
                      <a:pt x="2803" y="375"/>
                    </a:lnTo>
                    <a:lnTo>
                      <a:pt x="2799" y="375"/>
                    </a:lnTo>
                    <a:lnTo>
                      <a:pt x="2798" y="382"/>
                    </a:lnTo>
                    <a:lnTo>
                      <a:pt x="2798" y="389"/>
                    </a:lnTo>
                    <a:lnTo>
                      <a:pt x="2801" y="389"/>
                    </a:lnTo>
                    <a:lnTo>
                      <a:pt x="2798" y="389"/>
                    </a:lnTo>
                    <a:lnTo>
                      <a:pt x="2801" y="389"/>
                    </a:lnTo>
                    <a:lnTo>
                      <a:pt x="2798" y="389"/>
                    </a:lnTo>
                    <a:lnTo>
                      <a:pt x="2796" y="397"/>
                    </a:lnTo>
                    <a:lnTo>
                      <a:pt x="2796" y="411"/>
                    </a:lnTo>
                    <a:lnTo>
                      <a:pt x="2800" y="411"/>
                    </a:lnTo>
                    <a:lnTo>
                      <a:pt x="2796" y="411"/>
                    </a:lnTo>
                    <a:lnTo>
                      <a:pt x="2800" y="411"/>
                    </a:lnTo>
                    <a:lnTo>
                      <a:pt x="2796" y="411"/>
                    </a:lnTo>
                    <a:lnTo>
                      <a:pt x="2795" y="419"/>
                    </a:lnTo>
                    <a:lnTo>
                      <a:pt x="2795" y="426"/>
                    </a:lnTo>
                    <a:lnTo>
                      <a:pt x="2799" y="426"/>
                    </a:lnTo>
                    <a:lnTo>
                      <a:pt x="2795" y="426"/>
                    </a:lnTo>
                    <a:lnTo>
                      <a:pt x="2799" y="426"/>
                    </a:lnTo>
                    <a:lnTo>
                      <a:pt x="2795" y="426"/>
                    </a:lnTo>
                    <a:lnTo>
                      <a:pt x="2794" y="434"/>
                    </a:lnTo>
                    <a:lnTo>
                      <a:pt x="2794" y="442"/>
                    </a:lnTo>
                    <a:lnTo>
                      <a:pt x="2798" y="442"/>
                    </a:lnTo>
                    <a:lnTo>
                      <a:pt x="2794" y="442"/>
                    </a:lnTo>
                    <a:lnTo>
                      <a:pt x="2798" y="442"/>
                    </a:lnTo>
                    <a:lnTo>
                      <a:pt x="2794" y="442"/>
                    </a:lnTo>
                    <a:lnTo>
                      <a:pt x="2792" y="450"/>
                    </a:lnTo>
                    <a:lnTo>
                      <a:pt x="2792" y="466"/>
                    </a:lnTo>
                    <a:lnTo>
                      <a:pt x="2796" y="466"/>
                    </a:lnTo>
                    <a:lnTo>
                      <a:pt x="2792" y="466"/>
                    </a:lnTo>
                    <a:lnTo>
                      <a:pt x="2796" y="466"/>
                    </a:lnTo>
                    <a:lnTo>
                      <a:pt x="2792" y="466"/>
                    </a:lnTo>
                    <a:lnTo>
                      <a:pt x="2791" y="474"/>
                    </a:lnTo>
                    <a:lnTo>
                      <a:pt x="2791" y="482"/>
                    </a:lnTo>
                    <a:lnTo>
                      <a:pt x="2795" y="482"/>
                    </a:lnTo>
                    <a:lnTo>
                      <a:pt x="2791" y="482"/>
                    </a:lnTo>
                    <a:lnTo>
                      <a:pt x="2795" y="482"/>
                    </a:lnTo>
                    <a:lnTo>
                      <a:pt x="2791" y="482"/>
                    </a:lnTo>
                    <a:lnTo>
                      <a:pt x="2790" y="491"/>
                    </a:lnTo>
                    <a:lnTo>
                      <a:pt x="2794" y="491"/>
                    </a:lnTo>
                    <a:lnTo>
                      <a:pt x="2794" y="487"/>
                    </a:lnTo>
                    <a:lnTo>
                      <a:pt x="2791" y="488"/>
                    </a:lnTo>
                    <a:lnTo>
                      <a:pt x="2790" y="491"/>
                    </a:lnTo>
                    <a:lnTo>
                      <a:pt x="2794" y="491"/>
                    </a:lnTo>
                    <a:lnTo>
                      <a:pt x="2794" y="487"/>
                    </a:lnTo>
                    <a:lnTo>
                      <a:pt x="2755" y="487"/>
                    </a:lnTo>
                    <a:lnTo>
                      <a:pt x="2752" y="488"/>
                    </a:lnTo>
                    <a:lnTo>
                      <a:pt x="2751" y="491"/>
                    </a:lnTo>
                    <a:lnTo>
                      <a:pt x="2750" y="503"/>
                    </a:lnTo>
                    <a:lnTo>
                      <a:pt x="2750" y="521"/>
                    </a:lnTo>
                    <a:lnTo>
                      <a:pt x="2754" y="521"/>
                    </a:lnTo>
                    <a:lnTo>
                      <a:pt x="2750" y="521"/>
                    </a:lnTo>
                    <a:lnTo>
                      <a:pt x="2754" y="521"/>
                    </a:lnTo>
                    <a:lnTo>
                      <a:pt x="2750" y="521"/>
                    </a:lnTo>
                    <a:lnTo>
                      <a:pt x="2749" y="540"/>
                    </a:lnTo>
                    <a:lnTo>
                      <a:pt x="2749" y="557"/>
                    </a:lnTo>
                    <a:lnTo>
                      <a:pt x="2752" y="557"/>
                    </a:lnTo>
                    <a:lnTo>
                      <a:pt x="2749" y="557"/>
                    </a:lnTo>
                    <a:lnTo>
                      <a:pt x="2752" y="557"/>
                    </a:lnTo>
                    <a:lnTo>
                      <a:pt x="2749" y="557"/>
                    </a:lnTo>
                    <a:lnTo>
                      <a:pt x="2747" y="575"/>
                    </a:lnTo>
                    <a:lnTo>
                      <a:pt x="2747" y="610"/>
                    </a:lnTo>
                    <a:lnTo>
                      <a:pt x="2751" y="610"/>
                    </a:lnTo>
                    <a:lnTo>
                      <a:pt x="2747" y="610"/>
                    </a:lnTo>
                    <a:lnTo>
                      <a:pt x="2751" y="610"/>
                    </a:lnTo>
                    <a:lnTo>
                      <a:pt x="2747" y="610"/>
                    </a:lnTo>
                    <a:lnTo>
                      <a:pt x="2746" y="627"/>
                    </a:lnTo>
                    <a:lnTo>
                      <a:pt x="2746" y="643"/>
                    </a:lnTo>
                    <a:lnTo>
                      <a:pt x="2750" y="643"/>
                    </a:lnTo>
                    <a:lnTo>
                      <a:pt x="2746" y="643"/>
                    </a:lnTo>
                    <a:lnTo>
                      <a:pt x="2750" y="643"/>
                    </a:lnTo>
                    <a:lnTo>
                      <a:pt x="2746" y="643"/>
                    </a:lnTo>
                    <a:lnTo>
                      <a:pt x="2745" y="660"/>
                    </a:lnTo>
                    <a:lnTo>
                      <a:pt x="2745" y="676"/>
                    </a:lnTo>
                    <a:lnTo>
                      <a:pt x="2749" y="676"/>
                    </a:lnTo>
                    <a:lnTo>
                      <a:pt x="2745" y="676"/>
                    </a:lnTo>
                    <a:lnTo>
                      <a:pt x="2749" y="676"/>
                    </a:lnTo>
                    <a:lnTo>
                      <a:pt x="2745" y="676"/>
                    </a:lnTo>
                    <a:lnTo>
                      <a:pt x="2743" y="691"/>
                    </a:lnTo>
                    <a:lnTo>
                      <a:pt x="2743" y="721"/>
                    </a:lnTo>
                    <a:lnTo>
                      <a:pt x="2747" y="721"/>
                    </a:lnTo>
                    <a:lnTo>
                      <a:pt x="2743" y="721"/>
                    </a:lnTo>
                    <a:lnTo>
                      <a:pt x="2747" y="721"/>
                    </a:lnTo>
                    <a:lnTo>
                      <a:pt x="2743" y="721"/>
                    </a:lnTo>
                    <a:lnTo>
                      <a:pt x="2742" y="736"/>
                    </a:lnTo>
                    <a:lnTo>
                      <a:pt x="2742" y="749"/>
                    </a:lnTo>
                    <a:lnTo>
                      <a:pt x="2746" y="749"/>
                    </a:lnTo>
                    <a:lnTo>
                      <a:pt x="2742" y="749"/>
                    </a:lnTo>
                    <a:lnTo>
                      <a:pt x="2746" y="749"/>
                    </a:lnTo>
                    <a:lnTo>
                      <a:pt x="2742" y="749"/>
                    </a:lnTo>
                    <a:lnTo>
                      <a:pt x="2741" y="764"/>
                    </a:lnTo>
                    <a:lnTo>
                      <a:pt x="2741" y="777"/>
                    </a:lnTo>
                    <a:lnTo>
                      <a:pt x="2745" y="777"/>
                    </a:lnTo>
                    <a:lnTo>
                      <a:pt x="2741" y="777"/>
                    </a:lnTo>
                    <a:lnTo>
                      <a:pt x="2745" y="777"/>
                    </a:lnTo>
                    <a:lnTo>
                      <a:pt x="2741" y="777"/>
                    </a:lnTo>
                    <a:lnTo>
                      <a:pt x="2739" y="789"/>
                    </a:lnTo>
                    <a:lnTo>
                      <a:pt x="2739" y="813"/>
                    </a:lnTo>
                    <a:lnTo>
                      <a:pt x="2743" y="813"/>
                    </a:lnTo>
                    <a:lnTo>
                      <a:pt x="2739" y="813"/>
                    </a:lnTo>
                    <a:lnTo>
                      <a:pt x="2743" y="813"/>
                    </a:lnTo>
                    <a:lnTo>
                      <a:pt x="2739" y="813"/>
                    </a:lnTo>
                    <a:lnTo>
                      <a:pt x="2738" y="823"/>
                    </a:lnTo>
                    <a:lnTo>
                      <a:pt x="2738" y="833"/>
                    </a:lnTo>
                    <a:lnTo>
                      <a:pt x="2742" y="833"/>
                    </a:lnTo>
                    <a:lnTo>
                      <a:pt x="2738" y="833"/>
                    </a:lnTo>
                    <a:lnTo>
                      <a:pt x="2742" y="833"/>
                    </a:lnTo>
                    <a:lnTo>
                      <a:pt x="2738" y="833"/>
                    </a:lnTo>
                    <a:lnTo>
                      <a:pt x="2737" y="844"/>
                    </a:lnTo>
                    <a:lnTo>
                      <a:pt x="2737" y="853"/>
                    </a:lnTo>
                    <a:lnTo>
                      <a:pt x="2741" y="853"/>
                    </a:lnTo>
                    <a:lnTo>
                      <a:pt x="2737" y="853"/>
                    </a:lnTo>
                    <a:lnTo>
                      <a:pt x="2741" y="853"/>
                    </a:lnTo>
                    <a:lnTo>
                      <a:pt x="2737" y="853"/>
                    </a:lnTo>
                    <a:lnTo>
                      <a:pt x="2736" y="862"/>
                    </a:lnTo>
                    <a:lnTo>
                      <a:pt x="2736" y="876"/>
                    </a:lnTo>
                    <a:lnTo>
                      <a:pt x="2739" y="876"/>
                    </a:lnTo>
                    <a:lnTo>
                      <a:pt x="2736" y="876"/>
                    </a:lnTo>
                    <a:lnTo>
                      <a:pt x="2739" y="876"/>
                    </a:lnTo>
                    <a:lnTo>
                      <a:pt x="2736" y="876"/>
                    </a:lnTo>
                    <a:lnTo>
                      <a:pt x="2734" y="884"/>
                    </a:lnTo>
                    <a:lnTo>
                      <a:pt x="2734" y="890"/>
                    </a:lnTo>
                    <a:lnTo>
                      <a:pt x="2738" y="890"/>
                    </a:lnTo>
                    <a:lnTo>
                      <a:pt x="2734" y="889"/>
                    </a:lnTo>
                    <a:lnTo>
                      <a:pt x="2734" y="890"/>
                    </a:lnTo>
                    <a:lnTo>
                      <a:pt x="2738" y="890"/>
                    </a:lnTo>
                    <a:lnTo>
                      <a:pt x="2734" y="889"/>
                    </a:lnTo>
                    <a:lnTo>
                      <a:pt x="2733" y="894"/>
                    </a:lnTo>
                    <a:lnTo>
                      <a:pt x="2733" y="901"/>
                    </a:lnTo>
                    <a:lnTo>
                      <a:pt x="2737" y="901"/>
                    </a:lnTo>
                    <a:lnTo>
                      <a:pt x="2733" y="899"/>
                    </a:lnTo>
                    <a:lnTo>
                      <a:pt x="2733" y="901"/>
                    </a:lnTo>
                    <a:lnTo>
                      <a:pt x="2737" y="901"/>
                    </a:lnTo>
                    <a:lnTo>
                      <a:pt x="2733" y="899"/>
                    </a:lnTo>
                    <a:lnTo>
                      <a:pt x="2732" y="903"/>
                    </a:lnTo>
                    <a:lnTo>
                      <a:pt x="2732" y="911"/>
                    </a:lnTo>
                    <a:lnTo>
                      <a:pt x="2736" y="911"/>
                    </a:lnTo>
                    <a:lnTo>
                      <a:pt x="2732" y="910"/>
                    </a:lnTo>
                    <a:lnTo>
                      <a:pt x="2732" y="911"/>
                    </a:lnTo>
                    <a:lnTo>
                      <a:pt x="2736" y="911"/>
                    </a:lnTo>
                    <a:lnTo>
                      <a:pt x="2732" y="910"/>
                    </a:lnTo>
                    <a:lnTo>
                      <a:pt x="2730" y="912"/>
                    </a:lnTo>
                    <a:lnTo>
                      <a:pt x="2730" y="915"/>
                    </a:lnTo>
                    <a:lnTo>
                      <a:pt x="2734" y="915"/>
                    </a:lnTo>
                    <a:lnTo>
                      <a:pt x="2734" y="911"/>
                    </a:lnTo>
                    <a:lnTo>
                      <a:pt x="2732" y="912"/>
                    </a:lnTo>
                    <a:lnTo>
                      <a:pt x="2730" y="915"/>
                    </a:lnTo>
                    <a:lnTo>
                      <a:pt x="2734" y="915"/>
                    </a:lnTo>
                    <a:lnTo>
                      <a:pt x="2734" y="911"/>
                    </a:lnTo>
                    <a:lnTo>
                      <a:pt x="2733" y="911"/>
                    </a:lnTo>
                    <a:lnTo>
                      <a:pt x="2730" y="912"/>
                    </a:lnTo>
                    <a:lnTo>
                      <a:pt x="2729" y="915"/>
                    </a:lnTo>
                    <a:lnTo>
                      <a:pt x="2729" y="916"/>
                    </a:lnTo>
                    <a:lnTo>
                      <a:pt x="2738" y="916"/>
                    </a:lnTo>
                    <a:lnTo>
                      <a:pt x="2737" y="916"/>
                    </a:lnTo>
                    <a:lnTo>
                      <a:pt x="2736" y="914"/>
                    </a:lnTo>
                    <a:lnTo>
                      <a:pt x="2733" y="912"/>
                    </a:lnTo>
                    <a:lnTo>
                      <a:pt x="2730" y="914"/>
                    </a:lnTo>
                    <a:lnTo>
                      <a:pt x="2729" y="916"/>
                    </a:lnTo>
                    <a:lnTo>
                      <a:pt x="2738" y="916"/>
                    </a:lnTo>
                    <a:lnTo>
                      <a:pt x="2738" y="915"/>
                    </a:lnTo>
                    <a:lnTo>
                      <a:pt x="2737" y="915"/>
                    </a:lnTo>
                    <a:lnTo>
                      <a:pt x="2737" y="912"/>
                    </a:lnTo>
                    <a:lnTo>
                      <a:pt x="2736" y="911"/>
                    </a:lnTo>
                    <a:lnTo>
                      <a:pt x="2732" y="914"/>
                    </a:lnTo>
                    <a:lnTo>
                      <a:pt x="2737" y="914"/>
                    </a:lnTo>
                    <a:lnTo>
                      <a:pt x="2736" y="911"/>
                    </a:lnTo>
                    <a:lnTo>
                      <a:pt x="2732" y="914"/>
                    </a:lnTo>
                    <a:lnTo>
                      <a:pt x="2737" y="914"/>
                    </a:lnTo>
                    <a:lnTo>
                      <a:pt x="2737" y="912"/>
                    </a:lnTo>
                    <a:lnTo>
                      <a:pt x="2736" y="912"/>
                    </a:lnTo>
                    <a:lnTo>
                      <a:pt x="2736" y="910"/>
                    </a:lnTo>
                    <a:lnTo>
                      <a:pt x="2734" y="908"/>
                    </a:lnTo>
                    <a:lnTo>
                      <a:pt x="2730" y="911"/>
                    </a:lnTo>
                    <a:lnTo>
                      <a:pt x="2736" y="911"/>
                    </a:lnTo>
                    <a:lnTo>
                      <a:pt x="2734" y="908"/>
                    </a:lnTo>
                    <a:lnTo>
                      <a:pt x="2730" y="911"/>
                    </a:lnTo>
                    <a:lnTo>
                      <a:pt x="2736" y="911"/>
                    </a:lnTo>
                    <a:lnTo>
                      <a:pt x="2736" y="910"/>
                    </a:lnTo>
                    <a:lnTo>
                      <a:pt x="2734" y="910"/>
                    </a:lnTo>
                    <a:lnTo>
                      <a:pt x="2734" y="908"/>
                    </a:lnTo>
                    <a:lnTo>
                      <a:pt x="2733" y="906"/>
                    </a:lnTo>
                    <a:lnTo>
                      <a:pt x="2729" y="907"/>
                    </a:lnTo>
                    <a:lnTo>
                      <a:pt x="2734" y="907"/>
                    </a:lnTo>
                    <a:lnTo>
                      <a:pt x="2733" y="906"/>
                    </a:lnTo>
                    <a:lnTo>
                      <a:pt x="2729" y="907"/>
                    </a:lnTo>
                    <a:lnTo>
                      <a:pt x="2734" y="907"/>
                    </a:lnTo>
                    <a:lnTo>
                      <a:pt x="2734" y="903"/>
                    </a:lnTo>
                    <a:lnTo>
                      <a:pt x="2733" y="903"/>
                    </a:lnTo>
                    <a:lnTo>
                      <a:pt x="2733" y="901"/>
                    </a:lnTo>
                    <a:lnTo>
                      <a:pt x="2732" y="899"/>
                    </a:lnTo>
                    <a:lnTo>
                      <a:pt x="2728" y="902"/>
                    </a:lnTo>
                    <a:lnTo>
                      <a:pt x="2733" y="902"/>
                    </a:lnTo>
                    <a:lnTo>
                      <a:pt x="2732" y="899"/>
                    </a:lnTo>
                    <a:lnTo>
                      <a:pt x="2728" y="902"/>
                    </a:lnTo>
                    <a:lnTo>
                      <a:pt x="2733" y="902"/>
                    </a:lnTo>
                    <a:lnTo>
                      <a:pt x="2733" y="899"/>
                    </a:lnTo>
                    <a:lnTo>
                      <a:pt x="2732" y="899"/>
                    </a:lnTo>
                    <a:lnTo>
                      <a:pt x="2732" y="897"/>
                    </a:lnTo>
                    <a:lnTo>
                      <a:pt x="2730" y="895"/>
                    </a:lnTo>
                    <a:lnTo>
                      <a:pt x="2727" y="898"/>
                    </a:lnTo>
                    <a:lnTo>
                      <a:pt x="2732" y="898"/>
                    </a:lnTo>
                    <a:lnTo>
                      <a:pt x="2730" y="895"/>
                    </a:lnTo>
                    <a:lnTo>
                      <a:pt x="2727" y="898"/>
                    </a:lnTo>
                    <a:lnTo>
                      <a:pt x="2732" y="898"/>
                    </a:lnTo>
                    <a:lnTo>
                      <a:pt x="2732" y="895"/>
                    </a:lnTo>
                    <a:lnTo>
                      <a:pt x="2730" y="895"/>
                    </a:lnTo>
                    <a:lnTo>
                      <a:pt x="2730" y="893"/>
                    </a:lnTo>
                    <a:lnTo>
                      <a:pt x="2729" y="892"/>
                    </a:lnTo>
                    <a:lnTo>
                      <a:pt x="2725" y="894"/>
                    </a:lnTo>
                    <a:lnTo>
                      <a:pt x="2730" y="894"/>
                    </a:lnTo>
                    <a:lnTo>
                      <a:pt x="2729" y="892"/>
                    </a:lnTo>
                    <a:lnTo>
                      <a:pt x="2725" y="894"/>
                    </a:lnTo>
                    <a:lnTo>
                      <a:pt x="2730" y="894"/>
                    </a:lnTo>
                    <a:lnTo>
                      <a:pt x="2730" y="889"/>
                    </a:lnTo>
                    <a:lnTo>
                      <a:pt x="2729" y="889"/>
                    </a:lnTo>
                    <a:lnTo>
                      <a:pt x="2729" y="888"/>
                    </a:lnTo>
                    <a:lnTo>
                      <a:pt x="2728" y="885"/>
                    </a:lnTo>
                    <a:lnTo>
                      <a:pt x="2724" y="886"/>
                    </a:lnTo>
                    <a:lnTo>
                      <a:pt x="2729" y="886"/>
                    </a:lnTo>
                    <a:lnTo>
                      <a:pt x="2728" y="885"/>
                    </a:lnTo>
                    <a:lnTo>
                      <a:pt x="2724" y="886"/>
                    </a:lnTo>
                    <a:lnTo>
                      <a:pt x="2729" y="886"/>
                    </a:lnTo>
                    <a:lnTo>
                      <a:pt x="2729" y="884"/>
                    </a:lnTo>
                    <a:lnTo>
                      <a:pt x="2728" y="884"/>
                    </a:lnTo>
                    <a:lnTo>
                      <a:pt x="2728" y="881"/>
                    </a:lnTo>
                    <a:lnTo>
                      <a:pt x="2727" y="880"/>
                    </a:lnTo>
                    <a:lnTo>
                      <a:pt x="2723" y="882"/>
                    </a:lnTo>
                    <a:lnTo>
                      <a:pt x="2728" y="882"/>
                    </a:lnTo>
                    <a:lnTo>
                      <a:pt x="2727" y="880"/>
                    </a:lnTo>
                    <a:lnTo>
                      <a:pt x="2723" y="882"/>
                    </a:lnTo>
                    <a:lnTo>
                      <a:pt x="2728" y="882"/>
                    </a:lnTo>
                    <a:lnTo>
                      <a:pt x="2728" y="880"/>
                    </a:lnTo>
                    <a:lnTo>
                      <a:pt x="2727" y="880"/>
                    </a:lnTo>
                    <a:lnTo>
                      <a:pt x="2727" y="879"/>
                    </a:lnTo>
                    <a:lnTo>
                      <a:pt x="2725" y="876"/>
                    </a:lnTo>
                    <a:lnTo>
                      <a:pt x="2721" y="877"/>
                    </a:lnTo>
                    <a:lnTo>
                      <a:pt x="2727" y="877"/>
                    </a:lnTo>
                    <a:lnTo>
                      <a:pt x="2725" y="876"/>
                    </a:lnTo>
                    <a:lnTo>
                      <a:pt x="2721" y="877"/>
                    </a:lnTo>
                    <a:lnTo>
                      <a:pt x="2727" y="877"/>
                    </a:lnTo>
                    <a:lnTo>
                      <a:pt x="2727" y="871"/>
                    </a:lnTo>
                    <a:lnTo>
                      <a:pt x="2725" y="871"/>
                    </a:lnTo>
                    <a:lnTo>
                      <a:pt x="2725" y="870"/>
                    </a:lnTo>
                    <a:lnTo>
                      <a:pt x="2724" y="867"/>
                    </a:lnTo>
                    <a:lnTo>
                      <a:pt x="2720" y="868"/>
                    </a:lnTo>
                    <a:lnTo>
                      <a:pt x="2725" y="868"/>
                    </a:lnTo>
                    <a:lnTo>
                      <a:pt x="2724" y="867"/>
                    </a:lnTo>
                    <a:lnTo>
                      <a:pt x="2720" y="868"/>
                    </a:lnTo>
                    <a:lnTo>
                      <a:pt x="2725" y="868"/>
                    </a:lnTo>
                    <a:lnTo>
                      <a:pt x="2725" y="866"/>
                    </a:lnTo>
                    <a:lnTo>
                      <a:pt x="2724" y="866"/>
                    </a:lnTo>
                    <a:lnTo>
                      <a:pt x="2724" y="864"/>
                    </a:lnTo>
                    <a:lnTo>
                      <a:pt x="2723" y="862"/>
                    </a:lnTo>
                    <a:lnTo>
                      <a:pt x="2719" y="863"/>
                    </a:lnTo>
                    <a:lnTo>
                      <a:pt x="2724" y="863"/>
                    </a:lnTo>
                    <a:lnTo>
                      <a:pt x="2723" y="862"/>
                    </a:lnTo>
                    <a:lnTo>
                      <a:pt x="2719" y="863"/>
                    </a:lnTo>
                    <a:lnTo>
                      <a:pt x="2724" y="863"/>
                    </a:lnTo>
                    <a:lnTo>
                      <a:pt x="2724" y="859"/>
                    </a:lnTo>
                    <a:lnTo>
                      <a:pt x="2723" y="859"/>
                    </a:lnTo>
                    <a:lnTo>
                      <a:pt x="2723" y="858"/>
                    </a:lnTo>
                    <a:lnTo>
                      <a:pt x="2721" y="855"/>
                    </a:lnTo>
                    <a:lnTo>
                      <a:pt x="2718" y="857"/>
                    </a:lnTo>
                    <a:lnTo>
                      <a:pt x="2723" y="857"/>
                    </a:lnTo>
                    <a:lnTo>
                      <a:pt x="2721" y="855"/>
                    </a:lnTo>
                    <a:lnTo>
                      <a:pt x="2718" y="857"/>
                    </a:lnTo>
                    <a:lnTo>
                      <a:pt x="2723" y="857"/>
                    </a:lnTo>
                    <a:lnTo>
                      <a:pt x="2723" y="850"/>
                    </a:lnTo>
                    <a:lnTo>
                      <a:pt x="2721" y="850"/>
                    </a:lnTo>
                    <a:lnTo>
                      <a:pt x="2721" y="849"/>
                    </a:lnTo>
                    <a:lnTo>
                      <a:pt x="2720" y="846"/>
                    </a:lnTo>
                    <a:lnTo>
                      <a:pt x="2716" y="848"/>
                    </a:lnTo>
                    <a:lnTo>
                      <a:pt x="2721" y="848"/>
                    </a:lnTo>
                    <a:lnTo>
                      <a:pt x="2720" y="846"/>
                    </a:lnTo>
                    <a:lnTo>
                      <a:pt x="2716" y="848"/>
                    </a:lnTo>
                    <a:lnTo>
                      <a:pt x="2721" y="848"/>
                    </a:lnTo>
                    <a:lnTo>
                      <a:pt x="2721" y="844"/>
                    </a:lnTo>
                    <a:lnTo>
                      <a:pt x="2720" y="842"/>
                    </a:lnTo>
                    <a:lnTo>
                      <a:pt x="2719" y="839"/>
                    </a:lnTo>
                    <a:lnTo>
                      <a:pt x="2715" y="840"/>
                    </a:lnTo>
                    <a:lnTo>
                      <a:pt x="2720" y="840"/>
                    </a:lnTo>
                    <a:lnTo>
                      <a:pt x="2719" y="839"/>
                    </a:lnTo>
                    <a:lnTo>
                      <a:pt x="2715" y="840"/>
                    </a:lnTo>
                    <a:lnTo>
                      <a:pt x="2720" y="840"/>
                    </a:lnTo>
                    <a:lnTo>
                      <a:pt x="2720" y="837"/>
                    </a:lnTo>
                    <a:lnTo>
                      <a:pt x="2719" y="836"/>
                    </a:lnTo>
                    <a:lnTo>
                      <a:pt x="2718" y="832"/>
                    </a:lnTo>
                    <a:lnTo>
                      <a:pt x="2714" y="833"/>
                    </a:lnTo>
                    <a:lnTo>
                      <a:pt x="2719" y="833"/>
                    </a:lnTo>
                    <a:lnTo>
                      <a:pt x="2718" y="832"/>
                    </a:lnTo>
                    <a:lnTo>
                      <a:pt x="2714" y="833"/>
                    </a:lnTo>
                    <a:lnTo>
                      <a:pt x="2719" y="833"/>
                    </a:lnTo>
                    <a:lnTo>
                      <a:pt x="2719" y="826"/>
                    </a:lnTo>
                    <a:lnTo>
                      <a:pt x="2718" y="824"/>
                    </a:lnTo>
                    <a:lnTo>
                      <a:pt x="2716" y="820"/>
                    </a:lnTo>
                    <a:lnTo>
                      <a:pt x="2712" y="822"/>
                    </a:lnTo>
                    <a:lnTo>
                      <a:pt x="2718" y="822"/>
                    </a:lnTo>
                    <a:lnTo>
                      <a:pt x="2716" y="820"/>
                    </a:lnTo>
                    <a:lnTo>
                      <a:pt x="2712" y="822"/>
                    </a:lnTo>
                    <a:lnTo>
                      <a:pt x="2718" y="822"/>
                    </a:lnTo>
                    <a:lnTo>
                      <a:pt x="2718" y="818"/>
                    </a:lnTo>
                    <a:lnTo>
                      <a:pt x="2716" y="817"/>
                    </a:lnTo>
                    <a:lnTo>
                      <a:pt x="2715" y="813"/>
                    </a:lnTo>
                    <a:lnTo>
                      <a:pt x="2711" y="814"/>
                    </a:lnTo>
                    <a:lnTo>
                      <a:pt x="2716" y="814"/>
                    </a:lnTo>
                    <a:lnTo>
                      <a:pt x="2715" y="813"/>
                    </a:lnTo>
                    <a:lnTo>
                      <a:pt x="2711" y="814"/>
                    </a:lnTo>
                    <a:lnTo>
                      <a:pt x="2716" y="814"/>
                    </a:lnTo>
                    <a:lnTo>
                      <a:pt x="2716" y="810"/>
                    </a:lnTo>
                    <a:lnTo>
                      <a:pt x="2715" y="809"/>
                    </a:lnTo>
                    <a:lnTo>
                      <a:pt x="2714" y="805"/>
                    </a:lnTo>
                    <a:lnTo>
                      <a:pt x="2710" y="806"/>
                    </a:lnTo>
                    <a:lnTo>
                      <a:pt x="2715" y="806"/>
                    </a:lnTo>
                    <a:lnTo>
                      <a:pt x="2714" y="805"/>
                    </a:lnTo>
                    <a:lnTo>
                      <a:pt x="2710" y="806"/>
                    </a:lnTo>
                    <a:lnTo>
                      <a:pt x="2715" y="806"/>
                    </a:lnTo>
                    <a:lnTo>
                      <a:pt x="2715" y="798"/>
                    </a:lnTo>
                    <a:lnTo>
                      <a:pt x="2714" y="798"/>
                    </a:lnTo>
                    <a:lnTo>
                      <a:pt x="2712" y="793"/>
                    </a:lnTo>
                    <a:lnTo>
                      <a:pt x="2708" y="793"/>
                    </a:lnTo>
                    <a:lnTo>
                      <a:pt x="2714" y="793"/>
                    </a:lnTo>
                    <a:lnTo>
                      <a:pt x="2708" y="793"/>
                    </a:lnTo>
                    <a:lnTo>
                      <a:pt x="2714" y="793"/>
                    </a:lnTo>
                    <a:lnTo>
                      <a:pt x="2714" y="789"/>
                    </a:lnTo>
                    <a:lnTo>
                      <a:pt x="2712" y="788"/>
                    </a:lnTo>
                    <a:lnTo>
                      <a:pt x="2711" y="784"/>
                    </a:lnTo>
                    <a:lnTo>
                      <a:pt x="2707" y="786"/>
                    </a:lnTo>
                    <a:lnTo>
                      <a:pt x="2712" y="786"/>
                    </a:lnTo>
                    <a:lnTo>
                      <a:pt x="2711" y="784"/>
                    </a:lnTo>
                    <a:lnTo>
                      <a:pt x="2707" y="786"/>
                    </a:lnTo>
                    <a:lnTo>
                      <a:pt x="2712" y="786"/>
                    </a:lnTo>
                    <a:lnTo>
                      <a:pt x="2712" y="780"/>
                    </a:lnTo>
                    <a:lnTo>
                      <a:pt x="2711" y="780"/>
                    </a:lnTo>
                    <a:lnTo>
                      <a:pt x="2710" y="775"/>
                    </a:lnTo>
                    <a:lnTo>
                      <a:pt x="2706" y="775"/>
                    </a:lnTo>
                    <a:lnTo>
                      <a:pt x="2711" y="775"/>
                    </a:lnTo>
                    <a:lnTo>
                      <a:pt x="2706" y="775"/>
                    </a:lnTo>
                    <a:lnTo>
                      <a:pt x="2711" y="775"/>
                    </a:lnTo>
                    <a:lnTo>
                      <a:pt x="2711" y="766"/>
                    </a:lnTo>
                    <a:lnTo>
                      <a:pt x="2710" y="766"/>
                    </a:lnTo>
                    <a:lnTo>
                      <a:pt x="2708" y="761"/>
                    </a:lnTo>
                    <a:lnTo>
                      <a:pt x="2705" y="761"/>
                    </a:lnTo>
                    <a:lnTo>
                      <a:pt x="2710" y="761"/>
                    </a:lnTo>
                    <a:lnTo>
                      <a:pt x="2705" y="761"/>
                    </a:lnTo>
                    <a:lnTo>
                      <a:pt x="2710" y="761"/>
                    </a:lnTo>
                    <a:lnTo>
                      <a:pt x="2710" y="757"/>
                    </a:lnTo>
                    <a:lnTo>
                      <a:pt x="2708" y="757"/>
                    </a:lnTo>
                    <a:lnTo>
                      <a:pt x="2707" y="752"/>
                    </a:lnTo>
                    <a:lnTo>
                      <a:pt x="2703" y="752"/>
                    </a:lnTo>
                    <a:lnTo>
                      <a:pt x="2708" y="752"/>
                    </a:lnTo>
                    <a:lnTo>
                      <a:pt x="2703" y="752"/>
                    </a:lnTo>
                    <a:lnTo>
                      <a:pt x="2708" y="752"/>
                    </a:lnTo>
                    <a:lnTo>
                      <a:pt x="2708" y="747"/>
                    </a:lnTo>
                    <a:lnTo>
                      <a:pt x="2707" y="747"/>
                    </a:lnTo>
                    <a:lnTo>
                      <a:pt x="2706" y="742"/>
                    </a:lnTo>
                    <a:lnTo>
                      <a:pt x="2702" y="742"/>
                    </a:lnTo>
                    <a:lnTo>
                      <a:pt x="2707" y="742"/>
                    </a:lnTo>
                    <a:lnTo>
                      <a:pt x="2702" y="742"/>
                    </a:lnTo>
                    <a:lnTo>
                      <a:pt x="2707" y="742"/>
                    </a:lnTo>
                    <a:lnTo>
                      <a:pt x="2707" y="731"/>
                    </a:lnTo>
                    <a:lnTo>
                      <a:pt x="2706" y="731"/>
                    </a:lnTo>
                    <a:lnTo>
                      <a:pt x="2705" y="725"/>
                    </a:lnTo>
                    <a:lnTo>
                      <a:pt x="2701" y="725"/>
                    </a:lnTo>
                    <a:lnTo>
                      <a:pt x="2706" y="725"/>
                    </a:lnTo>
                    <a:lnTo>
                      <a:pt x="2701" y="725"/>
                    </a:lnTo>
                    <a:lnTo>
                      <a:pt x="2706" y="725"/>
                    </a:lnTo>
                    <a:lnTo>
                      <a:pt x="2706" y="720"/>
                    </a:lnTo>
                    <a:lnTo>
                      <a:pt x="2705" y="720"/>
                    </a:lnTo>
                    <a:lnTo>
                      <a:pt x="2703" y="714"/>
                    </a:lnTo>
                    <a:lnTo>
                      <a:pt x="2699" y="714"/>
                    </a:lnTo>
                    <a:lnTo>
                      <a:pt x="2705" y="714"/>
                    </a:lnTo>
                    <a:lnTo>
                      <a:pt x="2699" y="714"/>
                    </a:lnTo>
                    <a:lnTo>
                      <a:pt x="2705" y="714"/>
                    </a:lnTo>
                    <a:lnTo>
                      <a:pt x="2705" y="703"/>
                    </a:lnTo>
                    <a:lnTo>
                      <a:pt x="2703" y="703"/>
                    </a:lnTo>
                    <a:lnTo>
                      <a:pt x="2702" y="696"/>
                    </a:lnTo>
                    <a:lnTo>
                      <a:pt x="2698" y="696"/>
                    </a:lnTo>
                    <a:lnTo>
                      <a:pt x="2703" y="696"/>
                    </a:lnTo>
                    <a:lnTo>
                      <a:pt x="2698" y="696"/>
                    </a:lnTo>
                    <a:lnTo>
                      <a:pt x="2703" y="696"/>
                    </a:lnTo>
                    <a:lnTo>
                      <a:pt x="2703" y="691"/>
                    </a:lnTo>
                    <a:lnTo>
                      <a:pt x="2702" y="691"/>
                    </a:lnTo>
                    <a:lnTo>
                      <a:pt x="2701" y="685"/>
                    </a:lnTo>
                    <a:lnTo>
                      <a:pt x="2697" y="685"/>
                    </a:lnTo>
                    <a:lnTo>
                      <a:pt x="2702" y="685"/>
                    </a:lnTo>
                    <a:lnTo>
                      <a:pt x="2697" y="685"/>
                    </a:lnTo>
                    <a:lnTo>
                      <a:pt x="2702" y="685"/>
                    </a:lnTo>
                    <a:lnTo>
                      <a:pt x="2702" y="678"/>
                    </a:lnTo>
                    <a:lnTo>
                      <a:pt x="2701" y="678"/>
                    </a:lnTo>
                    <a:lnTo>
                      <a:pt x="2699" y="673"/>
                    </a:lnTo>
                    <a:lnTo>
                      <a:pt x="2696" y="673"/>
                    </a:lnTo>
                    <a:lnTo>
                      <a:pt x="2701" y="673"/>
                    </a:lnTo>
                    <a:lnTo>
                      <a:pt x="2696" y="673"/>
                    </a:lnTo>
                    <a:lnTo>
                      <a:pt x="2701" y="673"/>
                    </a:lnTo>
                    <a:lnTo>
                      <a:pt x="2701" y="660"/>
                    </a:lnTo>
                    <a:lnTo>
                      <a:pt x="2699" y="660"/>
                    </a:lnTo>
                    <a:lnTo>
                      <a:pt x="2698" y="654"/>
                    </a:lnTo>
                    <a:lnTo>
                      <a:pt x="2694" y="654"/>
                    </a:lnTo>
                    <a:lnTo>
                      <a:pt x="2699" y="654"/>
                    </a:lnTo>
                    <a:lnTo>
                      <a:pt x="2694" y="654"/>
                    </a:lnTo>
                    <a:lnTo>
                      <a:pt x="2699" y="654"/>
                    </a:lnTo>
                    <a:lnTo>
                      <a:pt x="2699" y="647"/>
                    </a:lnTo>
                    <a:lnTo>
                      <a:pt x="2698" y="647"/>
                    </a:lnTo>
                    <a:lnTo>
                      <a:pt x="2697" y="641"/>
                    </a:lnTo>
                    <a:lnTo>
                      <a:pt x="2693" y="641"/>
                    </a:lnTo>
                    <a:lnTo>
                      <a:pt x="2698" y="641"/>
                    </a:lnTo>
                    <a:lnTo>
                      <a:pt x="2693" y="641"/>
                    </a:lnTo>
                    <a:lnTo>
                      <a:pt x="2698" y="641"/>
                    </a:lnTo>
                    <a:lnTo>
                      <a:pt x="2698" y="633"/>
                    </a:lnTo>
                    <a:lnTo>
                      <a:pt x="2697" y="633"/>
                    </a:lnTo>
                    <a:lnTo>
                      <a:pt x="2696" y="627"/>
                    </a:lnTo>
                    <a:lnTo>
                      <a:pt x="2692" y="627"/>
                    </a:lnTo>
                    <a:lnTo>
                      <a:pt x="2697" y="627"/>
                    </a:lnTo>
                    <a:lnTo>
                      <a:pt x="2692" y="627"/>
                    </a:lnTo>
                    <a:lnTo>
                      <a:pt x="2697" y="627"/>
                    </a:lnTo>
                    <a:lnTo>
                      <a:pt x="2697" y="612"/>
                    </a:lnTo>
                    <a:lnTo>
                      <a:pt x="2696" y="612"/>
                    </a:lnTo>
                    <a:lnTo>
                      <a:pt x="2694" y="606"/>
                    </a:lnTo>
                    <a:lnTo>
                      <a:pt x="2690" y="606"/>
                    </a:lnTo>
                    <a:lnTo>
                      <a:pt x="2696" y="606"/>
                    </a:lnTo>
                    <a:lnTo>
                      <a:pt x="2690" y="606"/>
                    </a:lnTo>
                    <a:lnTo>
                      <a:pt x="2696" y="606"/>
                    </a:lnTo>
                    <a:lnTo>
                      <a:pt x="2696" y="598"/>
                    </a:lnTo>
                    <a:lnTo>
                      <a:pt x="2694" y="598"/>
                    </a:lnTo>
                    <a:lnTo>
                      <a:pt x="2693" y="592"/>
                    </a:lnTo>
                    <a:lnTo>
                      <a:pt x="2689" y="592"/>
                    </a:lnTo>
                    <a:lnTo>
                      <a:pt x="2694" y="592"/>
                    </a:lnTo>
                    <a:lnTo>
                      <a:pt x="2689" y="592"/>
                    </a:lnTo>
                    <a:lnTo>
                      <a:pt x="2694" y="592"/>
                    </a:lnTo>
                    <a:lnTo>
                      <a:pt x="2694" y="584"/>
                    </a:lnTo>
                    <a:lnTo>
                      <a:pt x="2693" y="576"/>
                    </a:lnTo>
                    <a:lnTo>
                      <a:pt x="2688" y="576"/>
                    </a:lnTo>
                    <a:lnTo>
                      <a:pt x="2693" y="576"/>
                    </a:lnTo>
                    <a:lnTo>
                      <a:pt x="2688" y="576"/>
                    </a:lnTo>
                    <a:lnTo>
                      <a:pt x="2693" y="576"/>
                    </a:lnTo>
                    <a:lnTo>
                      <a:pt x="2693" y="562"/>
                    </a:lnTo>
                    <a:lnTo>
                      <a:pt x="2692" y="554"/>
                    </a:lnTo>
                    <a:lnTo>
                      <a:pt x="2687" y="554"/>
                    </a:lnTo>
                    <a:lnTo>
                      <a:pt x="2692" y="554"/>
                    </a:lnTo>
                    <a:lnTo>
                      <a:pt x="2687" y="554"/>
                    </a:lnTo>
                    <a:lnTo>
                      <a:pt x="2692" y="554"/>
                    </a:lnTo>
                    <a:lnTo>
                      <a:pt x="2692" y="546"/>
                    </a:lnTo>
                    <a:lnTo>
                      <a:pt x="2690" y="539"/>
                    </a:lnTo>
                    <a:lnTo>
                      <a:pt x="2685" y="539"/>
                    </a:lnTo>
                    <a:lnTo>
                      <a:pt x="2690" y="539"/>
                    </a:lnTo>
                    <a:lnTo>
                      <a:pt x="2685" y="539"/>
                    </a:lnTo>
                    <a:lnTo>
                      <a:pt x="2690" y="539"/>
                    </a:lnTo>
                    <a:lnTo>
                      <a:pt x="2690" y="531"/>
                    </a:lnTo>
                    <a:lnTo>
                      <a:pt x="2689" y="522"/>
                    </a:lnTo>
                    <a:lnTo>
                      <a:pt x="2684" y="522"/>
                    </a:lnTo>
                    <a:lnTo>
                      <a:pt x="2689" y="522"/>
                    </a:lnTo>
                    <a:lnTo>
                      <a:pt x="2684" y="522"/>
                    </a:lnTo>
                    <a:lnTo>
                      <a:pt x="2689" y="522"/>
                    </a:lnTo>
                    <a:lnTo>
                      <a:pt x="2689" y="506"/>
                    </a:lnTo>
                    <a:lnTo>
                      <a:pt x="2688" y="497"/>
                    </a:lnTo>
                    <a:lnTo>
                      <a:pt x="2683" y="497"/>
                    </a:lnTo>
                    <a:lnTo>
                      <a:pt x="2688" y="497"/>
                    </a:lnTo>
                    <a:lnTo>
                      <a:pt x="2683" y="497"/>
                    </a:lnTo>
                    <a:lnTo>
                      <a:pt x="2688" y="497"/>
                    </a:lnTo>
                    <a:lnTo>
                      <a:pt x="2688" y="491"/>
                    </a:lnTo>
                    <a:lnTo>
                      <a:pt x="2687" y="491"/>
                    </a:lnTo>
                    <a:lnTo>
                      <a:pt x="2685" y="488"/>
                    </a:lnTo>
                    <a:lnTo>
                      <a:pt x="2683" y="487"/>
                    </a:lnTo>
                    <a:lnTo>
                      <a:pt x="2643" y="487"/>
                    </a:lnTo>
                    <a:lnTo>
                      <a:pt x="2643" y="491"/>
                    </a:lnTo>
                    <a:lnTo>
                      <a:pt x="2648" y="491"/>
                    </a:lnTo>
                    <a:lnTo>
                      <a:pt x="2647" y="491"/>
                    </a:lnTo>
                    <a:lnTo>
                      <a:pt x="2645" y="488"/>
                    </a:lnTo>
                    <a:lnTo>
                      <a:pt x="2643" y="487"/>
                    </a:lnTo>
                    <a:lnTo>
                      <a:pt x="2643" y="491"/>
                    </a:lnTo>
                    <a:lnTo>
                      <a:pt x="2648" y="491"/>
                    </a:lnTo>
                    <a:lnTo>
                      <a:pt x="2648" y="468"/>
                    </a:lnTo>
                    <a:lnTo>
                      <a:pt x="2647" y="450"/>
                    </a:lnTo>
                    <a:lnTo>
                      <a:pt x="2647" y="433"/>
                    </a:lnTo>
                    <a:lnTo>
                      <a:pt x="2645" y="415"/>
                    </a:lnTo>
                    <a:lnTo>
                      <a:pt x="2645" y="397"/>
                    </a:lnTo>
                    <a:lnTo>
                      <a:pt x="2644" y="380"/>
                    </a:lnTo>
                    <a:lnTo>
                      <a:pt x="2644" y="346"/>
                    </a:lnTo>
                    <a:lnTo>
                      <a:pt x="2643" y="329"/>
                    </a:lnTo>
                    <a:lnTo>
                      <a:pt x="2643" y="314"/>
                    </a:lnTo>
                    <a:lnTo>
                      <a:pt x="2641" y="298"/>
                    </a:lnTo>
                    <a:lnTo>
                      <a:pt x="2641" y="283"/>
                    </a:lnTo>
                    <a:lnTo>
                      <a:pt x="2640" y="267"/>
                    </a:lnTo>
                    <a:lnTo>
                      <a:pt x="2640" y="239"/>
                    </a:lnTo>
                    <a:lnTo>
                      <a:pt x="2639" y="226"/>
                    </a:lnTo>
                    <a:lnTo>
                      <a:pt x="2634" y="226"/>
                    </a:lnTo>
                    <a:lnTo>
                      <a:pt x="2639" y="226"/>
                    </a:lnTo>
                    <a:lnTo>
                      <a:pt x="2634" y="226"/>
                    </a:lnTo>
                    <a:lnTo>
                      <a:pt x="2639" y="226"/>
                    </a:lnTo>
                    <a:lnTo>
                      <a:pt x="2639" y="212"/>
                    </a:lnTo>
                    <a:lnTo>
                      <a:pt x="2637" y="200"/>
                    </a:lnTo>
                    <a:lnTo>
                      <a:pt x="2632" y="200"/>
                    </a:lnTo>
                    <a:lnTo>
                      <a:pt x="2637" y="200"/>
                    </a:lnTo>
                    <a:lnTo>
                      <a:pt x="2632" y="200"/>
                    </a:lnTo>
                    <a:lnTo>
                      <a:pt x="2637" y="200"/>
                    </a:lnTo>
                    <a:lnTo>
                      <a:pt x="2637" y="187"/>
                    </a:lnTo>
                    <a:lnTo>
                      <a:pt x="2636" y="176"/>
                    </a:lnTo>
                    <a:lnTo>
                      <a:pt x="2631" y="176"/>
                    </a:lnTo>
                    <a:lnTo>
                      <a:pt x="2636" y="176"/>
                    </a:lnTo>
                    <a:lnTo>
                      <a:pt x="2631" y="176"/>
                    </a:lnTo>
                    <a:lnTo>
                      <a:pt x="2636" y="176"/>
                    </a:lnTo>
                    <a:lnTo>
                      <a:pt x="2636" y="154"/>
                    </a:lnTo>
                    <a:lnTo>
                      <a:pt x="2635" y="145"/>
                    </a:lnTo>
                    <a:lnTo>
                      <a:pt x="2630" y="145"/>
                    </a:lnTo>
                    <a:lnTo>
                      <a:pt x="2635" y="145"/>
                    </a:lnTo>
                    <a:lnTo>
                      <a:pt x="2630" y="145"/>
                    </a:lnTo>
                    <a:lnTo>
                      <a:pt x="2635" y="145"/>
                    </a:lnTo>
                    <a:lnTo>
                      <a:pt x="2635" y="134"/>
                    </a:lnTo>
                    <a:lnTo>
                      <a:pt x="2634" y="126"/>
                    </a:lnTo>
                    <a:lnTo>
                      <a:pt x="2628" y="126"/>
                    </a:lnTo>
                    <a:lnTo>
                      <a:pt x="2634" y="126"/>
                    </a:lnTo>
                    <a:lnTo>
                      <a:pt x="2628" y="126"/>
                    </a:lnTo>
                    <a:lnTo>
                      <a:pt x="2634" y="126"/>
                    </a:lnTo>
                    <a:lnTo>
                      <a:pt x="2634" y="110"/>
                    </a:lnTo>
                    <a:lnTo>
                      <a:pt x="2632" y="110"/>
                    </a:lnTo>
                    <a:lnTo>
                      <a:pt x="2631" y="103"/>
                    </a:lnTo>
                    <a:lnTo>
                      <a:pt x="2627" y="103"/>
                    </a:lnTo>
                    <a:lnTo>
                      <a:pt x="2632" y="103"/>
                    </a:lnTo>
                    <a:lnTo>
                      <a:pt x="2627" y="103"/>
                    </a:lnTo>
                    <a:lnTo>
                      <a:pt x="2632" y="103"/>
                    </a:lnTo>
                    <a:lnTo>
                      <a:pt x="2632" y="97"/>
                    </a:lnTo>
                    <a:lnTo>
                      <a:pt x="2631" y="97"/>
                    </a:lnTo>
                    <a:lnTo>
                      <a:pt x="2630" y="92"/>
                    </a:lnTo>
                    <a:lnTo>
                      <a:pt x="2626" y="92"/>
                    </a:lnTo>
                    <a:lnTo>
                      <a:pt x="2631" y="92"/>
                    </a:lnTo>
                    <a:lnTo>
                      <a:pt x="2626" y="92"/>
                    </a:lnTo>
                    <a:lnTo>
                      <a:pt x="2631" y="92"/>
                    </a:lnTo>
                    <a:lnTo>
                      <a:pt x="2631" y="86"/>
                    </a:lnTo>
                    <a:lnTo>
                      <a:pt x="2630" y="86"/>
                    </a:lnTo>
                    <a:lnTo>
                      <a:pt x="2628" y="81"/>
                    </a:lnTo>
                    <a:lnTo>
                      <a:pt x="2625" y="81"/>
                    </a:lnTo>
                    <a:lnTo>
                      <a:pt x="2630" y="81"/>
                    </a:lnTo>
                    <a:lnTo>
                      <a:pt x="2625" y="81"/>
                    </a:lnTo>
                    <a:lnTo>
                      <a:pt x="2630" y="81"/>
                    </a:lnTo>
                    <a:lnTo>
                      <a:pt x="2630" y="75"/>
                    </a:lnTo>
                    <a:lnTo>
                      <a:pt x="2628" y="75"/>
                    </a:lnTo>
                    <a:lnTo>
                      <a:pt x="2628" y="73"/>
                    </a:lnTo>
                    <a:lnTo>
                      <a:pt x="2627" y="71"/>
                    </a:lnTo>
                    <a:lnTo>
                      <a:pt x="2623" y="72"/>
                    </a:lnTo>
                    <a:lnTo>
                      <a:pt x="2628" y="72"/>
                    </a:lnTo>
                    <a:lnTo>
                      <a:pt x="2627" y="71"/>
                    </a:lnTo>
                    <a:lnTo>
                      <a:pt x="2623" y="72"/>
                    </a:lnTo>
                    <a:lnTo>
                      <a:pt x="2628" y="72"/>
                    </a:lnTo>
                    <a:lnTo>
                      <a:pt x="2628" y="71"/>
                    </a:lnTo>
                    <a:lnTo>
                      <a:pt x="2627" y="71"/>
                    </a:lnTo>
                    <a:lnTo>
                      <a:pt x="2627" y="68"/>
                    </a:lnTo>
                    <a:lnTo>
                      <a:pt x="2626" y="67"/>
                    </a:lnTo>
                    <a:lnTo>
                      <a:pt x="2622" y="70"/>
                    </a:lnTo>
                    <a:lnTo>
                      <a:pt x="2627" y="70"/>
                    </a:lnTo>
                    <a:lnTo>
                      <a:pt x="2626" y="67"/>
                    </a:lnTo>
                    <a:lnTo>
                      <a:pt x="2622" y="70"/>
                    </a:lnTo>
                    <a:lnTo>
                      <a:pt x="2627" y="70"/>
                    </a:lnTo>
                    <a:lnTo>
                      <a:pt x="2627" y="68"/>
                    </a:lnTo>
                    <a:lnTo>
                      <a:pt x="2626" y="68"/>
                    </a:lnTo>
                    <a:lnTo>
                      <a:pt x="2625" y="66"/>
                    </a:lnTo>
                    <a:lnTo>
                      <a:pt x="2622" y="64"/>
                    </a:lnTo>
                    <a:lnTo>
                      <a:pt x="2619" y="66"/>
                    </a:lnTo>
                    <a:lnTo>
                      <a:pt x="2618" y="67"/>
                    </a:lnTo>
                    <a:lnTo>
                      <a:pt x="2617" y="70"/>
                    </a:lnTo>
                    <a:lnTo>
                      <a:pt x="2617" y="71"/>
                    </a:lnTo>
                    <a:lnTo>
                      <a:pt x="2621" y="71"/>
                    </a:lnTo>
                    <a:lnTo>
                      <a:pt x="2617" y="70"/>
                    </a:lnTo>
                    <a:lnTo>
                      <a:pt x="2617" y="71"/>
                    </a:lnTo>
                    <a:lnTo>
                      <a:pt x="2621" y="71"/>
                    </a:lnTo>
                    <a:lnTo>
                      <a:pt x="2617" y="70"/>
                    </a:lnTo>
                    <a:lnTo>
                      <a:pt x="2616" y="72"/>
                    </a:lnTo>
                    <a:lnTo>
                      <a:pt x="2616" y="75"/>
                    </a:lnTo>
                    <a:lnTo>
                      <a:pt x="2619" y="75"/>
                    </a:lnTo>
                    <a:lnTo>
                      <a:pt x="2617" y="72"/>
                    </a:lnTo>
                    <a:lnTo>
                      <a:pt x="2616" y="75"/>
                    </a:lnTo>
                    <a:lnTo>
                      <a:pt x="2619" y="75"/>
                    </a:lnTo>
                    <a:lnTo>
                      <a:pt x="2617" y="72"/>
                    </a:lnTo>
                    <a:lnTo>
                      <a:pt x="2616" y="73"/>
                    </a:lnTo>
                    <a:lnTo>
                      <a:pt x="2614" y="76"/>
                    </a:lnTo>
                    <a:lnTo>
                      <a:pt x="2614" y="79"/>
                    </a:lnTo>
                    <a:lnTo>
                      <a:pt x="2618" y="79"/>
                    </a:lnTo>
                    <a:lnTo>
                      <a:pt x="2616" y="76"/>
                    </a:lnTo>
                    <a:lnTo>
                      <a:pt x="2614" y="79"/>
                    </a:lnTo>
                    <a:lnTo>
                      <a:pt x="2618" y="79"/>
                    </a:lnTo>
                    <a:lnTo>
                      <a:pt x="2616" y="76"/>
                    </a:lnTo>
                    <a:lnTo>
                      <a:pt x="2614" y="77"/>
                    </a:lnTo>
                    <a:lnTo>
                      <a:pt x="2613" y="80"/>
                    </a:lnTo>
                    <a:lnTo>
                      <a:pt x="2613" y="84"/>
                    </a:lnTo>
                    <a:lnTo>
                      <a:pt x="2617" y="84"/>
                    </a:lnTo>
                    <a:lnTo>
                      <a:pt x="2614" y="81"/>
                    </a:lnTo>
                    <a:lnTo>
                      <a:pt x="2613" y="84"/>
                    </a:lnTo>
                    <a:lnTo>
                      <a:pt x="2617" y="84"/>
                    </a:lnTo>
                    <a:lnTo>
                      <a:pt x="2614" y="81"/>
                    </a:lnTo>
                    <a:lnTo>
                      <a:pt x="2613" y="82"/>
                    </a:lnTo>
                    <a:lnTo>
                      <a:pt x="2612" y="85"/>
                    </a:lnTo>
                    <a:lnTo>
                      <a:pt x="2612" y="88"/>
                    </a:lnTo>
                    <a:lnTo>
                      <a:pt x="2616" y="88"/>
                    </a:lnTo>
                    <a:lnTo>
                      <a:pt x="2612" y="86"/>
                    </a:lnTo>
                    <a:lnTo>
                      <a:pt x="2612" y="88"/>
                    </a:lnTo>
                    <a:lnTo>
                      <a:pt x="2616" y="88"/>
                    </a:lnTo>
                    <a:lnTo>
                      <a:pt x="2612" y="86"/>
                    </a:lnTo>
                    <a:lnTo>
                      <a:pt x="2610" y="89"/>
                    </a:lnTo>
                    <a:lnTo>
                      <a:pt x="2610" y="92"/>
                    </a:lnTo>
                    <a:lnTo>
                      <a:pt x="2614" y="92"/>
                    </a:lnTo>
                    <a:lnTo>
                      <a:pt x="2610" y="90"/>
                    </a:lnTo>
                    <a:lnTo>
                      <a:pt x="2610" y="92"/>
                    </a:lnTo>
                    <a:lnTo>
                      <a:pt x="2614" y="92"/>
                    </a:lnTo>
                    <a:lnTo>
                      <a:pt x="2610" y="90"/>
                    </a:lnTo>
                    <a:lnTo>
                      <a:pt x="2609" y="93"/>
                    </a:lnTo>
                    <a:lnTo>
                      <a:pt x="2609" y="99"/>
                    </a:lnTo>
                    <a:lnTo>
                      <a:pt x="2613" y="99"/>
                    </a:lnTo>
                    <a:lnTo>
                      <a:pt x="2610" y="97"/>
                    </a:lnTo>
                    <a:lnTo>
                      <a:pt x="2609" y="99"/>
                    </a:lnTo>
                    <a:lnTo>
                      <a:pt x="2613" y="99"/>
                    </a:lnTo>
                    <a:lnTo>
                      <a:pt x="2610" y="97"/>
                    </a:lnTo>
                    <a:lnTo>
                      <a:pt x="2609" y="98"/>
                    </a:lnTo>
                    <a:lnTo>
                      <a:pt x="2608" y="101"/>
                    </a:lnTo>
                    <a:lnTo>
                      <a:pt x="2608" y="103"/>
                    </a:lnTo>
                    <a:lnTo>
                      <a:pt x="2612" y="103"/>
                    </a:lnTo>
                    <a:lnTo>
                      <a:pt x="2608" y="102"/>
                    </a:lnTo>
                    <a:lnTo>
                      <a:pt x="2608" y="103"/>
                    </a:lnTo>
                    <a:lnTo>
                      <a:pt x="2612" y="103"/>
                    </a:lnTo>
                    <a:lnTo>
                      <a:pt x="2608" y="102"/>
                    </a:lnTo>
                    <a:lnTo>
                      <a:pt x="2606" y="104"/>
                    </a:lnTo>
                    <a:lnTo>
                      <a:pt x="2606" y="108"/>
                    </a:lnTo>
                    <a:lnTo>
                      <a:pt x="2610" y="108"/>
                    </a:lnTo>
                    <a:lnTo>
                      <a:pt x="2606" y="107"/>
                    </a:lnTo>
                    <a:lnTo>
                      <a:pt x="2606" y="108"/>
                    </a:lnTo>
                    <a:lnTo>
                      <a:pt x="2610" y="108"/>
                    </a:lnTo>
                    <a:lnTo>
                      <a:pt x="2606" y="107"/>
                    </a:lnTo>
                    <a:lnTo>
                      <a:pt x="2605" y="110"/>
                    </a:lnTo>
                    <a:lnTo>
                      <a:pt x="2605" y="117"/>
                    </a:lnTo>
                    <a:lnTo>
                      <a:pt x="2609" y="117"/>
                    </a:lnTo>
                    <a:lnTo>
                      <a:pt x="2605" y="116"/>
                    </a:lnTo>
                    <a:lnTo>
                      <a:pt x="2605" y="117"/>
                    </a:lnTo>
                    <a:lnTo>
                      <a:pt x="2609" y="117"/>
                    </a:lnTo>
                    <a:lnTo>
                      <a:pt x="2605" y="116"/>
                    </a:lnTo>
                    <a:lnTo>
                      <a:pt x="2604" y="119"/>
                    </a:lnTo>
                    <a:lnTo>
                      <a:pt x="2604" y="123"/>
                    </a:lnTo>
                    <a:lnTo>
                      <a:pt x="2608" y="123"/>
                    </a:lnTo>
                    <a:lnTo>
                      <a:pt x="2604" y="121"/>
                    </a:lnTo>
                    <a:lnTo>
                      <a:pt x="2604" y="123"/>
                    </a:lnTo>
                    <a:lnTo>
                      <a:pt x="2608" y="123"/>
                    </a:lnTo>
                    <a:lnTo>
                      <a:pt x="2604" y="121"/>
                    </a:lnTo>
                    <a:lnTo>
                      <a:pt x="2603" y="124"/>
                    </a:lnTo>
                    <a:lnTo>
                      <a:pt x="2603" y="129"/>
                    </a:lnTo>
                    <a:lnTo>
                      <a:pt x="2606" y="129"/>
                    </a:lnTo>
                    <a:lnTo>
                      <a:pt x="2603" y="128"/>
                    </a:lnTo>
                    <a:lnTo>
                      <a:pt x="2603" y="129"/>
                    </a:lnTo>
                    <a:lnTo>
                      <a:pt x="2606" y="129"/>
                    </a:lnTo>
                    <a:lnTo>
                      <a:pt x="2603" y="128"/>
                    </a:lnTo>
                    <a:lnTo>
                      <a:pt x="2601" y="130"/>
                    </a:lnTo>
                    <a:lnTo>
                      <a:pt x="2601" y="138"/>
                    </a:lnTo>
                    <a:lnTo>
                      <a:pt x="2605" y="138"/>
                    </a:lnTo>
                    <a:lnTo>
                      <a:pt x="2601" y="137"/>
                    </a:lnTo>
                    <a:lnTo>
                      <a:pt x="2601" y="138"/>
                    </a:lnTo>
                    <a:lnTo>
                      <a:pt x="2605" y="138"/>
                    </a:lnTo>
                    <a:lnTo>
                      <a:pt x="2601" y="137"/>
                    </a:lnTo>
                    <a:lnTo>
                      <a:pt x="2600" y="141"/>
                    </a:lnTo>
                    <a:lnTo>
                      <a:pt x="2600" y="145"/>
                    </a:lnTo>
                    <a:lnTo>
                      <a:pt x="2604" y="145"/>
                    </a:lnTo>
                    <a:lnTo>
                      <a:pt x="2600" y="143"/>
                    </a:lnTo>
                    <a:lnTo>
                      <a:pt x="2600" y="145"/>
                    </a:lnTo>
                    <a:lnTo>
                      <a:pt x="2604" y="145"/>
                    </a:lnTo>
                    <a:lnTo>
                      <a:pt x="2600" y="143"/>
                    </a:lnTo>
                    <a:lnTo>
                      <a:pt x="2599" y="147"/>
                    </a:lnTo>
                    <a:lnTo>
                      <a:pt x="2599" y="152"/>
                    </a:lnTo>
                    <a:lnTo>
                      <a:pt x="2603" y="152"/>
                    </a:lnTo>
                    <a:lnTo>
                      <a:pt x="2599" y="151"/>
                    </a:lnTo>
                    <a:lnTo>
                      <a:pt x="2599" y="152"/>
                    </a:lnTo>
                    <a:lnTo>
                      <a:pt x="2603" y="152"/>
                    </a:lnTo>
                    <a:lnTo>
                      <a:pt x="2599" y="151"/>
                    </a:lnTo>
                    <a:lnTo>
                      <a:pt x="2597" y="155"/>
                    </a:lnTo>
                    <a:lnTo>
                      <a:pt x="2597" y="163"/>
                    </a:lnTo>
                    <a:lnTo>
                      <a:pt x="2601" y="163"/>
                    </a:lnTo>
                    <a:lnTo>
                      <a:pt x="2597" y="161"/>
                    </a:lnTo>
                    <a:lnTo>
                      <a:pt x="2597" y="163"/>
                    </a:lnTo>
                    <a:lnTo>
                      <a:pt x="2601" y="163"/>
                    </a:lnTo>
                    <a:lnTo>
                      <a:pt x="2597" y="161"/>
                    </a:lnTo>
                    <a:lnTo>
                      <a:pt x="2596" y="165"/>
                    </a:lnTo>
                    <a:lnTo>
                      <a:pt x="2596" y="170"/>
                    </a:lnTo>
                    <a:lnTo>
                      <a:pt x="2600" y="170"/>
                    </a:lnTo>
                    <a:lnTo>
                      <a:pt x="2596" y="169"/>
                    </a:lnTo>
                    <a:lnTo>
                      <a:pt x="2596" y="170"/>
                    </a:lnTo>
                    <a:lnTo>
                      <a:pt x="2600" y="170"/>
                    </a:lnTo>
                    <a:lnTo>
                      <a:pt x="2596" y="169"/>
                    </a:lnTo>
                    <a:lnTo>
                      <a:pt x="2595" y="174"/>
                    </a:lnTo>
                    <a:lnTo>
                      <a:pt x="2595" y="179"/>
                    </a:lnTo>
                    <a:lnTo>
                      <a:pt x="2599" y="179"/>
                    </a:lnTo>
                    <a:lnTo>
                      <a:pt x="2595" y="178"/>
                    </a:lnTo>
                    <a:lnTo>
                      <a:pt x="2595" y="179"/>
                    </a:lnTo>
                    <a:lnTo>
                      <a:pt x="2599" y="179"/>
                    </a:lnTo>
                    <a:lnTo>
                      <a:pt x="2595" y="178"/>
                    </a:lnTo>
                    <a:lnTo>
                      <a:pt x="2594" y="182"/>
                    </a:lnTo>
                    <a:lnTo>
                      <a:pt x="2594" y="192"/>
                    </a:lnTo>
                    <a:lnTo>
                      <a:pt x="2597" y="192"/>
                    </a:lnTo>
                    <a:lnTo>
                      <a:pt x="2594" y="191"/>
                    </a:lnTo>
                    <a:lnTo>
                      <a:pt x="2594" y="192"/>
                    </a:lnTo>
                    <a:lnTo>
                      <a:pt x="2597" y="192"/>
                    </a:lnTo>
                    <a:lnTo>
                      <a:pt x="2594" y="191"/>
                    </a:lnTo>
                    <a:lnTo>
                      <a:pt x="2592" y="195"/>
                    </a:lnTo>
                    <a:lnTo>
                      <a:pt x="2592" y="200"/>
                    </a:lnTo>
                    <a:lnTo>
                      <a:pt x="2596" y="200"/>
                    </a:lnTo>
                    <a:lnTo>
                      <a:pt x="2592" y="199"/>
                    </a:lnTo>
                    <a:lnTo>
                      <a:pt x="2592" y="200"/>
                    </a:lnTo>
                    <a:lnTo>
                      <a:pt x="2596" y="200"/>
                    </a:lnTo>
                    <a:lnTo>
                      <a:pt x="2592" y="199"/>
                    </a:lnTo>
                    <a:lnTo>
                      <a:pt x="2591" y="204"/>
                    </a:lnTo>
                    <a:lnTo>
                      <a:pt x="2591" y="209"/>
                    </a:lnTo>
                    <a:lnTo>
                      <a:pt x="2595" y="209"/>
                    </a:lnTo>
                    <a:lnTo>
                      <a:pt x="2591" y="208"/>
                    </a:lnTo>
                    <a:lnTo>
                      <a:pt x="2591" y="209"/>
                    </a:lnTo>
                    <a:lnTo>
                      <a:pt x="2595" y="209"/>
                    </a:lnTo>
                    <a:lnTo>
                      <a:pt x="2591" y="208"/>
                    </a:lnTo>
                    <a:lnTo>
                      <a:pt x="2590" y="213"/>
                    </a:lnTo>
                    <a:lnTo>
                      <a:pt x="2590" y="225"/>
                    </a:lnTo>
                    <a:lnTo>
                      <a:pt x="2594" y="225"/>
                    </a:lnTo>
                    <a:lnTo>
                      <a:pt x="2590" y="223"/>
                    </a:lnTo>
                    <a:lnTo>
                      <a:pt x="2590" y="225"/>
                    </a:lnTo>
                    <a:lnTo>
                      <a:pt x="2594" y="225"/>
                    </a:lnTo>
                    <a:lnTo>
                      <a:pt x="2590" y="223"/>
                    </a:lnTo>
                    <a:lnTo>
                      <a:pt x="2588" y="227"/>
                    </a:lnTo>
                    <a:lnTo>
                      <a:pt x="2588" y="234"/>
                    </a:lnTo>
                    <a:lnTo>
                      <a:pt x="2592" y="234"/>
                    </a:lnTo>
                    <a:lnTo>
                      <a:pt x="2588" y="232"/>
                    </a:lnTo>
                    <a:lnTo>
                      <a:pt x="2588" y="234"/>
                    </a:lnTo>
                    <a:lnTo>
                      <a:pt x="2592" y="234"/>
                    </a:lnTo>
                    <a:lnTo>
                      <a:pt x="2588" y="232"/>
                    </a:lnTo>
                    <a:lnTo>
                      <a:pt x="2587" y="238"/>
                    </a:lnTo>
                    <a:lnTo>
                      <a:pt x="2587" y="249"/>
                    </a:lnTo>
                    <a:lnTo>
                      <a:pt x="2591" y="249"/>
                    </a:lnTo>
                    <a:lnTo>
                      <a:pt x="2587" y="248"/>
                    </a:lnTo>
                    <a:lnTo>
                      <a:pt x="2587" y="249"/>
                    </a:lnTo>
                    <a:lnTo>
                      <a:pt x="2591" y="249"/>
                    </a:lnTo>
                    <a:lnTo>
                      <a:pt x="2587" y="248"/>
                    </a:lnTo>
                    <a:lnTo>
                      <a:pt x="2586" y="253"/>
                    </a:lnTo>
                    <a:lnTo>
                      <a:pt x="2586" y="261"/>
                    </a:lnTo>
                    <a:lnTo>
                      <a:pt x="2590" y="261"/>
                    </a:lnTo>
                    <a:lnTo>
                      <a:pt x="2586" y="260"/>
                    </a:lnTo>
                    <a:lnTo>
                      <a:pt x="2586" y="261"/>
                    </a:lnTo>
                    <a:lnTo>
                      <a:pt x="2590" y="261"/>
                    </a:lnTo>
                    <a:lnTo>
                      <a:pt x="2586" y="260"/>
                    </a:lnTo>
                    <a:lnTo>
                      <a:pt x="2585" y="265"/>
                    </a:lnTo>
                    <a:lnTo>
                      <a:pt x="2585" y="271"/>
                    </a:lnTo>
                    <a:lnTo>
                      <a:pt x="2588" y="271"/>
                    </a:lnTo>
                    <a:lnTo>
                      <a:pt x="2585" y="270"/>
                    </a:lnTo>
                    <a:lnTo>
                      <a:pt x="2585" y="271"/>
                    </a:lnTo>
                    <a:lnTo>
                      <a:pt x="2588" y="271"/>
                    </a:lnTo>
                    <a:lnTo>
                      <a:pt x="2585" y="270"/>
                    </a:lnTo>
                    <a:lnTo>
                      <a:pt x="2583" y="275"/>
                    </a:lnTo>
                    <a:lnTo>
                      <a:pt x="2583" y="288"/>
                    </a:lnTo>
                    <a:lnTo>
                      <a:pt x="2587" y="288"/>
                    </a:lnTo>
                    <a:lnTo>
                      <a:pt x="2583" y="288"/>
                    </a:lnTo>
                    <a:lnTo>
                      <a:pt x="2587" y="288"/>
                    </a:lnTo>
                    <a:lnTo>
                      <a:pt x="2583" y="288"/>
                    </a:lnTo>
                    <a:lnTo>
                      <a:pt x="2582" y="294"/>
                    </a:lnTo>
                    <a:lnTo>
                      <a:pt x="2582" y="301"/>
                    </a:lnTo>
                    <a:lnTo>
                      <a:pt x="2586" y="301"/>
                    </a:lnTo>
                    <a:lnTo>
                      <a:pt x="2582" y="300"/>
                    </a:lnTo>
                    <a:lnTo>
                      <a:pt x="2582" y="301"/>
                    </a:lnTo>
                    <a:lnTo>
                      <a:pt x="2586" y="301"/>
                    </a:lnTo>
                    <a:lnTo>
                      <a:pt x="2582" y="300"/>
                    </a:lnTo>
                    <a:lnTo>
                      <a:pt x="2581" y="305"/>
                    </a:lnTo>
                    <a:lnTo>
                      <a:pt x="2581" y="313"/>
                    </a:lnTo>
                    <a:lnTo>
                      <a:pt x="2585" y="313"/>
                    </a:lnTo>
                    <a:lnTo>
                      <a:pt x="2581" y="313"/>
                    </a:lnTo>
                    <a:lnTo>
                      <a:pt x="2585" y="313"/>
                    </a:lnTo>
                    <a:lnTo>
                      <a:pt x="2581" y="313"/>
                    </a:lnTo>
                    <a:lnTo>
                      <a:pt x="2579" y="319"/>
                    </a:lnTo>
                    <a:lnTo>
                      <a:pt x="2579" y="332"/>
                    </a:lnTo>
                    <a:lnTo>
                      <a:pt x="2583" y="332"/>
                    </a:lnTo>
                    <a:lnTo>
                      <a:pt x="2579" y="332"/>
                    </a:lnTo>
                    <a:lnTo>
                      <a:pt x="2583" y="332"/>
                    </a:lnTo>
                    <a:lnTo>
                      <a:pt x="2579" y="332"/>
                    </a:lnTo>
                    <a:lnTo>
                      <a:pt x="2578" y="338"/>
                    </a:lnTo>
                    <a:lnTo>
                      <a:pt x="2578" y="345"/>
                    </a:lnTo>
                    <a:lnTo>
                      <a:pt x="2582" y="345"/>
                    </a:lnTo>
                    <a:lnTo>
                      <a:pt x="2578" y="345"/>
                    </a:lnTo>
                    <a:lnTo>
                      <a:pt x="2582" y="345"/>
                    </a:lnTo>
                    <a:lnTo>
                      <a:pt x="2578" y="345"/>
                    </a:lnTo>
                    <a:lnTo>
                      <a:pt x="2577" y="351"/>
                    </a:lnTo>
                    <a:lnTo>
                      <a:pt x="2577" y="358"/>
                    </a:lnTo>
                    <a:lnTo>
                      <a:pt x="2581" y="358"/>
                    </a:lnTo>
                    <a:lnTo>
                      <a:pt x="2577" y="358"/>
                    </a:lnTo>
                    <a:lnTo>
                      <a:pt x="2581" y="358"/>
                    </a:lnTo>
                    <a:lnTo>
                      <a:pt x="2577" y="358"/>
                    </a:lnTo>
                    <a:lnTo>
                      <a:pt x="2575" y="366"/>
                    </a:lnTo>
                    <a:lnTo>
                      <a:pt x="2575" y="380"/>
                    </a:lnTo>
                    <a:lnTo>
                      <a:pt x="2579" y="380"/>
                    </a:lnTo>
                    <a:lnTo>
                      <a:pt x="2575" y="380"/>
                    </a:lnTo>
                    <a:lnTo>
                      <a:pt x="2579" y="380"/>
                    </a:lnTo>
                    <a:lnTo>
                      <a:pt x="2575" y="380"/>
                    </a:lnTo>
                    <a:lnTo>
                      <a:pt x="2574" y="386"/>
                    </a:lnTo>
                    <a:lnTo>
                      <a:pt x="2574" y="394"/>
                    </a:lnTo>
                    <a:lnTo>
                      <a:pt x="2578" y="394"/>
                    </a:lnTo>
                    <a:lnTo>
                      <a:pt x="2574" y="394"/>
                    </a:lnTo>
                    <a:lnTo>
                      <a:pt x="2578" y="394"/>
                    </a:lnTo>
                    <a:lnTo>
                      <a:pt x="2574" y="394"/>
                    </a:lnTo>
                    <a:lnTo>
                      <a:pt x="2573" y="400"/>
                    </a:lnTo>
                    <a:lnTo>
                      <a:pt x="2573" y="408"/>
                    </a:lnTo>
                    <a:lnTo>
                      <a:pt x="2577" y="408"/>
                    </a:lnTo>
                    <a:lnTo>
                      <a:pt x="2573" y="408"/>
                    </a:lnTo>
                    <a:lnTo>
                      <a:pt x="2577" y="408"/>
                    </a:lnTo>
                    <a:lnTo>
                      <a:pt x="2573" y="408"/>
                    </a:lnTo>
                    <a:lnTo>
                      <a:pt x="2572" y="416"/>
                    </a:lnTo>
                    <a:lnTo>
                      <a:pt x="2572" y="431"/>
                    </a:lnTo>
                    <a:lnTo>
                      <a:pt x="2575" y="431"/>
                    </a:lnTo>
                    <a:lnTo>
                      <a:pt x="2572" y="431"/>
                    </a:lnTo>
                    <a:lnTo>
                      <a:pt x="2575" y="431"/>
                    </a:lnTo>
                    <a:lnTo>
                      <a:pt x="2572" y="431"/>
                    </a:lnTo>
                    <a:lnTo>
                      <a:pt x="2570" y="439"/>
                    </a:lnTo>
                    <a:lnTo>
                      <a:pt x="2570" y="447"/>
                    </a:lnTo>
                    <a:lnTo>
                      <a:pt x="2574" y="447"/>
                    </a:lnTo>
                    <a:lnTo>
                      <a:pt x="2570" y="447"/>
                    </a:lnTo>
                    <a:lnTo>
                      <a:pt x="2574" y="447"/>
                    </a:lnTo>
                    <a:lnTo>
                      <a:pt x="2570" y="447"/>
                    </a:lnTo>
                    <a:lnTo>
                      <a:pt x="2569" y="455"/>
                    </a:lnTo>
                    <a:lnTo>
                      <a:pt x="2569" y="462"/>
                    </a:lnTo>
                    <a:lnTo>
                      <a:pt x="2573" y="462"/>
                    </a:lnTo>
                    <a:lnTo>
                      <a:pt x="2569" y="462"/>
                    </a:lnTo>
                    <a:lnTo>
                      <a:pt x="2573" y="462"/>
                    </a:lnTo>
                    <a:lnTo>
                      <a:pt x="2569" y="462"/>
                    </a:lnTo>
                    <a:lnTo>
                      <a:pt x="2568" y="470"/>
                    </a:lnTo>
                    <a:lnTo>
                      <a:pt x="2568" y="487"/>
                    </a:lnTo>
                    <a:lnTo>
                      <a:pt x="2572" y="487"/>
                    </a:lnTo>
                    <a:lnTo>
                      <a:pt x="2568" y="486"/>
                    </a:lnTo>
                    <a:lnTo>
                      <a:pt x="2568" y="487"/>
                    </a:lnTo>
                    <a:lnTo>
                      <a:pt x="2572" y="487"/>
                    </a:lnTo>
                    <a:lnTo>
                      <a:pt x="2568" y="486"/>
                    </a:lnTo>
                    <a:lnTo>
                      <a:pt x="2566" y="490"/>
                    </a:lnTo>
                    <a:lnTo>
                      <a:pt x="2570" y="491"/>
                    </a:lnTo>
                    <a:lnTo>
                      <a:pt x="2570" y="487"/>
                    </a:lnTo>
                    <a:lnTo>
                      <a:pt x="2568" y="488"/>
                    </a:lnTo>
                    <a:lnTo>
                      <a:pt x="2566" y="491"/>
                    </a:lnTo>
                    <a:lnTo>
                      <a:pt x="2566" y="490"/>
                    </a:lnTo>
                    <a:lnTo>
                      <a:pt x="2570" y="491"/>
                    </a:lnTo>
                    <a:lnTo>
                      <a:pt x="2570" y="487"/>
                    </a:lnTo>
                    <a:lnTo>
                      <a:pt x="2532" y="487"/>
                    </a:lnTo>
                    <a:lnTo>
                      <a:pt x="2529" y="488"/>
                    </a:lnTo>
                    <a:lnTo>
                      <a:pt x="2528" y="491"/>
                    </a:lnTo>
                    <a:lnTo>
                      <a:pt x="2528" y="496"/>
                    </a:lnTo>
                    <a:lnTo>
                      <a:pt x="2532" y="496"/>
                    </a:lnTo>
                    <a:lnTo>
                      <a:pt x="2528" y="496"/>
                    </a:lnTo>
                    <a:lnTo>
                      <a:pt x="2532" y="496"/>
                    </a:lnTo>
                    <a:lnTo>
                      <a:pt x="2528" y="496"/>
                    </a:lnTo>
                    <a:lnTo>
                      <a:pt x="2526" y="514"/>
                    </a:lnTo>
                    <a:lnTo>
                      <a:pt x="2526" y="550"/>
                    </a:lnTo>
                    <a:lnTo>
                      <a:pt x="2530" y="550"/>
                    </a:lnTo>
                    <a:lnTo>
                      <a:pt x="2526" y="550"/>
                    </a:lnTo>
                    <a:lnTo>
                      <a:pt x="2530" y="550"/>
                    </a:lnTo>
                    <a:lnTo>
                      <a:pt x="2526" y="550"/>
                    </a:lnTo>
                    <a:lnTo>
                      <a:pt x="2525" y="568"/>
                    </a:lnTo>
                    <a:lnTo>
                      <a:pt x="2525" y="585"/>
                    </a:lnTo>
                    <a:lnTo>
                      <a:pt x="2529" y="585"/>
                    </a:lnTo>
                    <a:lnTo>
                      <a:pt x="2525" y="585"/>
                    </a:lnTo>
                    <a:lnTo>
                      <a:pt x="2529" y="585"/>
                    </a:lnTo>
                    <a:lnTo>
                      <a:pt x="2525" y="585"/>
                    </a:lnTo>
                    <a:lnTo>
                      <a:pt x="2524" y="603"/>
                    </a:lnTo>
                    <a:lnTo>
                      <a:pt x="2524" y="620"/>
                    </a:lnTo>
                    <a:lnTo>
                      <a:pt x="2528" y="620"/>
                    </a:lnTo>
                    <a:lnTo>
                      <a:pt x="2524" y="620"/>
                    </a:lnTo>
                    <a:lnTo>
                      <a:pt x="2528" y="620"/>
                    </a:lnTo>
                    <a:lnTo>
                      <a:pt x="2524" y="620"/>
                    </a:lnTo>
                    <a:lnTo>
                      <a:pt x="2523" y="637"/>
                    </a:lnTo>
                    <a:lnTo>
                      <a:pt x="2523" y="669"/>
                    </a:lnTo>
                    <a:lnTo>
                      <a:pt x="2526" y="669"/>
                    </a:lnTo>
                    <a:lnTo>
                      <a:pt x="2523" y="669"/>
                    </a:lnTo>
                    <a:lnTo>
                      <a:pt x="2526" y="669"/>
                    </a:lnTo>
                    <a:lnTo>
                      <a:pt x="2523" y="669"/>
                    </a:lnTo>
                    <a:lnTo>
                      <a:pt x="2521" y="685"/>
                    </a:lnTo>
                    <a:lnTo>
                      <a:pt x="2521" y="700"/>
                    </a:lnTo>
                    <a:lnTo>
                      <a:pt x="2525" y="700"/>
                    </a:lnTo>
                    <a:lnTo>
                      <a:pt x="2521" y="700"/>
                    </a:lnTo>
                    <a:lnTo>
                      <a:pt x="2525" y="700"/>
                    </a:lnTo>
                    <a:lnTo>
                      <a:pt x="2521" y="700"/>
                    </a:lnTo>
                    <a:lnTo>
                      <a:pt x="2520" y="716"/>
                    </a:lnTo>
                    <a:lnTo>
                      <a:pt x="2520" y="730"/>
                    </a:lnTo>
                    <a:lnTo>
                      <a:pt x="2524" y="730"/>
                    </a:lnTo>
                    <a:lnTo>
                      <a:pt x="2520" y="730"/>
                    </a:lnTo>
                    <a:lnTo>
                      <a:pt x="2524" y="730"/>
                    </a:lnTo>
                    <a:lnTo>
                      <a:pt x="2520" y="730"/>
                    </a:lnTo>
                    <a:lnTo>
                      <a:pt x="2519" y="744"/>
                    </a:lnTo>
                    <a:lnTo>
                      <a:pt x="2519" y="770"/>
                    </a:lnTo>
                    <a:lnTo>
                      <a:pt x="2523" y="770"/>
                    </a:lnTo>
                    <a:lnTo>
                      <a:pt x="2519" y="770"/>
                    </a:lnTo>
                    <a:lnTo>
                      <a:pt x="2523" y="770"/>
                    </a:lnTo>
                    <a:lnTo>
                      <a:pt x="2519" y="770"/>
                    </a:lnTo>
                    <a:lnTo>
                      <a:pt x="2517" y="783"/>
                    </a:lnTo>
                    <a:lnTo>
                      <a:pt x="2517" y="796"/>
                    </a:lnTo>
                    <a:lnTo>
                      <a:pt x="2521" y="796"/>
                    </a:lnTo>
                    <a:lnTo>
                      <a:pt x="2517" y="796"/>
                    </a:lnTo>
                    <a:lnTo>
                      <a:pt x="2521" y="796"/>
                    </a:lnTo>
                    <a:lnTo>
                      <a:pt x="2517" y="796"/>
                    </a:lnTo>
                    <a:lnTo>
                      <a:pt x="2516" y="808"/>
                    </a:lnTo>
                    <a:lnTo>
                      <a:pt x="2516" y="828"/>
                    </a:lnTo>
                    <a:lnTo>
                      <a:pt x="2520" y="828"/>
                    </a:lnTo>
                    <a:lnTo>
                      <a:pt x="2516" y="828"/>
                    </a:lnTo>
                    <a:lnTo>
                      <a:pt x="2520" y="828"/>
                    </a:lnTo>
                    <a:lnTo>
                      <a:pt x="2516" y="828"/>
                    </a:lnTo>
                    <a:lnTo>
                      <a:pt x="2515" y="839"/>
                    </a:lnTo>
                    <a:lnTo>
                      <a:pt x="2515" y="848"/>
                    </a:lnTo>
                    <a:lnTo>
                      <a:pt x="2519" y="848"/>
                    </a:lnTo>
                    <a:lnTo>
                      <a:pt x="2515" y="848"/>
                    </a:lnTo>
                    <a:lnTo>
                      <a:pt x="2519" y="848"/>
                    </a:lnTo>
                    <a:lnTo>
                      <a:pt x="2515" y="848"/>
                    </a:lnTo>
                    <a:lnTo>
                      <a:pt x="2513" y="857"/>
                    </a:lnTo>
                    <a:lnTo>
                      <a:pt x="2513" y="864"/>
                    </a:lnTo>
                    <a:lnTo>
                      <a:pt x="2517" y="864"/>
                    </a:lnTo>
                    <a:lnTo>
                      <a:pt x="2513" y="864"/>
                    </a:lnTo>
                    <a:lnTo>
                      <a:pt x="2517" y="864"/>
                    </a:lnTo>
                    <a:lnTo>
                      <a:pt x="2513" y="864"/>
                    </a:lnTo>
                    <a:lnTo>
                      <a:pt x="2512" y="872"/>
                    </a:lnTo>
                    <a:lnTo>
                      <a:pt x="2512" y="886"/>
                    </a:lnTo>
                    <a:lnTo>
                      <a:pt x="2516" y="886"/>
                    </a:lnTo>
                    <a:lnTo>
                      <a:pt x="2512" y="885"/>
                    </a:lnTo>
                    <a:lnTo>
                      <a:pt x="2512" y="886"/>
                    </a:lnTo>
                    <a:lnTo>
                      <a:pt x="2516" y="886"/>
                    </a:lnTo>
                    <a:lnTo>
                      <a:pt x="2512" y="885"/>
                    </a:lnTo>
                    <a:lnTo>
                      <a:pt x="2511" y="890"/>
                    </a:lnTo>
                    <a:lnTo>
                      <a:pt x="2511" y="897"/>
                    </a:lnTo>
                    <a:lnTo>
                      <a:pt x="2515" y="897"/>
                    </a:lnTo>
                    <a:lnTo>
                      <a:pt x="2511" y="895"/>
                    </a:lnTo>
                    <a:lnTo>
                      <a:pt x="2511" y="897"/>
                    </a:lnTo>
                    <a:lnTo>
                      <a:pt x="2515" y="897"/>
                    </a:lnTo>
                    <a:lnTo>
                      <a:pt x="2511" y="895"/>
                    </a:lnTo>
                    <a:lnTo>
                      <a:pt x="2510" y="901"/>
                    </a:lnTo>
                    <a:lnTo>
                      <a:pt x="2510" y="906"/>
                    </a:lnTo>
                    <a:lnTo>
                      <a:pt x="2513" y="906"/>
                    </a:lnTo>
                    <a:lnTo>
                      <a:pt x="2510" y="904"/>
                    </a:lnTo>
                    <a:lnTo>
                      <a:pt x="2510" y="906"/>
                    </a:lnTo>
                    <a:lnTo>
                      <a:pt x="2513" y="906"/>
                    </a:lnTo>
                    <a:lnTo>
                      <a:pt x="2510" y="904"/>
                    </a:lnTo>
                    <a:lnTo>
                      <a:pt x="2508" y="907"/>
                    </a:lnTo>
                    <a:lnTo>
                      <a:pt x="2508" y="912"/>
                    </a:lnTo>
                    <a:lnTo>
                      <a:pt x="2512" y="912"/>
                    </a:lnTo>
                    <a:lnTo>
                      <a:pt x="2510" y="910"/>
                    </a:lnTo>
                    <a:lnTo>
                      <a:pt x="2508" y="912"/>
                    </a:lnTo>
                    <a:lnTo>
                      <a:pt x="2512" y="912"/>
                    </a:lnTo>
                    <a:lnTo>
                      <a:pt x="2510" y="910"/>
                    </a:lnTo>
                    <a:lnTo>
                      <a:pt x="2508" y="911"/>
                    </a:lnTo>
                    <a:lnTo>
                      <a:pt x="2507" y="914"/>
                    </a:lnTo>
                    <a:lnTo>
                      <a:pt x="2507" y="915"/>
                    </a:lnTo>
                    <a:lnTo>
                      <a:pt x="2511" y="915"/>
                    </a:lnTo>
                    <a:lnTo>
                      <a:pt x="2515" y="912"/>
                    </a:lnTo>
                    <a:lnTo>
                      <a:pt x="2513" y="912"/>
                    </a:lnTo>
                    <a:lnTo>
                      <a:pt x="2511" y="911"/>
                    </a:lnTo>
                    <a:lnTo>
                      <a:pt x="2508" y="912"/>
                    </a:lnTo>
                    <a:lnTo>
                      <a:pt x="2507" y="915"/>
                    </a:lnTo>
                    <a:lnTo>
                      <a:pt x="2511" y="915"/>
                    </a:lnTo>
                    <a:lnTo>
                      <a:pt x="2515" y="912"/>
                    </a:lnTo>
                    <a:lnTo>
                      <a:pt x="2513" y="911"/>
                    </a:lnTo>
                    <a:lnTo>
                      <a:pt x="2510" y="914"/>
                    </a:lnTo>
                    <a:lnTo>
                      <a:pt x="2513" y="912"/>
                    </a:lnTo>
                    <a:lnTo>
                      <a:pt x="2513" y="911"/>
                    </a:lnTo>
                    <a:lnTo>
                      <a:pt x="2510" y="914"/>
                    </a:lnTo>
                    <a:lnTo>
                      <a:pt x="2513" y="912"/>
                    </a:lnTo>
                    <a:lnTo>
                      <a:pt x="2512" y="910"/>
                    </a:lnTo>
                    <a:lnTo>
                      <a:pt x="2508" y="911"/>
                    </a:lnTo>
                    <a:lnTo>
                      <a:pt x="2513" y="911"/>
                    </a:lnTo>
                    <a:lnTo>
                      <a:pt x="2512" y="910"/>
                    </a:lnTo>
                    <a:lnTo>
                      <a:pt x="2508" y="911"/>
                    </a:lnTo>
                    <a:lnTo>
                      <a:pt x="2513" y="911"/>
                    </a:lnTo>
                    <a:lnTo>
                      <a:pt x="2513" y="908"/>
                    </a:lnTo>
                    <a:lnTo>
                      <a:pt x="2512" y="908"/>
                    </a:lnTo>
                    <a:lnTo>
                      <a:pt x="2512" y="907"/>
                    </a:lnTo>
                    <a:lnTo>
                      <a:pt x="2511" y="904"/>
                    </a:lnTo>
                    <a:lnTo>
                      <a:pt x="2507" y="906"/>
                    </a:lnTo>
                    <a:lnTo>
                      <a:pt x="2512" y="906"/>
                    </a:lnTo>
                    <a:lnTo>
                      <a:pt x="2511" y="904"/>
                    </a:lnTo>
                    <a:lnTo>
                      <a:pt x="2507" y="906"/>
                    </a:lnTo>
                    <a:lnTo>
                      <a:pt x="2512" y="906"/>
                    </a:lnTo>
                    <a:lnTo>
                      <a:pt x="2512" y="904"/>
                    </a:lnTo>
                    <a:lnTo>
                      <a:pt x="2511" y="904"/>
                    </a:lnTo>
                    <a:lnTo>
                      <a:pt x="2511" y="902"/>
                    </a:lnTo>
                    <a:lnTo>
                      <a:pt x="2510" y="901"/>
                    </a:lnTo>
                    <a:lnTo>
                      <a:pt x="2506" y="903"/>
                    </a:lnTo>
                    <a:lnTo>
                      <a:pt x="2511" y="903"/>
                    </a:lnTo>
                    <a:lnTo>
                      <a:pt x="2510" y="901"/>
                    </a:lnTo>
                    <a:lnTo>
                      <a:pt x="2506" y="903"/>
                    </a:lnTo>
                    <a:lnTo>
                      <a:pt x="2511" y="903"/>
                    </a:lnTo>
                    <a:lnTo>
                      <a:pt x="2511" y="901"/>
                    </a:lnTo>
                    <a:lnTo>
                      <a:pt x="2510" y="901"/>
                    </a:lnTo>
                    <a:lnTo>
                      <a:pt x="2510" y="898"/>
                    </a:lnTo>
                    <a:lnTo>
                      <a:pt x="2508" y="897"/>
                    </a:lnTo>
                    <a:lnTo>
                      <a:pt x="2504" y="899"/>
                    </a:lnTo>
                    <a:lnTo>
                      <a:pt x="2510" y="899"/>
                    </a:lnTo>
                    <a:lnTo>
                      <a:pt x="2508" y="897"/>
                    </a:lnTo>
                    <a:lnTo>
                      <a:pt x="2504" y="899"/>
                    </a:lnTo>
                    <a:lnTo>
                      <a:pt x="2510" y="899"/>
                    </a:lnTo>
                    <a:lnTo>
                      <a:pt x="2510" y="894"/>
                    </a:lnTo>
                    <a:lnTo>
                      <a:pt x="2508" y="894"/>
                    </a:lnTo>
                    <a:lnTo>
                      <a:pt x="2508" y="892"/>
                    </a:lnTo>
                    <a:lnTo>
                      <a:pt x="2507" y="890"/>
                    </a:lnTo>
                    <a:lnTo>
                      <a:pt x="2503" y="893"/>
                    </a:lnTo>
                    <a:lnTo>
                      <a:pt x="2508" y="893"/>
                    </a:lnTo>
                    <a:lnTo>
                      <a:pt x="2507" y="890"/>
                    </a:lnTo>
                    <a:lnTo>
                      <a:pt x="2503" y="893"/>
                    </a:lnTo>
                    <a:lnTo>
                      <a:pt x="2508" y="893"/>
                    </a:lnTo>
                    <a:lnTo>
                      <a:pt x="2508" y="890"/>
                    </a:lnTo>
                    <a:lnTo>
                      <a:pt x="2507" y="890"/>
                    </a:lnTo>
                    <a:lnTo>
                      <a:pt x="2507" y="889"/>
                    </a:lnTo>
                    <a:lnTo>
                      <a:pt x="2506" y="886"/>
                    </a:lnTo>
                    <a:lnTo>
                      <a:pt x="2502" y="888"/>
                    </a:lnTo>
                    <a:lnTo>
                      <a:pt x="2507" y="888"/>
                    </a:lnTo>
                    <a:lnTo>
                      <a:pt x="2506" y="886"/>
                    </a:lnTo>
                    <a:lnTo>
                      <a:pt x="2502" y="888"/>
                    </a:lnTo>
                    <a:lnTo>
                      <a:pt x="2507" y="888"/>
                    </a:lnTo>
                    <a:lnTo>
                      <a:pt x="2507" y="885"/>
                    </a:lnTo>
                    <a:lnTo>
                      <a:pt x="2506" y="885"/>
                    </a:lnTo>
                    <a:lnTo>
                      <a:pt x="2506" y="884"/>
                    </a:lnTo>
                    <a:lnTo>
                      <a:pt x="2504" y="881"/>
                    </a:lnTo>
                    <a:lnTo>
                      <a:pt x="2501" y="882"/>
                    </a:lnTo>
                    <a:lnTo>
                      <a:pt x="2506" y="882"/>
                    </a:lnTo>
                    <a:lnTo>
                      <a:pt x="2504" y="881"/>
                    </a:lnTo>
                    <a:lnTo>
                      <a:pt x="2501" y="882"/>
                    </a:lnTo>
                    <a:lnTo>
                      <a:pt x="2506" y="882"/>
                    </a:lnTo>
                    <a:lnTo>
                      <a:pt x="2506" y="877"/>
                    </a:lnTo>
                    <a:lnTo>
                      <a:pt x="2504" y="877"/>
                    </a:lnTo>
                    <a:lnTo>
                      <a:pt x="2504" y="876"/>
                    </a:lnTo>
                    <a:lnTo>
                      <a:pt x="2503" y="873"/>
                    </a:lnTo>
                    <a:lnTo>
                      <a:pt x="2499" y="875"/>
                    </a:lnTo>
                    <a:lnTo>
                      <a:pt x="2504" y="875"/>
                    </a:lnTo>
                    <a:lnTo>
                      <a:pt x="2503" y="873"/>
                    </a:lnTo>
                    <a:lnTo>
                      <a:pt x="2499" y="875"/>
                    </a:lnTo>
                    <a:lnTo>
                      <a:pt x="2504" y="875"/>
                    </a:lnTo>
                    <a:lnTo>
                      <a:pt x="2504" y="872"/>
                    </a:lnTo>
                    <a:lnTo>
                      <a:pt x="2503" y="872"/>
                    </a:lnTo>
                    <a:lnTo>
                      <a:pt x="2503" y="871"/>
                    </a:lnTo>
                    <a:lnTo>
                      <a:pt x="2502" y="868"/>
                    </a:lnTo>
                    <a:lnTo>
                      <a:pt x="2498" y="870"/>
                    </a:lnTo>
                    <a:lnTo>
                      <a:pt x="2503" y="870"/>
                    </a:lnTo>
                    <a:lnTo>
                      <a:pt x="2502" y="868"/>
                    </a:lnTo>
                    <a:lnTo>
                      <a:pt x="2498" y="870"/>
                    </a:lnTo>
                    <a:lnTo>
                      <a:pt x="2503" y="870"/>
                    </a:lnTo>
                    <a:lnTo>
                      <a:pt x="2503" y="867"/>
                    </a:lnTo>
                    <a:lnTo>
                      <a:pt x="2502" y="867"/>
                    </a:lnTo>
                    <a:lnTo>
                      <a:pt x="2502" y="866"/>
                    </a:lnTo>
                    <a:lnTo>
                      <a:pt x="2501" y="863"/>
                    </a:lnTo>
                    <a:lnTo>
                      <a:pt x="2497" y="864"/>
                    </a:lnTo>
                    <a:lnTo>
                      <a:pt x="2502" y="864"/>
                    </a:lnTo>
                    <a:lnTo>
                      <a:pt x="2501" y="863"/>
                    </a:lnTo>
                    <a:lnTo>
                      <a:pt x="2497" y="864"/>
                    </a:lnTo>
                    <a:lnTo>
                      <a:pt x="2502" y="864"/>
                    </a:lnTo>
                    <a:lnTo>
                      <a:pt x="2502" y="858"/>
                    </a:lnTo>
                    <a:lnTo>
                      <a:pt x="2501" y="858"/>
                    </a:lnTo>
                    <a:lnTo>
                      <a:pt x="2501" y="857"/>
                    </a:lnTo>
                    <a:lnTo>
                      <a:pt x="2499" y="854"/>
                    </a:lnTo>
                    <a:lnTo>
                      <a:pt x="2495" y="855"/>
                    </a:lnTo>
                    <a:lnTo>
                      <a:pt x="2501" y="855"/>
                    </a:lnTo>
                    <a:lnTo>
                      <a:pt x="2499" y="854"/>
                    </a:lnTo>
                    <a:lnTo>
                      <a:pt x="2495" y="855"/>
                    </a:lnTo>
                    <a:lnTo>
                      <a:pt x="2501" y="855"/>
                    </a:lnTo>
                    <a:lnTo>
                      <a:pt x="2501" y="851"/>
                    </a:lnTo>
                    <a:lnTo>
                      <a:pt x="2499" y="851"/>
                    </a:lnTo>
                    <a:lnTo>
                      <a:pt x="2499" y="850"/>
                    </a:lnTo>
                    <a:lnTo>
                      <a:pt x="2498" y="848"/>
                    </a:lnTo>
                    <a:lnTo>
                      <a:pt x="2494" y="849"/>
                    </a:lnTo>
                    <a:lnTo>
                      <a:pt x="2499" y="849"/>
                    </a:lnTo>
                    <a:lnTo>
                      <a:pt x="2498" y="848"/>
                    </a:lnTo>
                    <a:lnTo>
                      <a:pt x="2494" y="849"/>
                    </a:lnTo>
                    <a:lnTo>
                      <a:pt x="2499" y="849"/>
                    </a:lnTo>
                    <a:lnTo>
                      <a:pt x="2499" y="845"/>
                    </a:lnTo>
                    <a:lnTo>
                      <a:pt x="2498" y="845"/>
                    </a:lnTo>
                    <a:lnTo>
                      <a:pt x="2498" y="844"/>
                    </a:lnTo>
                    <a:lnTo>
                      <a:pt x="2497" y="841"/>
                    </a:lnTo>
                    <a:lnTo>
                      <a:pt x="2493" y="842"/>
                    </a:lnTo>
                    <a:lnTo>
                      <a:pt x="2498" y="842"/>
                    </a:lnTo>
                    <a:lnTo>
                      <a:pt x="2497" y="841"/>
                    </a:lnTo>
                    <a:lnTo>
                      <a:pt x="2493" y="842"/>
                    </a:lnTo>
                    <a:lnTo>
                      <a:pt x="2498" y="842"/>
                    </a:lnTo>
                    <a:lnTo>
                      <a:pt x="2498" y="835"/>
                    </a:lnTo>
                    <a:lnTo>
                      <a:pt x="2497" y="835"/>
                    </a:lnTo>
                    <a:lnTo>
                      <a:pt x="2497" y="833"/>
                    </a:lnTo>
                    <a:lnTo>
                      <a:pt x="2495" y="831"/>
                    </a:lnTo>
                    <a:lnTo>
                      <a:pt x="2492" y="832"/>
                    </a:lnTo>
                    <a:lnTo>
                      <a:pt x="2497" y="832"/>
                    </a:lnTo>
                    <a:lnTo>
                      <a:pt x="2495" y="831"/>
                    </a:lnTo>
                    <a:lnTo>
                      <a:pt x="2492" y="832"/>
                    </a:lnTo>
                    <a:lnTo>
                      <a:pt x="2497" y="832"/>
                    </a:lnTo>
                    <a:lnTo>
                      <a:pt x="2497" y="828"/>
                    </a:lnTo>
                    <a:lnTo>
                      <a:pt x="2495" y="827"/>
                    </a:lnTo>
                    <a:lnTo>
                      <a:pt x="2494" y="823"/>
                    </a:lnTo>
                    <a:lnTo>
                      <a:pt x="2490" y="824"/>
                    </a:lnTo>
                    <a:lnTo>
                      <a:pt x="2495" y="824"/>
                    </a:lnTo>
                    <a:lnTo>
                      <a:pt x="2494" y="823"/>
                    </a:lnTo>
                    <a:lnTo>
                      <a:pt x="2490" y="824"/>
                    </a:lnTo>
                    <a:lnTo>
                      <a:pt x="2495" y="824"/>
                    </a:lnTo>
                    <a:lnTo>
                      <a:pt x="2495" y="820"/>
                    </a:lnTo>
                    <a:lnTo>
                      <a:pt x="2494" y="819"/>
                    </a:lnTo>
                    <a:lnTo>
                      <a:pt x="2493" y="815"/>
                    </a:lnTo>
                    <a:lnTo>
                      <a:pt x="2489" y="817"/>
                    </a:lnTo>
                    <a:lnTo>
                      <a:pt x="2494" y="817"/>
                    </a:lnTo>
                    <a:lnTo>
                      <a:pt x="2493" y="815"/>
                    </a:lnTo>
                    <a:lnTo>
                      <a:pt x="2489" y="817"/>
                    </a:lnTo>
                    <a:lnTo>
                      <a:pt x="2494" y="817"/>
                    </a:lnTo>
                    <a:lnTo>
                      <a:pt x="2494" y="809"/>
                    </a:lnTo>
                    <a:lnTo>
                      <a:pt x="2493" y="809"/>
                    </a:lnTo>
                    <a:lnTo>
                      <a:pt x="2492" y="804"/>
                    </a:lnTo>
                    <a:lnTo>
                      <a:pt x="2488" y="804"/>
                    </a:lnTo>
                    <a:lnTo>
                      <a:pt x="2493" y="804"/>
                    </a:lnTo>
                    <a:lnTo>
                      <a:pt x="2488" y="804"/>
                    </a:lnTo>
                    <a:lnTo>
                      <a:pt x="2493" y="804"/>
                    </a:lnTo>
                    <a:lnTo>
                      <a:pt x="2493" y="800"/>
                    </a:lnTo>
                    <a:lnTo>
                      <a:pt x="2492" y="798"/>
                    </a:lnTo>
                    <a:lnTo>
                      <a:pt x="2490" y="795"/>
                    </a:lnTo>
                    <a:lnTo>
                      <a:pt x="2486" y="796"/>
                    </a:lnTo>
                    <a:lnTo>
                      <a:pt x="2492" y="796"/>
                    </a:lnTo>
                    <a:lnTo>
                      <a:pt x="2490" y="795"/>
                    </a:lnTo>
                    <a:lnTo>
                      <a:pt x="2486" y="796"/>
                    </a:lnTo>
                    <a:lnTo>
                      <a:pt x="2492" y="796"/>
                    </a:lnTo>
                    <a:lnTo>
                      <a:pt x="2492" y="787"/>
                    </a:lnTo>
                    <a:lnTo>
                      <a:pt x="2490" y="786"/>
                    </a:lnTo>
                    <a:lnTo>
                      <a:pt x="2489" y="782"/>
                    </a:lnTo>
                    <a:lnTo>
                      <a:pt x="2485" y="783"/>
                    </a:lnTo>
                    <a:lnTo>
                      <a:pt x="2490" y="783"/>
                    </a:lnTo>
                    <a:lnTo>
                      <a:pt x="2489" y="782"/>
                    </a:lnTo>
                    <a:lnTo>
                      <a:pt x="2485" y="783"/>
                    </a:lnTo>
                    <a:lnTo>
                      <a:pt x="2490" y="783"/>
                    </a:lnTo>
                    <a:lnTo>
                      <a:pt x="2490" y="778"/>
                    </a:lnTo>
                    <a:lnTo>
                      <a:pt x="2489" y="778"/>
                    </a:lnTo>
                    <a:lnTo>
                      <a:pt x="2488" y="773"/>
                    </a:lnTo>
                    <a:lnTo>
                      <a:pt x="2484" y="773"/>
                    </a:lnTo>
                    <a:lnTo>
                      <a:pt x="2489" y="773"/>
                    </a:lnTo>
                    <a:lnTo>
                      <a:pt x="2484" y="773"/>
                    </a:lnTo>
                    <a:lnTo>
                      <a:pt x="2489" y="773"/>
                    </a:lnTo>
                    <a:lnTo>
                      <a:pt x="2489" y="769"/>
                    </a:lnTo>
                    <a:lnTo>
                      <a:pt x="2488" y="769"/>
                    </a:lnTo>
                    <a:lnTo>
                      <a:pt x="2486" y="764"/>
                    </a:lnTo>
                    <a:lnTo>
                      <a:pt x="2482" y="764"/>
                    </a:lnTo>
                    <a:lnTo>
                      <a:pt x="2488" y="764"/>
                    </a:lnTo>
                    <a:lnTo>
                      <a:pt x="2482" y="764"/>
                    </a:lnTo>
                    <a:lnTo>
                      <a:pt x="2488" y="764"/>
                    </a:lnTo>
                    <a:lnTo>
                      <a:pt x="2488" y="753"/>
                    </a:lnTo>
                    <a:lnTo>
                      <a:pt x="2486" y="752"/>
                    </a:lnTo>
                    <a:lnTo>
                      <a:pt x="2485" y="748"/>
                    </a:lnTo>
                    <a:lnTo>
                      <a:pt x="2481" y="749"/>
                    </a:lnTo>
                    <a:lnTo>
                      <a:pt x="2486" y="749"/>
                    </a:lnTo>
                    <a:lnTo>
                      <a:pt x="2485" y="748"/>
                    </a:lnTo>
                    <a:lnTo>
                      <a:pt x="2481" y="749"/>
                    </a:lnTo>
                    <a:lnTo>
                      <a:pt x="2486" y="749"/>
                    </a:lnTo>
                    <a:lnTo>
                      <a:pt x="2486" y="744"/>
                    </a:lnTo>
                    <a:lnTo>
                      <a:pt x="2485" y="744"/>
                    </a:lnTo>
                    <a:lnTo>
                      <a:pt x="2484" y="739"/>
                    </a:lnTo>
                    <a:lnTo>
                      <a:pt x="2480" y="739"/>
                    </a:lnTo>
                    <a:lnTo>
                      <a:pt x="2485" y="739"/>
                    </a:lnTo>
                    <a:lnTo>
                      <a:pt x="2480" y="739"/>
                    </a:lnTo>
                    <a:lnTo>
                      <a:pt x="2485" y="739"/>
                    </a:lnTo>
                    <a:lnTo>
                      <a:pt x="2485" y="733"/>
                    </a:lnTo>
                    <a:lnTo>
                      <a:pt x="2484" y="733"/>
                    </a:lnTo>
                    <a:lnTo>
                      <a:pt x="2482" y="727"/>
                    </a:lnTo>
                    <a:lnTo>
                      <a:pt x="2479" y="727"/>
                    </a:lnTo>
                    <a:lnTo>
                      <a:pt x="2484" y="727"/>
                    </a:lnTo>
                    <a:lnTo>
                      <a:pt x="2479" y="727"/>
                    </a:lnTo>
                    <a:lnTo>
                      <a:pt x="2484" y="727"/>
                    </a:lnTo>
                    <a:lnTo>
                      <a:pt x="2484" y="717"/>
                    </a:lnTo>
                    <a:lnTo>
                      <a:pt x="2482" y="717"/>
                    </a:lnTo>
                    <a:lnTo>
                      <a:pt x="2481" y="711"/>
                    </a:lnTo>
                    <a:lnTo>
                      <a:pt x="2477" y="711"/>
                    </a:lnTo>
                    <a:lnTo>
                      <a:pt x="2482" y="711"/>
                    </a:lnTo>
                    <a:lnTo>
                      <a:pt x="2477" y="711"/>
                    </a:lnTo>
                    <a:lnTo>
                      <a:pt x="2482" y="711"/>
                    </a:lnTo>
                    <a:lnTo>
                      <a:pt x="2482" y="705"/>
                    </a:lnTo>
                    <a:lnTo>
                      <a:pt x="2481" y="705"/>
                    </a:lnTo>
                    <a:lnTo>
                      <a:pt x="2480" y="699"/>
                    </a:lnTo>
                    <a:lnTo>
                      <a:pt x="2476" y="699"/>
                    </a:lnTo>
                    <a:lnTo>
                      <a:pt x="2481" y="699"/>
                    </a:lnTo>
                    <a:lnTo>
                      <a:pt x="2476" y="699"/>
                    </a:lnTo>
                    <a:lnTo>
                      <a:pt x="2481" y="699"/>
                    </a:lnTo>
                    <a:lnTo>
                      <a:pt x="2481" y="694"/>
                    </a:lnTo>
                    <a:lnTo>
                      <a:pt x="2480" y="694"/>
                    </a:lnTo>
                    <a:lnTo>
                      <a:pt x="2479" y="687"/>
                    </a:lnTo>
                    <a:lnTo>
                      <a:pt x="2475" y="687"/>
                    </a:lnTo>
                    <a:lnTo>
                      <a:pt x="2480" y="687"/>
                    </a:lnTo>
                    <a:lnTo>
                      <a:pt x="2475" y="687"/>
                    </a:lnTo>
                    <a:lnTo>
                      <a:pt x="2480" y="687"/>
                    </a:lnTo>
                    <a:lnTo>
                      <a:pt x="2480" y="676"/>
                    </a:lnTo>
                    <a:lnTo>
                      <a:pt x="2479" y="676"/>
                    </a:lnTo>
                    <a:lnTo>
                      <a:pt x="2477" y="669"/>
                    </a:lnTo>
                    <a:lnTo>
                      <a:pt x="2473" y="669"/>
                    </a:lnTo>
                    <a:lnTo>
                      <a:pt x="2479" y="669"/>
                    </a:lnTo>
                    <a:lnTo>
                      <a:pt x="2473" y="669"/>
                    </a:lnTo>
                    <a:lnTo>
                      <a:pt x="2479" y="669"/>
                    </a:lnTo>
                    <a:lnTo>
                      <a:pt x="2479" y="663"/>
                    </a:lnTo>
                    <a:lnTo>
                      <a:pt x="2477" y="663"/>
                    </a:lnTo>
                    <a:lnTo>
                      <a:pt x="2476" y="656"/>
                    </a:lnTo>
                    <a:lnTo>
                      <a:pt x="2472" y="656"/>
                    </a:lnTo>
                    <a:lnTo>
                      <a:pt x="2477" y="656"/>
                    </a:lnTo>
                    <a:lnTo>
                      <a:pt x="2472" y="656"/>
                    </a:lnTo>
                    <a:lnTo>
                      <a:pt x="2477" y="656"/>
                    </a:lnTo>
                    <a:lnTo>
                      <a:pt x="2477" y="650"/>
                    </a:lnTo>
                    <a:lnTo>
                      <a:pt x="2476" y="650"/>
                    </a:lnTo>
                    <a:lnTo>
                      <a:pt x="2475" y="643"/>
                    </a:lnTo>
                    <a:lnTo>
                      <a:pt x="2471" y="643"/>
                    </a:lnTo>
                    <a:lnTo>
                      <a:pt x="2476" y="643"/>
                    </a:lnTo>
                    <a:lnTo>
                      <a:pt x="2471" y="643"/>
                    </a:lnTo>
                    <a:lnTo>
                      <a:pt x="2476" y="643"/>
                    </a:lnTo>
                    <a:lnTo>
                      <a:pt x="2476" y="630"/>
                    </a:lnTo>
                    <a:lnTo>
                      <a:pt x="2475" y="623"/>
                    </a:lnTo>
                    <a:lnTo>
                      <a:pt x="2470" y="623"/>
                    </a:lnTo>
                    <a:lnTo>
                      <a:pt x="2475" y="623"/>
                    </a:lnTo>
                    <a:lnTo>
                      <a:pt x="2470" y="623"/>
                    </a:lnTo>
                    <a:lnTo>
                      <a:pt x="2475" y="623"/>
                    </a:lnTo>
                    <a:lnTo>
                      <a:pt x="2475" y="616"/>
                    </a:lnTo>
                    <a:lnTo>
                      <a:pt x="2473" y="608"/>
                    </a:lnTo>
                    <a:lnTo>
                      <a:pt x="2468" y="608"/>
                    </a:lnTo>
                    <a:lnTo>
                      <a:pt x="2473" y="608"/>
                    </a:lnTo>
                    <a:lnTo>
                      <a:pt x="2468" y="608"/>
                    </a:lnTo>
                    <a:lnTo>
                      <a:pt x="2473" y="608"/>
                    </a:lnTo>
                    <a:lnTo>
                      <a:pt x="2473" y="602"/>
                    </a:lnTo>
                    <a:lnTo>
                      <a:pt x="2472" y="594"/>
                    </a:lnTo>
                    <a:lnTo>
                      <a:pt x="2467" y="594"/>
                    </a:lnTo>
                    <a:lnTo>
                      <a:pt x="2472" y="594"/>
                    </a:lnTo>
                    <a:lnTo>
                      <a:pt x="2467" y="594"/>
                    </a:lnTo>
                    <a:lnTo>
                      <a:pt x="2472" y="594"/>
                    </a:lnTo>
                    <a:lnTo>
                      <a:pt x="2472" y="580"/>
                    </a:lnTo>
                    <a:lnTo>
                      <a:pt x="2471" y="572"/>
                    </a:lnTo>
                    <a:lnTo>
                      <a:pt x="2466" y="572"/>
                    </a:lnTo>
                    <a:lnTo>
                      <a:pt x="2471" y="572"/>
                    </a:lnTo>
                    <a:lnTo>
                      <a:pt x="2466" y="572"/>
                    </a:lnTo>
                    <a:lnTo>
                      <a:pt x="2471" y="572"/>
                    </a:lnTo>
                    <a:lnTo>
                      <a:pt x="2471" y="565"/>
                    </a:lnTo>
                    <a:lnTo>
                      <a:pt x="2470" y="557"/>
                    </a:lnTo>
                    <a:lnTo>
                      <a:pt x="2464" y="557"/>
                    </a:lnTo>
                    <a:lnTo>
                      <a:pt x="2470" y="557"/>
                    </a:lnTo>
                    <a:lnTo>
                      <a:pt x="2464" y="557"/>
                    </a:lnTo>
                    <a:lnTo>
                      <a:pt x="2470" y="557"/>
                    </a:lnTo>
                    <a:lnTo>
                      <a:pt x="2470" y="550"/>
                    </a:lnTo>
                    <a:lnTo>
                      <a:pt x="2468" y="541"/>
                    </a:lnTo>
                    <a:lnTo>
                      <a:pt x="2463" y="541"/>
                    </a:lnTo>
                    <a:lnTo>
                      <a:pt x="2468" y="541"/>
                    </a:lnTo>
                    <a:lnTo>
                      <a:pt x="2463" y="541"/>
                    </a:lnTo>
                    <a:lnTo>
                      <a:pt x="2468" y="541"/>
                    </a:lnTo>
                    <a:lnTo>
                      <a:pt x="2468" y="526"/>
                    </a:lnTo>
                    <a:lnTo>
                      <a:pt x="2467" y="518"/>
                    </a:lnTo>
                    <a:lnTo>
                      <a:pt x="2462" y="518"/>
                    </a:lnTo>
                    <a:lnTo>
                      <a:pt x="2467" y="518"/>
                    </a:lnTo>
                    <a:lnTo>
                      <a:pt x="2462" y="518"/>
                    </a:lnTo>
                    <a:lnTo>
                      <a:pt x="2467" y="518"/>
                    </a:lnTo>
                    <a:lnTo>
                      <a:pt x="2467" y="510"/>
                    </a:lnTo>
                    <a:lnTo>
                      <a:pt x="2466" y="501"/>
                    </a:lnTo>
                    <a:lnTo>
                      <a:pt x="2461" y="501"/>
                    </a:lnTo>
                    <a:lnTo>
                      <a:pt x="2466" y="501"/>
                    </a:lnTo>
                    <a:lnTo>
                      <a:pt x="2461" y="501"/>
                    </a:lnTo>
                    <a:lnTo>
                      <a:pt x="2466" y="501"/>
                    </a:lnTo>
                    <a:lnTo>
                      <a:pt x="2466" y="493"/>
                    </a:lnTo>
                    <a:lnTo>
                      <a:pt x="2464" y="493"/>
                    </a:lnTo>
                    <a:lnTo>
                      <a:pt x="2464" y="492"/>
                    </a:lnTo>
                    <a:lnTo>
                      <a:pt x="2463" y="490"/>
                    </a:lnTo>
                    <a:lnTo>
                      <a:pt x="2462" y="488"/>
                    </a:lnTo>
                    <a:lnTo>
                      <a:pt x="2459" y="487"/>
                    </a:lnTo>
                    <a:lnTo>
                      <a:pt x="2422" y="487"/>
                    </a:lnTo>
                    <a:lnTo>
                      <a:pt x="2422" y="491"/>
                    </a:lnTo>
                    <a:lnTo>
                      <a:pt x="2427" y="491"/>
                    </a:lnTo>
                    <a:lnTo>
                      <a:pt x="2426" y="491"/>
                    </a:lnTo>
                    <a:lnTo>
                      <a:pt x="2424" y="488"/>
                    </a:lnTo>
                    <a:lnTo>
                      <a:pt x="2422" y="487"/>
                    </a:lnTo>
                    <a:lnTo>
                      <a:pt x="2422" y="491"/>
                    </a:lnTo>
                    <a:lnTo>
                      <a:pt x="2427" y="491"/>
                    </a:lnTo>
                    <a:lnTo>
                      <a:pt x="2427" y="473"/>
                    </a:lnTo>
                    <a:lnTo>
                      <a:pt x="2426" y="456"/>
                    </a:lnTo>
                    <a:lnTo>
                      <a:pt x="2426" y="438"/>
                    </a:lnTo>
                    <a:lnTo>
                      <a:pt x="2424" y="421"/>
                    </a:lnTo>
                    <a:lnTo>
                      <a:pt x="2424" y="403"/>
                    </a:lnTo>
                    <a:lnTo>
                      <a:pt x="2423" y="386"/>
                    </a:lnTo>
                    <a:lnTo>
                      <a:pt x="2423" y="354"/>
                    </a:lnTo>
                    <a:lnTo>
                      <a:pt x="2422" y="337"/>
                    </a:lnTo>
                    <a:lnTo>
                      <a:pt x="2422" y="322"/>
                    </a:lnTo>
                    <a:lnTo>
                      <a:pt x="2420" y="306"/>
                    </a:lnTo>
                    <a:lnTo>
                      <a:pt x="2420" y="276"/>
                    </a:lnTo>
                    <a:lnTo>
                      <a:pt x="2419" y="262"/>
                    </a:lnTo>
                    <a:lnTo>
                      <a:pt x="2414" y="262"/>
                    </a:lnTo>
                    <a:lnTo>
                      <a:pt x="2419" y="262"/>
                    </a:lnTo>
                    <a:lnTo>
                      <a:pt x="2414" y="262"/>
                    </a:lnTo>
                    <a:lnTo>
                      <a:pt x="2419" y="262"/>
                    </a:lnTo>
                    <a:lnTo>
                      <a:pt x="2419" y="248"/>
                    </a:lnTo>
                    <a:lnTo>
                      <a:pt x="2418" y="235"/>
                    </a:lnTo>
                    <a:lnTo>
                      <a:pt x="2413" y="235"/>
                    </a:lnTo>
                    <a:lnTo>
                      <a:pt x="2418" y="235"/>
                    </a:lnTo>
                    <a:lnTo>
                      <a:pt x="2413" y="235"/>
                    </a:lnTo>
                    <a:lnTo>
                      <a:pt x="2418" y="235"/>
                    </a:lnTo>
                    <a:lnTo>
                      <a:pt x="2418" y="222"/>
                    </a:lnTo>
                    <a:lnTo>
                      <a:pt x="2417" y="209"/>
                    </a:lnTo>
                    <a:lnTo>
                      <a:pt x="2411" y="209"/>
                    </a:lnTo>
                    <a:lnTo>
                      <a:pt x="2417" y="209"/>
                    </a:lnTo>
                    <a:lnTo>
                      <a:pt x="2411" y="209"/>
                    </a:lnTo>
                    <a:lnTo>
                      <a:pt x="2417" y="209"/>
                    </a:lnTo>
                    <a:lnTo>
                      <a:pt x="2417" y="186"/>
                    </a:lnTo>
                    <a:lnTo>
                      <a:pt x="2415" y="176"/>
                    </a:lnTo>
                    <a:lnTo>
                      <a:pt x="2410" y="176"/>
                    </a:lnTo>
                    <a:lnTo>
                      <a:pt x="2415" y="176"/>
                    </a:lnTo>
                    <a:lnTo>
                      <a:pt x="2410" y="176"/>
                    </a:lnTo>
                    <a:lnTo>
                      <a:pt x="2415" y="176"/>
                    </a:lnTo>
                    <a:lnTo>
                      <a:pt x="2415" y="165"/>
                    </a:lnTo>
                    <a:lnTo>
                      <a:pt x="2414" y="155"/>
                    </a:lnTo>
                    <a:lnTo>
                      <a:pt x="2409" y="155"/>
                    </a:lnTo>
                    <a:lnTo>
                      <a:pt x="2414" y="155"/>
                    </a:lnTo>
                    <a:lnTo>
                      <a:pt x="2409" y="155"/>
                    </a:lnTo>
                    <a:lnTo>
                      <a:pt x="2414" y="155"/>
                    </a:lnTo>
                    <a:lnTo>
                      <a:pt x="2414" y="146"/>
                    </a:lnTo>
                    <a:lnTo>
                      <a:pt x="2413" y="137"/>
                    </a:lnTo>
                    <a:lnTo>
                      <a:pt x="2408" y="137"/>
                    </a:lnTo>
                    <a:lnTo>
                      <a:pt x="2413" y="137"/>
                    </a:lnTo>
                    <a:lnTo>
                      <a:pt x="2408" y="137"/>
                    </a:lnTo>
                    <a:lnTo>
                      <a:pt x="2413" y="137"/>
                    </a:lnTo>
                    <a:lnTo>
                      <a:pt x="2413" y="121"/>
                    </a:lnTo>
                    <a:lnTo>
                      <a:pt x="2411" y="113"/>
                    </a:lnTo>
                    <a:lnTo>
                      <a:pt x="2406" y="113"/>
                    </a:lnTo>
                    <a:lnTo>
                      <a:pt x="2411" y="113"/>
                    </a:lnTo>
                    <a:lnTo>
                      <a:pt x="2406" y="113"/>
                    </a:lnTo>
                    <a:lnTo>
                      <a:pt x="2411" y="113"/>
                    </a:lnTo>
                    <a:lnTo>
                      <a:pt x="2411" y="108"/>
                    </a:lnTo>
                    <a:lnTo>
                      <a:pt x="2410" y="108"/>
                    </a:lnTo>
                    <a:lnTo>
                      <a:pt x="2409" y="102"/>
                    </a:lnTo>
                    <a:lnTo>
                      <a:pt x="2405" y="102"/>
                    </a:lnTo>
                    <a:lnTo>
                      <a:pt x="2410" y="102"/>
                    </a:lnTo>
                    <a:lnTo>
                      <a:pt x="2405" y="102"/>
                    </a:lnTo>
                    <a:lnTo>
                      <a:pt x="2410" y="102"/>
                    </a:lnTo>
                    <a:lnTo>
                      <a:pt x="2410" y="97"/>
                    </a:lnTo>
                    <a:lnTo>
                      <a:pt x="2409" y="95"/>
                    </a:lnTo>
                    <a:lnTo>
                      <a:pt x="2408" y="92"/>
                    </a:lnTo>
                    <a:lnTo>
                      <a:pt x="2404" y="93"/>
                    </a:lnTo>
                    <a:lnTo>
                      <a:pt x="2409" y="93"/>
                    </a:lnTo>
                    <a:lnTo>
                      <a:pt x="2408" y="92"/>
                    </a:lnTo>
                    <a:lnTo>
                      <a:pt x="2404" y="93"/>
                    </a:lnTo>
                    <a:lnTo>
                      <a:pt x="2409" y="93"/>
                    </a:lnTo>
                    <a:lnTo>
                      <a:pt x="2409" y="85"/>
                    </a:lnTo>
                    <a:lnTo>
                      <a:pt x="2408" y="85"/>
                    </a:lnTo>
                    <a:lnTo>
                      <a:pt x="2408" y="84"/>
                    </a:lnTo>
                    <a:lnTo>
                      <a:pt x="2406" y="81"/>
                    </a:lnTo>
                    <a:lnTo>
                      <a:pt x="2402" y="82"/>
                    </a:lnTo>
                    <a:lnTo>
                      <a:pt x="2408" y="82"/>
                    </a:lnTo>
                    <a:lnTo>
                      <a:pt x="2406" y="81"/>
                    </a:lnTo>
                    <a:lnTo>
                      <a:pt x="2402" y="82"/>
                    </a:lnTo>
                    <a:lnTo>
                      <a:pt x="2408" y="82"/>
                    </a:lnTo>
                    <a:lnTo>
                      <a:pt x="2408" y="81"/>
                    </a:lnTo>
                    <a:lnTo>
                      <a:pt x="2406" y="81"/>
                    </a:lnTo>
                    <a:lnTo>
                      <a:pt x="2406" y="79"/>
                    </a:lnTo>
                    <a:lnTo>
                      <a:pt x="2405" y="77"/>
                    </a:lnTo>
                    <a:lnTo>
                      <a:pt x="2401" y="80"/>
                    </a:lnTo>
                    <a:lnTo>
                      <a:pt x="2406" y="80"/>
                    </a:lnTo>
                    <a:lnTo>
                      <a:pt x="2405" y="77"/>
                    </a:lnTo>
                    <a:lnTo>
                      <a:pt x="2401" y="80"/>
                    </a:lnTo>
                    <a:lnTo>
                      <a:pt x="2406" y="80"/>
                    </a:lnTo>
                    <a:lnTo>
                      <a:pt x="2406" y="79"/>
                    </a:lnTo>
                    <a:lnTo>
                      <a:pt x="2405" y="79"/>
                    </a:lnTo>
                    <a:lnTo>
                      <a:pt x="2404" y="76"/>
                    </a:lnTo>
                    <a:lnTo>
                      <a:pt x="2401" y="75"/>
                    </a:lnTo>
                    <a:lnTo>
                      <a:pt x="2400" y="75"/>
                    </a:lnTo>
                    <a:lnTo>
                      <a:pt x="2397" y="76"/>
                    </a:lnTo>
                    <a:lnTo>
                      <a:pt x="2396" y="79"/>
                    </a:lnTo>
                    <a:lnTo>
                      <a:pt x="2396" y="81"/>
                    </a:lnTo>
                    <a:lnTo>
                      <a:pt x="2400" y="81"/>
                    </a:lnTo>
                    <a:lnTo>
                      <a:pt x="2397" y="79"/>
                    </a:lnTo>
                    <a:lnTo>
                      <a:pt x="2396" y="81"/>
                    </a:lnTo>
                    <a:lnTo>
                      <a:pt x="2400" y="81"/>
                    </a:lnTo>
                    <a:lnTo>
                      <a:pt x="2397" y="79"/>
                    </a:lnTo>
                    <a:lnTo>
                      <a:pt x="2396" y="80"/>
                    </a:lnTo>
                    <a:lnTo>
                      <a:pt x="2395" y="82"/>
                    </a:lnTo>
                    <a:lnTo>
                      <a:pt x="2395" y="84"/>
                    </a:lnTo>
                    <a:lnTo>
                      <a:pt x="2399" y="84"/>
                    </a:lnTo>
                    <a:lnTo>
                      <a:pt x="2396" y="81"/>
                    </a:lnTo>
                    <a:lnTo>
                      <a:pt x="2395" y="84"/>
                    </a:lnTo>
                    <a:lnTo>
                      <a:pt x="2399" y="84"/>
                    </a:lnTo>
                    <a:lnTo>
                      <a:pt x="2396" y="81"/>
                    </a:lnTo>
                    <a:lnTo>
                      <a:pt x="2395" y="82"/>
                    </a:lnTo>
                    <a:lnTo>
                      <a:pt x="2393" y="85"/>
                    </a:lnTo>
                    <a:lnTo>
                      <a:pt x="2393" y="88"/>
                    </a:lnTo>
                    <a:lnTo>
                      <a:pt x="2397" y="88"/>
                    </a:lnTo>
                    <a:lnTo>
                      <a:pt x="2395" y="85"/>
                    </a:lnTo>
                    <a:lnTo>
                      <a:pt x="2393" y="88"/>
                    </a:lnTo>
                    <a:lnTo>
                      <a:pt x="2397" y="88"/>
                    </a:lnTo>
                    <a:lnTo>
                      <a:pt x="2395" y="85"/>
                    </a:lnTo>
                    <a:lnTo>
                      <a:pt x="2393" y="86"/>
                    </a:lnTo>
                    <a:lnTo>
                      <a:pt x="2392" y="89"/>
                    </a:lnTo>
                    <a:lnTo>
                      <a:pt x="2392" y="93"/>
                    </a:lnTo>
                    <a:lnTo>
                      <a:pt x="2396" y="93"/>
                    </a:lnTo>
                    <a:lnTo>
                      <a:pt x="2393" y="90"/>
                    </a:lnTo>
                    <a:lnTo>
                      <a:pt x="2392" y="93"/>
                    </a:lnTo>
                    <a:lnTo>
                      <a:pt x="2396" y="93"/>
                    </a:lnTo>
                    <a:lnTo>
                      <a:pt x="2393" y="90"/>
                    </a:lnTo>
                    <a:lnTo>
                      <a:pt x="2392" y="92"/>
                    </a:lnTo>
                    <a:lnTo>
                      <a:pt x="2391" y="94"/>
                    </a:lnTo>
                    <a:lnTo>
                      <a:pt x="2391" y="97"/>
                    </a:lnTo>
                    <a:lnTo>
                      <a:pt x="2395" y="97"/>
                    </a:lnTo>
                    <a:lnTo>
                      <a:pt x="2391" y="95"/>
                    </a:lnTo>
                    <a:lnTo>
                      <a:pt x="2391" y="97"/>
                    </a:lnTo>
                    <a:lnTo>
                      <a:pt x="2395" y="97"/>
                    </a:lnTo>
                    <a:lnTo>
                      <a:pt x="2391" y="95"/>
                    </a:lnTo>
                    <a:lnTo>
                      <a:pt x="2389" y="98"/>
                    </a:lnTo>
                    <a:lnTo>
                      <a:pt x="2389" y="101"/>
                    </a:lnTo>
                    <a:lnTo>
                      <a:pt x="2393" y="101"/>
                    </a:lnTo>
                    <a:lnTo>
                      <a:pt x="2389" y="99"/>
                    </a:lnTo>
                    <a:lnTo>
                      <a:pt x="2389" y="101"/>
                    </a:lnTo>
                    <a:lnTo>
                      <a:pt x="2393" y="101"/>
                    </a:lnTo>
                    <a:lnTo>
                      <a:pt x="2389" y="99"/>
                    </a:lnTo>
                    <a:lnTo>
                      <a:pt x="2388" y="102"/>
                    </a:lnTo>
                    <a:lnTo>
                      <a:pt x="2388" y="107"/>
                    </a:lnTo>
                    <a:lnTo>
                      <a:pt x="2392" y="107"/>
                    </a:lnTo>
                    <a:lnTo>
                      <a:pt x="2388" y="106"/>
                    </a:lnTo>
                    <a:lnTo>
                      <a:pt x="2388" y="107"/>
                    </a:lnTo>
                    <a:lnTo>
                      <a:pt x="2392" y="107"/>
                    </a:lnTo>
                    <a:lnTo>
                      <a:pt x="2388" y="106"/>
                    </a:lnTo>
                    <a:lnTo>
                      <a:pt x="2387" y="108"/>
                    </a:lnTo>
                    <a:lnTo>
                      <a:pt x="2387" y="112"/>
                    </a:lnTo>
                    <a:lnTo>
                      <a:pt x="2391" y="112"/>
                    </a:lnTo>
                    <a:lnTo>
                      <a:pt x="2387" y="111"/>
                    </a:lnTo>
                    <a:lnTo>
                      <a:pt x="2387" y="112"/>
                    </a:lnTo>
                    <a:lnTo>
                      <a:pt x="2391" y="112"/>
                    </a:lnTo>
                    <a:lnTo>
                      <a:pt x="2387" y="111"/>
                    </a:lnTo>
                    <a:lnTo>
                      <a:pt x="2386" y="113"/>
                    </a:lnTo>
                    <a:lnTo>
                      <a:pt x="2386" y="117"/>
                    </a:lnTo>
                    <a:lnTo>
                      <a:pt x="2389" y="117"/>
                    </a:lnTo>
                    <a:lnTo>
                      <a:pt x="2386" y="116"/>
                    </a:lnTo>
                    <a:lnTo>
                      <a:pt x="2386" y="117"/>
                    </a:lnTo>
                    <a:lnTo>
                      <a:pt x="2389" y="117"/>
                    </a:lnTo>
                    <a:lnTo>
                      <a:pt x="2386" y="116"/>
                    </a:lnTo>
                    <a:lnTo>
                      <a:pt x="2384" y="119"/>
                    </a:lnTo>
                    <a:lnTo>
                      <a:pt x="2384" y="125"/>
                    </a:lnTo>
                    <a:lnTo>
                      <a:pt x="2388" y="125"/>
                    </a:lnTo>
                    <a:lnTo>
                      <a:pt x="2384" y="124"/>
                    </a:lnTo>
                    <a:lnTo>
                      <a:pt x="2384" y="125"/>
                    </a:lnTo>
                    <a:lnTo>
                      <a:pt x="2388" y="125"/>
                    </a:lnTo>
                    <a:lnTo>
                      <a:pt x="2384" y="124"/>
                    </a:lnTo>
                    <a:lnTo>
                      <a:pt x="2383" y="126"/>
                    </a:lnTo>
                    <a:lnTo>
                      <a:pt x="2383" y="130"/>
                    </a:lnTo>
                    <a:lnTo>
                      <a:pt x="2387" y="130"/>
                    </a:lnTo>
                    <a:lnTo>
                      <a:pt x="2383" y="129"/>
                    </a:lnTo>
                    <a:lnTo>
                      <a:pt x="2383" y="130"/>
                    </a:lnTo>
                    <a:lnTo>
                      <a:pt x="2387" y="130"/>
                    </a:lnTo>
                    <a:lnTo>
                      <a:pt x="2383" y="129"/>
                    </a:lnTo>
                    <a:lnTo>
                      <a:pt x="2382" y="133"/>
                    </a:lnTo>
                    <a:lnTo>
                      <a:pt x="2382" y="137"/>
                    </a:lnTo>
                    <a:lnTo>
                      <a:pt x="2386" y="137"/>
                    </a:lnTo>
                    <a:lnTo>
                      <a:pt x="2382" y="135"/>
                    </a:lnTo>
                    <a:lnTo>
                      <a:pt x="2382" y="137"/>
                    </a:lnTo>
                    <a:lnTo>
                      <a:pt x="2386" y="137"/>
                    </a:lnTo>
                    <a:lnTo>
                      <a:pt x="2382" y="135"/>
                    </a:lnTo>
                    <a:lnTo>
                      <a:pt x="2380" y="138"/>
                    </a:lnTo>
                    <a:lnTo>
                      <a:pt x="2380" y="146"/>
                    </a:lnTo>
                    <a:lnTo>
                      <a:pt x="2384" y="146"/>
                    </a:lnTo>
                    <a:lnTo>
                      <a:pt x="2380" y="145"/>
                    </a:lnTo>
                    <a:lnTo>
                      <a:pt x="2380" y="146"/>
                    </a:lnTo>
                    <a:lnTo>
                      <a:pt x="2384" y="146"/>
                    </a:lnTo>
                    <a:lnTo>
                      <a:pt x="2380" y="145"/>
                    </a:lnTo>
                    <a:lnTo>
                      <a:pt x="2379" y="147"/>
                    </a:lnTo>
                    <a:lnTo>
                      <a:pt x="2379" y="152"/>
                    </a:lnTo>
                    <a:lnTo>
                      <a:pt x="2383" y="152"/>
                    </a:lnTo>
                    <a:lnTo>
                      <a:pt x="2379" y="151"/>
                    </a:lnTo>
                    <a:lnTo>
                      <a:pt x="2379" y="152"/>
                    </a:lnTo>
                    <a:lnTo>
                      <a:pt x="2383" y="152"/>
                    </a:lnTo>
                    <a:lnTo>
                      <a:pt x="2379" y="151"/>
                    </a:lnTo>
                    <a:lnTo>
                      <a:pt x="2378" y="155"/>
                    </a:lnTo>
                    <a:lnTo>
                      <a:pt x="2378" y="159"/>
                    </a:lnTo>
                    <a:lnTo>
                      <a:pt x="2382" y="159"/>
                    </a:lnTo>
                    <a:lnTo>
                      <a:pt x="2378" y="157"/>
                    </a:lnTo>
                    <a:lnTo>
                      <a:pt x="2378" y="159"/>
                    </a:lnTo>
                    <a:lnTo>
                      <a:pt x="2382" y="159"/>
                    </a:lnTo>
                    <a:lnTo>
                      <a:pt x="2378" y="157"/>
                    </a:lnTo>
                    <a:lnTo>
                      <a:pt x="2377" y="161"/>
                    </a:lnTo>
                    <a:lnTo>
                      <a:pt x="2377" y="170"/>
                    </a:lnTo>
                    <a:lnTo>
                      <a:pt x="2380" y="170"/>
                    </a:lnTo>
                    <a:lnTo>
                      <a:pt x="2377" y="169"/>
                    </a:lnTo>
                    <a:lnTo>
                      <a:pt x="2377" y="170"/>
                    </a:lnTo>
                    <a:lnTo>
                      <a:pt x="2380" y="170"/>
                    </a:lnTo>
                    <a:lnTo>
                      <a:pt x="2377" y="169"/>
                    </a:lnTo>
                    <a:lnTo>
                      <a:pt x="2375" y="172"/>
                    </a:lnTo>
                    <a:lnTo>
                      <a:pt x="2375" y="177"/>
                    </a:lnTo>
                    <a:lnTo>
                      <a:pt x="2379" y="177"/>
                    </a:lnTo>
                    <a:lnTo>
                      <a:pt x="2375" y="176"/>
                    </a:lnTo>
                    <a:lnTo>
                      <a:pt x="2375" y="177"/>
                    </a:lnTo>
                    <a:lnTo>
                      <a:pt x="2379" y="177"/>
                    </a:lnTo>
                    <a:lnTo>
                      <a:pt x="2375" y="176"/>
                    </a:lnTo>
                    <a:lnTo>
                      <a:pt x="2374" y="179"/>
                    </a:lnTo>
                    <a:lnTo>
                      <a:pt x="2374" y="188"/>
                    </a:lnTo>
                    <a:lnTo>
                      <a:pt x="2378" y="188"/>
                    </a:lnTo>
                    <a:lnTo>
                      <a:pt x="2374" y="187"/>
                    </a:lnTo>
                    <a:lnTo>
                      <a:pt x="2374" y="188"/>
                    </a:lnTo>
                    <a:lnTo>
                      <a:pt x="2378" y="188"/>
                    </a:lnTo>
                    <a:lnTo>
                      <a:pt x="2374" y="187"/>
                    </a:lnTo>
                    <a:lnTo>
                      <a:pt x="2373" y="192"/>
                    </a:lnTo>
                    <a:lnTo>
                      <a:pt x="2373" y="198"/>
                    </a:lnTo>
                    <a:lnTo>
                      <a:pt x="2377" y="198"/>
                    </a:lnTo>
                    <a:lnTo>
                      <a:pt x="2373" y="196"/>
                    </a:lnTo>
                    <a:lnTo>
                      <a:pt x="2373" y="198"/>
                    </a:lnTo>
                    <a:lnTo>
                      <a:pt x="2377" y="198"/>
                    </a:lnTo>
                    <a:lnTo>
                      <a:pt x="2373" y="196"/>
                    </a:lnTo>
                    <a:lnTo>
                      <a:pt x="2371" y="200"/>
                    </a:lnTo>
                    <a:lnTo>
                      <a:pt x="2371" y="205"/>
                    </a:lnTo>
                    <a:lnTo>
                      <a:pt x="2375" y="205"/>
                    </a:lnTo>
                    <a:lnTo>
                      <a:pt x="2371" y="204"/>
                    </a:lnTo>
                    <a:lnTo>
                      <a:pt x="2371" y="205"/>
                    </a:lnTo>
                    <a:lnTo>
                      <a:pt x="2375" y="205"/>
                    </a:lnTo>
                    <a:lnTo>
                      <a:pt x="2371" y="204"/>
                    </a:lnTo>
                    <a:lnTo>
                      <a:pt x="2370" y="209"/>
                    </a:lnTo>
                    <a:lnTo>
                      <a:pt x="2370" y="219"/>
                    </a:lnTo>
                    <a:lnTo>
                      <a:pt x="2374" y="219"/>
                    </a:lnTo>
                    <a:lnTo>
                      <a:pt x="2370" y="218"/>
                    </a:lnTo>
                    <a:lnTo>
                      <a:pt x="2370" y="219"/>
                    </a:lnTo>
                    <a:lnTo>
                      <a:pt x="2374" y="219"/>
                    </a:lnTo>
                    <a:lnTo>
                      <a:pt x="2370" y="218"/>
                    </a:lnTo>
                    <a:lnTo>
                      <a:pt x="2369" y="222"/>
                    </a:lnTo>
                    <a:lnTo>
                      <a:pt x="2369" y="229"/>
                    </a:lnTo>
                    <a:lnTo>
                      <a:pt x="2373" y="229"/>
                    </a:lnTo>
                    <a:lnTo>
                      <a:pt x="2369" y="227"/>
                    </a:lnTo>
                    <a:lnTo>
                      <a:pt x="2369" y="229"/>
                    </a:lnTo>
                    <a:lnTo>
                      <a:pt x="2373" y="229"/>
                    </a:lnTo>
                    <a:lnTo>
                      <a:pt x="2369" y="227"/>
                    </a:lnTo>
                    <a:lnTo>
                      <a:pt x="2368" y="232"/>
                    </a:lnTo>
                    <a:lnTo>
                      <a:pt x="2368" y="238"/>
                    </a:lnTo>
                    <a:lnTo>
                      <a:pt x="2371" y="238"/>
                    </a:lnTo>
                    <a:lnTo>
                      <a:pt x="2368" y="236"/>
                    </a:lnTo>
                    <a:lnTo>
                      <a:pt x="2368" y="238"/>
                    </a:lnTo>
                    <a:lnTo>
                      <a:pt x="2371" y="238"/>
                    </a:lnTo>
                    <a:lnTo>
                      <a:pt x="2368" y="236"/>
                    </a:lnTo>
                    <a:lnTo>
                      <a:pt x="2366" y="241"/>
                    </a:lnTo>
                    <a:lnTo>
                      <a:pt x="2366" y="253"/>
                    </a:lnTo>
                    <a:lnTo>
                      <a:pt x="2370" y="253"/>
                    </a:lnTo>
                    <a:lnTo>
                      <a:pt x="2366" y="252"/>
                    </a:lnTo>
                    <a:lnTo>
                      <a:pt x="2366" y="253"/>
                    </a:lnTo>
                    <a:lnTo>
                      <a:pt x="2370" y="253"/>
                    </a:lnTo>
                    <a:lnTo>
                      <a:pt x="2366" y="252"/>
                    </a:lnTo>
                    <a:lnTo>
                      <a:pt x="2365" y="257"/>
                    </a:lnTo>
                    <a:lnTo>
                      <a:pt x="2365" y="263"/>
                    </a:lnTo>
                    <a:lnTo>
                      <a:pt x="2369" y="263"/>
                    </a:lnTo>
                    <a:lnTo>
                      <a:pt x="2365" y="262"/>
                    </a:lnTo>
                    <a:lnTo>
                      <a:pt x="2365" y="263"/>
                    </a:lnTo>
                    <a:lnTo>
                      <a:pt x="2369" y="263"/>
                    </a:lnTo>
                    <a:lnTo>
                      <a:pt x="2365" y="262"/>
                    </a:lnTo>
                    <a:lnTo>
                      <a:pt x="2364" y="267"/>
                    </a:lnTo>
                    <a:lnTo>
                      <a:pt x="2364" y="274"/>
                    </a:lnTo>
                    <a:lnTo>
                      <a:pt x="2368" y="274"/>
                    </a:lnTo>
                    <a:lnTo>
                      <a:pt x="2364" y="272"/>
                    </a:lnTo>
                    <a:lnTo>
                      <a:pt x="2364" y="274"/>
                    </a:lnTo>
                    <a:lnTo>
                      <a:pt x="2368" y="274"/>
                    </a:lnTo>
                    <a:lnTo>
                      <a:pt x="2364" y="272"/>
                    </a:lnTo>
                    <a:lnTo>
                      <a:pt x="2362" y="278"/>
                    </a:lnTo>
                    <a:lnTo>
                      <a:pt x="2362" y="291"/>
                    </a:lnTo>
                    <a:lnTo>
                      <a:pt x="2366" y="291"/>
                    </a:lnTo>
                    <a:lnTo>
                      <a:pt x="2362" y="289"/>
                    </a:lnTo>
                    <a:lnTo>
                      <a:pt x="2362" y="291"/>
                    </a:lnTo>
                    <a:lnTo>
                      <a:pt x="2366" y="291"/>
                    </a:lnTo>
                    <a:lnTo>
                      <a:pt x="2362" y="289"/>
                    </a:lnTo>
                    <a:lnTo>
                      <a:pt x="2361" y="294"/>
                    </a:lnTo>
                    <a:lnTo>
                      <a:pt x="2361" y="302"/>
                    </a:lnTo>
                    <a:lnTo>
                      <a:pt x="2365" y="302"/>
                    </a:lnTo>
                    <a:lnTo>
                      <a:pt x="2361" y="301"/>
                    </a:lnTo>
                    <a:lnTo>
                      <a:pt x="2361" y="302"/>
                    </a:lnTo>
                    <a:lnTo>
                      <a:pt x="2365" y="302"/>
                    </a:lnTo>
                    <a:lnTo>
                      <a:pt x="2361" y="301"/>
                    </a:lnTo>
                    <a:lnTo>
                      <a:pt x="2360" y="306"/>
                    </a:lnTo>
                    <a:lnTo>
                      <a:pt x="2360" y="314"/>
                    </a:lnTo>
                    <a:lnTo>
                      <a:pt x="2364" y="314"/>
                    </a:lnTo>
                    <a:lnTo>
                      <a:pt x="2360" y="314"/>
                    </a:lnTo>
                    <a:lnTo>
                      <a:pt x="2364" y="314"/>
                    </a:lnTo>
                    <a:lnTo>
                      <a:pt x="2360" y="314"/>
                    </a:lnTo>
                    <a:lnTo>
                      <a:pt x="2358" y="320"/>
                    </a:lnTo>
                    <a:lnTo>
                      <a:pt x="2358" y="332"/>
                    </a:lnTo>
                    <a:lnTo>
                      <a:pt x="2362" y="332"/>
                    </a:lnTo>
                    <a:lnTo>
                      <a:pt x="2358" y="332"/>
                    </a:lnTo>
                    <a:lnTo>
                      <a:pt x="2362" y="332"/>
                    </a:lnTo>
                    <a:lnTo>
                      <a:pt x="2358" y="332"/>
                    </a:lnTo>
                    <a:lnTo>
                      <a:pt x="2357" y="338"/>
                    </a:lnTo>
                    <a:lnTo>
                      <a:pt x="2357" y="345"/>
                    </a:lnTo>
                    <a:lnTo>
                      <a:pt x="2361" y="345"/>
                    </a:lnTo>
                    <a:lnTo>
                      <a:pt x="2357" y="345"/>
                    </a:lnTo>
                    <a:lnTo>
                      <a:pt x="2361" y="345"/>
                    </a:lnTo>
                    <a:lnTo>
                      <a:pt x="2357" y="345"/>
                    </a:lnTo>
                    <a:lnTo>
                      <a:pt x="2356" y="351"/>
                    </a:lnTo>
                    <a:lnTo>
                      <a:pt x="2356" y="358"/>
                    </a:lnTo>
                    <a:lnTo>
                      <a:pt x="2360" y="358"/>
                    </a:lnTo>
                    <a:lnTo>
                      <a:pt x="2356" y="358"/>
                    </a:lnTo>
                    <a:lnTo>
                      <a:pt x="2360" y="358"/>
                    </a:lnTo>
                    <a:lnTo>
                      <a:pt x="2356" y="358"/>
                    </a:lnTo>
                    <a:lnTo>
                      <a:pt x="2355" y="364"/>
                    </a:lnTo>
                    <a:lnTo>
                      <a:pt x="2355" y="377"/>
                    </a:lnTo>
                    <a:lnTo>
                      <a:pt x="2358" y="377"/>
                    </a:lnTo>
                    <a:lnTo>
                      <a:pt x="2355" y="377"/>
                    </a:lnTo>
                    <a:lnTo>
                      <a:pt x="2358" y="377"/>
                    </a:lnTo>
                    <a:lnTo>
                      <a:pt x="2355" y="377"/>
                    </a:lnTo>
                    <a:lnTo>
                      <a:pt x="2353" y="385"/>
                    </a:lnTo>
                    <a:lnTo>
                      <a:pt x="2353" y="391"/>
                    </a:lnTo>
                    <a:lnTo>
                      <a:pt x="2357" y="391"/>
                    </a:lnTo>
                    <a:lnTo>
                      <a:pt x="2353" y="391"/>
                    </a:lnTo>
                    <a:lnTo>
                      <a:pt x="2357" y="391"/>
                    </a:lnTo>
                    <a:lnTo>
                      <a:pt x="2353" y="391"/>
                    </a:lnTo>
                    <a:lnTo>
                      <a:pt x="2352" y="398"/>
                    </a:lnTo>
                    <a:lnTo>
                      <a:pt x="2352" y="406"/>
                    </a:lnTo>
                    <a:lnTo>
                      <a:pt x="2356" y="406"/>
                    </a:lnTo>
                    <a:lnTo>
                      <a:pt x="2352" y="406"/>
                    </a:lnTo>
                    <a:lnTo>
                      <a:pt x="2356" y="406"/>
                    </a:lnTo>
                    <a:lnTo>
                      <a:pt x="2352" y="406"/>
                    </a:lnTo>
                    <a:lnTo>
                      <a:pt x="2351" y="412"/>
                    </a:lnTo>
                    <a:lnTo>
                      <a:pt x="2351" y="428"/>
                    </a:lnTo>
                    <a:lnTo>
                      <a:pt x="2355" y="428"/>
                    </a:lnTo>
                    <a:lnTo>
                      <a:pt x="2351" y="428"/>
                    </a:lnTo>
                    <a:lnTo>
                      <a:pt x="2355" y="428"/>
                    </a:lnTo>
                    <a:lnTo>
                      <a:pt x="2351" y="428"/>
                    </a:lnTo>
                    <a:lnTo>
                      <a:pt x="2349" y="434"/>
                    </a:lnTo>
                    <a:lnTo>
                      <a:pt x="2349" y="442"/>
                    </a:lnTo>
                    <a:lnTo>
                      <a:pt x="2353" y="442"/>
                    </a:lnTo>
                    <a:lnTo>
                      <a:pt x="2349" y="442"/>
                    </a:lnTo>
                    <a:lnTo>
                      <a:pt x="2353" y="442"/>
                    </a:lnTo>
                    <a:lnTo>
                      <a:pt x="2349" y="442"/>
                    </a:lnTo>
                    <a:lnTo>
                      <a:pt x="2348" y="450"/>
                    </a:lnTo>
                    <a:lnTo>
                      <a:pt x="2348" y="457"/>
                    </a:lnTo>
                    <a:lnTo>
                      <a:pt x="2352" y="457"/>
                    </a:lnTo>
                    <a:lnTo>
                      <a:pt x="2348" y="457"/>
                    </a:lnTo>
                    <a:lnTo>
                      <a:pt x="2352" y="457"/>
                    </a:lnTo>
                    <a:lnTo>
                      <a:pt x="2348" y="457"/>
                    </a:lnTo>
                    <a:lnTo>
                      <a:pt x="2347" y="465"/>
                    </a:lnTo>
                    <a:lnTo>
                      <a:pt x="2347" y="481"/>
                    </a:lnTo>
                    <a:lnTo>
                      <a:pt x="2351" y="481"/>
                    </a:lnTo>
                    <a:lnTo>
                      <a:pt x="2347" y="481"/>
                    </a:lnTo>
                    <a:lnTo>
                      <a:pt x="2351" y="481"/>
                    </a:lnTo>
                    <a:lnTo>
                      <a:pt x="2347" y="481"/>
                    </a:lnTo>
                    <a:lnTo>
                      <a:pt x="2346" y="488"/>
                    </a:lnTo>
                    <a:lnTo>
                      <a:pt x="2346" y="491"/>
                    </a:lnTo>
                    <a:lnTo>
                      <a:pt x="2349" y="491"/>
                    </a:lnTo>
                    <a:lnTo>
                      <a:pt x="2349" y="487"/>
                    </a:lnTo>
                    <a:lnTo>
                      <a:pt x="2347" y="488"/>
                    </a:lnTo>
                    <a:lnTo>
                      <a:pt x="2346" y="491"/>
                    </a:lnTo>
                    <a:lnTo>
                      <a:pt x="2349" y="491"/>
                    </a:lnTo>
                    <a:lnTo>
                      <a:pt x="2349" y="487"/>
                    </a:lnTo>
                    <a:lnTo>
                      <a:pt x="2312" y="487"/>
                    </a:lnTo>
                    <a:lnTo>
                      <a:pt x="2309" y="488"/>
                    </a:lnTo>
                    <a:lnTo>
                      <a:pt x="2308" y="491"/>
                    </a:lnTo>
                    <a:lnTo>
                      <a:pt x="2307" y="508"/>
                    </a:lnTo>
                    <a:lnTo>
                      <a:pt x="2307" y="524"/>
                    </a:lnTo>
                    <a:lnTo>
                      <a:pt x="2311" y="524"/>
                    </a:lnTo>
                    <a:lnTo>
                      <a:pt x="2307" y="524"/>
                    </a:lnTo>
                    <a:lnTo>
                      <a:pt x="2311" y="524"/>
                    </a:lnTo>
                    <a:lnTo>
                      <a:pt x="2307" y="524"/>
                    </a:lnTo>
                    <a:lnTo>
                      <a:pt x="2306" y="543"/>
                    </a:lnTo>
                    <a:lnTo>
                      <a:pt x="2306" y="577"/>
                    </a:lnTo>
                    <a:lnTo>
                      <a:pt x="2309" y="577"/>
                    </a:lnTo>
                    <a:lnTo>
                      <a:pt x="2306" y="577"/>
                    </a:lnTo>
                    <a:lnTo>
                      <a:pt x="2309" y="577"/>
                    </a:lnTo>
                    <a:lnTo>
                      <a:pt x="2306" y="577"/>
                    </a:lnTo>
                    <a:lnTo>
                      <a:pt x="2304" y="594"/>
                    </a:lnTo>
                    <a:lnTo>
                      <a:pt x="2304" y="611"/>
                    </a:lnTo>
                    <a:lnTo>
                      <a:pt x="2308" y="611"/>
                    </a:lnTo>
                    <a:lnTo>
                      <a:pt x="2304" y="611"/>
                    </a:lnTo>
                    <a:lnTo>
                      <a:pt x="2308" y="611"/>
                    </a:lnTo>
                    <a:lnTo>
                      <a:pt x="2304" y="611"/>
                    </a:lnTo>
                    <a:lnTo>
                      <a:pt x="2303" y="627"/>
                    </a:lnTo>
                    <a:lnTo>
                      <a:pt x="2303" y="659"/>
                    </a:lnTo>
                    <a:lnTo>
                      <a:pt x="2307" y="659"/>
                    </a:lnTo>
                    <a:lnTo>
                      <a:pt x="2303" y="659"/>
                    </a:lnTo>
                    <a:lnTo>
                      <a:pt x="2307" y="659"/>
                    </a:lnTo>
                    <a:lnTo>
                      <a:pt x="2303" y="659"/>
                    </a:lnTo>
                    <a:lnTo>
                      <a:pt x="2302" y="674"/>
                    </a:lnTo>
                    <a:lnTo>
                      <a:pt x="2302" y="690"/>
                    </a:lnTo>
                    <a:lnTo>
                      <a:pt x="2306" y="690"/>
                    </a:lnTo>
                    <a:lnTo>
                      <a:pt x="2302" y="690"/>
                    </a:lnTo>
                    <a:lnTo>
                      <a:pt x="2306" y="690"/>
                    </a:lnTo>
                    <a:lnTo>
                      <a:pt x="2302" y="690"/>
                    </a:lnTo>
                    <a:lnTo>
                      <a:pt x="2300" y="704"/>
                    </a:lnTo>
                    <a:lnTo>
                      <a:pt x="2300" y="718"/>
                    </a:lnTo>
                    <a:lnTo>
                      <a:pt x="2304" y="718"/>
                    </a:lnTo>
                    <a:lnTo>
                      <a:pt x="2300" y="718"/>
                    </a:lnTo>
                    <a:lnTo>
                      <a:pt x="2304" y="718"/>
                    </a:lnTo>
                    <a:lnTo>
                      <a:pt x="2300" y="718"/>
                    </a:lnTo>
                    <a:lnTo>
                      <a:pt x="2299" y="733"/>
                    </a:lnTo>
                    <a:lnTo>
                      <a:pt x="2299" y="758"/>
                    </a:lnTo>
                    <a:lnTo>
                      <a:pt x="2303" y="758"/>
                    </a:lnTo>
                    <a:lnTo>
                      <a:pt x="2299" y="758"/>
                    </a:lnTo>
                    <a:lnTo>
                      <a:pt x="2303" y="758"/>
                    </a:lnTo>
                    <a:lnTo>
                      <a:pt x="2299" y="758"/>
                    </a:lnTo>
                    <a:lnTo>
                      <a:pt x="2298" y="771"/>
                    </a:lnTo>
                    <a:lnTo>
                      <a:pt x="2298" y="783"/>
                    </a:lnTo>
                    <a:lnTo>
                      <a:pt x="2302" y="783"/>
                    </a:lnTo>
                    <a:lnTo>
                      <a:pt x="2298" y="783"/>
                    </a:lnTo>
                    <a:lnTo>
                      <a:pt x="2302" y="783"/>
                    </a:lnTo>
                    <a:lnTo>
                      <a:pt x="2298" y="783"/>
                    </a:lnTo>
                    <a:lnTo>
                      <a:pt x="2296" y="795"/>
                    </a:lnTo>
                    <a:lnTo>
                      <a:pt x="2296" y="805"/>
                    </a:lnTo>
                    <a:lnTo>
                      <a:pt x="2300" y="805"/>
                    </a:lnTo>
                    <a:lnTo>
                      <a:pt x="2296" y="805"/>
                    </a:lnTo>
                    <a:lnTo>
                      <a:pt x="2300" y="805"/>
                    </a:lnTo>
                    <a:lnTo>
                      <a:pt x="2296" y="805"/>
                    </a:lnTo>
                    <a:lnTo>
                      <a:pt x="2295" y="817"/>
                    </a:lnTo>
                    <a:lnTo>
                      <a:pt x="2295" y="836"/>
                    </a:lnTo>
                    <a:lnTo>
                      <a:pt x="2299" y="836"/>
                    </a:lnTo>
                    <a:lnTo>
                      <a:pt x="2295" y="836"/>
                    </a:lnTo>
                    <a:lnTo>
                      <a:pt x="2299" y="836"/>
                    </a:lnTo>
                    <a:lnTo>
                      <a:pt x="2295" y="836"/>
                    </a:lnTo>
                    <a:lnTo>
                      <a:pt x="2294" y="844"/>
                    </a:lnTo>
                    <a:lnTo>
                      <a:pt x="2294" y="853"/>
                    </a:lnTo>
                    <a:lnTo>
                      <a:pt x="2298" y="853"/>
                    </a:lnTo>
                    <a:lnTo>
                      <a:pt x="2294" y="853"/>
                    </a:lnTo>
                    <a:lnTo>
                      <a:pt x="2298" y="853"/>
                    </a:lnTo>
                    <a:lnTo>
                      <a:pt x="2294" y="853"/>
                    </a:lnTo>
                    <a:lnTo>
                      <a:pt x="2293" y="861"/>
                    </a:lnTo>
                    <a:lnTo>
                      <a:pt x="2293" y="867"/>
                    </a:lnTo>
                    <a:lnTo>
                      <a:pt x="2296" y="867"/>
                    </a:lnTo>
                    <a:lnTo>
                      <a:pt x="2293" y="867"/>
                    </a:lnTo>
                    <a:lnTo>
                      <a:pt x="2296" y="867"/>
                    </a:lnTo>
                    <a:lnTo>
                      <a:pt x="2293" y="867"/>
                    </a:lnTo>
                    <a:lnTo>
                      <a:pt x="2291" y="873"/>
                    </a:lnTo>
                    <a:lnTo>
                      <a:pt x="2291" y="885"/>
                    </a:lnTo>
                    <a:lnTo>
                      <a:pt x="2295" y="885"/>
                    </a:lnTo>
                    <a:lnTo>
                      <a:pt x="2291" y="884"/>
                    </a:lnTo>
                    <a:lnTo>
                      <a:pt x="2291" y="885"/>
                    </a:lnTo>
                    <a:lnTo>
                      <a:pt x="2295" y="885"/>
                    </a:lnTo>
                    <a:lnTo>
                      <a:pt x="2291" y="884"/>
                    </a:lnTo>
                    <a:lnTo>
                      <a:pt x="2290" y="888"/>
                    </a:lnTo>
                    <a:lnTo>
                      <a:pt x="2290" y="893"/>
                    </a:lnTo>
                    <a:lnTo>
                      <a:pt x="2294" y="893"/>
                    </a:lnTo>
                    <a:lnTo>
                      <a:pt x="2290" y="892"/>
                    </a:lnTo>
                    <a:lnTo>
                      <a:pt x="2290" y="893"/>
                    </a:lnTo>
                    <a:lnTo>
                      <a:pt x="2294" y="893"/>
                    </a:lnTo>
                    <a:lnTo>
                      <a:pt x="2290" y="892"/>
                    </a:lnTo>
                    <a:lnTo>
                      <a:pt x="2289" y="895"/>
                    </a:lnTo>
                    <a:lnTo>
                      <a:pt x="2289" y="899"/>
                    </a:lnTo>
                    <a:lnTo>
                      <a:pt x="2293" y="899"/>
                    </a:lnTo>
                    <a:lnTo>
                      <a:pt x="2289" y="898"/>
                    </a:lnTo>
                    <a:lnTo>
                      <a:pt x="2289" y="899"/>
                    </a:lnTo>
                    <a:lnTo>
                      <a:pt x="2293" y="899"/>
                    </a:lnTo>
                    <a:lnTo>
                      <a:pt x="2289" y="898"/>
                    </a:lnTo>
                    <a:lnTo>
                      <a:pt x="2287" y="901"/>
                    </a:lnTo>
                    <a:lnTo>
                      <a:pt x="2287" y="903"/>
                    </a:lnTo>
                    <a:lnTo>
                      <a:pt x="2291" y="903"/>
                    </a:lnTo>
                    <a:lnTo>
                      <a:pt x="2291" y="899"/>
                    </a:lnTo>
                    <a:lnTo>
                      <a:pt x="2289" y="901"/>
                    </a:lnTo>
                    <a:lnTo>
                      <a:pt x="2287" y="903"/>
                    </a:lnTo>
                    <a:lnTo>
                      <a:pt x="2291" y="903"/>
                    </a:lnTo>
                    <a:lnTo>
                      <a:pt x="2291" y="899"/>
                    </a:lnTo>
                    <a:lnTo>
                      <a:pt x="2290" y="899"/>
                    </a:lnTo>
                    <a:lnTo>
                      <a:pt x="2290" y="903"/>
                    </a:lnTo>
                    <a:lnTo>
                      <a:pt x="2294" y="901"/>
                    </a:lnTo>
                    <a:lnTo>
                      <a:pt x="2290" y="899"/>
                    </a:lnTo>
                    <a:lnTo>
                      <a:pt x="2290" y="903"/>
                    </a:lnTo>
                    <a:lnTo>
                      <a:pt x="2294" y="901"/>
                    </a:lnTo>
                    <a:lnTo>
                      <a:pt x="2293" y="899"/>
                    </a:lnTo>
                    <a:lnTo>
                      <a:pt x="2289" y="902"/>
                    </a:lnTo>
                    <a:lnTo>
                      <a:pt x="2294" y="902"/>
                    </a:lnTo>
                    <a:lnTo>
                      <a:pt x="2293" y="899"/>
                    </a:lnTo>
                    <a:lnTo>
                      <a:pt x="2289" y="902"/>
                    </a:lnTo>
                    <a:lnTo>
                      <a:pt x="2294" y="902"/>
                    </a:lnTo>
                    <a:lnTo>
                      <a:pt x="2294" y="901"/>
                    </a:lnTo>
                    <a:lnTo>
                      <a:pt x="2293" y="901"/>
                    </a:lnTo>
                    <a:lnTo>
                      <a:pt x="2293" y="899"/>
                    </a:lnTo>
                    <a:lnTo>
                      <a:pt x="2291" y="897"/>
                    </a:lnTo>
                    <a:lnTo>
                      <a:pt x="2287" y="898"/>
                    </a:lnTo>
                    <a:lnTo>
                      <a:pt x="2293" y="898"/>
                    </a:lnTo>
                    <a:lnTo>
                      <a:pt x="2291" y="897"/>
                    </a:lnTo>
                    <a:lnTo>
                      <a:pt x="2287" y="898"/>
                    </a:lnTo>
                    <a:lnTo>
                      <a:pt x="2293" y="898"/>
                    </a:lnTo>
                    <a:lnTo>
                      <a:pt x="2293" y="894"/>
                    </a:lnTo>
                    <a:lnTo>
                      <a:pt x="2291" y="894"/>
                    </a:lnTo>
                    <a:lnTo>
                      <a:pt x="2291" y="892"/>
                    </a:lnTo>
                    <a:lnTo>
                      <a:pt x="2290" y="890"/>
                    </a:lnTo>
                    <a:lnTo>
                      <a:pt x="2286" y="893"/>
                    </a:lnTo>
                    <a:lnTo>
                      <a:pt x="2291" y="893"/>
                    </a:lnTo>
                    <a:lnTo>
                      <a:pt x="2290" y="890"/>
                    </a:lnTo>
                    <a:lnTo>
                      <a:pt x="2286" y="893"/>
                    </a:lnTo>
                    <a:lnTo>
                      <a:pt x="2291" y="893"/>
                    </a:lnTo>
                    <a:lnTo>
                      <a:pt x="2291" y="890"/>
                    </a:lnTo>
                    <a:lnTo>
                      <a:pt x="2290" y="890"/>
                    </a:lnTo>
                    <a:lnTo>
                      <a:pt x="2290" y="889"/>
                    </a:lnTo>
                    <a:lnTo>
                      <a:pt x="2289" y="886"/>
                    </a:lnTo>
                    <a:lnTo>
                      <a:pt x="2285" y="888"/>
                    </a:lnTo>
                    <a:lnTo>
                      <a:pt x="2290" y="888"/>
                    </a:lnTo>
                    <a:lnTo>
                      <a:pt x="2289" y="886"/>
                    </a:lnTo>
                    <a:lnTo>
                      <a:pt x="2285" y="888"/>
                    </a:lnTo>
                    <a:lnTo>
                      <a:pt x="2290" y="888"/>
                    </a:lnTo>
                    <a:lnTo>
                      <a:pt x="2290" y="886"/>
                    </a:lnTo>
                    <a:lnTo>
                      <a:pt x="2289" y="886"/>
                    </a:lnTo>
                    <a:lnTo>
                      <a:pt x="2289" y="885"/>
                    </a:lnTo>
                    <a:lnTo>
                      <a:pt x="2287" y="882"/>
                    </a:lnTo>
                    <a:lnTo>
                      <a:pt x="2284" y="884"/>
                    </a:lnTo>
                    <a:lnTo>
                      <a:pt x="2289" y="884"/>
                    </a:lnTo>
                    <a:lnTo>
                      <a:pt x="2287" y="882"/>
                    </a:lnTo>
                    <a:lnTo>
                      <a:pt x="2284" y="884"/>
                    </a:lnTo>
                    <a:lnTo>
                      <a:pt x="2289" y="884"/>
                    </a:lnTo>
                    <a:lnTo>
                      <a:pt x="2289" y="879"/>
                    </a:lnTo>
                    <a:lnTo>
                      <a:pt x="2287" y="879"/>
                    </a:lnTo>
                    <a:lnTo>
                      <a:pt x="2287" y="877"/>
                    </a:lnTo>
                    <a:lnTo>
                      <a:pt x="2286" y="875"/>
                    </a:lnTo>
                    <a:lnTo>
                      <a:pt x="2282" y="876"/>
                    </a:lnTo>
                    <a:lnTo>
                      <a:pt x="2287" y="876"/>
                    </a:lnTo>
                    <a:lnTo>
                      <a:pt x="2286" y="875"/>
                    </a:lnTo>
                    <a:lnTo>
                      <a:pt x="2282" y="876"/>
                    </a:lnTo>
                    <a:lnTo>
                      <a:pt x="2287" y="876"/>
                    </a:lnTo>
                    <a:lnTo>
                      <a:pt x="2287" y="873"/>
                    </a:lnTo>
                    <a:lnTo>
                      <a:pt x="2286" y="873"/>
                    </a:lnTo>
                    <a:lnTo>
                      <a:pt x="2286" y="872"/>
                    </a:lnTo>
                    <a:lnTo>
                      <a:pt x="2285" y="870"/>
                    </a:lnTo>
                    <a:lnTo>
                      <a:pt x="2281" y="871"/>
                    </a:lnTo>
                    <a:lnTo>
                      <a:pt x="2286" y="871"/>
                    </a:lnTo>
                    <a:lnTo>
                      <a:pt x="2285" y="870"/>
                    </a:lnTo>
                    <a:lnTo>
                      <a:pt x="2281" y="871"/>
                    </a:lnTo>
                    <a:lnTo>
                      <a:pt x="2286" y="871"/>
                    </a:lnTo>
                    <a:lnTo>
                      <a:pt x="2286" y="868"/>
                    </a:lnTo>
                    <a:lnTo>
                      <a:pt x="2285" y="868"/>
                    </a:lnTo>
                    <a:lnTo>
                      <a:pt x="2285" y="867"/>
                    </a:lnTo>
                    <a:lnTo>
                      <a:pt x="2284" y="864"/>
                    </a:lnTo>
                    <a:lnTo>
                      <a:pt x="2280" y="866"/>
                    </a:lnTo>
                    <a:lnTo>
                      <a:pt x="2285" y="866"/>
                    </a:lnTo>
                    <a:lnTo>
                      <a:pt x="2284" y="864"/>
                    </a:lnTo>
                    <a:lnTo>
                      <a:pt x="2280" y="866"/>
                    </a:lnTo>
                    <a:lnTo>
                      <a:pt x="2285" y="866"/>
                    </a:lnTo>
                    <a:lnTo>
                      <a:pt x="2285" y="861"/>
                    </a:lnTo>
                    <a:lnTo>
                      <a:pt x="2284" y="861"/>
                    </a:lnTo>
                    <a:lnTo>
                      <a:pt x="2284" y="859"/>
                    </a:lnTo>
                    <a:lnTo>
                      <a:pt x="2282" y="857"/>
                    </a:lnTo>
                    <a:lnTo>
                      <a:pt x="2278" y="858"/>
                    </a:lnTo>
                    <a:lnTo>
                      <a:pt x="2284" y="858"/>
                    </a:lnTo>
                    <a:lnTo>
                      <a:pt x="2282" y="857"/>
                    </a:lnTo>
                    <a:lnTo>
                      <a:pt x="2278" y="858"/>
                    </a:lnTo>
                    <a:lnTo>
                      <a:pt x="2284" y="858"/>
                    </a:lnTo>
                    <a:lnTo>
                      <a:pt x="2284" y="854"/>
                    </a:lnTo>
                    <a:lnTo>
                      <a:pt x="2282" y="854"/>
                    </a:lnTo>
                    <a:lnTo>
                      <a:pt x="2282" y="853"/>
                    </a:lnTo>
                    <a:lnTo>
                      <a:pt x="2281" y="850"/>
                    </a:lnTo>
                    <a:lnTo>
                      <a:pt x="2277" y="851"/>
                    </a:lnTo>
                    <a:lnTo>
                      <a:pt x="2282" y="851"/>
                    </a:lnTo>
                    <a:lnTo>
                      <a:pt x="2281" y="850"/>
                    </a:lnTo>
                    <a:lnTo>
                      <a:pt x="2277" y="851"/>
                    </a:lnTo>
                    <a:lnTo>
                      <a:pt x="2282" y="851"/>
                    </a:lnTo>
                    <a:lnTo>
                      <a:pt x="2282" y="849"/>
                    </a:lnTo>
                    <a:lnTo>
                      <a:pt x="2281" y="848"/>
                    </a:lnTo>
                    <a:lnTo>
                      <a:pt x="2280" y="844"/>
                    </a:lnTo>
                    <a:lnTo>
                      <a:pt x="2276" y="845"/>
                    </a:lnTo>
                    <a:lnTo>
                      <a:pt x="2281" y="845"/>
                    </a:lnTo>
                    <a:lnTo>
                      <a:pt x="2280" y="844"/>
                    </a:lnTo>
                    <a:lnTo>
                      <a:pt x="2276" y="845"/>
                    </a:lnTo>
                    <a:lnTo>
                      <a:pt x="2281" y="845"/>
                    </a:lnTo>
                    <a:lnTo>
                      <a:pt x="2281" y="839"/>
                    </a:lnTo>
                    <a:lnTo>
                      <a:pt x="2280" y="837"/>
                    </a:lnTo>
                    <a:lnTo>
                      <a:pt x="2278" y="833"/>
                    </a:lnTo>
                    <a:lnTo>
                      <a:pt x="2275" y="835"/>
                    </a:lnTo>
                    <a:lnTo>
                      <a:pt x="2280" y="835"/>
                    </a:lnTo>
                    <a:lnTo>
                      <a:pt x="2278" y="833"/>
                    </a:lnTo>
                    <a:lnTo>
                      <a:pt x="2275" y="835"/>
                    </a:lnTo>
                    <a:lnTo>
                      <a:pt x="2280" y="835"/>
                    </a:lnTo>
                    <a:lnTo>
                      <a:pt x="2280" y="832"/>
                    </a:lnTo>
                    <a:lnTo>
                      <a:pt x="2278" y="831"/>
                    </a:lnTo>
                    <a:lnTo>
                      <a:pt x="2277" y="827"/>
                    </a:lnTo>
                    <a:lnTo>
                      <a:pt x="2273" y="828"/>
                    </a:lnTo>
                    <a:lnTo>
                      <a:pt x="2278" y="828"/>
                    </a:lnTo>
                    <a:lnTo>
                      <a:pt x="2277" y="827"/>
                    </a:lnTo>
                    <a:lnTo>
                      <a:pt x="2273" y="828"/>
                    </a:lnTo>
                    <a:lnTo>
                      <a:pt x="2278" y="828"/>
                    </a:lnTo>
                    <a:lnTo>
                      <a:pt x="2278" y="820"/>
                    </a:lnTo>
                    <a:lnTo>
                      <a:pt x="2277" y="820"/>
                    </a:lnTo>
                    <a:lnTo>
                      <a:pt x="2277" y="819"/>
                    </a:lnTo>
                    <a:lnTo>
                      <a:pt x="2276" y="817"/>
                    </a:lnTo>
                    <a:lnTo>
                      <a:pt x="2272" y="818"/>
                    </a:lnTo>
                    <a:lnTo>
                      <a:pt x="2277" y="818"/>
                    </a:lnTo>
                    <a:lnTo>
                      <a:pt x="2276" y="817"/>
                    </a:lnTo>
                    <a:lnTo>
                      <a:pt x="2272" y="818"/>
                    </a:lnTo>
                    <a:lnTo>
                      <a:pt x="2277" y="818"/>
                    </a:lnTo>
                    <a:lnTo>
                      <a:pt x="2277" y="814"/>
                    </a:lnTo>
                    <a:lnTo>
                      <a:pt x="2276" y="813"/>
                    </a:lnTo>
                    <a:lnTo>
                      <a:pt x="2275" y="809"/>
                    </a:lnTo>
                    <a:lnTo>
                      <a:pt x="2271" y="810"/>
                    </a:lnTo>
                    <a:lnTo>
                      <a:pt x="2276" y="810"/>
                    </a:lnTo>
                    <a:lnTo>
                      <a:pt x="2275" y="809"/>
                    </a:lnTo>
                    <a:lnTo>
                      <a:pt x="2271" y="810"/>
                    </a:lnTo>
                    <a:lnTo>
                      <a:pt x="2276" y="810"/>
                    </a:lnTo>
                    <a:lnTo>
                      <a:pt x="2276" y="806"/>
                    </a:lnTo>
                    <a:lnTo>
                      <a:pt x="2275" y="806"/>
                    </a:lnTo>
                    <a:lnTo>
                      <a:pt x="2273" y="801"/>
                    </a:lnTo>
                    <a:lnTo>
                      <a:pt x="2269" y="801"/>
                    </a:lnTo>
                    <a:lnTo>
                      <a:pt x="2275" y="801"/>
                    </a:lnTo>
                    <a:lnTo>
                      <a:pt x="2269" y="801"/>
                    </a:lnTo>
                    <a:lnTo>
                      <a:pt x="2275" y="801"/>
                    </a:lnTo>
                    <a:lnTo>
                      <a:pt x="2275" y="793"/>
                    </a:lnTo>
                    <a:lnTo>
                      <a:pt x="2273" y="792"/>
                    </a:lnTo>
                    <a:lnTo>
                      <a:pt x="2272" y="788"/>
                    </a:lnTo>
                    <a:lnTo>
                      <a:pt x="2268" y="789"/>
                    </a:lnTo>
                    <a:lnTo>
                      <a:pt x="2273" y="789"/>
                    </a:lnTo>
                    <a:lnTo>
                      <a:pt x="2272" y="788"/>
                    </a:lnTo>
                    <a:lnTo>
                      <a:pt x="2268" y="789"/>
                    </a:lnTo>
                    <a:lnTo>
                      <a:pt x="2273" y="789"/>
                    </a:lnTo>
                    <a:lnTo>
                      <a:pt x="2273" y="784"/>
                    </a:lnTo>
                    <a:lnTo>
                      <a:pt x="2272" y="783"/>
                    </a:lnTo>
                    <a:lnTo>
                      <a:pt x="2271" y="779"/>
                    </a:lnTo>
                    <a:lnTo>
                      <a:pt x="2267" y="780"/>
                    </a:lnTo>
                    <a:lnTo>
                      <a:pt x="2272" y="780"/>
                    </a:lnTo>
                    <a:lnTo>
                      <a:pt x="2271" y="779"/>
                    </a:lnTo>
                    <a:lnTo>
                      <a:pt x="2267" y="780"/>
                    </a:lnTo>
                    <a:lnTo>
                      <a:pt x="2272" y="780"/>
                    </a:lnTo>
                    <a:lnTo>
                      <a:pt x="2272" y="775"/>
                    </a:lnTo>
                    <a:lnTo>
                      <a:pt x="2271" y="774"/>
                    </a:lnTo>
                    <a:lnTo>
                      <a:pt x="2269" y="770"/>
                    </a:lnTo>
                    <a:lnTo>
                      <a:pt x="2266" y="771"/>
                    </a:lnTo>
                    <a:lnTo>
                      <a:pt x="2271" y="771"/>
                    </a:lnTo>
                    <a:lnTo>
                      <a:pt x="2269" y="770"/>
                    </a:lnTo>
                    <a:lnTo>
                      <a:pt x="2266" y="771"/>
                    </a:lnTo>
                    <a:lnTo>
                      <a:pt x="2271" y="771"/>
                    </a:lnTo>
                    <a:lnTo>
                      <a:pt x="2271" y="762"/>
                    </a:lnTo>
                    <a:lnTo>
                      <a:pt x="2269" y="762"/>
                    </a:lnTo>
                    <a:lnTo>
                      <a:pt x="2268" y="757"/>
                    </a:lnTo>
                    <a:lnTo>
                      <a:pt x="2264" y="757"/>
                    </a:lnTo>
                    <a:lnTo>
                      <a:pt x="2269" y="757"/>
                    </a:lnTo>
                    <a:lnTo>
                      <a:pt x="2264" y="757"/>
                    </a:lnTo>
                    <a:lnTo>
                      <a:pt x="2269" y="757"/>
                    </a:lnTo>
                    <a:lnTo>
                      <a:pt x="2269" y="752"/>
                    </a:lnTo>
                    <a:lnTo>
                      <a:pt x="2268" y="752"/>
                    </a:lnTo>
                    <a:lnTo>
                      <a:pt x="2267" y="747"/>
                    </a:lnTo>
                    <a:lnTo>
                      <a:pt x="2263" y="747"/>
                    </a:lnTo>
                    <a:lnTo>
                      <a:pt x="2268" y="747"/>
                    </a:lnTo>
                    <a:lnTo>
                      <a:pt x="2263" y="747"/>
                    </a:lnTo>
                    <a:lnTo>
                      <a:pt x="2268" y="747"/>
                    </a:lnTo>
                    <a:lnTo>
                      <a:pt x="2268" y="742"/>
                    </a:lnTo>
                    <a:lnTo>
                      <a:pt x="2267" y="742"/>
                    </a:lnTo>
                    <a:lnTo>
                      <a:pt x="2266" y="736"/>
                    </a:lnTo>
                    <a:lnTo>
                      <a:pt x="2262" y="736"/>
                    </a:lnTo>
                    <a:lnTo>
                      <a:pt x="2267" y="736"/>
                    </a:lnTo>
                    <a:lnTo>
                      <a:pt x="2262" y="736"/>
                    </a:lnTo>
                    <a:lnTo>
                      <a:pt x="2267" y="736"/>
                    </a:lnTo>
                    <a:lnTo>
                      <a:pt x="2267" y="726"/>
                    </a:lnTo>
                    <a:lnTo>
                      <a:pt x="2266" y="726"/>
                    </a:lnTo>
                    <a:lnTo>
                      <a:pt x="2264" y="721"/>
                    </a:lnTo>
                    <a:lnTo>
                      <a:pt x="2260" y="721"/>
                    </a:lnTo>
                    <a:lnTo>
                      <a:pt x="2266" y="721"/>
                    </a:lnTo>
                    <a:lnTo>
                      <a:pt x="2260" y="721"/>
                    </a:lnTo>
                    <a:lnTo>
                      <a:pt x="2266" y="721"/>
                    </a:lnTo>
                    <a:lnTo>
                      <a:pt x="2266" y="716"/>
                    </a:lnTo>
                    <a:lnTo>
                      <a:pt x="2264" y="716"/>
                    </a:lnTo>
                    <a:lnTo>
                      <a:pt x="2263" y="711"/>
                    </a:lnTo>
                    <a:lnTo>
                      <a:pt x="2259" y="711"/>
                    </a:lnTo>
                    <a:lnTo>
                      <a:pt x="2264" y="711"/>
                    </a:lnTo>
                    <a:lnTo>
                      <a:pt x="2259" y="711"/>
                    </a:lnTo>
                    <a:lnTo>
                      <a:pt x="2264" y="711"/>
                    </a:lnTo>
                    <a:lnTo>
                      <a:pt x="2264" y="704"/>
                    </a:lnTo>
                    <a:lnTo>
                      <a:pt x="2263" y="704"/>
                    </a:lnTo>
                    <a:lnTo>
                      <a:pt x="2262" y="699"/>
                    </a:lnTo>
                    <a:lnTo>
                      <a:pt x="2258" y="699"/>
                    </a:lnTo>
                    <a:lnTo>
                      <a:pt x="2263" y="699"/>
                    </a:lnTo>
                    <a:lnTo>
                      <a:pt x="2258" y="699"/>
                    </a:lnTo>
                    <a:lnTo>
                      <a:pt x="2263" y="699"/>
                    </a:lnTo>
                    <a:lnTo>
                      <a:pt x="2263" y="687"/>
                    </a:lnTo>
                    <a:lnTo>
                      <a:pt x="2262" y="687"/>
                    </a:lnTo>
                    <a:lnTo>
                      <a:pt x="2260" y="681"/>
                    </a:lnTo>
                    <a:lnTo>
                      <a:pt x="2256" y="681"/>
                    </a:lnTo>
                    <a:lnTo>
                      <a:pt x="2262" y="681"/>
                    </a:lnTo>
                    <a:lnTo>
                      <a:pt x="2256" y="681"/>
                    </a:lnTo>
                    <a:lnTo>
                      <a:pt x="2262" y="681"/>
                    </a:lnTo>
                    <a:lnTo>
                      <a:pt x="2262" y="676"/>
                    </a:lnTo>
                    <a:lnTo>
                      <a:pt x="2260" y="676"/>
                    </a:lnTo>
                    <a:lnTo>
                      <a:pt x="2259" y="669"/>
                    </a:lnTo>
                    <a:lnTo>
                      <a:pt x="2255" y="669"/>
                    </a:lnTo>
                    <a:lnTo>
                      <a:pt x="2260" y="669"/>
                    </a:lnTo>
                    <a:lnTo>
                      <a:pt x="2255" y="669"/>
                    </a:lnTo>
                    <a:lnTo>
                      <a:pt x="2260" y="669"/>
                    </a:lnTo>
                    <a:lnTo>
                      <a:pt x="2260" y="663"/>
                    </a:lnTo>
                    <a:lnTo>
                      <a:pt x="2259" y="663"/>
                    </a:lnTo>
                    <a:lnTo>
                      <a:pt x="2258" y="656"/>
                    </a:lnTo>
                    <a:lnTo>
                      <a:pt x="2254" y="656"/>
                    </a:lnTo>
                    <a:lnTo>
                      <a:pt x="2259" y="656"/>
                    </a:lnTo>
                    <a:lnTo>
                      <a:pt x="2254" y="656"/>
                    </a:lnTo>
                    <a:lnTo>
                      <a:pt x="2259" y="656"/>
                    </a:lnTo>
                    <a:lnTo>
                      <a:pt x="2259" y="643"/>
                    </a:lnTo>
                    <a:lnTo>
                      <a:pt x="2258" y="643"/>
                    </a:lnTo>
                    <a:lnTo>
                      <a:pt x="2256" y="637"/>
                    </a:lnTo>
                    <a:lnTo>
                      <a:pt x="2253" y="637"/>
                    </a:lnTo>
                    <a:lnTo>
                      <a:pt x="2258" y="637"/>
                    </a:lnTo>
                    <a:lnTo>
                      <a:pt x="2253" y="637"/>
                    </a:lnTo>
                    <a:lnTo>
                      <a:pt x="2258" y="637"/>
                    </a:lnTo>
                    <a:lnTo>
                      <a:pt x="2258" y="630"/>
                    </a:lnTo>
                    <a:lnTo>
                      <a:pt x="2256" y="630"/>
                    </a:lnTo>
                    <a:lnTo>
                      <a:pt x="2255" y="624"/>
                    </a:lnTo>
                    <a:lnTo>
                      <a:pt x="2251" y="624"/>
                    </a:lnTo>
                    <a:lnTo>
                      <a:pt x="2256" y="624"/>
                    </a:lnTo>
                    <a:lnTo>
                      <a:pt x="2251" y="624"/>
                    </a:lnTo>
                    <a:lnTo>
                      <a:pt x="2256" y="624"/>
                    </a:lnTo>
                    <a:lnTo>
                      <a:pt x="2256" y="618"/>
                    </a:lnTo>
                    <a:lnTo>
                      <a:pt x="2255" y="610"/>
                    </a:lnTo>
                    <a:lnTo>
                      <a:pt x="2250" y="610"/>
                    </a:lnTo>
                    <a:lnTo>
                      <a:pt x="2255" y="610"/>
                    </a:lnTo>
                    <a:lnTo>
                      <a:pt x="2250" y="610"/>
                    </a:lnTo>
                    <a:lnTo>
                      <a:pt x="2255" y="610"/>
                    </a:lnTo>
                    <a:lnTo>
                      <a:pt x="2255" y="597"/>
                    </a:lnTo>
                    <a:lnTo>
                      <a:pt x="2254" y="589"/>
                    </a:lnTo>
                    <a:lnTo>
                      <a:pt x="2249" y="589"/>
                    </a:lnTo>
                    <a:lnTo>
                      <a:pt x="2254" y="589"/>
                    </a:lnTo>
                    <a:lnTo>
                      <a:pt x="2249" y="589"/>
                    </a:lnTo>
                    <a:lnTo>
                      <a:pt x="2254" y="589"/>
                    </a:lnTo>
                    <a:lnTo>
                      <a:pt x="2254" y="581"/>
                    </a:lnTo>
                    <a:lnTo>
                      <a:pt x="2253" y="581"/>
                    </a:lnTo>
                    <a:lnTo>
                      <a:pt x="2251" y="575"/>
                    </a:lnTo>
                    <a:lnTo>
                      <a:pt x="2247" y="575"/>
                    </a:lnTo>
                    <a:lnTo>
                      <a:pt x="2253" y="575"/>
                    </a:lnTo>
                    <a:lnTo>
                      <a:pt x="2247" y="575"/>
                    </a:lnTo>
                    <a:lnTo>
                      <a:pt x="2253" y="575"/>
                    </a:lnTo>
                    <a:lnTo>
                      <a:pt x="2253" y="567"/>
                    </a:lnTo>
                    <a:lnTo>
                      <a:pt x="2251" y="559"/>
                    </a:lnTo>
                    <a:lnTo>
                      <a:pt x="2246" y="559"/>
                    </a:lnTo>
                    <a:lnTo>
                      <a:pt x="2251" y="559"/>
                    </a:lnTo>
                    <a:lnTo>
                      <a:pt x="2246" y="559"/>
                    </a:lnTo>
                    <a:lnTo>
                      <a:pt x="2251" y="559"/>
                    </a:lnTo>
                    <a:lnTo>
                      <a:pt x="2251" y="545"/>
                    </a:lnTo>
                    <a:lnTo>
                      <a:pt x="2250" y="537"/>
                    </a:lnTo>
                    <a:lnTo>
                      <a:pt x="2245" y="537"/>
                    </a:lnTo>
                    <a:lnTo>
                      <a:pt x="2250" y="537"/>
                    </a:lnTo>
                    <a:lnTo>
                      <a:pt x="2245" y="537"/>
                    </a:lnTo>
                    <a:lnTo>
                      <a:pt x="2250" y="537"/>
                    </a:lnTo>
                    <a:lnTo>
                      <a:pt x="2250" y="528"/>
                    </a:lnTo>
                    <a:lnTo>
                      <a:pt x="2249" y="521"/>
                    </a:lnTo>
                    <a:lnTo>
                      <a:pt x="2244" y="521"/>
                    </a:lnTo>
                    <a:lnTo>
                      <a:pt x="2249" y="521"/>
                    </a:lnTo>
                    <a:lnTo>
                      <a:pt x="2244" y="521"/>
                    </a:lnTo>
                    <a:lnTo>
                      <a:pt x="2249" y="521"/>
                    </a:lnTo>
                    <a:lnTo>
                      <a:pt x="2249" y="513"/>
                    </a:lnTo>
                    <a:lnTo>
                      <a:pt x="2247" y="505"/>
                    </a:lnTo>
                    <a:lnTo>
                      <a:pt x="2242" y="505"/>
                    </a:lnTo>
                    <a:lnTo>
                      <a:pt x="2247" y="505"/>
                    </a:lnTo>
                    <a:lnTo>
                      <a:pt x="2242" y="505"/>
                    </a:lnTo>
                    <a:lnTo>
                      <a:pt x="2247" y="505"/>
                    </a:lnTo>
                    <a:lnTo>
                      <a:pt x="2247" y="491"/>
                    </a:lnTo>
                    <a:lnTo>
                      <a:pt x="2246" y="491"/>
                    </a:lnTo>
                    <a:lnTo>
                      <a:pt x="2245" y="488"/>
                    </a:lnTo>
                    <a:lnTo>
                      <a:pt x="2242" y="487"/>
                    </a:lnTo>
                    <a:lnTo>
                      <a:pt x="2206" y="487"/>
                    </a:lnTo>
                    <a:lnTo>
                      <a:pt x="2206" y="491"/>
                    </a:lnTo>
                    <a:lnTo>
                      <a:pt x="2211" y="491"/>
                    </a:lnTo>
                    <a:lnTo>
                      <a:pt x="2209" y="488"/>
                    </a:lnTo>
                    <a:lnTo>
                      <a:pt x="2206" y="487"/>
                    </a:lnTo>
                    <a:lnTo>
                      <a:pt x="2206" y="491"/>
                    </a:lnTo>
                    <a:lnTo>
                      <a:pt x="2211" y="491"/>
                    </a:lnTo>
                    <a:lnTo>
                      <a:pt x="2210" y="475"/>
                    </a:lnTo>
                    <a:lnTo>
                      <a:pt x="2210" y="430"/>
                    </a:lnTo>
                    <a:lnTo>
                      <a:pt x="2209" y="408"/>
                    </a:lnTo>
                    <a:lnTo>
                      <a:pt x="2209" y="386"/>
                    </a:lnTo>
                    <a:lnTo>
                      <a:pt x="2207" y="364"/>
                    </a:lnTo>
                    <a:lnTo>
                      <a:pt x="2207" y="344"/>
                    </a:lnTo>
                    <a:lnTo>
                      <a:pt x="2206" y="323"/>
                    </a:lnTo>
                    <a:lnTo>
                      <a:pt x="2206" y="283"/>
                    </a:lnTo>
                    <a:lnTo>
                      <a:pt x="2205" y="263"/>
                    </a:lnTo>
                    <a:lnTo>
                      <a:pt x="2205" y="245"/>
                    </a:lnTo>
                    <a:lnTo>
                      <a:pt x="2204" y="227"/>
                    </a:lnTo>
                    <a:lnTo>
                      <a:pt x="2204" y="195"/>
                    </a:lnTo>
                    <a:lnTo>
                      <a:pt x="2202" y="179"/>
                    </a:lnTo>
                    <a:lnTo>
                      <a:pt x="2202" y="164"/>
                    </a:lnTo>
                    <a:lnTo>
                      <a:pt x="2201" y="150"/>
                    </a:lnTo>
                    <a:lnTo>
                      <a:pt x="2196" y="150"/>
                    </a:lnTo>
                    <a:lnTo>
                      <a:pt x="2201" y="150"/>
                    </a:lnTo>
                    <a:lnTo>
                      <a:pt x="2196" y="150"/>
                    </a:lnTo>
                    <a:lnTo>
                      <a:pt x="2201" y="150"/>
                    </a:lnTo>
                    <a:lnTo>
                      <a:pt x="2201" y="137"/>
                    </a:lnTo>
                    <a:lnTo>
                      <a:pt x="2200" y="124"/>
                    </a:lnTo>
                    <a:lnTo>
                      <a:pt x="2194" y="124"/>
                    </a:lnTo>
                    <a:lnTo>
                      <a:pt x="2200" y="124"/>
                    </a:lnTo>
                    <a:lnTo>
                      <a:pt x="2194" y="124"/>
                    </a:lnTo>
                    <a:lnTo>
                      <a:pt x="2200" y="124"/>
                    </a:lnTo>
                    <a:lnTo>
                      <a:pt x="2200" y="102"/>
                    </a:lnTo>
                    <a:lnTo>
                      <a:pt x="2198" y="93"/>
                    </a:lnTo>
                    <a:lnTo>
                      <a:pt x="2193" y="93"/>
                    </a:lnTo>
                    <a:lnTo>
                      <a:pt x="2198" y="93"/>
                    </a:lnTo>
                    <a:lnTo>
                      <a:pt x="2193" y="93"/>
                    </a:lnTo>
                    <a:lnTo>
                      <a:pt x="2198" y="93"/>
                    </a:lnTo>
                    <a:lnTo>
                      <a:pt x="2198" y="84"/>
                    </a:lnTo>
                    <a:lnTo>
                      <a:pt x="2197" y="76"/>
                    </a:lnTo>
                    <a:lnTo>
                      <a:pt x="2192" y="76"/>
                    </a:lnTo>
                    <a:lnTo>
                      <a:pt x="2197" y="76"/>
                    </a:lnTo>
                    <a:lnTo>
                      <a:pt x="2192" y="76"/>
                    </a:lnTo>
                    <a:lnTo>
                      <a:pt x="2197" y="76"/>
                    </a:lnTo>
                    <a:lnTo>
                      <a:pt x="2197" y="70"/>
                    </a:lnTo>
                    <a:lnTo>
                      <a:pt x="2196" y="70"/>
                    </a:lnTo>
                    <a:lnTo>
                      <a:pt x="2194" y="64"/>
                    </a:lnTo>
                    <a:lnTo>
                      <a:pt x="2191" y="64"/>
                    </a:lnTo>
                    <a:lnTo>
                      <a:pt x="2196" y="64"/>
                    </a:lnTo>
                    <a:lnTo>
                      <a:pt x="2191" y="64"/>
                    </a:lnTo>
                    <a:lnTo>
                      <a:pt x="2196" y="64"/>
                    </a:lnTo>
                    <a:lnTo>
                      <a:pt x="2196" y="55"/>
                    </a:lnTo>
                    <a:lnTo>
                      <a:pt x="2194" y="55"/>
                    </a:lnTo>
                    <a:lnTo>
                      <a:pt x="2194" y="54"/>
                    </a:lnTo>
                    <a:lnTo>
                      <a:pt x="2193" y="51"/>
                    </a:lnTo>
                    <a:lnTo>
                      <a:pt x="2189" y="53"/>
                    </a:lnTo>
                    <a:lnTo>
                      <a:pt x="2194" y="53"/>
                    </a:lnTo>
                    <a:lnTo>
                      <a:pt x="2193" y="51"/>
                    </a:lnTo>
                    <a:lnTo>
                      <a:pt x="2189" y="53"/>
                    </a:lnTo>
                    <a:lnTo>
                      <a:pt x="2194" y="53"/>
                    </a:lnTo>
                    <a:lnTo>
                      <a:pt x="2194" y="51"/>
                    </a:lnTo>
                    <a:lnTo>
                      <a:pt x="2193" y="51"/>
                    </a:lnTo>
                    <a:lnTo>
                      <a:pt x="2192" y="49"/>
                    </a:lnTo>
                    <a:lnTo>
                      <a:pt x="2189" y="48"/>
                    </a:lnTo>
                    <a:lnTo>
                      <a:pt x="2188" y="48"/>
                    </a:lnTo>
                    <a:lnTo>
                      <a:pt x="2185" y="49"/>
                    </a:lnTo>
                    <a:lnTo>
                      <a:pt x="2184" y="50"/>
                    </a:lnTo>
                    <a:lnTo>
                      <a:pt x="2183" y="53"/>
                    </a:lnTo>
                    <a:lnTo>
                      <a:pt x="2183" y="55"/>
                    </a:lnTo>
                    <a:lnTo>
                      <a:pt x="2187" y="55"/>
                    </a:lnTo>
                    <a:lnTo>
                      <a:pt x="2187" y="51"/>
                    </a:lnTo>
                    <a:lnTo>
                      <a:pt x="2184" y="53"/>
                    </a:lnTo>
                    <a:lnTo>
                      <a:pt x="2183" y="55"/>
                    </a:lnTo>
                    <a:lnTo>
                      <a:pt x="2187" y="55"/>
                    </a:lnTo>
                    <a:lnTo>
                      <a:pt x="2187" y="51"/>
                    </a:lnTo>
                    <a:lnTo>
                      <a:pt x="2185" y="51"/>
                    </a:lnTo>
                    <a:lnTo>
                      <a:pt x="2183" y="53"/>
                    </a:lnTo>
                    <a:lnTo>
                      <a:pt x="2182" y="55"/>
                    </a:lnTo>
                    <a:lnTo>
                      <a:pt x="2182" y="57"/>
                    </a:lnTo>
                    <a:lnTo>
                      <a:pt x="2185" y="57"/>
                    </a:lnTo>
                    <a:lnTo>
                      <a:pt x="2183" y="54"/>
                    </a:lnTo>
                    <a:lnTo>
                      <a:pt x="2182" y="57"/>
                    </a:lnTo>
                    <a:lnTo>
                      <a:pt x="2185" y="57"/>
                    </a:lnTo>
                    <a:lnTo>
                      <a:pt x="2183" y="54"/>
                    </a:lnTo>
                    <a:lnTo>
                      <a:pt x="2182" y="55"/>
                    </a:lnTo>
                    <a:lnTo>
                      <a:pt x="2180" y="58"/>
                    </a:lnTo>
                    <a:lnTo>
                      <a:pt x="2180" y="59"/>
                    </a:lnTo>
                    <a:lnTo>
                      <a:pt x="2184" y="59"/>
                    </a:lnTo>
                    <a:lnTo>
                      <a:pt x="2182" y="57"/>
                    </a:lnTo>
                    <a:lnTo>
                      <a:pt x="2180" y="59"/>
                    </a:lnTo>
                    <a:lnTo>
                      <a:pt x="2184" y="59"/>
                    </a:lnTo>
                    <a:lnTo>
                      <a:pt x="2182" y="57"/>
                    </a:lnTo>
                    <a:lnTo>
                      <a:pt x="2180" y="58"/>
                    </a:lnTo>
                    <a:lnTo>
                      <a:pt x="2179" y="61"/>
                    </a:lnTo>
                    <a:lnTo>
                      <a:pt x="2179" y="64"/>
                    </a:lnTo>
                    <a:lnTo>
                      <a:pt x="2183" y="64"/>
                    </a:lnTo>
                    <a:lnTo>
                      <a:pt x="2180" y="62"/>
                    </a:lnTo>
                    <a:lnTo>
                      <a:pt x="2179" y="64"/>
                    </a:lnTo>
                    <a:lnTo>
                      <a:pt x="2183" y="64"/>
                    </a:lnTo>
                    <a:lnTo>
                      <a:pt x="2180" y="62"/>
                    </a:lnTo>
                    <a:lnTo>
                      <a:pt x="2179" y="63"/>
                    </a:lnTo>
                    <a:lnTo>
                      <a:pt x="2178" y="66"/>
                    </a:lnTo>
                    <a:lnTo>
                      <a:pt x="2178" y="68"/>
                    </a:lnTo>
                    <a:lnTo>
                      <a:pt x="2182" y="68"/>
                    </a:lnTo>
                    <a:lnTo>
                      <a:pt x="2178" y="67"/>
                    </a:lnTo>
                    <a:lnTo>
                      <a:pt x="2178" y="68"/>
                    </a:lnTo>
                    <a:lnTo>
                      <a:pt x="2182" y="68"/>
                    </a:lnTo>
                    <a:lnTo>
                      <a:pt x="2178" y="67"/>
                    </a:lnTo>
                    <a:lnTo>
                      <a:pt x="2176" y="70"/>
                    </a:lnTo>
                    <a:lnTo>
                      <a:pt x="2176" y="72"/>
                    </a:lnTo>
                    <a:lnTo>
                      <a:pt x="2180" y="72"/>
                    </a:lnTo>
                    <a:lnTo>
                      <a:pt x="2176" y="71"/>
                    </a:lnTo>
                    <a:lnTo>
                      <a:pt x="2176" y="72"/>
                    </a:lnTo>
                    <a:lnTo>
                      <a:pt x="2180" y="72"/>
                    </a:lnTo>
                    <a:lnTo>
                      <a:pt x="2176" y="71"/>
                    </a:lnTo>
                    <a:lnTo>
                      <a:pt x="2175" y="73"/>
                    </a:lnTo>
                    <a:lnTo>
                      <a:pt x="2175" y="80"/>
                    </a:lnTo>
                    <a:lnTo>
                      <a:pt x="2179" y="80"/>
                    </a:lnTo>
                    <a:lnTo>
                      <a:pt x="2175" y="79"/>
                    </a:lnTo>
                    <a:lnTo>
                      <a:pt x="2175" y="80"/>
                    </a:lnTo>
                    <a:lnTo>
                      <a:pt x="2179" y="80"/>
                    </a:lnTo>
                    <a:lnTo>
                      <a:pt x="2175" y="79"/>
                    </a:lnTo>
                    <a:lnTo>
                      <a:pt x="2174" y="81"/>
                    </a:lnTo>
                    <a:lnTo>
                      <a:pt x="2174" y="85"/>
                    </a:lnTo>
                    <a:lnTo>
                      <a:pt x="2178" y="85"/>
                    </a:lnTo>
                    <a:lnTo>
                      <a:pt x="2174" y="84"/>
                    </a:lnTo>
                    <a:lnTo>
                      <a:pt x="2174" y="85"/>
                    </a:lnTo>
                    <a:lnTo>
                      <a:pt x="2178" y="85"/>
                    </a:lnTo>
                    <a:lnTo>
                      <a:pt x="2174" y="84"/>
                    </a:lnTo>
                    <a:lnTo>
                      <a:pt x="2173" y="86"/>
                    </a:lnTo>
                    <a:lnTo>
                      <a:pt x="2173" y="92"/>
                    </a:lnTo>
                    <a:lnTo>
                      <a:pt x="2176" y="92"/>
                    </a:lnTo>
                    <a:lnTo>
                      <a:pt x="2173" y="90"/>
                    </a:lnTo>
                    <a:lnTo>
                      <a:pt x="2173" y="92"/>
                    </a:lnTo>
                    <a:lnTo>
                      <a:pt x="2176" y="92"/>
                    </a:lnTo>
                    <a:lnTo>
                      <a:pt x="2173" y="90"/>
                    </a:lnTo>
                    <a:lnTo>
                      <a:pt x="2171" y="93"/>
                    </a:lnTo>
                    <a:lnTo>
                      <a:pt x="2171" y="101"/>
                    </a:lnTo>
                    <a:lnTo>
                      <a:pt x="2175" y="101"/>
                    </a:lnTo>
                    <a:lnTo>
                      <a:pt x="2171" y="99"/>
                    </a:lnTo>
                    <a:lnTo>
                      <a:pt x="2171" y="101"/>
                    </a:lnTo>
                    <a:lnTo>
                      <a:pt x="2175" y="101"/>
                    </a:lnTo>
                    <a:lnTo>
                      <a:pt x="2171" y="99"/>
                    </a:lnTo>
                    <a:lnTo>
                      <a:pt x="2170" y="103"/>
                    </a:lnTo>
                    <a:lnTo>
                      <a:pt x="2170" y="108"/>
                    </a:lnTo>
                    <a:lnTo>
                      <a:pt x="2174" y="108"/>
                    </a:lnTo>
                    <a:lnTo>
                      <a:pt x="2170" y="107"/>
                    </a:lnTo>
                    <a:lnTo>
                      <a:pt x="2170" y="108"/>
                    </a:lnTo>
                    <a:lnTo>
                      <a:pt x="2174" y="108"/>
                    </a:lnTo>
                    <a:lnTo>
                      <a:pt x="2170" y="107"/>
                    </a:lnTo>
                    <a:lnTo>
                      <a:pt x="2169" y="111"/>
                    </a:lnTo>
                    <a:lnTo>
                      <a:pt x="2169" y="116"/>
                    </a:lnTo>
                    <a:lnTo>
                      <a:pt x="2173" y="116"/>
                    </a:lnTo>
                    <a:lnTo>
                      <a:pt x="2169" y="115"/>
                    </a:lnTo>
                    <a:lnTo>
                      <a:pt x="2169" y="116"/>
                    </a:lnTo>
                    <a:lnTo>
                      <a:pt x="2173" y="116"/>
                    </a:lnTo>
                    <a:lnTo>
                      <a:pt x="2169" y="115"/>
                    </a:lnTo>
                    <a:lnTo>
                      <a:pt x="2167" y="119"/>
                    </a:lnTo>
                    <a:lnTo>
                      <a:pt x="2167" y="129"/>
                    </a:lnTo>
                    <a:lnTo>
                      <a:pt x="2171" y="129"/>
                    </a:lnTo>
                    <a:lnTo>
                      <a:pt x="2167" y="128"/>
                    </a:lnTo>
                    <a:lnTo>
                      <a:pt x="2167" y="129"/>
                    </a:lnTo>
                    <a:lnTo>
                      <a:pt x="2171" y="129"/>
                    </a:lnTo>
                    <a:lnTo>
                      <a:pt x="2167" y="128"/>
                    </a:lnTo>
                    <a:lnTo>
                      <a:pt x="2166" y="133"/>
                    </a:lnTo>
                    <a:lnTo>
                      <a:pt x="2166" y="139"/>
                    </a:lnTo>
                    <a:lnTo>
                      <a:pt x="2170" y="139"/>
                    </a:lnTo>
                    <a:lnTo>
                      <a:pt x="2166" y="138"/>
                    </a:lnTo>
                    <a:lnTo>
                      <a:pt x="2166" y="139"/>
                    </a:lnTo>
                    <a:lnTo>
                      <a:pt x="2170" y="139"/>
                    </a:lnTo>
                    <a:lnTo>
                      <a:pt x="2166" y="138"/>
                    </a:lnTo>
                    <a:lnTo>
                      <a:pt x="2165" y="142"/>
                    </a:lnTo>
                    <a:lnTo>
                      <a:pt x="2165" y="148"/>
                    </a:lnTo>
                    <a:lnTo>
                      <a:pt x="2169" y="148"/>
                    </a:lnTo>
                    <a:lnTo>
                      <a:pt x="2165" y="147"/>
                    </a:lnTo>
                    <a:lnTo>
                      <a:pt x="2165" y="148"/>
                    </a:lnTo>
                    <a:lnTo>
                      <a:pt x="2169" y="148"/>
                    </a:lnTo>
                    <a:lnTo>
                      <a:pt x="2165" y="147"/>
                    </a:lnTo>
                    <a:lnTo>
                      <a:pt x="2163" y="152"/>
                    </a:lnTo>
                    <a:lnTo>
                      <a:pt x="2163" y="165"/>
                    </a:lnTo>
                    <a:lnTo>
                      <a:pt x="2167" y="165"/>
                    </a:lnTo>
                    <a:lnTo>
                      <a:pt x="2163" y="164"/>
                    </a:lnTo>
                    <a:lnTo>
                      <a:pt x="2163" y="165"/>
                    </a:lnTo>
                    <a:lnTo>
                      <a:pt x="2167" y="165"/>
                    </a:lnTo>
                    <a:lnTo>
                      <a:pt x="2163" y="164"/>
                    </a:lnTo>
                    <a:lnTo>
                      <a:pt x="2162" y="169"/>
                    </a:lnTo>
                    <a:lnTo>
                      <a:pt x="2162" y="177"/>
                    </a:lnTo>
                    <a:lnTo>
                      <a:pt x="2166" y="177"/>
                    </a:lnTo>
                    <a:lnTo>
                      <a:pt x="2162" y="177"/>
                    </a:lnTo>
                    <a:lnTo>
                      <a:pt x="2166" y="177"/>
                    </a:lnTo>
                    <a:lnTo>
                      <a:pt x="2162" y="177"/>
                    </a:lnTo>
                    <a:lnTo>
                      <a:pt x="2161" y="183"/>
                    </a:lnTo>
                    <a:lnTo>
                      <a:pt x="2161" y="196"/>
                    </a:lnTo>
                    <a:lnTo>
                      <a:pt x="2165" y="196"/>
                    </a:lnTo>
                    <a:lnTo>
                      <a:pt x="2161" y="196"/>
                    </a:lnTo>
                    <a:lnTo>
                      <a:pt x="2165" y="196"/>
                    </a:lnTo>
                    <a:lnTo>
                      <a:pt x="2161" y="196"/>
                    </a:lnTo>
                    <a:lnTo>
                      <a:pt x="2160" y="203"/>
                    </a:lnTo>
                    <a:lnTo>
                      <a:pt x="2160" y="209"/>
                    </a:lnTo>
                    <a:lnTo>
                      <a:pt x="2163" y="209"/>
                    </a:lnTo>
                    <a:lnTo>
                      <a:pt x="2160" y="209"/>
                    </a:lnTo>
                    <a:lnTo>
                      <a:pt x="2163" y="209"/>
                    </a:lnTo>
                    <a:lnTo>
                      <a:pt x="2160" y="209"/>
                    </a:lnTo>
                    <a:lnTo>
                      <a:pt x="2158" y="216"/>
                    </a:lnTo>
                    <a:lnTo>
                      <a:pt x="2158" y="223"/>
                    </a:lnTo>
                    <a:lnTo>
                      <a:pt x="2162" y="223"/>
                    </a:lnTo>
                    <a:lnTo>
                      <a:pt x="2158" y="223"/>
                    </a:lnTo>
                    <a:lnTo>
                      <a:pt x="2162" y="223"/>
                    </a:lnTo>
                    <a:lnTo>
                      <a:pt x="2158" y="223"/>
                    </a:lnTo>
                    <a:lnTo>
                      <a:pt x="2157" y="230"/>
                    </a:lnTo>
                    <a:lnTo>
                      <a:pt x="2157" y="245"/>
                    </a:lnTo>
                    <a:lnTo>
                      <a:pt x="2161" y="245"/>
                    </a:lnTo>
                    <a:lnTo>
                      <a:pt x="2157" y="245"/>
                    </a:lnTo>
                    <a:lnTo>
                      <a:pt x="2161" y="245"/>
                    </a:lnTo>
                    <a:lnTo>
                      <a:pt x="2157" y="245"/>
                    </a:lnTo>
                    <a:lnTo>
                      <a:pt x="2156" y="253"/>
                    </a:lnTo>
                    <a:lnTo>
                      <a:pt x="2156" y="262"/>
                    </a:lnTo>
                    <a:lnTo>
                      <a:pt x="2160" y="262"/>
                    </a:lnTo>
                    <a:lnTo>
                      <a:pt x="2156" y="262"/>
                    </a:lnTo>
                    <a:lnTo>
                      <a:pt x="2160" y="262"/>
                    </a:lnTo>
                    <a:lnTo>
                      <a:pt x="2156" y="262"/>
                    </a:lnTo>
                    <a:lnTo>
                      <a:pt x="2154" y="270"/>
                    </a:lnTo>
                    <a:lnTo>
                      <a:pt x="2154" y="278"/>
                    </a:lnTo>
                    <a:lnTo>
                      <a:pt x="2158" y="278"/>
                    </a:lnTo>
                    <a:lnTo>
                      <a:pt x="2154" y="278"/>
                    </a:lnTo>
                    <a:lnTo>
                      <a:pt x="2158" y="278"/>
                    </a:lnTo>
                    <a:lnTo>
                      <a:pt x="2154" y="278"/>
                    </a:lnTo>
                    <a:lnTo>
                      <a:pt x="2153" y="287"/>
                    </a:lnTo>
                    <a:lnTo>
                      <a:pt x="2153" y="305"/>
                    </a:lnTo>
                    <a:lnTo>
                      <a:pt x="2157" y="305"/>
                    </a:lnTo>
                    <a:lnTo>
                      <a:pt x="2153" y="305"/>
                    </a:lnTo>
                    <a:lnTo>
                      <a:pt x="2157" y="305"/>
                    </a:lnTo>
                    <a:lnTo>
                      <a:pt x="2153" y="305"/>
                    </a:lnTo>
                    <a:lnTo>
                      <a:pt x="2152" y="314"/>
                    </a:lnTo>
                    <a:lnTo>
                      <a:pt x="2152" y="323"/>
                    </a:lnTo>
                    <a:lnTo>
                      <a:pt x="2156" y="323"/>
                    </a:lnTo>
                    <a:lnTo>
                      <a:pt x="2152" y="323"/>
                    </a:lnTo>
                    <a:lnTo>
                      <a:pt x="2156" y="323"/>
                    </a:lnTo>
                    <a:lnTo>
                      <a:pt x="2152" y="323"/>
                    </a:lnTo>
                    <a:lnTo>
                      <a:pt x="2151" y="332"/>
                    </a:lnTo>
                    <a:lnTo>
                      <a:pt x="2151" y="342"/>
                    </a:lnTo>
                    <a:lnTo>
                      <a:pt x="2154" y="342"/>
                    </a:lnTo>
                    <a:lnTo>
                      <a:pt x="2151" y="342"/>
                    </a:lnTo>
                    <a:lnTo>
                      <a:pt x="2154" y="342"/>
                    </a:lnTo>
                    <a:lnTo>
                      <a:pt x="2151" y="342"/>
                    </a:lnTo>
                    <a:lnTo>
                      <a:pt x="2149" y="353"/>
                    </a:lnTo>
                    <a:lnTo>
                      <a:pt x="2149" y="373"/>
                    </a:lnTo>
                    <a:lnTo>
                      <a:pt x="2153" y="373"/>
                    </a:lnTo>
                    <a:lnTo>
                      <a:pt x="2149" y="373"/>
                    </a:lnTo>
                    <a:lnTo>
                      <a:pt x="2153" y="373"/>
                    </a:lnTo>
                    <a:lnTo>
                      <a:pt x="2149" y="373"/>
                    </a:lnTo>
                    <a:lnTo>
                      <a:pt x="2148" y="384"/>
                    </a:lnTo>
                    <a:lnTo>
                      <a:pt x="2148" y="394"/>
                    </a:lnTo>
                    <a:lnTo>
                      <a:pt x="2152" y="394"/>
                    </a:lnTo>
                    <a:lnTo>
                      <a:pt x="2148" y="394"/>
                    </a:lnTo>
                    <a:lnTo>
                      <a:pt x="2152" y="394"/>
                    </a:lnTo>
                    <a:lnTo>
                      <a:pt x="2148" y="394"/>
                    </a:lnTo>
                    <a:lnTo>
                      <a:pt x="2147" y="404"/>
                    </a:lnTo>
                    <a:lnTo>
                      <a:pt x="2147" y="416"/>
                    </a:lnTo>
                    <a:lnTo>
                      <a:pt x="2151" y="416"/>
                    </a:lnTo>
                    <a:lnTo>
                      <a:pt x="2147" y="416"/>
                    </a:lnTo>
                    <a:lnTo>
                      <a:pt x="2151" y="416"/>
                    </a:lnTo>
                    <a:lnTo>
                      <a:pt x="2147" y="416"/>
                    </a:lnTo>
                    <a:lnTo>
                      <a:pt x="2145" y="428"/>
                    </a:lnTo>
                    <a:lnTo>
                      <a:pt x="2145" y="451"/>
                    </a:lnTo>
                    <a:lnTo>
                      <a:pt x="2149" y="451"/>
                    </a:lnTo>
                    <a:lnTo>
                      <a:pt x="2145" y="451"/>
                    </a:lnTo>
                    <a:lnTo>
                      <a:pt x="2149" y="451"/>
                    </a:lnTo>
                    <a:lnTo>
                      <a:pt x="2145" y="451"/>
                    </a:lnTo>
                    <a:lnTo>
                      <a:pt x="2144" y="462"/>
                    </a:lnTo>
                    <a:lnTo>
                      <a:pt x="2144" y="474"/>
                    </a:lnTo>
                    <a:lnTo>
                      <a:pt x="2148" y="474"/>
                    </a:lnTo>
                    <a:lnTo>
                      <a:pt x="2144" y="474"/>
                    </a:lnTo>
                    <a:lnTo>
                      <a:pt x="2148" y="474"/>
                    </a:lnTo>
                    <a:lnTo>
                      <a:pt x="2144" y="474"/>
                    </a:lnTo>
                    <a:lnTo>
                      <a:pt x="2143" y="487"/>
                    </a:lnTo>
                    <a:lnTo>
                      <a:pt x="2143" y="491"/>
                    </a:lnTo>
                    <a:lnTo>
                      <a:pt x="2147" y="491"/>
                    </a:lnTo>
                    <a:lnTo>
                      <a:pt x="2147" y="487"/>
                    </a:lnTo>
                    <a:lnTo>
                      <a:pt x="2144" y="488"/>
                    </a:lnTo>
                    <a:lnTo>
                      <a:pt x="2143" y="491"/>
                    </a:lnTo>
                    <a:lnTo>
                      <a:pt x="2147" y="491"/>
                    </a:lnTo>
                    <a:lnTo>
                      <a:pt x="2147" y="487"/>
                    </a:lnTo>
                    <a:lnTo>
                      <a:pt x="2123" y="487"/>
                    </a:lnTo>
                    <a:lnTo>
                      <a:pt x="2121" y="488"/>
                    </a:lnTo>
                    <a:lnTo>
                      <a:pt x="2120" y="491"/>
                    </a:lnTo>
                    <a:lnTo>
                      <a:pt x="2118" y="504"/>
                    </a:lnTo>
                    <a:lnTo>
                      <a:pt x="2118" y="527"/>
                    </a:lnTo>
                    <a:lnTo>
                      <a:pt x="2117" y="549"/>
                    </a:lnTo>
                    <a:lnTo>
                      <a:pt x="2117" y="571"/>
                    </a:lnTo>
                    <a:lnTo>
                      <a:pt x="2116" y="593"/>
                    </a:lnTo>
                    <a:lnTo>
                      <a:pt x="2116" y="636"/>
                    </a:lnTo>
                    <a:lnTo>
                      <a:pt x="2114" y="656"/>
                    </a:lnTo>
                    <a:lnTo>
                      <a:pt x="2114" y="677"/>
                    </a:lnTo>
                    <a:lnTo>
                      <a:pt x="2118" y="677"/>
                    </a:lnTo>
                    <a:lnTo>
                      <a:pt x="2114" y="677"/>
                    </a:lnTo>
                    <a:lnTo>
                      <a:pt x="2118" y="677"/>
                    </a:lnTo>
                    <a:lnTo>
                      <a:pt x="2114" y="677"/>
                    </a:lnTo>
                    <a:lnTo>
                      <a:pt x="2113" y="696"/>
                    </a:lnTo>
                    <a:lnTo>
                      <a:pt x="2113" y="716"/>
                    </a:lnTo>
                    <a:lnTo>
                      <a:pt x="2117" y="716"/>
                    </a:lnTo>
                    <a:lnTo>
                      <a:pt x="2113" y="716"/>
                    </a:lnTo>
                    <a:lnTo>
                      <a:pt x="2117" y="716"/>
                    </a:lnTo>
                    <a:lnTo>
                      <a:pt x="2113" y="716"/>
                    </a:lnTo>
                    <a:lnTo>
                      <a:pt x="2112" y="734"/>
                    </a:lnTo>
                    <a:lnTo>
                      <a:pt x="2112" y="769"/>
                    </a:lnTo>
                    <a:lnTo>
                      <a:pt x="2116" y="769"/>
                    </a:lnTo>
                    <a:lnTo>
                      <a:pt x="2112" y="769"/>
                    </a:lnTo>
                    <a:lnTo>
                      <a:pt x="2116" y="769"/>
                    </a:lnTo>
                    <a:lnTo>
                      <a:pt x="2112" y="769"/>
                    </a:lnTo>
                    <a:lnTo>
                      <a:pt x="2111" y="786"/>
                    </a:lnTo>
                    <a:lnTo>
                      <a:pt x="2111" y="801"/>
                    </a:lnTo>
                    <a:lnTo>
                      <a:pt x="2114" y="801"/>
                    </a:lnTo>
                    <a:lnTo>
                      <a:pt x="2111" y="801"/>
                    </a:lnTo>
                    <a:lnTo>
                      <a:pt x="2114" y="801"/>
                    </a:lnTo>
                    <a:lnTo>
                      <a:pt x="2111" y="801"/>
                    </a:lnTo>
                    <a:lnTo>
                      <a:pt x="2109" y="817"/>
                    </a:lnTo>
                    <a:lnTo>
                      <a:pt x="2109" y="831"/>
                    </a:lnTo>
                    <a:lnTo>
                      <a:pt x="2113" y="831"/>
                    </a:lnTo>
                    <a:lnTo>
                      <a:pt x="2109" y="831"/>
                    </a:lnTo>
                    <a:lnTo>
                      <a:pt x="2113" y="831"/>
                    </a:lnTo>
                    <a:lnTo>
                      <a:pt x="2109" y="831"/>
                    </a:lnTo>
                    <a:lnTo>
                      <a:pt x="2108" y="844"/>
                    </a:lnTo>
                    <a:lnTo>
                      <a:pt x="2108" y="868"/>
                    </a:lnTo>
                    <a:lnTo>
                      <a:pt x="2112" y="868"/>
                    </a:lnTo>
                    <a:lnTo>
                      <a:pt x="2108" y="868"/>
                    </a:lnTo>
                    <a:lnTo>
                      <a:pt x="2112" y="868"/>
                    </a:lnTo>
                    <a:lnTo>
                      <a:pt x="2108" y="868"/>
                    </a:lnTo>
                    <a:lnTo>
                      <a:pt x="2107" y="879"/>
                    </a:lnTo>
                    <a:lnTo>
                      <a:pt x="2107" y="888"/>
                    </a:lnTo>
                    <a:lnTo>
                      <a:pt x="2111" y="888"/>
                    </a:lnTo>
                    <a:lnTo>
                      <a:pt x="2107" y="888"/>
                    </a:lnTo>
                    <a:lnTo>
                      <a:pt x="2111" y="888"/>
                    </a:lnTo>
                    <a:lnTo>
                      <a:pt x="2107" y="888"/>
                    </a:lnTo>
                    <a:lnTo>
                      <a:pt x="2105" y="897"/>
                    </a:lnTo>
                    <a:lnTo>
                      <a:pt x="2105" y="904"/>
                    </a:lnTo>
                    <a:lnTo>
                      <a:pt x="2109" y="904"/>
                    </a:lnTo>
                    <a:lnTo>
                      <a:pt x="2105" y="904"/>
                    </a:lnTo>
                    <a:lnTo>
                      <a:pt x="2109" y="904"/>
                    </a:lnTo>
                    <a:lnTo>
                      <a:pt x="2105" y="904"/>
                    </a:lnTo>
                    <a:lnTo>
                      <a:pt x="2104" y="912"/>
                    </a:lnTo>
                    <a:lnTo>
                      <a:pt x="2104" y="923"/>
                    </a:lnTo>
                    <a:lnTo>
                      <a:pt x="2108" y="923"/>
                    </a:lnTo>
                    <a:lnTo>
                      <a:pt x="2104" y="921"/>
                    </a:lnTo>
                    <a:lnTo>
                      <a:pt x="2104" y="923"/>
                    </a:lnTo>
                    <a:lnTo>
                      <a:pt x="2108" y="923"/>
                    </a:lnTo>
                    <a:lnTo>
                      <a:pt x="2104" y="921"/>
                    </a:lnTo>
                    <a:lnTo>
                      <a:pt x="2103" y="925"/>
                    </a:lnTo>
                    <a:lnTo>
                      <a:pt x="2103" y="929"/>
                    </a:lnTo>
                    <a:lnTo>
                      <a:pt x="2107" y="929"/>
                    </a:lnTo>
                    <a:lnTo>
                      <a:pt x="2104" y="926"/>
                    </a:lnTo>
                    <a:lnTo>
                      <a:pt x="2103" y="929"/>
                    </a:lnTo>
                    <a:lnTo>
                      <a:pt x="2107" y="929"/>
                    </a:lnTo>
                    <a:lnTo>
                      <a:pt x="2104" y="926"/>
                    </a:lnTo>
                    <a:lnTo>
                      <a:pt x="2103" y="928"/>
                    </a:lnTo>
                    <a:lnTo>
                      <a:pt x="2101" y="930"/>
                    </a:lnTo>
                    <a:lnTo>
                      <a:pt x="2101" y="932"/>
                    </a:lnTo>
                    <a:lnTo>
                      <a:pt x="2105" y="932"/>
                    </a:lnTo>
                    <a:lnTo>
                      <a:pt x="2109" y="929"/>
                    </a:lnTo>
                    <a:lnTo>
                      <a:pt x="2108" y="929"/>
                    </a:lnTo>
                    <a:lnTo>
                      <a:pt x="2105" y="928"/>
                    </a:lnTo>
                    <a:lnTo>
                      <a:pt x="2103" y="929"/>
                    </a:lnTo>
                    <a:lnTo>
                      <a:pt x="2101" y="932"/>
                    </a:lnTo>
                    <a:lnTo>
                      <a:pt x="2105" y="932"/>
                    </a:lnTo>
                    <a:lnTo>
                      <a:pt x="2109" y="929"/>
                    </a:lnTo>
                    <a:lnTo>
                      <a:pt x="2108" y="928"/>
                    </a:lnTo>
                    <a:lnTo>
                      <a:pt x="2104" y="930"/>
                    </a:lnTo>
                    <a:lnTo>
                      <a:pt x="2109" y="930"/>
                    </a:lnTo>
                    <a:lnTo>
                      <a:pt x="2108" y="928"/>
                    </a:lnTo>
                    <a:lnTo>
                      <a:pt x="2104" y="930"/>
                    </a:lnTo>
                    <a:lnTo>
                      <a:pt x="2109" y="930"/>
                    </a:lnTo>
                    <a:lnTo>
                      <a:pt x="2109" y="929"/>
                    </a:lnTo>
                    <a:lnTo>
                      <a:pt x="2108" y="929"/>
                    </a:lnTo>
                    <a:lnTo>
                      <a:pt x="2108" y="926"/>
                    </a:lnTo>
                    <a:lnTo>
                      <a:pt x="2107" y="925"/>
                    </a:lnTo>
                    <a:lnTo>
                      <a:pt x="2103" y="928"/>
                    </a:lnTo>
                    <a:lnTo>
                      <a:pt x="2108" y="928"/>
                    </a:lnTo>
                    <a:lnTo>
                      <a:pt x="2107" y="925"/>
                    </a:lnTo>
                    <a:lnTo>
                      <a:pt x="2103" y="928"/>
                    </a:lnTo>
                    <a:lnTo>
                      <a:pt x="2108" y="928"/>
                    </a:lnTo>
                    <a:lnTo>
                      <a:pt x="2108" y="926"/>
                    </a:lnTo>
                    <a:lnTo>
                      <a:pt x="2107" y="926"/>
                    </a:lnTo>
                    <a:lnTo>
                      <a:pt x="2107" y="924"/>
                    </a:lnTo>
                    <a:lnTo>
                      <a:pt x="2105" y="923"/>
                    </a:lnTo>
                    <a:lnTo>
                      <a:pt x="2101" y="925"/>
                    </a:lnTo>
                    <a:lnTo>
                      <a:pt x="2105" y="924"/>
                    </a:lnTo>
                    <a:lnTo>
                      <a:pt x="2105" y="923"/>
                    </a:lnTo>
                    <a:lnTo>
                      <a:pt x="2101" y="925"/>
                    </a:lnTo>
                    <a:lnTo>
                      <a:pt x="2105" y="924"/>
                    </a:lnTo>
                    <a:lnTo>
                      <a:pt x="2104" y="921"/>
                    </a:lnTo>
                    <a:lnTo>
                      <a:pt x="2100" y="923"/>
                    </a:lnTo>
                    <a:lnTo>
                      <a:pt x="2105" y="923"/>
                    </a:lnTo>
                    <a:lnTo>
                      <a:pt x="2104" y="921"/>
                    </a:lnTo>
                    <a:lnTo>
                      <a:pt x="2100" y="923"/>
                    </a:lnTo>
                    <a:lnTo>
                      <a:pt x="2105" y="923"/>
                    </a:lnTo>
                    <a:lnTo>
                      <a:pt x="2105" y="920"/>
                    </a:lnTo>
                    <a:lnTo>
                      <a:pt x="2104" y="920"/>
                    </a:lnTo>
                    <a:lnTo>
                      <a:pt x="2104" y="917"/>
                    </a:lnTo>
                    <a:lnTo>
                      <a:pt x="2103" y="916"/>
                    </a:lnTo>
                    <a:lnTo>
                      <a:pt x="2099" y="919"/>
                    </a:lnTo>
                    <a:lnTo>
                      <a:pt x="2104" y="919"/>
                    </a:lnTo>
                    <a:lnTo>
                      <a:pt x="2103" y="916"/>
                    </a:lnTo>
                    <a:lnTo>
                      <a:pt x="2099" y="919"/>
                    </a:lnTo>
                    <a:lnTo>
                      <a:pt x="2104" y="919"/>
                    </a:lnTo>
                    <a:lnTo>
                      <a:pt x="2104" y="916"/>
                    </a:lnTo>
                    <a:lnTo>
                      <a:pt x="2103" y="916"/>
                    </a:lnTo>
                    <a:lnTo>
                      <a:pt x="2103" y="914"/>
                    </a:lnTo>
                    <a:lnTo>
                      <a:pt x="2101" y="912"/>
                    </a:lnTo>
                    <a:lnTo>
                      <a:pt x="2098" y="915"/>
                    </a:lnTo>
                    <a:lnTo>
                      <a:pt x="2103" y="915"/>
                    </a:lnTo>
                    <a:lnTo>
                      <a:pt x="2101" y="912"/>
                    </a:lnTo>
                    <a:lnTo>
                      <a:pt x="2098" y="915"/>
                    </a:lnTo>
                    <a:lnTo>
                      <a:pt x="2103" y="915"/>
                    </a:lnTo>
                    <a:lnTo>
                      <a:pt x="2103" y="912"/>
                    </a:lnTo>
                    <a:lnTo>
                      <a:pt x="2101" y="912"/>
                    </a:lnTo>
                    <a:lnTo>
                      <a:pt x="2101" y="910"/>
                    </a:lnTo>
                    <a:lnTo>
                      <a:pt x="2100" y="908"/>
                    </a:lnTo>
                    <a:lnTo>
                      <a:pt x="2096" y="911"/>
                    </a:lnTo>
                    <a:lnTo>
                      <a:pt x="2101" y="911"/>
                    </a:lnTo>
                    <a:lnTo>
                      <a:pt x="2100" y="908"/>
                    </a:lnTo>
                    <a:lnTo>
                      <a:pt x="2096" y="911"/>
                    </a:lnTo>
                    <a:lnTo>
                      <a:pt x="2101" y="911"/>
                    </a:lnTo>
                    <a:lnTo>
                      <a:pt x="2101" y="906"/>
                    </a:lnTo>
                    <a:lnTo>
                      <a:pt x="2100" y="906"/>
                    </a:lnTo>
                    <a:lnTo>
                      <a:pt x="2100" y="904"/>
                    </a:lnTo>
                    <a:lnTo>
                      <a:pt x="2099" y="902"/>
                    </a:lnTo>
                    <a:lnTo>
                      <a:pt x="2095" y="903"/>
                    </a:lnTo>
                    <a:lnTo>
                      <a:pt x="2100" y="903"/>
                    </a:lnTo>
                    <a:lnTo>
                      <a:pt x="2099" y="902"/>
                    </a:lnTo>
                    <a:lnTo>
                      <a:pt x="2095" y="903"/>
                    </a:lnTo>
                    <a:lnTo>
                      <a:pt x="2100" y="903"/>
                    </a:lnTo>
                    <a:lnTo>
                      <a:pt x="2100" y="901"/>
                    </a:lnTo>
                    <a:lnTo>
                      <a:pt x="2099" y="901"/>
                    </a:lnTo>
                    <a:lnTo>
                      <a:pt x="2099" y="899"/>
                    </a:lnTo>
                    <a:lnTo>
                      <a:pt x="2098" y="897"/>
                    </a:lnTo>
                    <a:lnTo>
                      <a:pt x="2094" y="898"/>
                    </a:lnTo>
                    <a:lnTo>
                      <a:pt x="2099" y="898"/>
                    </a:lnTo>
                    <a:lnTo>
                      <a:pt x="2098" y="897"/>
                    </a:lnTo>
                    <a:lnTo>
                      <a:pt x="2094" y="898"/>
                    </a:lnTo>
                    <a:lnTo>
                      <a:pt x="2099" y="898"/>
                    </a:lnTo>
                    <a:lnTo>
                      <a:pt x="2099" y="892"/>
                    </a:lnTo>
                    <a:lnTo>
                      <a:pt x="2098" y="892"/>
                    </a:lnTo>
                    <a:lnTo>
                      <a:pt x="2098" y="890"/>
                    </a:lnTo>
                    <a:lnTo>
                      <a:pt x="2096" y="888"/>
                    </a:lnTo>
                    <a:lnTo>
                      <a:pt x="2092" y="889"/>
                    </a:lnTo>
                    <a:lnTo>
                      <a:pt x="2098" y="889"/>
                    </a:lnTo>
                    <a:lnTo>
                      <a:pt x="2096" y="888"/>
                    </a:lnTo>
                    <a:lnTo>
                      <a:pt x="2092" y="889"/>
                    </a:lnTo>
                    <a:lnTo>
                      <a:pt x="2098" y="889"/>
                    </a:lnTo>
                    <a:lnTo>
                      <a:pt x="2098" y="885"/>
                    </a:lnTo>
                    <a:lnTo>
                      <a:pt x="2096" y="885"/>
                    </a:lnTo>
                    <a:lnTo>
                      <a:pt x="2096" y="884"/>
                    </a:lnTo>
                    <a:lnTo>
                      <a:pt x="2095" y="881"/>
                    </a:lnTo>
                    <a:lnTo>
                      <a:pt x="2091" y="882"/>
                    </a:lnTo>
                    <a:lnTo>
                      <a:pt x="2096" y="882"/>
                    </a:lnTo>
                    <a:lnTo>
                      <a:pt x="2095" y="881"/>
                    </a:lnTo>
                    <a:lnTo>
                      <a:pt x="2091" y="882"/>
                    </a:lnTo>
                    <a:lnTo>
                      <a:pt x="2096" y="882"/>
                    </a:lnTo>
                    <a:lnTo>
                      <a:pt x="2096" y="879"/>
                    </a:lnTo>
                    <a:lnTo>
                      <a:pt x="2095" y="877"/>
                    </a:lnTo>
                    <a:lnTo>
                      <a:pt x="2094" y="873"/>
                    </a:lnTo>
                    <a:lnTo>
                      <a:pt x="2090" y="875"/>
                    </a:lnTo>
                    <a:lnTo>
                      <a:pt x="2095" y="875"/>
                    </a:lnTo>
                    <a:lnTo>
                      <a:pt x="2094" y="873"/>
                    </a:lnTo>
                    <a:lnTo>
                      <a:pt x="2090" y="875"/>
                    </a:lnTo>
                    <a:lnTo>
                      <a:pt x="2095" y="875"/>
                    </a:lnTo>
                    <a:lnTo>
                      <a:pt x="2095" y="867"/>
                    </a:lnTo>
                    <a:lnTo>
                      <a:pt x="2094" y="866"/>
                    </a:lnTo>
                    <a:lnTo>
                      <a:pt x="2092" y="862"/>
                    </a:lnTo>
                    <a:lnTo>
                      <a:pt x="2089" y="863"/>
                    </a:lnTo>
                    <a:lnTo>
                      <a:pt x="2094" y="863"/>
                    </a:lnTo>
                    <a:lnTo>
                      <a:pt x="2092" y="862"/>
                    </a:lnTo>
                    <a:lnTo>
                      <a:pt x="2089" y="863"/>
                    </a:lnTo>
                    <a:lnTo>
                      <a:pt x="2094" y="863"/>
                    </a:lnTo>
                    <a:lnTo>
                      <a:pt x="2094" y="858"/>
                    </a:lnTo>
                    <a:lnTo>
                      <a:pt x="2092" y="857"/>
                    </a:lnTo>
                    <a:lnTo>
                      <a:pt x="2091" y="853"/>
                    </a:lnTo>
                    <a:lnTo>
                      <a:pt x="2087" y="854"/>
                    </a:lnTo>
                    <a:lnTo>
                      <a:pt x="2092" y="854"/>
                    </a:lnTo>
                    <a:lnTo>
                      <a:pt x="2091" y="853"/>
                    </a:lnTo>
                    <a:lnTo>
                      <a:pt x="2087" y="854"/>
                    </a:lnTo>
                    <a:lnTo>
                      <a:pt x="2092" y="854"/>
                    </a:lnTo>
                    <a:lnTo>
                      <a:pt x="2092" y="849"/>
                    </a:lnTo>
                    <a:lnTo>
                      <a:pt x="2091" y="848"/>
                    </a:lnTo>
                    <a:lnTo>
                      <a:pt x="2090" y="844"/>
                    </a:lnTo>
                    <a:lnTo>
                      <a:pt x="2086" y="845"/>
                    </a:lnTo>
                    <a:lnTo>
                      <a:pt x="2091" y="845"/>
                    </a:lnTo>
                    <a:lnTo>
                      <a:pt x="2090" y="844"/>
                    </a:lnTo>
                    <a:lnTo>
                      <a:pt x="2086" y="845"/>
                    </a:lnTo>
                    <a:lnTo>
                      <a:pt x="2091" y="845"/>
                    </a:lnTo>
                    <a:lnTo>
                      <a:pt x="2091" y="835"/>
                    </a:lnTo>
                    <a:lnTo>
                      <a:pt x="2090" y="835"/>
                    </a:lnTo>
                    <a:lnTo>
                      <a:pt x="2089" y="829"/>
                    </a:lnTo>
                    <a:lnTo>
                      <a:pt x="2085" y="829"/>
                    </a:lnTo>
                    <a:lnTo>
                      <a:pt x="2090" y="829"/>
                    </a:lnTo>
                    <a:lnTo>
                      <a:pt x="2085" y="829"/>
                    </a:lnTo>
                    <a:lnTo>
                      <a:pt x="2090" y="829"/>
                    </a:lnTo>
                    <a:lnTo>
                      <a:pt x="2090" y="824"/>
                    </a:lnTo>
                    <a:lnTo>
                      <a:pt x="2089" y="824"/>
                    </a:lnTo>
                    <a:lnTo>
                      <a:pt x="2087" y="818"/>
                    </a:lnTo>
                    <a:lnTo>
                      <a:pt x="2083" y="818"/>
                    </a:lnTo>
                    <a:lnTo>
                      <a:pt x="2089" y="818"/>
                    </a:lnTo>
                    <a:lnTo>
                      <a:pt x="2083" y="818"/>
                    </a:lnTo>
                    <a:lnTo>
                      <a:pt x="2089" y="818"/>
                    </a:lnTo>
                    <a:lnTo>
                      <a:pt x="2089" y="813"/>
                    </a:lnTo>
                    <a:lnTo>
                      <a:pt x="2087" y="813"/>
                    </a:lnTo>
                    <a:lnTo>
                      <a:pt x="2086" y="806"/>
                    </a:lnTo>
                    <a:lnTo>
                      <a:pt x="2082" y="806"/>
                    </a:lnTo>
                    <a:lnTo>
                      <a:pt x="2087" y="806"/>
                    </a:lnTo>
                    <a:lnTo>
                      <a:pt x="2082" y="806"/>
                    </a:lnTo>
                    <a:lnTo>
                      <a:pt x="2087" y="806"/>
                    </a:lnTo>
                    <a:lnTo>
                      <a:pt x="2087" y="795"/>
                    </a:lnTo>
                    <a:lnTo>
                      <a:pt x="2086" y="795"/>
                    </a:lnTo>
                    <a:lnTo>
                      <a:pt x="2085" y="788"/>
                    </a:lnTo>
                    <a:lnTo>
                      <a:pt x="2081" y="788"/>
                    </a:lnTo>
                    <a:lnTo>
                      <a:pt x="2086" y="788"/>
                    </a:lnTo>
                    <a:lnTo>
                      <a:pt x="2081" y="788"/>
                    </a:lnTo>
                    <a:lnTo>
                      <a:pt x="2086" y="788"/>
                    </a:lnTo>
                    <a:lnTo>
                      <a:pt x="2086" y="782"/>
                    </a:lnTo>
                    <a:lnTo>
                      <a:pt x="2085" y="782"/>
                    </a:lnTo>
                    <a:lnTo>
                      <a:pt x="2083" y="775"/>
                    </a:lnTo>
                    <a:lnTo>
                      <a:pt x="2080" y="775"/>
                    </a:lnTo>
                    <a:lnTo>
                      <a:pt x="2085" y="775"/>
                    </a:lnTo>
                    <a:lnTo>
                      <a:pt x="2080" y="775"/>
                    </a:lnTo>
                    <a:lnTo>
                      <a:pt x="2085" y="775"/>
                    </a:lnTo>
                    <a:lnTo>
                      <a:pt x="2085" y="767"/>
                    </a:lnTo>
                    <a:lnTo>
                      <a:pt x="2083" y="760"/>
                    </a:lnTo>
                    <a:lnTo>
                      <a:pt x="2078" y="760"/>
                    </a:lnTo>
                    <a:lnTo>
                      <a:pt x="2083" y="760"/>
                    </a:lnTo>
                    <a:lnTo>
                      <a:pt x="2078" y="760"/>
                    </a:lnTo>
                    <a:lnTo>
                      <a:pt x="2083" y="760"/>
                    </a:lnTo>
                    <a:lnTo>
                      <a:pt x="2083" y="745"/>
                    </a:lnTo>
                    <a:lnTo>
                      <a:pt x="2082" y="738"/>
                    </a:lnTo>
                    <a:lnTo>
                      <a:pt x="2077" y="738"/>
                    </a:lnTo>
                    <a:lnTo>
                      <a:pt x="2082" y="738"/>
                    </a:lnTo>
                    <a:lnTo>
                      <a:pt x="2077" y="738"/>
                    </a:lnTo>
                    <a:lnTo>
                      <a:pt x="2082" y="738"/>
                    </a:lnTo>
                    <a:lnTo>
                      <a:pt x="2082" y="730"/>
                    </a:lnTo>
                    <a:lnTo>
                      <a:pt x="2081" y="722"/>
                    </a:lnTo>
                    <a:lnTo>
                      <a:pt x="2076" y="722"/>
                    </a:lnTo>
                    <a:lnTo>
                      <a:pt x="2081" y="722"/>
                    </a:lnTo>
                    <a:lnTo>
                      <a:pt x="2076" y="722"/>
                    </a:lnTo>
                    <a:lnTo>
                      <a:pt x="2081" y="722"/>
                    </a:lnTo>
                    <a:lnTo>
                      <a:pt x="2081" y="714"/>
                    </a:lnTo>
                    <a:lnTo>
                      <a:pt x="2080" y="705"/>
                    </a:lnTo>
                    <a:lnTo>
                      <a:pt x="2074" y="705"/>
                    </a:lnTo>
                    <a:lnTo>
                      <a:pt x="2080" y="705"/>
                    </a:lnTo>
                    <a:lnTo>
                      <a:pt x="2074" y="705"/>
                    </a:lnTo>
                    <a:lnTo>
                      <a:pt x="2080" y="705"/>
                    </a:lnTo>
                    <a:lnTo>
                      <a:pt x="2080" y="689"/>
                    </a:lnTo>
                    <a:lnTo>
                      <a:pt x="2078" y="680"/>
                    </a:lnTo>
                    <a:lnTo>
                      <a:pt x="2073" y="680"/>
                    </a:lnTo>
                    <a:lnTo>
                      <a:pt x="2078" y="680"/>
                    </a:lnTo>
                    <a:lnTo>
                      <a:pt x="2073" y="680"/>
                    </a:lnTo>
                    <a:lnTo>
                      <a:pt x="2078" y="680"/>
                    </a:lnTo>
                    <a:lnTo>
                      <a:pt x="2078" y="671"/>
                    </a:lnTo>
                    <a:lnTo>
                      <a:pt x="2077" y="661"/>
                    </a:lnTo>
                    <a:lnTo>
                      <a:pt x="2072" y="661"/>
                    </a:lnTo>
                    <a:lnTo>
                      <a:pt x="2077" y="661"/>
                    </a:lnTo>
                    <a:lnTo>
                      <a:pt x="2072" y="661"/>
                    </a:lnTo>
                    <a:lnTo>
                      <a:pt x="2077" y="661"/>
                    </a:lnTo>
                    <a:lnTo>
                      <a:pt x="2077" y="651"/>
                    </a:lnTo>
                    <a:lnTo>
                      <a:pt x="2076" y="642"/>
                    </a:lnTo>
                    <a:lnTo>
                      <a:pt x="2070" y="642"/>
                    </a:lnTo>
                    <a:lnTo>
                      <a:pt x="2076" y="642"/>
                    </a:lnTo>
                    <a:lnTo>
                      <a:pt x="2070" y="642"/>
                    </a:lnTo>
                    <a:lnTo>
                      <a:pt x="2076" y="642"/>
                    </a:lnTo>
                    <a:lnTo>
                      <a:pt x="2076" y="621"/>
                    </a:lnTo>
                    <a:lnTo>
                      <a:pt x="2074" y="611"/>
                    </a:lnTo>
                    <a:lnTo>
                      <a:pt x="2069" y="611"/>
                    </a:lnTo>
                    <a:lnTo>
                      <a:pt x="2074" y="611"/>
                    </a:lnTo>
                    <a:lnTo>
                      <a:pt x="2069" y="611"/>
                    </a:lnTo>
                    <a:lnTo>
                      <a:pt x="2074" y="611"/>
                    </a:lnTo>
                    <a:lnTo>
                      <a:pt x="2074" y="601"/>
                    </a:lnTo>
                    <a:lnTo>
                      <a:pt x="2073" y="590"/>
                    </a:lnTo>
                    <a:lnTo>
                      <a:pt x="2068" y="590"/>
                    </a:lnTo>
                    <a:lnTo>
                      <a:pt x="2073" y="590"/>
                    </a:lnTo>
                    <a:lnTo>
                      <a:pt x="2068" y="590"/>
                    </a:lnTo>
                    <a:lnTo>
                      <a:pt x="2073" y="590"/>
                    </a:lnTo>
                    <a:lnTo>
                      <a:pt x="2073" y="580"/>
                    </a:lnTo>
                    <a:lnTo>
                      <a:pt x="2072" y="568"/>
                    </a:lnTo>
                    <a:lnTo>
                      <a:pt x="2067" y="568"/>
                    </a:lnTo>
                    <a:lnTo>
                      <a:pt x="2072" y="568"/>
                    </a:lnTo>
                    <a:lnTo>
                      <a:pt x="2067" y="568"/>
                    </a:lnTo>
                    <a:lnTo>
                      <a:pt x="2072" y="568"/>
                    </a:lnTo>
                    <a:lnTo>
                      <a:pt x="2072" y="545"/>
                    </a:lnTo>
                    <a:lnTo>
                      <a:pt x="2070" y="534"/>
                    </a:lnTo>
                    <a:lnTo>
                      <a:pt x="2065" y="534"/>
                    </a:lnTo>
                    <a:lnTo>
                      <a:pt x="2070" y="534"/>
                    </a:lnTo>
                    <a:lnTo>
                      <a:pt x="2065" y="534"/>
                    </a:lnTo>
                    <a:lnTo>
                      <a:pt x="2070" y="534"/>
                    </a:lnTo>
                    <a:lnTo>
                      <a:pt x="2070" y="522"/>
                    </a:lnTo>
                    <a:lnTo>
                      <a:pt x="2069" y="510"/>
                    </a:lnTo>
                    <a:lnTo>
                      <a:pt x="2064" y="510"/>
                    </a:lnTo>
                    <a:lnTo>
                      <a:pt x="2069" y="510"/>
                    </a:lnTo>
                    <a:lnTo>
                      <a:pt x="2064" y="510"/>
                    </a:lnTo>
                    <a:lnTo>
                      <a:pt x="2069" y="510"/>
                    </a:lnTo>
                    <a:lnTo>
                      <a:pt x="2069" y="497"/>
                    </a:lnTo>
                    <a:lnTo>
                      <a:pt x="2068" y="497"/>
                    </a:lnTo>
                    <a:lnTo>
                      <a:pt x="2067" y="491"/>
                    </a:lnTo>
                    <a:lnTo>
                      <a:pt x="2065" y="488"/>
                    </a:lnTo>
                    <a:lnTo>
                      <a:pt x="2063" y="487"/>
                    </a:lnTo>
                    <a:lnTo>
                      <a:pt x="2039" y="487"/>
                    </a:lnTo>
                    <a:lnTo>
                      <a:pt x="2039" y="491"/>
                    </a:lnTo>
                    <a:lnTo>
                      <a:pt x="2045" y="491"/>
                    </a:lnTo>
                    <a:lnTo>
                      <a:pt x="2043" y="491"/>
                    </a:lnTo>
                    <a:lnTo>
                      <a:pt x="2042" y="488"/>
                    </a:lnTo>
                    <a:lnTo>
                      <a:pt x="2039" y="487"/>
                    </a:lnTo>
                    <a:lnTo>
                      <a:pt x="2039" y="491"/>
                    </a:lnTo>
                    <a:lnTo>
                      <a:pt x="2045" y="491"/>
                    </a:lnTo>
                    <a:lnTo>
                      <a:pt x="2045" y="482"/>
                    </a:lnTo>
                    <a:lnTo>
                      <a:pt x="2043" y="459"/>
                    </a:lnTo>
                    <a:lnTo>
                      <a:pt x="2043" y="437"/>
                    </a:lnTo>
                    <a:lnTo>
                      <a:pt x="2042" y="415"/>
                    </a:lnTo>
                    <a:lnTo>
                      <a:pt x="2042" y="371"/>
                    </a:lnTo>
                    <a:lnTo>
                      <a:pt x="2041" y="350"/>
                    </a:lnTo>
                    <a:lnTo>
                      <a:pt x="2041" y="329"/>
                    </a:lnTo>
                    <a:lnTo>
                      <a:pt x="2039" y="309"/>
                    </a:lnTo>
                    <a:lnTo>
                      <a:pt x="2039" y="289"/>
                    </a:lnTo>
                    <a:lnTo>
                      <a:pt x="2038" y="270"/>
                    </a:lnTo>
                    <a:lnTo>
                      <a:pt x="2038" y="234"/>
                    </a:lnTo>
                    <a:lnTo>
                      <a:pt x="2037" y="216"/>
                    </a:lnTo>
                    <a:lnTo>
                      <a:pt x="2037" y="199"/>
                    </a:lnTo>
                    <a:lnTo>
                      <a:pt x="2036" y="183"/>
                    </a:lnTo>
                    <a:lnTo>
                      <a:pt x="2036" y="168"/>
                    </a:lnTo>
                    <a:lnTo>
                      <a:pt x="2034" y="154"/>
                    </a:lnTo>
                    <a:lnTo>
                      <a:pt x="2029" y="154"/>
                    </a:lnTo>
                    <a:lnTo>
                      <a:pt x="2034" y="154"/>
                    </a:lnTo>
                    <a:lnTo>
                      <a:pt x="2029" y="154"/>
                    </a:lnTo>
                    <a:lnTo>
                      <a:pt x="2034" y="154"/>
                    </a:lnTo>
                    <a:lnTo>
                      <a:pt x="2034" y="128"/>
                    </a:lnTo>
                    <a:lnTo>
                      <a:pt x="2033" y="116"/>
                    </a:lnTo>
                    <a:lnTo>
                      <a:pt x="2028" y="116"/>
                    </a:lnTo>
                    <a:lnTo>
                      <a:pt x="2033" y="116"/>
                    </a:lnTo>
                    <a:lnTo>
                      <a:pt x="2028" y="116"/>
                    </a:lnTo>
                    <a:lnTo>
                      <a:pt x="2033" y="116"/>
                    </a:lnTo>
                    <a:lnTo>
                      <a:pt x="2033" y="106"/>
                    </a:lnTo>
                    <a:lnTo>
                      <a:pt x="2032" y="95"/>
                    </a:lnTo>
                    <a:lnTo>
                      <a:pt x="2027" y="95"/>
                    </a:lnTo>
                    <a:lnTo>
                      <a:pt x="2032" y="95"/>
                    </a:lnTo>
                    <a:lnTo>
                      <a:pt x="2027" y="95"/>
                    </a:lnTo>
                    <a:lnTo>
                      <a:pt x="2032" y="95"/>
                    </a:lnTo>
                    <a:lnTo>
                      <a:pt x="2032" y="86"/>
                    </a:lnTo>
                    <a:lnTo>
                      <a:pt x="2030" y="79"/>
                    </a:lnTo>
                    <a:lnTo>
                      <a:pt x="2025" y="79"/>
                    </a:lnTo>
                    <a:lnTo>
                      <a:pt x="2030" y="79"/>
                    </a:lnTo>
                    <a:lnTo>
                      <a:pt x="2025" y="79"/>
                    </a:lnTo>
                    <a:lnTo>
                      <a:pt x="2030" y="79"/>
                    </a:lnTo>
                    <a:lnTo>
                      <a:pt x="2030" y="66"/>
                    </a:lnTo>
                    <a:lnTo>
                      <a:pt x="2029" y="66"/>
                    </a:lnTo>
                    <a:lnTo>
                      <a:pt x="2028" y="61"/>
                    </a:lnTo>
                    <a:lnTo>
                      <a:pt x="2024" y="61"/>
                    </a:lnTo>
                    <a:lnTo>
                      <a:pt x="2029" y="61"/>
                    </a:lnTo>
                    <a:lnTo>
                      <a:pt x="2024" y="61"/>
                    </a:lnTo>
                    <a:lnTo>
                      <a:pt x="2029" y="61"/>
                    </a:lnTo>
                    <a:lnTo>
                      <a:pt x="2029" y="57"/>
                    </a:lnTo>
                    <a:lnTo>
                      <a:pt x="2028" y="57"/>
                    </a:lnTo>
                    <a:lnTo>
                      <a:pt x="2028" y="55"/>
                    </a:lnTo>
                    <a:lnTo>
                      <a:pt x="2027" y="53"/>
                    </a:lnTo>
                    <a:lnTo>
                      <a:pt x="2023" y="54"/>
                    </a:lnTo>
                    <a:lnTo>
                      <a:pt x="2028" y="54"/>
                    </a:lnTo>
                    <a:lnTo>
                      <a:pt x="2027" y="53"/>
                    </a:lnTo>
                    <a:lnTo>
                      <a:pt x="2023" y="54"/>
                    </a:lnTo>
                    <a:lnTo>
                      <a:pt x="2028" y="54"/>
                    </a:lnTo>
                    <a:lnTo>
                      <a:pt x="2028" y="51"/>
                    </a:lnTo>
                    <a:lnTo>
                      <a:pt x="2027" y="51"/>
                    </a:lnTo>
                    <a:lnTo>
                      <a:pt x="2025" y="49"/>
                    </a:lnTo>
                    <a:lnTo>
                      <a:pt x="2023" y="48"/>
                    </a:lnTo>
                    <a:lnTo>
                      <a:pt x="2021" y="48"/>
                    </a:lnTo>
                    <a:lnTo>
                      <a:pt x="2019" y="49"/>
                    </a:lnTo>
                    <a:lnTo>
                      <a:pt x="2018" y="51"/>
                    </a:lnTo>
                    <a:lnTo>
                      <a:pt x="2018" y="53"/>
                    </a:lnTo>
                    <a:lnTo>
                      <a:pt x="2021" y="53"/>
                    </a:lnTo>
                    <a:lnTo>
                      <a:pt x="2019" y="50"/>
                    </a:lnTo>
                    <a:lnTo>
                      <a:pt x="2018" y="53"/>
                    </a:lnTo>
                    <a:lnTo>
                      <a:pt x="2021" y="53"/>
                    </a:lnTo>
                    <a:lnTo>
                      <a:pt x="2019" y="50"/>
                    </a:lnTo>
                    <a:lnTo>
                      <a:pt x="2016" y="53"/>
                    </a:lnTo>
                    <a:lnTo>
                      <a:pt x="2015" y="55"/>
                    </a:lnTo>
                    <a:lnTo>
                      <a:pt x="2015" y="58"/>
                    </a:lnTo>
                    <a:lnTo>
                      <a:pt x="2019" y="58"/>
                    </a:lnTo>
                    <a:lnTo>
                      <a:pt x="2016" y="55"/>
                    </a:lnTo>
                    <a:lnTo>
                      <a:pt x="2015" y="58"/>
                    </a:lnTo>
                    <a:lnTo>
                      <a:pt x="2019" y="58"/>
                    </a:lnTo>
                    <a:lnTo>
                      <a:pt x="2016" y="55"/>
                    </a:lnTo>
                    <a:lnTo>
                      <a:pt x="2015" y="57"/>
                    </a:lnTo>
                    <a:lnTo>
                      <a:pt x="2014" y="59"/>
                    </a:lnTo>
                    <a:lnTo>
                      <a:pt x="2014" y="61"/>
                    </a:lnTo>
                    <a:lnTo>
                      <a:pt x="2018" y="61"/>
                    </a:lnTo>
                    <a:lnTo>
                      <a:pt x="2015" y="58"/>
                    </a:lnTo>
                    <a:lnTo>
                      <a:pt x="2014" y="61"/>
                    </a:lnTo>
                    <a:lnTo>
                      <a:pt x="2018" y="61"/>
                    </a:lnTo>
                    <a:lnTo>
                      <a:pt x="2015" y="58"/>
                    </a:lnTo>
                    <a:lnTo>
                      <a:pt x="2014" y="59"/>
                    </a:lnTo>
                    <a:lnTo>
                      <a:pt x="2012" y="62"/>
                    </a:lnTo>
                    <a:lnTo>
                      <a:pt x="2012" y="64"/>
                    </a:lnTo>
                    <a:lnTo>
                      <a:pt x="2016" y="64"/>
                    </a:lnTo>
                    <a:lnTo>
                      <a:pt x="2014" y="62"/>
                    </a:lnTo>
                    <a:lnTo>
                      <a:pt x="2012" y="64"/>
                    </a:lnTo>
                    <a:lnTo>
                      <a:pt x="2016" y="64"/>
                    </a:lnTo>
                    <a:lnTo>
                      <a:pt x="2014" y="62"/>
                    </a:lnTo>
                    <a:lnTo>
                      <a:pt x="2012" y="63"/>
                    </a:lnTo>
                    <a:lnTo>
                      <a:pt x="2011" y="66"/>
                    </a:lnTo>
                    <a:lnTo>
                      <a:pt x="2011" y="70"/>
                    </a:lnTo>
                    <a:lnTo>
                      <a:pt x="2015" y="70"/>
                    </a:lnTo>
                    <a:lnTo>
                      <a:pt x="2011" y="68"/>
                    </a:lnTo>
                    <a:lnTo>
                      <a:pt x="2011" y="70"/>
                    </a:lnTo>
                    <a:lnTo>
                      <a:pt x="2015" y="70"/>
                    </a:lnTo>
                    <a:lnTo>
                      <a:pt x="2011" y="68"/>
                    </a:lnTo>
                    <a:lnTo>
                      <a:pt x="2010" y="71"/>
                    </a:lnTo>
                    <a:lnTo>
                      <a:pt x="2010" y="73"/>
                    </a:lnTo>
                    <a:lnTo>
                      <a:pt x="2014" y="73"/>
                    </a:lnTo>
                    <a:lnTo>
                      <a:pt x="2010" y="72"/>
                    </a:lnTo>
                    <a:lnTo>
                      <a:pt x="2010" y="73"/>
                    </a:lnTo>
                    <a:lnTo>
                      <a:pt x="2014" y="73"/>
                    </a:lnTo>
                    <a:lnTo>
                      <a:pt x="2010" y="72"/>
                    </a:lnTo>
                    <a:lnTo>
                      <a:pt x="2008" y="75"/>
                    </a:lnTo>
                    <a:lnTo>
                      <a:pt x="2008" y="79"/>
                    </a:lnTo>
                    <a:lnTo>
                      <a:pt x="2012" y="79"/>
                    </a:lnTo>
                    <a:lnTo>
                      <a:pt x="2008" y="77"/>
                    </a:lnTo>
                    <a:lnTo>
                      <a:pt x="2008" y="79"/>
                    </a:lnTo>
                    <a:lnTo>
                      <a:pt x="2012" y="79"/>
                    </a:lnTo>
                    <a:lnTo>
                      <a:pt x="2008" y="77"/>
                    </a:lnTo>
                    <a:lnTo>
                      <a:pt x="2007" y="80"/>
                    </a:lnTo>
                    <a:lnTo>
                      <a:pt x="2007" y="88"/>
                    </a:lnTo>
                    <a:lnTo>
                      <a:pt x="2011" y="88"/>
                    </a:lnTo>
                    <a:lnTo>
                      <a:pt x="2007" y="86"/>
                    </a:lnTo>
                    <a:lnTo>
                      <a:pt x="2007" y="88"/>
                    </a:lnTo>
                    <a:lnTo>
                      <a:pt x="2011" y="88"/>
                    </a:lnTo>
                    <a:lnTo>
                      <a:pt x="2007" y="86"/>
                    </a:lnTo>
                    <a:lnTo>
                      <a:pt x="2006" y="89"/>
                    </a:lnTo>
                    <a:lnTo>
                      <a:pt x="2006" y="93"/>
                    </a:lnTo>
                    <a:lnTo>
                      <a:pt x="2010" y="93"/>
                    </a:lnTo>
                    <a:lnTo>
                      <a:pt x="2006" y="92"/>
                    </a:lnTo>
                    <a:lnTo>
                      <a:pt x="2006" y="93"/>
                    </a:lnTo>
                    <a:lnTo>
                      <a:pt x="2010" y="93"/>
                    </a:lnTo>
                    <a:lnTo>
                      <a:pt x="2006" y="92"/>
                    </a:lnTo>
                    <a:lnTo>
                      <a:pt x="2005" y="95"/>
                    </a:lnTo>
                    <a:lnTo>
                      <a:pt x="2005" y="101"/>
                    </a:lnTo>
                    <a:lnTo>
                      <a:pt x="2008" y="101"/>
                    </a:lnTo>
                    <a:lnTo>
                      <a:pt x="2005" y="99"/>
                    </a:lnTo>
                    <a:lnTo>
                      <a:pt x="2005" y="101"/>
                    </a:lnTo>
                    <a:lnTo>
                      <a:pt x="2008" y="101"/>
                    </a:lnTo>
                    <a:lnTo>
                      <a:pt x="2005" y="99"/>
                    </a:lnTo>
                    <a:lnTo>
                      <a:pt x="2003" y="102"/>
                    </a:lnTo>
                    <a:lnTo>
                      <a:pt x="2003" y="111"/>
                    </a:lnTo>
                    <a:lnTo>
                      <a:pt x="2007" y="111"/>
                    </a:lnTo>
                    <a:lnTo>
                      <a:pt x="2003" y="110"/>
                    </a:lnTo>
                    <a:lnTo>
                      <a:pt x="2003" y="111"/>
                    </a:lnTo>
                    <a:lnTo>
                      <a:pt x="2007" y="111"/>
                    </a:lnTo>
                    <a:lnTo>
                      <a:pt x="2003" y="110"/>
                    </a:lnTo>
                    <a:lnTo>
                      <a:pt x="2002" y="113"/>
                    </a:lnTo>
                    <a:lnTo>
                      <a:pt x="2002" y="120"/>
                    </a:lnTo>
                    <a:lnTo>
                      <a:pt x="2006" y="120"/>
                    </a:lnTo>
                    <a:lnTo>
                      <a:pt x="2002" y="119"/>
                    </a:lnTo>
                    <a:lnTo>
                      <a:pt x="2002" y="120"/>
                    </a:lnTo>
                    <a:lnTo>
                      <a:pt x="2006" y="120"/>
                    </a:lnTo>
                    <a:lnTo>
                      <a:pt x="2002" y="119"/>
                    </a:lnTo>
                    <a:lnTo>
                      <a:pt x="2001" y="123"/>
                    </a:lnTo>
                    <a:lnTo>
                      <a:pt x="2001" y="128"/>
                    </a:lnTo>
                    <a:lnTo>
                      <a:pt x="2005" y="128"/>
                    </a:lnTo>
                    <a:lnTo>
                      <a:pt x="2001" y="126"/>
                    </a:lnTo>
                    <a:lnTo>
                      <a:pt x="2001" y="128"/>
                    </a:lnTo>
                    <a:lnTo>
                      <a:pt x="2005" y="128"/>
                    </a:lnTo>
                    <a:lnTo>
                      <a:pt x="2001" y="126"/>
                    </a:lnTo>
                    <a:lnTo>
                      <a:pt x="1999" y="132"/>
                    </a:lnTo>
                    <a:lnTo>
                      <a:pt x="1999" y="142"/>
                    </a:lnTo>
                    <a:lnTo>
                      <a:pt x="2003" y="142"/>
                    </a:lnTo>
                    <a:lnTo>
                      <a:pt x="1999" y="141"/>
                    </a:lnTo>
                    <a:lnTo>
                      <a:pt x="1999" y="142"/>
                    </a:lnTo>
                    <a:lnTo>
                      <a:pt x="2003" y="142"/>
                    </a:lnTo>
                    <a:lnTo>
                      <a:pt x="1999" y="141"/>
                    </a:lnTo>
                    <a:lnTo>
                      <a:pt x="1998" y="146"/>
                    </a:lnTo>
                    <a:lnTo>
                      <a:pt x="1998" y="152"/>
                    </a:lnTo>
                    <a:lnTo>
                      <a:pt x="2002" y="152"/>
                    </a:lnTo>
                    <a:lnTo>
                      <a:pt x="1998" y="151"/>
                    </a:lnTo>
                    <a:lnTo>
                      <a:pt x="1998" y="152"/>
                    </a:lnTo>
                    <a:lnTo>
                      <a:pt x="2002" y="152"/>
                    </a:lnTo>
                    <a:lnTo>
                      <a:pt x="1998" y="151"/>
                    </a:lnTo>
                    <a:lnTo>
                      <a:pt x="1997" y="156"/>
                    </a:lnTo>
                    <a:lnTo>
                      <a:pt x="1997" y="164"/>
                    </a:lnTo>
                    <a:lnTo>
                      <a:pt x="2001" y="164"/>
                    </a:lnTo>
                    <a:lnTo>
                      <a:pt x="1997" y="163"/>
                    </a:lnTo>
                    <a:lnTo>
                      <a:pt x="1997" y="164"/>
                    </a:lnTo>
                    <a:lnTo>
                      <a:pt x="2001" y="164"/>
                    </a:lnTo>
                    <a:lnTo>
                      <a:pt x="1997" y="163"/>
                    </a:lnTo>
                    <a:lnTo>
                      <a:pt x="1996" y="168"/>
                    </a:lnTo>
                    <a:lnTo>
                      <a:pt x="1996" y="181"/>
                    </a:lnTo>
                    <a:lnTo>
                      <a:pt x="1999" y="181"/>
                    </a:lnTo>
                    <a:lnTo>
                      <a:pt x="1996" y="181"/>
                    </a:lnTo>
                    <a:lnTo>
                      <a:pt x="1999" y="181"/>
                    </a:lnTo>
                    <a:lnTo>
                      <a:pt x="1996" y="181"/>
                    </a:lnTo>
                    <a:lnTo>
                      <a:pt x="1994" y="187"/>
                    </a:lnTo>
                    <a:lnTo>
                      <a:pt x="1994" y="194"/>
                    </a:lnTo>
                    <a:lnTo>
                      <a:pt x="1998" y="194"/>
                    </a:lnTo>
                    <a:lnTo>
                      <a:pt x="1994" y="194"/>
                    </a:lnTo>
                    <a:lnTo>
                      <a:pt x="1998" y="194"/>
                    </a:lnTo>
                    <a:lnTo>
                      <a:pt x="1994" y="194"/>
                    </a:lnTo>
                    <a:lnTo>
                      <a:pt x="1993" y="200"/>
                    </a:lnTo>
                    <a:lnTo>
                      <a:pt x="1993" y="207"/>
                    </a:lnTo>
                    <a:lnTo>
                      <a:pt x="1997" y="207"/>
                    </a:lnTo>
                    <a:lnTo>
                      <a:pt x="1993" y="207"/>
                    </a:lnTo>
                    <a:lnTo>
                      <a:pt x="1997" y="207"/>
                    </a:lnTo>
                    <a:lnTo>
                      <a:pt x="1993" y="207"/>
                    </a:lnTo>
                    <a:lnTo>
                      <a:pt x="1992" y="214"/>
                    </a:lnTo>
                    <a:lnTo>
                      <a:pt x="1992" y="229"/>
                    </a:lnTo>
                    <a:lnTo>
                      <a:pt x="1996" y="229"/>
                    </a:lnTo>
                    <a:lnTo>
                      <a:pt x="1992" y="229"/>
                    </a:lnTo>
                    <a:lnTo>
                      <a:pt x="1996" y="229"/>
                    </a:lnTo>
                    <a:lnTo>
                      <a:pt x="1992" y="229"/>
                    </a:lnTo>
                    <a:lnTo>
                      <a:pt x="1990" y="236"/>
                    </a:lnTo>
                    <a:lnTo>
                      <a:pt x="1990" y="243"/>
                    </a:lnTo>
                    <a:lnTo>
                      <a:pt x="1994" y="243"/>
                    </a:lnTo>
                    <a:lnTo>
                      <a:pt x="1990" y="243"/>
                    </a:lnTo>
                    <a:lnTo>
                      <a:pt x="1994" y="243"/>
                    </a:lnTo>
                    <a:lnTo>
                      <a:pt x="1990" y="243"/>
                    </a:lnTo>
                    <a:lnTo>
                      <a:pt x="1989" y="250"/>
                    </a:lnTo>
                    <a:lnTo>
                      <a:pt x="1989" y="260"/>
                    </a:lnTo>
                    <a:lnTo>
                      <a:pt x="1993" y="260"/>
                    </a:lnTo>
                    <a:lnTo>
                      <a:pt x="1989" y="260"/>
                    </a:lnTo>
                    <a:lnTo>
                      <a:pt x="1993" y="260"/>
                    </a:lnTo>
                    <a:lnTo>
                      <a:pt x="1989" y="260"/>
                    </a:lnTo>
                    <a:lnTo>
                      <a:pt x="1988" y="267"/>
                    </a:lnTo>
                    <a:lnTo>
                      <a:pt x="1988" y="284"/>
                    </a:lnTo>
                    <a:lnTo>
                      <a:pt x="1992" y="284"/>
                    </a:lnTo>
                    <a:lnTo>
                      <a:pt x="1988" y="284"/>
                    </a:lnTo>
                    <a:lnTo>
                      <a:pt x="1992" y="284"/>
                    </a:lnTo>
                    <a:lnTo>
                      <a:pt x="1988" y="284"/>
                    </a:lnTo>
                    <a:lnTo>
                      <a:pt x="1987" y="293"/>
                    </a:lnTo>
                    <a:lnTo>
                      <a:pt x="1987" y="302"/>
                    </a:lnTo>
                    <a:lnTo>
                      <a:pt x="1990" y="302"/>
                    </a:lnTo>
                    <a:lnTo>
                      <a:pt x="1987" y="302"/>
                    </a:lnTo>
                    <a:lnTo>
                      <a:pt x="1990" y="302"/>
                    </a:lnTo>
                    <a:lnTo>
                      <a:pt x="1987" y="302"/>
                    </a:lnTo>
                    <a:lnTo>
                      <a:pt x="1985" y="311"/>
                    </a:lnTo>
                    <a:lnTo>
                      <a:pt x="1985" y="320"/>
                    </a:lnTo>
                    <a:lnTo>
                      <a:pt x="1989" y="320"/>
                    </a:lnTo>
                    <a:lnTo>
                      <a:pt x="1985" y="320"/>
                    </a:lnTo>
                    <a:lnTo>
                      <a:pt x="1989" y="320"/>
                    </a:lnTo>
                    <a:lnTo>
                      <a:pt x="1985" y="320"/>
                    </a:lnTo>
                    <a:lnTo>
                      <a:pt x="1984" y="329"/>
                    </a:lnTo>
                    <a:lnTo>
                      <a:pt x="1984" y="349"/>
                    </a:lnTo>
                    <a:lnTo>
                      <a:pt x="1988" y="349"/>
                    </a:lnTo>
                    <a:lnTo>
                      <a:pt x="1984" y="349"/>
                    </a:lnTo>
                    <a:lnTo>
                      <a:pt x="1988" y="349"/>
                    </a:lnTo>
                    <a:lnTo>
                      <a:pt x="1984" y="349"/>
                    </a:lnTo>
                    <a:lnTo>
                      <a:pt x="1983" y="359"/>
                    </a:lnTo>
                    <a:lnTo>
                      <a:pt x="1983" y="369"/>
                    </a:lnTo>
                    <a:lnTo>
                      <a:pt x="1987" y="369"/>
                    </a:lnTo>
                    <a:lnTo>
                      <a:pt x="1983" y="369"/>
                    </a:lnTo>
                    <a:lnTo>
                      <a:pt x="1987" y="369"/>
                    </a:lnTo>
                    <a:lnTo>
                      <a:pt x="1983" y="369"/>
                    </a:lnTo>
                    <a:lnTo>
                      <a:pt x="1981" y="380"/>
                    </a:lnTo>
                    <a:lnTo>
                      <a:pt x="1981" y="402"/>
                    </a:lnTo>
                    <a:lnTo>
                      <a:pt x="1985" y="402"/>
                    </a:lnTo>
                    <a:lnTo>
                      <a:pt x="1981" y="402"/>
                    </a:lnTo>
                    <a:lnTo>
                      <a:pt x="1985" y="402"/>
                    </a:lnTo>
                    <a:lnTo>
                      <a:pt x="1981" y="402"/>
                    </a:lnTo>
                    <a:lnTo>
                      <a:pt x="1980" y="412"/>
                    </a:lnTo>
                    <a:lnTo>
                      <a:pt x="1980" y="424"/>
                    </a:lnTo>
                    <a:lnTo>
                      <a:pt x="1984" y="424"/>
                    </a:lnTo>
                    <a:lnTo>
                      <a:pt x="1980" y="424"/>
                    </a:lnTo>
                    <a:lnTo>
                      <a:pt x="1984" y="424"/>
                    </a:lnTo>
                    <a:lnTo>
                      <a:pt x="1980" y="424"/>
                    </a:lnTo>
                    <a:lnTo>
                      <a:pt x="1979" y="435"/>
                    </a:lnTo>
                    <a:lnTo>
                      <a:pt x="1979" y="447"/>
                    </a:lnTo>
                    <a:lnTo>
                      <a:pt x="1983" y="447"/>
                    </a:lnTo>
                    <a:lnTo>
                      <a:pt x="1979" y="447"/>
                    </a:lnTo>
                    <a:lnTo>
                      <a:pt x="1983" y="447"/>
                    </a:lnTo>
                    <a:lnTo>
                      <a:pt x="1979" y="447"/>
                    </a:lnTo>
                    <a:lnTo>
                      <a:pt x="1977" y="459"/>
                    </a:lnTo>
                    <a:lnTo>
                      <a:pt x="1977" y="483"/>
                    </a:lnTo>
                    <a:lnTo>
                      <a:pt x="1981" y="483"/>
                    </a:lnTo>
                    <a:lnTo>
                      <a:pt x="1977" y="483"/>
                    </a:lnTo>
                    <a:lnTo>
                      <a:pt x="1981" y="483"/>
                    </a:lnTo>
                    <a:lnTo>
                      <a:pt x="1977" y="483"/>
                    </a:lnTo>
                    <a:lnTo>
                      <a:pt x="1976" y="491"/>
                    </a:lnTo>
                    <a:lnTo>
                      <a:pt x="1980" y="491"/>
                    </a:lnTo>
                    <a:lnTo>
                      <a:pt x="1980" y="487"/>
                    </a:lnTo>
                    <a:lnTo>
                      <a:pt x="1977" y="488"/>
                    </a:lnTo>
                    <a:lnTo>
                      <a:pt x="1976" y="491"/>
                    </a:lnTo>
                    <a:lnTo>
                      <a:pt x="1980" y="491"/>
                    </a:lnTo>
                    <a:lnTo>
                      <a:pt x="1980" y="487"/>
                    </a:lnTo>
                    <a:lnTo>
                      <a:pt x="1957" y="487"/>
                    </a:lnTo>
                    <a:lnTo>
                      <a:pt x="1954" y="488"/>
                    </a:lnTo>
                    <a:lnTo>
                      <a:pt x="1953" y="491"/>
                    </a:lnTo>
                    <a:lnTo>
                      <a:pt x="1952" y="497"/>
                    </a:lnTo>
                    <a:lnTo>
                      <a:pt x="1952" y="521"/>
                    </a:lnTo>
                    <a:lnTo>
                      <a:pt x="1950" y="543"/>
                    </a:lnTo>
                    <a:lnTo>
                      <a:pt x="1950" y="587"/>
                    </a:lnTo>
                    <a:lnTo>
                      <a:pt x="1949" y="608"/>
                    </a:lnTo>
                    <a:lnTo>
                      <a:pt x="1949" y="630"/>
                    </a:lnTo>
                    <a:lnTo>
                      <a:pt x="1948" y="651"/>
                    </a:lnTo>
                    <a:lnTo>
                      <a:pt x="1948" y="691"/>
                    </a:lnTo>
                    <a:lnTo>
                      <a:pt x="1952" y="691"/>
                    </a:lnTo>
                    <a:lnTo>
                      <a:pt x="1948" y="691"/>
                    </a:lnTo>
                    <a:lnTo>
                      <a:pt x="1952" y="691"/>
                    </a:lnTo>
                    <a:lnTo>
                      <a:pt x="1948" y="691"/>
                    </a:lnTo>
                    <a:lnTo>
                      <a:pt x="1946" y="711"/>
                    </a:lnTo>
                    <a:lnTo>
                      <a:pt x="1946" y="729"/>
                    </a:lnTo>
                    <a:lnTo>
                      <a:pt x="1950" y="729"/>
                    </a:lnTo>
                    <a:lnTo>
                      <a:pt x="1946" y="729"/>
                    </a:lnTo>
                    <a:lnTo>
                      <a:pt x="1950" y="729"/>
                    </a:lnTo>
                    <a:lnTo>
                      <a:pt x="1946" y="729"/>
                    </a:lnTo>
                    <a:lnTo>
                      <a:pt x="1945" y="747"/>
                    </a:lnTo>
                    <a:lnTo>
                      <a:pt x="1945" y="765"/>
                    </a:lnTo>
                    <a:lnTo>
                      <a:pt x="1949" y="765"/>
                    </a:lnTo>
                    <a:lnTo>
                      <a:pt x="1945" y="765"/>
                    </a:lnTo>
                    <a:lnTo>
                      <a:pt x="1949" y="765"/>
                    </a:lnTo>
                    <a:lnTo>
                      <a:pt x="1945" y="765"/>
                    </a:lnTo>
                    <a:lnTo>
                      <a:pt x="1944" y="780"/>
                    </a:lnTo>
                    <a:lnTo>
                      <a:pt x="1944" y="813"/>
                    </a:lnTo>
                    <a:lnTo>
                      <a:pt x="1948" y="813"/>
                    </a:lnTo>
                    <a:lnTo>
                      <a:pt x="1944" y="813"/>
                    </a:lnTo>
                    <a:lnTo>
                      <a:pt x="1948" y="813"/>
                    </a:lnTo>
                    <a:lnTo>
                      <a:pt x="1944" y="813"/>
                    </a:lnTo>
                    <a:lnTo>
                      <a:pt x="1943" y="827"/>
                    </a:lnTo>
                    <a:lnTo>
                      <a:pt x="1943" y="840"/>
                    </a:lnTo>
                    <a:lnTo>
                      <a:pt x="1946" y="840"/>
                    </a:lnTo>
                    <a:lnTo>
                      <a:pt x="1943" y="840"/>
                    </a:lnTo>
                    <a:lnTo>
                      <a:pt x="1946" y="840"/>
                    </a:lnTo>
                    <a:lnTo>
                      <a:pt x="1943" y="840"/>
                    </a:lnTo>
                    <a:lnTo>
                      <a:pt x="1941" y="853"/>
                    </a:lnTo>
                    <a:lnTo>
                      <a:pt x="1941" y="864"/>
                    </a:lnTo>
                    <a:lnTo>
                      <a:pt x="1945" y="864"/>
                    </a:lnTo>
                    <a:lnTo>
                      <a:pt x="1941" y="864"/>
                    </a:lnTo>
                    <a:lnTo>
                      <a:pt x="1945" y="864"/>
                    </a:lnTo>
                    <a:lnTo>
                      <a:pt x="1941" y="864"/>
                    </a:lnTo>
                    <a:lnTo>
                      <a:pt x="1940" y="876"/>
                    </a:lnTo>
                    <a:lnTo>
                      <a:pt x="1940" y="894"/>
                    </a:lnTo>
                    <a:lnTo>
                      <a:pt x="1944" y="894"/>
                    </a:lnTo>
                    <a:lnTo>
                      <a:pt x="1940" y="894"/>
                    </a:lnTo>
                    <a:lnTo>
                      <a:pt x="1944" y="894"/>
                    </a:lnTo>
                    <a:lnTo>
                      <a:pt x="1940" y="894"/>
                    </a:lnTo>
                    <a:lnTo>
                      <a:pt x="1939" y="903"/>
                    </a:lnTo>
                    <a:lnTo>
                      <a:pt x="1939" y="910"/>
                    </a:lnTo>
                    <a:lnTo>
                      <a:pt x="1943" y="910"/>
                    </a:lnTo>
                    <a:lnTo>
                      <a:pt x="1939" y="910"/>
                    </a:lnTo>
                    <a:lnTo>
                      <a:pt x="1943" y="910"/>
                    </a:lnTo>
                    <a:lnTo>
                      <a:pt x="1939" y="910"/>
                    </a:lnTo>
                    <a:lnTo>
                      <a:pt x="1937" y="916"/>
                    </a:lnTo>
                    <a:lnTo>
                      <a:pt x="1937" y="921"/>
                    </a:lnTo>
                    <a:lnTo>
                      <a:pt x="1941" y="921"/>
                    </a:lnTo>
                    <a:lnTo>
                      <a:pt x="1937" y="920"/>
                    </a:lnTo>
                    <a:lnTo>
                      <a:pt x="1937" y="921"/>
                    </a:lnTo>
                    <a:lnTo>
                      <a:pt x="1941" y="921"/>
                    </a:lnTo>
                    <a:lnTo>
                      <a:pt x="1937" y="920"/>
                    </a:lnTo>
                    <a:lnTo>
                      <a:pt x="1936" y="924"/>
                    </a:lnTo>
                    <a:lnTo>
                      <a:pt x="1936" y="930"/>
                    </a:lnTo>
                    <a:lnTo>
                      <a:pt x="1940" y="930"/>
                    </a:lnTo>
                    <a:lnTo>
                      <a:pt x="1937" y="928"/>
                    </a:lnTo>
                    <a:lnTo>
                      <a:pt x="1936" y="930"/>
                    </a:lnTo>
                    <a:lnTo>
                      <a:pt x="1940" y="930"/>
                    </a:lnTo>
                    <a:lnTo>
                      <a:pt x="1937" y="928"/>
                    </a:lnTo>
                    <a:lnTo>
                      <a:pt x="1936" y="929"/>
                    </a:lnTo>
                    <a:lnTo>
                      <a:pt x="1939" y="932"/>
                    </a:lnTo>
                    <a:lnTo>
                      <a:pt x="1944" y="932"/>
                    </a:lnTo>
                    <a:lnTo>
                      <a:pt x="1943" y="932"/>
                    </a:lnTo>
                    <a:lnTo>
                      <a:pt x="1941" y="929"/>
                    </a:lnTo>
                    <a:lnTo>
                      <a:pt x="1939" y="928"/>
                    </a:lnTo>
                    <a:lnTo>
                      <a:pt x="1936" y="929"/>
                    </a:lnTo>
                    <a:lnTo>
                      <a:pt x="1939" y="932"/>
                    </a:lnTo>
                    <a:lnTo>
                      <a:pt x="1944" y="932"/>
                    </a:lnTo>
                    <a:lnTo>
                      <a:pt x="1944" y="930"/>
                    </a:lnTo>
                    <a:lnTo>
                      <a:pt x="1943" y="930"/>
                    </a:lnTo>
                    <a:lnTo>
                      <a:pt x="1941" y="928"/>
                    </a:lnTo>
                    <a:lnTo>
                      <a:pt x="1939" y="926"/>
                    </a:lnTo>
                    <a:lnTo>
                      <a:pt x="1937" y="926"/>
                    </a:lnTo>
                    <a:lnTo>
                      <a:pt x="1937" y="930"/>
                    </a:lnTo>
                    <a:lnTo>
                      <a:pt x="1943" y="930"/>
                    </a:lnTo>
                    <a:lnTo>
                      <a:pt x="1941" y="930"/>
                    </a:lnTo>
                    <a:lnTo>
                      <a:pt x="1940" y="928"/>
                    </a:lnTo>
                    <a:lnTo>
                      <a:pt x="1937" y="926"/>
                    </a:lnTo>
                    <a:lnTo>
                      <a:pt x="1937" y="930"/>
                    </a:lnTo>
                    <a:lnTo>
                      <a:pt x="1943" y="930"/>
                    </a:lnTo>
                    <a:lnTo>
                      <a:pt x="1943" y="929"/>
                    </a:lnTo>
                    <a:lnTo>
                      <a:pt x="1941" y="929"/>
                    </a:lnTo>
                    <a:lnTo>
                      <a:pt x="1941" y="926"/>
                    </a:lnTo>
                    <a:lnTo>
                      <a:pt x="1940" y="925"/>
                    </a:lnTo>
                    <a:lnTo>
                      <a:pt x="1936" y="928"/>
                    </a:lnTo>
                    <a:lnTo>
                      <a:pt x="1941" y="928"/>
                    </a:lnTo>
                    <a:lnTo>
                      <a:pt x="1940" y="925"/>
                    </a:lnTo>
                    <a:lnTo>
                      <a:pt x="1936" y="928"/>
                    </a:lnTo>
                    <a:lnTo>
                      <a:pt x="1941" y="928"/>
                    </a:lnTo>
                    <a:lnTo>
                      <a:pt x="1941" y="926"/>
                    </a:lnTo>
                    <a:lnTo>
                      <a:pt x="1940" y="926"/>
                    </a:lnTo>
                    <a:lnTo>
                      <a:pt x="1940" y="924"/>
                    </a:lnTo>
                    <a:lnTo>
                      <a:pt x="1939" y="923"/>
                    </a:lnTo>
                    <a:lnTo>
                      <a:pt x="1935" y="925"/>
                    </a:lnTo>
                    <a:lnTo>
                      <a:pt x="1940" y="925"/>
                    </a:lnTo>
                    <a:lnTo>
                      <a:pt x="1939" y="923"/>
                    </a:lnTo>
                    <a:lnTo>
                      <a:pt x="1935" y="925"/>
                    </a:lnTo>
                    <a:lnTo>
                      <a:pt x="1940" y="925"/>
                    </a:lnTo>
                    <a:lnTo>
                      <a:pt x="1940" y="924"/>
                    </a:lnTo>
                    <a:lnTo>
                      <a:pt x="1939" y="924"/>
                    </a:lnTo>
                    <a:lnTo>
                      <a:pt x="1939" y="921"/>
                    </a:lnTo>
                    <a:lnTo>
                      <a:pt x="1937" y="920"/>
                    </a:lnTo>
                    <a:lnTo>
                      <a:pt x="1934" y="923"/>
                    </a:lnTo>
                    <a:lnTo>
                      <a:pt x="1939" y="923"/>
                    </a:lnTo>
                    <a:lnTo>
                      <a:pt x="1937" y="920"/>
                    </a:lnTo>
                    <a:lnTo>
                      <a:pt x="1934" y="923"/>
                    </a:lnTo>
                    <a:lnTo>
                      <a:pt x="1939" y="923"/>
                    </a:lnTo>
                    <a:lnTo>
                      <a:pt x="1939" y="920"/>
                    </a:lnTo>
                    <a:lnTo>
                      <a:pt x="1937" y="920"/>
                    </a:lnTo>
                    <a:lnTo>
                      <a:pt x="1937" y="917"/>
                    </a:lnTo>
                    <a:lnTo>
                      <a:pt x="1936" y="916"/>
                    </a:lnTo>
                    <a:lnTo>
                      <a:pt x="1932" y="919"/>
                    </a:lnTo>
                    <a:lnTo>
                      <a:pt x="1937" y="919"/>
                    </a:lnTo>
                    <a:lnTo>
                      <a:pt x="1936" y="916"/>
                    </a:lnTo>
                    <a:lnTo>
                      <a:pt x="1932" y="919"/>
                    </a:lnTo>
                    <a:lnTo>
                      <a:pt x="1937" y="919"/>
                    </a:lnTo>
                    <a:lnTo>
                      <a:pt x="1937" y="915"/>
                    </a:lnTo>
                    <a:lnTo>
                      <a:pt x="1936" y="915"/>
                    </a:lnTo>
                    <a:lnTo>
                      <a:pt x="1936" y="912"/>
                    </a:lnTo>
                    <a:lnTo>
                      <a:pt x="1935" y="911"/>
                    </a:lnTo>
                    <a:lnTo>
                      <a:pt x="1931" y="914"/>
                    </a:lnTo>
                    <a:lnTo>
                      <a:pt x="1936" y="914"/>
                    </a:lnTo>
                    <a:lnTo>
                      <a:pt x="1935" y="911"/>
                    </a:lnTo>
                    <a:lnTo>
                      <a:pt x="1931" y="914"/>
                    </a:lnTo>
                    <a:lnTo>
                      <a:pt x="1936" y="914"/>
                    </a:lnTo>
                    <a:lnTo>
                      <a:pt x="1936" y="911"/>
                    </a:lnTo>
                    <a:lnTo>
                      <a:pt x="1935" y="911"/>
                    </a:lnTo>
                    <a:lnTo>
                      <a:pt x="1935" y="910"/>
                    </a:lnTo>
                    <a:lnTo>
                      <a:pt x="1934" y="907"/>
                    </a:lnTo>
                    <a:lnTo>
                      <a:pt x="1930" y="908"/>
                    </a:lnTo>
                    <a:lnTo>
                      <a:pt x="1935" y="908"/>
                    </a:lnTo>
                    <a:lnTo>
                      <a:pt x="1934" y="907"/>
                    </a:lnTo>
                    <a:lnTo>
                      <a:pt x="1930" y="908"/>
                    </a:lnTo>
                    <a:lnTo>
                      <a:pt x="1935" y="908"/>
                    </a:lnTo>
                    <a:lnTo>
                      <a:pt x="1935" y="907"/>
                    </a:lnTo>
                    <a:lnTo>
                      <a:pt x="1934" y="907"/>
                    </a:lnTo>
                    <a:lnTo>
                      <a:pt x="1934" y="906"/>
                    </a:lnTo>
                    <a:lnTo>
                      <a:pt x="1932" y="903"/>
                    </a:lnTo>
                    <a:lnTo>
                      <a:pt x="1928" y="904"/>
                    </a:lnTo>
                    <a:lnTo>
                      <a:pt x="1934" y="904"/>
                    </a:lnTo>
                    <a:lnTo>
                      <a:pt x="1932" y="903"/>
                    </a:lnTo>
                    <a:lnTo>
                      <a:pt x="1928" y="904"/>
                    </a:lnTo>
                    <a:lnTo>
                      <a:pt x="1934" y="904"/>
                    </a:lnTo>
                    <a:lnTo>
                      <a:pt x="1934" y="899"/>
                    </a:lnTo>
                    <a:lnTo>
                      <a:pt x="1932" y="898"/>
                    </a:lnTo>
                    <a:lnTo>
                      <a:pt x="1931" y="894"/>
                    </a:lnTo>
                    <a:lnTo>
                      <a:pt x="1927" y="895"/>
                    </a:lnTo>
                    <a:lnTo>
                      <a:pt x="1932" y="895"/>
                    </a:lnTo>
                    <a:lnTo>
                      <a:pt x="1931" y="894"/>
                    </a:lnTo>
                    <a:lnTo>
                      <a:pt x="1927" y="895"/>
                    </a:lnTo>
                    <a:lnTo>
                      <a:pt x="1932" y="895"/>
                    </a:lnTo>
                    <a:lnTo>
                      <a:pt x="1932" y="893"/>
                    </a:lnTo>
                    <a:lnTo>
                      <a:pt x="1931" y="893"/>
                    </a:lnTo>
                    <a:lnTo>
                      <a:pt x="1931" y="892"/>
                    </a:lnTo>
                    <a:lnTo>
                      <a:pt x="1930" y="889"/>
                    </a:lnTo>
                    <a:lnTo>
                      <a:pt x="1926" y="890"/>
                    </a:lnTo>
                    <a:lnTo>
                      <a:pt x="1931" y="890"/>
                    </a:lnTo>
                    <a:lnTo>
                      <a:pt x="1930" y="889"/>
                    </a:lnTo>
                    <a:lnTo>
                      <a:pt x="1926" y="890"/>
                    </a:lnTo>
                    <a:lnTo>
                      <a:pt x="1931" y="890"/>
                    </a:lnTo>
                    <a:lnTo>
                      <a:pt x="1931" y="886"/>
                    </a:lnTo>
                    <a:lnTo>
                      <a:pt x="1930" y="885"/>
                    </a:lnTo>
                    <a:lnTo>
                      <a:pt x="1928" y="881"/>
                    </a:lnTo>
                    <a:lnTo>
                      <a:pt x="1925" y="882"/>
                    </a:lnTo>
                    <a:lnTo>
                      <a:pt x="1930" y="882"/>
                    </a:lnTo>
                    <a:lnTo>
                      <a:pt x="1928" y="881"/>
                    </a:lnTo>
                    <a:lnTo>
                      <a:pt x="1925" y="882"/>
                    </a:lnTo>
                    <a:lnTo>
                      <a:pt x="1930" y="882"/>
                    </a:lnTo>
                    <a:lnTo>
                      <a:pt x="1930" y="876"/>
                    </a:lnTo>
                    <a:lnTo>
                      <a:pt x="1928" y="875"/>
                    </a:lnTo>
                    <a:lnTo>
                      <a:pt x="1927" y="871"/>
                    </a:lnTo>
                    <a:lnTo>
                      <a:pt x="1923" y="872"/>
                    </a:lnTo>
                    <a:lnTo>
                      <a:pt x="1928" y="872"/>
                    </a:lnTo>
                    <a:lnTo>
                      <a:pt x="1927" y="871"/>
                    </a:lnTo>
                    <a:lnTo>
                      <a:pt x="1923" y="872"/>
                    </a:lnTo>
                    <a:lnTo>
                      <a:pt x="1928" y="872"/>
                    </a:lnTo>
                    <a:lnTo>
                      <a:pt x="1928" y="868"/>
                    </a:lnTo>
                    <a:lnTo>
                      <a:pt x="1927" y="867"/>
                    </a:lnTo>
                    <a:lnTo>
                      <a:pt x="1926" y="863"/>
                    </a:lnTo>
                    <a:lnTo>
                      <a:pt x="1922" y="864"/>
                    </a:lnTo>
                    <a:lnTo>
                      <a:pt x="1927" y="864"/>
                    </a:lnTo>
                    <a:lnTo>
                      <a:pt x="1926" y="863"/>
                    </a:lnTo>
                    <a:lnTo>
                      <a:pt x="1922" y="864"/>
                    </a:lnTo>
                    <a:lnTo>
                      <a:pt x="1927" y="864"/>
                    </a:lnTo>
                    <a:lnTo>
                      <a:pt x="1927" y="859"/>
                    </a:lnTo>
                    <a:lnTo>
                      <a:pt x="1926" y="858"/>
                    </a:lnTo>
                    <a:lnTo>
                      <a:pt x="1925" y="854"/>
                    </a:lnTo>
                    <a:lnTo>
                      <a:pt x="1921" y="855"/>
                    </a:lnTo>
                    <a:lnTo>
                      <a:pt x="1926" y="855"/>
                    </a:lnTo>
                    <a:lnTo>
                      <a:pt x="1925" y="854"/>
                    </a:lnTo>
                    <a:lnTo>
                      <a:pt x="1921" y="855"/>
                    </a:lnTo>
                    <a:lnTo>
                      <a:pt x="1926" y="855"/>
                    </a:lnTo>
                    <a:lnTo>
                      <a:pt x="1926" y="846"/>
                    </a:lnTo>
                    <a:lnTo>
                      <a:pt x="1925" y="846"/>
                    </a:lnTo>
                    <a:lnTo>
                      <a:pt x="1923" y="841"/>
                    </a:lnTo>
                    <a:lnTo>
                      <a:pt x="1919" y="841"/>
                    </a:lnTo>
                    <a:lnTo>
                      <a:pt x="1925" y="841"/>
                    </a:lnTo>
                    <a:lnTo>
                      <a:pt x="1919" y="841"/>
                    </a:lnTo>
                    <a:lnTo>
                      <a:pt x="1925" y="841"/>
                    </a:lnTo>
                    <a:lnTo>
                      <a:pt x="1925" y="836"/>
                    </a:lnTo>
                    <a:lnTo>
                      <a:pt x="1923" y="836"/>
                    </a:lnTo>
                    <a:lnTo>
                      <a:pt x="1922" y="831"/>
                    </a:lnTo>
                    <a:lnTo>
                      <a:pt x="1918" y="831"/>
                    </a:lnTo>
                    <a:lnTo>
                      <a:pt x="1923" y="831"/>
                    </a:lnTo>
                    <a:lnTo>
                      <a:pt x="1918" y="831"/>
                    </a:lnTo>
                    <a:lnTo>
                      <a:pt x="1923" y="831"/>
                    </a:lnTo>
                    <a:lnTo>
                      <a:pt x="1923" y="826"/>
                    </a:lnTo>
                    <a:lnTo>
                      <a:pt x="1922" y="826"/>
                    </a:lnTo>
                    <a:lnTo>
                      <a:pt x="1921" y="820"/>
                    </a:lnTo>
                    <a:lnTo>
                      <a:pt x="1917" y="820"/>
                    </a:lnTo>
                    <a:lnTo>
                      <a:pt x="1922" y="820"/>
                    </a:lnTo>
                    <a:lnTo>
                      <a:pt x="1917" y="820"/>
                    </a:lnTo>
                    <a:lnTo>
                      <a:pt x="1922" y="820"/>
                    </a:lnTo>
                    <a:lnTo>
                      <a:pt x="1922" y="809"/>
                    </a:lnTo>
                    <a:lnTo>
                      <a:pt x="1921" y="809"/>
                    </a:lnTo>
                    <a:lnTo>
                      <a:pt x="1919" y="802"/>
                    </a:lnTo>
                    <a:lnTo>
                      <a:pt x="1916" y="802"/>
                    </a:lnTo>
                    <a:lnTo>
                      <a:pt x="1921" y="802"/>
                    </a:lnTo>
                    <a:lnTo>
                      <a:pt x="1916" y="802"/>
                    </a:lnTo>
                    <a:lnTo>
                      <a:pt x="1921" y="802"/>
                    </a:lnTo>
                    <a:lnTo>
                      <a:pt x="1921" y="796"/>
                    </a:lnTo>
                    <a:lnTo>
                      <a:pt x="1919" y="796"/>
                    </a:lnTo>
                    <a:lnTo>
                      <a:pt x="1918" y="789"/>
                    </a:lnTo>
                    <a:lnTo>
                      <a:pt x="1914" y="789"/>
                    </a:lnTo>
                    <a:lnTo>
                      <a:pt x="1919" y="789"/>
                    </a:lnTo>
                    <a:lnTo>
                      <a:pt x="1914" y="789"/>
                    </a:lnTo>
                    <a:lnTo>
                      <a:pt x="1919" y="789"/>
                    </a:lnTo>
                    <a:lnTo>
                      <a:pt x="1919" y="777"/>
                    </a:lnTo>
                    <a:lnTo>
                      <a:pt x="1918" y="777"/>
                    </a:lnTo>
                    <a:lnTo>
                      <a:pt x="1917" y="770"/>
                    </a:lnTo>
                    <a:lnTo>
                      <a:pt x="1913" y="770"/>
                    </a:lnTo>
                    <a:lnTo>
                      <a:pt x="1918" y="770"/>
                    </a:lnTo>
                    <a:lnTo>
                      <a:pt x="1913" y="770"/>
                    </a:lnTo>
                    <a:lnTo>
                      <a:pt x="1918" y="770"/>
                    </a:lnTo>
                    <a:lnTo>
                      <a:pt x="1918" y="762"/>
                    </a:lnTo>
                    <a:lnTo>
                      <a:pt x="1917" y="762"/>
                    </a:lnTo>
                    <a:lnTo>
                      <a:pt x="1916" y="756"/>
                    </a:lnTo>
                    <a:lnTo>
                      <a:pt x="1912" y="756"/>
                    </a:lnTo>
                    <a:lnTo>
                      <a:pt x="1917" y="756"/>
                    </a:lnTo>
                    <a:lnTo>
                      <a:pt x="1912" y="756"/>
                    </a:lnTo>
                    <a:lnTo>
                      <a:pt x="1917" y="756"/>
                    </a:lnTo>
                    <a:lnTo>
                      <a:pt x="1917" y="748"/>
                    </a:lnTo>
                    <a:lnTo>
                      <a:pt x="1916" y="740"/>
                    </a:lnTo>
                    <a:lnTo>
                      <a:pt x="1910" y="740"/>
                    </a:lnTo>
                    <a:lnTo>
                      <a:pt x="1916" y="740"/>
                    </a:lnTo>
                    <a:lnTo>
                      <a:pt x="1910" y="740"/>
                    </a:lnTo>
                    <a:lnTo>
                      <a:pt x="1916" y="740"/>
                    </a:lnTo>
                    <a:lnTo>
                      <a:pt x="1916" y="725"/>
                    </a:lnTo>
                    <a:lnTo>
                      <a:pt x="1914" y="717"/>
                    </a:lnTo>
                    <a:lnTo>
                      <a:pt x="1909" y="717"/>
                    </a:lnTo>
                    <a:lnTo>
                      <a:pt x="1914" y="717"/>
                    </a:lnTo>
                    <a:lnTo>
                      <a:pt x="1909" y="717"/>
                    </a:lnTo>
                    <a:lnTo>
                      <a:pt x="1914" y="717"/>
                    </a:lnTo>
                    <a:lnTo>
                      <a:pt x="1914" y="708"/>
                    </a:lnTo>
                    <a:lnTo>
                      <a:pt x="1913" y="700"/>
                    </a:lnTo>
                    <a:lnTo>
                      <a:pt x="1908" y="700"/>
                    </a:lnTo>
                    <a:lnTo>
                      <a:pt x="1913" y="700"/>
                    </a:lnTo>
                    <a:lnTo>
                      <a:pt x="1908" y="700"/>
                    </a:lnTo>
                    <a:lnTo>
                      <a:pt x="1913" y="700"/>
                    </a:lnTo>
                    <a:lnTo>
                      <a:pt x="1913" y="691"/>
                    </a:lnTo>
                    <a:lnTo>
                      <a:pt x="1912" y="682"/>
                    </a:lnTo>
                    <a:lnTo>
                      <a:pt x="1906" y="682"/>
                    </a:lnTo>
                    <a:lnTo>
                      <a:pt x="1912" y="682"/>
                    </a:lnTo>
                    <a:lnTo>
                      <a:pt x="1906" y="682"/>
                    </a:lnTo>
                    <a:lnTo>
                      <a:pt x="1912" y="682"/>
                    </a:lnTo>
                    <a:lnTo>
                      <a:pt x="1912" y="664"/>
                    </a:lnTo>
                    <a:lnTo>
                      <a:pt x="1910" y="654"/>
                    </a:lnTo>
                    <a:lnTo>
                      <a:pt x="1905" y="654"/>
                    </a:lnTo>
                    <a:lnTo>
                      <a:pt x="1910" y="654"/>
                    </a:lnTo>
                    <a:lnTo>
                      <a:pt x="1905" y="654"/>
                    </a:lnTo>
                    <a:lnTo>
                      <a:pt x="1910" y="654"/>
                    </a:lnTo>
                    <a:lnTo>
                      <a:pt x="1910" y="645"/>
                    </a:lnTo>
                    <a:lnTo>
                      <a:pt x="1909" y="634"/>
                    </a:lnTo>
                    <a:lnTo>
                      <a:pt x="1904" y="634"/>
                    </a:lnTo>
                    <a:lnTo>
                      <a:pt x="1909" y="634"/>
                    </a:lnTo>
                    <a:lnTo>
                      <a:pt x="1904" y="634"/>
                    </a:lnTo>
                    <a:lnTo>
                      <a:pt x="1909" y="634"/>
                    </a:lnTo>
                    <a:lnTo>
                      <a:pt x="1909" y="625"/>
                    </a:lnTo>
                    <a:lnTo>
                      <a:pt x="1908" y="615"/>
                    </a:lnTo>
                    <a:lnTo>
                      <a:pt x="1903" y="615"/>
                    </a:lnTo>
                    <a:lnTo>
                      <a:pt x="1908" y="615"/>
                    </a:lnTo>
                    <a:lnTo>
                      <a:pt x="1903" y="615"/>
                    </a:lnTo>
                    <a:lnTo>
                      <a:pt x="1908" y="615"/>
                    </a:lnTo>
                    <a:lnTo>
                      <a:pt x="1908" y="593"/>
                    </a:lnTo>
                    <a:lnTo>
                      <a:pt x="1906" y="583"/>
                    </a:lnTo>
                    <a:lnTo>
                      <a:pt x="1901" y="583"/>
                    </a:lnTo>
                    <a:lnTo>
                      <a:pt x="1906" y="583"/>
                    </a:lnTo>
                    <a:lnTo>
                      <a:pt x="1901" y="583"/>
                    </a:lnTo>
                    <a:lnTo>
                      <a:pt x="1906" y="583"/>
                    </a:lnTo>
                    <a:lnTo>
                      <a:pt x="1906" y="571"/>
                    </a:lnTo>
                    <a:lnTo>
                      <a:pt x="1905" y="561"/>
                    </a:lnTo>
                    <a:lnTo>
                      <a:pt x="1900" y="561"/>
                    </a:lnTo>
                    <a:lnTo>
                      <a:pt x="1905" y="561"/>
                    </a:lnTo>
                    <a:lnTo>
                      <a:pt x="1900" y="561"/>
                    </a:lnTo>
                    <a:lnTo>
                      <a:pt x="1905" y="561"/>
                    </a:lnTo>
                    <a:lnTo>
                      <a:pt x="1905" y="549"/>
                    </a:lnTo>
                    <a:lnTo>
                      <a:pt x="1904" y="537"/>
                    </a:lnTo>
                    <a:lnTo>
                      <a:pt x="1899" y="537"/>
                    </a:lnTo>
                    <a:lnTo>
                      <a:pt x="1904" y="537"/>
                    </a:lnTo>
                    <a:lnTo>
                      <a:pt x="1899" y="537"/>
                    </a:lnTo>
                    <a:lnTo>
                      <a:pt x="1904" y="537"/>
                    </a:lnTo>
                    <a:lnTo>
                      <a:pt x="1904" y="514"/>
                    </a:lnTo>
                    <a:lnTo>
                      <a:pt x="1903" y="501"/>
                    </a:lnTo>
                    <a:lnTo>
                      <a:pt x="1897" y="501"/>
                    </a:lnTo>
                    <a:lnTo>
                      <a:pt x="1903" y="501"/>
                    </a:lnTo>
                    <a:lnTo>
                      <a:pt x="1897" y="501"/>
                    </a:lnTo>
                    <a:lnTo>
                      <a:pt x="1903" y="501"/>
                    </a:lnTo>
                    <a:lnTo>
                      <a:pt x="1903" y="491"/>
                    </a:lnTo>
                    <a:lnTo>
                      <a:pt x="1901" y="491"/>
                    </a:lnTo>
                    <a:lnTo>
                      <a:pt x="1900" y="488"/>
                    </a:lnTo>
                    <a:lnTo>
                      <a:pt x="1897" y="487"/>
                    </a:lnTo>
                    <a:lnTo>
                      <a:pt x="1873" y="487"/>
                    </a:lnTo>
                    <a:lnTo>
                      <a:pt x="1873" y="491"/>
                    </a:lnTo>
                    <a:lnTo>
                      <a:pt x="1878" y="491"/>
                    </a:lnTo>
                    <a:lnTo>
                      <a:pt x="1877" y="491"/>
                    </a:lnTo>
                    <a:lnTo>
                      <a:pt x="1875" y="488"/>
                    </a:lnTo>
                    <a:lnTo>
                      <a:pt x="1873" y="487"/>
                    </a:lnTo>
                    <a:lnTo>
                      <a:pt x="1873" y="491"/>
                    </a:lnTo>
                    <a:lnTo>
                      <a:pt x="1878" y="491"/>
                    </a:lnTo>
                    <a:lnTo>
                      <a:pt x="1878" y="465"/>
                    </a:lnTo>
                    <a:lnTo>
                      <a:pt x="1877" y="443"/>
                    </a:lnTo>
                    <a:lnTo>
                      <a:pt x="1877" y="421"/>
                    </a:lnTo>
                    <a:lnTo>
                      <a:pt x="1875" y="399"/>
                    </a:lnTo>
                    <a:lnTo>
                      <a:pt x="1875" y="377"/>
                    </a:lnTo>
                    <a:lnTo>
                      <a:pt x="1874" y="355"/>
                    </a:lnTo>
                    <a:lnTo>
                      <a:pt x="1874" y="314"/>
                    </a:lnTo>
                    <a:lnTo>
                      <a:pt x="1873" y="294"/>
                    </a:lnTo>
                    <a:lnTo>
                      <a:pt x="1873" y="275"/>
                    </a:lnTo>
                    <a:lnTo>
                      <a:pt x="1872" y="256"/>
                    </a:lnTo>
                    <a:lnTo>
                      <a:pt x="1872" y="238"/>
                    </a:lnTo>
                    <a:lnTo>
                      <a:pt x="1870" y="221"/>
                    </a:lnTo>
                    <a:lnTo>
                      <a:pt x="1870" y="188"/>
                    </a:lnTo>
                    <a:lnTo>
                      <a:pt x="1869" y="173"/>
                    </a:lnTo>
                    <a:lnTo>
                      <a:pt x="1869" y="159"/>
                    </a:lnTo>
                    <a:lnTo>
                      <a:pt x="1868" y="145"/>
                    </a:lnTo>
                    <a:lnTo>
                      <a:pt x="1863" y="145"/>
                    </a:lnTo>
                    <a:lnTo>
                      <a:pt x="1868" y="145"/>
                    </a:lnTo>
                    <a:lnTo>
                      <a:pt x="1863" y="145"/>
                    </a:lnTo>
                    <a:lnTo>
                      <a:pt x="1868" y="145"/>
                    </a:lnTo>
                    <a:lnTo>
                      <a:pt x="1868" y="132"/>
                    </a:lnTo>
                    <a:lnTo>
                      <a:pt x="1866" y="120"/>
                    </a:lnTo>
                    <a:lnTo>
                      <a:pt x="1861" y="120"/>
                    </a:lnTo>
                    <a:lnTo>
                      <a:pt x="1866" y="120"/>
                    </a:lnTo>
                    <a:lnTo>
                      <a:pt x="1861" y="120"/>
                    </a:lnTo>
                    <a:lnTo>
                      <a:pt x="1866" y="120"/>
                    </a:lnTo>
                    <a:lnTo>
                      <a:pt x="1866" y="98"/>
                    </a:lnTo>
                    <a:lnTo>
                      <a:pt x="1865" y="89"/>
                    </a:lnTo>
                    <a:lnTo>
                      <a:pt x="1860" y="89"/>
                    </a:lnTo>
                    <a:lnTo>
                      <a:pt x="1865" y="89"/>
                    </a:lnTo>
                    <a:lnTo>
                      <a:pt x="1860" y="89"/>
                    </a:lnTo>
                    <a:lnTo>
                      <a:pt x="1865" y="89"/>
                    </a:lnTo>
                    <a:lnTo>
                      <a:pt x="1865" y="81"/>
                    </a:lnTo>
                    <a:lnTo>
                      <a:pt x="1864" y="73"/>
                    </a:lnTo>
                    <a:lnTo>
                      <a:pt x="1859" y="73"/>
                    </a:lnTo>
                    <a:lnTo>
                      <a:pt x="1864" y="73"/>
                    </a:lnTo>
                    <a:lnTo>
                      <a:pt x="1859" y="73"/>
                    </a:lnTo>
                    <a:lnTo>
                      <a:pt x="1864" y="73"/>
                    </a:lnTo>
                    <a:lnTo>
                      <a:pt x="1864" y="67"/>
                    </a:lnTo>
                    <a:lnTo>
                      <a:pt x="1863" y="67"/>
                    </a:lnTo>
                    <a:lnTo>
                      <a:pt x="1861" y="62"/>
                    </a:lnTo>
                    <a:lnTo>
                      <a:pt x="1857" y="62"/>
                    </a:lnTo>
                    <a:lnTo>
                      <a:pt x="1863" y="62"/>
                    </a:lnTo>
                    <a:lnTo>
                      <a:pt x="1857" y="62"/>
                    </a:lnTo>
                    <a:lnTo>
                      <a:pt x="1863" y="62"/>
                    </a:lnTo>
                    <a:lnTo>
                      <a:pt x="1863" y="55"/>
                    </a:lnTo>
                    <a:lnTo>
                      <a:pt x="1861" y="55"/>
                    </a:lnTo>
                    <a:lnTo>
                      <a:pt x="1861" y="54"/>
                    </a:lnTo>
                    <a:lnTo>
                      <a:pt x="1860" y="51"/>
                    </a:lnTo>
                    <a:lnTo>
                      <a:pt x="1856" y="53"/>
                    </a:lnTo>
                    <a:lnTo>
                      <a:pt x="1861" y="53"/>
                    </a:lnTo>
                    <a:lnTo>
                      <a:pt x="1860" y="51"/>
                    </a:lnTo>
                    <a:lnTo>
                      <a:pt x="1856" y="53"/>
                    </a:lnTo>
                    <a:lnTo>
                      <a:pt x="1861" y="53"/>
                    </a:lnTo>
                    <a:lnTo>
                      <a:pt x="1861" y="51"/>
                    </a:lnTo>
                    <a:lnTo>
                      <a:pt x="1860" y="51"/>
                    </a:lnTo>
                    <a:lnTo>
                      <a:pt x="1859" y="49"/>
                    </a:lnTo>
                    <a:lnTo>
                      <a:pt x="1856" y="48"/>
                    </a:lnTo>
                    <a:lnTo>
                      <a:pt x="1855" y="48"/>
                    </a:lnTo>
                    <a:lnTo>
                      <a:pt x="1852" y="49"/>
                    </a:lnTo>
                    <a:lnTo>
                      <a:pt x="1851" y="51"/>
                    </a:lnTo>
                    <a:lnTo>
                      <a:pt x="1851" y="53"/>
                    </a:lnTo>
                    <a:lnTo>
                      <a:pt x="1855" y="53"/>
                    </a:lnTo>
                    <a:lnTo>
                      <a:pt x="1855" y="49"/>
                    </a:lnTo>
                    <a:lnTo>
                      <a:pt x="1852" y="50"/>
                    </a:lnTo>
                    <a:lnTo>
                      <a:pt x="1851" y="53"/>
                    </a:lnTo>
                    <a:lnTo>
                      <a:pt x="1855" y="53"/>
                    </a:lnTo>
                    <a:lnTo>
                      <a:pt x="1855" y="49"/>
                    </a:lnTo>
                    <a:lnTo>
                      <a:pt x="1854" y="49"/>
                    </a:lnTo>
                    <a:lnTo>
                      <a:pt x="1851" y="50"/>
                    </a:lnTo>
                    <a:lnTo>
                      <a:pt x="1850" y="53"/>
                    </a:lnTo>
                    <a:lnTo>
                      <a:pt x="1850" y="55"/>
                    </a:lnTo>
                    <a:lnTo>
                      <a:pt x="1854" y="55"/>
                    </a:lnTo>
                    <a:lnTo>
                      <a:pt x="1851" y="53"/>
                    </a:lnTo>
                    <a:lnTo>
                      <a:pt x="1850" y="55"/>
                    </a:lnTo>
                    <a:lnTo>
                      <a:pt x="1854" y="55"/>
                    </a:lnTo>
                    <a:lnTo>
                      <a:pt x="1851" y="53"/>
                    </a:lnTo>
                    <a:lnTo>
                      <a:pt x="1850" y="54"/>
                    </a:lnTo>
                    <a:lnTo>
                      <a:pt x="1848" y="57"/>
                    </a:lnTo>
                    <a:lnTo>
                      <a:pt x="1848" y="58"/>
                    </a:lnTo>
                    <a:lnTo>
                      <a:pt x="1852" y="58"/>
                    </a:lnTo>
                    <a:lnTo>
                      <a:pt x="1850" y="55"/>
                    </a:lnTo>
                    <a:lnTo>
                      <a:pt x="1848" y="58"/>
                    </a:lnTo>
                    <a:lnTo>
                      <a:pt x="1852" y="58"/>
                    </a:lnTo>
                    <a:lnTo>
                      <a:pt x="1850" y="55"/>
                    </a:lnTo>
                    <a:lnTo>
                      <a:pt x="1848" y="57"/>
                    </a:lnTo>
                    <a:lnTo>
                      <a:pt x="1847" y="59"/>
                    </a:lnTo>
                    <a:lnTo>
                      <a:pt x="1847" y="61"/>
                    </a:lnTo>
                    <a:lnTo>
                      <a:pt x="1851" y="61"/>
                    </a:lnTo>
                    <a:lnTo>
                      <a:pt x="1848" y="58"/>
                    </a:lnTo>
                    <a:lnTo>
                      <a:pt x="1847" y="61"/>
                    </a:lnTo>
                    <a:lnTo>
                      <a:pt x="1851" y="61"/>
                    </a:lnTo>
                    <a:lnTo>
                      <a:pt x="1848" y="58"/>
                    </a:lnTo>
                    <a:lnTo>
                      <a:pt x="1847" y="59"/>
                    </a:lnTo>
                    <a:lnTo>
                      <a:pt x="1846" y="62"/>
                    </a:lnTo>
                    <a:lnTo>
                      <a:pt x="1846" y="66"/>
                    </a:lnTo>
                    <a:lnTo>
                      <a:pt x="1850" y="66"/>
                    </a:lnTo>
                    <a:lnTo>
                      <a:pt x="1847" y="63"/>
                    </a:lnTo>
                    <a:lnTo>
                      <a:pt x="1846" y="66"/>
                    </a:lnTo>
                    <a:lnTo>
                      <a:pt x="1850" y="66"/>
                    </a:lnTo>
                    <a:lnTo>
                      <a:pt x="1847" y="63"/>
                    </a:lnTo>
                    <a:lnTo>
                      <a:pt x="1846" y="64"/>
                    </a:lnTo>
                    <a:lnTo>
                      <a:pt x="1844" y="67"/>
                    </a:lnTo>
                    <a:lnTo>
                      <a:pt x="1844" y="70"/>
                    </a:lnTo>
                    <a:lnTo>
                      <a:pt x="1848" y="70"/>
                    </a:lnTo>
                    <a:lnTo>
                      <a:pt x="1846" y="67"/>
                    </a:lnTo>
                    <a:lnTo>
                      <a:pt x="1844" y="70"/>
                    </a:lnTo>
                    <a:lnTo>
                      <a:pt x="1848" y="70"/>
                    </a:lnTo>
                    <a:lnTo>
                      <a:pt x="1846" y="67"/>
                    </a:lnTo>
                    <a:lnTo>
                      <a:pt x="1844" y="68"/>
                    </a:lnTo>
                    <a:lnTo>
                      <a:pt x="1843" y="71"/>
                    </a:lnTo>
                    <a:lnTo>
                      <a:pt x="1843" y="73"/>
                    </a:lnTo>
                    <a:lnTo>
                      <a:pt x="1847" y="73"/>
                    </a:lnTo>
                    <a:lnTo>
                      <a:pt x="1843" y="72"/>
                    </a:lnTo>
                    <a:lnTo>
                      <a:pt x="1843" y="73"/>
                    </a:lnTo>
                    <a:lnTo>
                      <a:pt x="1847" y="73"/>
                    </a:lnTo>
                    <a:lnTo>
                      <a:pt x="1843" y="72"/>
                    </a:lnTo>
                    <a:lnTo>
                      <a:pt x="1842" y="75"/>
                    </a:lnTo>
                    <a:lnTo>
                      <a:pt x="1842" y="81"/>
                    </a:lnTo>
                    <a:lnTo>
                      <a:pt x="1846" y="81"/>
                    </a:lnTo>
                    <a:lnTo>
                      <a:pt x="1842" y="80"/>
                    </a:lnTo>
                    <a:lnTo>
                      <a:pt x="1842" y="81"/>
                    </a:lnTo>
                    <a:lnTo>
                      <a:pt x="1846" y="81"/>
                    </a:lnTo>
                    <a:lnTo>
                      <a:pt x="1842" y="80"/>
                    </a:lnTo>
                    <a:lnTo>
                      <a:pt x="1841" y="82"/>
                    </a:lnTo>
                    <a:lnTo>
                      <a:pt x="1841" y="86"/>
                    </a:lnTo>
                    <a:lnTo>
                      <a:pt x="1844" y="86"/>
                    </a:lnTo>
                    <a:lnTo>
                      <a:pt x="1841" y="85"/>
                    </a:lnTo>
                    <a:lnTo>
                      <a:pt x="1841" y="86"/>
                    </a:lnTo>
                    <a:lnTo>
                      <a:pt x="1844" y="86"/>
                    </a:lnTo>
                    <a:lnTo>
                      <a:pt x="1841" y="85"/>
                    </a:lnTo>
                    <a:lnTo>
                      <a:pt x="1839" y="88"/>
                    </a:lnTo>
                    <a:lnTo>
                      <a:pt x="1839" y="95"/>
                    </a:lnTo>
                    <a:lnTo>
                      <a:pt x="1843" y="95"/>
                    </a:lnTo>
                    <a:lnTo>
                      <a:pt x="1839" y="94"/>
                    </a:lnTo>
                    <a:lnTo>
                      <a:pt x="1839" y="95"/>
                    </a:lnTo>
                    <a:lnTo>
                      <a:pt x="1843" y="95"/>
                    </a:lnTo>
                    <a:lnTo>
                      <a:pt x="1839" y="94"/>
                    </a:lnTo>
                    <a:lnTo>
                      <a:pt x="1838" y="98"/>
                    </a:lnTo>
                    <a:lnTo>
                      <a:pt x="1838" y="103"/>
                    </a:lnTo>
                    <a:lnTo>
                      <a:pt x="1842" y="103"/>
                    </a:lnTo>
                    <a:lnTo>
                      <a:pt x="1838" y="102"/>
                    </a:lnTo>
                    <a:lnTo>
                      <a:pt x="1838" y="103"/>
                    </a:lnTo>
                    <a:lnTo>
                      <a:pt x="1842" y="103"/>
                    </a:lnTo>
                    <a:lnTo>
                      <a:pt x="1838" y="102"/>
                    </a:lnTo>
                    <a:lnTo>
                      <a:pt x="1837" y="104"/>
                    </a:lnTo>
                    <a:lnTo>
                      <a:pt x="1837" y="110"/>
                    </a:lnTo>
                    <a:lnTo>
                      <a:pt x="1841" y="110"/>
                    </a:lnTo>
                    <a:lnTo>
                      <a:pt x="1837" y="108"/>
                    </a:lnTo>
                    <a:lnTo>
                      <a:pt x="1837" y="110"/>
                    </a:lnTo>
                    <a:lnTo>
                      <a:pt x="1841" y="110"/>
                    </a:lnTo>
                    <a:lnTo>
                      <a:pt x="1837" y="108"/>
                    </a:lnTo>
                    <a:lnTo>
                      <a:pt x="1835" y="112"/>
                    </a:lnTo>
                    <a:lnTo>
                      <a:pt x="1835" y="123"/>
                    </a:lnTo>
                    <a:lnTo>
                      <a:pt x="1839" y="123"/>
                    </a:lnTo>
                    <a:lnTo>
                      <a:pt x="1835" y="121"/>
                    </a:lnTo>
                    <a:lnTo>
                      <a:pt x="1835" y="123"/>
                    </a:lnTo>
                    <a:lnTo>
                      <a:pt x="1839" y="123"/>
                    </a:lnTo>
                    <a:lnTo>
                      <a:pt x="1835" y="121"/>
                    </a:lnTo>
                    <a:lnTo>
                      <a:pt x="1834" y="125"/>
                    </a:lnTo>
                    <a:lnTo>
                      <a:pt x="1834" y="132"/>
                    </a:lnTo>
                    <a:lnTo>
                      <a:pt x="1838" y="132"/>
                    </a:lnTo>
                    <a:lnTo>
                      <a:pt x="1834" y="130"/>
                    </a:lnTo>
                    <a:lnTo>
                      <a:pt x="1834" y="132"/>
                    </a:lnTo>
                    <a:lnTo>
                      <a:pt x="1838" y="132"/>
                    </a:lnTo>
                    <a:lnTo>
                      <a:pt x="1834" y="130"/>
                    </a:lnTo>
                    <a:lnTo>
                      <a:pt x="1833" y="134"/>
                    </a:lnTo>
                    <a:lnTo>
                      <a:pt x="1833" y="141"/>
                    </a:lnTo>
                    <a:lnTo>
                      <a:pt x="1837" y="141"/>
                    </a:lnTo>
                    <a:lnTo>
                      <a:pt x="1833" y="139"/>
                    </a:lnTo>
                    <a:lnTo>
                      <a:pt x="1833" y="141"/>
                    </a:lnTo>
                    <a:lnTo>
                      <a:pt x="1837" y="141"/>
                    </a:lnTo>
                    <a:lnTo>
                      <a:pt x="1833" y="139"/>
                    </a:lnTo>
                    <a:lnTo>
                      <a:pt x="1832" y="145"/>
                    </a:lnTo>
                    <a:lnTo>
                      <a:pt x="1832" y="156"/>
                    </a:lnTo>
                    <a:lnTo>
                      <a:pt x="1835" y="156"/>
                    </a:lnTo>
                    <a:lnTo>
                      <a:pt x="1832" y="155"/>
                    </a:lnTo>
                    <a:lnTo>
                      <a:pt x="1832" y="156"/>
                    </a:lnTo>
                    <a:lnTo>
                      <a:pt x="1835" y="156"/>
                    </a:lnTo>
                    <a:lnTo>
                      <a:pt x="1832" y="155"/>
                    </a:lnTo>
                    <a:lnTo>
                      <a:pt x="1830" y="160"/>
                    </a:lnTo>
                    <a:lnTo>
                      <a:pt x="1830" y="168"/>
                    </a:lnTo>
                    <a:lnTo>
                      <a:pt x="1834" y="168"/>
                    </a:lnTo>
                    <a:lnTo>
                      <a:pt x="1830" y="166"/>
                    </a:lnTo>
                    <a:lnTo>
                      <a:pt x="1830" y="168"/>
                    </a:lnTo>
                    <a:lnTo>
                      <a:pt x="1834" y="168"/>
                    </a:lnTo>
                    <a:lnTo>
                      <a:pt x="1830" y="166"/>
                    </a:lnTo>
                    <a:lnTo>
                      <a:pt x="1829" y="172"/>
                    </a:lnTo>
                    <a:lnTo>
                      <a:pt x="1829" y="179"/>
                    </a:lnTo>
                    <a:lnTo>
                      <a:pt x="1833" y="179"/>
                    </a:lnTo>
                    <a:lnTo>
                      <a:pt x="1829" y="179"/>
                    </a:lnTo>
                    <a:lnTo>
                      <a:pt x="1833" y="179"/>
                    </a:lnTo>
                    <a:lnTo>
                      <a:pt x="1829" y="179"/>
                    </a:lnTo>
                    <a:lnTo>
                      <a:pt x="1828" y="186"/>
                    </a:lnTo>
                    <a:lnTo>
                      <a:pt x="1828" y="199"/>
                    </a:lnTo>
                    <a:lnTo>
                      <a:pt x="1832" y="199"/>
                    </a:lnTo>
                    <a:lnTo>
                      <a:pt x="1828" y="199"/>
                    </a:lnTo>
                    <a:lnTo>
                      <a:pt x="1832" y="199"/>
                    </a:lnTo>
                    <a:lnTo>
                      <a:pt x="1828" y="199"/>
                    </a:lnTo>
                    <a:lnTo>
                      <a:pt x="1826" y="205"/>
                    </a:lnTo>
                    <a:lnTo>
                      <a:pt x="1826" y="212"/>
                    </a:lnTo>
                    <a:lnTo>
                      <a:pt x="1830" y="212"/>
                    </a:lnTo>
                    <a:lnTo>
                      <a:pt x="1826" y="212"/>
                    </a:lnTo>
                    <a:lnTo>
                      <a:pt x="1830" y="212"/>
                    </a:lnTo>
                    <a:lnTo>
                      <a:pt x="1826" y="212"/>
                    </a:lnTo>
                    <a:lnTo>
                      <a:pt x="1825" y="219"/>
                    </a:lnTo>
                    <a:lnTo>
                      <a:pt x="1825" y="226"/>
                    </a:lnTo>
                    <a:lnTo>
                      <a:pt x="1829" y="226"/>
                    </a:lnTo>
                    <a:lnTo>
                      <a:pt x="1825" y="226"/>
                    </a:lnTo>
                    <a:lnTo>
                      <a:pt x="1829" y="226"/>
                    </a:lnTo>
                    <a:lnTo>
                      <a:pt x="1825" y="226"/>
                    </a:lnTo>
                    <a:lnTo>
                      <a:pt x="1824" y="234"/>
                    </a:lnTo>
                    <a:lnTo>
                      <a:pt x="1824" y="249"/>
                    </a:lnTo>
                    <a:lnTo>
                      <a:pt x="1828" y="249"/>
                    </a:lnTo>
                    <a:lnTo>
                      <a:pt x="1824" y="249"/>
                    </a:lnTo>
                    <a:lnTo>
                      <a:pt x="1828" y="249"/>
                    </a:lnTo>
                    <a:lnTo>
                      <a:pt x="1824" y="249"/>
                    </a:lnTo>
                    <a:lnTo>
                      <a:pt x="1823" y="257"/>
                    </a:lnTo>
                    <a:lnTo>
                      <a:pt x="1823" y="265"/>
                    </a:lnTo>
                    <a:lnTo>
                      <a:pt x="1826" y="265"/>
                    </a:lnTo>
                    <a:lnTo>
                      <a:pt x="1823" y="265"/>
                    </a:lnTo>
                    <a:lnTo>
                      <a:pt x="1826" y="265"/>
                    </a:lnTo>
                    <a:lnTo>
                      <a:pt x="1823" y="265"/>
                    </a:lnTo>
                    <a:lnTo>
                      <a:pt x="1821" y="274"/>
                    </a:lnTo>
                    <a:lnTo>
                      <a:pt x="1821" y="282"/>
                    </a:lnTo>
                    <a:lnTo>
                      <a:pt x="1825" y="282"/>
                    </a:lnTo>
                    <a:lnTo>
                      <a:pt x="1821" y="282"/>
                    </a:lnTo>
                    <a:lnTo>
                      <a:pt x="1825" y="282"/>
                    </a:lnTo>
                    <a:lnTo>
                      <a:pt x="1821" y="282"/>
                    </a:lnTo>
                    <a:lnTo>
                      <a:pt x="1820" y="291"/>
                    </a:lnTo>
                    <a:lnTo>
                      <a:pt x="1820" y="309"/>
                    </a:lnTo>
                    <a:lnTo>
                      <a:pt x="1824" y="309"/>
                    </a:lnTo>
                    <a:lnTo>
                      <a:pt x="1820" y="309"/>
                    </a:lnTo>
                    <a:lnTo>
                      <a:pt x="1824" y="309"/>
                    </a:lnTo>
                    <a:lnTo>
                      <a:pt x="1820" y="309"/>
                    </a:lnTo>
                    <a:lnTo>
                      <a:pt x="1819" y="318"/>
                    </a:lnTo>
                    <a:lnTo>
                      <a:pt x="1819" y="327"/>
                    </a:lnTo>
                    <a:lnTo>
                      <a:pt x="1823" y="327"/>
                    </a:lnTo>
                    <a:lnTo>
                      <a:pt x="1819" y="327"/>
                    </a:lnTo>
                    <a:lnTo>
                      <a:pt x="1823" y="327"/>
                    </a:lnTo>
                    <a:lnTo>
                      <a:pt x="1819" y="327"/>
                    </a:lnTo>
                    <a:lnTo>
                      <a:pt x="1817" y="337"/>
                    </a:lnTo>
                    <a:lnTo>
                      <a:pt x="1817" y="346"/>
                    </a:lnTo>
                    <a:lnTo>
                      <a:pt x="1821" y="346"/>
                    </a:lnTo>
                    <a:lnTo>
                      <a:pt x="1817" y="346"/>
                    </a:lnTo>
                    <a:lnTo>
                      <a:pt x="1821" y="346"/>
                    </a:lnTo>
                    <a:lnTo>
                      <a:pt x="1817" y="346"/>
                    </a:lnTo>
                    <a:lnTo>
                      <a:pt x="1816" y="356"/>
                    </a:lnTo>
                    <a:lnTo>
                      <a:pt x="1816" y="377"/>
                    </a:lnTo>
                    <a:lnTo>
                      <a:pt x="1820" y="377"/>
                    </a:lnTo>
                    <a:lnTo>
                      <a:pt x="1816" y="377"/>
                    </a:lnTo>
                    <a:lnTo>
                      <a:pt x="1820" y="377"/>
                    </a:lnTo>
                    <a:lnTo>
                      <a:pt x="1816" y="377"/>
                    </a:lnTo>
                    <a:lnTo>
                      <a:pt x="1815" y="387"/>
                    </a:lnTo>
                    <a:lnTo>
                      <a:pt x="1815" y="399"/>
                    </a:lnTo>
                    <a:lnTo>
                      <a:pt x="1819" y="399"/>
                    </a:lnTo>
                    <a:lnTo>
                      <a:pt x="1815" y="399"/>
                    </a:lnTo>
                    <a:lnTo>
                      <a:pt x="1819" y="399"/>
                    </a:lnTo>
                    <a:lnTo>
                      <a:pt x="1815" y="399"/>
                    </a:lnTo>
                    <a:lnTo>
                      <a:pt x="1813" y="409"/>
                    </a:lnTo>
                    <a:lnTo>
                      <a:pt x="1813" y="421"/>
                    </a:lnTo>
                    <a:lnTo>
                      <a:pt x="1817" y="421"/>
                    </a:lnTo>
                    <a:lnTo>
                      <a:pt x="1813" y="421"/>
                    </a:lnTo>
                    <a:lnTo>
                      <a:pt x="1817" y="421"/>
                    </a:lnTo>
                    <a:lnTo>
                      <a:pt x="1813" y="421"/>
                    </a:lnTo>
                    <a:lnTo>
                      <a:pt x="1812" y="431"/>
                    </a:lnTo>
                    <a:lnTo>
                      <a:pt x="1812" y="456"/>
                    </a:lnTo>
                    <a:lnTo>
                      <a:pt x="1816" y="456"/>
                    </a:lnTo>
                    <a:lnTo>
                      <a:pt x="1812" y="456"/>
                    </a:lnTo>
                    <a:lnTo>
                      <a:pt x="1816" y="456"/>
                    </a:lnTo>
                    <a:lnTo>
                      <a:pt x="1812" y="456"/>
                    </a:lnTo>
                    <a:lnTo>
                      <a:pt x="1811" y="468"/>
                    </a:lnTo>
                    <a:lnTo>
                      <a:pt x="1811" y="479"/>
                    </a:lnTo>
                    <a:lnTo>
                      <a:pt x="1815" y="479"/>
                    </a:lnTo>
                    <a:lnTo>
                      <a:pt x="1811" y="479"/>
                    </a:lnTo>
                    <a:lnTo>
                      <a:pt x="1815" y="479"/>
                    </a:lnTo>
                    <a:lnTo>
                      <a:pt x="1811" y="479"/>
                    </a:lnTo>
                    <a:lnTo>
                      <a:pt x="1810" y="491"/>
                    </a:lnTo>
                    <a:lnTo>
                      <a:pt x="1813" y="491"/>
                    </a:lnTo>
                    <a:lnTo>
                      <a:pt x="1813" y="487"/>
                    </a:lnTo>
                    <a:lnTo>
                      <a:pt x="1811" y="488"/>
                    </a:lnTo>
                    <a:lnTo>
                      <a:pt x="1810" y="491"/>
                    </a:lnTo>
                    <a:lnTo>
                      <a:pt x="1813" y="491"/>
                    </a:lnTo>
                    <a:lnTo>
                      <a:pt x="1813" y="487"/>
                    </a:lnTo>
                    <a:lnTo>
                      <a:pt x="1790" y="487"/>
                    </a:lnTo>
                    <a:lnTo>
                      <a:pt x="1788" y="488"/>
                    </a:lnTo>
                    <a:lnTo>
                      <a:pt x="1786" y="491"/>
                    </a:lnTo>
                    <a:lnTo>
                      <a:pt x="1785" y="514"/>
                    </a:lnTo>
                    <a:lnTo>
                      <a:pt x="1785" y="536"/>
                    </a:lnTo>
                    <a:lnTo>
                      <a:pt x="1784" y="559"/>
                    </a:lnTo>
                    <a:lnTo>
                      <a:pt x="1784" y="581"/>
                    </a:lnTo>
                    <a:lnTo>
                      <a:pt x="1782" y="603"/>
                    </a:lnTo>
                    <a:lnTo>
                      <a:pt x="1782" y="645"/>
                    </a:lnTo>
                    <a:lnTo>
                      <a:pt x="1781" y="665"/>
                    </a:lnTo>
                    <a:lnTo>
                      <a:pt x="1781" y="686"/>
                    </a:lnTo>
                    <a:lnTo>
                      <a:pt x="1785" y="686"/>
                    </a:lnTo>
                    <a:lnTo>
                      <a:pt x="1781" y="686"/>
                    </a:lnTo>
                    <a:lnTo>
                      <a:pt x="1785" y="686"/>
                    </a:lnTo>
                    <a:lnTo>
                      <a:pt x="1781" y="686"/>
                    </a:lnTo>
                    <a:lnTo>
                      <a:pt x="1780" y="705"/>
                    </a:lnTo>
                    <a:lnTo>
                      <a:pt x="1780" y="724"/>
                    </a:lnTo>
                    <a:lnTo>
                      <a:pt x="1784" y="724"/>
                    </a:lnTo>
                    <a:lnTo>
                      <a:pt x="1780" y="724"/>
                    </a:lnTo>
                    <a:lnTo>
                      <a:pt x="1784" y="724"/>
                    </a:lnTo>
                    <a:lnTo>
                      <a:pt x="1780" y="724"/>
                    </a:lnTo>
                    <a:lnTo>
                      <a:pt x="1779" y="742"/>
                    </a:lnTo>
                    <a:lnTo>
                      <a:pt x="1779" y="777"/>
                    </a:lnTo>
                    <a:lnTo>
                      <a:pt x="1782" y="777"/>
                    </a:lnTo>
                    <a:lnTo>
                      <a:pt x="1779" y="777"/>
                    </a:lnTo>
                    <a:lnTo>
                      <a:pt x="1782" y="777"/>
                    </a:lnTo>
                    <a:lnTo>
                      <a:pt x="1779" y="777"/>
                    </a:lnTo>
                    <a:lnTo>
                      <a:pt x="1777" y="792"/>
                    </a:lnTo>
                    <a:lnTo>
                      <a:pt x="1777" y="808"/>
                    </a:lnTo>
                    <a:lnTo>
                      <a:pt x="1781" y="808"/>
                    </a:lnTo>
                    <a:lnTo>
                      <a:pt x="1777" y="808"/>
                    </a:lnTo>
                    <a:lnTo>
                      <a:pt x="1781" y="808"/>
                    </a:lnTo>
                    <a:lnTo>
                      <a:pt x="1777" y="808"/>
                    </a:lnTo>
                    <a:lnTo>
                      <a:pt x="1776" y="823"/>
                    </a:lnTo>
                    <a:lnTo>
                      <a:pt x="1776" y="836"/>
                    </a:lnTo>
                    <a:lnTo>
                      <a:pt x="1780" y="836"/>
                    </a:lnTo>
                    <a:lnTo>
                      <a:pt x="1776" y="836"/>
                    </a:lnTo>
                    <a:lnTo>
                      <a:pt x="1780" y="836"/>
                    </a:lnTo>
                    <a:lnTo>
                      <a:pt x="1776" y="836"/>
                    </a:lnTo>
                    <a:lnTo>
                      <a:pt x="1775" y="849"/>
                    </a:lnTo>
                    <a:lnTo>
                      <a:pt x="1775" y="872"/>
                    </a:lnTo>
                    <a:lnTo>
                      <a:pt x="1779" y="872"/>
                    </a:lnTo>
                    <a:lnTo>
                      <a:pt x="1775" y="872"/>
                    </a:lnTo>
                    <a:lnTo>
                      <a:pt x="1779" y="872"/>
                    </a:lnTo>
                    <a:lnTo>
                      <a:pt x="1775" y="872"/>
                    </a:lnTo>
                    <a:lnTo>
                      <a:pt x="1773" y="882"/>
                    </a:lnTo>
                    <a:lnTo>
                      <a:pt x="1773" y="892"/>
                    </a:lnTo>
                    <a:lnTo>
                      <a:pt x="1777" y="892"/>
                    </a:lnTo>
                    <a:lnTo>
                      <a:pt x="1773" y="892"/>
                    </a:lnTo>
                    <a:lnTo>
                      <a:pt x="1777" y="892"/>
                    </a:lnTo>
                    <a:lnTo>
                      <a:pt x="1773" y="892"/>
                    </a:lnTo>
                    <a:lnTo>
                      <a:pt x="1772" y="901"/>
                    </a:lnTo>
                    <a:lnTo>
                      <a:pt x="1772" y="908"/>
                    </a:lnTo>
                    <a:lnTo>
                      <a:pt x="1776" y="908"/>
                    </a:lnTo>
                    <a:lnTo>
                      <a:pt x="1772" y="908"/>
                    </a:lnTo>
                    <a:lnTo>
                      <a:pt x="1776" y="908"/>
                    </a:lnTo>
                    <a:lnTo>
                      <a:pt x="1772" y="908"/>
                    </a:lnTo>
                    <a:lnTo>
                      <a:pt x="1771" y="915"/>
                    </a:lnTo>
                    <a:lnTo>
                      <a:pt x="1771" y="924"/>
                    </a:lnTo>
                    <a:lnTo>
                      <a:pt x="1775" y="924"/>
                    </a:lnTo>
                    <a:lnTo>
                      <a:pt x="1771" y="923"/>
                    </a:lnTo>
                    <a:lnTo>
                      <a:pt x="1771" y="924"/>
                    </a:lnTo>
                    <a:lnTo>
                      <a:pt x="1775" y="924"/>
                    </a:lnTo>
                    <a:lnTo>
                      <a:pt x="1771" y="923"/>
                    </a:lnTo>
                    <a:lnTo>
                      <a:pt x="1770" y="926"/>
                    </a:lnTo>
                    <a:lnTo>
                      <a:pt x="1770" y="929"/>
                    </a:lnTo>
                    <a:lnTo>
                      <a:pt x="1773" y="929"/>
                    </a:lnTo>
                    <a:lnTo>
                      <a:pt x="1771" y="926"/>
                    </a:lnTo>
                    <a:lnTo>
                      <a:pt x="1770" y="929"/>
                    </a:lnTo>
                    <a:lnTo>
                      <a:pt x="1773" y="929"/>
                    </a:lnTo>
                    <a:lnTo>
                      <a:pt x="1771" y="926"/>
                    </a:lnTo>
                    <a:lnTo>
                      <a:pt x="1770" y="928"/>
                    </a:lnTo>
                    <a:lnTo>
                      <a:pt x="1768" y="930"/>
                    </a:lnTo>
                    <a:lnTo>
                      <a:pt x="1768" y="932"/>
                    </a:lnTo>
                    <a:lnTo>
                      <a:pt x="1777" y="932"/>
                    </a:lnTo>
                    <a:lnTo>
                      <a:pt x="1776" y="932"/>
                    </a:lnTo>
                    <a:lnTo>
                      <a:pt x="1775" y="929"/>
                    </a:lnTo>
                    <a:lnTo>
                      <a:pt x="1772" y="928"/>
                    </a:lnTo>
                    <a:lnTo>
                      <a:pt x="1770" y="929"/>
                    </a:lnTo>
                    <a:lnTo>
                      <a:pt x="1768" y="932"/>
                    </a:lnTo>
                    <a:lnTo>
                      <a:pt x="1777" y="932"/>
                    </a:lnTo>
                    <a:lnTo>
                      <a:pt x="1777" y="930"/>
                    </a:lnTo>
                    <a:lnTo>
                      <a:pt x="1776" y="930"/>
                    </a:lnTo>
                    <a:lnTo>
                      <a:pt x="1776" y="928"/>
                    </a:lnTo>
                    <a:lnTo>
                      <a:pt x="1773" y="925"/>
                    </a:lnTo>
                    <a:lnTo>
                      <a:pt x="1770" y="928"/>
                    </a:lnTo>
                    <a:lnTo>
                      <a:pt x="1775" y="928"/>
                    </a:lnTo>
                    <a:lnTo>
                      <a:pt x="1773" y="925"/>
                    </a:lnTo>
                    <a:lnTo>
                      <a:pt x="1770" y="928"/>
                    </a:lnTo>
                    <a:lnTo>
                      <a:pt x="1775" y="928"/>
                    </a:lnTo>
                    <a:lnTo>
                      <a:pt x="1775" y="926"/>
                    </a:lnTo>
                    <a:lnTo>
                      <a:pt x="1773" y="926"/>
                    </a:lnTo>
                    <a:lnTo>
                      <a:pt x="1773" y="924"/>
                    </a:lnTo>
                    <a:lnTo>
                      <a:pt x="1772" y="923"/>
                    </a:lnTo>
                    <a:lnTo>
                      <a:pt x="1768" y="925"/>
                    </a:lnTo>
                    <a:lnTo>
                      <a:pt x="1773" y="925"/>
                    </a:lnTo>
                    <a:lnTo>
                      <a:pt x="1772" y="923"/>
                    </a:lnTo>
                    <a:lnTo>
                      <a:pt x="1768" y="925"/>
                    </a:lnTo>
                    <a:lnTo>
                      <a:pt x="1773" y="925"/>
                    </a:lnTo>
                    <a:lnTo>
                      <a:pt x="1773" y="923"/>
                    </a:lnTo>
                    <a:lnTo>
                      <a:pt x="1772" y="923"/>
                    </a:lnTo>
                    <a:lnTo>
                      <a:pt x="1772" y="920"/>
                    </a:lnTo>
                    <a:lnTo>
                      <a:pt x="1771" y="919"/>
                    </a:lnTo>
                    <a:lnTo>
                      <a:pt x="1767" y="921"/>
                    </a:lnTo>
                    <a:lnTo>
                      <a:pt x="1772" y="921"/>
                    </a:lnTo>
                    <a:lnTo>
                      <a:pt x="1771" y="919"/>
                    </a:lnTo>
                    <a:lnTo>
                      <a:pt x="1767" y="921"/>
                    </a:lnTo>
                    <a:lnTo>
                      <a:pt x="1772" y="921"/>
                    </a:lnTo>
                    <a:lnTo>
                      <a:pt x="1772" y="920"/>
                    </a:lnTo>
                    <a:lnTo>
                      <a:pt x="1771" y="920"/>
                    </a:lnTo>
                    <a:lnTo>
                      <a:pt x="1771" y="919"/>
                    </a:lnTo>
                    <a:lnTo>
                      <a:pt x="1770" y="916"/>
                    </a:lnTo>
                    <a:lnTo>
                      <a:pt x="1766" y="917"/>
                    </a:lnTo>
                    <a:lnTo>
                      <a:pt x="1771" y="917"/>
                    </a:lnTo>
                    <a:lnTo>
                      <a:pt x="1770" y="916"/>
                    </a:lnTo>
                    <a:lnTo>
                      <a:pt x="1766" y="917"/>
                    </a:lnTo>
                    <a:lnTo>
                      <a:pt x="1771" y="917"/>
                    </a:lnTo>
                    <a:lnTo>
                      <a:pt x="1771" y="916"/>
                    </a:lnTo>
                    <a:lnTo>
                      <a:pt x="1770" y="916"/>
                    </a:lnTo>
                    <a:lnTo>
                      <a:pt x="1770" y="915"/>
                    </a:lnTo>
                    <a:lnTo>
                      <a:pt x="1768" y="912"/>
                    </a:lnTo>
                    <a:lnTo>
                      <a:pt x="1764" y="914"/>
                    </a:lnTo>
                    <a:lnTo>
                      <a:pt x="1770" y="914"/>
                    </a:lnTo>
                    <a:lnTo>
                      <a:pt x="1768" y="912"/>
                    </a:lnTo>
                    <a:lnTo>
                      <a:pt x="1764" y="914"/>
                    </a:lnTo>
                    <a:lnTo>
                      <a:pt x="1770" y="914"/>
                    </a:lnTo>
                    <a:lnTo>
                      <a:pt x="1770" y="910"/>
                    </a:lnTo>
                    <a:lnTo>
                      <a:pt x="1768" y="910"/>
                    </a:lnTo>
                    <a:lnTo>
                      <a:pt x="1768" y="908"/>
                    </a:lnTo>
                    <a:lnTo>
                      <a:pt x="1767" y="906"/>
                    </a:lnTo>
                    <a:lnTo>
                      <a:pt x="1763" y="907"/>
                    </a:lnTo>
                    <a:lnTo>
                      <a:pt x="1768" y="907"/>
                    </a:lnTo>
                    <a:lnTo>
                      <a:pt x="1767" y="906"/>
                    </a:lnTo>
                    <a:lnTo>
                      <a:pt x="1763" y="907"/>
                    </a:lnTo>
                    <a:lnTo>
                      <a:pt x="1768" y="907"/>
                    </a:lnTo>
                    <a:lnTo>
                      <a:pt x="1768" y="904"/>
                    </a:lnTo>
                    <a:lnTo>
                      <a:pt x="1767" y="904"/>
                    </a:lnTo>
                    <a:lnTo>
                      <a:pt x="1767" y="903"/>
                    </a:lnTo>
                    <a:lnTo>
                      <a:pt x="1766" y="901"/>
                    </a:lnTo>
                    <a:lnTo>
                      <a:pt x="1762" y="902"/>
                    </a:lnTo>
                    <a:lnTo>
                      <a:pt x="1767" y="902"/>
                    </a:lnTo>
                    <a:lnTo>
                      <a:pt x="1766" y="901"/>
                    </a:lnTo>
                    <a:lnTo>
                      <a:pt x="1762" y="902"/>
                    </a:lnTo>
                    <a:lnTo>
                      <a:pt x="1767" y="902"/>
                    </a:lnTo>
                    <a:lnTo>
                      <a:pt x="1767" y="899"/>
                    </a:lnTo>
                    <a:lnTo>
                      <a:pt x="1766" y="899"/>
                    </a:lnTo>
                    <a:lnTo>
                      <a:pt x="1766" y="898"/>
                    </a:lnTo>
                    <a:lnTo>
                      <a:pt x="1764" y="895"/>
                    </a:lnTo>
                    <a:lnTo>
                      <a:pt x="1761" y="897"/>
                    </a:lnTo>
                    <a:lnTo>
                      <a:pt x="1766" y="897"/>
                    </a:lnTo>
                    <a:lnTo>
                      <a:pt x="1764" y="895"/>
                    </a:lnTo>
                    <a:lnTo>
                      <a:pt x="1761" y="897"/>
                    </a:lnTo>
                    <a:lnTo>
                      <a:pt x="1766" y="897"/>
                    </a:lnTo>
                    <a:lnTo>
                      <a:pt x="1766" y="890"/>
                    </a:lnTo>
                    <a:lnTo>
                      <a:pt x="1764" y="890"/>
                    </a:lnTo>
                    <a:lnTo>
                      <a:pt x="1764" y="889"/>
                    </a:lnTo>
                    <a:lnTo>
                      <a:pt x="1763" y="886"/>
                    </a:lnTo>
                    <a:lnTo>
                      <a:pt x="1759" y="888"/>
                    </a:lnTo>
                    <a:lnTo>
                      <a:pt x="1764" y="888"/>
                    </a:lnTo>
                    <a:lnTo>
                      <a:pt x="1763" y="886"/>
                    </a:lnTo>
                    <a:lnTo>
                      <a:pt x="1759" y="888"/>
                    </a:lnTo>
                    <a:lnTo>
                      <a:pt x="1764" y="888"/>
                    </a:lnTo>
                    <a:lnTo>
                      <a:pt x="1764" y="884"/>
                    </a:lnTo>
                    <a:lnTo>
                      <a:pt x="1763" y="882"/>
                    </a:lnTo>
                    <a:lnTo>
                      <a:pt x="1762" y="879"/>
                    </a:lnTo>
                    <a:lnTo>
                      <a:pt x="1758" y="880"/>
                    </a:lnTo>
                    <a:lnTo>
                      <a:pt x="1763" y="880"/>
                    </a:lnTo>
                    <a:lnTo>
                      <a:pt x="1762" y="879"/>
                    </a:lnTo>
                    <a:lnTo>
                      <a:pt x="1758" y="880"/>
                    </a:lnTo>
                    <a:lnTo>
                      <a:pt x="1763" y="880"/>
                    </a:lnTo>
                    <a:lnTo>
                      <a:pt x="1763" y="877"/>
                    </a:lnTo>
                    <a:lnTo>
                      <a:pt x="1762" y="876"/>
                    </a:lnTo>
                    <a:lnTo>
                      <a:pt x="1761" y="872"/>
                    </a:lnTo>
                    <a:lnTo>
                      <a:pt x="1757" y="873"/>
                    </a:lnTo>
                    <a:lnTo>
                      <a:pt x="1762" y="873"/>
                    </a:lnTo>
                    <a:lnTo>
                      <a:pt x="1761" y="872"/>
                    </a:lnTo>
                    <a:lnTo>
                      <a:pt x="1757" y="873"/>
                    </a:lnTo>
                    <a:lnTo>
                      <a:pt x="1762" y="873"/>
                    </a:lnTo>
                    <a:lnTo>
                      <a:pt x="1762" y="864"/>
                    </a:lnTo>
                    <a:lnTo>
                      <a:pt x="1761" y="863"/>
                    </a:lnTo>
                    <a:lnTo>
                      <a:pt x="1759" y="859"/>
                    </a:lnTo>
                    <a:lnTo>
                      <a:pt x="1755" y="861"/>
                    </a:lnTo>
                    <a:lnTo>
                      <a:pt x="1761" y="861"/>
                    </a:lnTo>
                    <a:lnTo>
                      <a:pt x="1759" y="859"/>
                    </a:lnTo>
                    <a:lnTo>
                      <a:pt x="1755" y="861"/>
                    </a:lnTo>
                    <a:lnTo>
                      <a:pt x="1761" y="861"/>
                    </a:lnTo>
                    <a:lnTo>
                      <a:pt x="1761" y="857"/>
                    </a:lnTo>
                    <a:lnTo>
                      <a:pt x="1759" y="857"/>
                    </a:lnTo>
                    <a:lnTo>
                      <a:pt x="1758" y="851"/>
                    </a:lnTo>
                    <a:lnTo>
                      <a:pt x="1754" y="851"/>
                    </a:lnTo>
                    <a:lnTo>
                      <a:pt x="1759" y="851"/>
                    </a:lnTo>
                    <a:lnTo>
                      <a:pt x="1754" y="851"/>
                    </a:lnTo>
                    <a:lnTo>
                      <a:pt x="1759" y="851"/>
                    </a:lnTo>
                    <a:lnTo>
                      <a:pt x="1759" y="848"/>
                    </a:lnTo>
                    <a:lnTo>
                      <a:pt x="1758" y="848"/>
                    </a:lnTo>
                    <a:lnTo>
                      <a:pt x="1757" y="842"/>
                    </a:lnTo>
                    <a:lnTo>
                      <a:pt x="1753" y="842"/>
                    </a:lnTo>
                    <a:lnTo>
                      <a:pt x="1758" y="842"/>
                    </a:lnTo>
                    <a:lnTo>
                      <a:pt x="1753" y="842"/>
                    </a:lnTo>
                    <a:lnTo>
                      <a:pt x="1758" y="842"/>
                    </a:lnTo>
                    <a:lnTo>
                      <a:pt x="1758" y="832"/>
                    </a:lnTo>
                    <a:lnTo>
                      <a:pt x="1757" y="832"/>
                    </a:lnTo>
                    <a:lnTo>
                      <a:pt x="1755" y="827"/>
                    </a:lnTo>
                    <a:lnTo>
                      <a:pt x="1751" y="827"/>
                    </a:lnTo>
                    <a:lnTo>
                      <a:pt x="1757" y="827"/>
                    </a:lnTo>
                    <a:lnTo>
                      <a:pt x="1751" y="827"/>
                    </a:lnTo>
                    <a:lnTo>
                      <a:pt x="1757" y="827"/>
                    </a:lnTo>
                    <a:lnTo>
                      <a:pt x="1757" y="822"/>
                    </a:lnTo>
                    <a:lnTo>
                      <a:pt x="1755" y="822"/>
                    </a:lnTo>
                    <a:lnTo>
                      <a:pt x="1754" y="815"/>
                    </a:lnTo>
                    <a:lnTo>
                      <a:pt x="1750" y="815"/>
                    </a:lnTo>
                    <a:lnTo>
                      <a:pt x="1755" y="815"/>
                    </a:lnTo>
                    <a:lnTo>
                      <a:pt x="1750" y="815"/>
                    </a:lnTo>
                    <a:lnTo>
                      <a:pt x="1755" y="815"/>
                    </a:lnTo>
                    <a:lnTo>
                      <a:pt x="1755" y="810"/>
                    </a:lnTo>
                    <a:lnTo>
                      <a:pt x="1754" y="810"/>
                    </a:lnTo>
                    <a:lnTo>
                      <a:pt x="1753" y="804"/>
                    </a:lnTo>
                    <a:lnTo>
                      <a:pt x="1749" y="804"/>
                    </a:lnTo>
                    <a:lnTo>
                      <a:pt x="1754" y="804"/>
                    </a:lnTo>
                    <a:lnTo>
                      <a:pt x="1749" y="804"/>
                    </a:lnTo>
                    <a:lnTo>
                      <a:pt x="1754" y="804"/>
                    </a:lnTo>
                    <a:lnTo>
                      <a:pt x="1754" y="792"/>
                    </a:lnTo>
                    <a:lnTo>
                      <a:pt x="1753" y="792"/>
                    </a:lnTo>
                    <a:lnTo>
                      <a:pt x="1751" y="786"/>
                    </a:lnTo>
                    <a:lnTo>
                      <a:pt x="1748" y="786"/>
                    </a:lnTo>
                    <a:lnTo>
                      <a:pt x="1753" y="786"/>
                    </a:lnTo>
                    <a:lnTo>
                      <a:pt x="1748" y="786"/>
                    </a:lnTo>
                    <a:lnTo>
                      <a:pt x="1753" y="786"/>
                    </a:lnTo>
                    <a:lnTo>
                      <a:pt x="1753" y="779"/>
                    </a:lnTo>
                    <a:lnTo>
                      <a:pt x="1751" y="771"/>
                    </a:lnTo>
                    <a:lnTo>
                      <a:pt x="1746" y="771"/>
                    </a:lnTo>
                    <a:lnTo>
                      <a:pt x="1751" y="771"/>
                    </a:lnTo>
                    <a:lnTo>
                      <a:pt x="1746" y="771"/>
                    </a:lnTo>
                    <a:lnTo>
                      <a:pt x="1751" y="771"/>
                    </a:lnTo>
                    <a:lnTo>
                      <a:pt x="1751" y="765"/>
                    </a:lnTo>
                    <a:lnTo>
                      <a:pt x="1750" y="757"/>
                    </a:lnTo>
                    <a:lnTo>
                      <a:pt x="1745" y="757"/>
                    </a:lnTo>
                    <a:lnTo>
                      <a:pt x="1750" y="757"/>
                    </a:lnTo>
                    <a:lnTo>
                      <a:pt x="1745" y="757"/>
                    </a:lnTo>
                    <a:lnTo>
                      <a:pt x="1750" y="757"/>
                    </a:lnTo>
                    <a:lnTo>
                      <a:pt x="1750" y="743"/>
                    </a:lnTo>
                    <a:lnTo>
                      <a:pt x="1749" y="735"/>
                    </a:lnTo>
                    <a:lnTo>
                      <a:pt x="1744" y="735"/>
                    </a:lnTo>
                    <a:lnTo>
                      <a:pt x="1749" y="735"/>
                    </a:lnTo>
                    <a:lnTo>
                      <a:pt x="1744" y="735"/>
                    </a:lnTo>
                    <a:lnTo>
                      <a:pt x="1749" y="735"/>
                    </a:lnTo>
                    <a:lnTo>
                      <a:pt x="1749" y="727"/>
                    </a:lnTo>
                    <a:lnTo>
                      <a:pt x="1748" y="718"/>
                    </a:lnTo>
                    <a:lnTo>
                      <a:pt x="1742" y="718"/>
                    </a:lnTo>
                    <a:lnTo>
                      <a:pt x="1748" y="718"/>
                    </a:lnTo>
                    <a:lnTo>
                      <a:pt x="1742" y="718"/>
                    </a:lnTo>
                    <a:lnTo>
                      <a:pt x="1748" y="718"/>
                    </a:lnTo>
                    <a:lnTo>
                      <a:pt x="1748" y="711"/>
                    </a:lnTo>
                    <a:lnTo>
                      <a:pt x="1746" y="702"/>
                    </a:lnTo>
                    <a:lnTo>
                      <a:pt x="1741" y="702"/>
                    </a:lnTo>
                    <a:lnTo>
                      <a:pt x="1746" y="702"/>
                    </a:lnTo>
                    <a:lnTo>
                      <a:pt x="1741" y="702"/>
                    </a:lnTo>
                    <a:lnTo>
                      <a:pt x="1746" y="702"/>
                    </a:lnTo>
                    <a:lnTo>
                      <a:pt x="1746" y="685"/>
                    </a:lnTo>
                    <a:lnTo>
                      <a:pt x="1745" y="676"/>
                    </a:lnTo>
                    <a:lnTo>
                      <a:pt x="1740" y="676"/>
                    </a:lnTo>
                    <a:lnTo>
                      <a:pt x="1745" y="676"/>
                    </a:lnTo>
                    <a:lnTo>
                      <a:pt x="1740" y="676"/>
                    </a:lnTo>
                    <a:lnTo>
                      <a:pt x="1745" y="676"/>
                    </a:lnTo>
                    <a:lnTo>
                      <a:pt x="1745" y="667"/>
                    </a:lnTo>
                    <a:lnTo>
                      <a:pt x="1744" y="658"/>
                    </a:lnTo>
                    <a:lnTo>
                      <a:pt x="1739" y="658"/>
                    </a:lnTo>
                    <a:lnTo>
                      <a:pt x="1744" y="658"/>
                    </a:lnTo>
                    <a:lnTo>
                      <a:pt x="1739" y="658"/>
                    </a:lnTo>
                    <a:lnTo>
                      <a:pt x="1744" y="658"/>
                    </a:lnTo>
                    <a:lnTo>
                      <a:pt x="1744" y="638"/>
                    </a:lnTo>
                    <a:lnTo>
                      <a:pt x="1742" y="628"/>
                    </a:lnTo>
                    <a:lnTo>
                      <a:pt x="1737" y="628"/>
                    </a:lnTo>
                    <a:lnTo>
                      <a:pt x="1742" y="628"/>
                    </a:lnTo>
                    <a:lnTo>
                      <a:pt x="1737" y="628"/>
                    </a:lnTo>
                    <a:lnTo>
                      <a:pt x="1742" y="628"/>
                    </a:lnTo>
                    <a:lnTo>
                      <a:pt x="1742" y="618"/>
                    </a:lnTo>
                    <a:lnTo>
                      <a:pt x="1741" y="607"/>
                    </a:lnTo>
                    <a:lnTo>
                      <a:pt x="1736" y="607"/>
                    </a:lnTo>
                    <a:lnTo>
                      <a:pt x="1741" y="607"/>
                    </a:lnTo>
                    <a:lnTo>
                      <a:pt x="1736" y="607"/>
                    </a:lnTo>
                    <a:lnTo>
                      <a:pt x="1741" y="607"/>
                    </a:lnTo>
                    <a:lnTo>
                      <a:pt x="1741" y="597"/>
                    </a:lnTo>
                    <a:lnTo>
                      <a:pt x="1740" y="585"/>
                    </a:lnTo>
                    <a:lnTo>
                      <a:pt x="1735" y="585"/>
                    </a:lnTo>
                    <a:lnTo>
                      <a:pt x="1740" y="585"/>
                    </a:lnTo>
                    <a:lnTo>
                      <a:pt x="1735" y="585"/>
                    </a:lnTo>
                    <a:lnTo>
                      <a:pt x="1740" y="585"/>
                    </a:lnTo>
                    <a:lnTo>
                      <a:pt x="1740" y="563"/>
                    </a:lnTo>
                    <a:lnTo>
                      <a:pt x="1739" y="552"/>
                    </a:lnTo>
                    <a:lnTo>
                      <a:pt x="1733" y="552"/>
                    </a:lnTo>
                    <a:lnTo>
                      <a:pt x="1739" y="552"/>
                    </a:lnTo>
                    <a:lnTo>
                      <a:pt x="1733" y="552"/>
                    </a:lnTo>
                    <a:lnTo>
                      <a:pt x="1739" y="552"/>
                    </a:lnTo>
                    <a:lnTo>
                      <a:pt x="1739" y="541"/>
                    </a:lnTo>
                    <a:lnTo>
                      <a:pt x="1737" y="528"/>
                    </a:lnTo>
                    <a:lnTo>
                      <a:pt x="1732" y="528"/>
                    </a:lnTo>
                    <a:lnTo>
                      <a:pt x="1737" y="528"/>
                    </a:lnTo>
                    <a:lnTo>
                      <a:pt x="1732" y="528"/>
                    </a:lnTo>
                    <a:lnTo>
                      <a:pt x="1737" y="528"/>
                    </a:lnTo>
                    <a:lnTo>
                      <a:pt x="1737" y="517"/>
                    </a:lnTo>
                    <a:lnTo>
                      <a:pt x="1736" y="505"/>
                    </a:lnTo>
                    <a:lnTo>
                      <a:pt x="1731" y="505"/>
                    </a:lnTo>
                    <a:lnTo>
                      <a:pt x="1736" y="505"/>
                    </a:lnTo>
                    <a:lnTo>
                      <a:pt x="1731" y="505"/>
                    </a:lnTo>
                    <a:lnTo>
                      <a:pt x="1736" y="505"/>
                    </a:lnTo>
                    <a:lnTo>
                      <a:pt x="1736" y="491"/>
                    </a:lnTo>
                    <a:lnTo>
                      <a:pt x="1735" y="491"/>
                    </a:lnTo>
                    <a:lnTo>
                      <a:pt x="1733" y="488"/>
                    </a:lnTo>
                    <a:lnTo>
                      <a:pt x="1731" y="487"/>
                    </a:lnTo>
                    <a:lnTo>
                      <a:pt x="1706" y="487"/>
                    </a:lnTo>
                    <a:lnTo>
                      <a:pt x="1706" y="491"/>
                    </a:lnTo>
                    <a:lnTo>
                      <a:pt x="1711" y="491"/>
                    </a:lnTo>
                    <a:lnTo>
                      <a:pt x="1710" y="491"/>
                    </a:lnTo>
                    <a:lnTo>
                      <a:pt x="1709" y="488"/>
                    </a:lnTo>
                    <a:lnTo>
                      <a:pt x="1706" y="487"/>
                    </a:lnTo>
                    <a:lnTo>
                      <a:pt x="1706" y="491"/>
                    </a:lnTo>
                    <a:lnTo>
                      <a:pt x="1711" y="491"/>
                    </a:lnTo>
                    <a:lnTo>
                      <a:pt x="1711" y="473"/>
                    </a:lnTo>
                    <a:lnTo>
                      <a:pt x="1710" y="450"/>
                    </a:lnTo>
                    <a:lnTo>
                      <a:pt x="1710" y="428"/>
                    </a:lnTo>
                    <a:lnTo>
                      <a:pt x="1709" y="404"/>
                    </a:lnTo>
                    <a:lnTo>
                      <a:pt x="1709" y="362"/>
                    </a:lnTo>
                    <a:lnTo>
                      <a:pt x="1708" y="341"/>
                    </a:lnTo>
                    <a:lnTo>
                      <a:pt x="1708" y="320"/>
                    </a:lnTo>
                    <a:lnTo>
                      <a:pt x="1706" y="300"/>
                    </a:lnTo>
                    <a:lnTo>
                      <a:pt x="1706" y="262"/>
                    </a:lnTo>
                    <a:lnTo>
                      <a:pt x="1705" y="243"/>
                    </a:lnTo>
                    <a:lnTo>
                      <a:pt x="1705" y="226"/>
                    </a:lnTo>
                    <a:lnTo>
                      <a:pt x="1704" y="209"/>
                    </a:lnTo>
                    <a:lnTo>
                      <a:pt x="1704" y="192"/>
                    </a:lnTo>
                    <a:lnTo>
                      <a:pt x="1702" y="177"/>
                    </a:lnTo>
                    <a:lnTo>
                      <a:pt x="1702" y="148"/>
                    </a:lnTo>
                    <a:lnTo>
                      <a:pt x="1701" y="135"/>
                    </a:lnTo>
                    <a:lnTo>
                      <a:pt x="1696" y="135"/>
                    </a:lnTo>
                    <a:lnTo>
                      <a:pt x="1701" y="135"/>
                    </a:lnTo>
                    <a:lnTo>
                      <a:pt x="1696" y="135"/>
                    </a:lnTo>
                    <a:lnTo>
                      <a:pt x="1701" y="135"/>
                    </a:lnTo>
                    <a:lnTo>
                      <a:pt x="1701" y="123"/>
                    </a:lnTo>
                    <a:lnTo>
                      <a:pt x="1700" y="112"/>
                    </a:lnTo>
                    <a:lnTo>
                      <a:pt x="1695" y="112"/>
                    </a:lnTo>
                    <a:lnTo>
                      <a:pt x="1700" y="112"/>
                    </a:lnTo>
                    <a:lnTo>
                      <a:pt x="1695" y="112"/>
                    </a:lnTo>
                    <a:lnTo>
                      <a:pt x="1700" y="112"/>
                    </a:lnTo>
                    <a:lnTo>
                      <a:pt x="1700" y="102"/>
                    </a:lnTo>
                    <a:lnTo>
                      <a:pt x="1699" y="92"/>
                    </a:lnTo>
                    <a:lnTo>
                      <a:pt x="1693" y="92"/>
                    </a:lnTo>
                    <a:lnTo>
                      <a:pt x="1699" y="92"/>
                    </a:lnTo>
                    <a:lnTo>
                      <a:pt x="1693" y="92"/>
                    </a:lnTo>
                    <a:lnTo>
                      <a:pt x="1699" y="92"/>
                    </a:lnTo>
                    <a:lnTo>
                      <a:pt x="1699" y="76"/>
                    </a:lnTo>
                    <a:lnTo>
                      <a:pt x="1697" y="76"/>
                    </a:lnTo>
                    <a:lnTo>
                      <a:pt x="1696" y="70"/>
                    </a:lnTo>
                    <a:lnTo>
                      <a:pt x="1692" y="70"/>
                    </a:lnTo>
                    <a:lnTo>
                      <a:pt x="1697" y="70"/>
                    </a:lnTo>
                    <a:lnTo>
                      <a:pt x="1692" y="70"/>
                    </a:lnTo>
                    <a:lnTo>
                      <a:pt x="1697" y="70"/>
                    </a:lnTo>
                    <a:lnTo>
                      <a:pt x="1697" y="63"/>
                    </a:lnTo>
                    <a:lnTo>
                      <a:pt x="1696" y="62"/>
                    </a:lnTo>
                    <a:lnTo>
                      <a:pt x="1695" y="58"/>
                    </a:lnTo>
                    <a:lnTo>
                      <a:pt x="1691" y="59"/>
                    </a:lnTo>
                    <a:lnTo>
                      <a:pt x="1696" y="59"/>
                    </a:lnTo>
                    <a:lnTo>
                      <a:pt x="1695" y="58"/>
                    </a:lnTo>
                    <a:lnTo>
                      <a:pt x="1691" y="59"/>
                    </a:lnTo>
                    <a:lnTo>
                      <a:pt x="1696" y="59"/>
                    </a:lnTo>
                    <a:lnTo>
                      <a:pt x="1696" y="55"/>
                    </a:lnTo>
                    <a:lnTo>
                      <a:pt x="1695" y="55"/>
                    </a:lnTo>
                    <a:lnTo>
                      <a:pt x="1695" y="54"/>
                    </a:lnTo>
                    <a:lnTo>
                      <a:pt x="1693" y="51"/>
                    </a:lnTo>
                    <a:lnTo>
                      <a:pt x="1689" y="53"/>
                    </a:lnTo>
                    <a:lnTo>
                      <a:pt x="1695" y="53"/>
                    </a:lnTo>
                    <a:lnTo>
                      <a:pt x="1693" y="51"/>
                    </a:lnTo>
                    <a:lnTo>
                      <a:pt x="1689" y="53"/>
                    </a:lnTo>
                    <a:lnTo>
                      <a:pt x="1695" y="53"/>
                    </a:lnTo>
                    <a:lnTo>
                      <a:pt x="1695" y="51"/>
                    </a:lnTo>
                    <a:lnTo>
                      <a:pt x="1693" y="51"/>
                    </a:lnTo>
                    <a:lnTo>
                      <a:pt x="1692" y="49"/>
                    </a:lnTo>
                    <a:lnTo>
                      <a:pt x="1689" y="48"/>
                    </a:lnTo>
                    <a:lnTo>
                      <a:pt x="1687" y="49"/>
                    </a:lnTo>
                    <a:lnTo>
                      <a:pt x="1684" y="51"/>
                    </a:lnTo>
                    <a:lnTo>
                      <a:pt x="1683" y="54"/>
                    </a:lnTo>
                    <a:lnTo>
                      <a:pt x="1683" y="55"/>
                    </a:lnTo>
                    <a:lnTo>
                      <a:pt x="1687" y="55"/>
                    </a:lnTo>
                    <a:lnTo>
                      <a:pt x="1687" y="51"/>
                    </a:lnTo>
                    <a:lnTo>
                      <a:pt x="1684" y="53"/>
                    </a:lnTo>
                    <a:lnTo>
                      <a:pt x="1683" y="55"/>
                    </a:lnTo>
                    <a:lnTo>
                      <a:pt x="1687" y="55"/>
                    </a:lnTo>
                    <a:lnTo>
                      <a:pt x="1687" y="51"/>
                    </a:lnTo>
                    <a:lnTo>
                      <a:pt x="1686" y="51"/>
                    </a:lnTo>
                    <a:lnTo>
                      <a:pt x="1683" y="53"/>
                    </a:lnTo>
                    <a:lnTo>
                      <a:pt x="1682" y="55"/>
                    </a:lnTo>
                    <a:lnTo>
                      <a:pt x="1682" y="58"/>
                    </a:lnTo>
                    <a:lnTo>
                      <a:pt x="1686" y="58"/>
                    </a:lnTo>
                    <a:lnTo>
                      <a:pt x="1683" y="55"/>
                    </a:lnTo>
                    <a:lnTo>
                      <a:pt x="1682" y="58"/>
                    </a:lnTo>
                    <a:lnTo>
                      <a:pt x="1686" y="58"/>
                    </a:lnTo>
                    <a:lnTo>
                      <a:pt x="1683" y="55"/>
                    </a:lnTo>
                    <a:lnTo>
                      <a:pt x="1682" y="57"/>
                    </a:lnTo>
                    <a:lnTo>
                      <a:pt x="1680" y="59"/>
                    </a:lnTo>
                    <a:lnTo>
                      <a:pt x="1680" y="62"/>
                    </a:lnTo>
                    <a:lnTo>
                      <a:pt x="1684" y="62"/>
                    </a:lnTo>
                    <a:lnTo>
                      <a:pt x="1682" y="59"/>
                    </a:lnTo>
                    <a:lnTo>
                      <a:pt x="1680" y="62"/>
                    </a:lnTo>
                    <a:lnTo>
                      <a:pt x="1684" y="62"/>
                    </a:lnTo>
                    <a:lnTo>
                      <a:pt x="1682" y="59"/>
                    </a:lnTo>
                    <a:lnTo>
                      <a:pt x="1680" y="61"/>
                    </a:lnTo>
                    <a:lnTo>
                      <a:pt x="1679" y="63"/>
                    </a:lnTo>
                    <a:lnTo>
                      <a:pt x="1679" y="64"/>
                    </a:lnTo>
                    <a:lnTo>
                      <a:pt x="1683" y="64"/>
                    </a:lnTo>
                    <a:lnTo>
                      <a:pt x="1679" y="63"/>
                    </a:lnTo>
                    <a:lnTo>
                      <a:pt x="1679" y="64"/>
                    </a:lnTo>
                    <a:lnTo>
                      <a:pt x="1683" y="64"/>
                    </a:lnTo>
                    <a:lnTo>
                      <a:pt x="1679" y="63"/>
                    </a:lnTo>
                    <a:lnTo>
                      <a:pt x="1678" y="66"/>
                    </a:lnTo>
                    <a:lnTo>
                      <a:pt x="1678" y="71"/>
                    </a:lnTo>
                    <a:lnTo>
                      <a:pt x="1682" y="71"/>
                    </a:lnTo>
                    <a:lnTo>
                      <a:pt x="1679" y="68"/>
                    </a:lnTo>
                    <a:lnTo>
                      <a:pt x="1678" y="71"/>
                    </a:lnTo>
                    <a:lnTo>
                      <a:pt x="1682" y="71"/>
                    </a:lnTo>
                    <a:lnTo>
                      <a:pt x="1679" y="68"/>
                    </a:lnTo>
                    <a:lnTo>
                      <a:pt x="1678" y="70"/>
                    </a:lnTo>
                    <a:lnTo>
                      <a:pt x="1677" y="72"/>
                    </a:lnTo>
                    <a:lnTo>
                      <a:pt x="1677" y="75"/>
                    </a:lnTo>
                    <a:lnTo>
                      <a:pt x="1680" y="75"/>
                    </a:lnTo>
                    <a:lnTo>
                      <a:pt x="1677" y="73"/>
                    </a:lnTo>
                    <a:lnTo>
                      <a:pt x="1677" y="75"/>
                    </a:lnTo>
                    <a:lnTo>
                      <a:pt x="1680" y="75"/>
                    </a:lnTo>
                    <a:lnTo>
                      <a:pt x="1677" y="73"/>
                    </a:lnTo>
                    <a:lnTo>
                      <a:pt x="1675" y="76"/>
                    </a:lnTo>
                    <a:lnTo>
                      <a:pt x="1675" y="80"/>
                    </a:lnTo>
                    <a:lnTo>
                      <a:pt x="1679" y="80"/>
                    </a:lnTo>
                    <a:lnTo>
                      <a:pt x="1675" y="79"/>
                    </a:lnTo>
                    <a:lnTo>
                      <a:pt x="1675" y="80"/>
                    </a:lnTo>
                    <a:lnTo>
                      <a:pt x="1679" y="80"/>
                    </a:lnTo>
                    <a:lnTo>
                      <a:pt x="1675" y="79"/>
                    </a:lnTo>
                    <a:lnTo>
                      <a:pt x="1674" y="81"/>
                    </a:lnTo>
                    <a:lnTo>
                      <a:pt x="1674" y="89"/>
                    </a:lnTo>
                    <a:lnTo>
                      <a:pt x="1678" y="89"/>
                    </a:lnTo>
                    <a:lnTo>
                      <a:pt x="1674" y="88"/>
                    </a:lnTo>
                    <a:lnTo>
                      <a:pt x="1674" y="89"/>
                    </a:lnTo>
                    <a:lnTo>
                      <a:pt x="1678" y="89"/>
                    </a:lnTo>
                    <a:lnTo>
                      <a:pt x="1674" y="88"/>
                    </a:lnTo>
                    <a:lnTo>
                      <a:pt x="1673" y="90"/>
                    </a:lnTo>
                    <a:lnTo>
                      <a:pt x="1673" y="94"/>
                    </a:lnTo>
                    <a:lnTo>
                      <a:pt x="1677" y="94"/>
                    </a:lnTo>
                    <a:lnTo>
                      <a:pt x="1673" y="93"/>
                    </a:lnTo>
                    <a:lnTo>
                      <a:pt x="1673" y="94"/>
                    </a:lnTo>
                    <a:lnTo>
                      <a:pt x="1677" y="94"/>
                    </a:lnTo>
                    <a:lnTo>
                      <a:pt x="1673" y="93"/>
                    </a:lnTo>
                    <a:lnTo>
                      <a:pt x="1671" y="97"/>
                    </a:lnTo>
                    <a:lnTo>
                      <a:pt x="1671" y="102"/>
                    </a:lnTo>
                    <a:lnTo>
                      <a:pt x="1675" y="102"/>
                    </a:lnTo>
                    <a:lnTo>
                      <a:pt x="1671" y="101"/>
                    </a:lnTo>
                    <a:lnTo>
                      <a:pt x="1671" y="102"/>
                    </a:lnTo>
                    <a:lnTo>
                      <a:pt x="1675" y="102"/>
                    </a:lnTo>
                    <a:lnTo>
                      <a:pt x="1671" y="101"/>
                    </a:lnTo>
                    <a:lnTo>
                      <a:pt x="1670" y="104"/>
                    </a:lnTo>
                    <a:lnTo>
                      <a:pt x="1670" y="113"/>
                    </a:lnTo>
                    <a:lnTo>
                      <a:pt x="1674" y="113"/>
                    </a:lnTo>
                    <a:lnTo>
                      <a:pt x="1670" y="112"/>
                    </a:lnTo>
                    <a:lnTo>
                      <a:pt x="1670" y="113"/>
                    </a:lnTo>
                    <a:lnTo>
                      <a:pt x="1674" y="113"/>
                    </a:lnTo>
                    <a:lnTo>
                      <a:pt x="1670" y="112"/>
                    </a:lnTo>
                    <a:lnTo>
                      <a:pt x="1669" y="116"/>
                    </a:lnTo>
                    <a:lnTo>
                      <a:pt x="1669" y="121"/>
                    </a:lnTo>
                    <a:lnTo>
                      <a:pt x="1673" y="121"/>
                    </a:lnTo>
                    <a:lnTo>
                      <a:pt x="1669" y="120"/>
                    </a:lnTo>
                    <a:lnTo>
                      <a:pt x="1669" y="121"/>
                    </a:lnTo>
                    <a:lnTo>
                      <a:pt x="1673" y="121"/>
                    </a:lnTo>
                    <a:lnTo>
                      <a:pt x="1669" y="120"/>
                    </a:lnTo>
                    <a:lnTo>
                      <a:pt x="1668" y="124"/>
                    </a:lnTo>
                    <a:lnTo>
                      <a:pt x="1668" y="130"/>
                    </a:lnTo>
                    <a:lnTo>
                      <a:pt x="1671" y="130"/>
                    </a:lnTo>
                    <a:lnTo>
                      <a:pt x="1668" y="129"/>
                    </a:lnTo>
                    <a:lnTo>
                      <a:pt x="1668" y="130"/>
                    </a:lnTo>
                    <a:lnTo>
                      <a:pt x="1671" y="130"/>
                    </a:lnTo>
                    <a:lnTo>
                      <a:pt x="1668" y="129"/>
                    </a:lnTo>
                    <a:lnTo>
                      <a:pt x="1666" y="133"/>
                    </a:lnTo>
                    <a:lnTo>
                      <a:pt x="1666" y="145"/>
                    </a:lnTo>
                    <a:lnTo>
                      <a:pt x="1670" y="145"/>
                    </a:lnTo>
                    <a:lnTo>
                      <a:pt x="1666" y="143"/>
                    </a:lnTo>
                    <a:lnTo>
                      <a:pt x="1666" y="145"/>
                    </a:lnTo>
                    <a:lnTo>
                      <a:pt x="1670" y="145"/>
                    </a:lnTo>
                    <a:lnTo>
                      <a:pt x="1666" y="143"/>
                    </a:lnTo>
                    <a:lnTo>
                      <a:pt x="1665" y="148"/>
                    </a:lnTo>
                    <a:lnTo>
                      <a:pt x="1665" y="155"/>
                    </a:lnTo>
                    <a:lnTo>
                      <a:pt x="1669" y="155"/>
                    </a:lnTo>
                    <a:lnTo>
                      <a:pt x="1665" y="154"/>
                    </a:lnTo>
                    <a:lnTo>
                      <a:pt x="1665" y="155"/>
                    </a:lnTo>
                    <a:lnTo>
                      <a:pt x="1669" y="155"/>
                    </a:lnTo>
                    <a:lnTo>
                      <a:pt x="1665" y="154"/>
                    </a:lnTo>
                    <a:lnTo>
                      <a:pt x="1664" y="159"/>
                    </a:lnTo>
                    <a:lnTo>
                      <a:pt x="1664" y="172"/>
                    </a:lnTo>
                    <a:lnTo>
                      <a:pt x="1668" y="172"/>
                    </a:lnTo>
                    <a:lnTo>
                      <a:pt x="1664" y="172"/>
                    </a:lnTo>
                    <a:lnTo>
                      <a:pt x="1668" y="172"/>
                    </a:lnTo>
                    <a:lnTo>
                      <a:pt x="1664" y="172"/>
                    </a:lnTo>
                    <a:lnTo>
                      <a:pt x="1662" y="178"/>
                    </a:lnTo>
                    <a:lnTo>
                      <a:pt x="1662" y="183"/>
                    </a:lnTo>
                    <a:lnTo>
                      <a:pt x="1666" y="183"/>
                    </a:lnTo>
                    <a:lnTo>
                      <a:pt x="1662" y="183"/>
                    </a:lnTo>
                    <a:lnTo>
                      <a:pt x="1666" y="183"/>
                    </a:lnTo>
                    <a:lnTo>
                      <a:pt x="1662" y="183"/>
                    </a:lnTo>
                    <a:lnTo>
                      <a:pt x="1661" y="190"/>
                    </a:lnTo>
                    <a:lnTo>
                      <a:pt x="1661" y="196"/>
                    </a:lnTo>
                    <a:lnTo>
                      <a:pt x="1665" y="196"/>
                    </a:lnTo>
                    <a:lnTo>
                      <a:pt x="1661" y="196"/>
                    </a:lnTo>
                    <a:lnTo>
                      <a:pt x="1665" y="196"/>
                    </a:lnTo>
                    <a:lnTo>
                      <a:pt x="1661" y="196"/>
                    </a:lnTo>
                    <a:lnTo>
                      <a:pt x="1660" y="203"/>
                    </a:lnTo>
                    <a:lnTo>
                      <a:pt x="1660" y="217"/>
                    </a:lnTo>
                    <a:lnTo>
                      <a:pt x="1664" y="217"/>
                    </a:lnTo>
                    <a:lnTo>
                      <a:pt x="1660" y="217"/>
                    </a:lnTo>
                    <a:lnTo>
                      <a:pt x="1664" y="217"/>
                    </a:lnTo>
                    <a:lnTo>
                      <a:pt x="1660" y="217"/>
                    </a:lnTo>
                    <a:lnTo>
                      <a:pt x="1658" y="225"/>
                    </a:lnTo>
                    <a:lnTo>
                      <a:pt x="1658" y="231"/>
                    </a:lnTo>
                    <a:lnTo>
                      <a:pt x="1662" y="231"/>
                    </a:lnTo>
                    <a:lnTo>
                      <a:pt x="1658" y="231"/>
                    </a:lnTo>
                    <a:lnTo>
                      <a:pt x="1662" y="231"/>
                    </a:lnTo>
                    <a:lnTo>
                      <a:pt x="1658" y="231"/>
                    </a:lnTo>
                    <a:lnTo>
                      <a:pt x="1657" y="239"/>
                    </a:lnTo>
                    <a:lnTo>
                      <a:pt x="1657" y="247"/>
                    </a:lnTo>
                    <a:lnTo>
                      <a:pt x="1661" y="247"/>
                    </a:lnTo>
                    <a:lnTo>
                      <a:pt x="1657" y="247"/>
                    </a:lnTo>
                    <a:lnTo>
                      <a:pt x="1661" y="247"/>
                    </a:lnTo>
                    <a:lnTo>
                      <a:pt x="1657" y="247"/>
                    </a:lnTo>
                    <a:lnTo>
                      <a:pt x="1656" y="254"/>
                    </a:lnTo>
                    <a:lnTo>
                      <a:pt x="1656" y="271"/>
                    </a:lnTo>
                    <a:lnTo>
                      <a:pt x="1660" y="271"/>
                    </a:lnTo>
                    <a:lnTo>
                      <a:pt x="1656" y="271"/>
                    </a:lnTo>
                    <a:lnTo>
                      <a:pt x="1660" y="271"/>
                    </a:lnTo>
                    <a:lnTo>
                      <a:pt x="1656" y="271"/>
                    </a:lnTo>
                    <a:lnTo>
                      <a:pt x="1655" y="279"/>
                    </a:lnTo>
                    <a:lnTo>
                      <a:pt x="1655" y="288"/>
                    </a:lnTo>
                    <a:lnTo>
                      <a:pt x="1658" y="288"/>
                    </a:lnTo>
                    <a:lnTo>
                      <a:pt x="1655" y="288"/>
                    </a:lnTo>
                    <a:lnTo>
                      <a:pt x="1658" y="288"/>
                    </a:lnTo>
                    <a:lnTo>
                      <a:pt x="1655" y="288"/>
                    </a:lnTo>
                    <a:lnTo>
                      <a:pt x="1653" y="297"/>
                    </a:lnTo>
                    <a:lnTo>
                      <a:pt x="1653" y="306"/>
                    </a:lnTo>
                    <a:lnTo>
                      <a:pt x="1657" y="306"/>
                    </a:lnTo>
                    <a:lnTo>
                      <a:pt x="1653" y="306"/>
                    </a:lnTo>
                    <a:lnTo>
                      <a:pt x="1657" y="306"/>
                    </a:lnTo>
                    <a:lnTo>
                      <a:pt x="1653" y="306"/>
                    </a:lnTo>
                    <a:lnTo>
                      <a:pt x="1652" y="315"/>
                    </a:lnTo>
                    <a:lnTo>
                      <a:pt x="1652" y="334"/>
                    </a:lnTo>
                    <a:lnTo>
                      <a:pt x="1656" y="334"/>
                    </a:lnTo>
                    <a:lnTo>
                      <a:pt x="1652" y="334"/>
                    </a:lnTo>
                    <a:lnTo>
                      <a:pt x="1656" y="334"/>
                    </a:lnTo>
                    <a:lnTo>
                      <a:pt x="1652" y="334"/>
                    </a:lnTo>
                    <a:lnTo>
                      <a:pt x="1651" y="344"/>
                    </a:lnTo>
                    <a:lnTo>
                      <a:pt x="1651" y="354"/>
                    </a:lnTo>
                    <a:lnTo>
                      <a:pt x="1655" y="354"/>
                    </a:lnTo>
                    <a:lnTo>
                      <a:pt x="1651" y="354"/>
                    </a:lnTo>
                    <a:lnTo>
                      <a:pt x="1655" y="354"/>
                    </a:lnTo>
                    <a:lnTo>
                      <a:pt x="1651" y="354"/>
                    </a:lnTo>
                    <a:lnTo>
                      <a:pt x="1649" y="364"/>
                    </a:lnTo>
                    <a:lnTo>
                      <a:pt x="1649" y="375"/>
                    </a:lnTo>
                    <a:lnTo>
                      <a:pt x="1653" y="375"/>
                    </a:lnTo>
                    <a:lnTo>
                      <a:pt x="1649" y="375"/>
                    </a:lnTo>
                    <a:lnTo>
                      <a:pt x="1653" y="375"/>
                    </a:lnTo>
                    <a:lnTo>
                      <a:pt x="1649" y="375"/>
                    </a:lnTo>
                    <a:lnTo>
                      <a:pt x="1648" y="385"/>
                    </a:lnTo>
                    <a:lnTo>
                      <a:pt x="1648" y="407"/>
                    </a:lnTo>
                    <a:lnTo>
                      <a:pt x="1652" y="407"/>
                    </a:lnTo>
                    <a:lnTo>
                      <a:pt x="1648" y="407"/>
                    </a:lnTo>
                    <a:lnTo>
                      <a:pt x="1652" y="407"/>
                    </a:lnTo>
                    <a:lnTo>
                      <a:pt x="1648" y="407"/>
                    </a:lnTo>
                    <a:lnTo>
                      <a:pt x="1647" y="417"/>
                    </a:lnTo>
                    <a:lnTo>
                      <a:pt x="1647" y="429"/>
                    </a:lnTo>
                    <a:lnTo>
                      <a:pt x="1651" y="429"/>
                    </a:lnTo>
                    <a:lnTo>
                      <a:pt x="1647" y="429"/>
                    </a:lnTo>
                    <a:lnTo>
                      <a:pt x="1651" y="429"/>
                    </a:lnTo>
                    <a:lnTo>
                      <a:pt x="1647" y="429"/>
                    </a:lnTo>
                    <a:lnTo>
                      <a:pt x="1646" y="440"/>
                    </a:lnTo>
                    <a:lnTo>
                      <a:pt x="1646" y="452"/>
                    </a:lnTo>
                    <a:lnTo>
                      <a:pt x="1649" y="452"/>
                    </a:lnTo>
                    <a:lnTo>
                      <a:pt x="1646" y="452"/>
                    </a:lnTo>
                    <a:lnTo>
                      <a:pt x="1649" y="452"/>
                    </a:lnTo>
                    <a:lnTo>
                      <a:pt x="1646" y="452"/>
                    </a:lnTo>
                    <a:lnTo>
                      <a:pt x="1644" y="464"/>
                    </a:lnTo>
                    <a:lnTo>
                      <a:pt x="1644" y="488"/>
                    </a:lnTo>
                    <a:lnTo>
                      <a:pt x="1648" y="488"/>
                    </a:lnTo>
                    <a:lnTo>
                      <a:pt x="1644" y="487"/>
                    </a:lnTo>
                    <a:lnTo>
                      <a:pt x="1644" y="488"/>
                    </a:lnTo>
                    <a:lnTo>
                      <a:pt x="1648" y="488"/>
                    </a:lnTo>
                    <a:lnTo>
                      <a:pt x="1644" y="487"/>
                    </a:lnTo>
                    <a:lnTo>
                      <a:pt x="1643" y="490"/>
                    </a:lnTo>
                    <a:lnTo>
                      <a:pt x="1647" y="491"/>
                    </a:lnTo>
                    <a:lnTo>
                      <a:pt x="1647" y="487"/>
                    </a:lnTo>
                    <a:lnTo>
                      <a:pt x="1643" y="490"/>
                    </a:lnTo>
                    <a:lnTo>
                      <a:pt x="1647" y="491"/>
                    </a:lnTo>
                    <a:lnTo>
                      <a:pt x="1647" y="487"/>
                    </a:lnTo>
                    <a:lnTo>
                      <a:pt x="1624" y="487"/>
                    </a:lnTo>
                    <a:lnTo>
                      <a:pt x="1621" y="488"/>
                    </a:lnTo>
                    <a:lnTo>
                      <a:pt x="1620" y="491"/>
                    </a:lnTo>
                    <a:lnTo>
                      <a:pt x="1618" y="508"/>
                    </a:lnTo>
                    <a:lnTo>
                      <a:pt x="1618" y="553"/>
                    </a:lnTo>
                    <a:lnTo>
                      <a:pt x="1617" y="575"/>
                    </a:lnTo>
                    <a:lnTo>
                      <a:pt x="1617" y="597"/>
                    </a:lnTo>
                    <a:lnTo>
                      <a:pt x="1616" y="619"/>
                    </a:lnTo>
                    <a:lnTo>
                      <a:pt x="1616" y="640"/>
                    </a:lnTo>
                    <a:lnTo>
                      <a:pt x="1615" y="660"/>
                    </a:lnTo>
                    <a:lnTo>
                      <a:pt x="1615" y="700"/>
                    </a:lnTo>
                    <a:lnTo>
                      <a:pt x="1618" y="700"/>
                    </a:lnTo>
                    <a:lnTo>
                      <a:pt x="1615" y="700"/>
                    </a:lnTo>
                    <a:lnTo>
                      <a:pt x="1618" y="700"/>
                    </a:lnTo>
                    <a:lnTo>
                      <a:pt x="1615" y="700"/>
                    </a:lnTo>
                    <a:lnTo>
                      <a:pt x="1613" y="718"/>
                    </a:lnTo>
                    <a:lnTo>
                      <a:pt x="1613" y="736"/>
                    </a:lnTo>
                    <a:lnTo>
                      <a:pt x="1617" y="736"/>
                    </a:lnTo>
                    <a:lnTo>
                      <a:pt x="1613" y="736"/>
                    </a:lnTo>
                    <a:lnTo>
                      <a:pt x="1617" y="736"/>
                    </a:lnTo>
                    <a:lnTo>
                      <a:pt x="1613" y="736"/>
                    </a:lnTo>
                    <a:lnTo>
                      <a:pt x="1612" y="755"/>
                    </a:lnTo>
                    <a:lnTo>
                      <a:pt x="1612" y="771"/>
                    </a:lnTo>
                    <a:lnTo>
                      <a:pt x="1616" y="771"/>
                    </a:lnTo>
                    <a:lnTo>
                      <a:pt x="1612" y="771"/>
                    </a:lnTo>
                    <a:lnTo>
                      <a:pt x="1616" y="771"/>
                    </a:lnTo>
                    <a:lnTo>
                      <a:pt x="1612" y="771"/>
                    </a:lnTo>
                    <a:lnTo>
                      <a:pt x="1611" y="788"/>
                    </a:lnTo>
                    <a:lnTo>
                      <a:pt x="1611" y="819"/>
                    </a:lnTo>
                    <a:lnTo>
                      <a:pt x="1615" y="819"/>
                    </a:lnTo>
                    <a:lnTo>
                      <a:pt x="1611" y="819"/>
                    </a:lnTo>
                    <a:lnTo>
                      <a:pt x="1615" y="819"/>
                    </a:lnTo>
                    <a:lnTo>
                      <a:pt x="1611" y="819"/>
                    </a:lnTo>
                    <a:lnTo>
                      <a:pt x="1609" y="832"/>
                    </a:lnTo>
                    <a:lnTo>
                      <a:pt x="1609" y="846"/>
                    </a:lnTo>
                    <a:lnTo>
                      <a:pt x="1613" y="846"/>
                    </a:lnTo>
                    <a:lnTo>
                      <a:pt x="1609" y="846"/>
                    </a:lnTo>
                    <a:lnTo>
                      <a:pt x="1613" y="846"/>
                    </a:lnTo>
                    <a:lnTo>
                      <a:pt x="1609" y="846"/>
                    </a:lnTo>
                    <a:lnTo>
                      <a:pt x="1608" y="858"/>
                    </a:lnTo>
                    <a:lnTo>
                      <a:pt x="1608" y="870"/>
                    </a:lnTo>
                    <a:lnTo>
                      <a:pt x="1612" y="870"/>
                    </a:lnTo>
                    <a:lnTo>
                      <a:pt x="1608" y="870"/>
                    </a:lnTo>
                    <a:lnTo>
                      <a:pt x="1612" y="870"/>
                    </a:lnTo>
                    <a:lnTo>
                      <a:pt x="1608" y="870"/>
                    </a:lnTo>
                    <a:lnTo>
                      <a:pt x="1607" y="880"/>
                    </a:lnTo>
                    <a:lnTo>
                      <a:pt x="1607" y="898"/>
                    </a:lnTo>
                    <a:lnTo>
                      <a:pt x="1611" y="898"/>
                    </a:lnTo>
                    <a:lnTo>
                      <a:pt x="1607" y="898"/>
                    </a:lnTo>
                    <a:lnTo>
                      <a:pt x="1611" y="898"/>
                    </a:lnTo>
                    <a:lnTo>
                      <a:pt x="1607" y="898"/>
                    </a:lnTo>
                    <a:lnTo>
                      <a:pt x="1606" y="906"/>
                    </a:lnTo>
                    <a:lnTo>
                      <a:pt x="1606" y="912"/>
                    </a:lnTo>
                    <a:lnTo>
                      <a:pt x="1609" y="912"/>
                    </a:lnTo>
                    <a:lnTo>
                      <a:pt x="1606" y="912"/>
                    </a:lnTo>
                    <a:lnTo>
                      <a:pt x="1609" y="912"/>
                    </a:lnTo>
                    <a:lnTo>
                      <a:pt x="1606" y="912"/>
                    </a:lnTo>
                    <a:lnTo>
                      <a:pt x="1604" y="919"/>
                    </a:lnTo>
                    <a:lnTo>
                      <a:pt x="1604" y="923"/>
                    </a:lnTo>
                    <a:lnTo>
                      <a:pt x="1608" y="923"/>
                    </a:lnTo>
                    <a:lnTo>
                      <a:pt x="1604" y="921"/>
                    </a:lnTo>
                    <a:lnTo>
                      <a:pt x="1604" y="923"/>
                    </a:lnTo>
                    <a:lnTo>
                      <a:pt x="1608" y="923"/>
                    </a:lnTo>
                    <a:lnTo>
                      <a:pt x="1604" y="921"/>
                    </a:lnTo>
                    <a:lnTo>
                      <a:pt x="1603" y="925"/>
                    </a:lnTo>
                    <a:lnTo>
                      <a:pt x="1603" y="930"/>
                    </a:lnTo>
                    <a:lnTo>
                      <a:pt x="1607" y="930"/>
                    </a:lnTo>
                    <a:lnTo>
                      <a:pt x="1604" y="928"/>
                    </a:lnTo>
                    <a:lnTo>
                      <a:pt x="1603" y="930"/>
                    </a:lnTo>
                    <a:lnTo>
                      <a:pt x="1607" y="930"/>
                    </a:lnTo>
                    <a:lnTo>
                      <a:pt x="1604" y="928"/>
                    </a:lnTo>
                    <a:lnTo>
                      <a:pt x="1603" y="929"/>
                    </a:lnTo>
                    <a:lnTo>
                      <a:pt x="1606" y="932"/>
                    </a:lnTo>
                    <a:lnTo>
                      <a:pt x="1611" y="932"/>
                    </a:lnTo>
                    <a:lnTo>
                      <a:pt x="1609" y="932"/>
                    </a:lnTo>
                    <a:lnTo>
                      <a:pt x="1608" y="929"/>
                    </a:lnTo>
                    <a:lnTo>
                      <a:pt x="1606" y="928"/>
                    </a:lnTo>
                    <a:lnTo>
                      <a:pt x="1603" y="929"/>
                    </a:lnTo>
                    <a:lnTo>
                      <a:pt x="1606" y="932"/>
                    </a:lnTo>
                    <a:lnTo>
                      <a:pt x="1611" y="932"/>
                    </a:lnTo>
                    <a:lnTo>
                      <a:pt x="1611" y="930"/>
                    </a:lnTo>
                    <a:lnTo>
                      <a:pt x="1609" y="930"/>
                    </a:lnTo>
                    <a:lnTo>
                      <a:pt x="1609" y="928"/>
                    </a:lnTo>
                    <a:lnTo>
                      <a:pt x="1607" y="925"/>
                    </a:lnTo>
                    <a:lnTo>
                      <a:pt x="1603" y="928"/>
                    </a:lnTo>
                    <a:lnTo>
                      <a:pt x="1608" y="928"/>
                    </a:lnTo>
                    <a:lnTo>
                      <a:pt x="1607" y="925"/>
                    </a:lnTo>
                    <a:lnTo>
                      <a:pt x="1603" y="928"/>
                    </a:lnTo>
                    <a:lnTo>
                      <a:pt x="1608" y="928"/>
                    </a:lnTo>
                    <a:lnTo>
                      <a:pt x="1608" y="925"/>
                    </a:lnTo>
                    <a:lnTo>
                      <a:pt x="1607" y="925"/>
                    </a:lnTo>
                    <a:lnTo>
                      <a:pt x="1607" y="923"/>
                    </a:lnTo>
                    <a:lnTo>
                      <a:pt x="1606" y="921"/>
                    </a:lnTo>
                    <a:lnTo>
                      <a:pt x="1602" y="924"/>
                    </a:lnTo>
                    <a:lnTo>
                      <a:pt x="1607" y="924"/>
                    </a:lnTo>
                    <a:lnTo>
                      <a:pt x="1606" y="921"/>
                    </a:lnTo>
                    <a:lnTo>
                      <a:pt x="1602" y="924"/>
                    </a:lnTo>
                    <a:lnTo>
                      <a:pt x="1607" y="924"/>
                    </a:lnTo>
                    <a:lnTo>
                      <a:pt x="1607" y="923"/>
                    </a:lnTo>
                    <a:lnTo>
                      <a:pt x="1606" y="923"/>
                    </a:lnTo>
                    <a:lnTo>
                      <a:pt x="1606" y="920"/>
                    </a:lnTo>
                    <a:lnTo>
                      <a:pt x="1604" y="919"/>
                    </a:lnTo>
                    <a:lnTo>
                      <a:pt x="1600" y="921"/>
                    </a:lnTo>
                    <a:lnTo>
                      <a:pt x="1606" y="921"/>
                    </a:lnTo>
                    <a:lnTo>
                      <a:pt x="1604" y="919"/>
                    </a:lnTo>
                    <a:lnTo>
                      <a:pt x="1600" y="921"/>
                    </a:lnTo>
                    <a:lnTo>
                      <a:pt x="1606" y="921"/>
                    </a:lnTo>
                    <a:lnTo>
                      <a:pt x="1606" y="920"/>
                    </a:lnTo>
                    <a:lnTo>
                      <a:pt x="1604" y="920"/>
                    </a:lnTo>
                    <a:lnTo>
                      <a:pt x="1604" y="919"/>
                    </a:lnTo>
                    <a:lnTo>
                      <a:pt x="1603" y="916"/>
                    </a:lnTo>
                    <a:lnTo>
                      <a:pt x="1599" y="917"/>
                    </a:lnTo>
                    <a:lnTo>
                      <a:pt x="1604" y="917"/>
                    </a:lnTo>
                    <a:lnTo>
                      <a:pt x="1603" y="916"/>
                    </a:lnTo>
                    <a:lnTo>
                      <a:pt x="1599" y="917"/>
                    </a:lnTo>
                    <a:lnTo>
                      <a:pt x="1604" y="917"/>
                    </a:lnTo>
                    <a:lnTo>
                      <a:pt x="1604" y="915"/>
                    </a:lnTo>
                    <a:lnTo>
                      <a:pt x="1603" y="915"/>
                    </a:lnTo>
                    <a:lnTo>
                      <a:pt x="1603" y="914"/>
                    </a:lnTo>
                    <a:lnTo>
                      <a:pt x="1602" y="911"/>
                    </a:lnTo>
                    <a:lnTo>
                      <a:pt x="1598" y="912"/>
                    </a:lnTo>
                    <a:lnTo>
                      <a:pt x="1603" y="912"/>
                    </a:lnTo>
                    <a:lnTo>
                      <a:pt x="1602" y="911"/>
                    </a:lnTo>
                    <a:lnTo>
                      <a:pt x="1598" y="912"/>
                    </a:lnTo>
                    <a:lnTo>
                      <a:pt x="1603" y="912"/>
                    </a:lnTo>
                    <a:lnTo>
                      <a:pt x="1603" y="910"/>
                    </a:lnTo>
                    <a:lnTo>
                      <a:pt x="1602" y="910"/>
                    </a:lnTo>
                    <a:lnTo>
                      <a:pt x="1602" y="908"/>
                    </a:lnTo>
                    <a:lnTo>
                      <a:pt x="1600" y="906"/>
                    </a:lnTo>
                    <a:lnTo>
                      <a:pt x="1596" y="907"/>
                    </a:lnTo>
                    <a:lnTo>
                      <a:pt x="1602" y="907"/>
                    </a:lnTo>
                    <a:lnTo>
                      <a:pt x="1600" y="906"/>
                    </a:lnTo>
                    <a:lnTo>
                      <a:pt x="1596" y="907"/>
                    </a:lnTo>
                    <a:lnTo>
                      <a:pt x="1602" y="907"/>
                    </a:lnTo>
                    <a:lnTo>
                      <a:pt x="1602" y="903"/>
                    </a:lnTo>
                    <a:lnTo>
                      <a:pt x="1600" y="903"/>
                    </a:lnTo>
                    <a:lnTo>
                      <a:pt x="1600" y="902"/>
                    </a:lnTo>
                    <a:lnTo>
                      <a:pt x="1599" y="899"/>
                    </a:lnTo>
                    <a:lnTo>
                      <a:pt x="1595" y="901"/>
                    </a:lnTo>
                    <a:lnTo>
                      <a:pt x="1600" y="901"/>
                    </a:lnTo>
                    <a:lnTo>
                      <a:pt x="1599" y="899"/>
                    </a:lnTo>
                    <a:lnTo>
                      <a:pt x="1595" y="901"/>
                    </a:lnTo>
                    <a:lnTo>
                      <a:pt x="1600" y="901"/>
                    </a:lnTo>
                    <a:lnTo>
                      <a:pt x="1600" y="897"/>
                    </a:lnTo>
                    <a:lnTo>
                      <a:pt x="1599" y="897"/>
                    </a:lnTo>
                    <a:lnTo>
                      <a:pt x="1599" y="895"/>
                    </a:lnTo>
                    <a:lnTo>
                      <a:pt x="1598" y="893"/>
                    </a:lnTo>
                    <a:lnTo>
                      <a:pt x="1594" y="894"/>
                    </a:lnTo>
                    <a:lnTo>
                      <a:pt x="1599" y="894"/>
                    </a:lnTo>
                    <a:lnTo>
                      <a:pt x="1598" y="893"/>
                    </a:lnTo>
                    <a:lnTo>
                      <a:pt x="1594" y="894"/>
                    </a:lnTo>
                    <a:lnTo>
                      <a:pt x="1599" y="894"/>
                    </a:lnTo>
                    <a:lnTo>
                      <a:pt x="1599" y="892"/>
                    </a:lnTo>
                    <a:lnTo>
                      <a:pt x="1598" y="890"/>
                    </a:lnTo>
                    <a:lnTo>
                      <a:pt x="1596" y="886"/>
                    </a:lnTo>
                    <a:lnTo>
                      <a:pt x="1593" y="888"/>
                    </a:lnTo>
                    <a:lnTo>
                      <a:pt x="1598" y="888"/>
                    </a:lnTo>
                    <a:lnTo>
                      <a:pt x="1596" y="886"/>
                    </a:lnTo>
                    <a:lnTo>
                      <a:pt x="1593" y="888"/>
                    </a:lnTo>
                    <a:lnTo>
                      <a:pt x="1598" y="888"/>
                    </a:lnTo>
                    <a:lnTo>
                      <a:pt x="1598" y="881"/>
                    </a:lnTo>
                    <a:lnTo>
                      <a:pt x="1596" y="880"/>
                    </a:lnTo>
                    <a:lnTo>
                      <a:pt x="1595" y="876"/>
                    </a:lnTo>
                    <a:lnTo>
                      <a:pt x="1591" y="877"/>
                    </a:lnTo>
                    <a:lnTo>
                      <a:pt x="1596" y="877"/>
                    </a:lnTo>
                    <a:lnTo>
                      <a:pt x="1595" y="876"/>
                    </a:lnTo>
                    <a:lnTo>
                      <a:pt x="1591" y="877"/>
                    </a:lnTo>
                    <a:lnTo>
                      <a:pt x="1596" y="877"/>
                    </a:lnTo>
                    <a:lnTo>
                      <a:pt x="1596" y="873"/>
                    </a:lnTo>
                    <a:lnTo>
                      <a:pt x="1595" y="872"/>
                    </a:lnTo>
                    <a:lnTo>
                      <a:pt x="1594" y="868"/>
                    </a:lnTo>
                    <a:lnTo>
                      <a:pt x="1590" y="870"/>
                    </a:lnTo>
                    <a:lnTo>
                      <a:pt x="1595" y="870"/>
                    </a:lnTo>
                    <a:lnTo>
                      <a:pt x="1594" y="868"/>
                    </a:lnTo>
                    <a:lnTo>
                      <a:pt x="1590" y="870"/>
                    </a:lnTo>
                    <a:lnTo>
                      <a:pt x="1595" y="870"/>
                    </a:lnTo>
                    <a:lnTo>
                      <a:pt x="1595" y="866"/>
                    </a:lnTo>
                    <a:lnTo>
                      <a:pt x="1594" y="864"/>
                    </a:lnTo>
                    <a:lnTo>
                      <a:pt x="1593" y="861"/>
                    </a:lnTo>
                    <a:lnTo>
                      <a:pt x="1589" y="862"/>
                    </a:lnTo>
                    <a:lnTo>
                      <a:pt x="1594" y="862"/>
                    </a:lnTo>
                    <a:lnTo>
                      <a:pt x="1593" y="861"/>
                    </a:lnTo>
                    <a:lnTo>
                      <a:pt x="1589" y="862"/>
                    </a:lnTo>
                    <a:lnTo>
                      <a:pt x="1594" y="862"/>
                    </a:lnTo>
                    <a:lnTo>
                      <a:pt x="1594" y="853"/>
                    </a:lnTo>
                    <a:lnTo>
                      <a:pt x="1593" y="851"/>
                    </a:lnTo>
                    <a:lnTo>
                      <a:pt x="1591" y="848"/>
                    </a:lnTo>
                    <a:lnTo>
                      <a:pt x="1587" y="849"/>
                    </a:lnTo>
                    <a:lnTo>
                      <a:pt x="1593" y="849"/>
                    </a:lnTo>
                    <a:lnTo>
                      <a:pt x="1591" y="848"/>
                    </a:lnTo>
                    <a:lnTo>
                      <a:pt x="1587" y="849"/>
                    </a:lnTo>
                    <a:lnTo>
                      <a:pt x="1593" y="849"/>
                    </a:lnTo>
                    <a:lnTo>
                      <a:pt x="1593" y="844"/>
                    </a:lnTo>
                    <a:lnTo>
                      <a:pt x="1591" y="844"/>
                    </a:lnTo>
                    <a:lnTo>
                      <a:pt x="1590" y="839"/>
                    </a:lnTo>
                    <a:lnTo>
                      <a:pt x="1586" y="839"/>
                    </a:lnTo>
                    <a:lnTo>
                      <a:pt x="1591" y="839"/>
                    </a:lnTo>
                    <a:lnTo>
                      <a:pt x="1586" y="839"/>
                    </a:lnTo>
                    <a:lnTo>
                      <a:pt x="1591" y="839"/>
                    </a:lnTo>
                    <a:lnTo>
                      <a:pt x="1591" y="833"/>
                    </a:lnTo>
                    <a:lnTo>
                      <a:pt x="1590" y="833"/>
                    </a:lnTo>
                    <a:lnTo>
                      <a:pt x="1589" y="828"/>
                    </a:lnTo>
                    <a:lnTo>
                      <a:pt x="1585" y="828"/>
                    </a:lnTo>
                    <a:lnTo>
                      <a:pt x="1590" y="828"/>
                    </a:lnTo>
                    <a:lnTo>
                      <a:pt x="1585" y="828"/>
                    </a:lnTo>
                    <a:lnTo>
                      <a:pt x="1590" y="828"/>
                    </a:lnTo>
                    <a:lnTo>
                      <a:pt x="1590" y="818"/>
                    </a:lnTo>
                    <a:lnTo>
                      <a:pt x="1589" y="818"/>
                    </a:lnTo>
                    <a:lnTo>
                      <a:pt x="1587" y="811"/>
                    </a:lnTo>
                    <a:lnTo>
                      <a:pt x="1584" y="811"/>
                    </a:lnTo>
                    <a:lnTo>
                      <a:pt x="1589" y="811"/>
                    </a:lnTo>
                    <a:lnTo>
                      <a:pt x="1584" y="811"/>
                    </a:lnTo>
                    <a:lnTo>
                      <a:pt x="1589" y="811"/>
                    </a:lnTo>
                    <a:lnTo>
                      <a:pt x="1589" y="806"/>
                    </a:lnTo>
                    <a:lnTo>
                      <a:pt x="1587" y="806"/>
                    </a:lnTo>
                    <a:lnTo>
                      <a:pt x="1586" y="800"/>
                    </a:lnTo>
                    <a:lnTo>
                      <a:pt x="1582" y="800"/>
                    </a:lnTo>
                    <a:lnTo>
                      <a:pt x="1587" y="800"/>
                    </a:lnTo>
                    <a:lnTo>
                      <a:pt x="1582" y="800"/>
                    </a:lnTo>
                    <a:lnTo>
                      <a:pt x="1587" y="800"/>
                    </a:lnTo>
                    <a:lnTo>
                      <a:pt x="1587" y="793"/>
                    </a:lnTo>
                    <a:lnTo>
                      <a:pt x="1586" y="793"/>
                    </a:lnTo>
                    <a:lnTo>
                      <a:pt x="1584" y="780"/>
                    </a:lnTo>
                    <a:lnTo>
                      <a:pt x="1580" y="780"/>
                    </a:lnTo>
                    <a:lnTo>
                      <a:pt x="1585" y="780"/>
                    </a:lnTo>
                    <a:lnTo>
                      <a:pt x="1580" y="780"/>
                    </a:lnTo>
                    <a:lnTo>
                      <a:pt x="1585" y="780"/>
                    </a:lnTo>
                    <a:lnTo>
                      <a:pt x="1585" y="760"/>
                    </a:lnTo>
                    <a:lnTo>
                      <a:pt x="1584" y="752"/>
                    </a:lnTo>
                    <a:lnTo>
                      <a:pt x="1578" y="752"/>
                    </a:lnTo>
                    <a:lnTo>
                      <a:pt x="1584" y="752"/>
                    </a:lnTo>
                    <a:lnTo>
                      <a:pt x="1578" y="752"/>
                    </a:lnTo>
                    <a:lnTo>
                      <a:pt x="1584" y="752"/>
                    </a:lnTo>
                    <a:lnTo>
                      <a:pt x="1584" y="744"/>
                    </a:lnTo>
                    <a:lnTo>
                      <a:pt x="1582" y="736"/>
                    </a:lnTo>
                    <a:lnTo>
                      <a:pt x="1577" y="736"/>
                    </a:lnTo>
                    <a:lnTo>
                      <a:pt x="1582" y="736"/>
                    </a:lnTo>
                    <a:lnTo>
                      <a:pt x="1577" y="736"/>
                    </a:lnTo>
                    <a:lnTo>
                      <a:pt x="1582" y="736"/>
                    </a:lnTo>
                    <a:lnTo>
                      <a:pt x="1582" y="721"/>
                    </a:lnTo>
                    <a:lnTo>
                      <a:pt x="1581" y="713"/>
                    </a:lnTo>
                    <a:lnTo>
                      <a:pt x="1576" y="713"/>
                    </a:lnTo>
                    <a:lnTo>
                      <a:pt x="1581" y="713"/>
                    </a:lnTo>
                    <a:lnTo>
                      <a:pt x="1576" y="713"/>
                    </a:lnTo>
                    <a:lnTo>
                      <a:pt x="1581" y="713"/>
                    </a:lnTo>
                    <a:lnTo>
                      <a:pt x="1581" y="704"/>
                    </a:lnTo>
                    <a:lnTo>
                      <a:pt x="1580" y="696"/>
                    </a:lnTo>
                    <a:lnTo>
                      <a:pt x="1575" y="696"/>
                    </a:lnTo>
                    <a:lnTo>
                      <a:pt x="1580" y="696"/>
                    </a:lnTo>
                    <a:lnTo>
                      <a:pt x="1575" y="696"/>
                    </a:lnTo>
                    <a:lnTo>
                      <a:pt x="1580" y="696"/>
                    </a:lnTo>
                    <a:lnTo>
                      <a:pt x="1580" y="687"/>
                    </a:lnTo>
                    <a:lnTo>
                      <a:pt x="1578" y="678"/>
                    </a:lnTo>
                    <a:lnTo>
                      <a:pt x="1573" y="678"/>
                    </a:lnTo>
                    <a:lnTo>
                      <a:pt x="1578" y="678"/>
                    </a:lnTo>
                    <a:lnTo>
                      <a:pt x="1573" y="678"/>
                    </a:lnTo>
                    <a:lnTo>
                      <a:pt x="1578" y="678"/>
                    </a:lnTo>
                    <a:lnTo>
                      <a:pt x="1578" y="660"/>
                    </a:lnTo>
                    <a:lnTo>
                      <a:pt x="1577" y="650"/>
                    </a:lnTo>
                    <a:lnTo>
                      <a:pt x="1572" y="650"/>
                    </a:lnTo>
                    <a:lnTo>
                      <a:pt x="1577" y="650"/>
                    </a:lnTo>
                    <a:lnTo>
                      <a:pt x="1572" y="650"/>
                    </a:lnTo>
                    <a:lnTo>
                      <a:pt x="1577" y="650"/>
                    </a:lnTo>
                    <a:lnTo>
                      <a:pt x="1577" y="641"/>
                    </a:lnTo>
                    <a:lnTo>
                      <a:pt x="1576" y="630"/>
                    </a:lnTo>
                    <a:lnTo>
                      <a:pt x="1571" y="630"/>
                    </a:lnTo>
                    <a:lnTo>
                      <a:pt x="1576" y="630"/>
                    </a:lnTo>
                    <a:lnTo>
                      <a:pt x="1571" y="630"/>
                    </a:lnTo>
                    <a:lnTo>
                      <a:pt x="1576" y="630"/>
                    </a:lnTo>
                    <a:lnTo>
                      <a:pt x="1576" y="620"/>
                    </a:lnTo>
                    <a:lnTo>
                      <a:pt x="1575" y="610"/>
                    </a:lnTo>
                    <a:lnTo>
                      <a:pt x="1569" y="610"/>
                    </a:lnTo>
                    <a:lnTo>
                      <a:pt x="1575" y="610"/>
                    </a:lnTo>
                    <a:lnTo>
                      <a:pt x="1569" y="610"/>
                    </a:lnTo>
                    <a:lnTo>
                      <a:pt x="1575" y="610"/>
                    </a:lnTo>
                    <a:lnTo>
                      <a:pt x="1575" y="589"/>
                    </a:lnTo>
                    <a:lnTo>
                      <a:pt x="1573" y="577"/>
                    </a:lnTo>
                    <a:lnTo>
                      <a:pt x="1568" y="577"/>
                    </a:lnTo>
                    <a:lnTo>
                      <a:pt x="1573" y="577"/>
                    </a:lnTo>
                    <a:lnTo>
                      <a:pt x="1568" y="577"/>
                    </a:lnTo>
                    <a:lnTo>
                      <a:pt x="1573" y="577"/>
                    </a:lnTo>
                    <a:lnTo>
                      <a:pt x="1573" y="567"/>
                    </a:lnTo>
                    <a:lnTo>
                      <a:pt x="1572" y="556"/>
                    </a:lnTo>
                    <a:lnTo>
                      <a:pt x="1567" y="556"/>
                    </a:lnTo>
                    <a:lnTo>
                      <a:pt x="1572" y="556"/>
                    </a:lnTo>
                    <a:lnTo>
                      <a:pt x="1567" y="556"/>
                    </a:lnTo>
                    <a:lnTo>
                      <a:pt x="1572" y="556"/>
                    </a:lnTo>
                    <a:lnTo>
                      <a:pt x="1572" y="544"/>
                    </a:lnTo>
                    <a:lnTo>
                      <a:pt x="1571" y="532"/>
                    </a:lnTo>
                    <a:lnTo>
                      <a:pt x="1566" y="532"/>
                    </a:lnTo>
                    <a:lnTo>
                      <a:pt x="1571" y="532"/>
                    </a:lnTo>
                    <a:lnTo>
                      <a:pt x="1566" y="532"/>
                    </a:lnTo>
                    <a:lnTo>
                      <a:pt x="1571" y="532"/>
                    </a:lnTo>
                    <a:lnTo>
                      <a:pt x="1571" y="509"/>
                    </a:lnTo>
                    <a:lnTo>
                      <a:pt x="1569" y="496"/>
                    </a:lnTo>
                    <a:lnTo>
                      <a:pt x="1564" y="496"/>
                    </a:lnTo>
                    <a:lnTo>
                      <a:pt x="1569" y="496"/>
                    </a:lnTo>
                    <a:lnTo>
                      <a:pt x="1564" y="496"/>
                    </a:lnTo>
                    <a:lnTo>
                      <a:pt x="1569" y="496"/>
                    </a:lnTo>
                    <a:lnTo>
                      <a:pt x="1569" y="491"/>
                    </a:lnTo>
                    <a:lnTo>
                      <a:pt x="1568" y="491"/>
                    </a:lnTo>
                    <a:lnTo>
                      <a:pt x="1567" y="488"/>
                    </a:lnTo>
                    <a:lnTo>
                      <a:pt x="1564" y="487"/>
                    </a:lnTo>
                    <a:lnTo>
                      <a:pt x="1540" y="487"/>
                    </a:lnTo>
                    <a:lnTo>
                      <a:pt x="1540" y="491"/>
                    </a:lnTo>
                    <a:lnTo>
                      <a:pt x="1545" y="491"/>
                    </a:lnTo>
                    <a:lnTo>
                      <a:pt x="1544" y="491"/>
                    </a:lnTo>
                    <a:lnTo>
                      <a:pt x="1542" y="488"/>
                    </a:lnTo>
                    <a:lnTo>
                      <a:pt x="1540" y="487"/>
                    </a:lnTo>
                    <a:lnTo>
                      <a:pt x="1540" y="491"/>
                    </a:lnTo>
                    <a:lnTo>
                      <a:pt x="1545" y="491"/>
                    </a:lnTo>
                    <a:lnTo>
                      <a:pt x="1545" y="455"/>
                    </a:lnTo>
                    <a:lnTo>
                      <a:pt x="1544" y="433"/>
                    </a:lnTo>
                    <a:lnTo>
                      <a:pt x="1544" y="411"/>
                    </a:lnTo>
                    <a:lnTo>
                      <a:pt x="1542" y="389"/>
                    </a:lnTo>
                    <a:lnTo>
                      <a:pt x="1542" y="367"/>
                    </a:lnTo>
                    <a:lnTo>
                      <a:pt x="1541" y="346"/>
                    </a:lnTo>
                    <a:lnTo>
                      <a:pt x="1541" y="305"/>
                    </a:lnTo>
                    <a:lnTo>
                      <a:pt x="1540" y="285"/>
                    </a:lnTo>
                    <a:lnTo>
                      <a:pt x="1540" y="266"/>
                    </a:lnTo>
                    <a:lnTo>
                      <a:pt x="1538" y="248"/>
                    </a:lnTo>
                    <a:lnTo>
                      <a:pt x="1538" y="230"/>
                    </a:lnTo>
                    <a:lnTo>
                      <a:pt x="1537" y="213"/>
                    </a:lnTo>
                    <a:lnTo>
                      <a:pt x="1537" y="181"/>
                    </a:lnTo>
                    <a:lnTo>
                      <a:pt x="1536" y="166"/>
                    </a:lnTo>
                    <a:lnTo>
                      <a:pt x="1531" y="166"/>
                    </a:lnTo>
                    <a:lnTo>
                      <a:pt x="1536" y="166"/>
                    </a:lnTo>
                    <a:lnTo>
                      <a:pt x="1531" y="166"/>
                    </a:lnTo>
                    <a:lnTo>
                      <a:pt x="1536" y="166"/>
                    </a:lnTo>
                    <a:lnTo>
                      <a:pt x="1536" y="152"/>
                    </a:lnTo>
                    <a:lnTo>
                      <a:pt x="1535" y="138"/>
                    </a:lnTo>
                    <a:lnTo>
                      <a:pt x="1529" y="138"/>
                    </a:lnTo>
                    <a:lnTo>
                      <a:pt x="1535" y="138"/>
                    </a:lnTo>
                    <a:lnTo>
                      <a:pt x="1529" y="138"/>
                    </a:lnTo>
                    <a:lnTo>
                      <a:pt x="1535" y="138"/>
                    </a:lnTo>
                    <a:lnTo>
                      <a:pt x="1535" y="126"/>
                    </a:lnTo>
                    <a:lnTo>
                      <a:pt x="1533" y="115"/>
                    </a:lnTo>
                    <a:lnTo>
                      <a:pt x="1528" y="115"/>
                    </a:lnTo>
                    <a:lnTo>
                      <a:pt x="1533" y="115"/>
                    </a:lnTo>
                    <a:lnTo>
                      <a:pt x="1528" y="115"/>
                    </a:lnTo>
                    <a:lnTo>
                      <a:pt x="1533" y="115"/>
                    </a:lnTo>
                    <a:lnTo>
                      <a:pt x="1533" y="94"/>
                    </a:lnTo>
                    <a:lnTo>
                      <a:pt x="1532" y="85"/>
                    </a:lnTo>
                    <a:lnTo>
                      <a:pt x="1527" y="85"/>
                    </a:lnTo>
                    <a:lnTo>
                      <a:pt x="1532" y="85"/>
                    </a:lnTo>
                    <a:lnTo>
                      <a:pt x="1527" y="85"/>
                    </a:lnTo>
                    <a:lnTo>
                      <a:pt x="1532" y="85"/>
                    </a:lnTo>
                    <a:lnTo>
                      <a:pt x="1532" y="77"/>
                    </a:lnTo>
                    <a:lnTo>
                      <a:pt x="1531" y="77"/>
                    </a:lnTo>
                    <a:lnTo>
                      <a:pt x="1529" y="71"/>
                    </a:lnTo>
                    <a:lnTo>
                      <a:pt x="1525" y="71"/>
                    </a:lnTo>
                    <a:lnTo>
                      <a:pt x="1531" y="71"/>
                    </a:lnTo>
                    <a:lnTo>
                      <a:pt x="1525" y="71"/>
                    </a:lnTo>
                    <a:lnTo>
                      <a:pt x="1531" y="71"/>
                    </a:lnTo>
                    <a:lnTo>
                      <a:pt x="1531" y="64"/>
                    </a:lnTo>
                    <a:lnTo>
                      <a:pt x="1529" y="63"/>
                    </a:lnTo>
                    <a:lnTo>
                      <a:pt x="1528" y="59"/>
                    </a:lnTo>
                    <a:lnTo>
                      <a:pt x="1524" y="61"/>
                    </a:lnTo>
                    <a:lnTo>
                      <a:pt x="1529" y="61"/>
                    </a:lnTo>
                    <a:lnTo>
                      <a:pt x="1528" y="59"/>
                    </a:lnTo>
                    <a:lnTo>
                      <a:pt x="1524" y="61"/>
                    </a:lnTo>
                    <a:lnTo>
                      <a:pt x="1529" y="61"/>
                    </a:lnTo>
                    <a:lnTo>
                      <a:pt x="1529" y="54"/>
                    </a:lnTo>
                    <a:lnTo>
                      <a:pt x="1528" y="54"/>
                    </a:lnTo>
                    <a:lnTo>
                      <a:pt x="1528" y="53"/>
                    </a:lnTo>
                    <a:lnTo>
                      <a:pt x="1527" y="50"/>
                    </a:lnTo>
                    <a:lnTo>
                      <a:pt x="1525" y="49"/>
                    </a:lnTo>
                    <a:lnTo>
                      <a:pt x="1523" y="48"/>
                    </a:lnTo>
                    <a:lnTo>
                      <a:pt x="1522" y="48"/>
                    </a:lnTo>
                    <a:lnTo>
                      <a:pt x="1519" y="49"/>
                    </a:lnTo>
                    <a:lnTo>
                      <a:pt x="1518" y="51"/>
                    </a:lnTo>
                    <a:lnTo>
                      <a:pt x="1518" y="54"/>
                    </a:lnTo>
                    <a:lnTo>
                      <a:pt x="1522" y="54"/>
                    </a:lnTo>
                    <a:lnTo>
                      <a:pt x="1522" y="50"/>
                    </a:lnTo>
                    <a:lnTo>
                      <a:pt x="1519" y="51"/>
                    </a:lnTo>
                    <a:lnTo>
                      <a:pt x="1518" y="54"/>
                    </a:lnTo>
                    <a:lnTo>
                      <a:pt x="1522" y="54"/>
                    </a:lnTo>
                    <a:lnTo>
                      <a:pt x="1522" y="50"/>
                    </a:lnTo>
                    <a:lnTo>
                      <a:pt x="1520" y="50"/>
                    </a:lnTo>
                    <a:lnTo>
                      <a:pt x="1518" y="51"/>
                    </a:lnTo>
                    <a:lnTo>
                      <a:pt x="1516" y="54"/>
                    </a:lnTo>
                    <a:lnTo>
                      <a:pt x="1516" y="55"/>
                    </a:lnTo>
                    <a:lnTo>
                      <a:pt x="1520" y="55"/>
                    </a:lnTo>
                    <a:lnTo>
                      <a:pt x="1518" y="53"/>
                    </a:lnTo>
                    <a:lnTo>
                      <a:pt x="1516" y="55"/>
                    </a:lnTo>
                    <a:lnTo>
                      <a:pt x="1520" y="55"/>
                    </a:lnTo>
                    <a:lnTo>
                      <a:pt x="1518" y="53"/>
                    </a:lnTo>
                    <a:lnTo>
                      <a:pt x="1516" y="54"/>
                    </a:lnTo>
                    <a:lnTo>
                      <a:pt x="1515" y="57"/>
                    </a:lnTo>
                    <a:lnTo>
                      <a:pt x="1515" y="58"/>
                    </a:lnTo>
                    <a:lnTo>
                      <a:pt x="1519" y="58"/>
                    </a:lnTo>
                    <a:lnTo>
                      <a:pt x="1516" y="55"/>
                    </a:lnTo>
                    <a:lnTo>
                      <a:pt x="1515" y="58"/>
                    </a:lnTo>
                    <a:lnTo>
                      <a:pt x="1519" y="58"/>
                    </a:lnTo>
                    <a:lnTo>
                      <a:pt x="1516" y="55"/>
                    </a:lnTo>
                    <a:lnTo>
                      <a:pt x="1515" y="57"/>
                    </a:lnTo>
                    <a:lnTo>
                      <a:pt x="1514" y="59"/>
                    </a:lnTo>
                    <a:lnTo>
                      <a:pt x="1514" y="63"/>
                    </a:lnTo>
                    <a:lnTo>
                      <a:pt x="1518" y="63"/>
                    </a:lnTo>
                    <a:lnTo>
                      <a:pt x="1515" y="61"/>
                    </a:lnTo>
                    <a:lnTo>
                      <a:pt x="1514" y="63"/>
                    </a:lnTo>
                    <a:lnTo>
                      <a:pt x="1518" y="63"/>
                    </a:lnTo>
                    <a:lnTo>
                      <a:pt x="1515" y="61"/>
                    </a:lnTo>
                    <a:lnTo>
                      <a:pt x="1514" y="62"/>
                    </a:lnTo>
                    <a:lnTo>
                      <a:pt x="1513" y="64"/>
                    </a:lnTo>
                    <a:lnTo>
                      <a:pt x="1513" y="66"/>
                    </a:lnTo>
                    <a:lnTo>
                      <a:pt x="1516" y="66"/>
                    </a:lnTo>
                    <a:lnTo>
                      <a:pt x="1513" y="64"/>
                    </a:lnTo>
                    <a:lnTo>
                      <a:pt x="1513" y="66"/>
                    </a:lnTo>
                    <a:lnTo>
                      <a:pt x="1516" y="66"/>
                    </a:lnTo>
                    <a:lnTo>
                      <a:pt x="1513" y="64"/>
                    </a:lnTo>
                    <a:lnTo>
                      <a:pt x="1511" y="67"/>
                    </a:lnTo>
                    <a:lnTo>
                      <a:pt x="1511" y="70"/>
                    </a:lnTo>
                    <a:lnTo>
                      <a:pt x="1515" y="70"/>
                    </a:lnTo>
                    <a:lnTo>
                      <a:pt x="1511" y="68"/>
                    </a:lnTo>
                    <a:lnTo>
                      <a:pt x="1511" y="70"/>
                    </a:lnTo>
                    <a:lnTo>
                      <a:pt x="1515" y="70"/>
                    </a:lnTo>
                    <a:lnTo>
                      <a:pt x="1511" y="68"/>
                    </a:lnTo>
                    <a:lnTo>
                      <a:pt x="1510" y="71"/>
                    </a:lnTo>
                    <a:lnTo>
                      <a:pt x="1510" y="77"/>
                    </a:lnTo>
                    <a:lnTo>
                      <a:pt x="1514" y="77"/>
                    </a:lnTo>
                    <a:lnTo>
                      <a:pt x="1510" y="76"/>
                    </a:lnTo>
                    <a:lnTo>
                      <a:pt x="1510" y="77"/>
                    </a:lnTo>
                    <a:lnTo>
                      <a:pt x="1514" y="77"/>
                    </a:lnTo>
                    <a:lnTo>
                      <a:pt x="1510" y="76"/>
                    </a:lnTo>
                    <a:lnTo>
                      <a:pt x="1509" y="79"/>
                    </a:lnTo>
                    <a:lnTo>
                      <a:pt x="1509" y="82"/>
                    </a:lnTo>
                    <a:lnTo>
                      <a:pt x="1513" y="82"/>
                    </a:lnTo>
                    <a:lnTo>
                      <a:pt x="1509" y="81"/>
                    </a:lnTo>
                    <a:lnTo>
                      <a:pt x="1509" y="82"/>
                    </a:lnTo>
                    <a:lnTo>
                      <a:pt x="1513" y="82"/>
                    </a:lnTo>
                    <a:lnTo>
                      <a:pt x="1509" y="81"/>
                    </a:lnTo>
                    <a:lnTo>
                      <a:pt x="1507" y="84"/>
                    </a:lnTo>
                    <a:lnTo>
                      <a:pt x="1507" y="88"/>
                    </a:lnTo>
                    <a:lnTo>
                      <a:pt x="1511" y="88"/>
                    </a:lnTo>
                    <a:lnTo>
                      <a:pt x="1507" y="86"/>
                    </a:lnTo>
                    <a:lnTo>
                      <a:pt x="1507" y="88"/>
                    </a:lnTo>
                    <a:lnTo>
                      <a:pt x="1511" y="88"/>
                    </a:lnTo>
                    <a:lnTo>
                      <a:pt x="1507" y="86"/>
                    </a:lnTo>
                    <a:lnTo>
                      <a:pt x="1506" y="90"/>
                    </a:lnTo>
                    <a:lnTo>
                      <a:pt x="1506" y="98"/>
                    </a:lnTo>
                    <a:lnTo>
                      <a:pt x="1510" y="98"/>
                    </a:lnTo>
                    <a:lnTo>
                      <a:pt x="1506" y="97"/>
                    </a:lnTo>
                    <a:lnTo>
                      <a:pt x="1506" y="98"/>
                    </a:lnTo>
                    <a:lnTo>
                      <a:pt x="1510" y="98"/>
                    </a:lnTo>
                    <a:lnTo>
                      <a:pt x="1506" y="97"/>
                    </a:lnTo>
                    <a:lnTo>
                      <a:pt x="1505" y="99"/>
                    </a:lnTo>
                    <a:lnTo>
                      <a:pt x="1505" y="104"/>
                    </a:lnTo>
                    <a:lnTo>
                      <a:pt x="1509" y="104"/>
                    </a:lnTo>
                    <a:lnTo>
                      <a:pt x="1505" y="103"/>
                    </a:lnTo>
                    <a:lnTo>
                      <a:pt x="1505" y="104"/>
                    </a:lnTo>
                    <a:lnTo>
                      <a:pt x="1509" y="104"/>
                    </a:lnTo>
                    <a:lnTo>
                      <a:pt x="1505" y="103"/>
                    </a:lnTo>
                    <a:lnTo>
                      <a:pt x="1504" y="107"/>
                    </a:lnTo>
                    <a:lnTo>
                      <a:pt x="1504" y="112"/>
                    </a:lnTo>
                    <a:lnTo>
                      <a:pt x="1507" y="112"/>
                    </a:lnTo>
                    <a:lnTo>
                      <a:pt x="1504" y="111"/>
                    </a:lnTo>
                    <a:lnTo>
                      <a:pt x="1504" y="112"/>
                    </a:lnTo>
                    <a:lnTo>
                      <a:pt x="1507" y="112"/>
                    </a:lnTo>
                    <a:lnTo>
                      <a:pt x="1504" y="111"/>
                    </a:lnTo>
                    <a:lnTo>
                      <a:pt x="1502" y="115"/>
                    </a:lnTo>
                    <a:lnTo>
                      <a:pt x="1502" y="125"/>
                    </a:lnTo>
                    <a:lnTo>
                      <a:pt x="1506" y="125"/>
                    </a:lnTo>
                    <a:lnTo>
                      <a:pt x="1502" y="124"/>
                    </a:lnTo>
                    <a:lnTo>
                      <a:pt x="1502" y="125"/>
                    </a:lnTo>
                    <a:lnTo>
                      <a:pt x="1506" y="125"/>
                    </a:lnTo>
                    <a:lnTo>
                      <a:pt x="1502" y="124"/>
                    </a:lnTo>
                    <a:lnTo>
                      <a:pt x="1501" y="128"/>
                    </a:lnTo>
                    <a:lnTo>
                      <a:pt x="1501" y="134"/>
                    </a:lnTo>
                    <a:lnTo>
                      <a:pt x="1505" y="134"/>
                    </a:lnTo>
                    <a:lnTo>
                      <a:pt x="1501" y="133"/>
                    </a:lnTo>
                    <a:lnTo>
                      <a:pt x="1501" y="134"/>
                    </a:lnTo>
                    <a:lnTo>
                      <a:pt x="1505" y="134"/>
                    </a:lnTo>
                    <a:lnTo>
                      <a:pt x="1501" y="133"/>
                    </a:lnTo>
                    <a:lnTo>
                      <a:pt x="1500" y="137"/>
                    </a:lnTo>
                    <a:lnTo>
                      <a:pt x="1500" y="143"/>
                    </a:lnTo>
                    <a:lnTo>
                      <a:pt x="1504" y="143"/>
                    </a:lnTo>
                    <a:lnTo>
                      <a:pt x="1500" y="142"/>
                    </a:lnTo>
                    <a:lnTo>
                      <a:pt x="1500" y="143"/>
                    </a:lnTo>
                    <a:lnTo>
                      <a:pt x="1504" y="143"/>
                    </a:lnTo>
                    <a:lnTo>
                      <a:pt x="1500" y="142"/>
                    </a:lnTo>
                    <a:lnTo>
                      <a:pt x="1498" y="147"/>
                    </a:lnTo>
                    <a:lnTo>
                      <a:pt x="1498" y="159"/>
                    </a:lnTo>
                    <a:lnTo>
                      <a:pt x="1502" y="159"/>
                    </a:lnTo>
                    <a:lnTo>
                      <a:pt x="1498" y="159"/>
                    </a:lnTo>
                    <a:lnTo>
                      <a:pt x="1502" y="159"/>
                    </a:lnTo>
                    <a:lnTo>
                      <a:pt x="1498" y="159"/>
                    </a:lnTo>
                    <a:lnTo>
                      <a:pt x="1497" y="165"/>
                    </a:lnTo>
                    <a:lnTo>
                      <a:pt x="1497" y="170"/>
                    </a:lnTo>
                    <a:lnTo>
                      <a:pt x="1501" y="170"/>
                    </a:lnTo>
                    <a:lnTo>
                      <a:pt x="1497" y="170"/>
                    </a:lnTo>
                    <a:lnTo>
                      <a:pt x="1501" y="170"/>
                    </a:lnTo>
                    <a:lnTo>
                      <a:pt x="1497" y="170"/>
                    </a:lnTo>
                    <a:lnTo>
                      <a:pt x="1496" y="177"/>
                    </a:lnTo>
                    <a:lnTo>
                      <a:pt x="1496" y="183"/>
                    </a:lnTo>
                    <a:lnTo>
                      <a:pt x="1500" y="183"/>
                    </a:lnTo>
                    <a:lnTo>
                      <a:pt x="1496" y="182"/>
                    </a:lnTo>
                    <a:lnTo>
                      <a:pt x="1496" y="183"/>
                    </a:lnTo>
                    <a:lnTo>
                      <a:pt x="1500" y="183"/>
                    </a:lnTo>
                    <a:lnTo>
                      <a:pt x="1496" y="182"/>
                    </a:lnTo>
                    <a:lnTo>
                      <a:pt x="1494" y="187"/>
                    </a:lnTo>
                    <a:lnTo>
                      <a:pt x="1494" y="201"/>
                    </a:lnTo>
                    <a:lnTo>
                      <a:pt x="1498" y="201"/>
                    </a:lnTo>
                    <a:lnTo>
                      <a:pt x="1494" y="201"/>
                    </a:lnTo>
                    <a:lnTo>
                      <a:pt x="1498" y="201"/>
                    </a:lnTo>
                    <a:lnTo>
                      <a:pt x="1494" y="201"/>
                    </a:lnTo>
                    <a:lnTo>
                      <a:pt x="1493" y="209"/>
                    </a:lnTo>
                    <a:lnTo>
                      <a:pt x="1493" y="216"/>
                    </a:lnTo>
                    <a:lnTo>
                      <a:pt x="1497" y="216"/>
                    </a:lnTo>
                    <a:lnTo>
                      <a:pt x="1493" y="216"/>
                    </a:lnTo>
                    <a:lnTo>
                      <a:pt x="1497" y="216"/>
                    </a:lnTo>
                    <a:lnTo>
                      <a:pt x="1493" y="216"/>
                    </a:lnTo>
                    <a:lnTo>
                      <a:pt x="1492" y="223"/>
                    </a:lnTo>
                    <a:lnTo>
                      <a:pt x="1492" y="230"/>
                    </a:lnTo>
                    <a:lnTo>
                      <a:pt x="1496" y="230"/>
                    </a:lnTo>
                    <a:lnTo>
                      <a:pt x="1492" y="230"/>
                    </a:lnTo>
                    <a:lnTo>
                      <a:pt x="1496" y="230"/>
                    </a:lnTo>
                    <a:lnTo>
                      <a:pt x="1492" y="230"/>
                    </a:lnTo>
                    <a:lnTo>
                      <a:pt x="1491" y="238"/>
                    </a:lnTo>
                    <a:lnTo>
                      <a:pt x="1491" y="253"/>
                    </a:lnTo>
                    <a:lnTo>
                      <a:pt x="1494" y="253"/>
                    </a:lnTo>
                    <a:lnTo>
                      <a:pt x="1491" y="253"/>
                    </a:lnTo>
                    <a:lnTo>
                      <a:pt x="1494" y="253"/>
                    </a:lnTo>
                    <a:lnTo>
                      <a:pt x="1491" y="253"/>
                    </a:lnTo>
                    <a:lnTo>
                      <a:pt x="1489" y="261"/>
                    </a:lnTo>
                    <a:lnTo>
                      <a:pt x="1489" y="270"/>
                    </a:lnTo>
                    <a:lnTo>
                      <a:pt x="1493" y="270"/>
                    </a:lnTo>
                    <a:lnTo>
                      <a:pt x="1489" y="270"/>
                    </a:lnTo>
                    <a:lnTo>
                      <a:pt x="1493" y="270"/>
                    </a:lnTo>
                    <a:lnTo>
                      <a:pt x="1489" y="270"/>
                    </a:lnTo>
                    <a:lnTo>
                      <a:pt x="1488" y="278"/>
                    </a:lnTo>
                    <a:lnTo>
                      <a:pt x="1488" y="287"/>
                    </a:lnTo>
                    <a:lnTo>
                      <a:pt x="1492" y="287"/>
                    </a:lnTo>
                    <a:lnTo>
                      <a:pt x="1488" y="287"/>
                    </a:lnTo>
                    <a:lnTo>
                      <a:pt x="1492" y="287"/>
                    </a:lnTo>
                    <a:lnTo>
                      <a:pt x="1488" y="287"/>
                    </a:lnTo>
                    <a:lnTo>
                      <a:pt x="1487" y="296"/>
                    </a:lnTo>
                    <a:lnTo>
                      <a:pt x="1487" y="314"/>
                    </a:lnTo>
                    <a:lnTo>
                      <a:pt x="1491" y="314"/>
                    </a:lnTo>
                    <a:lnTo>
                      <a:pt x="1487" y="314"/>
                    </a:lnTo>
                    <a:lnTo>
                      <a:pt x="1491" y="314"/>
                    </a:lnTo>
                    <a:lnTo>
                      <a:pt x="1487" y="314"/>
                    </a:lnTo>
                    <a:lnTo>
                      <a:pt x="1485" y="323"/>
                    </a:lnTo>
                    <a:lnTo>
                      <a:pt x="1485" y="332"/>
                    </a:lnTo>
                    <a:lnTo>
                      <a:pt x="1489" y="332"/>
                    </a:lnTo>
                    <a:lnTo>
                      <a:pt x="1485" y="332"/>
                    </a:lnTo>
                    <a:lnTo>
                      <a:pt x="1489" y="332"/>
                    </a:lnTo>
                    <a:lnTo>
                      <a:pt x="1485" y="332"/>
                    </a:lnTo>
                    <a:lnTo>
                      <a:pt x="1484" y="342"/>
                    </a:lnTo>
                    <a:lnTo>
                      <a:pt x="1484" y="362"/>
                    </a:lnTo>
                    <a:lnTo>
                      <a:pt x="1488" y="362"/>
                    </a:lnTo>
                    <a:lnTo>
                      <a:pt x="1484" y="362"/>
                    </a:lnTo>
                    <a:lnTo>
                      <a:pt x="1488" y="362"/>
                    </a:lnTo>
                    <a:lnTo>
                      <a:pt x="1484" y="362"/>
                    </a:lnTo>
                    <a:lnTo>
                      <a:pt x="1483" y="372"/>
                    </a:lnTo>
                    <a:lnTo>
                      <a:pt x="1483" y="382"/>
                    </a:lnTo>
                    <a:lnTo>
                      <a:pt x="1487" y="382"/>
                    </a:lnTo>
                    <a:lnTo>
                      <a:pt x="1483" y="382"/>
                    </a:lnTo>
                    <a:lnTo>
                      <a:pt x="1487" y="382"/>
                    </a:lnTo>
                    <a:lnTo>
                      <a:pt x="1483" y="382"/>
                    </a:lnTo>
                    <a:lnTo>
                      <a:pt x="1482" y="394"/>
                    </a:lnTo>
                    <a:lnTo>
                      <a:pt x="1482" y="404"/>
                    </a:lnTo>
                    <a:lnTo>
                      <a:pt x="1485" y="404"/>
                    </a:lnTo>
                    <a:lnTo>
                      <a:pt x="1482" y="404"/>
                    </a:lnTo>
                    <a:lnTo>
                      <a:pt x="1485" y="404"/>
                    </a:lnTo>
                    <a:lnTo>
                      <a:pt x="1482" y="404"/>
                    </a:lnTo>
                    <a:lnTo>
                      <a:pt x="1480" y="416"/>
                    </a:lnTo>
                    <a:lnTo>
                      <a:pt x="1480" y="438"/>
                    </a:lnTo>
                    <a:lnTo>
                      <a:pt x="1484" y="438"/>
                    </a:lnTo>
                    <a:lnTo>
                      <a:pt x="1480" y="438"/>
                    </a:lnTo>
                    <a:lnTo>
                      <a:pt x="1484" y="438"/>
                    </a:lnTo>
                    <a:lnTo>
                      <a:pt x="1480" y="438"/>
                    </a:lnTo>
                    <a:lnTo>
                      <a:pt x="1479" y="450"/>
                    </a:lnTo>
                    <a:lnTo>
                      <a:pt x="1479" y="462"/>
                    </a:lnTo>
                    <a:lnTo>
                      <a:pt x="1483" y="462"/>
                    </a:lnTo>
                    <a:lnTo>
                      <a:pt x="1479" y="462"/>
                    </a:lnTo>
                    <a:lnTo>
                      <a:pt x="1483" y="462"/>
                    </a:lnTo>
                    <a:lnTo>
                      <a:pt x="1479" y="462"/>
                    </a:lnTo>
                    <a:lnTo>
                      <a:pt x="1478" y="474"/>
                    </a:lnTo>
                    <a:lnTo>
                      <a:pt x="1478" y="487"/>
                    </a:lnTo>
                    <a:lnTo>
                      <a:pt x="1482" y="487"/>
                    </a:lnTo>
                    <a:lnTo>
                      <a:pt x="1478" y="486"/>
                    </a:lnTo>
                    <a:lnTo>
                      <a:pt x="1478" y="487"/>
                    </a:lnTo>
                    <a:lnTo>
                      <a:pt x="1482" y="487"/>
                    </a:lnTo>
                    <a:lnTo>
                      <a:pt x="1478" y="486"/>
                    </a:lnTo>
                    <a:lnTo>
                      <a:pt x="1476" y="490"/>
                    </a:lnTo>
                    <a:lnTo>
                      <a:pt x="1480" y="491"/>
                    </a:lnTo>
                    <a:lnTo>
                      <a:pt x="1480" y="487"/>
                    </a:lnTo>
                    <a:lnTo>
                      <a:pt x="1478" y="488"/>
                    </a:lnTo>
                    <a:lnTo>
                      <a:pt x="1476" y="491"/>
                    </a:lnTo>
                    <a:lnTo>
                      <a:pt x="1476" y="490"/>
                    </a:lnTo>
                    <a:lnTo>
                      <a:pt x="1480" y="491"/>
                    </a:lnTo>
                    <a:lnTo>
                      <a:pt x="1480" y="487"/>
                    </a:lnTo>
                    <a:lnTo>
                      <a:pt x="1457" y="487"/>
                    </a:lnTo>
                    <a:lnTo>
                      <a:pt x="1454" y="488"/>
                    </a:lnTo>
                    <a:lnTo>
                      <a:pt x="1453" y="491"/>
                    </a:lnTo>
                    <a:lnTo>
                      <a:pt x="1453" y="508"/>
                    </a:lnTo>
                    <a:lnTo>
                      <a:pt x="1452" y="531"/>
                    </a:lnTo>
                    <a:lnTo>
                      <a:pt x="1452" y="553"/>
                    </a:lnTo>
                    <a:lnTo>
                      <a:pt x="1451" y="575"/>
                    </a:lnTo>
                    <a:lnTo>
                      <a:pt x="1451" y="597"/>
                    </a:lnTo>
                    <a:lnTo>
                      <a:pt x="1449" y="619"/>
                    </a:lnTo>
                    <a:lnTo>
                      <a:pt x="1449" y="660"/>
                    </a:lnTo>
                    <a:lnTo>
                      <a:pt x="1453" y="660"/>
                    </a:lnTo>
                    <a:lnTo>
                      <a:pt x="1449" y="660"/>
                    </a:lnTo>
                    <a:lnTo>
                      <a:pt x="1453" y="660"/>
                    </a:lnTo>
                    <a:lnTo>
                      <a:pt x="1449" y="660"/>
                    </a:lnTo>
                    <a:lnTo>
                      <a:pt x="1448" y="680"/>
                    </a:lnTo>
                    <a:lnTo>
                      <a:pt x="1448" y="699"/>
                    </a:lnTo>
                    <a:lnTo>
                      <a:pt x="1452" y="699"/>
                    </a:lnTo>
                    <a:lnTo>
                      <a:pt x="1448" y="699"/>
                    </a:lnTo>
                    <a:lnTo>
                      <a:pt x="1452" y="699"/>
                    </a:lnTo>
                    <a:lnTo>
                      <a:pt x="1448" y="699"/>
                    </a:lnTo>
                    <a:lnTo>
                      <a:pt x="1447" y="718"/>
                    </a:lnTo>
                    <a:lnTo>
                      <a:pt x="1447" y="755"/>
                    </a:lnTo>
                    <a:lnTo>
                      <a:pt x="1451" y="755"/>
                    </a:lnTo>
                    <a:lnTo>
                      <a:pt x="1447" y="755"/>
                    </a:lnTo>
                    <a:lnTo>
                      <a:pt x="1451" y="755"/>
                    </a:lnTo>
                    <a:lnTo>
                      <a:pt x="1447" y="755"/>
                    </a:lnTo>
                    <a:lnTo>
                      <a:pt x="1445" y="771"/>
                    </a:lnTo>
                    <a:lnTo>
                      <a:pt x="1445" y="788"/>
                    </a:lnTo>
                    <a:lnTo>
                      <a:pt x="1449" y="788"/>
                    </a:lnTo>
                    <a:lnTo>
                      <a:pt x="1445" y="788"/>
                    </a:lnTo>
                    <a:lnTo>
                      <a:pt x="1449" y="788"/>
                    </a:lnTo>
                    <a:lnTo>
                      <a:pt x="1445" y="788"/>
                    </a:lnTo>
                    <a:lnTo>
                      <a:pt x="1444" y="804"/>
                    </a:lnTo>
                    <a:lnTo>
                      <a:pt x="1444" y="818"/>
                    </a:lnTo>
                    <a:lnTo>
                      <a:pt x="1448" y="818"/>
                    </a:lnTo>
                    <a:lnTo>
                      <a:pt x="1444" y="818"/>
                    </a:lnTo>
                    <a:lnTo>
                      <a:pt x="1448" y="818"/>
                    </a:lnTo>
                    <a:lnTo>
                      <a:pt x="1444" y="818"/>
                    </a:lnTo>
                    <a:lnTo>
                      <a:pt x="1443" y="832"/>
                    </a:lnTo>
                    <a:lnTo>
                      <a:pt x="1443" y="857"/>
                    </a:lnTo>
                    <a:lnTo>
                      <a:pt x="1447" y="857"/>
                    </a:lnTo>
                    <a:lnTo>
                      <a:pt x="1443" y="857"/>
                    </a:lnTo>
                    <a:lnTo>
                      <a:pt x="1447" y="857"/>
                    </a:lnTo>
                    <a:lnTo>
                      <a:pt x="1443" y="857"/>
                    </a:lnTo>
                    <a:lnTo>
                      <a:pt x="1442" y="868"/>
                    </a:lnTo>
                    <a:lnTo>
                      <a:pt x="1442" y="879"/>
                    </a:lnTo>
                    <a:lnTo>
                      <a:pt x="1445" y="879"/>
                    </a:lnTo>
                    <a:lnTo>
                      <a:pt x="1442" y="879"/>
                    </a:lnTo>
                    <a:lnTo>
                      <a:pt x="1445" y="879"/>
                    </a:lnTo>
                    <a:lnTo>
                      <a:pt x="1442" y="879"/>
                    </a:lnTo>
                    <a:lnTo>
                      <a:pt x="1440" y="889"/>
                    </a:lnTo>
                    <a:lnTo>
                      <a:pt x="1440" y="897"/>
                    </a:lnTo>
                    <a:lnTo>
                      <a:pt x="1444" y="897"/>
                    </a:lnTo>
                    <a:lnTo>
                      <a:pt x="1440" y="897"/>
                    </a:lnTo>
                    <a:lnTo>
                      <a:pt x="1444" y="897"/>
                    </a:lnTo>
                    <a:lnTo>
                      <a:pt x="1440" y="897"/>
                    </a:lnTo>
                    <a:lnTo>
                      <a:pt x="1439" y="904"/>
                    </a:lnTo>
                    <a:lnTo>
                      <a:pt x="1439" y="917"/>
                    </a:lnTo>
                    <a:lnTo>
                      <a:pt x="1443" y="917"/>
                    </a:lnTo>
                    <a:lnTo>
                      <a:pt x="1439" y="916"/>
                    </a:lnTo>
                    <a:lnTo>
                      <a:pt x="1439" y="917"/>
                    </a:lnTo>
                    <a:lnTo>
                      <a:pt x="1443" y="917"/>
                    </a:lnTo>
                    <a:lnTo>
                      <a:pt x="1439" y="916"/>
                    </a:lnTo>
                    <a:lnTo>
                      <a:pt x="1438" y="921"/>
                    </a:lnTo>
                    <a:lnTo>
                      <a:pt x="1438" y="925"/>
                    </a:lnTo>
                    <a:lnTo>
                      <a:pt x="1442" y="925"/>
                    </a:lnTo>
                    <a:lnTo>
                      <a:pt x="1438" y="924"/>
                    </a:lnTo>
                    <a:lnTo>
                      <a:pt x="1438" y="925"/>
                    </a:lnTo>
                    <a:lnTo>
                      <a:pt x="1442" y="925"/>
                    </a:lnTo>
                    <a:lnTo>
                      <a:pt x="1438" y="924"/>
                    </a:lnTo>
                    <a:lnTo>
                      <a:pt x="1436" y="926"/>
                    </a:lnTo>
                    <a:lnTo>
                      <a:pt x="1436" y="929"/>
                    </a:lnTo>
                    <a:lnTo>
                      <a:pt x="1440" y="929"/>
                    </a:lnTo>
                    <a:lnTo>
                      <a:pt x="1438" y="926"/>
                    </a:lnTo>
                    <a:lnTo>
                      <a:pt x="1436" y="929"/>
                    </a:lnTo>
                    <a:lnTo>
                      <a:pt x="1440" y="929"/>
                    </a:lnTo>
                    <a:lnTo>
                      <a:pt x="1438" y="926"/>
                    </a:lnTo>
                    <a:lnTo>
                      <a:pt x="1436" y="928"/>
                    </a:lnTo>
                    <a:lnTo>
                      <a:pt x="1439" y="930"/>
                    </a:lnTo>
                    <a:lnTo>
                      <a:pt x="1444" y="930"/>
                    </a:lnTo>
                    <a:lnTo>
                      <a:pt x="1443" y="930"/>
                    </a:lnTo>
                    <a:lnTo>
                      <a:pt x="1442" y="928"/>
                    </a:lnTo>
                    <a:lnTo>
                      <a:pt x="1439" y="926"/>
                    </a:lnTo>
                    <a:lnTo>
                      <a:pt x="1436" y="928"/>
                    </a:lnTo>
                    <a:lnTo>
                      <a:pt x="1439" y="930"/>
                    </a:lnTo>
                    <a:lnTo>
                      <a:pt x="1444" y="930"/>
                    </a:lnTo>
                    <a:lnTo>
                      <a:pt x="1444" y="929"/>
                    </a:lnTo>
                    <a:lnTo>
                      <a:pt x="1443" y="929"/>
                    </a:lnTo>
                    <a:lnTo>
                      <a:pt x="1443" y="926"/>
                    </a:lnTo>
                    <a:lnTo>
                      <a:pt x="1442" y="925"/>
                    </a:lnTo>
                    <a:lnTo>
                      <a:pt x="1438" y="928"/>
                    </a:lnTo>
                    <a:lnTo>
                      <a:pt x="1443" y="928"/>
                    </a:lnTo>
                    <a:lnTo>
                      <a:pt x="1442" y="925"/>
                    </a:lnTo>
                    <a:lnTo>
                      <a:pt x="1438" y="928"/>
                    </a:lnTo>
                    <a:lnTo>
                      <a:pt x="1443" y="928"/>
                    </a:lnTo>
                    <a:lnTo>
                      <a:pt x="1443" y="926"/>
                    </a:lnTo>
                    <a:lnTo>
                      <a:pt x="1442" y="926"/>
                    </a:lnTo>
                    <a:lnTo>
                      <a:pt x="1442" y="924"/>
                    </a:lnTo>
                    <a:lnTo>
                      <a:pt x="1440" y="923"/>
                    </a:lnTo>
                    <a:lnTo>
                      <a:pt x="1436" y="925"/>
                    </a:lnTo>
                    <a:lnTo>
                      <a:pt x="1442" y="925"/>
                    </a:lnTo>
                    <a:lnTo>
                      <a:pt x="1440" y="923"/>
                    </a:lnTo>
                    <a:lnTo>
                      <a:pt x="1436" y="925"/>
                    </a:lnTo>
                    <a:lnTo>
                      <a:pt x="1442" y="925"/>
                    </a:lnTo>
                    <a:lnTo>
                      <a:pt x="1442" y="924"/>
                    </a:lnTo>
                    <a:lnTo>
                      <a:pt x="1440" y="924"/>
                    </a:lnTo>
                    <a:lnTo>
                      <a:pt x="1440" y="921"/>
                    </a:lnTo>
                    <a:lnTo>
                      <a:pt x="1439" y="920"/>
                    </a:lnTo>
                    <a:lnTo>
                      <a:pt x="1435" y="923"/>
                    </a:lnTo>
                    <a:lnTo>
                      <a:pt x="1440" y="923"/>
                    </a:lnTo>
                    <a:lnTo>
                      <a:pt x="1439" y="920"/>
                    </a:lnTo>
                    <a:lnTo>
                      <a:pt x="1435" y="923"/>
                    </a:lnTo>
                    <a:lnTo>
                      <a:pt x="1440" y="923"/>
                    </a:lnTo>
                    <a:lnTo>
                      <a:pt x="1440" y="920"/>
                    </a:lnTo>
                    <a:lnTo>
                      <a:pt x="1439" y="920"/>
                    </a:lnTo>
                    <a:lnTo>
                      <a:pt x="1439" y="917"/>
                    </a:lnTo>
                    <a:lnTo>
                      <a:pt x="1438" y="916"/>
                    </a:lnTo>
                    <a:lnTo>
                      <a:pt x="1434" y="919"/>
                    </a:lnTo>
                    <a:lnTo>
                      <a:pt x="1439" y="919"/>
                    </a:lnTo>
                    <a:lnTo>
                      <a:pt x="1438" y="916"/>
                    </a:lnTo>
                    <a:lnTo>
                      <a:pt x="1434" y="919"/>
                    </a:lnTo>
                    <a:lnTo>
                      <a:pt x="1439" y="919"/>
                    </a:lnTo>
                    <a:lnTo>
                      <a:pt x="1439" y="917"/>
                    </a:lnTo>
                    <a:lnTo>
                      <a:pt x="1438" y="917"/>
                    </a:lnTo>
                    <a:lnTo>
                      <a:pt x="1438" y="916"/>
                    </a:lnTo>
                    <a:lnTo>
                      <a:pt x="1436" y="914"/>
                    </a:lnTo>
                    <a:lnTo>
                      <a:pt x="1432" y="915"/>
                    </a:lnTo>
                    <a:lnTo>
                      <a:pt x="1438" y="915"/>
                    </a:lnTo>
                    <a:lnTo>
                      <a:pt x="1436" y="914"/>
                    </a:lnTo>
                    <a:lnTo>
                      <a:pt x="1432" y="915"/>
                    </a:lnTo>
                    <a:lnTo>
                      <a:pt x="1438" y="915"/>
                    </a:lnTo>
                    <a:lnTo>
                      <a:pt x="1438" y="914"/>
                    </a:lnTo>
                    <a:lnTo>
                      <a:pt x="1436" y="914"/>
                    </a:lnTo>
                    <a:lnTo>
                      <a:pt x="1436" y="912"/>
                    </a:lnTo>
                    <a:lnTo>
                      <a:pt x="1435" y="910"/>
                    </a:lnTo>
                    <a:lnTo>
                      <a:pt x="1431" y="911"/>
                    </a:lnTo>
                    <a:lnTo>
                      <a:pt x="1436" y="911"/>
                    </a:lnTo>
                    <a:lnTo>
                      <a:pt x="1435" y="910"/>
                    </a:lnTo>
                    <a:lnTo>
                      <a:pt x="1431" y="911"/>
                    </a:lnTo>
                    <a:lnTo>
                      <a:pt x="1436" y="911"/>
                    </a:lnTo>
                    <a:lnTo>
                      <a:pt x="1436" y="907"/>
                    </a:lnTo>
                    <a:lnTo>
                      <a:pt x="1435" y="907"/>
                    </a:lnTo>
                    <a:lnTo>
                      <a:pt x="1435" y="906"/>
                    </a:lnTo>
                    <a:lnTo>
                      <a:pt x="1434" y="903"/>
                    </a:lnTo>
                    <a:lnTo>
                      <a:pt x="1430" y="904"/>
                    </a:lnTo>
                    <a:lnTo>
                      <a:pt x="1435" y="904"/>
                    </a:lnTo>
                    <a:lnTo>
                      <a:pt x="1434" y="903"/>
                    </a:lnTo>
                    <a:lnTo>
                      <a:pt x="1430" y="904"/>
                    </a:lnTo>
                    <a:lnTo>
                      <a:pt x="1435" y="904"/>
                    </a:lnTo>
                    <a:lnTo>
                      <a:pt x="1435" y="902"/>
                    </a:lnTo>
                    <a:lnTo>
                      <a:pt x="1434" y="902"/>
                    </a:lnTo>
                    <a:lnTo>
                      <a:pt x="1434" y="901"/>
                    </a:lnTo>
                    <a:lnTo>
                      <a:pt x="1432" y="898"/>
                    </a:lnTo>
                    <a:lnTo>
                      <a:pt x="1429" y="899"/>
                    </a:lnTo>
                    <a:lnTo>
                      <a:pt x="1434" y="899"/>
                    </a:lnTo>
                    <a:lnTo>
                      <a:pt x="1432" y="898"/>
                    </a:lnTo>
                    <a:lnTo>
                      <a:pt x="1429" y="899"/>
                    </a:lnTo>
                    <a:lnTo>
                      <a:pt x="1434" y="899"/>
                    </a:lnTo>
                    <a:lnTo>
                      <a:pt x="1434" y="897"/>
                    </a:lnTo>
                    <a:lnTo>
                      <a:pt x="1432" y="895"/>
                    </a:lnTo>
                    <a:lnTo>
                      <a:pt x="1431" y="892"/>
                    </a:lnTo>
                    <a:lnTo>
                      <a:pt x="1427" y="893"/>
                    </a:lnTo>
                    <a:lnTo>
                      <a:pt x="1432" y="893"/>
                    </a:lnTo>
                    <a:lnTo>
                      <a:pt x="1431" y="892"/>
                    </a:lnTo>
                    <a:lnTo>
                      <a:pt x="1427" y="893"/>
                    </a:lnTo>
                    <a:lnTo>
                      <a:pt x="1432" y="893"/>
                    </a:lnTo>
                    <a:lnTo>
                      <a:pt x="1432" y="888"/>
                    </a:lnTo>
                    <a:lnTo>
                      <a:pt x="1431" y="886"/>
                    </a:lnTo>
                    <a:lnTo>
                      <a:pt x="1430" y="882"/>
                    </a:lnTo>
                    <a:lnTo>
                      <a:pt x="1426" y="884"/>
                    </a:lnTo>
                    <a:lnTo>
                      <a:pt x="1431" y="884"/>
                    </a:lnTo>
                    <a:lnTo>
                      <a:pt x="1430" y="882"/>
                    </a:lnTo>
                    <a:lnTo>
                      <a:pt x="1426" y="884"/>
                    </a:lnTo>
                    <a:lnTo>
                      <a:pt x="1431" y="884"/>
                    </a:lnTo>
                    <a:lnTo>
                      <a:pt x="1431" y="880"/>
                    </a:lnTo>
                    <a:lnTo>
                      <a:pt x="1430" y="880"/>
                    </a:lnTo>
                    <a:lnTo>
                      <a:pt x="1430" y="879"/>
                    </a:lnTo>
                    <a:lnTo>
                      <a:pt x="1429" y="876"/>
                    </a:lnTo>
                    <a:lnTo>
                      <a:pt x="1425" y="877"/>
                    </a:lnTo>
                    <a:lnTo>
                      <a:pt x="1430" y="877"/>
                    </a:lnTo>
                    <a:lnTo>
                      <a:pt x="1429" y="876"/>
                    </a:lnTo>
                    <a:lnTo>
                      <a:pt x="1425" y="877"/>
                    </a:lnTo>
                    <a:lnTo>
                      <a:pt x="1430" y="877"/>
                    </a:lnTo>
                    <a:lnTo>
                      <a:pt x="1430" y="873"/>
                    </a:lnTo>
                    <a:lnTo>
                      <a:pt x="1429" y="872"/>
                    </a:lnTo>
                    <a:lnTo>
                      <a:pt x="1427" y="868"/>
                    </a:lnTo>
                    <a:lnTo>
                      <a:pt x="1423" y="870"/>
                    </a:lnTo>
                    <a:lnTo>
                      <a:pt x="1429" y="870"/>
                    </a:lnTo>
                    <a:lnTo>
                      <a:pt x="1427" y="868"/>
                    </a:lnTo>
                    <a:lnTo>
                      <a:pt x="1423" y="870"/>
                    </a:lnTo>
                    <a:lnTo>
                      <a:pt x="1429" y="870"/>
                    </a:lnTo>
                    <a:lnTo>
                      <a:pt x="1429" y="862"/>
                    </a:lnTo>
                    <a:lnTo>
                      <a:pt x="1427" y="862"/>
                    </a:lnTo>
                    <a:lnTo>
                      <a:pt x="1426" y="857"/>
                    </a:lnTo>
                    <a:lnTo>
                      <a:pt x="1422" y="857"/>
                    </a:lnTo>
                    <a:lnTo>
                      <a:pt x="1427" y="857"/>
                    </a:lnTo>
                    <a:lnTo>
                      <a:pt x="1422" y="857"/>
                    </a:lnTo>
                    <a:lnTo>
                      <a:pt x="1427" y="857"/>
                    </a:lnTo>
                    <a:lnTo>
                      <a:pt x="1427" y="853"/>
                    </a:lnTo>
                    <a:lnTo>
                      <a:pt x="1426" y="853"/>
                    </a:lnTo>
                    <a:lnTo>
                      <a:pt x="1425" y="848"/>
                    </a:lnTo>
                    <a:lnTo>
                      <a:pt x="1421" y="848"/>
                    </a:lnTo>
                    <a:lnTo>
                      <a:pt x="1426" y="848"/>
                    </a:lnTo>
                    <a:lnTo>
                      <a:pt x="1421" y="848"/>
                    </a:lnTo>
                    <a:lnTo>
                      <a:pt x="1426" y="848"/>
                    </a:lnTo>
                    <a:lnTo>
                      <a:pt x="1426" y="842"/>
                    </a:lnTo>
                    <a:lnTo>
                      <a:pt x="1425" y="841"/>
                    </a:lnTo>
                    <a:lnTo>
                      <a:pt x="1423" y="837"/>
                    </a:lnTo>
                    <a:lnTo>
                      <a:pt x="1420" y="839"/>
                    </a:lnTo>
                    <a:lnTo>
                      <a:pt x="1425" y="839"/>
                    </a:lnTo>
                    <a:lnTo>
                      <a:pt x="1423" y="837"/>
                    </a:lnTo>
                    <a:lnTo>
                      <a:pt x="1420" y="839"/>
                    </a:lnTo>
                    <a:lnTo>
                      <a:pt x="1425" y="839"/>
                    </a:lnTo>
                    <a:lnTo>
                      <a:pt x="1425" y="828"/>
                    </a:lnTo>
                    <a:lnTo>
                      <a:pt x="1423" y="828"/>
                    </a:lnTo>
                    <a:lnTo>
                      <a:pt x="1422" y="823"/>
                    </a:lnTo>
                    <a:lnTo>
                      <a:pt x="1418" y="823"/>
                    </a:lnTo>
                    <a:lnTo>
                      <a:pt x="1423" y="823"/>
                    </a:lnTo>
                    <a:lnTo>
                      <a:pt x="1418" y="823"/>
                    </a:lnTo>
                    <a:lnTo>
                      <a:pt x="1423" y="823"/>
                    </a:lnTo>
                    <a:lnTo>
                      <a:pt x="1423" y="817"/>
                    </a:lnTo>
                    <a:lnTo>
                      <a:pt x="1422" y="817"/>
                    </a:lnTo>
                    <a:lnTo>
                      <a:pt x="1421" y="811"/>
                    </a:lnTo>
                    <a:lnTo>
                      <a:pt x="1417" y="811"/>
                    </a:lnTo>
                    <a:lnTo>
                      <a:pt x="1422" y="811"/>
                    </a:lnTo>
                    <a:lnTo>
                      <a:pt x="1417" y="811"/>
                    </a:lnTo>
                    <a:lnTo>
                      <a:pt x="1422" y="811"/>
                    </a:lnTo>
                    <a:lnTo>
                      <a:pt x="1422" y="800"/>
                    </a:lnTo>
                    <a:lnTo>
                      <a:pt x="1421" y="800"/>
                    </a:lnTo>
                    <a:lnTo>
                      <a:pt x="1420" y="793"/>
                    </a:lnTo>
                    <a:lnTo>
                      <a:pt x="1416" y="793"/>
                    </a:lnTo>
                    <a:lnTo>
                      <a:pt x="1421" y="793"/>
                    </a:lnTo>
                    <a:lnTo>
                      <a:pt x="1416" y="793"/>
                    </a:lnTo>
                    <a:lnTo>
                      <a:pt x="1421" y="793"/>
                    </a:lnTo>
                    <a:lnTo>
                      <a:pt x="1421" y="787"/>
                    </a:lnTo>
                    <a:lnTo>
                      <a:pt x="1420" y="787"/>
                    </a:lnTo>
                    <a:lnTo>
                      <a:pt x="1418" y="780"/>
                    </a:lnTo>
                    <a:lnTo>
                      <a:pt x="1414" y="780"/>
                    </a:lnTo>
                    <a:lnTo>
                      <a:pt x="1420" y="780"/>
                    </a:lnTo>
                    <a:lnTo>
                      <a:pt x="1414" y="780"/>
                    </a:lnTo>
                    <a:lnTo>
                      <a:pt x="1420" y="780"/>
                    </a:lnTo>
                    <a:lnTo>
                      <a:pt x="1420" y="774"/>
                    </a:lnTo>
                    <a:lnTo>
                      <a:pt x="1418" y="766"/>
                    </a:lnTo>
                    <a:lnTo>
                      <a:pt x="1413" y="766"/>
                    </a:lnTo>
                    <a:lnTo>
                      <a:pt x="1418" y="766"/>
                    </a:lnTo>
                    <a:lnTo>
                      <a:pt x="1413" y="766"/>
                    </a:lnTo>
                    <a:lnTo>
                      <a:pt x="1418" y="766"/>
                    </a:lnTo>
                    <a:lnTo>
                      <a:pt x="1418" y="752"/>
                    </a:lnTo>
                    <a:lnTo>
                      <a:pt x="1417" y="744"/>
                    </a:lnTo>
                    <a:lnTo>
                      <a:pt x="1412" y="744"/>
                    </a:lnTo>
                    <a:lnTo>
                      <a:pt x="1417" y="744"/>
                    </a:lnTo>
                    <a:lnTo>
                      <a:pt x="1412" y="744"/>
                    </a:lnTo>
                    <a:lnTo>
                      <a:pt x="1417" y="744"/>
                    </a:lnTo>
                    <a:lnTo>
                      <a:pt x="1417" y="736"/>
                    </a:lnTo>
                    <a:lnTo>
                      <a:pt x="1416" y="729"/>
                    </a:lnTo>
                    <a:lnTo>
                      <a:pt x="1411" y="729"/>
                    </a:lnTo>
                    <a:lnTo>
                      <a:pt x="1416" y="729"/>
                    </a:lnTo>
                    <a:lnTo>
                      <a:pt x="1411" y="729"/>
                    </a:lnTo>
                    <a:lnTo>
                      <a:pt x="1416" y="729"/>
                    </a:lnTo>
                    <a:lnTo>
                      <a:pt x="1416" y="721"/>
                    </a:lnTo>
                    <a:lnTo>
                      <a:pt x="1414" y="713"/>
                    </a:lnTo>
                    <a:lnTo>
                      <a:pt x="1409" y="713"/>
                    </a:lnTo>
                    <a:lnTo>
                      <a:pt x="1414" y="713"/>
                    </a:lnTo>
                    <a:lnTo>
                      <a:pt x="1409" y="713"/>
                    </a:lnTo>
                    <a:lnTo>
                      <a:pt x="1414" y="713"/>
                    </a:lnTo>
                    <a:lnTo>
                      <a:pt x="1414" y="696"/>
                    </a:lnTo>
                    <a:lnTo>
                      <a:pt x="1413" y="687"/>
                    </a:lnTo>
                    <a:lnTo>
                      <a:pt x="1408" y="687"/>
                    </a:lnTo>
                    <a:lnTo>
                      <a:pt x="1413" y="687"/>
                    </a:lnTo>
                    <a:lnTo>
                      <a:pt x="1408" y="687"/>
                    </a:lnTo>
                    <a:lnTo>
                      <a:pt x="1413" y="687"/>
                    </a:lnTo>
                    <a:lnTo>
                      <a:pt x="1413" y="678"/>
                    </a:lnTo>
                    <a:lnTo>
                      <a:pt x="1412" y="669"/>
                    </a:lnTo>
                    <a:lnTo>
                      <a:pt x="1407" y="669"/>
                    </a:lnTo>
                    <a:lnTo>
                      <a:pt x="1412" y="669"/>
                    </a:lnTo>
                    <a:lnTo>
                      <a:pt x="1407" y="669"/>
                    </a:lnTo>
                    <a:lnTo>
                      <a:pt x="1412" y="669"/>
                    </a:lnTo>
                    <a:lnTo>
                      <a:pt x="1412" y="660"/>
                    </a:lnTo>
                    <a:lnTo>
                      <a:pt x="1411" y="651"/>
                    </a:lnTo>
                    <a:lnTo>
                      <a:pt x="1405" y="651"/>
                    </a:lnTo>
                    <a:lnTo>
                      <a:pt x="1411" y="651"/>
                    </a:lnTo>
                    <a:lnTo>
                      <a:pt x="1405" y="651"/>
                    </a:lnTo>
                    <a:lnTo>
                      <a:pt x="1411" y="651"/>
                    </a:lnTo>
                    <a:lnTo>
                      <a:pt x="1411" y="630"/>
                    </a:lnTo>
                    <a:lnTo>
                      <a:pt x="1409" y="621"/>
                    </a:lnTo>
                    <a:lnTo>
                      <a:pt x="1404" y="621"/>
                    </a:lnTo>
                    <a:lnTo>
                      <a:pt x="1409" y="621"/>
                    </a:lnTo>
                    <a:lnTo>
                      <a:pt x="1404" y="621"/>
                    </a:lnTo>
                    <a:lnTo>
                      <a:pt x="1409" y="621"/>
                    </a:lnTo>
                    <a:lnTo>
                      <a:pt x="1409" y="611"/>
                    </a:lnTo>
                    <a:lnTo>
                      <a:pt x="1408" y="601"/>
                    </a:lnTo>
                    <a:lnTo>
                      <a:pt x="1403" y="601"/>
                    </a:lnTo>
                    <a:lnTo>
                      <a:pt x="1408" y="601"/>
                    </a:lnTo>
                    <a:lnTo>
                      <a:pt x="1403" y="601"/>
                    </a:lnTo>
                    <a:lnTo>
                      <a:pt x="1408" y="601"/>
                    </a:lnTo>
                    <a:lnTo>
                      <a:pt x="1408" y="589"/>
                    </a:lnTo>
                    <a:lnTo>
                      <a:pt x="1407" y="579"/>
                    </a:lnTo>
                    <a:lnTo>
                      <a:pt x="1401" y="579"/>
                    </a:lnTo>
                    <a:lnTo>
                      <a:pt x="1407" y="579"/>
                    </a:lnTo>
                    <a:lnTo>
                      <a:pt x="1401" y="579"/>
                    </a:lnTo>
                    <a:lnTo>
                      <a:pt x="1407" y="579"/>
                    </a:lnTo>
                    <a:lnTo>
                      <a:pt x="1407" y="557"/>
                    </a:lnTo>
                    <a:lnTo>
                      <a:pt x="1405" y="545"/>
                    </a:lnTo>
                    <a:lnTo>
                      <a:pt x="1400" y="545"/>
                    </a:lnTo>
                    <a:lnTo>
                      <a:pt x="1405" y="545"/>
                    </a:lnTo>
                    <a:lnTo>
                      <a:pt x="1400" y="545"/>
                    </a:lnTo>
                    <a:lnTo>
                      <a:pt x="1405" y="545"/>
                    </a:lnTo>
                    <a:lnTo>
                      <a:pt x="1405" y="534"/>
                    </a:lnTo>
                    <a:lnTo>
                      <a:pt x="1404" y="522"/>
                    </a:lnTo>
                    <a:lnTo>
                      <a:pt x="1399" y="522"/>
                    </a:lnTo>
                    <a:lnTo>
                      <a:pt x="1404" y="522"/>
                    </a:lnTo>
                    <a:lnTo>
                      <a:pt x="1399" y="522"/>
                    </a:lnTo>
                    <a:lnTo>
                      <a:pt x="1404" y="522"/>
                    </a:lnTo>
                    <a:lnTo>
                      <a:pt x="1404" y="510"/>
                    </a:lnTo>
                    <a:lnTo>
                      <a:pt x="1403" y="497"/>
                    </a:lnTo>
                    <a:lnTo>
                      <a:pt x="1398" y="497"/>
                    </a:lnTo>
                    <a:lnTo>
                      <a:pt x="1403" y="497"/>
                    </a:lnTo>
                    <a:lnTo>
                      <a:pt x="1398" y="497"/>
                    </a:lnTo>
                    <a:lnTo>
                      <a:pt x="1403" y="497"/>
                    </a:lnTo>
                    <a:lnTo>
                      <a:pt x="1403" y="491"/>
                    </a:lnTo>
                    <a:lnTo>
                      <a:pt x="1401" y="491"/>
                    </a:lnTo>
                    <a:lnTo>
                      <a:pt x="1400" y="488"/>
                    </a:lnTo>
                    <a:lnTo>
                      <a:pt x="1398" y="487"/>
                    </a:lnTo>
                    <a:lnTo>
                      <a:pt x="1374" y="487"/>
                    </a:lnTo>
                    <a:lnTo>
                      <a:pt x="1374" y="491"/>
                    </a:lnTo>
                    <a:lnTo>
                      <a:pt x="1380" y="491"/>
                    </a:lnTo>
                    <a:lnTo>
                      <a:pt x="1377" y="488"/>
                    </a:lnTo>
                    <a:lnTo>
                      <a:pt x="1374" y="487"/>
                    </a:lnTo>
                    <a:lnTo>
                      <a:pt x="1374" y="491"/>
                    </a:lnTo>
                    <a:lnTo>
                      <a:pt x="1380" y="491"/>
                    </a:lnTo>
                    <a:lnTo>
                      <a:pt x="1378" y="469"/>
                    </a:lnTo>
                    <a:lnTo>
                      <a:pt x="1378" y="446"/>
                    </a:lnTo>
                    <a:lnTo>
                      <a:pt x="1377" y="424"/>
                    </a:lnTo>
                    <a:lnTo>
                      <a:pt x="1377" y="380"/>
                    </a:lnTo>
                    <a:lnTo>
                      <a:pt x="1376" y="359"/>
                    </a:lnTo>
                    <a:lnTo>
                      <a:pt x="1376" y="337"/>
                    </a:lnTo>
                    <a:lnTo>
                      <a:pt x="1374" y="318"/>
                    </a:lnTo>
                    <a:lnTo>
                      <a:pt x="1374" y="297"/>
                    </a:lnTo>
                    <a:lnTo>
                      <a:pt x="1373" y="278"/>
                    </a:lnTo>
                    <a:lnTo>
                      <a:pt x="1373" y="241"/>
                    </a:lnTo>
                    <a:lnTo>
                      <a:pt x="1372" y="223"/>
                    </a:lnTo>
                    <a:lnTo>
                      <a:pt x="1372" y="207"/>
                    </a:lnTo>
                    <a:lnTo>
                      <a:pt x="1370" y="190"/>
                    </a:lnTo>
                    <a:lnTo>
                      <a:pt x="1370" y="176"/>
                    </a:lnTo>
                    <a:lnTo>
                      <a:pt x="1369" y="160"/>
                    </a:lnTo>
                    <a:lnTo>
                      <a:pt x="1369" y="134"/>
                    </a:lnTo>
                    <a:lnTo>
                      <a:pt x="1368" y="121"/>
                    </a:lnTo>
                    <a:lnTo>
                      <a:pt x="1363" y="121"/>
                    </a:lnTo>
                    <a:lnTo>
                      <a:pt x="1368" y="121"/>
                    </a:lnTo>
                    <a:lnTo>
                      <a:pt x="1363" y="121"/>
                    </a:lnTo>
                    <a:lnTo>
                      <a:pt x="1368" y="121"/>
                    </a:lnTo>
                    <a:lnTo>
                      <a:pt x="1368" y="111"/>
                    </a:lnTo>
                    <a:lnTo>
                      <a:pt x="1367" y="101"/>
                    </a:lnTo>
                    <a:lnTo>
                      <a:pt x="1361" y="101"/>
                    </a:lnTo>
                    <a:lnTo>
                      <a:pt x="1367" y="101"/>
                    </a:lnTo>
                    <a:lnTo>
                      <a:pt x="1361" y="101"/>
                    </a:lnTo>
                    <a:lnTo>
                      <a:pt x="1367" y="101"/>
                    </a:lnTo>
                    <a:lnTo>
                      <a:pt x="1367" y="90"/>
                    </a:lnTo>
                    <a:lnTo>
                      <a:pt x="1365" y="82"/>
                    </a:lnTo>
                    <a:lnTo>
                      <a:pt x="1360" y="82"/>
                    </a:lnTo>
                    <a:lnTo>
                      <a:pt x="1365" y="82"/>
                    </a:lnTo>
                    <a:lnTo>
                      <a:pt x="1360" y="82"/>
                    </a:lnTo>
                    <a:lnTo>
                      <a:pt x="1365" y="82"/>
                    </a:lnTo>
                    <a:lnTo>
                      <a:pt x="1365" y="68"/>
                    </a:lnTo>
                    <a:lnTo>
                      <a:pt x="1364" y="68"/>
                    </a:lnTo>
                    <a:lnTo>
                      <a:pt x="1363" y="63"/>
                    </a:lnTo>
                    <a:lnTo>
                      <a:pt x="1359" y="63"/>
                    </a:lnTo>
                    <a:lnTo>
                      <a:pt x="1364" y="63"/>
                    </a:lnTo>
                    <a:lnTo>
                      <a:pt x="1359" y="63"/>
                    </a:lnTo>
                    <a:lnTo>
                      <a:pt x="1364" y="63"/>
                    </a:lnTo>
                    <a:lnTo>
                      <a:pt x="1364" y="59"/>
                    </a:lnTo>
                    <a:lnTo>
                      <a:pt x="1363" y="58"/>
                    </a:lnTo>
                    <a:lnTo>
                      <a:pt x="1361" y="54"/>
                    </a:lnTo>
                    <a:lnTo>
                      <a:pt x="1358" y="55"/>
                    </a:lnTo>
                    <a:lnTo>
                      <a:pt x="1363" y="55"/>
                    </a:lnTo>
                    <a:lnTo>
                      <a:pt x="1361" y="54"/>
                    </a:lnTo>
                    <a:lnTo>
                      <a:pt x="1358" y="55"/>
                    </a:lnTo>
                    <a:lnTo>
                      <a:pt x="1363" y="55"/>
                    </a:lnTo>
                    <a:lnTo>
                      <a:pt x="1363" y="53"/>
                    </a:lnTo>
                    <a:lnTo>
                      <a:pt x="1361" y="53"/>
                    </a:lnTo>
                    <a:lnTo>
                      <a:pt x="1361" y="50"/>
                    </a:lnTo>
                    <a:lnTo>
                      <a:pt x="1360" y="49"/>
                    </a:lnTo>
                    <a:lnTo>
                      <a:pt x="1359" y="49"/>
                    </a:lnTo>
                    <a:lnTo>
                      <a:pt x="1356" y="48"/>
                    </a:lnTo>
                    <a:lnTo>
                      <a:pt x="1354" y="49"/>
                    </a:lnTo>
                    <a:lnTo>
                      <a:pt x="1352" y="51"/>
                    </a:lnTo>
                    <a:lnTo>
                      <a:pt x="1352" y="53"/>
                    </a:lnTo>
                    <a:lnTo>
                      <a:pt x="1356" y="53"/>
                    </a:lnTo>
                    <a:lnTo>
                      <a:pt x="1354" y="50"/>
                    </a:lnTo>
                    <a:lnTo>
                      <a:pt x="1352" y="53"/>
                    </a:lnTo>
                    <a:lnTo>
                      <a:pt x="1356" y="53"/>
                    </a:lnTo>
                    <a:lnTo>
                      <a:pt x="1354" y="50"/>
                    </a:lnTo>
                    <a:lnTo>
                      <a:pt x="1351" y="53"/>
                    </a:lnTo>
                    <a:lnTo>
                      <a:pt x="1350" y="55"/>
                    </a:lnTo>
                    <a:lnTo>
                      <a:pt x="1350" y="57"/>
                    </a:lnTo>
                    <a:lnTo>
                      <a:pt x="1354" y="57"/>
                    </a:lnTo>
                    <a:lnTo>
                      <a:pt x="1351" y="54"/>
                    </a:lnTo>
                    <a:lnTo>
                      <a:pt x="1350" y="57"/>
                    </a:lnTo>
                    <a:lnTo>
                      <a:pt x="1354" y="57"/>
                    </a:lnTo>
                    <a:lnTo>
                      <a:pt x="1351" y="54"/>
                    </a:lnTo>
                    <a:lnTo>
                      <a:pt x="1350" y="55"/>
                    </a:lnTo>
                    <a:lnTo>
                      <a:pt x="1349" y="58"/>
                    </a:lnTo>
                    <a:lnTo>
                      <a:pt x="1349" y="61"/>
                    </a:lnTo>
                    <a:lnTo>
                      <a:pt x="1352" y="61"/>
                    </a:lnTo>
                    <a:lnTo>
                      <a:pt x="1349" y="59"/>
                    </a:lnTo>
                    <a:lnTo>
                      <a:pt x="1349" y="61"/>
                    </a:lnTo>
                    <a:lnTo>
                      <a:pt x="1352" y="61"/>
                    </a:lnTo>
                    <a:lnTo>
                      <a:pt x="1349" y="59"/>
                    </a:lnTo>
                    <a:lnTo>
                      <a:pt x="1347" y="62"/>
                    </a:lnTo>
                    <a:lnTo>
                      <a:pt x="1347" y="64"/>
                    </a:lnTo>
                    <a:lnTo>
                      <a:pt x="1351" y="64"/>
                    </a:lnTo>
                    <a:lnTo>
                      <a:pt x="1349" y="62"/>
                    </a:lnTo>
                    <a:lnTo>
                      <a:pt x="1347" y="64"/>
                    </a:lnTo>
                    <a:lnTo>
                      <a:pt x="1351" y="64"/>
                    </a:lnTo>
                    <a:lnTo>
                      <a:pt x="1349" y="62"/>
                    </a:lnTo>
                    <a:lnTo>
                      <a:pt x="1347" y="63"/>
                    </a:lnTo>
                    <a:lnTo>
                      <a:pt x="1346" y="66"/>
                    </a:lnTo>
                    <a:lnTo>
                      <a:pt x="1346" y="68"/>
                    </a:lnTo>
                    <a:lnTo>
                      <a:pt x="1350" y="68"/>
                    </a:lnTo>
                    <a:lnTo>
                      <a:pt x="1347" y="66"/>
                    </a:lnTo>
                    <a:lnTo>
                      <a:pt x="1346" y="68"/>
                    </a:lnTo>
                    <a:lnTo>
                      <a:pt x="1350" y="68"/>
                    </a:lnTo>
                    <a:lnTo>
                      <a:pt x="1347" y="66"/>
                    </a:lnTo>
                    <a:lnTo>
                      <a:pt x="1346" y="67"/>
                    </a:lnTo>
                    <a:lnTo>
                      <a:pt x="1345" y="70"/>
                    </a:lnTo>
                    <a:lnTo>
                      <a:pt x="1345" y="75"/>
                    </a:lnTo>
                    <a:lnTo>
                      <a:pt x="1349" y="75"/>
                    </a:lnTo>
                    <a:lnTo>
                      <a:pt x="1345" y="73"/>
                    </a:lnTo>
                    <a:lnTo>
                      <a:pt x="1345" y="75"/>
                    </a:lnTo>
                    <a:lnTo>
                      <a:pt x="1349" y="75"/>
                    </a:lnTo>
                    <a:lnTo>
                      <a:pt x="1345" y="73"/>
                    </a:lnTo>
                    <a:lnTo>
                      <a:pt x="1343" y="76"/>
                    </a:lnTo>
                    <a:lnTo>
                      <a:pt x="1343" y="80"/>
                    </a:lnTo>
                    <a:lnTo>
                      <a:pt x="1347" y="80"/>
                    </a:lnTo>
                    <a:lnTo>
                      <a:pt x="1343" y="79"/>
                    </a:lnTo>
                    <a:lnTo>
                      <a:pt x="1343" y="80"/>
                    </a:lnTo>
                    <a:lnTo>
                      <a:pt x="1347" y="80"/>
                    </a:lnTo>
                    <a:lnTo>
                      <a:pt x="1343" y="79"/>
                    </a:lnTo>
                    <a:lnTo>
                      <a:pt x="1342" y="81"/>
                    </a:lnTo>
                    <a:lnTo>
                      <a:pt x="1342" y="88"/>
                    </a:lnTo>
                    <a:lnTo>
                      <a:pt x="1346" y="88"/>
                    </a:lnTo>
                    <a:lnTo>
                      <a:pt x="1342" y="86"/>
                    </a:lnTo>
                    <a:lnTo>
                      <a:pt x="1342" y="88"/>
                    </a:lnTo>
                    <a:lnTo>
                      <a:pt x="1346" y="88"/>
                    </a:lnTo>
                    <a:lnTo>
                      <a:pt x="1342" y="86"/>
                    </a:lnTo>
                    <a:lnTo>
                      <a:pt x="1341" y="90"/>
                    </a:lnTo>
                    <a:lnTo>
                      <a:pt x="1341" y="94"/>
                    </a:lnTo>
                    <a:lnTo>
                      <a:pt x="1345" y="94"/>
                    </a:lnTo>
                    <a:lnTo>
                      <a:pt x="1341" y="93"/>
                    </a:lnTo>
                    <a:lnTo>
                      <a:pt x="1341" y="94"/>
                    </a:lnTo>
                    <a:lnTo>
                      <a:pt x="1345" y="94"/>
                    </a:lnTo>
                    <a:lnTo>
                      <a:pt x="1341" y="93"/>
                    </a:lnTo>
                    <a:lnTo>
                      <a:pt x="1339" y="97"/>
                    </a:lnTo>
                    <a:lnTo>
                      <a:pt x="1339" y="101"/>
                    </a:lnTo>
                    <a:lnTo>
                      <a:pt x="1343" y="101"/>
                    </a:lnTo>
                    <a:lnTo>
                      <a:pt x="1339" y="99"/>
                    </a:lnTo>
                    <a:lnTo>
                      <a:pt x="1339" y="101"/>
                    </a:lnTo>
                    <a:lnTo>
                      <a:pt x="1343" y="101"/>
                    </a:lnTo>
                    <a:lnTo>
                      <a:pt x="1339" y="99"/>
                    </a:lnTo>
                    <a:lnTo>
                      <a:pt x="1338" y="103"/>
                    </a:lnTo>
                    <a:lnTo>
                      <a:pt x="1338" y="112"/>
                    </a:lnTo>
                    <a:lnTo>
                      <a:pt x="1342" y="112"/>
                    </a:lnTo>
                    <a:lnTo>
                      <a:pt x="1338" y="111"/>
                    </a:lnTo>
                    <a:lnTo>
                      <a:pt x="1338" y="112"/>
                    </a:lnTo>
                    <a:lnTo>
                      <a:pt x="1342" y="112"/>
                    </a:lnTo>
                    <a:lnTo>
                      <a:pt x="1338" y="111"/>
                    </a:lnTo>
                    <a:lnTo>
                      <a:pt x="1337" y="115"/>
                    </a:lnTo>
                    <a:lnTo>
                      <a:pt x="1337" y="121"/>
                    </a:lnTo>
                    <a:lnTo>
                      <a:pt x="1341" y="121"/>
                    </a:lnTo>
                    <a:lnTo>
                      <a:pt x="1337" y="120"/>
                    </a:lnTo>
                    <a:lnTo>
                      <a:pt x="1337" y="121"/>
                    </a:lnTo>
                    <a:lnTo>
                      <a:pt x="1341" y="121"/>
                    </a:lnTo>
                    <a:lnTo>
                      <a:pt x="1337" y="120"/>
                    </a:lnTo>
                    <a:lnTo>
                      <a:pt x="1336" y="124"/>
                    </a:lnTo>
                    <a:lnTo>
                      <a:pt x="1336" y="129"/>
                    </a:lnTo>
                    <a:lnTo>
                      <a:pt x="1339" y="129"/>
                    </a:lnTo>
                    <a:lnTo>
                      <a:pt x="1336" y="128"/>
                    </a:lnTo>
                    <a:lnTo>
                      <a:pt x="1336" y="129"/>
                    </a:lnTo>
                    <a:lnTo>
                      <a:pt x="1339" y="129"/>
                    </a:lnTo>
                    <a:lnTo>
                      <a:pt x="1336" y="128"/>
                    </a:lnTo>
                    <a:lnTo>
                      <a:pt x="1334" y="133"/>
                    </a:lnTo>
                    <a:lnTo>
                      <a:pt x="1334" y="145"/>
                    </a:lnTo>
                    <a:lnTo>
                      <a:pt x="1338" y="145"/>
                    </a:lnTo>
                    <a:lnTo>
                      <a:pt x="1334" y="143"/>
                    </a:lnTo>
                    <a:lnTo>
                      <a:pt x="1334" y="145"/>
                    </a:lnTo>
                    <a:lnTo>
                      <a:pt x="1338" y="145"/>
                    </a:lnTo>
                    <a:lnTo>
                      <a:pt x="1334" y="143"/>
                    </a:lnTo>
                    <a:lnTo>
                      <a:pt x="1333" y="147"/>
                    </a:lnTo>
                    <a:lnTo>
                      <a:pt x="1333" y="155"/>
                    </a:lnTo>
                    <a:lnTo>
                      <a:pt x="1337" y="155"/>
                    </a:lnTo>
                    <a:lnTo>
                      <a:pt x="1333" y="154"/>
                    </a:lnTo>
                    <a:lnTo>
                      <a:pt x="1333" y="155"/>
                    </a:lnTo>
                    <a:lnTo>
                      <a:pt x="1337" y="155"/>
                    </a:lnTo>
                    <a:lnTo>
                      <a:pt x="1333" y="154"/>
                    </a:lnTo>
                    <a:lnTo>
                      <a:pt x="1332" y="159"/>
                    </a:lnTo>
                    <a:lnTo>
                      <a:pt x="1332" y="165"/>
                    </a:lnTo>
                    <a:lnTo>
                      <a:pt x="1336" y="165"/>
                    </a:lnTo>
                    <a:lnTo>
                      <a:pt x="1332" y="165"/>
                    </a:lnTo>
                    <a:lnTo>
                      <a:pt x="1336" y="165"/>
                    </a:lnTo>
                    <a:lnTo>
                      <a:pt x="1332" y="165"/>
                    </a:lnTo>
                    <a:lnTo>
                      <a:pt x="1330" y="172"/>
                    </a:lnTo>
                    <a:lnTo>
                      <a:pt x="1330" y="183"/>
                    </a:lnTo>
                    <a:lnTo>
                      <a:pt x="1334" y="183"/>
                    </a:lnTo>
                    <a:lnTo>
                      <a:pt x="1330" y="183"/>
                    </a:lnTo>
                    <a:lnTo>
                      <a:pt x="1334" y="183"/>
                    </a:lnTo>
                    <a:lnTo>
                      <a:pt x="1330" y="183"/>
                    </a:lnTo>
                    <a:lnTo>
                      <a:pt x="1329" y="190"/>
                    </a:lnTo>
                    <a:lnTo>
                      <a:pt x="1329" y="196"/>
                    </a:lnTo>
                    <a:lnTo>
                      <a:pt x="1333" y="196"/>
                    </a:lnTo>
                    <a:lnTo>
                      <a:pt x="1329" y="196"/>
                    </a:lnTo>
                    <a:lnTo>
                      <a:pt x="1333" y="196"/>
                    </a:lnTo>
                    <a:lnTo>
                      <a:pt x="1329" y="196"/>
                    </a:lnTo>
                    <a:lnTo>
                      <a:pt x="1328" y="203"/>
                    </a:lnTo>
                    <a:lnTo>
                      <a:pt x="1328" y="209"/>
                    </a:lnTo>
                    <a:lnTo>
                      <a:pt x="1332" y="209"/>
                    </a:lnTo>
                    <a:lnTo>
                      <a:pt x="1328" y="209"/>
                    </a:lnTo>
                    <a:lnTo>
                      <a:pt x="1332" y="209"/>
                    </a:lnTo>
                    <a:lnTo>
                      <a:pt x="1328" y="209"/>
                    </a:lnTo>
                    <a:lnTo>
                      <a:pt x="1327" y="216"/>
                    </a:lnTo>
                    <a:lnTo>
                      <a:pt x="1327" y="231"/>
                    </a:lnTo>
                    <a:lnTo>
                      <a:pt x="1330" y="231"/>
                    </a:lnTo>
                    <a:lnTo>
                      <a:pt x="1327" y="231"/>
                    </a:lnTo>
                    <a:lnTo>
                      <a:pt x="1330" y="231"/>
                    </a:lnTo>
                    <a:lnTo>
                      <a:pt x="1327" y="231"/>
                    </a:lnTo>
                    <a:lnTo>
                      <a:pt x="1325" y="239"/>
                    </a:lnTo>
                    <a:lnTo>
                      <a:pt x="1325" y="245"/>
                    </a:lnTo>
                    <a:lnTo>
                      <a:pt x="1329" y="245"/>
                    </a:lnTo>
                    <a:lnTo>
                      <a:pt x="1325" y="245"/>
                    </a:lnTo>
                    <a:lnTo>
                      <a:pt x="1329" y="245"/>
                    </a:lnTo>
                    <a:lnTo>
                      <a:pt x="1325" y="245"/>
                    </a:lnTo>
                    <a:lnTo>
                      <a:pt x="1324" y="254"/>
                    </a:lnTo>
                    <a:lnTo>
                      <a:pt x="1324" y="262"/>
                    </a:lnTo>
                    <a:lnTo>
                      <a:pt x="1328" y="262"/>
                    </a:lnTo>
                    <a:lnTo>
                      <a:pt x="1324" y="262"/>
                    </a:lnTo>
                    <a:lnTo>
                      <a:pt x="1328" y="262"/>
                    </a:lnTo>
                    <a:lnTo>
                      <a:pt x="1324" y="262"/>
                    </a:lnTo>
                    <a:lnTo>
                      <a:pt x="1323" y="270"/>
                    </a:lnTo>
                    <a:lnTo>
                      <a:pt x="1323" y="287"/>
                    </a:lnTo>
                    <a:lnTo>
                      <a:pt x="1327" y="287"/>
                    </a:lnTo>
                    <a:lnTo>
                      <a:pt x="1323" y="287"/>
                    </a:lnTo>
                    <a:lnTo>
                      <a:pt x="1327" y="287"/>
                    </a:lnTo>
                    <a:lnTo>
                      <a:pt x="1323" y="287"/>
                    </a:lnTo>
                    <a:lnTo>
                      <a:pt x="1321" y="296"/>
                    </a:lnTo>
                    <a:lnTo>
                      <a:pt x="1321" y="305"/>
                    </a:lnTo>
                    <a:lnTo>
                      <a:pt x="1325" y="305"/>
                    </a:lnTo>
                    <a:lnTo>
                      <a:pt x="1321" y="305"/>
                    </a:lnTo>
                    <a:lnTo>
                      <a:pt x="1325" y="305"/>
                    </a:lnTo>
                    <a:lnTo>
                      <a:pt x="1321" y="305"/>
                    </a:lnTo>
                    <a:lnTo>
                      <a:pt x="1320" y="314"/>
                    </a:lnTo>
                    <a:lnTo>
                      <a:pt x="1320" y="323"/>
                    </a:lnTo>
                    <a:lnTo>
                      <a:pt x="1324" y="323"/>
                    </a:lnTo>
                    <a:lnTo>
                      <a:pt x="1320" y="323"/>
                    </a:lnTo>
                    <a:lnTo>
                      <a:pt x="1324" y="323"/>
                    </a:lnTo>
                    <a:lnTo>
                      <a:pt x="1320" y="323"/>
                    </a:lnTo>
                    <a:lnTo>
                      <a:pt x="1319" y="333"/>
                    </a:lnTo>
                    <a:lnTo>
                      <a:pt x="1319" y="353"/>
                    </a:lnTo>
                    <a:lnTo>
                      <a:pt x="1323" y="353"/>
                    </a:lnTo>
                    <a:lnTo>
                      <a:pt x="1319" y="353"/>
                    </a:lnTo>
                    <a:lnTo>
                      <a:pt x="1323" y="353"/>
                    </a:lnTo>
                    <a:lnTo>
                      <a:pt x="1319" y="353"/>
                    </a:lnTo>
                    <a:lnTo>
                      <a:pt x="1318" y="363"/>
                    </a:lnTo>
                    <a:lnTo>
                      <a:pt x="1318" y="373"/>
                    </a:lnTo>
                    <a:lnTo>
                      <a:pt x="1321" y="373"/>
                    </a:lnTo>
                    <a:lnTo>
                      <a:pt x="1318" y="373"/>
                    </a:lnTo>
                    <a:lnTo>
                      <a:pt x="1321" y="373"/>
                    </a:lnTo>
                    <a:lnTo>
                      <a:pt x="1318" y="373"/>
                    </a:lnTo>
                    <a:lnTo>
                      <a:pt x="1316" y="384"/>
                    </a:lnTo>
                    <a:lnTo>
                      <a:pt x="1316" y="394"/>
                    </a:lnTo>
                    <a:lnTo>
                      <a:pt x="1320" y="394"/>
                    </a:lnTo>
                    <a:lnTo>
                      <a:pt x="1316" y="394"/>
                    </a:lnTo>
                    <a:lnTo>
                      <a:pt x="1320" y="394"/>
                    </a:lnTo>
                    <a:lnTo>
                      <a:pt x="1316" y="394"/>
                    </a:lnTo>
                    <a:lnTo>
                      <a:pt x="1315" y="406"/>
                    </a:lnTo>
                    <a:lnTo>
                      <a:pt x="1315" y="428"/>
                    </a:lnTo>
                    <a:lnTo>
                      <a:pt x="1319" y="428"/>
                    </a:lnTo>
                    <a:lnTo>
                      <a:pt x="1315" y="428"/>
                    </a:lnTo>
                    <a:lnTo>
                      <a:pt x="1319" y="428"/>
                    </a:lnTo>
                    <a:lnTo>
                      <a:pt x="1315" y="428"/>
                    </a:lnTo>
                    <a:lnTo>
                      <a:pt x="1314" y="439"/>
                    </a:lnTo>
                    <a:lnTo>
                      <a:pt x="1314" y="451"/>
                    </a:lnTo>
                    <a:lnTo>
                      <a:pt x="1318" y="451"/>
                    </a:lnTo>
                    <a:lnTo>
                      <a:pt x="1314" y="451"/>
                    </a:lnTo>
                    <a:lnTo>
                      <a:pt x="1318" y="451"/>
                    </a:lnTo>
                    <a:lnTo>
                      <a:pt x="1314" y="451"/>
                    </a:lnTo>
                    <a:lnTo>
                      <a:pt x="1312" y="462"/>
                    </a:lnTo>
                    <a:lnTo>
                      <a:pt x="1312" y="475"/>
                    </a:lnTo>
                    <a:lnTo>
                      <a:pt x="1316" y="475"/>
                    </a:lnTo>
                    <a:lnTo>
                      <a:pt x="1312" y="475"/>
                    </a:lnTo>
                    <a:lnTo>
                      <a:pt x="1316" y="475"/>
                    </a:lnTo>
                    <a:lnTo>
                      <a:pt x="1312" y="475"/>
                    </a:lnTo>
                    <a:lnTo>
                      <a:pt x="1311" y="487"/>
                    </a:lnTo>
                    <a:lnTo>
                      <a:pt x="1311" y="491"/>
                    </a:lnTo>
                    <a:lnTo>
                      <a:pt x="1315" y="491"/>
                    </a:lnTo>
                    <a:lnTo>
                      <a:pt x="1315" y="487"/>
                    </a:lnTo>
                    <a:lnTo>
                      <a:pt x="1312" y="488"/>
                    </a:lnTo>
                    <a:lnTo>
                      <a:pt x="1311" y="491"/>
                    </a:lnTo>
                    <a:lnTo>
                      <a:pt x="1315" y="491"/>
                    </a:lnTo>
                    <a:lnTo>
                      <a:pt x="1315" y="487"/>
                    </a:lnTo>
                    <a:lnTo>
                      <a:pt x="1292" y="487"/>
                    </a:lnTo>
                    <a:lnTo>
                      <a:pt x="1289" y="488"/>
                    </a:lnTo>
                    <a:lnTo>
                      <a:pt x="1288" y="491"/>
                    </a:lnTo>
                    <a:lnTo>
                      <a:pt x="1288" y="510"/>
                    </a:lnTo>
                    <a:lnTo>
                      <a:pt x="1287" y="532"/>
                    </a:lnTo>
                    <a:lnTo>
                      <a:pt x="1287" y="554"/>
                    </a:lnTo>
                    <a:lnTo>
                      <a:pt x="1285" y="576"/>
                    </a:lnTo>
                    <a:lnTo>
                      <a:pt x="1285" y="619"/>
                    </a:lnTo>
                    <a:lnTo>
                      <a:pt x="1284" y="640"/>
                    </a:lnTo>
                    <a:lnTo>
                      <a:pt x="1284" y="659"/>
                    </a:lnTo>
                    <a:lnTo>
                      <a:pt x="1288" y="659"/>
                    </a:lnTo>
                    <a:lnTo>
                      <a:pt x="1284" y="659"/>
                    </a:lnTo>
                    <a:lnTo>
                      <a:pt x="1288" y="659"/>
                    </a:lnTo>
                    <a:lnTo>
                      <a:pt x="1284" y="659"/>
                    </a:lnTo>
                    <a:lnTo>
                      <a:pt x="1283" y="678"/>
                    </a:lnTo>
                    <a:lnTo>
                      <a:pt x="1283" y="698"/>
                    </a:lnTo>
                    <a:lnTo>
                      <a:pt x="1287" y="698"/>
                    </a:lnTo>
                    <a:lnTo>
                      <a:pt x="1283" y="698"/>
                    </a:lnTo>
                    <a:lnTo>
                      <a:pt x="1287" y="698"/>
                    </a:lnTo>
                    <a:lnTo>
                      <a:pt x="1283" y="698"/>
                    </a:lnTo>
                    <a:lnTo>
                      <a:pt x="1281" y="716"/>
                    </a:lnTo>
                    <a:lnTo>
                      <a:pt x="1281" y="751"/>
                    </a:lnTo>
                    <a:lnTo>
                      <a:pt x="1285" y="751"/>
                    </a:lnTo>
                    <a:lnTo>
                      <a:pt x="1281" y="751"/>
                    </a:lnTo>
                    <a:lnTo>
                      <a:pt x="1285" y="751"/>
                    </a:lnTo>
                    <a:lnTo>
                      <a:pt x="1281" y="751"/>
                    </a:lnTo>
                    <a:lnTo>
                      <a:pt x="1280" y="767"/>
                    </a:lnTo>
                    <a:lnTo>
                      <a:pt x="1280" y="783"/>
                    </a:lnTo>
                    <a:lnTo>
                      <a:pt x="1284" y="783"/>
                    </a:lnTo>
                    <a:lnTo>
                      <a:pt x="1280" y="783"/>
                    </a:lnTo>
                    <a:lnTo>
                      <a:pt x="1284" y="783"/>
                    </a:lnTo>
                    <a:lnTo>
                      <a:pt x="1280" y="783"/>
                    </a:lnTo>
                    <a:lnTo>
                      <a:pt x="1279" y="798"/>
                    </a:lnTo>
                    <a:lnTo>
                      <a:pt x="1279" y="813"/>
                    </a:lnTo>
                    <a:lnTo>
                      <a:pt x="1283" y="813"/>
                    </a:lnTo>
                    <a:lnTo>
                      <a:pt x="1279" y="813"/>
                    </a:lnTo>
                    <a:lnTo>
                      <a:pt x="1283" y="813"/>
                    </a:lnTo>
                    <a:lnTo>
                      <a:pt x="1279" y="813"/>
                    </a:lnTo>
                    <a:lnTo>
                      <a:pt x="1277" y="827"/>
                    </a:lnTo>
                    <a:lnTo>
                      <a:pt x="1277" y="851"/>
                    </a:lnTo>
                    <a:lnTo>
                      <a:pt x="1281" y="851"/>
                    </a:lnTo>
                    <a:lnTo>
                      <a:pt x="1277" y="851"/>
                    </a:lnTo>
                    <a:lnTo>
                      <a:pt x="1281" y="851"/>
                    </a:lnTo>
                    <a:lnTo>
                      <a:pt x="1277" y="851"/>
                    </a:lnTo>
                    <a:lnTo>
                      <a:pt x="1276" y="862"/>
                    </a:lnTo>
                    <a:lnTo>
                      <a:pt x="1276" y="872"/>
                    </a:lnTo>
                    <a:lnTo>
                      <a:pt x="1280" y="872"/>
                    </a:lnTo>
                    <a:lnTo>
                      <a:pt x="1276" y="872"/>
                    </a:lnTo>
                    <a:lnTo>
                      <a:pt x="1280" y="872"/>
                    </a:lnTo>
                    <a:lnTo>
                      <a:pt x="1276" y="872"/>
                    </a:lnTo>
                    <a:lnTo>
                      <a:pt x="1275" y="881"/>
                    </a:lnTo>
                    <a:lnTo>
                      <a:pt x="1275" y="890"/>
                    </a:lnTo>
                    <a:lnTo>
                      <a:pt x="1279" y="890"/>
                    </a:lnTo>
                    <a:lnTo>
                      <a:pt x="1275" y="890"/>
                    </a:lnTo>
                    <a:lnTo>
                      <a:pt x="1279" y="890"/>
                    </a:lnTo>
                    <a:lnTo>
                      <a:pt x="1275" y="890"/>
                    </a:lnTo>
                    <a:lnTo>
                      <a:pt x="1274" y="897"/>
                    </a:lnTo>
                    <a:lnTo>
                      <a:pt x="1274" y="910"/>
                    </a:lnTo>
                    <a:lnTo>
                      <a:pt x="1277" y="910"/>
                    </a:lnTo>
                    <a:lnTo>
                      <a:pt x="1274" y="908"/>
                    </a:lnTo>
                    <a:lnTo>
                      <a:pt x="1274" y="910"/>
                    </a:lnTo>
                    <a:lnTo>
                      <a:pt x="1277" y="910"/>
                    </a:lnTo>
                    <a:lnTo>
                      <a:pt x="1274" y="908"/>
                    </a:lnTo>
                    <a:lnTo>
                      <a:pt x="1272" y="912"/>
                    </a:lnTo>
                    <a:lnTo>
                      <a:pt x="1272" y="917"/>
                    </a:lnTo>
                    <a:lnTo>
                      <a:pt x="1276" y="917"/>
                    </a:lnTo>
                    <a:lnTo>
                      <a:pt x="1274" y="915"/>
                    </a:lnTo>
                    <a:lnTo>
                      <a:pt x="1272" y="917"/>
                    </a:lnTo>
                    <a:lnTo>
                      <a:pt x="1276" y="917"/>
                    </a:lnTo>
                    <a:lnTo>
                      <a:pt x="1274" y="915"/>
                    </a:lnTo>
                    <a:lnTo>
                      <a:pt x="1272" y="916"/>
                    </a:lnTo>
                    <a:lnTo>
                      <a:pt x="1271" y="919"/>
                    </a:lnTo>
                    <a:lnTo>
                      <a:pt x="1271" y="921"/>
                    </a:lnTo>
                    <a:lnTo>
                      <a:pt x="1275" y="921"/>
                    </a:lnTo>
                    <a:lnTo>
                      <a:pt x="1279" y="919"/>
                    </a:lnTo>
                    <a:lnTo>
                      <a:pt x="1277" y="919"/>
                    </a:lnTo>
                    <a:lnTo>
                      <a:pt x="1275" y="917"/>
                    </a:lnTo>
                    <a:lnTo>
                      <a:pt x="1272" y="919"/>
                    </a:lnTo>
                    <a:lnTo>
                      <a:pt x="1271" y="921"/>
                    </a:lnTo>
                    <a:lnTo>
                      <a:pt x="1275" y="921"/>
                    </a:lnTo>
                    <a:lnTo>
                      <a:pt x="1279" y="919"/>
                    </a:lnTo>
                    <a:lnTo>
                      <a:pt x="1276" y="916"/>
                    </a:lnTo>
                    <a:lnTo>
                      <a:pt x="1272" y="919"/>
                    </a:lnTo>
                    <a:lnTo>
                      <a:pt x="1277" y="919"/>
                    </a:lnTo>
                    <a:lnTo>
                      <a:pt x="1276" y="916"/>
                    </a:lnTo>
                    <a:lnTo>
                      <a:pt x="1272" y="919"/>
                    </a:lnTo>
                    <a:lnTo>
                      <a:pt x="1277" y="919"/>
                    </a:lnTo>
                    <a:lnTo>
                      <a:pt x="1277" y="917"/>
                    </a:lnTo>
                    <a:lnTo>
                      <a:pt x="1276" y="917"/>
                    </a:lnTo>
                    <a:lnTo>
                      <a:pt x="1276" y="915"/>
                    </a:lnTo>
                    <a:lnTo>
                      <a:pt x="1275" y="914"/>
                    </a:lnTo>
                    <a:lnTo>
                      <a:pt x="1271" y="916"/>
                    </a:lnTo>
                    <a:lnTo>
                      <a:pt x="1276" y="916"/>
                    </a:lnTo>
                    <a:lnTo>
                      <a:pt x="1275" y="914"/>
                    </a:lnTo>
                    <a:lnTo>
                      <a:pt x="1271" y="916"/>
                    </a:lnTo>
                    <a:lnTo>
                      <a:pt x="1276" y="916"/>
                    </a:lnTo>
                    <a:lnTo>
                      <a:pt x="1276" y="914"/>
                    </a:lnTo>
                    <a:lnTo>
                      <a:pt x="1275" y="914"/>
                    </a:lnTo>
                    <a:lnTo>
                      <a:pt x="1275" y="911"/>
                    </a:lnTo>
                    <a:lnTo>
                      <a:pt x="1274" y="910"/>
                    </a:lnTo>
                    <a:lnTo>
                      <a:pt x="1270" y="912"/>
                    </a:lnTo>
                    <a:lnTo>
                      <a:pt x="1275" y="912"/>
                    </a:lnTo>
                    <a:lnTo>
                      <a:pt x="1274" y="910"/>
                    </a:lnTo>
                    <a:lnTo>
                      <a:pt x="1270" y="912"/>
                    </a:lnTo>
                    <a:lnTo>
                      <a:pt x="1275" y="912"/>
                    </a:lnTo>
                    <a:lnTo>
                      <a:pt x="1275" y="911"/>
                    </a:lnTo>
                    <a:lnTo>
                      <a:pt x="1274" y="911"/>
                    </a:lnTo>
                    <a:lnTo>
                      <a:pt x="1274" y="908"/>
                    </a:lnTo>
                    <a:lnTo>
                      <a:pt x="1272" y="907"/>
                    </a:lnTo>
                    <a:lnTo>
                      <a:pt x="1268" y="910"/>
                    </a:lnTo>
                    <a:lnTo>
                      <a:pt x="1274" y="910"/>
                    </a:lnTo>
                    <a:lnTo>
                      <a:pt x="1272" y="907"/>
                    </a:lnTo>
                    <a:lnTo>
                      <a:pt x="1268" y="910"/>
                    </a:lnTo>
                    <a:lnTo>
                      <a:pt x="1274" y="910"/>
                    </a:lnTo>
                    <a:lnTo>
                      <a:pt x="1274" y="908"/>
                    </a:lnTo>
                    <a:lnTo>
                      <a:pt x="1272" y="908"/>
                    </a:lnTo>
                    <a:lnTo>
                      <a:pt x="1272" y="907"/>
                    </a:lnTo>
                    <a:lnTo>
                      <a:pt x="1271" y="904"/>
                    </a:lnTo>
                    <a:lnTo>
                      <a:pt x="1267" y="906"/>
                    </a:lnTo>
                    <a:lnTo>
                      <a:pt x="1272" y="906"/>
                    </a:lnTo>
                    <a:lnTo>
                      <a:pt x="1271" y="904"/>
                    </a:lnTo>
                    <a:lnTo>
                      <a:pt x="1267" y="906"/>
                    </a:lnTo>
                    <a:lnTo>
                      <a:pt x="1272" y="906"/>
                    </a:lnTo>
                    <a:lnTo>
                      <a:pt x="1272" y="902"/>
                    </a:lnTo>
                    <a:lnTo>
                      <a:pt x="1271" y="902"/>
                    </a:lnTo>
                    <a:lnTo>
                      <a:pt x="1271" y="901"/>
                    </a:lnTo>
                    <a:lnTo>
                      <a:pt x="1270" y="898"/>
                    </a:lnTo>
                    <a:lnTo>
                      <a:pt x="1266" y="899"/>
                    </a:lnTo>
                    <a:lnTo>
                      <a:pt x="1271" y="899"/>
                    </a:lnTo>
                    <a:lnTo>
                      <a:pt x="1270" y="898"/>
                    </a:lnTo>
                    <a:lnTo>
                      <a:pt x="1266" y="899"/>
                    </a:lnTo>
                    <a:lnTo>
                      <a:pt x="1271" y="899"/>
                    </a:lnTo>
                    <a:lnTo>
                      <a:pt x="1271" y="898"/>
                    </a:lnTo>
                    <a:lnTo>
                      <a:pt x="1270" y="898"/>
                    </a:lnTo>
                    <a:lnTo>
                      <a:pt x="1270" y="897"/>
                    </a:lnTo>
                    <a:lnTo>
                      <a:pt x="1268" y="894"/>
                    </a:lnTo>
                    <a:lnTo>
                      <a:pt x="1265" y="895"/>
                    </a:lnTo>
                    <a:lnTo>
                      <a:pt x="1270" y="895"/>
                    </a:lnTo>
                    <a:lnTo>
                      <a:pt x="1268" y="894"/>
                    </a:lnTo>
                    <a:lnTo>
                      <a:pt x="1265" y="895"/>
                    </a:lnTo>
                    <a:lnTo>
                      <a:pt x="1270" y="895"/>
                    </a:lnTo>
                    <a:lnTo>
                      <a:pt x="1270" y="893"/>
                    </a:lnTo>
                    <a:lnTo>
                      <a:pt x="1268" y="893"/>
                    </a:lnTo>
                    <a:lnTo>
                      <a:pt x="1268" y="892"/>
                    </a:lnTo>
                    <a:lnTo>
                      <a:pt x="1267" y="889"/>
                    </a:lnTo>
                    <a:lnTo>
                      <a:pt x="1263" y="890"/>
                    </a:lnTo>
                    <a:lnTo>
                      <a:pt x="1268" y="890"/>
                    </a:lnTo>
                    <a:lnTo>
                      <a:pt x="1267" y="889"/>
                    </a:lnTo>
                    <a:lnTo>
                      <a:pt x="1263" y="890"/>
                    </a:lnTo>
                    <a:lnTo>
                      <a:pt x="1268" y="890"/>
                    </a:lnTo>
                    <a:lnTo>
                      <a:pt x="1268" y="885"/>
                    </a:lnTo>
                    <a:lnTo>
                      <a:pt x="1267" y="884"/>
                    </a:lnTo>
                    <a:lnTo>
                      <a:pt x="1266" y="880"/>
                    </a:lnTo>
                    <a:lnTo>
                      <a:pt x="1262" y="881"/>
                    </a:lnTo>
                    <a:lnTo>
                      <a:pt x="1267" y="881"/>
                    </a:lnTo>
                    <a:lnTo>
                      <a:pt x="1266" y="880"/>
                    </a:lnTo>
                    <a:lnTo>
                      <a:pt x="1262" y="881"/>
                    </a:lnTo>
                    <a:lnTo>
                      <a:pt x="1267" y="881"/>
                    </a:lnTo>
                    <a:lnTo>
                      <a:pt x="1267" y="879"/>
                    </a:lnTo>
                    <a:lnTo>
                      <a:pt x="1266" y="877"/>
                    </a:lnTo>
                    <a:lnTo>
                      <a:pt x="1265" y="873"/>
                    </a:lnTo>
                    <a:lnTo>
                      <a:pt x="1261" y="875"/>
                    </a:lnTo>
                    <a:lnTo>
                      <a:pt x="1266" y="875"/>
                    </a:lnTo>
                    <a:lnTo>
                      <a:pt x="1265" y="873"/>
                    </a:lnTo>
                    <a:lnTo>
                      <a:pt x="1261" y="875"/>
                    </a:lnTo>
                    <a:lnTo>
                      <a:pt x="1266" y="875"/>
                    </a:lnTo>
                    <a:lnTo>
                      <a:pt x="1266" y="872"/>
                    </a:lnTo>
                    <a:lnTo>
                      <a:pt x="1265" y="871"/>
                    </a:lnTo>
                    <a:lnTo>
                      <a:pt x="1263" y="867"/>
                    </a:lnTo>
                    <a:lnTo>
                      <a:pt x="1259" y="868"/>
                    </a:lnTo>
                    <a:lnTo>
                      <a:pt x="1265" y="868"/>
                    </a:lnTo>
                    <a:lnTo>
                      <a:pt x="1263" y="867"/>
                    </a:lnTo>
                    <a:lnTo>
                      <a:pt x="1259" y="868"/>
                    </a:lnTo>
                    <a:lnTo>
                      <a:pt x="1265" y="868"/>
                    </a:lnTo>
                    <a:lnTo>
                      <a:pt x="1265" y="861"/>
                    </a:lnTo>
                    <a:lnTo>
                      <a:pt x="1263" y="859"/>
                    </a:lnTo>
                    <a:lnTo>
                      <a:pt x="1262" y="855"/>
                    </a:lnTo>
                    <a:lnTo>
                      <a:pt x="1258" y="857"/>
                    </a:lnTo>
                    <a:lnTo>
                      <a:pt x="1263" y="857"/>
                    </a:lnTo>
                    <a:lnTo>
                      <a:pt x="1262" y="855"/>
                    </a:lnTo>
                    <a:lnTo>
                      <a:pt x="1258" y="857"/>
                    </a:lnTo>
                    <a:lnTo>
                      <a:pt x="1263" y="857"/>
                    </a:lnTo>
                    <a:lnTo>
                      <a:pt x="1263" y="853"/>
                    </a:lnTo>
                    <a:lnTo>
                      <a:pt x="1262" y="851"/>
                    </a:lnTo>
                    <a:lnTo>
                      <a:pt x="1261" y="848"/>
                    </a:lnTo>
                    <a:lnTo>
                      <a:pt x="1257" y="849"/>
                    </a:lnTo>
                    <a:lnTo>
                      <a:pt x="1262" y="849"/>
                    </a:lnTo>
                    <a:lnTo>
                      <a:pt x="1261" y="848"/>
                    </a:lnTo>
                    <a:lnTo>
                      <a:pt x="1257" y="849"/>
                    </a:lnTo>
                    <a:lnTo>
                      <a:pt x="1262" y="849"/>
                    </a:lnTo>
                    <a:lnTo>
                      <a:pt x="1262" y="844"/>
                    </a:lnTo>
                    <a:lnTo>
                      <a:pt x="1261" y="842"/>
                    </a:lnTo>
                    <a:lnTo>
                      <a:pt x="1259" y="839"/>
                    </a:lnTo>
                    <a:lnTo>
                      <a:pt x="1256" y="840"/>
                    </a:lnTo>
                    <a:lnTo>
                      <a:pt x="1261" y="840"/>
                    </a:lnTo>
                    <a:lnTo>
                      <a:pt x="1259" y="839"/>
                    </a:lnTo>
                    <a:lnTo>
                      <a:pt x="1256" y="840"/>
                    </a:lnTo>
                    <a:lnTo>
                      <a:pt x="1261" y="840"/>
                    </a:lnTo>
                    <a:lnTo>
                      <a:pt x="1261" y="831"/>
                    </a:lnTo>
                    <a:lnTo>
                      <a:pt x="1259" y="831"/>
                    </a:lnTo>
                    <a:lnTo>
                      <a:pt x="1258" y="826"/>
                    </a:lnTo>
                    <a:lnTo>
                      <a:pt x="1254" y="826"/>
                    </a:lnTo>
                    <a:lnTo>
                      <a:pt x="1259" y="826"/>
                    </a:lnTo>
                    <a:lnTo>
                      <a:pt x="1254" y="826"/>
                    </a:lnTo>
                    <a:lnTo>
                      <a:pt x="1259" y="826"/>
                    </a:lnTo>
                    <a:lnTo>
                      <a:pt x="1259" y="820"/>
                    </a:lnTo>
                    <a:lnTo>
                      <a:pt x="1258" y="820"/>
                    </a:lnTo>
                    <a:lnTo>
                      <a:pt x="1257" y="815"/>
                    </a:lnTo>
                    <a:lnTo>
                      <a:pt x="1253" y="815"/>
                    </a:lnTo>
                    <a:lnTo>
                      <a:pt x="1258" y="815"/>
                    </a:lnTo>
                    <a:lnTo>
                      <a:pt x="1253" y="815"/>
                    </a:lnTo>
                    <a:lnTo>
                      <a:pt x="1258" y="815"/>
                    </a:lnTo>
                    <a:lnTo>
                      <a:pt x="1258" y="810"/>
                    </a:lnTo>
                    <a:lnTo>
                      <a:pt x="1257" y="810"/>
                    </a:lnTo>
                    <a:lnTo>
                      <a:pt x="1256" y="804"/>
                    </a:lnTo>
                    <a:lnTo>
                      <a:pt x="1252" y="804"/>
                    </a:lnTo>
                    <a:lnTo>
                      <a:pt x="1257" y="804"/>
                    </a:lnTo>
                    <a:lnTo>
                      <a:pt x="1252" y="804"/>
                    </a:lnTo>
                    <a:lnTo>
                      <a:pt x="1257" y="804"/>
                    </a:lnTo>
                    <a:lnTo>
                      <a:pt x="1257" y="792"/>
                    </a:lnTo>
                    <a:lnTo>
                      <a:pt x="1256" y="792"/>
                    </a:lnTo>
                    <a:lnTo>
                      <a:pt x="1254" y="787"/>
                    </a:lnTo>
                    <a:lnTo>
                      <a:pt x="1250" y="787"/>
                    </a:lnTo>
                    <a:lnTo>
                      <a:pt x="1256" y="787"/>
                    </a:lnTo>
                    <a:lnTo>
                      <a:pt x="1250" y="787"/>
                    </a:lnTo>
                    <a:lnTo>
                      <a:pt x="1256" y="787"/>
                    </a:lnTo>
                    <a:lnTo>
                      <a:pt x="1256" y="780"/>
                    </a:lnTo>
                    <a:lnTo>
                      <a:pt x="1254" y="780"/>
                    </a:lnTo>
                    <a:lnTo>
                      <a:pt x="1253" y="774"/>
                    </a:lnTo>
                    <a:lnTo>
                      <a:pt x="1249" y="774"/>
                    </a:lnTo>
                    <a:lnTo>
                      <a:pt x="1254" y="774"/>
                    </a:lnTo>
                    <a:lnTo>
                      <a:pt x="1249" y="774"/>
                    </a:lnTo>
                    <a:lnTo>
                      <a:pt x="1254" y="774"/>
                    </a:lnTo>
                    <a:lnTo>
                      <a:pt x="1254" y="767"/>
                    </a:lnTo>
                    <a:lnTo>
                      <a:pt x="1253" y="760"/>
                    </a:lnTo>
                    <a:lnTo>
                      <a:pt x="1248" y="760"/>
                    </a:lnTo>
                    <a:lnTo>
                      <a:pt x="1253" y="760"/>
                    </a:lnTo>
                    <a:lnTo>
                      <a:pt x="1248" y="760"/>
                    </a:lnTo>
                    <a:lnTo>
                      <a:pt x="1253" y="760"/>
                    </a:lnTo>
                    <a:lnTo>
                      <a:pt x="1253" y="747"/>
                    </a:lnTo>
                    <a:lnTo>
                      <a:pt x="1252" y="739"/>
                    </a:lnTo>
                    <a:lnTo>
                      <a:pt x="1246" y="739"/>
                    </a:lnTo>
                    <a:lnTo>
                      <a:pt x="1252" y="739"/>
                    </a:lnTo>
                    <a:lnTo>
                      <a:pt x="1246" y="739"/>
                    </a:lnTo>
                    <a:lnTo>
                      <a:pt x="1252" y="739"/>
                    </a:lnTo>
                    <a:lnTo>
                      <a:pt x="1252" y="733"/>
                    </a:lnTo>
                    <a:lnTo>
                      <a:pt x="1250" y="725"/>
                    </a:lnTo>
                    <a:lnTo>
                      <a:pt x="1245" y="725"/>
                    </a:lnTo>
                    <a:lnTo>
                      <a:pt x="1250" y="725"/>
                    </a:lnTo>
                    <a:lnTo>
                      <a:pt x="1245" y="725"/>
                    </a:lnTo>
                    <a:lnTo>
                      <a:pt x="1250" y="725"/>
                    </a:lnTo>
                    <a:lnTo>
                      <a:pt x="1250" y="717"/>
                    </a:lnTo>
                    <a:lnTo>
                      <a:pt x="1249" y="709"/>
                    </a:lnTo>
                    <a:lnTo>
                      <a:pt x="1244" y="709"/>
                    </a:lnTo>
                    <a:lnTo>
                      <a:pt x="1249" y="709"/>
                    </a:lnTo>
                    <a:lnTo>
                      <a:pt x="1244" y="709"/>
                    </a:lnTo>
                    <a:lnTo>
                      <a:pt x="1249" y="709"/>
                    </a:lnTo>
                    <a:lnTo>
                      <a:pt x="1249" y="693"/>
                    </a:lnTo>
                    <a:lnTo>
                      <a:pt x="1248" y="683"/>
                    </a:lnTo>
                    <a:lnTo>
                      <a:pt x="1243" y="683"/>
                    </a:lnTo>
                    <a:lnTo>
                      <a:pt x="1248" y="683"/>
                    </a:lnTo>
                    <a:lnTo>
                      <a:pt x="1243" y="683"/>
                    </a:lnTo>
                    <a:lnTo>
                      <a:pt x="1248" y="683"/>
                    </a:lnTo>
                    <a:lnTo>
                      <a:pt x="1248" y="676"/>
                    </a:lnTo>
                    <a:lnTo>
                      <a:pt x="1246" y="667"/>
                    </a:lnTo>
                    <a:lnTo>
                      <a:pt x="1241" y="667"/>
                    </a:lnTo>
                    <a:lnTo>
                      <a:pt x="1246" y="667"/>
                    </a:lnTo>
                    <a:lnTo>
                      <a:pt x="1241" y="667"/>
                    </a:lnTo>
                    <a:lnTo>
                      <a:pt x="1246" y="667"/>
                    </a:lnTo>
                    <a:lnTo>
                      <a:pt x="1246" y="658"/>
                    </a:lnTo>
                    <a:lnTo>
                      <a:pt x="1245" y="649"/>
                    </a:lnTo>
                    <a:lnTo>
                      <a:pt x="1240" y="649"/>
                    </a:lnTo>
                    <a:lnTo>
                      <a:pt x="1245" y="649"/>
                    </a:lnTo>
                    <a:lnTo>
                      <a:pt x="1240" y="649"/>
                    </a:lnTo>
                    <a:lnTo>
                      <a:pt x="1245" y="649"/>
                    </a:lnTo>
                    <a:lnTo>
                      <a:pt x="1245" y="629"/>
                    </a:lnTo>
                    <a:lnTo>
                      <a:pt x="1244" y="620"/>
                    </a:lnTo>
                    <a:lnTo>
                      <a:pt x="1239" y="620"/>
                    </a:lnTo>
                    <a:lnTo>
                      <a:pt x="1244" y="620"/>
                    </a:lnTo>
                    <a:lnTo>
                      <a:pt x="1239" y="620"/>
                    </a:lnTo>
                    <a:lnTo>
                      <a:pt x="1244" y="620"/>
                    </a:lnTo>
                    <a:lnTo>
                      <a:pt x="1244" y="610"/>
                    </a:lnTo>
                    <a:lnTo>
                      <a:pt x="1243" y="599"/>
                    </a:lnTo>
                    <a:lnTo>
                      <a:pt x="1237" y="599"/>
                    </a:lnTo>
                    <a:lnTo>
                      <a:pt x="1243" y="599"/>
                    </a:lnTo>
                    <a:lnTo>
                      <a:pt x="1237" y="599"/>
                    </a:lnTo>
                    <a:lnTo>
                      <a:pt x="1243" y="599"/>
                    </a:lnTo>
                    <a:lnTo>
                      <a:pt x="1243" y="579"/>
                    </a:lnTo>
                    <a:lnTo>
                      <a:pt x="1241" y="568"/>
                    </a:lnTo>
                    <a:lnTo>
                      <a:pt x="1236" y="568"/>
                    </a:lnTo>
                    <a:lnTo>
                      <a:pt x="1241" y="568"/>
                    </a:lnTo>
                    <a:lnTo>
                      <a:pt x="1236" y="568"/>
                    </a:lnTo>
                    <a:lnTo>
                      <a:pt x="1241" y="568"/>
                    </a:lnTo>
                    <a:lnTo>
                      <a:pt x="1241" y="557"/>
                    </a:lnTo>
                    <a:lnTo>
                      <a:pt x="1240" y="546"/>
                    </a:lnTo>
                    <a:lnTo>
                      <a:pt x="1235" y="546"/>
                    </a:lnTo>
                    <a:lnTo>
                      <a:pt x="1240" y="546"/>
                    </a:lnTo>
                    <a:lnTo>
                      <a:pt x="1235" y="546"/>
                    </a:lnTo>
                    <a:lnTo>
                      <a:pt x="1240" y="546"/>
                    </a:lnTo>
                    <a:lnTo>
                      <a:pt x="1240" y="535"/>
                    </a:lnTo>
                    <a:lnTo>
                      <a:pt x="1239" y="523"/>
                    </a:lnTo>
                    <a:lnTo>
                      <a:pt x="1234" y="523"/>
                    </a:lnTo>
                    <a:lnTo>
                      <a:pt x="1239" y="523"/>
                    </a:lnTo>
                    <a:lnTo>
                      <a:pt x="1234" y="523"/>
                    </a:lnTo>
                    <a:lnTo>
                      <a:pt x="1239" y="523"/>
                    </a:lnTo>
                    <a:lnTo>
                      <a:pt x="1239" y="500"/>
                    </a:lnTo>
                    <a:lnTo>
                      <a:pt x="1237" y="491"/>
                    </a:lnTo>
                    <a:lnTo>
                      <a:pt x="1235" y="488"/>
                    </a:lnTo>
                    <a:lnTo>
                      <a:pt x="1232" y="487"/>
                    </a:lnTo>
                    <a:lnTo>
                      <a:pt x="1208" y="487"/>
                    </a:lnTo>
                    <a:lnTo>
                      <a:pt x="1208" y="491"/>
                    </a:lnTo>
                    <a:lnTo>
                      <a:pt x="1213" y="491"/>
                    </a:lnTo>
                    <a:lnTo>
                      <a:pt x="1212" y="491"/>
                    </a:lnTo>
                    <a:lnTo>
                      <a:pt x="1210" y="488"/>
                    </a:lnTo>
                    <a:lnTo>
                      <a:pt x="1208" y="487"/>
                    </a:lnTo>
                    <a:lnTo>
                      <a:pt x="1208" y="491"/>
                    </a:lnTo>
                    <a:lnTo>
                      <a:pt x="1213" y="491"/>
                    </a:lnTo>
                    <a:lnTo>
                      <a:pt x="1213" y="471"/>
                    </a:lnTo>
                    <a:lnTo>
                      <a:pt x="1212" y="450"/>
                    </a:lnTo>
                    <a:lnTo>
                      <a:pt x="1212" y="406"/>
                    </a:lnTo>
                    <a:lnTo>
                      <a:pt x="1210" y="384"/>
                    </a:lnTo>
                    <a:lnTo>
                      <a:pt x="1210" y="363"/>
                    </a:lnTo>
                    <a:lnTo>
                      <a:pt x="1209" y="342"/>
                    </a:lnTo>
                    <a:lnTo>
                      <a:pt x="1209" y="303"/>
                    </a:lnTo>
                    <a:lnTo>
                      <a:pt x="1208" y="284"/>
                    </a:lnTo>
                    <a:lnTo>
                      <a:pt x="1208" y="266"/>
                    </a:lnTo>
                    <a:lnTo>
                      <a:pt x="1206" y="248"/>
                    </a:lnTo>
                    <a:lnTo>
                      <a:pt x="1206" y="231"/>
                    </a:lnTo>
                    <a:lnTo>
                      <a:pt x="1205" y="214"/>
                    </a:lnTo>
                    <a:lnTo>
                      <a:pt x="1205" y="183"/>
                    </a:lnTo>
                    <a:lnTo>
                      <a:pt x="1204" y="169"/>
                    </a:lnTo>
                    <a:lnTo>
                      <a:pt x="1199" y="169"/>
                    </a:lnTo>
                    <a:lnTo>
                      <a:pt x="1204" y="169"/>
                    </a:lnTo>
                    <a:lnTo>
                      <a:pt x="1199" y="169"/>
                    </a:lnTo>
                    <a:lnTo>
                      <a:pt x="1204" y="169"/>
                    </a:lnTo>
                    <a:lnTo>
                      <a:pt x="1204" y="155"/>
                    </a:lnTo>
                    <a:lnTo>
                      <a:pt x="1203" y="142"/>
                    </a:lnTo>
                    <a:lnTo>
                      <a:pt x="1197" y="142"/>
                    </a:lnTo>
                    <a:lnTo>
                      <a:pt x="1203" y="142"/>
                    </a:lnTo>
                    <a:lnTo>
                      <a:pt x="1197" y="142"/>
                    </a:lnTo>
                    <a:lnTo>
                      <a:pt x="1203" y="142"/>
                    </a:lnTo>
                    <a:lnTo>
                      <a:pt x="1203" y="130"/>
                    </a:lnTo>
                    <a:lnTo>
                      <a:pt x="1201" y="120"/>
                    </a:lnTo>
                    <a:lnTo>
                      <a:pt x="1196" y="120"/>
                    </a:lnTo>
                    <a:lnTo>
                      <a:pt x="1201" y="120"/>
                    </a:lnTo>
                    <a:lnTo>
                      <a:pt x="1196" y="120"/>
                    </a:lnTo>
                    <a:lnTo>
                      <a:pt x="1201" y="120"/>
                    </a:lnTo>
                    <a:lnTo>
                      <a:pt x="1201" y="101"/>
                    </a:lnTo>
                    <a:lnTo>
                      <a:pt x="1200" y="92"/>
                    </a:lnTo>
                    <a:lnTo>
                      <a:pt x="1195" y="92"/>
                    </a:lnTo>
                    <a:lnTo>
                      <a:pt x="1200" y="92"/>
                    </a:lnTo>
                    <a:lnTo>
                      <a:pt x="1195" y="92"/>
                    </a:lnTo>
                    <a:lnTo>
                      <a:pt x="1200" y="92"/>
                    </a:lnTo>
                    <a:lnTo>
                      <a:pt x="1200" y="84"/>
                    </a:lnTo>
                    <a:lnTo>
                      <a:pt x="1199" y="84"/>
                    </a:lnTo>
                    <a:lnTo>
                      <a:pt x="1197" y="77"/>
                    </a:lnTo>
                    <a:lnTo>
                      <a:pt x="1194" y="77"/>
                    </a:lnTo>
                    <a:lnTo>
                      <a:pt x="1199" y="77"/>
                    </a:lnTo>
                    <a:lnTo>
                      <a:pt x="1194" y="77"/>
                    </a:lnTo>
                    <a:lnTo>
                      <a:pt x="1199" y="77"/>
                    </a:lnTo>
                    <a:lnTo>
                      <a:pt x="1199" y="72"/>
                    </a:lnTo>
                    <a:lnTo>
                      <a:pt x="1197" y="71"/>
                    </a:lnTo>
                    <a:lnTo>
                      <a:pt x="1196" y="67"/>
                    </a:lnTo>
                    <a:lnTo>
                      <a:pt x="1192" y="68"/>
                    </a:lnTo>
                    <a:lnTo>
                      <a:pt x="1197" y="68"/>
                    </a:lnTo>
                    <a:lnTo>
                      <a:pt x="1196" y="67"/>
                    </a:lnTo>
                    <a:lnTo>
                      <a:pt x="1192" y="68"/>
                    </a:lnTo>
                    <a:lnTo>
                      <a:pt x="1197" y="68"/>
                    </a:lnTo>
                    <a:lnTo>
                      <a:pt x="1197" y="62"/>
                    </a:lnTo>
                    <a:lnTo>
                      <a:pt x="1196" y="62"/>
                    </a:lnTo>
                    <a:lnTo>
                      <a:pt x="1196" y="59"/>
                    </a:lnTo>
                    <a:lnTo>
                      <a:pt x="1195" y="58"/>
                    </a:lnTo>
                    <a:lnTo>
                      <a:pt x="1194" y="58"/>
                    </a:lnTo>
                    <a:lnTo>
                      <a:pt x="1191" y="57"/>
                    </a:lnTo>
                    <a:lnTo>
                      <a:pt x="1188" y="58"/>
                    </a:lnTo>
                    <a:lnTo>
                      <a:pt x="1186" y="61"/>
                    </a:lnTo>
                    <a:lnTo>
                      <a:pt x="1185" y="63"/>
                    </a:lnTo>
                    <a:lnTo>
                      <a:pt x="1185" y="66"/>
                    </a:lnTo>
                    <a:lnTo>
                      <a:pt x="1188" y="66"/>
                    </a:lnTo>
                    <a:lnTo>
                      <a:pt x="1186" y="63"/>
                    </a:lnTo>
                    <a:lnTo>
                      <a:pt x="1185" y="66"/>
                    </a:lnTo>
                    <a:lnTo>
                      <a:pt x="1188" y="66"/>
                    </a:lnTo>
                    <a:lnTo>
                      <a:pt x="1186" y="63"/>
                    </a:lnTo>
                    <a:lnTo>
                      <a:pt x="1185" y="64"/>
                    </a:lnTo>
                    <a:lnTo>
                      <a:pt x="1183" y="67"/>
                    </a:lnTo>
                    <a:lnTo>
                      <a:pt x="1183" y="68"/>
                    </a:lnTo>
                    <a:lnTo>
                      <a:pt x="1187" y="68"/>
                    </a:lnTo>
                    <a:lnTo>
                      <a:pt x="1183" y="67"/>
                    </a:lnTo>
                    <a:lnTo>
                      <a:pt x="1183" y="68"/>
                    </a:lnTo>
                    <a:lnTo>
                      <a:pt x="1187" y="68"/>
                    </a:lnTo>
                    <a:lnTo>
                      <a:pt x="1183" y="67"/>
                    </a:lnTo>
                    <a:lnTo>
                      <a:pt x="1182" y="70"/>
                    </a:lnTo>
                    <a:lnTo>
                      <a:pt x="1182" y="72"/>
                    </a:lnTo>
                    <a:lnTo>
                      <a:pt x="1186" y="72"/>
                    </a:lnTo>
                    <a:lnTo>
                      <a:pt x="1183" y="70"/>
                    </a:lnTo>
                    <a:lnTo>
                      <a:pt x="1182" y="72"/>
                    </a:lnTo>
                    <a:lnTo>
                      <a:pt x="1186" y="72"/>
                    </a:lnTo>
                    <a:lnTo>
                      <a:pt x="1183" y="70"/>
                    </a:lnTo>
                    <a:lnTo>
                      <a:pt x="1182" y="71"/>
                    </a:lnTo>
                    <a:lnTo>
                      <a:pt x="1181" y="73"/>
                    </a:lnTo>
                    <a:lnTo>
                      <a:pt x="1181" y="77"/>
                    </a:lnTo>
                    <a:lnTo>
                      <a:pt x="1185" y="77"/>
                    </a:lnTo>
                    <a:lnTo>
                      <a:pt x="1181" y="76"/>
                    </a:lnTo>
                    <a:lnTo>
                      <a:pt x="1181" y="77"/>
                    </a:lnTo>
                    <a:lnTo>
                      <a:pt x="1185" y="77"/>
                    </a:lnTo>
                    <a:lnTo>
                      <a:pt x="1181" y="76"/>
                    </a:lnTo>
                    <a:lnTo>
                      <a:pt x="1179" y="79"/>
                    </a:lnTo>
                    <a:lnTo>
                      <a:pt x="1179" y="82"/>
                    </a:lnTo>
                    <a:lnTo>
                      <a:pt x="1183" y="82"/>
                    </a:lnTo>
                    <a:lnTo>
                      <a:pt x="1181" y="80"/>
                    </a:lnTo>
                    <a:lnTo>
                      <a:pt x="1179" y="82"/>
                    </a:lnTo>
                    <a:lnTo>
                      <a:pt x="1183" y="82"/>
                    </a:lnTo>
                    <a:lnTo>
                      <a:pt x="1181" y="80"/>
                    </a:lnTo>
                    <a:lnTo>
                      <a:pt x="1179" y="81"/>
                    </a:lnTo>
                    <a:lnTo>
                      <a:pt x="1178" y="84"/>
                    </a:lnTo>
                    <a:lnTo>
                      <a:pt x="1178" y="86"/>
                    </a:lnTo>
                    <a:lnTo>
                      <a:pt x="1182" y="86"/>
                    </a:lnTo>
                    <a:lnTo>
                      <a:pt x="1178" y="85"/>
                    </a:lnTo>
                    <a:lnTo>
                      <a:pt x="1178" y="86"/>
                    </a:lnTo>
                    <a:lnTo>
                      <a:pt x="1182" y="86"/>
                    </a:lnTo>
                    <a:lnTo>
                      <a:pt x="1178" y="85"/>
                    </a:lnTo>
                    <a:lnTo>
                      <a:pt x="1177" y="88"/>
                    </a:lnTo>
                    <a:lnTo>
                      <a:pt x="1177" y="95"/>
                    </a:lnTo>
                    <a:lnTo>
                      <a:pt x="1181" y="95"/>
                    </a:lnTo>
                    <a:lnTo>
                      <a:pt x="1177" y="94"/>
                    </a:lnTo>
                    <a:lnTo>
                      <a:pt x="1177" y="95"/>
                    </a:lnTo>
                    <a:lnTo>
                      <a:pt x="1181" y="95"/>
                    </a:lnTo>
                    <a:lnTo>
                      <a:pt x="1177" y="94"/>
                    </a:lnTo>
                    <a:lnTo>
                      <a:pt x="1175" y="97"/>
                    </a:lnTo>
                    <a:lnTo>
                      <a:pt x="1175" y="101"/>
                    </a:lnTo>
                    <a:lnTo>
                      <a:pt x="1179" y="101"/>
                    </a:lnTo>
                    <a:lnTo>
                      <a:pt x="1175" y="99"/>
                    </a:lnTo>
                    <a:lnTo>
                      <a:pt x="1175" y="101"/>
                    </a:lnTo>
                    <a:lnTo>
                      <a:pt x="1179" y="101"/>
                    </a:lnTo>
                    <a:lnTo>
                      <a:pt x="1175" y="99"/>
                    </a:lnTo>
                    <a:lnTo>
                      <a:pt x="1174" y="103"/>
                    </a:lnTo>
                    <a:lnTo>
                      <a:pt x="1174" y="107"/>
                    </a:lnTo>
                    <a:lnTo>
                      <a:pt x="1178" y="107"/>
                    </a:lnTo>
                    <a:lnTo>
                      <a:pt x="1174" y="106"/>
                    </a:lnTo>
                    <a:lnTo>
                      <a:pt x="1174" y="107"/>
                    </a:lnTo>
                    <a:lnTo>
                      <a:pt x="1178" y="107"/>
                    </a:lnTo>
                    <a:lnTo>
                      <a:pt x="1174" y="106"/>
                    </a:lnTo>
                    <a:lnTo>
                      <a:pt x="1173" y="110"/>
                    </a:lnTo>
                    <a:lnTo>
                      <a:pt x="1173" y="119"/>
                    </a:lnTo>
                    <a:lnTo>
                      <a:pt x="1177" y="119"/>
                    </a:lnTo>
                    <a:lnTo>
                      <a:pt x="1173" y="117"/>
                    </a:lnTo>
                    <a:lnTo>
                      <a:pt x="1173" y="119"/>
                    </a:lnTo>
                    <a:lnTo>
                      <a:pt x="1177" y="119"/>
                    </a:lnTo>
                    <a:lnTo>
                      <a:pt x="1173" y="117"/>
                    </a:lnTo>
                    <a:lnTo>
                      <a:pt x="1172" y="121"/>
                    </a:lnTo>
                    <a:lnTo>
                      <a:pt x="1172" y="126"/>
                    </a:lnTo>
                    <a:lnTo>
                      <a:pt x="1175" y="126"/>
                    </a:lnTo>
                    <a:lnTo>
                      <a:pt x="1172" y="125"/>
                    </a:lnTo>
                    <a:lnTo>
                      <a:pt x="1172" y="126"/>
                    </a:lnTo>
                    <a:lnTo>
                      <a:pt x="1175" y="126"/>
                    </a:lnTo>
                    <a:lnTo>
                      <a:pt x="1172" y="125"/>
                    </a:lnTo>
                    <a:lnTo>
                      <a:pt x="1170" y="129"/>
                    </a:lnTo>
                    <a:lnTo>
                      <a:pt x="1170" y="135"/>
                    </a:lnTo>
                    <a:lnTo>
                      <a:pt x="1174" y="135"/>
                    </a:lnTo>
                    <a:lnTo>
                      <a:pt x="1170" y="134"/>
                    </a:lnTo>
                    <a:lnTo>
                      <a:pt x="1170" y="135"/>
                    </a:lnTo>
                    <a:lnTo>
                      <a:pt x="1174" y="135"/>
                    </a:lnTo>
                    <a:lnTo>
                      <a:pt x="1170" y="134"/>
                    </a:lnTo>
                    <a:lnTo>
                      <a:pt x="1169" y="138"/>
                    </a:lnTo>
                    <a:lnTo>
                      <a:pt x="1169" y="148"/>
                    </a:lnTo>
                    <a:lnTo>
                      <a:pt x="1173" y="148"/>
                    </a:lnTo>
                    <a:lnTo>
                      <a:pt x="1169" y="147"/>
                    </a:lnTo>
                    <a:lnTo>
                      <a:pt x="1169" y="148"/>
                    </a:lnTo>
                    <a:lnTo>
                      <a:pt x="1173" y="148"/>
                    </a:lnTo>
                    <a:lnTo>
                      <a:pt x="1169" y="147"/>
                    </a:lnTo>
                    <a:lnTo>
                      <a:pt x="1168" y="152"/>
                    </a:lnTo>
                    <a:lnTo>
                      <a:pt x="1168" y="159"/>
                    </a:lnTo>
                    <a:lnTo>
                      <a:pt x="1172" y="159"/>
                    </a:lnTo>
                    <a:lnTo>
                      <a:pt x="1168" y="157"/>
                    </a:lnTo>
                    <a:lnTo>
                      <a:pt x="1168" y="159"/>
                    </a:lnTo>
                    <a:lnTo>
                      <a:pt x="1172" y="159"/>
                    </a:lnTo>
                    <a:lnTo>
                      <a:pt x="1168" y="157"/>
                    </a:lnTo>
                    <a:lnTo>
                      <a:pt x="1166" y="163"/>
                    </a:lnTo>
                    <a:lnTo>
                      <a:pt x="1166" y="169"/>
                    </a:lnTo>
                    <a:lnTo>
                      <a:pt x="1170" y="169"/>
                    </a:lnTo>
                    <a:lnTo>
                      <a:pt x="1166" y="169"/>
                    </a:lnTo>
                    <a:lnTo>
                      <a:pt x="1170" y="169"/>
                    </a:lnTo>
                    <a:lnTo>
                      <a:pt x="1166" y="169"/>
                    </a:lnTo>
                    <a:lnTo>
                      <a:pt x="1165" y="176"/>
                    </a:lnTo>
                    <a:lnTo>
                      <a:pt x="1165" y="187"/>
                    </a:lnTo>
                    <a:lnTo>
                      <a:pt x="1169" y="187"/>
                    </a:lnTo>
                    <a:lnTo>
                      <a:pt x="1165" y="186"/>
                    </a:lnTo>
                    <a:lnTo>
                      <a:pt x="1165" y="187"/>
                    </a:lnTo>
                    <a:lnTo>
                      <a:pt x="1169" y="187"/>
                    </a:lnTo>
                    <a:lnTo>
                      <a:pt x="1165" y="186"/>
                    </a:lnTo>
                    <a:lnTo>
                      <a:pt x="1164" y="191"/>
                    </a:lnTo>
                    <a:lnTo>
                      <a:pt x="1164" y="199"/>
                    </a:lnTo>
                    <a:lnTo>
                      <a:pt x="1168" y="199"/>
                    </a:lnTo>
                    <a:lnTo>
                      <a:pt x="1164" y="199"/>
                    </a:lnTo>
                    <a:lnTo>
                      <a:pt x="1168" y="199"/>
                    </a:lnTo>
                    <a:lnTo>
                      <a:pt x="1164" y="199"/>
                    </a:lnTo>
                    <a:lnTo>
                      <a:pt x="1163" y="205"/>
                    </a:lnTo>
                    <a:lnTo>
                      <a:pt x="1163" y="218"/>
                    </a:lnTo>
                    <a:lnTo>
                      <a:pt x="1166" y="218"/>
                    </a:lnTo>
                    <a:lnTo>
                      <a:pt x="1163" y="218"/>
                    </a:lnTo>
                    <a:lnTo>
                      <a:pt x="1166" y="218"/>
                    </a:lnTo>
                    <a:lnTo>
                      <a:pt x="1163" y="218"/>
                    </a:lnTo>
                    <a:lnTo>
                      <a:pt x="1161" y="226"/>
                    </a:lnTo>
                    <a:lnTo>
                      <a:pt x="1161" y="232"/>
                    </a:lnTo>
                    <a:lnTo>
                      <a:pt x="1165" y="232"/>
                    </a:lnTo>
                    <a:lnTo>
                      <a:pt x="1161" y="232"/>
                    </a:lnTo>
                    <a:lnTo>
                      <a:pt x="1165" y="232"/>
                    </a:lnTo>
                    <a:lnTo>
                      <a:pt x="1161" y="232"/>
                    </a:lnTo>
                    <a:lnTo>
                      <a:pt x="1160" y="240"/>
                    </a:lnTo>
                    <a:lnTo>
                      <a:pt x="1160" y="248"/>
                    </a:lnTo>
                    <a:lnTo>
                      <a:pt x="1164" y="248"/>
                    </a:lnTo>
                    <a:lnTo>
                      <a:pt x="1160" y="248"/>
                    </a:lnTo>
                    <a:lnTo>
                      <a:pt x="1164" y="248"/>
                    </a:lnTo>
                    <a:lnTo>
                      <a:pt x="1160" y="248"/>
                    </a:lnTo>
                    <a:lnTo>
                      <a:pt x="1159" y="254"/>
                    </a:lnTo>
                    <a:lnTo>
                      <a:pt x="1159" y="271"/>
                    </a:lnTo>
                    <a:lnTo>
                      <a:pt x="1163" y="271"/>
                    </a:lnTo>
                    <a:lnTo>
                      <a:pt x="1159" y="271"/>
                    </a:lnTo>
                    <a:lnTo>
                      <a:pt x="1163" y="271"/>
                    </a:lnTo>
                    <a:lnTo>
                      <a:pt x="1159" y="271"/>
                    </a:lnTo>
                    <a:lnTo>
                      <a:pt x="1157" y="279"/>
                    </a:lnTo>
                    <a:lnTo>
                      <a:pt x="1157" y="287"/>
                    </a:lnTo>
                    <a:lnTo>
                      <a:pt x="1161" y="287"/>
                    </a:lnTo>
                    <a:lnTo>
                      <a:pt x="1157" y="287"/>
                    </a:lnTo>
                    <a:lnTo>
                      <a:pt x="1161" y="287"/>
                    </a:lnTo>
                    <a:lnTo>
                      <a:pt x="1157" y="287"/>
                    </a:lnTo>
                    <a:lnTo>
                      <a:pt x="1156" y="296"/>
                    </a:lnTo>
                    <a:lnTo>
                      <a:pt x="1156" y="305"/>
                    </a:lnTo>
                    <a:lnTo>
                      <a:pt x="1160" y="305"/>
                    </a:lnTo>
                    <a:lnTo>
                      <a:pt x="1156" y="305"/>
                    </a:lnTo>
                    <a:lnTo>
                      <a:pt x="1160" y="305"/>
                    </a:lnTo>
                    <a:lnTo>
                      <a:pt x="1156" y="305"/>
                    </a:lnTo>
                    <a:lnTo>
                      <a:pt x="1155" y="313"/>
                    </a:lnTo>
                    <a:lnTo>
                      <a:pt x="1155" y="332"/>
                    </a:lnTo>
                    <a:lnTo>
                      <a:pt x="1159" y="332"/>
                    </a:lnTo>
                    <a:lnTo>
                      <a:pt x="1155" y="332"/>
                    </a:lnTo>
                    <a:lnTo>
                      <a:pt x="1159" y="332"/>
                    </a:lnTo>
                    <a:lnTo>
                      <a:pt x="1155" y="332"/>
                    </a:lnTo>
                    <a:lnTo>
                      <a:pt x="1154" y="341"/>
                    </a:lnTo>
                    <a:lnTo>
                      <a:pt x="1154" y="350"/>
                    </a:lnTo>
                    <a:lnTo>
                      <a:pt x="1157" y="350"/>
                    </a:lnTo>
                    <a:lnTo>
                      <a:pt x="1154" y="350"/>
                    </a:lnTo>
                    <a:lnTo>
                      <a:pt x="1157" y="350"/>
                    </a:lnTo>
                    <a:lnTo>
                      <a:pt x="1154" y="350"/>
                    </a:lnTo>
                    <a:lnTo>
                      <a:pt x="1152" y="360"/>
                    </a:lnTo>
                    <a:lnTo>
                      <a:pt x="1152" y="369"/>
                    </a:lnTo>
                    <a:lnTo>
                      <a:pt x="1156" y="369"/>
                    </a:lnTo>
                    <a:lnTo>
                      <a:pt x="1152" y="369"/>
                    </a:lnTo>
                    <a:lnTo>
                      <a:pt x="1156" y="369"/>
                    </a:lnTo>
                    <a:lnTo>
                      <a:pt x="1152" y="369"/>
                    </a:lnTo>
                    <a:lnTo>
                      <a:pt x="1151" y="380"/>
                    </a:lnTo>
                    <a:lnTo>
                      <a:pt x="1151" y="400"/>
                    </a:lnTo>
                    <a:lnTo>
                      <a:pt x="1155" y="400"/>
                    </a:lnTo>
                    <a:lnTo>
                      <a:pt x="1151" y="400"/>
                    </a:lnTo>
                    <a:lnTo>
                      <a:pt x="1155" y="400"/>
                    </a:lnTo>
                    <a:lnTo>
                      <a:pt x="1151" y="400"/>
                    </a:lnTo>
                    <a:lnTo>
                      <a:pt x="1150" y="412"/>
                    </a:lnTo>
                    <a:lnTo>
                      <a:pt x="1150" y="422"/>
                    </a:lnTo>
                    <a:lnTo>
                      <a:pt x="1154" y="422"/>
                    </a:lnTo>
                    <a:lnTo>
                      <a:pt x="1150" y="422"/>
                    </a:lnTo>
                    <a:lnTo>
                      <a:pt x="1154" y="422"/>
                    </a:lnTo>
                    <a:lnTo>
                      <a:pt x="1150" y="422"/>
                    </a:lnTo>
                    <a:lnTo>
                      <a:pt x="1148" y="434"/>
                    </a:lnTo>
                    <a:lnTo>
                      <a:pt x="1148" y="444"/>
                    </a:lnTo>
                    <a:lnTo>
                      <a:pt x="1152" y="444"/>
                    </a:lnTo>
                    <a:lnTo>
                      <a:pt x="1148" y="444"/>
                    </a:lnTo>
                    <a:lnTo>
                      <a:pt x="1152" y="444"/>
                    </a:lnTo>
                    <a:lnTo>
                      <a:pt x="1148" y="444"/>
                    </a:lnTo>
                    <a:lnTo>
                      <a:pt x="1147" y="456"/>
                    </a:lnTo>
                    <a:lnTo>
                      <a:pt x="1147" y="481"/>
                    </a:lnTo>
                    <a:lnTo>
                      <a:pt x="1151" y="481"/>
                    </a:lnTo>
                    <a:lnTo>
                      <a:pt x="1147" y="481"/>
                    </a:lnTo>
                    <a:lnTo>
                      <a:pt x="1151" y="481"/>
                    </a:lnTo>
                    <a:lnTo>
                      <a:pt x="1147" y="481"/>
                    </a:lnTo>
                    <a:lnTo>
                      <a:pt x="1146" y="491"/>
                    </a:lnTo>
                    <a:lnTo>
                      <a:pt x="1150" y="491"/>
                    </a:lnTo>
                    <a:lnTo>
                      <a:pt x="1150" y="487"/>
                    </a:lnTo>
                    <a:lnTo>
                      <a:pt x="1147" y="488"/>
                    </a:lnTo>
                    <a:lnTo>
                      <a:pt x="1146" y="491"/>
                    </a:lnTo>
                    <a:lnTo>
                      <a:pt x="1150" y="491"/>
                    </a:lnTo>
                    <a:lnTo>
                      <a:pt x="1150" y="487"/>
                    </a:lnTo>
                    <a:lnTo>
                      <a:pt x="1128" y="487"/>
                    </a:lnTo>
                    <a:lnTo>
                      <a:pt x="1125" y="488"/>
                    </a:lnTo>
                    <a:lnTo>
                      <a:pt x="1124" y="491"/>
                    </a:lnTo>
                    <a:lnTo>
                      <a:pt x="1123" y="497"/>
                    </a:lnTo>
                    <a:lnTo>
                      <a:pt x="1123" y="521"/>
                    </a:lnTo>
                    <a:lnTo>
                      <a:pt x="1121" y="543"/>
                    </a:lnTo>
                    <a:lnTo>
                      <a:pt x="1121" y="585"/>
                    </a:lnTo>
                    <a:lnTo>
                      <a:pt x="1120" y="606"/>
                    </a:lnTo>
                    <a:lnTo>
                      <a:pt x="1120" y="627"/>
                    </a:lnTo>
                    <a:lnTo>
                      <a:pt x="1119" y="647"/>
                    </a:lnTo>
                    <a:lnTo>
                      <a:pt x="1119" y="667"/>
                    </a:lnTo>
                    <a:lnTo>
                      <a:pt x="1123" y="667"/>
                    </a:lnTo>
                    <a:lnTo>
                      <a:pt x="1119" y="667"/>
                    </a:lnTo>
                    <a:lnTo>
                      <a:pt x="1123" y="667"/>
                    </a:lnTo>
                    <a:lnTo>
                      <a:pt x="1119" y="667"/>
                    </a:lnTo>
                    <a:lnTo>
                      <a:pt x="1117" y="686"/>
                    </a:lnTo>
                    <a:lnTo>
                      <a:pt x="1117" y="722"/>
                    </a:lnTo>
                    <a:lnTo>
                      <a:pt x="1121" y="722"/>
                    </a:lnTo>
                    <a:lnTo>
                      <a:pt x="1117" y="722"/>
                    </a:lnTo>
                    <a:lnTo>
                      <a:pt x="1121" y="722"/>
                    </a:lnTo>
                    <a:lnTo>
                      <a:pt x="1117" y="722"/>
                    </a:lnTo>
                    <a:lnTo>
                      <a:pt x="1116" y="740"/>
                    </a:lnTo>
                    <a:lnTo>
                      <a:pt x="1116" y="757"/>
                    </a:lnTo>
                    <a:lnTo>
                      <a:pt x="1120" y="757"/>
                    </a:lnTo>
                    <a:lnTo>
                      <a:pt x="1116" y="757"/>
                    </a:lnTo>
                    <a:lnTo>
                      <a:pt x="1120" y="757"/>
                    </a:lnTo>
                    <a:lnTo>
                      <a:pt x="1116" y="757"/>
                    </a:lnTo>
                    <a:lnTo>
                      <a:pt x="1115" y="773"/>
                    </a:lnTo>
                    <a:lnTo>
                      <a:pt x="1115" y="788"/>
                    </a:lnTo>
                    <a:lnTo>
                      <a:pt x="1119" y="788"/>
                    </a:lnTo>
                    <a:lnTo>
                      <a:pt x="1115" y="788"/>
                    </a:lnTo>
                    <a:lnTo>
                      <a:pt x="1119" y="788"/>
                    </a:lnTo>
                    <a:lnTo>
                      <a:pt x="1115" y="788"/>
                    </a:lnTo>
                    <a:lnTo>
                      <a:pt x="1113" y="804"/>
                    </a:lnTo>
                    <a:lnTo>
                      <a:pt x="1113" y="831"/>
                    </a:lnTo>
                    <a:lnTo>
                      <a:pt x="1117" y="831"/>
                    </a:lnTo>
                    <a:lnTo>
                      <a:pt x="1113" y="831"/>
                    </a:lnTo>
                    <a:lnTo>
                      <a:pt x="1117" y="831"/>
                    </a:lnTo>
                    <a:lnTo>
                      <a:pt x="1113" y="831"/>
                    </a:lnTo>
                    <a:lnTo>
                      <a:pt x="1112" y="844"/>
                    </a:lnTo>
                    <a:lnTo>
                      <a:pt x="1112" y="855"/>
                    </a:lnTo>
                    <a:lnTo>
                      <a:pt x="1116" y="855"/>
                    </a:lnTo>
                    <a:lnTo>
                      <a:pt x="1112" y="855"/>
                    </a:lnTo>
                    <a:lnTo>
                      <a:pt x="1116" y="855"/>
                    </a:lnTo>
                    <a:lnTo>
                      <a:pt x="1112" y="855"/>
                    </a:lnTo>
                    <a:lnTo>
                      <a:pt x="1111" y="866"/>
                    </a:lnTo>
                    <a:lnTo>
                      <a:pt x="1111" y="875"/>
                    </a:lnTo>
                    <a:lnTo>
                      <a:pt x="1115" y="875"/>
                    </a:lnTo>
                    <a:lnTo>
                      <a:pt x="1111" y="875"/>
                    </a:lnTo>
                    <a:lnTo>
                      <a:pt x="1115" y="875"/>
                    </a:lnTo>
                    <a:lnTo>
                      <a:pt x="1111" y="875"/>
                    </a:lnTo>
                    <a:lnTo>
                      <a:pt x="1110" y="884"/>
                    </a:lnTo>
                    <a:lnTo>
                      <a:pt x="1110" y="899"/>
                    </a:lnTo>
                    <a:lnTo>
                      <a:pt x="1113" y="899"/>
                    </a:lnTo>
                    <a:lnTo>
                      <a:pt x="1110" y="899"/>
                    </a:lnTo>
                    <a:lnTo>
                      <a:pt x="1113" y="899"/>
                    </a:lnTo>
                    <a:lnTo>
                      <a:pt x="1110" y="899"/>
                    </a:lnTo>
                    <a:lnTo>
                      <a:pt x="1108" y="906"/>
                    </a:lnTo>
                    <a:lnTo>
                      <a:pt x="1108" y="911"/>
                    </a:lnTo>
                    <a:lnTo>
                      <a:pt x="1112" y="911"/>
                    </a:lnTo>
                    <a:lnTo>
                      <a:pt x="1108" y="910"/>
                    </a:lnTo>
                    <a:lnTo>
                      <a:pt x="1108" y="911"/>
                    </a:lnTo>
                    <a:lnTo>
                      <a:pt x="1112" y="911"/>
                    </a:lnTo>
                    <a:lnTo>
                      <a:pt x="1108" y="910"/>
                    </a:lnTo>
                    <a:lnTo>
                      <a:pt x="1107" y="914"/>
                    </a:lnTo>
                    <a:lnTo>
                      <a:pt x="1107" y="917"/>
                    </a:lnTo>
                    <a:lnTo>
                      <a:pt x="1111" y="917"/>
                    </a:lnTo>
                    <a:lnTo>
                      <a:pt x="1107" y="916"/>
                    </a:lnTo>
                    <a:lnTo>
                      <a:pt x="1107" y="917"/>
                    </a:lnTo>
                    <a:lnTo>
                      <a:pt x="1111" y="917"/>
                    </a:lnTo>
                    <a:lnTo>
                      <a:pt x="1107" y="916"/>
                    </a:lnTo>
                    <a:lnTo>
                      <a:pt x="1106" y="919"/>
                    </a:lnTo>
                    <a:lnTo>
                      <a:pt x="1106" y="923"/>
                    </a:lnTo>
                    <a:lnTo>
                      <a:pt x="1110" y="923"/>
                    </a:lnTo>
                    <a:lnTo>
                      <a:pt x="1110" y="919"/>
                    </a:lnTo>
                    <a:lnTo>
                      <a:pt x="1107" y="920"/>
                    </a:lnTo>
                    <a:lnTo>
                      <a:pt x="1106" y="923"/>
                    </a:lnTo>
                    <a:lnTo>
                      <a:pt x="1110" y="923"/>
                    </a:lnTo>
                    <a:lnTo>
                      <a:pt x="1110" y="919"/>
                    </a:lnTo>
                    <a:lnTo>
                      <a:pt x="1108" y="919"/>
                    </a:lnTo>
                    <a:lnTo>
                      <a:pt x="1106" y="920"/>
                    </a:lnTo>
                    <a:lnTo>
                      <a:pt x="1104" y="923"/>
                    </a:lnTo>
                    <a:lnTo>
                      <a:pt x="1104" y="924"/>
                    </a:lnTo>
                    <a:lnTo>
                      <a:pt x="1108" y="924"/>
                    </a:lnTo>
                    <a:lnTo>
                      <a:pt x="1106" y="921"/>
                    </a:lnTo>
                    <a:lnTo>
                      <a:pt x="1104" y="924"/>
                    </a:lnTo>
                    <a:lnTo>
                      <a:pt x="1108" y="924"/>
                    </a:lnTo>
                    <a:lnTo>
                      <a:pt x="1106" y="921"/>
                    </a:lnTo>
                    <a:lnTo>
                      <a:pt x="1103" y="924"/>
                    </a:lnTo>
                    <a:lnTo>
                      <a:pt x="1102" y="926"/>
                    </a:lnTo>
                    <a:lnTo>
                      <a:pt x="1102" y="928"/>
                    </a:lnTo>
                    <a:lnTo>
                      <a:pt x="1106" y="928"/>
                    </a:lnTo>
                    <a:lnTo>
                      <a:pt x="1103" y="925"/>
                    </a:lnTo>
                    <a:lnTo>
                      <a:pt x="1102" y="928"/>
                    </a:lnTo>
                    <a:lnTo>
                      <a:pt x="1106" y="928"/>
                    </a:lnTo>
                    <a:lnTo>
                      <a:pt x="1103" y="925"/>
                    </a:lnTo>
                    <a:lnTo>
                      <a:pt x="1101" y="928"/>
                    </a:lnTo>
                    <a:lnTo>
                      <a:pt x="1103" y="930"/>
                    </a:lnTo>
                    <a:lnTo>
                      <a:pt x="1103" y="926"/>
                    </a:lnTo>
                    <a:lnTo>
                      <a:pt x="1101" y="928"/>
                    </a:lnTo>
                    <a:lnTo>
                      <a:pt x="1103" y="930"/>
                    </a:lnTo>
                    <a:lnTo>
                      <a:pt x="1103" y="926"/>
                    </a:lnTo>
                    <a:lnTo>
                      <a:pt x="1102" y="926"/>
                    </a:lnTo>
                    <a:lnTo>
                      <a:pt x="1102" y="930"/>
                    </a:lnTo>
                    <a:lnTo>
                      <a:pt x="1107" y="930"/>
                    </a:lnTo>
                    <a:lnTo>
                      <a:pt x="1106" y="930"/>
                    </a:lnTo>
                    <a:lnTo>
                      <a:pt x="1104" y="928"/>
                    </a:lnTo>
                    <a:lnTo>
                      <a:pt x="1102" y="926"/>
                    </a:lnTo>
                    <a:lnTo>
                      <a:pt x="1102" y="930"/>
                    </a:lnTo>
                    <a:lnTo>
                      <a:pt x="1107" y="930"/>
                    </a:lnTo>
                    <a:lnTo>
                      <a:pt x="1107" y="929"/>
                    </a:lnTo>
                    <a:lnTo>
                      <a:pt x="1106" y="929"/>
                    </a:lnTo>
                    <a:lnTo>
                      <a:pt x="1106" y="926"/>
                    </a:lnTo>
                    <a:lnTo>
                      <a:pt x="1104" y="925"/>
                    </a:lnTo>
                    <a:lnTo>
                      <a:pt x="1101" y="928"/>
                    </a:lnTo>
                    <a:lnTo>
                      <a:pt x="1106" y="928"/>
                    </a:lnTo>
                    <a:lnTo>
                      <a:pt x="1104" y="925"/>
                    </a:lnTo>
                    <a:lnTo>
                      <a:pt x="1101" y="928"/>
                    </a:lnTo>
                    <a:lnTo>
                      <a:pt x="1106" y="928"/>
                    </a:lnTo>
                    <a:lnTo>
                      <a:pt x="1106" y="926"/>
                    </a:lnTo>
                    <a:lnTo>
                      <a:pt x="1104" y="926"/>
                    </a:lnTo>
                    <a:lnTo>
                      <a:pt x="1104" y="925"/>
                    </a:lnTo>
                    <a:lnTo>
                      <a:pt x="1103" y="923"/>
                    </a:lnTo>
                    <a:lnTo>
                      <a:pt x="1099" y="924"/>
                    </a:lnTo>
                    <a:lnTo>
                      <a:pt x="1104" y="924"/>
                    </a:lnTo>
                    <a:lnTo>
                      <a:pt x="1103" y="923"/>
                    </a:lnTo>
                    <a:lnTo>
                      <a:pt x="1099" y="924"/>
                    </a:lnTo>
                    <a:lnTo>
                      <a:pt x="1104" y="924"/>
                    </a:lnTo>
                    <a:lnTo>
                      <a:pt x="1104" y="921"/>
                    </a:lnTo>
                    <a:lnTo>
                      <a:pt x="1103" y="921"/>
                    </a:lnTo>
                    <a:lnTo>
                      <a:pt x="1103" y="920"/>
                    </a:lnTo>
                    <a:lnTo>
                      <a:pt x="1102" y="917"/>
                    </a:lnTo>
                    <a:lnTo>
                      <a:pt x="1098" y="919"/>
                    </a:lnTo>
                    <a:lnTo>
                      <a:pt x="1103" y="919"/>
                    </a:lnTo>
                    <a:lnTo>
                      <a:pt x="1102" y="917"/>
                    </a:lnTo>
                    <a:lnTo>
                      <a:pt x="1098" y="919"/>
                    </a:lnTo>
                    <a:lnTo>
                      <a:pt x="1103" y="919"/>
                    </a:lnTo>
                    <a:lnTo>
                      <a:pt x="1103" y="912"/>
                    </a:lnTo>
                    <a:lnTo>
                      <a:pt x="1102" y="911"/>
                    </a:lnTo>
                    <a:lnTo>
                      <a:pt x="1101" y="907"/>
                    </a:lnTo>
                    <a:lnTo>
                      <a:pt x="1097" y="908"/>
                    </a:lnTo>
                    <a:lnTo>
                      <a:pt x="1102" y="908"/>
                    </a:lnTo>
                    <a:lnTo>
                      <a:pt x="1101" y="907"/>
                    </a:lnTo>
                    <a:lnTo>
                      <a:pt x="1097" y="908"/>
                    </a:lnTo>
                    <a:lnTo>
                      <a:pt x="1102" y="908"/>
                    </a:lnTo>
                    <a:lnTo>
                      <a:pt x="1102" y="904"/>
                    </a:lnTo>
                    <a:lnTo>
                      <a:pt x="1101" y="904"/>
                    </a:lnTo>
                    <a:lnTo>
                      <a:pt x="1099" y="899"/>
                    </a:lnTo>
                    <a:lnTo>
                      <a:pt x="1095" y="899"/>
                    </a:lnTo>
                    <a:lnTo>
                      <a:pt x="1101" y="899"/>
                    </a:lnTo>
                    <a:lnTo>
                      <a:pt x="1095" y="899"/>
                    </a:lnTo>
                    <a:lnTo>
                      <a:pt x="1101" y="899"/>
                    </a:lnTo>
                    <a:lnTo>
                      <a:pt x="1101" y="888"/>
                    </a:lnTo>
                    <a:lnTo>
                      <a:pt x="1099" y="888"/>
                    </a:lnTo>
                    <a:lnTo>
                      <a:pt x="1098" y="881"/>
                    </a:lnTo>
                    <a:lnTo>
                      <a:pt x="1094" y="881"/>
                    </a:lnTo>
                    <a:lnTo>
                      <a:pt x="1099" y="881"/>
                    </a:lnTo>
                    <a:lnTo>
                      <a:pt x="1094" y="881"/>
                    </a:lnTo>
                    <a:lnTo>
                      <a:pt x="1099" y="881"/>
                    </a:lnTo>
                    <a:lnTo>
                      <a:pt x="1099" y="873"/>
                    </a:lnTo>
                    <a:lnTo>
                      <a:pt x="1098" y="866"/>
                    </a:lnTo>
                    <a:lnTo>
                      <a:pt x="1093" y="866"/>
                    </a:lnTo>
                    <a:lnTo>
                      <a:pt x="1098" y="866"/>
                    </a:lnTo>
                    <a:lnTo>
                      <a:pt x="1093" y="866"/>
                    </a:lnTo>
                    <a:lnTo>
                      <a:pt x="1098" y="866"/>
                    </a:lnTo>
                    <a:lnTo>
                      <a:pt x="1098" y="858"/>
                    </a:lnTo>
                    <a:lnTo>
                      <a:pt x="1097" y="849"/>
                    </a:lnTo>
                    <a:lnTo>
                      <a:pt x="1092" y="849"/>
                    </a:lnTo>
                    <a:lnTo>
                      <a:pt x="1097" y="849"/>
                    </a:lnTo>
                    <a:lnTo>
                      <a:pt x="1092" y="849"/>
                    </a:lnTo>
                    <a:lnTo>
                      <a:pt x="1097" y="849"/>
                    </a:lnTo>
                    <a:lnTo>
                      <a:pt x="1097" y="829"/>
                    </a:lnTo>
                    <a:lnTo>
                      <a:pt x="1095" y="819"/>
                    </a:lnTo>
                    <a:lnTo>
                      <a:pt x="1090" y="819"/>
                    </a:lnTo>
                    <a:lnTo>
                      <a:pt x="1095" y="819"/>
                    </a:lnTo>
                    <a:lnTo>
                      <a:pt x="1090" y="819"/>
                    </a:lnTo>
                    <a:lnTo>
                      <a:pt x="1095" y="819"/>
                    </a:lnTo>
                    <a:lnTo>
                      <a:pt x="1095" y="808"/>
                    </a:lnTo>
                    <a:lnTo>
                      <a:pt x="1094" y="796"/>
                    </a:lnTo>
                    <a:lnTo>
                      <a:pt x="1089" y="796"/>
                    </a:lnTo>
                    <a:lnTo>
                      <a:pt x="1094" y="796"/>
                    </a:lnTo>
                    <a:lnTo>
                      <a:pt x="1089" y="796"/>
                    </a:lnTo>
                    <a:lnTo>
                      <a:pt x="1094" y="796"/>
                    </a:lnTo>
                    <a:lnTo>
                      <a:pt x="1094" y="783"/>
                    </a:lnTo>
                    <a:lnTo>
                      <a:pt x="1093" y="769"/>
                    </a:lnTo>
                    <a:lnTo>
                      <a:pt x="1088" y="769"/>
                    </a:lnTo>
                    <a:lnTo>
                      <a:pt x="1093" y="769"/>
                    </a:lnTo>
                    <a:lnTo>
                      <a:pt x="1088" y="769"/>
                    </a:lnTo>
                    <a:lnTo>
                      <a:pt x="1093" y="769"/>
                    </a:lnTo>
                    <a:lnTo>
                      <a:pt x="1093" y="740"/>
                    </a:lnTo>
                    <a:lnTo>
                      <a:pt x="1092" y="725"/>
                    </a:lnTo>
                    <a:lnTo>
                      <a:pt x="1092" y="708"/>
                    </a:lnTo>
                    <a:lnTo>
                      <a:pt x="1090" y="691"/>
                    </a:lnTo>
                    <a:lnTo>
                      <a:pt x="1090" y="674"/>
                    </a:lnTo>
                    <a:lnTo>
                      <a:pt x="1089" y="655"/>
                    </a:lnTo>
                    <a:lnTo>
                      <a:pt x="1089" y="616"/>
                    </a:lnTo>
                    <a:lnTo>
                      <a:pt x="1088" y="596"/>
                    </a:lnTo>
                    <a:lnTo>
                      <a:pt x="1088" y="574"/>
                    </a:lnTo>
                    <a:lnTo>
                      <a:pt x="1086" y="552"/>
                    </a:lnTo>
                    <a:lnTo>
                      <a:pt x="1086" y="528"/>
                    </a:lnTo>
                    <a:lnTo>
                      <a:pt x="1085" y="504"/>
                    </a:lnTo>
                    <a:lnTo>
                      <a:pt x="1085" y="491"/>
                    </a:lnTo>
                    <a:lnTo>
                      <a:pt x="1084" y="491"/>
                    </a:lnTo>
                    <a:lnTo>
                      <a:pt x="1082" y="488"/>
                    </a:lnTo>
                    <a:lnTo>
                      <a:pt x="1080" y="487"/>
                    </a:lnTo>
                    <a:lnTo>
                      <a:pt x="1072" y="487"/>
                    </a:lnTo>
                    <a:lnTo>
                      <a:pt x="1072" y="491"/>
                    </a:lnTo>
                    <a:lnTo>
                      <a:pt x="1077" y="491"/>
                    </a:lnTo>
                    <a:lnTo>
                      <a:pt x="1075" y="488"/>
                    </a:lnTo>
                    <a:lnTo>
                      <a:pt x="1072" y="487"/>
                    </a:lnTo>
                    <a:lnTo>
                      <a:pt x="1072" y="491"/>
                    </a:lnTo>
                    <a:lnTo>
                      <a:pt x="1077" y="491"/>
                    </a:lnTo>
                    <a:lnTo>
                      <a:pt x="1076" y="471"/>
                    </a:lnTo>
                    <a:lnTo>
                      <a:pt x="1076" y="443"/>
                    </a:lnTo>
                    <a:lnTo>
                      <a:pt x="1075" y="415"/>
                    </a:lnTo>
                    <a:lnTo>
                      <a:pt x="1075" y="386"/>
                    </a:lnTo>
                    <a:lnTo>
                      <a:pt x="1073" y="359"/>
                    </a:lnTo>
                    <a:lnTo>
                      <a:pt x="1073" y="306"/>
                    </a:lnTo>
                    <a:lnTo>
                      <a:pt x="1072" y="282"/>
                    </a:lnTo>
                    <a:lnTo>
                      <a:pt x="1072" y="257"/>
                    </a:lnTo>
                    <a:lnTo>
                      <a:pt x="1071" y="234"/>
                    </a:lnTo>
                    <a:lnTo>
                      <a:pt x="1071" y="212"/>
                    </a:lnTo>
                    <a:lnTo>
                      <a:pt x="1070" y="191"/>
                    </a:lnTo>
                    <a:lnTo>
                      <a:pt x="1070" y="154"/>
                    </a:lnTo>
                    <a:lnTo>
                      <a:pt x="1068" y="137"/>
                    </a:lnTo>
                    <a:lnTo>
                      <a:pt x="1068" y="123"/>
                    </a:lnTo>
                    <a:lnTo>
                      <a:pt x="1067" y="110"/>
                    </a:lnTo>
                    <a:lnTo>
                      <a:pt x="1062" y="110"/>
                    </a:lnTo>
                    <a:lnTo>
                      <a:pt x="1067" y="110"/>
                    </a:lnTo>
                    <a:lnTo>
                      <a:pt x="1062" y="110"/>
                    </a:lnTo>
                    <a:lnTo>
                      <a:pt x="1067" y="110"/>
                    </a:lnTo>
                    <a:lnTo>
                      <a:pt x="1067" y="89"/>
                    </a:lnTo>
                    <a:lnTo>
                      <a:pt x="1066" y="81"/>
                    </a:lnTo>
                    <a:lnTo>
                      <a:pt x="1061" y="81"/>
                    </a:lnTo>
                    <a:lnTo>
                      <a:pt x="1066" y="81"/>
                    </a:lnTo>
                    <a:lnTo>
                      <a:pt x="1061" y="81"/>
                    </a:lnTo>
                    <a:lnTo>
                      <a:pt x="1066" y="81"/>
                    </a:lnTo>
                    <a:lnTo>
                      <a:pt x="1066" y="75"/>
                    </a:lnTo>
                    <a:lnTo>
                      <a:pt x="1064" y="75"/>
                    </a:lnTo>
                    <a:lnTo>
                      <a:pt x="1064" y="73"/>
                    </a:lnTo>
                    <a:lnTo>
                      <a:pt x="1063" y="71"/>
                    </a:lnTo>
                    <a:lnTo>
                      <a:pt x="1059" y="72"/>
                    </a:lnTo>
                    <a:lnTo>
                      <a:pt x="1064" y="72"/>
                    </a:lnTo>
                    <a:lnTo>
                      <a:pt x="1063" y="71"/>
                    </a:lnTo>
                    <a:lnTo>
                      <a:pt x="1059" y="72"/>
                    </a:lnTo>
                    <a:lnTo>
                      <a:pt x="1064" y="72"/>
                    </a:lnTo>
                    <a:lnTo>
                      <a:pt x="1064" y="70"/>
                    </a:lnTo>
                    <a:lnTo>
                      <a:pt x="1063" y="70"/>
                    </a:lnTo>
                    <a:lnTo>
                      <a:pt x="1063" y="68"/>
                    </a:lnTo>
                    <a:lnTo>
                      <a:pt x="1062" y="66"/>
                    </a:lnTo>
                    <a:lnTo>
                      <a:pt x="1058" y="67"/>
                    </a:lnTo>
                    <a:lnTo>
                      <a:pt x="1063" y="67"/>
                    </a:lnTo>
                    <a:lnTo>
                      <a:pt x="1062" y="66"/>
                    </a:lnTo>
                    <a:lnTo>
                      <a:pt x="1058" y="67"/>
                    </a:lnTo>
                    <a:lnTo>
                      <a:pt x="1063" y="67"/>
                    </a:lnTo>
                    <a:lnTo>
                      <a:pt x="1063" y="62"/>
                    </a:lnTo>
                    <a:lnTo>
                      <a:pt x="1062" y="62"/>
                    </a:lnTo>
                    <a:lnTo>
                      <a:pt x="1062" y="59"/>
                    </a:lnTo>
                    <a:lnTo>
                      <a:pt x="1061" y="58"/>
                    </a:lnTo>
                    <a:lnTo>
                      <a:pt x="1057" y="61"/>
                    </a:lnTo>
                    <a:lnTo>
                      <a:pt x="1062" y="61"/>
                    </a:lnTo>
                    <a:lnTo>
                      <a:pt x="1061" y="58"/>
                    </a:lnTo>
                    <a:lnTo>
                      <a:pt x="1057" y="61"/>
                    </a:lnTo>
                    <a:lnTo>
                      <a:pt x="1062" y="61"/>
                    </a:lnTo>
                    <a:lnTo>
                      <a:pt x="1062" y="58"/>
                    </a:lnTo>
                    <a:lnTo>
                      <a:pt x="1061" y="58"/>
                    </a:lnTo>
                    <a:lnTo>
                      <a:pt x="1061" y="55"/>
                    </a:lnTo>
                    <a:lnTo>
                      <a:pt x="1059" y="54"/>
                    </a:lnTo>
                    <a:lnTo>
                      <a:pt x="1055" y="57"/>
                    </a:lnTo>
                    <a:lnTo>
                      <a:pt x="1061" y="57"/>
                    </a:lnTo>
                    <a:lnTo>
                      <a:pt x="1059" y="54"/>
                    </a:lnTo>
                    <a:lnTo>
                      <a:pt x="1055" y="57"/>
                    </a:lnTo>
                    <a:lnTo>
                      <a:pt x="1061" y="57"/>
                    </a:lnTo>
                    <a:lnTo>
                      <a:pt x="1061" y="55"/>
                    </a:lnTo>
                    <a:lnTo>
                      <a:pt x="1059" y="55"/>
                    </a:lnTo>
                    <a:lnTo>
                      <a:pt x="1059" y="53"/>
                    </a:lnTo>
                    <a:lnTo>
                      <a:pt x="1058" y="51"/>
                    </a:lnTo>
                    <a:lnTo>
                      <a:pt x="1054" y="54"/>
                    </a:lnTo>
                    <a:lnTo>
                      <a:pt x="1059" y="54"/>
                    </a:lnTo>
                    <a:lnTo>
                      <a:pt x="1058" y="51"/>
                    </a:lnTo>
                    <a:lnTo>
                      <a:pt x="1054" y="54"/>
                    </a:lnTo>
                    <a:lnTo>
                      <a:pt x="1059" y="54"/>
                    </a:lnTo>
                    <a:lnTo>
                      <a:pt x="1059" y="53"/>
                    </a:lnTo>
                    <a:lnTo>
                      <a:pt x="1058" y="53"/>
                    </a:lnTo>
                    <a:lnTo>
                      <a:pt x="1057" y="50"/>
                    </a:lnTo>
                    <a:lnTo>
                      <a:pt x="1054" y="49"/>
                    </a:lnTo>
                    <a:lnTo>
                      <a:pt x="1051" y="49"/>
                    </a:lnTo>
                    <a:lnTo>
                      <a:pt x="1049" y="50"/>
                    </a:lnTo>
                    <a:lnTo>
                      <a:pt x="1048" y="53"/>
                    </a:lnTo>
                    <a:lnTo>
                      <a:pt x="1048" y="54"/>
                    </a:lnTo>
                    <a:lnTo>
                      <a:pt x="1051" y="54"/>
                    </a:lnTo>
                    <a:lnTo>
                      <a:pt x="1049" y="51"/>
                    </a:lnTo>
                    <a:lnTo>
                      <a:pt x="1048" y="54"/>
                    </a:lnTo>
                    <a:lnTo>
                      <a:pt x="1051" y="54"/>
                    </a:lnTo>
                    <a:lnTo>
                      <a:pt x="1049" y="51"/>
                    </a:lnTo>
                    <a:lnTo>
                      <a:pt x="1048" y="53"/>
                    </a:lnTo>
                    <a:lnTo>
                      <a:pt x="1046" y="55"/>
                    </a:lnTo>
                    <a:lnTo>
                      <a:pt x="1046" y="58"/>
                    </a:lnTo>
                    <a:lnTo>
                      <a:pt x="1050" y="58"/>
                    </a:lnTo>
                    <a:lnTo>
                      <a:pt x="1046" y="57"/>
                    </a:lnTo>
                    <a:lnTo>
                      <a:pt x="1046" y="58"/>
                    </a:lnTo>
                    <a:lnTo>
                      <a:pt x="1050" y="58"/>
                    </a:lnTo>
                    <a:lnTo>
                      <a:pt x="1046" y="57"/>
                    </a:lnTo>
                    <a:lnTo>
                      <a:pt x="1045" y="59"/>
                    </a:lnTo>
                    <a:lnTo>
                      <a:pt x="1045" y="63"/>
                    </a:lnTo>
                    <a:lnTo>
                      <a:pt x="1049" y="63"/>
                    </a:lnTo>
                    <a:lnTo>
                      <a:pt x="1045" y="62"/>
                    </a:lnTo>
                    <a:lnTo>
                      <a:pt x="1045" y="63"/>
                    </a:lnTo>
                    <a:lnTo>
                      <a:pt x="1049" y="63"/>
                    </a:lnTo>
                    <a:lnTo>
                      <a:pt x="1045" y="62"/>
                    </a:lnTo>
                    <a:lnTo>
                      <a:pt x="1044" y="64"/>
                    </a:lnTo>
                    <a:lnTo>
                      <a:pt x="1044" y="70"/>
                    </a:lnTo>
                    <a:lnTo>
                      <a:pt x="1048" y="70"/>
                    </a:lnTo>
                    <a:lnTo>
                      <a:pt x="1044" y="68"/>
                    </a:lnTo>
                    <a:lnTo>
                      <a:pt x="1044" y="70"/>
                    </a:lnTo>
                    <a:lnTo>
                      <a:pt x="1048" y="70"/>
                    </a:lnTo>
                    <a:lnTo>
                      <a:pt x="1044" y="68"/>
                    </a:lnTo>
                    <a:lnTo>
                      <a:pt x="1042" y="72"/>
                    </a:lnTo>
                    <a:lnTo>
                      <a:pt x="1042" y="82"/>
                    </a:lnTo>
                    <a:lnTo>
                      <a:pt x="1046" y="82"/>
                    </a:lnTo>
                    <a:lnTo>
                      <a:pt x="1042" y="81"/>
                    </a:lnTo>
                    <a:lnTo>
                      <a:pt x="1042" y="82"/>
                    </a:lnTo>
                    <a:lnTo>
                      <a:pt x="1046" y="82"/>
                    </a:lnTo>
                    <a:lnTo>
                      <a:pt x="1042" y="81"/>
                    </a:lnTo>
                    <a:lnTo>
                      <a:pt x="1041" y="86"/>
                    </a:lnTo>
                    <a:lnTo>
                      <a:pt x="1041" y="93"/>
                    </a:lnTo>
                    <a:lnTo>
                      <a:pt x="1045" y="93"/>
                    </a:lnTo>
                    <a:lnTo>
                      <a:pt x="1041" y="93"/>
                    </a:lnTo>
                    <a:lnTo>
                      <a:pt x="1045" y="93"/>
                    </a:lnTo>
                    <a:lnTo>
                      <a:pt x="1041" y="93"/>
                    </a:lnTo>
                    <a:lnTo>
                      <a:pt x="1040" y="99"/>
                    </a:lnTo>
                    <a:lnTo>
                      <a:pt x="1040" y="107"/>
                    </a:lnTo>
                    <a:lnTo>
                      <a:pt x="1044" y="107"/>
                    </a:lnTo>
                    <a:lnTo>
                      <a:pt x="1040" y="107"/>
                    </a:lnTo>
                    <a:lnTo>
                      <a:pt x="1044" y="107"/>
                    </a:lnTo>
                    <a:lnTo>
                      <a:pt x="1040" y="107"/>
                    </a:lnTo>
                    <a:lnTo>
                      <a:pt x="1039" y="113"/>
                    </a:lnTo>
                    <a:lnTo>
                      <a:pt x="1039" y="130"/>
                    </a:lnTo>
                    <a:lnTo>
                      <a:pt x="1042" y="130"/>
                    </a:lnTo>
                    <a:lnTo>
                      <a:pt x="1039" y="130"/>
                    </a:lnTo>
                    <a:lnTo>
                      <a:pt x="1042" y="130"/>
                    </a:lnTo>
                    <a:lnTo>
                      <a:pt x="1039" y="130"/>
                    </a:lnTo>
                    <a:lnTo>
                      <a:pt x="1037" y="139"/>
                    </a:lnTo>
                    <a:lnTo>
                      <a:pt x="1037" y="150"/>
                    </a:lnTo>
                    <a:lnTo>
                      <a:pt x="1041" y="150"/>
                    </a:lnTo>
                    <a:lnTo>
                      <a:pt x="1037" y="150"/>
                    </a:lnTo>
                    <a:lnTo>
                      <a:pt x="1041" y="150"/>
                    </a:lnTo>
                    <a:lnTo>
                      <a:pt x="1037" y="150"/>
                    </a:lnTo>
                    <a:lnTo>
                      <a:pt x="1036" y="160"/>
                    </a:lnTo>
                    <a:lnTo>
                      <a:pt x="1036" y="172"/>
                    </a:lnTo>
                    <a:lnTo>
                      <a:pt x="1040" y="172"/>
                    </a:lnTo>
                    <a:lnTo>
                      <a:pt x="1036" y="172"/>
                    </a:lnTo>
                    <a:lnTo>
                      <a:pt x="1040" y="172"/>
                    </a:lnTo>
                    <a:lnTo>
                      <a:pt x="1036" y="172"/>
                    </a:lnTo>
                    <a:lnTo>
                      <a:pt x="1035" y="183"/>
                    </a:lnTo>
                    <a:lnTo>
                      <a:pt x="1035" y="209"/>
                    </a:lnTo>
                    <a:lnTo>
                      <a:pt x="1039" y="209"/>
                    </a:lnTo>
                    <a:lnTo>
                      <a:pt x="1035" y="209"/>
                    </a:lnTo>
                    <a:lnTo>
                      <a:pt x="1039" y="209"/>
                    </a:lnTo>
                    <a:lnTo>
                      <a:pt x="1035" y="209"/>
                    </a:lnTo>
                    <a:lnTo>
                      <a:pt x="1033" y="223"/>
                    </a:lnTo>
                    <a:lnTo>
                      <a:pt x="1033" y="238"/>
                    </a:lnTo>
                    <a:lnTo>
                      <a:pt x="1037" y="238"/>
                    </a:lnTo>
                    <a:lnTo>
                      <a:pt x="1033" y="238"/>
                    </a:lnTo>
                    <a:lnTo>
                      <a:pt x="1037" y="238"/>
                    </a:lnTo>
                    <a:lnTo>
                      <a:pt x="1033" y="238"/>
                    </a:lnTo>
                    <a:lnTo>
                      <a:pt x="1032" y="253"/>
                    </a:lnTo>
                    <a:lnTo>
                      <a:pt x="1032" y="269"/>
                    </a:lnTo>
                    <a:lnTo>
                      <a:pt x="1036" y="269"/>
                    </a:lnTo>
                    <a:lnTo>
                      <a:pt x="1032" y="269"/>
                    </a:lnTo>
                    <a:lnTo>
                      <a:pt x="1036" y="269"/>
                    </a:lnTo>
                    <a:lnTo>
                      <a:pt x="1032" y="269"/>
                    </a:lnTo>
                    <a:lnTo>
                      <a:pt x="1031" y="285"/>
                    </a:lnTo>
                    <a:lnTo>
                      <a:pt x="1031" y="322"/>
                    </a:lnTo>
                    <a:lnTo>
                      <a:pt x="1035" y="322"/>
                    </a:lnTo>
                    <a:lnTo>
                      <a:pt x="1031" y="322"/>
                    </a:lnTo>
                    <a:lnTo>
                      <a:pt x="1035" y="322"/>
                    </a:lnTo>
                    <a:lnTo>
                      <a:pt x="1031" y="322"/>
                    </a:lnTo>
                    <a:lnTo>
                      <a:pt x="1030" y="341"/>
                    </a:lnTo>
                    <a:lnTo>
                      <a:pt x="1030" y="360"/>
                    </a:lnTo>
                    <a:lnTo>
                      <a:pt x="1028" y="381"/>
                    </a:lnTo>
                    <a:lnTo>
                      <a:pt x="1028" y="402"/>
                    </a:lnTo>
                    <a:lnTo>
                      <a:pt x="1027" y="424"/>
                    </a:lnTo>
                    <a:lnTo>
                      <a:pt x="1027" y="471"/>
                    </a:lnTo>
                    <a:lnTo>
                      <a:pt x="1031" y="471"/>
                    </a:lnTo>
                    <a:lnTo>
                      <a:pt x="1027" y="471"/>
                    </a:lnTo>
                    <a:lnTo>
                      <a:pt x="1031" y="471"/>
                    </a:lnTo>
                    <a:lnTo>
                      <a:pt x="1027" y="471"/>
                    </a:lnTo>
                    <a:lnTo>
                      <a:pt x="1026" y="491"/>
                    </a:lnTo>
                    <a:lnTo>
                      <a:pt x="1030" y="491"/>
                    </a:lnTo>
                    <a:lnTo>
                      <a:pt x="1030" y="487"/>
                    </a:lnTo>
                    <a:lnTo>
                      <a:pt x="1027" y="488"/>
                    </a:lnTo>
                    <a:lnTo>
                      <a:pt x="1026" y="491"/>
                    </a:lnTo>
                    <a:lnTo>
                      <a:pt x="1030" y="491"/>
                    </a:lnTo>
                    <a:lnTo>
                      <a:pt x="1030" y="487"/>
                    </a:lnTo>
                    <a:lnTo>
                      <a:pt x="1022" y="487"/>
                    </a:lnTo>
                    <a:lnTo>
                      <a:pt x="1019" y="488"/>
                    </a:lnTo>
                    <a:lnTo>
                      <a:pt x="1018" y="491"/>
                    </a:lnTo>
                    <a:lnTo>
                      <a:pt x="1017" y="503"/>
                    </a:lnTo>
                    <a:lnTo>
                      <a:pt x="1017" y="559"/>
                    </a:lnTo>
                    <a:lnTo>
                      <a:pt x="1015" y="588"/>
                    </a:lnTo>
                    <a:lnTo>
                      <a:pt x="1015" y="615"/>
                    </a:lnTo>
                    <a:lnTo>
                      <a:pt x="1014" y="642"/>
                    </a:lnTo>
                    <a:lnTo>
                      <a:pt x="1014" y="668"/>
                    </a:lnTo>
                    <a:lnTo>
                      <a:pt x="1013" y="694"/>
                    </a:lnTo>
                    <a:lnTo>
                      <a:pt x="1013" y="742"/>
                    </a:lnTo>
                    <a:lnTo>
                      <a:pt x="1011" y="764"/>
                    </a:lnTo>
                    <a:lnTo>
                      <a:pt x="1011" y="786"/>
                    </a:lnTo>
                    <a:lnTo>
                      <a:pt x="1015" y="786"/>
                    </a:lnTo>
                    <a:lnTo>
                      <a:pt x="1011" y="786"/>
                    </a:lnTo>
                    <a:lnTo>
                      <a:pt x="1015" y="786"/>
                    </a:lnTo>
                    <a:lnTo>
                      <a:pt x="1011" y="786"/>
                    </a:lnTo>
                    <a:lnTo>
                      <a:pt x="1010" y="805"/>
                    </a:lnTo>
                    <a:lnTo>
                      <a:pt x="1010" y="823"/>
                    </a:lnTo>
                    <a:lnTo>
                      <a:pt x="1014" y="823"/>
                    </a:lnTo>
                    <a:lnTo>
                      <a:pt x="1010" y="823"/>
                    </a:lnTo>
                    <a:lnTo>
                      <a:pt x="1014" y="823"/>
                    </a:lnTo>
                    <a:lnTo>
                      <a:pt x="1010" y="823"/>
                    </a:lnTo>
                    <a:lnTo>
                      <a:pt x="1009" y="841"/>
                    </a:lnTo>
                    <a:lnTo>
                      <a:pt x="1009" y="870"/>
                    </a:lnTo>
                    <a:lnTo>
                      <a:pt x="1013" y="870"/>
                    </a:lnTo>
                    <a:lnTo>
                      <a:pt x="1009" y="870"/>
                    </a:lnTo>
                    <a:lnTo>
                      <a:pt x="1013" y="870"/>
                    </a:lnTo>
                    <a:lnTo>
                      <a:pt x="1009" y="870"/>
                    </a:lnTo>
                    <a:lnTo>
                      <a:pt x="1008" y="881"/>
                    </a:lnTo>
                    <a:lnTo>
                      <a:pt x="1008" y="892"/>
                    </a:lnTo>
                    <a:lnTo>
                      <a:pt x="1011" y="892"/>
                    </a:lnTo>
                    <a:lnTo>
                      <a:pt x="1008" y="892"/>
                    </a:lnTo>
                    <a:lnTo>
                      <a:pt x="1011" y="892"/>
                    </a:lnTo>
                    <a:lnTo>
                      <a:pt x="1008" y="892"/>
                    </a:lnTo>
                    <a:lnTo>
                      <a:pt x="1006" y="899"/>
                    </a:lnTo>
                    <a:lnTo>
                      <a:pt x="1006" y="906"/>
                    </a:lnTo>
                    <a:lnTo>
                      <a:pt x="1010" y="906"/>
                    </a:lnTo>
                    <a:lnTo>
                      <a:pt x="1006" y="904"/>
                    </a:lnTo>
                    <a:lnTo>
                      <a:pt x="1006" y="906"/>
                    </a:lnTo>
                    <a:lnTo>
                      <a:pt x="1010" y="906"/>
                    </a:lnTo>
                    <a:lnTo>
                      <a:pt x="1006" y="904"/>
                    </a:lnTo>
                    <a:lnTo>
                      <a:pt x="1005" y="908"/>
                    </a:lnTo>
                    <a:lnTo>
                      <a:pt x="1005" y="915"/>
                    </a:lnTo>
                    <a:lnTo>
                      <a:pt x="1009" y="915"/>
                    </a:lnTo>
                    <a:lnTo>
                      <a:pt x="1005" y="914"/>
                    </a:lnTo>
                    <a:lnTo>
                      <a:pt x="1005" y="915"/>
                    </a:lnTo>
                    <a:lnTo>
                      <a:pt x="1009" y="915"/>
                    </a:lnTo>
                    <a:lnTo>
                      <a:pt x="1005" y="914"/>
                    </a:lnTo>
                    <a:lnTo>
                      <a:pt x="1004" y="916"/>
                    </a:lnTo>
                    <a:lnTo>
                      <a:pt x="1004" y="920"/>
                    </a:lnTo>
                    <a:lnTo>
                      <a:pt x="1008" y="920"/>
                    </a:lnTo>
                    <a:lnTo>
                      <a:pt x="1005" y="917"/>
                    </a:lnTo>
                    <a:lnTo>
                      <a:pt x="1004" y="920"/>
                    </a:lnTo>
                    <a:lnTo>
                      <a:pt x="1008" y="920"/>
                    </a:lnTo>
                    <a:lnTo>
                      <a:pt x="1005" y="917"/>
                    </a:lnTo>
                    <a:lnTo>
                      <a:pt x="1004" y="919"/>
                    </a:lnTo>
                    <a:lnTo>
                      <a:pt x="1002" y="921"/>
                    </a:lnTo>
                    <a:lnTo>
                      <a:pt x="1002" y="924"/>
                    </a:lnTo>
                    <a:lnTo>
                      <a:pt x="1006" y="924"/>
                    </a:lnTo>
                    <a:lnTo>
                      <a:pt x="1004" y="921"/>
                    </a:lnTo>
                    <a:lnTo>
                      <a:pt x="1002" y="924"/>
                    </a:lnTo>
                    <a:lnTo>
                      <a:pt x="1006" y="924"/>
                    </a:lnTo>
                    <a:lnTo>
                      <a:pt x="1004" y="921"/>
                    </a:lnTo>
                    <a:lnTo>
                      <a:pt x="1002" y="923"/>
                    </a:lnTo>
                    <a:lnTo>
                      <a:pt x="1001" y="925"/>
                    </a:lnTo>
                    <a:lnTo>
                      <a:pt x="1001" y="928"/>
                    </a:lnTo>
                    <a:lnTo>
                      <a:pt x="1005" y="928"/>
                    </a:lnTo>
                    <a:lnTo>
                      <a:pt x="1002" y="925"/>
                    </a:lnTo>
                    <a:lnTo>
                      <a:pt x="1001" y="928"/>
                    </a:lnTo>
                    <a:lnTo>
                      <a:pt x="1005" y="928"/>
                    </a:lnTo>
                    <a:lnTo>
                      <a:pt x="1002" y="925"/>
                    </a:lnTo>
                    <a:lnTo>
                      <a:pt x="1000" y="928"/>
                    </a:lnTo>
                    <a:lnTo>
                      <a:pt x="1002" y="930"/>
                    </a:lnTo>
                    <a:lnTo>
                      <a:pt x="1002" y="926"/>
                    </a:lnTo>
                    <a:lnTo>
                      <a:pt x="1000" y="928"/>
                    </a:lnTo>
                    <a:lnTo>
                      <a:pt x="1002" y="930"/>
                    </a:lnTo>
                    <a:lnTo>
                      <a:pt x="1002" y="926"/>
                    </a:lnTo>
                    <a:lnTo>
                      <a:pt x="1001" y="926"/>
                    </a:lnTo>
                    <a:lnTo>
                      <a:pt x="1001" y="930"/>
                    </a:lnTo>
                    <a:lnTo>
                      <a:pt x="1006" y="930"/>
                    </a:lnTo>
                    <a:lnTo>
                      <a:pt x="1005" y="930"/>
                    </a:lnTo>
                    <a:lnTo>
                      <a:pt x="1004" y="928"/>
                    </a:lnTo>
                    <a:lnTo>
                      <a:pt x="1001" y="926"/>
                    </a:lnTo>
                    <a:lnTo>
                      <a:pt x="1001" y="930"/>
                    </a:lnTo>
                    <a:lnTo>
                      <a:pt x="1006" y="930"/>
                    </a:lnTo>
                    <a:lnTo>
                      <a:pt x="1006" y="928"/>
                    </a:lnTo>
                    <a:lnTo>
                      <a:pt x="1005" y="928"/>
                    </a:lnTo>
                    <a:lnTo>
                      <a:pt x="1005" y="925"/>
                    </a:lnTo>
                    <a:lnTo>
                      <a:pt x="1004" y="924"/>
                    </a:lnTo>
                    <a:lnTo>
                      <a:pt x="1000" y="926"/>
                    </a:lnTo>
                    <a:lnTo>
                      <a:pt x="1005" y="926"/>
                    </a:lnTo>
                    <a:lnTo>
                      <a:pt x="1004" y="924"/>
                    </a:lnTo>
                    <a:lnTo>
                      <a:pt x="1000" y="926"/>
                    </a:lnTo>
                    <a:lnTo>
                      <a:pt x="1005" y="926"/>
                    </a:lnTo>
                    <a:lnTo>
                      <a:pt x="1005" y="925"/>
                    </a:lnTo>
                    <a:lnTo>
                      <a:pt x="1004" y="925"/>
                    </a:lnTo>
                    <a:lnTo>
                      <a:pt x="1004" y="923"/>
                    </a:lnTo>
                    <a:lnTo>
                      <a:pt x="1002" y="921"/>
                    </a:lnTo>
                    <a:lnTo>
                      <a:pt x="999" y="924"/>
                    </a:lnTo>
                    <a:lnTo>
                      <a:pt x="1004" y="924"/>
                    </a:lnTo>
                    <a:lnTo>
                      <a:pt x="1002" y="921"/>
                    </a:lnTo>
                    <a:lnTo>
                      <a:pt x="999" y="924"/>
                    </a:lnTo>
                    <a:lnTo>
                      <a:pt x="1004" y="924"/>
                    </a:lnTo>
                    <a:lnTo>
                      <a:pt x="1004" y="921"/>
                    </a:lnTo>
                    <a:lnTo>
                      <a:pt x="1002" y="920"/>
                    </a:lnTo>
                    <a:lnTo>
                      <a:pt x="1001" y="916"/>
                    </a:lnTo>
                    <a:lnTo>
                      <a:pt x="997" y="917"/>
                    </a:lnTo>
                    <a:lnTo>
                      <a:pt x="1002" y="917"/>
                    </a:lnTo>
                    <a:lnTo>
                      <a:pt x="1001" y="916"/>
                    </a:lnTo>
                    <a:lnTo>
                      <a:pt x="997" y="917"/>
                    </a:lnTo>
                    <a:lnTo>
                      <a:pt x="1002" y="917"/>
                    </a:lnTo>
                    <a:lnTo>
                      <a:pt x="1002" y="911"/>
                    </a:lnTo>
                    <a:lnTo>
                      <a:pt x="1001" y="910"/>
                    </a:lnTo>
                    <a:lnTo>
                      <a:pt x="1000" y="906"/>
                    </a:lnTo>
                    <a:lnTo>
                      <a:pt x="996" y="907"/>
                    </a:lnTo>
                    <a:lnTo>
                      <a:pt x="1001" y="907"/>
                    </a:lnTo>
                    <a:lnTo>
                      <a:pt x="1000" y="906"/>
                    </a:lnTo>
                    <a:lnTo>
                      <a:pt x="996" y="907"/>
                    </a:lnTo>
                    <a:lnTo>
                      <a:pt x="1001" y="907"/>
                    </a:lnTo>
                    <a:lnTo>
                      <a:pt x="1001" y="902"/>
                    </a:lnTo>
                    <a:lnTo>
                      <a:pt x="1000" y="902"/>
                    </a:lnTo>
                    <a:lnTo>
                      <a:pt x="999" y="897"/>
                    </a:lnTo>
                    <a:lnTo>
                      <a:pt x="995" y="897"/>
                    </a:lnTo>
                    <a:lnTo>
                      <a:pt x="1000" y="897"/>
                    </a:lnTo>
                    <a:lnTo>
                      <a:pt x="995" y="897"/>
                    </a:lnTo>
                    <a:lnTo>
                      <a:pt x="1000" y="897"/>
                    </a:lnTo>
                    <a:lnTo>
                      <a:pt x="1000" y="892"/>
                    </a:lnTo>
                    <a:lnTo>
                      <a:pt x="999" y="892"/>
                    </a:lnTo>
                    <a:lnTo>
                      <a:pt x="997" y="885"/>
                    </a:lnTo>
                    <a:lnTo>
                      <a:pt x="993" y="885"/>
                    </a:lnTo>
                    <a:lnTo>
                      <a:pt x="999" y="885"/>
                    </a:lnTo>
                    <a:lnTo>
                      <a:pt x="993" y="885"/>
                    </a:lnTo>
                    <a:lnTo>
                      <a:pt x="999" y="885"/>
                    </a:lnTo>
                    <a:lnTo>
                      <a:pt x="999" y="871"/>
                    </a:lnTo>
                    <a:lnTo>
                      <a:pt x="997" y="863"/>
                    </a:lnTo>
                    <a:lnTo>
                      <a:pt x="992" y="863"/>
                    </a:lnTo>
                    <a:lnTo>
                      <a:pt x="997" y="863"/>
                    </a:lnTo>
                    <a:lnTo>
                      <a:pt x="992" y="863"/>
                    </a:lnTo>
                    <a:lnTo>
                      <a:pt x="997" y="863"/>
                    </a:lnTo>
                    <a:lnTo>
                      <a:pt x="997" y="855"/>
                    </a:lnTo>
                    <a:lnTo>
                      <a:pt x="996" y="846"/>
                    </a:lnTo>
                    <a:lnTo>
                      <a:pt x="991" y="846"/>
                    </a:lnTo>
                    <a:lnTo>
                      <a:pt x="996" y="846"/>
                    </a:lnTo>
                    <a:lnTo>
                      <a:pt x="991" y="846"/>
                    </a:lnTo>
                    <a:lnTo>
                      <a:pt x="996" y="846"/>
                    </a:lnTo>
                    <a:lnTo>
                      <a:pt x="996" y="826"/>
                    </a:lnTo>
                    <a:lnTo>
                      <a:pt x="995" y="815"/>
                    </a:lnTo>
                    <a:lnTo>
                      <a:pt x="989" y="815"/>
                    </a:lnTo>
                    <a:lnTo>
                      <a:pt x="995" y="815"/>
                    </a:lnTo>
                    <a:lnTo>
                      <a:pt x="989" y="815"/>
                    </a:lnTo>
                    <a:lnTo>
                      <a:pt x="995" y="815"/>
                    </a:lnTo>
                    <a:lnTo>
                      <a:pt x="995" y="804"/>
                    </a:lnTo>
                    <a:lnTo>
                      <a:pt x="993" y="791"/>
                    </a:lnTo>
                    <a:lnTo>
                      <a:pt x="988" y="791"/>
                    </a:lnTo>
                    <a:lnTo>
                      <a:pt x="993" y="791"/>
                    </a:lnTo>
                    <a:lnTo>
                      <a:pt x="988" y="791"/>
                    </a:lnTo>
                    <a:lnTo>
                      <a:pt x="993" y="791"/>
                    </a:lnTo>
                    <a:lnTo>
                      <a:pt x="993" y="778"/>
                    </a:lnTo>
                    <a:lnTo>
                      <a:pt x="992" y="765"/>
                    </a:lnTo>
                    <a:lnTo>
                      <a:pt x="987" y="765"/>
                    </a:lnTo>
                    <a:lnTo>
                      <a:pt x="992" y="765"/>
                    </a:lnTo>
                    <a:lnTo>
                      <a:pt x="987" y="765"/>
                    </a:lnTo>
                    <a:lnTo>
                      <a:pt x="992" y="765"/>
                    </a:lnTo>
                    <a:lnTo>
                      <a:pt x="992" y="735"/>
                    </a:lnTo>
                    <a:lnTo>
                      <a:pt x="991" y="718"/>
                    </a:lnTo>
                    <a:lnTo>
                      <a:pt x="991" y="703"/>
                    </a:lnTo>
                    <a:lnTo>
                      <a:pt x="989" y="685"/>
                    </a:lnTo>
                    <a:lnTo>
                      <a:pt x="989" y="667"/>
                    </a:lnTo>
                    <a:lnTo>
                      <a:pt x="988" y="649"/>
                    </a:lnTo>
                    <a:lnTo>
                      <a:pt x="988" y="608"/>
                    </a:lnTo>
                    <a:lnTo>
                      <a:pt x="987" y="588"/>
                    </a:lnTo>
                    <a:lnTo>
                      <a:pt x="987" y="566"/>
                    </a:lnTo>
                    <a:lnTo>
                      <a:pt x="986" y="543"/>
                    </a:lnTo>
                    <a:lnTo>
                      <a:pt x="986" y="519"/>
                    </a:lnTo>
                    <a:lnTo>
                      <a:pt x="984" y="495"/>
                    </a:lnTo>
                    <a:lnTo>
                      <a:pt x="984" y="491"/>
                    </a:lnTo>
                    <a:lnTo>
                      <a:pt x="983" y="491"/>
                    </a:lnTo>
                    <a:lnTo>
                      <a:pt x="982" y="488"/>
                    </a:lnTo>
                    <a:lnTo>
                      <a:pt x="979" y="487"/>
                    </a:lnTo>
                    <a:lnTo>
                      <a:pt x="971" y="487"/>
                    </a:lnTo>
                    <a:lnTo>
                      <a:pt x="971" y="491"/>
                    </a:lnTo>
                    <a:lnTo>
                      <a:pt x="977" y="491"/>
                    </a:lnTo>
                    <a:lnTo>
                      <a:pt x="975" y="491"/>
                    </a:lnTo>
                    <a:lnTo>
                      <a:pt x="974" y="488"/>
                    </a:lnTo>
                    <a:lnTo>
                      <a:pt x="971" y="487"/>
                    </a:lnTo>
                    <a:lnTo>
                      <a:pt x="971" y="491"/>
                    </a:lnTo>
                    <a:lnTo>
                      <a:pt x="977" y="491"/>
                    </a:lnTo>
                    <a:lnTo>
                      <a:pt x="977" y="490"/>
                    </a:lnTo>
                    <a:lnTo>
                      <a:pt x="975" y="461"/>
                    </a:lnTo>
                    <a:lnTo>
                      <a:pt x="975" y="433"/>
                    </a:lnTo>
                    <a:lnTo>
                      <a:pt x="974" y="404"/>
                    </a:lnTo>
                    <a:lnTo>
                      <a:pt x="974" y="376"/>
                    </a:lnTo>
                    <a:lnTo>
                      <a:pt x="973" y="349"/>
                    </a:lnTo>
                    <a:lnTo>
                      <a:pt x="973" y="297"/>
                    </a:lnTo>
                    <a:lnTo>
                      <a:pt x="971" y="271"/>
                    </a:lnTo>
                    <a:lnTo>
                      <a:pt x="971" y="248"/>
                    </a:lnTo>
                    <a:lnTo>
                      <a:pt x="970" y="225"/>
                    </a:lnTo>
                    <a:lnTo>
                      <a:pt x="970" y="204"/>
                    </a:lnTo>
                    <a:lnTo>
                      <a:pt x="969" y="183"/>
                    </a:lnTo>
                    <a:lnTo>
                      <a:pt x="969" y="147"/>
                    </a:lnTo>
                    <a:lnTo>
                      <a:pt x="968" y="132"/>
                    </a:lnTo>
                    <a:lnTo>
                      <a:pt x="968" y="117"/>
                    </a:lnTo>
                    <a:lnTo>
                      <a:pt x="966" y="104"/>
                    </a:lnTo>
                    <a:lnTo>
                      <a:pt x="961" y="104"/>
                    </a:lnTo>
                    <a:lnTo>
                      <a:pt x="966" y="104"/>
                    </a:lnTo>
                    <a:lnTo>
                      <a:pt x="961" y="104"/>
                    </a:lnTo>
                    <a:lnTo>
                      <a:pt x="966" y="104"/>
                    </a:lnTo>
                    <a:lnTo>
                      <a:pt x="966" y="94"/>
                    </a:lnTo>
                    <a:lnTo>
                      <a:pt x="965" y="85"/>
                    </a:lnTo>
                    <a:lnTo>
                      <a:pt x="960" y="85"/>
                    </a:lnTo>
                    <a:lnTo>
                      <a:pt x="965" y="85"/>
                    </a:lnTo>
                    <a:lnTo>
                      <a:pt x="960" y="85"/>
                    </a:lnTo>
                    <a:lnTo>
                      <a:pt x="965" y="85"/>
                    </a:lnTo>
                    <a:lnTo>
                      <a:pt x="965" y="73"/>
                    </a:lnTo>
                    <a:lnTo>
                      <a:pt x="964" y="73"/>
                    </a:lnTo>
                    <a:lnTo>
                      <a:pt x="964" y="72"/>
                    </a:lnTo>
                    <a:lnTo>
                      <a:pt x="962" y="70"/>
                    </a:lnTo>
                    <a:lnTo>
                      <a:pt x="958" y="71"/>
                    </a:lnTo>
                    <a:lnTo>
                      <a:pt x="964" y="71"/>
                    </a:lnTo>
                    <a:lnTo>
                      <a:pt x="962" y="70"/>
                    </a:lnTo>
                    <a:lnTo>
                      <a:pt x="958" y="71"/>
                    </a:lnTo>
                    <a:lnTo>
                      <a:pt x="964" y="71"/>
                    </a:lnTo>
                    <a:lnTo>
                      <a:pt x="964" y="68"/>
                    </a:lnTo>
                    <a:lnTo>
                      <a:pt x="962" y="68"/>
                    </a:lnTo>
                    <a:lnTo>
                      <a:pt x="962" y="67"/>
                    </a:lnTo>
                    <a:lnTo>
                      <a:pt x="961" y="64"/>
                    </a:lnTo>
                    <a:lnTo>
                      <a:pt x="957" y="66"/>
                    </a:lnTo>
                    <a:lnTo>
                      <a:pt x="962" y="66"/>
                    </a:lnTo>
                    <a:lnTo>
                      <a:pt x="961" y="64"/>
                    </a:lnTo>
                    <a:lnTo>
                      <a:pt x="957" y="66"/>
                    </a:lnTo>
                    <a:lnTo>
                      <a:pt x="962" y="66"/>
                    </a:lnTo>
                    <a:lnTo>
                      <a:pt x="962" y="63"/>
                    </a:lnTo>
                    <a:lnTo>
                      <a:pt x="961" y="63"/>
                    </a:lnTo>
                    <a:lnTo>
                      <a:pt x="961" y="61"/>
                    </a:lnTo>
                    <a:lnTo>
                      <a:pt x="960" y="59"/>
                    </a:lnTo>
                    <a:lnTo>
                      <a:pt x="956" y="62"/>
                    </a:lnTo>
                    <a:lnTo>
                      <a:pt x="961" y="62"/>
                    </a:lnTo>
                    <a:lnTo>
                      <a:pt x="960" y="59"/>
                    </a:lnTo>
                    <a:lnTo>
                      <a:pt x="956" y="62"/>
                    </a:lnTo>
                    <a:lnTo>
                      <a:pt x="961" y="62"/>
                    </a:lnTo>
                    <a:lnTo>
                      <a:pt x="961" y="58"/>
                    </a:lnTo>
                    <a:lnTo>
                      <a:pt x="960" y="58"/>
                    </a:lnTo>
                    <a:lnTo>
                      <a:pt x="960" y="55"/>
                    </a:lnTo>
                    <a:lnTo>
                      <a:pt x="958" y="54"/>
                    </a:lnTo>
                    <a:lnTo>
                      <a:pt x="955" y="57"/>
                    </a:lnTo>
                    <a:lnTo>
                      <a:pt x="960" y="57"/>
                    </a:lnTo>
                    <a:lnTo>
                      <a:pt x="958" y="54"/>
                    </a:lnTo>
                    <a:lnTo>
                      <a:pt x="955" y="57"/>
                    </a:lnTo>
                    <a:lnTo>
                      <a:pt x="960" y="57"/>
                    </a:lnTo>
                    <a:lnTo>
                      <a:pt x="960" y="55"/>
                    </a:lnTo>
                    <a:lnTo>
                      <a:pt x="958" y="55"/>
                    </a:lnTo>
                    <a:lnTo>
                      <a:pt x="958" y="53"/>
                    </a:lnTo>
                    <a:lnTo>
                      <a:pt x="957" y="51"/>
                    </a:lnTo>
                    <a:lnTo>
                      <a:pt x="953" y="54"/>
                    </a:lnTo>
                    <a:lnTo>
                      <a:pt x="958" y="54"/>
                    </a:lnTo>
                    <a:lnTo>
                      <a:pt x="957" y="51"/>
                    </a:lnTo>
                    <a:lnTo>
                      <a:pt x="953" y="54"/>
                    </a:lnTo>
                    <a:lnTo>
                      <a:pt x="958" y="54"/>
                    </a:lnTo>
                    <a:lnTo>
                      <a:pt x="958" y="53"/>
                    </a:lnTo>
                    <a:lnTo>
                      <a:pt x="957" y="53"/>
                    </a:lnTo>
                    <a:lnTo>
                      <a:pt x="956" y="50"/>
                    </a:lnTo>
                    <a:lnTo>
                      <a:pt x="953" y="49"/>
                    </a:lnTo>
                    <a:lnTo>
                      <a:pt x="951" y="49"/>
                    </a:lnTo>
                    <a:lnTo>
                      <a:pt x="948" y="50"/>
                    </a:lnTo>
                    <a:lnTo>
                      <a:pt x="947" y="53"/>
                    </a:lnTo>
                    <a:lnTo>
                      <a:pt x="947" y="54"/>
                    </a:lnTo>
                    <a:lnTo>
                      <a:pt x="951" y="54"/>
                    </a:lnTo>
                    <a:lnTo>
                      <a:pt x="948" y="51"/>
                    </a:lnTo>
                    <a:lnTo>
                      <a:pt x="947" y="54"/>
                    </a:lnTo>
                    <a:lnTo>
                      <a:pt x="951" y="54"/>
                    </a:lnTo>
                    <a:lnTo>
                      <a:pt x="948" y="51"/>
                    </a:lnTo>
                    <a:lnTo>
                      <a:pt x="947" y="53"/>
                    </a:lnTo>
                    <a:lnTo>
                      <a:pt x="946" y="55"/>
                    </a:lnTo>
                    <a:lnTo>
                      <a:pt x="946" y="59"/>
                    </a:lnTo>
                    <a:lnTo>
                      <a:pt x="949" y="59"/>
                    </a:lnTo>
                    <a:lnTo>
                      <a:pt x="947" y="57"/>
                    </a:lnTo>
                    <a:lnTo>
                      <a:pt x="946" y="59"/>
                    </a:lnTo>
                    <a:lnTo>
                      <a:pt x="949" y="59"/>
                    </a:lnTo>
                    <a:lnTo>
                      <a:pt x="947" y="57"/>
                    </a:lnTo>
                    <a:lnTo>
                      <a:pt x="946" y="58"/>
                    </a:lnTo>
                    <a:lnTo>
                      <a:pt x="944" y="61"/>
                    </a:lnTo>
                    <a:lnTo>
                      <a:pt x="944" y="63"/>
                    </a:lnTo>
                    <a:lnTo>
                      <a:pt x="948" y="63"/>
                    </a:lnTo>
                    <a:lnTo>
                      <a:pt x="944" y="62"/>
                    </a:lnTo>
                    <a:lnTo>
                      <a:pt x="944" y="63"/>
                    </a:lnTo>
                    <a:lnTo>
                      <a:pt x="948" y="63"/>
                    </a:lnTo>
                    <a:lnTo>
                      <a:pt x="944" y="62"/>
                    </a:lnTo>
                    <a:lnTo>
                      <a:pt x="943" y="66"/>
                    </a:lnTo>
                    <a:lnTo>
                      <a:pt x="943" y="71"/>
                    </a:lnTo>
                    <a:lnTo>
                      <a:pt x="947" y="71"/>
                    </a:lnTo>
                    <a:lnTo>
                      <a:pt x="943" y="70"/>
                    </a:lnTo>
                    <a:lnTo>
                      <a:pt x="943" y="71"/>
                    </a:lnTo>
                    <a:lnTo>
                      <a:pt x="947" y="71"/>
                    </a:lnTo>
                    <a:lnTo>
                      <a:pt x="943" y="70"/>
                    </a:lnTo>
                    <a:lnTo>
                      <a:pt x="942" y="73"/>
                    </a:lnTo>
                    <a:lnTo>
                      <a:pt x="942" y="84"/>
                    </a:lnTo>
                    <a:lnTo>
                      <a:pt x="946" y="84"/>
                    </a:lnTo>
                    <a:lnTo>
                      <a:pt x="942" y="82"/>
                    </a:lnTo>
                    <a:lnTo>
                      <a:pt x="942" y="84"/>
                    </a:lnTo>
                    <a:lnTo>
                      <a:pt x="946" y="84"/>
                    </a:lnTo>
                    <a:lnTo>
                      <a:pt x="942" y="82"/>
                    </a:lnTo>
                    <a:lnTo>
                      <a:pt x="940" y="88"/>
                    </a:lnTo>
                    <a:lnTo>
                      <a:pt x="940" y="95"/>
                    </a:lnTo>
                    <a:lnTo>
                      <a:pt x="944" y="95"/>
                    </a:lnTo>
                    <a:lnTo>
                      <a:pt x="940" y="95"/>
                    </a:lnTo>
                    <a:lnTo>
                      <a:pt x="944" y="95"/>
                    </a:lnTo>
                    <a:lnTo>
                      <a:pt x="940" y="95"/>
                    </a:lnTo>
                    <a:lnTo>
                      <a:pt x="939" y="102"/>
                    </a:lnTo>
                    <a:lnTo>
                      <a:pt x="939" y="110"/>
                    </a:lnTo>
                    <a:lnTo>
                      <a:pt x="943" y="110"/>
                    </a:lnTo>
                    <a:lnTo>
                      <a:pt x="939" y="110"/>
                    </a:lnTo>
                    <a:lnTo>
                      <a:pt x="943" y="110"/>
                    </a:lnTo>
                    <a:lnTo>
                      <a:pt x="939" y="110"/>
                    </a:lnTo>
                    <a:lnTo>
                      <a:pt x="938" y="117"/>
                    </a:lnTo>
                    <a:lnTo>
                      <a:pt x="938" y="134"/>
                    </a:lnTo>
                    <a:lnTo>
                      <a:pt x="942" y="134"/>
                    </a:lnTo>
                    <a:lnTo>
                      <a:pt x="938" y="134"/>
                    </a:lnTo>
                    <a:lnTo>
                      <a:pt x="942" y="134"/>
                    </a:lnTo>
                    <a:lnTo>
                      <a:pt x="938" y="134"/>
                    </a:lnTo>
                    <a:lnTo>
                      <a:pt x="937" y="143"/>
                    </a:lnTo>
                    <a:lnTo>
                      <a:pt x="937" y="154"/>
                    </a:lnTo>
                    <a:lnTo>
                      <a:pt x="940" y="154"/>
                    </a:lnTo>
                    <a:lnTo>
                      <a:pt x="937" y="154"/>
                    </a:lnTo>
                    <a:lnTo>
                      <a:pt x="940" y="154"/>
                    </a:lnTo>
                    <a:lnTo>
                      <a:pt x="937" y="154"/>
                    </a:lnTo>
                    <a:lnTo>
                      <a:pt x="935" y="164"/>
                    </a:lnTo>
                    <a:lnTo>
                      <a:pt x="935" y="176"/>
                    </a:lnTo>
                    <a:lnTo>
                      <a:pt x="939" y="176"/>
                    </a:lnTo>
                    <a:lnTo>
                      <a:pt x="935" y="176"/>
                    </a:lnTo>
                    <a:lnTo>
                      <a:pt x="939" y="176"/>
                    </a:lnTo>
                    <a:lnTo>
                      <a:pt x="935" y="176"/>
                    </a:lnTo>
                    <a:lnTo>
                      <a:pt x="934" y="188"/>
                    </a:lnTo>
                    <a:lnTo>
                      <a:pt x="934" y="214"/>
                    </a:lnTo>
                    <a:lnTo>
                      <a:pt x="938" y="214"/>
                    </a:lnTo>
                    <a:lnTo>
                      <a:pt x="934" y="214"/>
                    </a:lnTo>
                    <a:lnTo>
                      <a:pt x="938" y="214"/>
                    </a:lnTo>
                    <a:lnTo>
                      <a:pt x="934" y="214"/>
                    </a:lnTo>
                    <a:lnTo>
                      <a:pt x="933" y="229"/>
                    </a:lnTo>
                    <a:lnTo>
                      <a:pt x="933" y="243"/>
                    </a:lnTo>
                    <a:lnTo>
                      <a:pt x="937" y="243"/>
                    </a:lnTo>
                    <a:lnTo>
                      <a:pt x="933" y="243"/>
                    </a:lnTo>
                    <a:lnTo>
                      <a:pt x="937" y="243"/>
                    </a:lnTo>
                    <a:lnTo>
                      <a:pt x="933" y="243"/>
                    </a:lnTo>
                    <a:lnTo>
                      <a:pt x="931" y="258"/>
                    </a:lnTo>
                    <a:lnTo>
                      <a:pt x="931" y="275"/>
                    </a:lnTo>
                    <a:lnTo>
                      <a:pt x="935" y="275"/>
                    </a:lnTo>
                    <a:lnTo>
                      <a:pt x="931" y="275"/>
                    </a:lnTo>
                    <a:lnTo>
                      <a:pt x="935" y="275"/>
                    </a:lnTo>
                    <a:lnTo>
                      <a:pt x="931" y="275"/>
                    </a:lnTo>
                    <a:lnTo>
                      <a:pt x="930" y="292"/>
                    </a:lnTo>
                    <a:lnTo>
                      <a:pt x="930" y="328"/>
                    </a:lnTo>
                    <a:lnTo>
                      <a:pt x="934" y="328"/>
                    </a:lnTo>
                    <a:lnTo>
                      <a:pt x="930" y="328"/>
                    </a:lnTo>
                    <a:lnTo>
                      <a:pt x="934" y="328"/>
                    </a:lnTo>
                    <a:lnTo>
                      <a:pt x="930" y="328"/>
                    </a:lnTo>
                    <a:lnTo>
                      <a:pt x="929" y="347"/>
                    </a:lnTo>
                    <a:lnTo>
                      <a:pt x="929" y="368"/>
                    </a:lnTo>
                    <a:lnTo>
                      <a:pt x="927" y="389"/>
                    </a:lnTo>
                    <a:lnTo>
                      <a:pt x="927" y="411"/>
                    </a:lnTo>
                    <a:lnTo>
                      <a:pt x="926" y="433"/>
                    </a:lnTo>
                    <a:lnTo>
                      <a:pt x="926" y="481"/>
                    </a:lnTo>
                    <a:lnTo>
                      <a:pt x="930" y="481"/>
                    </a:lnTo>
                    <a:lnTo>
                      <a:pt x="926" y="481"/>
                    </a:lnTo>
                    <a:lnTo>
                      <a:pt x="930" y="481"/>
                    </a:lnTo>
                    <a:lnTo>
                      <a:pt x="926" y="481"/>
                    </a:lnTo>
                    <a:lnTo>
                      <a:pt x="925" y="491"/>
                    </a:lnTo>
                    <a:lnTo>
                      <a:pt x="929" y="491"/>
                    </a:lnTo>
                    <a:lnTo>
                      <a:pt x="929" y="487"/>
                    </a:lnTo>
                    <a:lnTo>
                      <a:pt x="926" y="488"/>
                    </a:lnTo>
                    <a:lnTo>
                      <a:pt x="925" y="491"/>
                    </a:lnTo>
                    <a:lnTo>
                      <a:pt x="929" y="491"/>
                    </a:lnTo>
                    <a:lnTo>
                      <a:pt x="929" y="487"/>
                    </a:lnTo>
                    <a:lnTo>
                      <a:pt x="921" y="487"/>
                    </a:lnTo>
                    <a:lnTo>
                      <a:pt x="918" y="488"/>
                    </a:lnTo>
                    <a:lnTo>
                      <a:pt x="917" y="491"/>
                    </a:lnTo>
                    <a:lnTo>
                      <a:pt x="916" y="513"/>
                    </a:lnTo>
                    <a:lnTo>
                      <a:pt x="916" y="570"/>
                    </a:lnTo>
                    <a:lnTo>
                      <a:pt x="915" y="598"/>
                    </a:lnTo>
                    <a:lnTo>
                      <a:pt x="915" y="625"/>
                    </a:lnTo>
                    <a:lnTo>
                      <a:pt x="913" y="652"/>
                    </a:lnTo>
                    <a:lnTo>
                      <a:pt x="913" y="678"/>
                    </a:lnTo>
                    <a:lnTo>
                      <a:pt x="912" y="703"/>
                    </a:lnTo>
                    <a:lnTo>
                      <a:pt x="912" y="751"/>
                    </a:lnTo>
                    <a:lnTo>
                      <a:pt x="911" y="773"/>
                    </a:lnTo>
                    <a:lnTo>
                      <a:pt x="911" y="793"/>
                    </a:lnTo>
                    <a:lnTo>
                      <a:pt x="915" y="793"/>
                    </a:lnTo>
                    <a:lnTo>
                      <a:pt x="911" y="793"/>
                    </a:lnTo>
                    <a:lnTo>
                      <a:pt x="915" y="793"/>
                    </a:lnTo>
                    <a:lnTo>
                      <a:pt x="911" y="793"/>
                    </a:lnTo>
                    <a:lnTo>
                      <a:pt x="909" y="813"/>
                    </a:lnTo>
                    <a:lnTo>
                      <a:pt x="909" y="831"/>
                    </a:lnTo>
                    <a:lnTo>
                      <a:pt x="913" y="831"/>
                    </a:lnTo>
                    <a:lnTo>
                      <a:pt x="909" y="831"/>
                    </a:lnTo>
                    <a:lnTo>
                      <a:pt x="913" y="831"/>
                    </a:lnTo>
                    <a:lnTo>
                      <a:pt x="909" y="831"/>
                    </a:lnTo>
                    <a:lnTo>
                      <a:pt x="908" y="846"/>
                    </a:lnTo>
                    <a:lnTo>
                      <a:pt x="908" y="875"/>
                    </a:lnTo>
                    <a:lnTo>
                      <a:pt x="912" y="875"/>
                    </a:lnTo>
                    <a:lnTo>
                      <a:pt x="908" y="875"/>
                    </a:lnTo>
                    <a:lnTo>
                      <a:pt x="912" y="875"/>
                    </a:lnTo>
                    <a:lnTo>
                      <a:pt x="908" y="875"/>
                    </a:lnTo>
                    <a:lnTo>
                      <a:pt x="907" y="885"/>
                    </a:lnTo>
                    <a:lnTo>
                      <a:pt x="907" y="895"/>
                    </a:lnTo>
                    <a:lnTo>
                      <a:pt x="911" y="895"/>
                    </a:lnTo>
                    <a:lnTo>
                      <a:pt x="907" y="895"/>
                    </a:lnTo>
                    <a:lnTo>
                      <a:pt x="911" y="895"/>
                    </a:lnTo>
                    <a:lnTo>
                      <a:pt x="907" y="895"/>
                    </a:lnTo>
                    <a:lnTo>
                      <a:pt x="906" y="902"/>
                    </a:lnTo>
                    <a:lnTo>
                      <a:pt x="906" y="907"/>
                    </a:lnTo>
                    <a:lnTo>
                      <a:pt x="909" y="907"/>
                    </a:lnTo>
                    <a:lnTo>
                      <a:pt x="906" y="906"/>
                    </a:lnTo>
                    <a:lnTo>
                      <a:pt x="906" y="907"/>
                    </a:lnTo>
                    <a:lnTo>
                      <a:pt x="909" y="907"/>
                    </a:lnTo>
                    <a:lnTo>
                      <a:pt x="906" y="906"/>
                    </a:lnTo>
                    <a:lnTo>
                      <a:pt x="904" y="910"/>
                    </a:lnTo>
                    <a:lnTo>
                      <a:pt x="904" y="916"/>
                    </a:lnTo>
                    <a:lnTo>
                      <a:pt x="908" y="916"/>
                    </a:lnTo>
                    <a:lnTo>
                      <a:pt x="904" y="915"/>
                    </a:lnTo>
                    <a:lnTo>
                      <a:pt x="904" y="916"/>
                    </a:lnTo>
                    <a:lnTo>
                      <a:pt x="908" y="916"/>
                    </a:lnTo>
                    <a:lnTo>
                      <a:pt x="904" y="915"/>
                    </a:lnTo>
                    <a:lnTo>
                      <a:pt x="903" y="917"/>
                    </a:lnTo>
                    <a:lnTo>
                      <a:pt x="903" y="920"/>
                    </a:lnTo>
                    <a:lnTo>
                      <a:pt x="907" y="920"/>
                    </a:lnTo>
                    <a:lnTo>
                      <a:pt x="903" y="919"/>
                    </a:lnTo>
                    <a:lnTo>
                      <a:pt x="903" y="920"/>
                    </a:lnTo>
                    <a:lnTo>
                      <a:pt x="907" y="920"/>
                    </a:lnTo>
                    <a:lnTo>
                      <a:pt x="903" y="919"/>
                    </a:lnTo>
                    <a:lnTo>
                      <a:pt x="902" y="921"/>
                    </a:lnTo>
                    <a:lnTo>
                      <a:pt x="902" y="924"/>
                    </a:lnTo>
                    <a:lnTo>
                      <a:pt x="906" y="924"/>
                    </a:lnTo>
                    <a:lnTo>
                      <a:pt x="902" y="923"/>
                    </a:lnTo>
                    <a:lnTo>
                      <a:pt x="902" y="924"/>
                    </a:lnTo>
                    <a:lnTo>
                      <a:pt x="906" y="924"/>
                    </a:lnTo>
                    <a:lnTo>
                      <a:pt x="902" y="923"/>
                    </a:lnTo>
                    <a:lnTo>
                      <a:pt x="900" y="925"/>
                    </a:lnTo>
                    <a:lnTo>
                      <a:pt x="900" y="928"/>
                    </a:lnTo>
                    <a:lnTo>
                      <a:pt x="904" y="928"/>
                    </a:lnTo>
                    <a:lnTo>
                      <a:pt x="902" y="925"/>
                    </a:lnTo>
                    <a:lnTo>
                      <a:pt x="900" y="928"/>
                    </a:lnTo>
                    <a:lnTo>
                      <a:pt x="904" y="928"/>
                    </a:lnTo>
                    <a:lnTo>
                      <a:pt x="902" y="925"/>
                    </a:lnTo>
                    <a:lnTo>
                      <a:pt x="900" y="926"/>
                    </a:lnTo>
                    <a:lnTo>
                      <a:pt x="899" y="929"/>
                    </a:lnTo>
                    <a:lnTo>
                      <a:pt x="899" y="930"/>
                    </a:lnTo>
                    <a:lnTo>
                      <a:pt x="903" y="930"/>
                    </a:lnTo>
                    <a:lnTo>
                      <a:pt x="903" y="926"/>
                    </a:lnTo>
                    <a:lnTo>
                      <a:pt x="900" y="928"/>
                    </a:lnTo>
                    <a:lnTo>
                      <a:pt x="899" y="930"/>
                    </a:lnTo>
                    <a:lnTo>
                      <a:pt x="903" y="930"/>
                    </a:lnTo>
                    <a:lnTo>
                      <a:pt x="903" y="926"/>
                    </a:lnTo>
                    <a:lnTo>
                      <a:pt x="902" y="926"/>
                    </a:lnTo>
                    <a:lnTo>
                      <a:pt x="902" y="930"/>
                    </a:lnTo>
                    <a:lnTo>
                      <a:pt x="906" y="928"/>
                    </a:lnTo>
                    <a:lnTo>
                      <a:pt x="902" y="926"/>
                    </a:lnTo>
                    <a:lnTo>
                      <a:pt x="902" y="930"/>
                    </a:lnTo>
                    <a:lnTo>
                      <a:pt x="906" y="928"/>
                    </a:lnTo>
                    <a:lnTo>
                      <a:pt x="904" y="926"/>
                    </a:lnTo>
                    <a:lnTo>
                      <a:pt x="900" y="929"/>
                    </a:lnTo>
                    <a:lnTo>
                      <a:pt x="906" y="929"/>
                    </a:lnTo>
                    <a:lnTo>
                      <a:pt x="904" y="926"/>
                    </a:lnTo>
                    <a:lnTo>
                      <a:pt x="900" y="929"/>
                    </a:lnTo>
                    <a:lnTo>
                      <a:pt x="906" y="929"/>
                    </a:lnTo>
                    <a:lnTo>
                      <a:pt x="906" y="928"/>
                    </a:lnTo>
                    <a:lnTo>
                      <a:pt x="904" y="928"/>
                    </a:lnTo>
                    <a:lnTo>
                      <a:pt x="904" y="925"/>
                    </a:lnTo>
                    <a:lnTo>
                      <a:pt x="903" y="924"/>
                    </a:lnTo>
                    <a:lnTo>
                      <a:pt x="899" y="926"/>
                    </a:lnTo>
                    <a:lnTo>
                      <a:pt x="904" y="926"/>
                    </a:lnTo>
                    <a:lnTo>
                      <a:pt x="903" y="924"/>
                    </a:lnTo>
                    <a:lnTo>
                      <a:pt x="899" y="926"/>
                    </a:lnTo>
                    <a:lnTo>
                      <a:pt x="904" y="926"/>
                    </a:lnTo>
                    <a:lnTo>
                      <a:pt x="904" y="925"/>
                    </a:lnTo>
                    <a:lnTo>
                      <a:pt x="903" y="925"/>
                    </a:lnTo>
                    <a:lnTo>
                      <a:pt x="903" y="924"/>
                    </a:lnTo>
                    <a:lnTo>
                      <a:pt x="902" y="921"/>
                    </a:lnTo>
                    <a:lnTo>
                      <a:pt x="898" y="923"/>
                    </a:lnTo>
                    <a:lnTo>
                      <a:pt x="903" y="923"/>
                    </a:lnTo>
                    <a:lnTo>
                      <a:pt x="902" y="921"/>
                    </a:lnTo>
                    <a:lnTo>
                      <a:pt x="898" y="923"/>
                    </a:lnTo>
                    <a:lnTo>
                      <a:pt x="903" y="923"/>
                    </a:lnTo>
                    <a:lnTo>
                      <a:pt x="903" y="920"/>
                    </a:lnTo>
                    <a:lnTo>
                      <a:pt x="902" y="920"/>
                    </a:lnTo>
                    <a:lnTo>
                      <a:pt x="902" y="919"/>
                    </a:lnTo>
                    <a:lnTo>
                      <a:pt x="900" y="916"/>
                    </a:lnTo>
                    <a:lnTo>
                      <a:pt x="896" y="917"/>
                    </a:lnTo>
                    <a:lnTo>
                      <a:pt x="902" y="917"/>
                    </a:lnTo>
                    <a:lnTo>
                      <a:pt x="900" y="916"/>
                    </a:lnTo>
                    <a:lnTo>
                      <a:pt x="896" y="917"/>
                    </a:lnTo>
                    <a:lnTo>
                      <a:pt x="902" y="917"/>
                    </a:lnTo>
                    <a:lnTo>
                      <a:pt x="902" y="910"/>
                    </a:lnTo>
                    <a:lnTo>
                      <a:pt x="900" y="908"/>
                    </a:lnTo>
                    <a:lnTo>
                      <a:pt x="899" y="904"/>
                    </a:lnTo>
                    <a:lnTo>
                      <a:pt x="895" y="906"/>
                    </a:lnTo>
                    <a:lnTo>
                      <a:pt x="900" y="906"/>
                    </a:lnTo>
                    <a:lnTo>
                      <a:pt x="899" y="904"/>
                    </a:lnTo>
                    <a:lnTo>
                      <a:pt x="895" y="906"/>
                    </a:lnTo>
                    <a:lnTo>
                      <a:pt x="900" y="906"/>
                    </a:lnTo>
                    <a:lnTo>
                      <a:pt x="900" y="901"/>
                    </a:lnTo>
                    <a:lnTo>
                      <a:pt x="899" y="901"/>
                    </a:lnTo>
                    <a:lnTo>
                      <a:pt x="898" y="895"/>
                    </a:lnTo>
                    <a:lnTo>
                      <a:pt x="894" y="895"/>
                    </a:lnTo>
                    <a:lnTo>
                      <a:pt x="899" y="895"/>
                    </a:lnTo>
                    <a:lnTo>
                      <a:pt x="894" y="895"/>
                    </a:lnTo>
                    <a:lnTo>
                      <a:pt x="899" y="895"/>
                    </a:lnTo>
                    <a:lnTo>
                      <a:pt x="899" y="889"/>
                    </a:lnTo>
                    <a:lnTo>
                      <a:pt x="898" y="889"/>
                    </a:lnTo>
                    <a:lnTo>
                      <a:pt x="896" y="882"/>
                    </a:lnTo>
                    <a:lnTo>
                      <a:pt x="893" y="882"/>
                    </a:lnTo>
                    <a:lnTo>
                      <a:pt x="898" y="882"/>
                    </a:lnTo>
                    <a:lnTo>
                      <a:pt x="893" y="882"/>
                    </a:lnTo>
                    <a:lnTo>
                      <a:pt x="898" y="882"/>
                    </a:lnTo>
                    <a:lnTo>
                      <a:pt x="898" y="868"/>
                    </a:lnTo>
                    <a:lnTo>
                      <a:pt x="896" y="861"/>
                    </a:lnTo>
                    <a:lnTo>
                      <a:pt x="891" y="861"/>
                    </a:lnTo>
                    <a:lnTo>
                      <a:pt x="896" y="861"/>
                    </a:lnTo>
                    <a:lnTo>
                      <a:pt x="891" y="861"/>
                    </a:lnTo>
                    <a:lnTo>
                      <a:pt x="896" y="861"/>
                    </a:lnTo>
                    <a:lnTo>
                      <a:pt x="896" y="851"/>
                    </a:lnTo>
                    <a:lnTo>
                      <a:pt x="895" y="842"/>
                    </a:lnTo>
                    <a:lnTo>
                      <a:pt x="890" y="842"/>
                    </a:lnTo>
                    <a:lnTo>
                      <a:pt x="895" y="842"/>
                    </a:lnTo>
                    <a:lnTo>
                      <a:pt x="890" y="842"/>
                    </a:lnTo>
                    <a:lnTo>
                      <a:pt x="895" y="842"/>
                    </a:lnTo>
                    <a:lnTo>
                      <a:pt x="895" y="832"/>
                    </a:lnTo>
                    <a:lnTo>
                      <a:pt x="894" y="822"/>
                    </a:lnTo>
                    <a:lnTo>
                      <a:pt x="889" y="822"/>
                    </a:lnTo>
                    <a:lnTo>
                      <a:pt x="894" y="822"/>
                    </a:lnTo>
                    <a:lnTo>
                      <a:pt x="889" y="822"/>
                    </a:lnTo>
                    <a:lnTo>
                      <a:pt x="894" y="822"/>
                    </a:lnTo>
                    <a:lnTo>
                      <a:pt x="894" y="798"/>
                    </a:lnTo>
                    <a:lnTo>
                      <a:pt x="893" y="786"/>
                    </a:lnTo>
                    <a:lnTo>
                      <a:pt x="887" y="786"/>
                    </a:lnTo>
                    <a:lnTo>
                      <a:pt x="893" y="786"/>
                    </a:lnTo>
                    <a:lnTo>
                      <a:pt x="887" y="786"/>
                    </a:lnTo>
                    <a:lnTo>
                      <a:pt x="893" y="786"/>
                    </a:lnTo>
                    <a:lnTo>
                      <a:pt x="893" y="773"/>
                    </a:lnTo>
                    <a:lnTo>
                      <a:pt x="891" y="758"/>
                    </a:lnTo>
                    <a:lnTo>
                      <a:pt x="886" y="758"/>
                    </a:lnTo>
                    <a:lnTo>
                      <a:pt x="891" y="758"/>
                    </a:lnTo>
                    <a:lnTo>
                      <a:pt x="886" y="758"/>
                    </a:lnTo>
                    <a:lnTo>
                      <a:pt x="891" y="758"/>
                    </a:lnTo>
                    <a:lnTo>
                      <a:pt x="891" y="744"/>
                    </a:lnTo>
                    <a:lnTo>
                      <a:pt x="890" y="729"/>
                    </a:lnTo>
                    <a:lnTo>
                      <a:pt x="890" y="696"/>
                    </a:lnTo>
                    <a:lnTo>
                      <a:pt x="889" y="678"/>
                    </a:lnTo>
                    <a:lnTo>
                      <a:pt x="889" y="660"/>
                    </a:lnTo>
                    <a:lnTo>
                      <a:pt x="887" y="641"/>
                    </a:lnTo>
                    <a:lnTo>
                      <a:pt x="887" y="601"/>
                    </a:lnTo>
                    <a:lnTo>
                      <a:pt x="886" y="579"/>
                    </a:lnTo>
                    <a:lnTo>
                      <a:pt x="886" y="557"/>
                    </a:lnTo>
                    <a:lnTo>
                      <a:pt x="885" y="534"/>
                    </a:lnTo>
                    <a:lnTo>
                      <a:pt x="885" y="510"/>
                    </a:lnTo>
                    <a:lnTo>
                      <a:pt x="884" y="491"/>
                    </a:lnTo>
                    <a:lnTo>
                      <a:pt x="881" y="488"/>
                    </a:lnTo>
                    <a:lnTo>
                      <a:pt x="878" y="487"/>
                    </a:lnTo>
                    <a:lnTo>
                      <a:pt x="871" y="487"/>
                    </a:lnTo>
                    <a:lnTo>
                      <a:pt x="871" y="491"/>
                    </a:lnTo>
                    <a:lnTo>
                      <a:pt x="876" y="491"/>
                    </a:lnTo>
                    <a:lnTo>
                      <a:pt x="875" y="491"/>
                    </a:lnTo>
                    <a:lnTo>
                      <a:pt x="873" y="488"/>
                    </a:lnTo>
                    <a:lnTo>
                      <a:pt x="871" y="487"/>
                    </a:lnTo>
                    <a:lnTo>
                      <a:pt x="871" y="491"/>
                    </a:lnTo>
                    <a:lnTo>
                      <a:pt x="876" y="491"/>
                    </a:lnTo>
                    <a:lnTo>
                      <a:pt x="876" y="479"/>
                    </a:lnTo>
                    <a:lnTo>
                      <a:pt x="875" y="451"/>
                    </a:lnTo>
                    <a:lnTo>
                      <a:pt x="875" y="422"/>
                    </a:lnTo>
                    <a:lnTo>
                      <a:pt x="873" y="394"/>
                    </a:lnTo>
                    <a:lnTo>
                      <a:pt x="873" y="366"/>
                    </a:lnTo>
                    <a:lnTo>
                      <a:pt x="872" y="340"/>
                    </a:lnTo>
                    <a:lnTo>
                      <a:pt x="872" y="288"/>
                    </a:lnTo>
                    <a:lnTo>
                      <a:pt x="871" y="263"/>
                    </a:lnTo>
                    <a:lnTo>
                      <a:pt x="871" y="239"/>
                    </a:lnTo>
                    <a:lnTo>
                      <a:pt x="869" y="217"/>
                    </a:lnTo>
                    <a:lnTo>
                      <a:pt x="869" y="196"/>
                    </a:lnTo>
                    <a:lnTo>
                      <a:pt x="868" y="177"/>
                    </a:lnTo>
                    <a:lnTo>
                      <a:pt x="868" y="141"/>
                    </a:lnTo>
                    <a:lnTo>
                      <a:pt x="867" y="126"/>
                    </a:lnTo>
                    <a:lnTo>
                      <a:pt x="862" y="126"/>
                    </a:lnTo>
                    <a:lnTo>
                      <a:pt x="867" y="126"/>
                    </a:lnTo>
                    <a:lnTo>
                      <a:pt x="862" y="126"/>
                    </a:lnTo>
                    <a:lnTo>
                      <a:pt x="867" y="126"/>
                    </a:lnTo>
                    <a:lnTo>
                      <a:pt x="867" y="112"/>
                    </a:lnTo>
                    <a:lnTo>
                      <a:pt x="866" y="101"/>
                    </a:lnTo>
                    <a:lnTo>
                      <a:pt x="860" y="101"/>
                    </a:lnTo>
                    <a:lnTo>
                      <a:pt x="866" y="101"/>
                    </a:lnTo>
                    <a:lnTo>
                      <a:pt x="860" y="101"/>
                    </a:lnTo>
                    <a:lnTo>
                      <a:pt x="866" y="101"/>
                    </a:lnTo>
                    <a:lnTo>
                      <a:pt x="866" y="90"/>
                    </a:lnTo>
                    <a:lnTo>
                      <a:pt x="864" y="82"/>
                    </a:lnTo>
                    <a:lnTo>
                      <a:pt x="859" y="82"/>
                    </a:lnTo>
                    <a:lnTo>
                      <a:pt x="864" y="82"/>
                    </a:lnTo>
                    <a:lnTo>
                      <a:pt x="859" y="82"/>
                    </a:lnTo>
                    <a:lnTo>
                      <a:pt x="864" y="82"/>
                    </a:lnTo>
                    <a:lnTo>
                      <a:pt x="864" y="72"/>
                    </a:lnTo>
                    <a:lnTo>
                      <a:pt x="863" y="72"/>
                    </a:lnTo>
                    <a:lnTo>
                      <a:pt x="863" y="71"/>
                    </a:lnTo>
                    <a:lnTo>
                      <a:pt x="862" y="68"/>
                    </a:lnTo>
                    <a:lnTo>
                      <a:pt x="858" y="70"/>
                    </a:lnTo>
                    <a:lnTo>
                      <a:pt x="863" y="70"/>
                    </a:lnTo>
                    <a:lnTo>
                      <a:pt x="862" y="68"/>
                    </a:lnTo>
                    <a:lnTo>
                      <a:pt x="858" y="70"/>
                    </a:lnTo>
                    <a:lnTo>
                      <a:pt x="863" y="70"/>
                    </a:lnTo>
                    <a:lnTo>
                      <a:pt x="863" y="67"/>
                    </a:lnTo>
                    <a:lnTo>
                      <a:pt x="862" y="67"/>
                    </a:lnTo>
                    <a:lnTo>
                      <a:pt x="862" y="66"/>
                    </a:lnTo>
                    <a:lnTo>
                      <a:pt x="860" y="63"/>
                    </a:lnTo>
                    <a:lnTo>
                      <a:pt x="856" y="64"/>
                    </a:lnTo>
                    <a:lnTo>
                      <a:pt x="862" y="64"/>
                    </a:lnTo>
                    <a:lnTo>
                      <a:pt x="860" y="63"/>
                    </a:lnTo>
                    <a:lnTo>
                      <a:pt x="856" y="64"/>
                    </a:lnTo>
                    <a:lnTo>
                      <a:pt x="862" y="64"/>
                    </a:lnTo>
                    <a:lnTo>
                      <a:pt x="862" y="63"/>
                    </a:lnTo>
                    <a:lnTo>
                      <a:pt x="860" y="63"/>
                    </a:lnTo>
                    <a:lnTo>
                      <a:pt x="860" y="62"/>
                    </a:lnTo>
                    <a:lnTo>
                      <a:pt x="859" y="59"/>
                    </a:lnTo>
                    <a:lnTo>
                      <a:pt x="855" y="61"/>
                    </a:lnTo>
                    <a:lnTo>
                      <a:pt x="860" y="61"/>
                    </a:lnTo>
                    <a:lnTo>
                      <a:pt x="859" y="59"/>
                    </a:lnTo>
                    <a:lnTo>
                      <a:pt x="855" y="61"/>
                    </a:lnTo>
                    <a:lnTo>
                      <a:pt x="860" y="61"/>
                    </a:lnTo>
                    <a:lnTo>
                      <a:pt x="860" y="57"/>
                    </a:lnTo>
                    <a:lnTo>
                      <a:pt x="859" y="57"/>
                    </a:lnTo>
                    <a:lnTo>
                      <a:pt x="859" y="54"/>
                    </a:lnTo>
                    <a:lnTo>
                      <a:pt x="858" y="53"/>
                    </a:lnTo>
                    <a:lnTo>
                      <a:pt x="854" y="55"/>
                    </a:lnTo>
                    <a:lnTo>
                      <a:pt x="859" y="55"/>
                    </a:lnTo>
                    <a:lnTo>
                      <a:pt x="858" y="53"/>
                    </a:lnTo>
                    <a:lnTo>
                      <a:pt x="854" y="55"/>
                    </a:lnTo>
                    <a:lnTo>
                      <a:pt x="859" y="55"/>
                    </a:lnTo>
                    <a:lnTo>
                      <a:pt x="859" y="54"/>
                    </a:lnTo>
                    <a:lnTo>
                      <a:pt x="858" y="54"/>
                    </a:lnTo>
                    <a:lnTo>
                      <a:pt x="856" y="51"/>
                    </a:lnTo>
                    <a:lnTo>
                      <a:pt x="854" y="50"/>
                    </a:lnTo>
                    <a:lnTo>
                      <a:pt x="853" y="50"/>
                    </a:lnTo>
                    <a:lnTo>
                      <a:pt x="853" y="54"/>
                    </a:lnTo>
                    <a:lnTo>
                      <a:pt x="858" y="54"/>
                    </a:lnTo>
                    <a:lnTo>
                      <a:pt x="856" y="54"/>
                    </a:lnTo>
                    <a:lnTo>
                      <a:pt x="855" y="51"/>
                    </a:lnTo>
                    <a:lnTo>
                      <a:pt x="853" y="50"/>
                    </a:lnTo>
                    <a:lnTo>
                      <a:pt x="853" y="54"/>
                    </a:lnTo>
                    <a:lnTo>
                      <a:pt x="858" y="54"/>
                    </a:lnTo>
                    <a:lnTo>
                      <a:pt x="858" y="53"/>
                    </a:lnTo>
                    <a:lnTo>
                      <a:pt x="856" y="53"/>
                    </a:lnTo>
                    <a:lnTo>
                      <a:pt x="855" y="50"/>
                    </a:lnTo>
                    <a:lnTo>
                      <a:pt x="853" y="49"/>
                    </a:lnTo>
                    <a:lnTo>
                      <a:pt x="851" y="49"/>
                    </a:lnTo>
                    <a:lnTo>
                      <a:pt x="849" y="50"/>
                    </a:lnTo>
                    <a:lnTo>
                      <a:pt x="846" y="53"/>
                    </a:lnTo>
                    <a:lnTo>
                      <a:pt x="845" y="55"/>
                    </a:lnTo>
                    <a:lnTo>
                      <a:pt x="845" y="59"/>
                    </a:lnTo>
                    <a:lnTo>
                      <a:pt x="849" y="59"/>
                    </a:lnTo>
                    <a:lnTo>
                      <a:pt x="845" y="58"/>
                    </a:lnTo>
                    <a:lnTo>
                      <a:pt x="845" y="59"/>
                    </a:lnTo>
                    <a:lnTo>
                      <a:pt x="849" y="59"/>
                    </a:lnTo>
                    <a:lnTo>
                      <a:pt x="845" y="58"/>
                    </a:lnTo>
                    <a:lnTo>
                      <a:pt x="844" y="61"/>
                    </a:lnTo>
                    <a:lnTo>
                      <a:pt x="844" y="64"/>
                    </a:lnTo>
                    <a:lnTo>
                      <a:pt x="847" y="64"/>
                    </a:lnTo>
                    <a:lnTo>
                      <a:pt x="844" y="63"/>
                    </a:lnTo>
                    <a:lnTo>
                      <a:pt x="844" y="64"/>
                    </a:lnTo>
                    <a:lnTo>
                      <a:pt x="847" y="64"/>
                    </a:lnTo>
                    <a:lnTo>
                      <a:pt x="844" y="63"/>
                    </a:lnTo>
                    <a:lnTo>
                      <a:pt x="842" y="67"/>
                    </a:lnTo>
                    <a:lnTo>
                      <a:pt x="842" y="72"/>
                    </a:lnTo>
                    <a:lnTo>
                      <a:pt x="846" y="72"/>
                    </a:lnTo>
                    <a:lnTo>
                      <a:pt x="842" y="71"/>
                    </a:lnTo>
                    <a:lnTo>
                      <a:pt x="842" y="72"/>
                    </a:lnTo>
                    <a:lnTo>
                      <a:pt x="846" y="72"/>
                    </a:lnTo>
                    <a:lnTo>
                      <a:pt x="842" y="71"/>
                    </a:lnTo>
                    <a:lnTo>
                      <a:pt x="841" y="75"/>
                    </a:lnTo>
                    <a:lnTo>
                      <a:pt x="841" y="86"/>
                    </a:lnTo>
                    <a:lnTo>
                      <a:pt x="845" y="86"/>
                    </a:lnTo>
                    <a:lnTo>
                      <a:pt x="841" y="85"/>
                    </a:lnTo>
                    <a:lnTo>
                      <a:pt x="841" y="86"/>
                    </a:lnTo>
                    <a:lnTo>
                      <a:pt x="845" y="86"/>
                    </a:lnTo>
                    <a:lnTo>
                      <a:pt x="841" y="85"/>
                    </a:lnTo>
                    <a:lnTo>
                      <a:pt x="840" y="90"/>
                    </a:lnTo>
                    <a:lnTo>
                      <a:pt x="840" y="98"/>
                    </a:lnTo>
                    <a:lnTo>
                      <a:pt x="844" y="98"/>
                    </a:lnTo>
                    <a:lnTo>
                      <a:pt x="840" y="98"/>
                    </a:lnTo>
                    <a:lnTo>
                      <a:pt x="844" y="98"/>
                    </a:lnTo>
                    <a:lnTo>
                      <a:pt x="840" y="98"/>
                    </a:lnTo>
                    <a:lnTo>
                      <a:pt x="838" y="104"/>
                    </a:lnTo>
                    <a:lnTo>
                      <a:pt x="838" y="112"/>
                    </a:lnTo>
                    <a:lnTo>
                      <a:pt x="842" y="112"/>
                    </a:lnTo>
                    <a:lnTo>
                      <a:pt x="838" y="112"/>
                    </a:lnTo>
                    <a:lnTo>
                      <a:pt x="842" y="112"/>
                    </a:lnTo>
                    <a:lnTo>
                      <a:pt x="838" y="112"/>
                    </a:lnTo>
                    <a:lnTo>
                      <a:pt x="837" y="120"/>
                    </a:lnTo>
                    <a:lnTo>
                      <a:pt x="837" y="138"/>
                    </a:lnTo>
                    <a:lnTo>
                      <a:pt x="841" y="138"/>
                    </a:lnTo>
                    <a:lnTo>
                      <a:pt x="837" y="138"/>
                    </a:lnTo>
                    <a:lnTo>
                      <a:pt x="841" y="138"/>
                    </a:lnTo>
                    <a:lnTo>
                      <a:pt x="837" y="138"/>
                    </a:lnTo>
                    <a:lnTo>
                      <a:pt x="836" y="147"/>
                    </a:lnTo>
                    <a:lnTo>
                      <a:pt x="836" y="157"/>
                    </a:lnTo>
                    <a:lnTo>
                      <a:pt x="840" y="157"/>
                    </a:lnTo>
                    <a:lnTo>
                      <a:pt x="836" y="157"/>
                    </a:lnTo>
                    <a:lnTo>
                      <a:pt x="840" y="157"/>
                    </a:lnTo>
                    <a:lnTo>
                      <a:pt x="836" y="157"/>
                    </a:lnTo>
                    <a:lnTo>
                      <a:pt x="835" y="169"/>
                    </a:lnTo>
                    <a:lnTo>
                      <a:pt x="835" y="181"/>
                    </a:lnTo>
                    <a:lnTo>
                      <a:pt x="838" y="181"/>
                    </a:lnTo>
                    <a:lnTo>
                      <a:pt x="835" y="181"/>
                    </a:lnTo>
                    <a:lnTo>
                      <a:pt x="838" y="181"/>
                    </a:lnTo>
                    <a:lnTo>
                      <a:pt x="835" y="181"/>
                    </a:lnTo>
                    <a:lnTo>
                      <a:pt x="833" y="192"/>
                    </a:lnTo>
                    <a:lnTo>
                      <a:pt x="833" y="219"/>
                    </a:lnTo>
                    <a:lnTo>
                      <a:pt x="837" y="219"/>
                    </a:lnTo>
                    <a:lnTo>
                      <a:pt x="833" y="219"/>
                    </a:lnTo>
                    <a:lnTo>
                      <a:pt x="837" y="219"/>
                    </a:lnTo>
                    <a:lnTo>
                      <a:pt x="833" y="219"/>
                    </a:lnTo>
                    <a:lnTo>
                      <a:pt x="832" y="234"/>
                    </a:lnTo>
                    <a:lnTo>
                      <a:pt x="832" y="249"/>
                    </a:lnTo>
                    <a:lnTo>
                      <a:pt x="836" y="249"/>
                    </a:lnTo>
                    <a:lnTo>
                      <a:pt x="832" y="249"/>
                    </a:lnTo>
                    <a:lnTo>
                      <a:pt x="836" y="249"/>
                    </a:lnTo>
                    <a:lnTo>
                      <a:pt x="832" y="249"/>
                    </a:lnTo>
                    <a:lnTo>
                      <a:pt x="831" y="265"/>
                    </a:lnTo>
                    <a:lnTo>
                      <a:pt x="831" y="282"/>
                    </a:lnTo>
                    <a:lnTo>
                      <a:pt x="835" y="282"/>
                    </a:lnTo>
                    <a:lnTo>
                      <a:pt x="831" y="282"/>
                    </a:lnTo>
                    <a:lnTo>
                      <a:pt x="835" y="282"/>
                    </a:lnTo>
                    <a:lnTo>
                      <a:pt x="831" y="282"/>
                    </a:lnTo>
                    <a:lnTo>
                      <a:pt x="829" y="298"/>
                    </a:lnTo>
                    <a:lnTo>
                      <a:pt x="829" y="336"/>
                    </a:lnTo>
                    <a:lnTo>
                      <a:pt x="833" y="336"/>
                    </a:lnTo>
                    <a:lnTo>
                      <a:pt x="829" y="336"/>
                    </a:lnTo>
                    <a:lnTo>
                      <a:pt x="833" y="336"/>
                    </a:lnTo>
                    <a:lnTo>
                      <a:pt x="829" y="336"/>
                    </a:lnTo>
                    <a:lnTo>
                      <a:pt x="828" y="355"/>
                    </a:lnTo>
                    <a:lnTo>
                      <a:pt x="828" y="376"/>
                    </a:lnTo>
                    <a:lnTo>
                      <a:pt x="827" y="397"/>
                    </a:lnTo>
                    <a:lnTo>
                      <a:pt x="827" y="419"/>
                    </a:lnTo>
                    <a:lnTo>
                      <a:pt x="825" y="442"/>
                    </a:lnTo>
                    <a:lnTo>
                      <a:pt x="825" y="490"/>
                    </a:lnTo>
                    <a:lnTo>
                      <a:pt x="829" y="490"/>
                    </a:lnTo>
                    <a:lnTo>
                      <a:pt x="827" y="487"/>
                    </a:lnTo>
                    <a:lnTo>
                      <a:pt x="825" y="490"/>
                    </a:lnTo>
                    <a:lnTo>
                      <a:pt x="829" y="490"/>
                    </a:lnTo>
                    <a:lnTo>
                      <a:pt x="827" y="487"/>
                    </a:lnTo>
                    <a:lnTo>
                      <a:pt x="825" y="488"/>
                    </a:lnTo>
                    <a:lnTo>
                      <a:pt x="828" y="491"/>
                    </a:lnTo>
                    <a:lnTo>
                      <a:pt x="828" y="487"/>
                    </a:lnTo>
                    <a:lnTo>
                      <a:pt x="825" y="488"/>
                    </a:lnTo>
                    <a:lnTo>
                      <a:pt x="828" y="491"/>
                    </a:lnTo>
                    <a:lnTo>
                      <a:pt x="828" y="487"/>
                    </a:lnTo>
                    <a:lnTo>
                      <a:pt x="820" y="487"/>
                    </a:lnTo>
                    <a:lnTo>
                      <a:pt x="818" y="488"/>
                    </a:lnTo>
                    <a:lnTo>
                      <a:pt x="816" y="491"/>
                    </a:lnTo>
                    <a:lnTo>
                      <a:pt x="816" y="495"/>
                    </a:lnTo>
                    <a:lnTo>
                      <a:pt x="815" y="523"/>
                    </a:lnTo>
                    <a:lnTo>
                      <a:pt x="815" y="552"/>
                    </a:lnTo>
                    <a:lnTo>
                      <a:pt x="814" y="580"/>
                    </a:lnTo>
                    <a:lnTo>
                      <a:pt x="814" y="636"/>
                    </a:lnTo>
                    <a:lnTo>
                      <a:pt x="813" y="661"/>
                    </a:lnTo>
                    <a:lnTo>
                      <a:pt x="813" y="687"/>
                    </a:lnTo>
                    <a:lnTo>
                      <a:pt x="811" y="712"/>
                    </a:lnTo>
                    <a:lnTo>
                      <a:pt x="811" y="736"/>
                    </a:lnTo>
                    <a:lnTo>
                      <a:pt x="810" y="758"/>
                    </a:lnTo>
                    <a:lnTo>
                      <a:pt x="810" y="800"/>
                    </a:lnTo>
                    <a:lnTo>
                      <a:pt x="814" y="800"/>
                    </a:lnTo>
                    <a:lnTo>
                      <a:pt x="810" y="800"/>
                    </a:lnTo>
                    <a:lnTo>
                      <a:pt x="814" y="800"/>
                    </a:lnTo>
                    <a:lnTo>
                      <a:pt x="810" y="800"/>
                    </a:lnTo>
                    <a:lnTo>
                      <a:pt x="809" y="819"/>
                    </a:lnTo>
                    <a:lnTo>
                      <a:pt x="809" y="836"/>
                    </a:lnTo>
                    <a:lnTo>
                      <a:pt x="813" y="836"/>
                    </a:lnTo>
                    <a:lnTo>
                      <a:pt x="809" y="836"/>
                    </a:lnTo>
                    <a:lnTo>
                      <a:pt x="813" y="836"/>
                    </a:lnTo>
                    <a:lnTo>
                      <a:pt x="809" y="836"/>
                    </a:lnTo>
                    <a:lnTo>
                      <a:pt x="807" y="853"/>
                    </a:lnTo>
                    <a:lnTo>
                      <a:pt x="807" y="879"/>
                    </a:lnTo>
                    <a:lnTo>
                      <a:pt x="811" y="879"/>
                    </a:lnTo>
                    <a:lnTo>
                      <a:pt x="807" y="879"/>
                    </a:lnTo>
                    <a:lnTo>
                      <a:pt x="811" y="879"/>
                    </a:lnTo>
                    <a:lnTo>
                      <a:pt x="807" y="879"/>
                    </a:lnTo>
                    <a:lnTo>
                      <a:pt x="806" y="889"/>
                    </a:lnTo>
                    <a:lnTo>
                      <a:pt x="806" y="898"/>
                    </a:lnTo>
                    <a:lnTo>
                      <a:pt x="810" y="898"/>
                    </a:lnTo>
                    <a:lnTo>
                      <a:pt x="806" y="898"/>
                    </a:lnTo>
                    <a:lnTo>
                      <a:pt x="810" y="898"/>
                    </a:lnTo>
                    <a:lnTo>
                      <a:pt x="806" y="898"/>
                    </a:lnTo>
                    <a:lnTo>
                      <a:pt x="805" y="904"/>
                    </a:lnTo>
                    <a:lnTo>
                      <a:pt x="805" y="910"/>
                    </a:lnTo>
                    <a:lnTo>
                      <a:pt x="809" y="910"/>
                    </a:lnTo>
                    <a:lnTo>
                      <a:pt x="805" y="908"/>
                    </a:lnTo>
                    <a:lnTo>
                      <a:pt x="805" y="910"/>
                    </a:lnTo>
                    <a:lnTo>
                      <a:pt x="809" y="910"/>
                    </a:lnTo>
                    <a:lnTo>
                      <a:pt x="805" y="908"/>
                    </a:lnTo>
                    <a:lnTo>
                      <a:pt x="804" y="911"/>
                    </a:lnTo>
                    <a:lnTo>
                      <a:pt x="804" y="917"/>
                    </a:lnTo>
                    <a:lnTo>
                      <a:pt x="807" y="917"/>
                    </a:lnTo>
                    <a:lnTo>
                      <a:pt x="805" y="915"/>
                    </a:lnTo>
                    <a:lnTo>
                      <a:pt x="804" y="917"/>
                    </a:lnTo>
                    <a:lnTo>
                      <a:pt x="807" y="917"/>
                    </a:lnTo>
                    <a:lnTo>
                      <a:pt x="805" y="915"/>
                    </a:lnTo>
                    <a:lnTo>
                      <a:pt x="804" y="916"/>
                    </a:lnTo>
                    <a:lnTo>
                      <a:pt x="802" y="919"/>
                    </a:lnTo>
                    <a:lnTo>
                      <a:pt x="802" y="921"/>
                    </a:lnTo>
                    <a:lnTo>
                      <a:pt x="806" y="921"/>
                    </a:lnTo>
                    <a:lnTo>
                      <a:pt x="802" y="920"/>
                    </a:lnTo>
                    <a:lnTo>
                      <a:pt x="802" y="921"/>
                    </a:lnTo>
                    <a:lnTo>
                      <a:pt x="806" y="921"/>
                    </a:lnTo>
                    <a:lnTo>
                      <a:pt x="802" y="920"/>
                    </a:lnTo>
                    <a:lnTo>
                      <a:pt x="801" y="923"/>
                    </a:lnTo>
                    <a:lnTo>
                      <a:pt x="801" y="925"/>
                    </a:lnTo>
                    <a:lnTo>
                      <a:pt x="805" y="925"/>
                    </a:lnTo>
                    <a:lnTo>
                      <a:pt x="802" y="923"/>
                    </a:lnTo>
                    <a:lnTo>
                      <a:pt x="801" y="925"/>
                    </a:lnTo>
                    <a:lnTo>
                      <a:pt x="805" y="925"/>
                    </a:lnTo>
                    <a:lnTo>
                      <a:pt x="802" y="923"/>
                    </a:lnTo>
                    <a:lnTo>
                      <a:pt x="801" y="924"/>
                    </a:lnTo>
                    <a:lnTo>
                      <a:pt x="800" y="926"/>
                    </a:lnTo>
                    <a:lnTo>
                      <a:pt x="800" y="929"/>
                    </a:lnTo>
                    <a:lnTo>
                      <a:pt x="804" y="929"/>
                    </a:lnTo>
                    <a:lnTo>
                      <a:pt x="804" y="925"/>
                    </a:lnTo>
                    <a:lnTo>
                      <a:pt x="801" y="926"/>
                    </a:lnTo>
                    <a:lnTo>
                      <a:pt x="800" y="929"/>
                    </a:lnTo>
                    <a:lnTo>
                      <a:pt x="804" y="929"/>
                    </a:lnTo>
                    <a:lnTo>
                      <a:pt x="804" y="925"/>
                    </a:lnTo>
                    <a:lnTo>
                      <a:pt x="802" y="925"/>
                    </a:lnTo>
                    <a:lnTo>
                      <a:pt x="800" y="926"/>
                    </a:lnTo>
                    <a:lnTo>
                      <a:pt x="798" y="929"/>
                    </a:lnTo>
                    <a:lnTo>
                      <a:pt x="798" y="930"/>
                    </a:lnTo>
                    <a:lnTo>
                      <a:pt x="802" y="930"/>
                    </a:lnTo>
                    <a:lnTo>
                      <a:pt x="802" y="926"/>
                    </a:lnTo>
                    <a:lnTo>
                      <a:pt x="800" y="928"/>
                    </a:lnTo>
                    <a:lnTo>
                      <a:pt x="798" y="930"/>
                    </a:lnTo>
                    <a:lnTo>
                      <a:pt x="802" y="930"/>
                    </a:lnTo>
                    <a:lnTo>
                      <a:pt x="802" y="926"/>
                    </a:lnTo>
                    <a:lnTo>
                      <a:pt x="801" y="926"/>
                    </a:lnTo>
                    <a:lnTo>
                      <a:pt x="801" y="930"/>
                    </a:lnTo>
                    <a:lnTo>
                      <a:pt x="805" y="928"/>
                    </a:lnTo>
                    <a:lnTo>
                      <a:pt x="801" y="926"/>
                    </a:lnTo>
                    <a:lnTo>
                      <a:pt x="801" y="930"/>
                    </a:lnTo>
                    <a:lnTo>
                      <a:pt x="805" y="928"/>
                    </a:lnTo>
                    <a:lnTo>
                      <a:pt x="804" y="926"/>
                    </a:lnTo>
                    <a:lnTo>
                      <a:pt x="800" y="929"/>
                    </a:lnTo>
                    <a:lnTo>
                      <a:pt x="805" y="929"/>
                    </a:lnTo>
                    <a:lnTo>
                      <a:pt x="804" y="926"/>
                    </a:lnTo>
                    <a:lnTo>
                      <a:pt x="800" y="929"/>
                    </a:lnTo>
                    <a:lnTo>
                      <a:pt x="805" y="929"/>
                    </a:lnTo>
                    <a:lnTo>
                      <a:pt x="805" y="928"/>
                    </a:lnTo>
                    <a:lnTo>
                      <a:pt x="804" y="928"/>
                    </a:lnTo>
                    <a:lnTo>
                      <a:pt x="804" y="926"/>
                    </a:lnTo>
                    <a:lnTo>
                      <a:pt x="802" y="924"/>
                    </a:lnTo>
                    <a:lnTo>
                      <a:pt x="798" y="925"/>
                    </a:lnTo>
                    <a:lnTo>
                      <a:pt x="804" y="925"/>
                    </a:lnTo>
                    <a:lnTo>
                      <a:pt x="802" y="924"/>
                    </a:lnTo>
                    <a:lnTo>
                      <a:pt x="798" y="925"/>
                    </a:lnTo>
                    <a:lnTo>
                      <a:pt x="804" y="925"/>
                    </a:lnTo>
                    <a:lnTo>
                      <a:pt x="804" y="924"/>
                    </a:lnTo>
                    <a:lnTo>
                      <a:pt x="802" y="924"/>
                    </a:lnTo>
                    <a:lnTo>
                      <a:pt x="802" y="923"/>
                    </a:lnTo>
                    <a:lnTo>
                      <a:pt x="801" y="920"/>
                    </a:lnTo>
                    <a:lnTo>
                      <a:pt x="797" y="921"/>
                    </a:lnTo>
                    <a:lnTo>
                      <a:pt x="802" y="921"/>
                    </a:lnTo>
                    <a:lnTo>
                      <a:pt x="801" y="920"/>
                    </a:lnTo>
                    <a:lnTo>
                      <a:pt x="797" y="921"/>
                    </a:lnTo>
                    <a:lnTo>
                      <a:pt x="802" y="921"/>
                    </a:lnTo>
                    <a:lnTo>
                      <a:pt x="802" y="919"/>
                    </a:lnTo>
                    <a:lnTo>
                      <a:pt x="801" y="919"/>
                    </a:lnTo>
                    <a:lnTo>
                      <a:pt x="801" y="917"/>
                    </a:lnTo>
                    <a:lnTo>
                      <a:pt x="800" y="915"/>
                    </a:lnTo>
                    <a:lnTo>
                      <a:pt x="796" y="916"/>
                    </a:lnTo>
                    <a:lnTo>
                      <a:pt x="801" y="916"/>
                    </a:lnTo>
                    <a:lnTo>
                      <a:pt x="800" y="915"/>
                    </a:lnTo>
                    <a:lnTo>
                      <a:pt x="796" y="916"/>
                    </a:lnTo>
                    <a:lnTo>
                      <a:pt x="801" y="916"/>
                    </a:lnTo>
                    <a:lnTo>
                      <a:pt x="801" y="908"/>
                    </a:lnTo>
                    <a:lnTo>
                      <a:pt x="800" y="908"/>
                    </a:lnTo>
                    <a:lnTo>
                      <a:pt x="798" y="903"/>
                    </a:lnTo>
                    <a:lnTo>
                      <a:pt x="794" y="903"/>
                    </a:lnTo>
                    <a:lnTo>
                      <a:pt x="800" y="903"/>
                    </a:lnTo>
                    <a:lnTo>
                      <a:pt x="794" y="903"/>
                    </a:lnTo>
                    <a:lnTo>
                      <a:pt x="800" y="903"/>
                    </a:lnTo>
                    <a:lnTo>
                      <a:pt x="800" y="898"/>
                    </a:lnTo>
                    <a:lnTo>
                      <a:pt x="798" y="898"/>
                    </a:lnTo>
                    <a:lnTo>
                      <a:pt x="797" y="893"/>
                    </a:lnTo>
                    <a:lnTo>
                      <a:pt x="793" y="893"/>
                    </a:lnTo>
                    <a:lnTo>
                      <a:pt x="798" y="893"/>
                    </a:lnTo>
                    <a:lnTo>
                      <a:pt x="793" y="893"/>
                    </a:lnTo>
                    <a:lnTo>
                      <a:pt x="798" y="893"/>
                    </a:lnTo>
                    <a:lnTo>
                      <a:pt x="798" y="886"/>
                    </a:lnTo>
                    <a:lnTo>
                      <a:pt x="797" y="886"/>
                    </a:lnTo>
                    <a:lnTo>
                      <a:pt x="796" y="880"/>
                    </a:lnTo>
                    <a:lnTo>
                      <a:pt x="792" y="880"/>
                    </a:lnTo>
                    <a:lnTo>
                      <a:pt x="797" y="880"/>
                    </a:lnTo>
                    <a:lnTo>
                      <a:pt x="792" y="880"/>
                    </a:lnTo>
                    <a:lnTo>
                      <a:pt x="797" y="880"/>
                    </a:lnTo>
                    <a:lnTo>
                      <a:pt x="797" y="866"/>
                    </a:lnTo>
                    <a:lnTo>
                      <a:pt x="796" y="857"/>
                    </a:lnTo>
                    <a:lnTo>
                      <a:pt x="791" y="857"/>
                    </a:lnTo>
                    <a:lnTo>
                      <a:pt x="796" y="857"/>
                    </a:lnTo>
                    <a:lnTo>
                      <a:pt x="791" y="857"/>
                    </a:lnTo>
                    <a:lnTo>
                      <a:pt x="796" y="857"/>
                    </a:lnTo>
                    <a:lnTo>
                      <a:pt x="796" y="848"/>
                    </a:lnTo>
                    <a:lnTo>
                      <a:pt x="794" y="839"/>
                    </a:lnTo>
                    <a:lnTo>
                      <a:pt x="789" y="839"/>
                    </a:lnTo>
                    <a:lnTo>
                      <a:pt x="794" y="839"/>
                    </a:lnTo>
                    <a:lnTo>
                      <a:pt x="789" y="839"/>
                    </a:lnTo>
                    <a:lnTo>
                      <a:pt x="794" y="839"/>
                    </a:lnTo>
                    <a:lnTo>
                      <a:pt x="794" y="828"/>
                    </a:lnTo>
                    <a:lnTo>
                      <a:pt x="793" y="818"/>
                    </a:lnTo>
                    <a:lnTo>
                      <a:pt x="788" y="818"/>
                    </a:lnTo>
                    <a:lnTo>
                      <a:pt x="793" y="818"/>
                    </a:lnTo>
                    <a:lnTo>
                      <a:pt x="788" y="818"/>
                    </a:lnTo>
                    <a:lnTo>
                      <a:pt x="793" y="818"/>
                    </a:lnTo>
                    <a:lnTo>
                      <a:pt x="793" y="795"/>
                    </a:lnTo>
                    <a:lnTo>
                      <a:pt x="792" y="782"/>
                    </a:lnTo>
                    <a:lnTo>
                      <a:pt x="787" y="782"/>
                    </a:lnTo>
                    <a:lnTo>
                      <a:pt x="792" y="782"/>
                    </a:lnTo>
                    <a:lnTo>
                      <a:pt x="787" y="782"/>
                    </a:lnTo>
                    <a:lnTo>
                      <a:pt x="792" y="782"/>
                    </a:lnTo>
                    <a:lnTo>
                      <a:pt x="792" y="767"/>
                    </a:lnTo>
                    <a:lnTo>
                      <a:pt x="791" y="753"/>
                    </a:lnTo>
                    <a:lnTo>
                      <a:pt x="785" y="753"/>
                    </a:lnTo>
                    <a:lnTo>
                      <a:pt x="791" y="753"/>
                    </a:lnTo>
                    <a:lnTo>
                      <a:pt x="785" y="753"/>
                    </a:lnTo>
                    <a:lnTo>
                      <a:pt x="791" y="753"/>
                    </a:lnTo>
                    <a:lnTo>
                      <a:pt x="791" y="739"/>
                    </a:lnTo>
                    <a:lnTo>
                      <a:pt x="789" y="724"/>
                    </a:lnTo>
                    <a:lnTo>
                      <a:pt x="789" y="690"/>
                    </a:lnTo>
                    <a:lnTo>
                      <a:pt x="788" y="672"/>
                    </a:lnTo>
                    <a:lnTo>
                      <a:pt x="788" y="654"/>
                    </a:lnTo>
                    <a:lnTo>
                      <a:pt x="787" y="634"/>
                    </a:lnTo>
                    <a:lnTo>
                      <a:pt x="787" y="614"/>
                    </a:lnTo>
                    <a:lnTo>
                      <a:pt x="785" y="593"/>
                    </a:lnTo>
                    <a:lnTo>
                      <a:pt x="785" y="549"/>
                    </a:lnTo>
                    <a:lnTo>
                      <a:pt x="784" y="526"/>
                    </a:lnTo>
                    <a:lnTo>
                      <a:pt x="784" y="501"/>
                    </a:lnTo>
                    <a:lnTo>
                      <a:pt x="783" y="491"/>
                    </a:lnTo>
                    <a:lnTo>
                      <a:pt x="780" y="488"/>
                    </a:lnTo>
                    <a:lnTo>
                      <a:pt x="778" y="487"/>
                    </a:lnTo>
                    <a:lnTo>
                      <a:pt x="770" y="487"/>
                    </a:lnTo>
                    <a:lnTo>
                      <a:pt x="770" y="491"/>
                    </a:lnTo>
                    <a:lnTo>
                      <a:pt x="775" y="491"/>
                    </a:lnTo>
                    <a:lnTo>
                      <a:pt x="774" y="491"/>
                    </a:lnTo>
                    <a:lnTo>
                      <a:pt x="773" y="488"/>
                    </a:lnTo>
                    <a:lnTo>
                      <a:pt x="770" y="487"/>
                    </a:lnTo>
                    <a:lnTo>
                      <a:pt x="770" y="491"/>
                    </a:lnTo>
                    <a:lnTo>
                      <a:pt x="775" y="491"/>
                    </a:lnTo>
                    <a:lnTo>
                      <a:pt x="775" y="468"/>
                    </a:lnTo>
                    <a:lnTo>
                      <a:pt x="774" y="439"/>
                    </a:lnTo>
                    <a:lnTo>
                      <a:pt x="774" y="411"/>
                    </a:lnTo>
                    <a:lnTo>
                      <a:pt x="773" y="384"/>
                    </a:lnTo>
                    <a:lnTo>
                      <a:pt x="773" y="356"/>
                    </a:lnTo>
                    <a:lnTo>
                      <a:pt x="771" y="329"/>
                    </a:lnTo>
                    <a:lnTo>
                      <a:pt x="771" y="278"/>
                    </a:lnTo>
                    <a:lnTo>
                      <a:pt x="770" y="254"/>
                    </a:lnTo>
                    <a:lnTo>
                      <a:pt x="770" y="231"/>
                    </a:lnTo>
                    <a:lnTo>
                      <a:pt x="769" y="209"/>
                    </a:lnTo>
                    <a:lnTo>
                      <a:pt x="769" y="188"/>
                    </a:lnTo>
                    <a:lnTo>
                      <a:pt x="767" y="169"/>
                    </a:lnTo>
                    <a:lnTo>
                      <a:pt x="767" y="135"/>
                    </a:lnTo>
                    <a:lnTo>
                      <a:pt x="766" y="120"/>
                    </a:lnTo>
                    <a:lnTo>
                      <a:pt x="766" y="107"/>
                    </a:lnTo>
                    <a:lnTo>
                      <a:pt x="765" y="97"/>
                    </a:lnTo>
                    <a:lnTo>
                      <a:pt x="760" y="97"/>
                    </a:lnTo>
                    <a:lnTo>
                      <a:pt x="765" y="97"/>
                    </a:lnTo>
                    <a:lnTo>
                      <a:pt x="760" y="97"/>
                    </a:lnTo>
                    <a:lnTo>
                      <a:pt x="765" y="97"/>
                    </a:lnTo>
                    <a:lnTo>
                      <a:pt x="765" y="88"/>
                    </a:lnTo>
                    <a:lnTo>
                      <a:pt x="763" y="80"/>
                    </a:lnTo>
                    <a:lnTo>
                      <a:pt x="758" y="80"/>
                    </a:lnTo>
                    <a:lnTo>
                      <a:pt x="763" y="80"/>
                    </a:lnTo>
                    <a:lnTo>
                      <a:pt x="758" y="80"/>
                    </a:lnTo>
                    <a:lnTo>
                      <a:pt x="763" y="80"/>
                    </a:lnTo>
                    <a:lnTo>
                      <a:pt x="763" y="72"/>
                    </a:lnTo>
                    <a:lnTo>
                      <a:pt x="762" y="71"/>
                    </a:lnTo>
                    <a:lnTo>
                      <a:pt x="761" y="67"/>
                    </a:lnTo>
                    <a:lnTo>
                      <a:pt x="757" y="68"/>
                    </a:lnTo>
                    <a:lnTo>
                      <a:pt x="762" y="68"/>
                    </a:lnTo>
                    <a:lnTo>
                      <a:pt x="761" y="67"/>
                    </a:lnTo>
                    <a:lnTo>
                      <a:pt x="757" y="68"/>
                    </a:lnTo>
                    <a:lnTo>
                      <a:pt x="762" y="68"/>
                    </a:lnTo>
                    <a:lnTo>
                      <a:pt x="762" y="67"/>
                    </a:lnTo>
                    <a:lnTo>
                      <a:pt x="761" y="67"/>
                    </a:lnTo>
                    <a:lnTo>
                      <a:pt x="761" y="66"/>
                    </a:lnTo>
                    <a:lnTo>
                      <a:pt x="760" y="63"/>
                    </a:lnTo>
                    <a:lnTo>
                      <a:pt x="756" y="64"/>
                    </a:lnTo>
                    <a:lnTo>
                      <a:pt x="761" y="64"/>
                    </a:lnTo>
                    <a:lnTo>
                      <a:pt x="760" y="63"/>
                    </a:lnTo>
                    <a:lnTo>
                      <a:pt x="756" y="64"/>
                    </a:lnTo>
                    <a:lnTo>
                      <a:pt x="761" y="64"/>
                    </a:lnTo>
                    <a:lnTo>
                      <a:pt x="761" y="62"/>
                    </a:lnTo>
                    <a:lnTo>
                      <a:pt x="760" y="62"/>
                    </a:lnTo>
                    <a:lnTo>
                      <a:pt x="760" y="59"/>
                    </a:lnTo>
                    <a:lnTo>
                      <a:pt x="758" y="58"/>
                    </a:lnTo>
                    <a:lnTo>
                      <a:pt x="754" y="61"/>
                    </a:lnTo>
                    <a:lnTo>
                      <a:pt x="760" y="61"/>
                    </a:lnTo>
                    <a:lnTo>
                      <a:pt x="758" y="58"/>
                    </a:lnTo>
                    <a:lnTo>
                      <a:pt x="754" y="61"/>
                    </a:lnTo>
                    <a:lnTo>
                      <a:pt x="760" y="61"/>
                    </a:lnTo>
                    <a:lnTo>
                      <a:pt x="760" y="57"/>
                    </a:lnTo>
                    <a:lnTo>
                      <a:pt x="758" y="57"/>
                    </a:lnTo>
                    <a:lnTo>
                      <a:pt x="758" y="54"/>
                    </a:lnTo>
                    <a:lnTo>
                      <a:pt x="757" y="53"/>
                    </a:lnTo>
                    <a:lnTo>
                      <a:pt x="753" y="55"/>
                    </a:lnTo>
                    <a:lnTo>
                      <a:pt x="758" y="55"/>
                    </a:lnTo>
                    <a:lnTo>
                      <a:pt x="757" y="53"/>
                    </a:lnTo>
                    <a:lnTo>
                      <a:pt x="753" y="55"/>
                    </a:lnTo>
                    <a:lnTo>
                      <a:pt x="758" y="55"/>
                    </a:lnTo>
                    <a:lnTo>
                      <a:pt x="758" y="54"/>
                    </a:lnTo>
                    <a:lnTo>
                      <a:pt x="757" y="54"/>
                    </a:lnTo>
                    <a:lnTo>
                      <a:pt x="756" y="51"/>
                    </a:lnTo>
                    <a:lnTo>
                      <a:pt x="753" y="50"/>
                    </a:lnTo>
                    <a:lnTo>
                      <a:pt x="752" y="50"/>
                    </a:lnTo>
                    <a:lnTo>
                      <a:pt x="752" y="54"/>
                    </a:lnTo>
                    <a:lnTo>
                      <a:pt x="757" y="54"/>
                    </a:lnTo>
                    <a:lnTo>
                      <a:pt x="756" y="54"/>
                    </a:lnTo>
                    <a:lnTo>
                      <a:pt x="754" y="51"/>
                    </a:lnTo>
                    <a:lnTo>
                      <a:pt x="752" y="50"/>
                    </a:lnTo>
                    <a:lnTo>
                      <a:pt x="752" y="54"/>
                    </a:lnTo>
                    <a:lnTo>
                      <a:pt x="757" y="54"/>
                    </a:lnTo>
                    <a:lnTo>
                      <a:pt x="757" y="53"/>
                    </a:lnTo>
                    <a:lnTo>
                      <a:pt x="756" y="53"/>
                    </a:lnTo>
                    <a:lnTo>
                      <a:pt x="754" y="50"/>
                    </a:lnTo>
                    <a:lnTo>
                      <a:pt x="752" y="49"/>
                    </a:lnTo>
                    <a:lnTo>
                      <a:pt x="751" y="49"/>
                    </a:lnTo>
                    <a:lnTo>
                      <a:pt x="748" y="50"/>
                    </a:lnTo>
                    <a:lnTo>
                      <a:pt x="747" y="51"/>
                    </a:lnTo>
                    <a:lnTo>
                      <a:pt x="745" y="54"/>
                    </a:lnTo>
                    <a:lnTo>
                      <a:pt x="745" y="55"/>
                    </a:lnTo>
                    <a:lnTo>
                      <a:pt x="749" y="55"/>
                    </a:lnTo>
                    <a:lnTo>
                      <a:pt x="747" y="53"/>
                    </a:lnTo>
                    <a:lnTo>
                      <a:pt x="745" y="55"/>
                    </a:lnTo>
                    <a:lnTo>
                      <a:pt x="749" y="55"/>
                    </a:lnTo>
                    <a:lnTo>
                      <a:pt x="747" y="53"/>
                    </a:lnTo>
                    <a:lnTo>
                      <a:pt x="745" y="54"/>
                    </a:lnTo>
                    <a:lnTo>
                      <a:pt x="744" y="57"/>
                    </a:lnTo>
                    <a:lnTo>
                      <a:pt x="744" y="58"/>
                    </a:lnTo>
                    <a:lnTo>
                      <a:pt x="748" y="58"/>
                    </a:lnTo>
                    <a:lnTo>
                      <a:pt x="744" y="57"/>
                    </a:lnTo>
                    <a:lnTo>
                      <a:pt x="744" y="58"/>
                    </a:lnTo>
                    <a:lnTo>
                      <a:pt x="748" y="58"/>
                    </a:lnTo>
                    <a:lnTo>
                      <a:pt x="744" y="57"/>
                    </a:lnTo>
                    <a:lnTo>
                      <a:pt x="743" y="59"/>
                    </a:lnTo>
                    <a:lnTo>
                      <a:pt x="743" y="66"/>
                    </a:lnTo>
                    <a:lnTo>
                      <a:pt x="747" y="66"/>
                    </a:lnTo>
                    <a:lnTo>
                      <a:pt x="743" y="64"/>
                    </a:lnTo>
                    <a:lnTo>
                      <a:pt x="743" y="66"/>
                    </a:lnTo>
                    <a:lnTo>
                      <a:pt x="747" y="66"/>
                    </a:lnTo>
                    <a:lnTo>
                      <a:pt x="743" y="64"/>
                    </a:lnTo>
                    <a:lnTo>
                      <a:pt x="742" y="68"/>
                    </a:lnTo>
                    <a:lnTo>
                      <a:pt x="742" y="73"/>
                    </a:lnTo>
                    <a:lnTo>
                      <a:pt x="745" y="73"/>
                    </a:lnTo>
                    <a:lnTo>
                      <a:pt x="742" y="72"/>
                    </a:lnTo>
                    <a:lnTo>
                      <a:pt x="742" y="73"/>
                    </a:lnTo>
                    <a:lnTo>
                      <a:pt x="745" y="73"/>
                    </a:lnTo>
                    <a:lnTo>
                      <a:pt x="742" y="72"/>
                    </a:lnTo>
                    <a:lnTo>
                      <a:pt x="740" y="76"/>
                    </a:lnTo>
                    <a:lnTo>
                      <a:pt x="740" y="82"/>
                    </a:lnTo>
                    <a:lnTo>
                      <a:pt x="744" y="82"/>
                    </a:lnTo>
                    <a:lnTo>
                      <a:pt x="740" y="81"/>
                    </a:lnTo>
                    <a:lnTo>
                      <a:pt x="740" y="82"/>
                    </a:lnTo>
                    <a:lnTo>
                      <a:pt x="744" y="82"/>
                    </a:lnTo>
                    <a:lnTo>
                      <a:pt x="740" y="81"/>
                    </a:lnTo>
                    <a:lnTo>
                      <a:pt x="739" y="86"/>
                    </a:lnTo>
                    <a:lnTo>
                      <a:pt x="739" y="101"/>
                    </a:lnTo>
                    <a:lnTo>
                      <a:pt x="743" y="101"/>
                    </a:lnTo>
                    <a:lnTo>
                      <a:pt x="739" y="101"/>
                    </a:lnTo>
                    <a:lnTo>
                      <a:pt x="743" y="101"/>
                    </a:lnTo>
                    <a:lnTo>
                      <a:pt x="739" y="101"/>
                    </a:lnTo>
                    <a:lnTo>
                      <a:pt x="738" y="107"/>
                    </a:lnTo>
                    <a:lnTo>
                      <a:pt x="738" y="115"/>
                    </a:lnTo>
                    <a:lnTo>
                      <a:pt x="742" y="115"/>
                    </a:lnTo>
                    <a:lnTo>
                      <a:pt x="738" y="115"/>
                    </a:lnTo>
                    <a:lnTo>
                      <a:pt x="742" y="115"/>
                    </a:lnTo>
                    <a:lnTo>
                      <a:pt x="738" y="115"/>
                    </a:lnTo>
                    <a:lnTo>
                      <a:pt x="736" y="123"/>
                    </a:lnTo>
                    <a:lnTo>
                      <a:pt x="736" y="141"/>
                    </a:lnTo>
                    <a:lnTo>
                      <a:pt x="740" y="141"/>
                    </a:lnTo>
                    <a:lnTo>
                      <a:pt x="736" y="141"/>
                    </a:lnTo>
                    <a:lnTo>
                      <a:pt x="740" y="141"/>
                    </a:lnTo>
                    <a:lnTo>
                      <a:pt x="736" y="141"/>
                    </a:lnTo>
                    <a:lnTo>
                      <a:pt x="735" y="151"/>
                    </a:lnTo>
                    <a:lnTo>
                      <a:pt x="735" y="161"/>
                    </a:lnTo>
                    <a:lnTo>
                      <a:pt x="739" y="161"/>
                    </a:lnTo>
                    <a:lnTo>
                      <a:pt x="735" y="161"/>
                    </a:lnTo>
                    <a:lnTo>
                      <a:pt x="739" y="161"/>
                    </a:lnTo>
                    <a:lnTo>
                      <a:pt x="735" y="161"/>
                    </a:lnTo>
                    <a:lnTo>
                      <a:pt x="734" y="173"/>
                    </a:lnTo>
                    <a:lnTo>
                      <a:pt x="734" y="185"/>
                    </a:lnTo>
                    <a:lnTo>
                      <a:pt x="738" y="185"/>
                    </a:lnTo>
                    <a:lnTo>
                      <a:pt x="734" y="185"/>
                    </a:lnTo>
                    <a:lnTo>
                      <a:pt x="738" y="185"/>
                    </a:lnTo>
                    <a:lnTo>
                      <a:pt x="734" y="185"/>
                    </a:lnTo>
                    <a:lnTo>
                      <a:pt x="732" y="198"/>
                    </a:lnTo>
                    <a:lnTo>
                      <a:pt x="732" y="225"/>
                    </a:lnTo>
                    <a:lnTo>
                      <a:pt x="736" y="225"/>
                    </a:lnTo>
                    <a:lnTo>
                      <a:pt x="732" y="225"/>
                    </a:lnTo>
                    <a:lnTo>
                      <a:pt x="736" y="225"/>
                    </a:lnTo>
                    <a:lnTo>
                      <a:pt x="732" y="225"/>
                    </a:lnTo>
                    <a:lnTo>
                      <a:pt x="731" y="239"/>
                    </a:lnTo>
                    <a:lnTo>
                      <a:pt x="731" y="254"/>
                    </a:lnTo>
                    <a:lnTo>
                      <a:pt x="735" y="254"/>
                    </a:lnTo>
                    <a:lnTo>
                      <a:pt x="731" y="254"/>
                    </a:lnTo>
                    <a:lnTo>
                      <a:pt x="735" y="254"/>
                    </a:lnTo>
                    <a:lnTo>
                      <a:pt x="731" y="254"/>
                    </a:lnTo>
                    <a:lnTo>
                      <a:pt x="730" y="271"/>
                    </a:lnTo>
                    <a:lnTo>
                      <a:pt x="730" y="288"/>
                    </a:lnTo>
                    <a:lnTo>
                      <a:pt x="734" y="288"/>
                    </a:lnTo>
                    <a:lnTo>
                      <a:pt x="730" y="288"/>
                    </a:lnTo>
                    <a:lnTo>
                      <a:pt x="734" y="288"/>
                    </a:lnTo>
                    <a:lnTo>
                      <a:pt x="730" y="288"/>
                    </a:lnTo>
                    <a:lnTo>
                      <a:pt x="729" y="305"/>
                    </a:lnTo>
                    <a:lnTo>
                      <a:pt x="729" y="342"/>
                    </a:lnTo>
                    <a:lnTo>
                      <a:pt x="727" y="363"/>
                    </a:lnTo>
                    <a:lnTo>
                      <a:pt x="727" y="384"/>
                    </a:lnTo>
                    <a:lnTo>
                      <a:pt x="726" y="404"/>
                    </a:lnTo>
                    <a:lnTo>
                      <a:pt x="726" y="428"/>
                    </a:lnTo>
                    <a:lnTo>
                      <a:pt x="725" y="450"/>
                    </a:lnTo>
                    <a:lnTo>
                      <a:pt x="725" y="491"/>
                    </a:lnTo>
                    <a:lnTo>
                      <a:pt x="729" y="491"/>
                    </a:lnTo>
                    <a:lnTo>
                      <a:pt x="729" y="487"/>
                    </a:lnTo>
                    <a:lnTo>
                      <a:pt x="726" y="488"/>
                    </a:lnTo>
                    <a:lnTo>
                      <a:pt x="725" y="491"/>
                    </a:lnTo>
                    <a:lnTo>
                      <a:pt x="729" y="491"/>
                    </a:lnTo>
                    <a:lnTo>
                      <a:pt x="729" y="487"/>
                    </a:lnTo>
                    <a:lnTo>
                      <a:pt x="720" y="487"/>
                    </a:lnTo>
                    <a:lnTo>
                      <a:pt x="717" y="488"/>
                    </a:lnTo>
                    <a:lnTo>
                      <a:pt x="716" y="491"/>
                    </a:lnTo>
                    <a:lnTo>
                      <a:pt x="716" y="505"/>
                    </a:lnTo>
                    <a:lnTo>
                      <a:pt x="714" y="534"/>
                    </a:lnTo>
                    <a:lnTo>
                      <a:pt x="714" y="562"/>
                    </a:lnTo>
                    <a:lnTo>
                      <a:pt x="713" y="590"/>
                    </a:lnTo>
                    <a:lnTo>
                      <a:pt x="713" y="645"/>
                    </a:lnTo>
                    <a:lnTo>
                      <a:pt x="712" y="672"/>
                    </a:lnTo>
                    <a:lnTo>
                      <a:pt x="712" y="696"/>
                    </a:lnTo>
                    <a:lnTo>
                      <a:pt x="711" y="721"/>
                    </a:lnTo>
                    <a:lnTo>
                      <a:pt x="711" y="744"/>
                    </a:lnTo>
                    <a:lnTo>
                      <a:pt x="709" y="766"/>
                    </a:lnTo>
                    <a:lnTo>
                      <a:pt x="709" y="808"/>
                    </a:lnTo>
                    <a:lnTo>
                      <a:pt x="713" y="808"/>
                    </a:lnTo>
                    <a:lnTo>
                      <a:pt x="709" y="808"/>
                    </a:lnTo>
                    <a:lnTo>
                      <a:pt x="713" y="808"/>
                    </a:lnTo>
                    <a:lnTo>
                      <a:pt x="709" y="808"/>
                    </a:lnTo>
                    <a:lnTo>
                      <a:pt x="708" y="826"/>
                    </a:lnTo>
                    <a:lnTo>
                      <a:pt x="708" y="842"/>
                    </a:lnTo>
                    <a:lnTo>
                      <a:pt x="712" y="842"/>
                    </a:lnTo>
                    <a:lnTo>
                      <a:pt x="708" y="842"/>
                    </a:lnTo>
                    <a:lnTo>
                      <a:pt x="712" y="842"/>
                    </a:lnTo>
                    <a:lnTo>
                      <a:pt x="708" y="842"/>
                    </a:lnTo>
                    <a:lnTo>
                      <a:pt x="707" y="858"/>
                    </a:lnTo>
                    <a:lnTo>
                      <a:pt x="707" y="871"/>
                    </a:lnTo>
                    <a:lnTo>
                      <a:pt x="711" y="871"/>
                    </a:lnTo>
                    <a:lnTo>
                      <a:pt x="707" y="871"/>
                    </a:lnTo>
                    <a:lnTo>
                      <a:pt x="711" y="871"/>
                    </a:lnTo>
                    <a:lnTo>
                      <a:pt x="707" y="871"/>
                    </a:lnTo>
                    <a:lnTo>
                      <a:pt x="705" y="882"/>
                    </a:lnTo>
                    <a:lnTo>
                      <a:pt x="705" y="901"/>
                    </a:lnTo>
                    <a:lnTo>
                      <a:pt x="709" y="901"/>
                    </a:lnTo>
                    <a:lnTo>
                      <a:pt x="705" y="899"/>
                    </a:lnTo>
                    <a:lnTo>
                      <a:pt x="705" y="901"/>
                    </a:lnTo>
                    <a:lnTo>
                      <a:pt x="709" y="901"/>
                    </a:lnTo>
                    <a:lnTo>
                      <a:pt x="705" y="899"/>
                    </a:lnTo>
                    <a:lnTo>
                      <a:pt x="704" y="904"/>
                    </a:lnTo>
                    <a:lnTo>
                      <a:pt x="704" y="910"/>
                    </a:lnTo>
                    <a:lnTo>
                      <a:pt x="708" y="910"/>
                    </a:lnTo>
                    <a:lnTo>
                      <a:pt x="704" y="908"/>
                    </a:lnTo>
                    <a:lnTo>
                      <a:pt x="704" y="910"/>
                    </a:lnTo>
                    <a:lnTo>
                      <a:pt x="708" y="910"/>
                    </a:lnTo>
                    <a:lnTo>
                      <a:pt x="704" y="908"/>
                    </a:lnTo>
                    <a:lnTo>
                      <a:pt x="703" y="911"/>
                    </a:lnTo>
                    <a:lnTo>
                      <a:pt x="703" y="917"/>
                    </a:lnTo>
                    <a:lnTo>
                      <a:pt x="707" y="917"/>
                    </a:lnTo>
                    <a:lnTo>
                      <a:pt x="703" y="916"/>
                    </a:lnTo>
                    <a:lnTo>
                      <a:pt x="703" y="917"/>
                    </a:lnTo>
                    <a:lnTo>
                      <a:pt x="707" y="917"/>
                    </a:lnTo>
                    <a:lnTo>
                      <a:pt x="703" y="916"/>
                    </a:lnTo>
                    <a:lnTo>
                      <a:pt x="701" y="919"/>
                    </a:lnTo>
                    <a:lnTo>
                      <a:pt x="701" y="923"/>
                    </a:lnTo>
                    <a:lnTo>
                      <a:pt x="705" y="923"/>
                    </a:lnTo>
                    <a:lnTo>
                      <a:pt x="703" y="920"/>
                    </a:lnTo>
                    <a:lnTo>
                      <a:pt x="701" y="923"/>
                    </a:lnTo>
                    <a:lnTo>
                      <a:pt x="705" y="923"/>
                    </a:lnTo>
                    <a:lnTo>
                      <a:pt x="703" y="920"/>
                    </a:lnTo>
                    <a:lnTo>
                      <a:pt x="701" y="921"/>
                    </a:lnTo>
                    <a:lnTo>
                      <a:pt x="700" y="924"/>
                    </a:lnTo>
                    <a:lnTo>
                      <a:pt x="700" y="925"/>
                    </a:lnTo>
                    <a:lnTo>
                      <a:pt x="704" y="925"/>
                    </a:lnTo>
                    <a:lnTo>
                      <a:pt x="701" y="923"/>
                    </a:lnTo>
                    <a:lnTo>
                      <a:pt x="700" y="925"/>
                    </a:lnTo>
                    <a:lnTo>
                      <a:pt x="704" y="925"/>
                    </a:lnTo>
                    <a:lnTo>
                      <a:pt x="701" y="923"/>
                    </a:lnTo>
                    <a:lnTo>
                      <a:pt x="700" y="924"/>
                    </a:lnTo>
                    <a:lnTo>
                      <a:pt x="699" y="926"/>
                    </a:lnTo>
                    <a:lnTo>
                      <a:pt x="699" y="929"/>
                    </a:lnTo>
                    <a:lnTo>
                      <a:pt x="703" y="929"/>
                    </a:lnTo>
                    <a:lnTo>
                      <a:pt x="703" y="925"/>
                    </a:lnTo>
                    <a:lnTo>
                      <a:pt x="700" y="926"/>
                    </a:lnTo>
                    <a:lnTo>
                      <a:pt x="699" y="929"/>
                    </a:lnTo>
                    <a:lnTo>
                      <a:pt x="703" y="929"/>
                    </a:lnTo>
                    <a:lnTo>
                      <a:pt x="703" y="925"/>
                    </a:lnTo>
                    <a:lnTo>
                      <a:pt x="701" y="925"/>
                    </a:lnTo>
                    <a:lnTo>
                      <a:pt x="699" y="926"/>
                    </a:lnTo>
                    <a:lnTo>
                      <a:pt x="698" y="929"/>
                    </a:lnTo>
                    <a:lnTo>
                      <a:pt x="698" y="930"/>
                    </a:lnTo>
                    <a:lnTo>
                      <a:pt x="701" y="930"/>
                    </a:lnTo>
                    <a:lnTo>
                      <a:pt x="701" y="926"/>
                    </a:lnTo>
                    <a:lnTo>
                      <a:pt x="699" y="928"/>
                    </a:lnTo>
                    <a:lnTo>
                      <a:pt x="698" y="930"/>
                    </a:lnTo>
                    <a:lnTo>
                      <a:pt x="701" y="930"/>
                    </a:lnTo>
                    <a:lnTo>
                      <a:pt x="701" y="926"/>
                    </a:lnTo>
                    <a:lnTo>
                      <a:pt x="700" y="926"/>
                    </a:lnTo>
                    <a:lnTo>
                      <a:pt x="700" y="930"/>
                    </a:lnTo>
                    <a:lnTo>
                      <a:pt x="705" y="930"/>
                    </a:lnTo>
                    <a:lnTo>
                      <a:pt x="704" y="930"/>
                    </a:lnTo>
                    <a:lnTo>
                      <a:pt x="703" y="928"/>
                    </a:lnTo>
                    <a:lnTo>
                      <a:pt x="700" y="926"/>
                    </a:lnTo>
                    <a:lnTo>
                      <a:pt x="700" y="930"/>
                    </a:lnTo>
                    <a:lnTo>
                      <a:pt x="705" y="930"/>
                    </a:lnTo>
                    <a:lnTo>
                      <a:pt x="705" y="929"/>
                    </a:lnTo>
                    <a:lnTo>
                      <a:pt x="704" y="929"/>
                    </a:lnTo>
                    <a:lnTo>
                      <a:pt x="703" y="926"/>
                    </a:lnTo>
                    <a:lnTo>
                      <a:pt x="700" y="925"/>
                    </a:lnTo>
                    <a:lnTo>
                      <a:pt x="699" y="925"/>
                    </a:lnTo>
                    <a:lnTo>
                      <a:pt x="699" y="929"/>
                    </a:lnTo>
                    <a:lnTo>
                      <a:pt x="704" y="929"/>
                    </a:lnTo>
                    <a:lnTo>
                      <a:pt x="703" y="929"/>
                    </a:lnTo>
                    <a:lnTo>
                      <a:pt x="701" y="926"/>
                    </a:lnTo>
                    <a:lnTo>
                      <a:pt x="699" y="925"/>
                    </a:lnTo>
                    <a:lnTo>
                      <a:pt x="699" y="929"/>
                    </a:lnTo>
                    <a:lnTo>
                      <a:pt x="704" y="929"/>
                    </a:lnTo>
                    <a:lnTo>
                      <a:pt x="704" y="926"/>
                    </a:lnTo>
                    <a:lnTo>
                      <a:pt x="703" y="926"/>
                    </a:lnTo>
                    <a:lnTo>
                      <a:pt x="703" y="924"/>
                    </a:lnTo>
                    <a:lnTo>
                      <a:pt x="701" y="923"/>
                    </a:lnTo>
                    <a:lnTo>
                      <a:pt x="698" y="925"/>
                    </a:lnTo>
                    <a:lnTo>
                      <a:pt x="703" y="925"/>
                    </a:lnTo>
                    <a:lnTo>
                      <a:pt x="701" y="923"/>
                    </a:lnTo>
                    <a:lnTo>
                      <a:pt x="698" y="925"/>
                    </a:lnTo>
                    <a:lnTo>
                      <a:pt x="703" y="925"/>
                    </a:lnTo>
                    <a:lnTo>
                      <a:pt x="703" y="923"/>
                    </a:lnTo>
                    <a:lnTo>
                      <a:pt x="701" y="923"/>
                    </a:lnTo>
                    <a:lnTo>
                      <a:pt x="701" y="921"/>
                    </a:lnTo>
                    <a:lnTo>
                      <a:pt x="700" y="919"/>
                    </a:lnTo>
                    <a:lnTo>
                      <a:pt x="696" y="920"/>
                    </a:lnTo>
                    <a:lnTo>
                      <a:pt x="701" y="920"/>
                    </a:lnTo>
                    <a:lnTo>
                      <a:pt x="700" y="919"/>
                    </a:lnTo>
                    <a:lnTo>
                      <a:pt x="696" y="920"/>
                    </a:lnTo>
                    <a:lnTo>
                      <a:pt x="701" y="920"/>
                    </a:lnTo>
                    <a:lnTo>
                      <a:pt x="701" y="917"/>
                    </a:lnTo>
                    <a:lnTo>
                      <a:pt x="700" y="917"/>
                    </a:lnTo>
                    <a:lnTo>
                      <a:pt x="700" y="916"/>
                    </a:lnTo>
                    <a:lnTo>
                      <a:pt x="699" y="914"/>
                    </a:lnTo>
                    <a:lnTo>
                      <a:pt x="695" y="915"/>
                    </a:lnTo>
                    <a:lnTo>
                      <a:pt x="700" y="915"/>
                    </a:lnTo>
                    <a:lnTo>
                      <a:pt x="699" y="914"/>
                    </a:lnTo>
                    <a:lnTo>
                      <a:pt x="695" y="915"/>
                    </a:lnTo>
                    <a:lnTo>
                      <a:pt x="700" y="915"/>
                    </a:lnTo>
                    <a:lnTo>
                      <a:pt x="700" y="906"/>
                    </a:lnTo>
                    <a:lnTo>
                      <a:pt x="699" y="904"/>
                    </a:lnTo>
                    <a:lnTo>
                      <a:pt x="698" y="901"/>
                    </a:lnTo>
                    <a:lnTo>
                      <a:pt x="694" y="902"/>
                    </a:lnTo>
                    <a:lnTo>
                      <a:pt x="699" y="902"/>
                    </a:lnTo>
                    <a:lnTo>
                      <a:pt x="698" y="901"/>
                    </a:lnTo>
                    <a:lnTo>
                      <a:pt x="694" y="902"/>
                    </a:lnTo>
                    <a:lnTo>
                      <a:pt x="699" y="902"/>
                    </a:lnTo>
                    <a:lnTo>
                      <a:pt x="699" y="897"/>
                    </a:lnTo>
                    <a:lnTo>
                      <a:pt x="698" y="897"/>
                    </a:lnTo>
                    <a:lnTo>
                      <a:pt x="696" y="890"/>
                    </a:lnTo>
                    <a:lnTo>
                      <a:pt x="692" y="890"/>
                    </a:lnTo>
                    <a:lnTo>
                      <a:pt x="698" y="890"/>
                    </a:lnTo>
                    <a:lnTo>
                      <a:pt x="692" y="890"/>
                    </a:lnTo>
                    <a:lnTo>
                      <a:pt x="698" y="890"/>
                    </a:lnTo>
                    <a:lnTo>
                      <a:pt x="698" y="884"/>
                    </a:lnTo>
                    <a:lnTo>
                      <a:pt x="696" y="884"/>
                    </a:lnTo>
                    <a:lnTo>
                      <a:pt x="695" y="877"/>
                    </a:lnTo>
                    <a:lnTo>
                      <a:pt x="691" y="877"/>
                    </a:lnTo>
                    <a:lnTo>
                      <a:pt x="696" y="877"/>
                    </a:lnTo>
                    <a:lnTo>
                      <a:pt x="691" y="877"/>
                    </a:lnTo>
                    <a:lnTo>
                      <a:pt x="696" y="877"/>
                    </a:lnTo>
                    <a:lnTo>
                      <a:pt x="696" y="862"/>
                    </a:lnTo>
                    <a:lnTo>
                      <a:pt x="695" y="854"/>
                    </a:lnTo>
                    <a:lnTo>
                      <a:pt x="690" y="854"/>
                    </a:lnTo>
                    <a:lnTo>
                      <a:pt x="695" y="854"/>
                    </a:lnTo>
                    <a:lnTo>
                      <a:pt x="690" y="854"/>
                    </a:lnTo>
                    <a:lnTo>
                      <a:pt x="695" y="854"/>
                    </a:lnTo>
                    <a:lnTo>
                      <a:pt x="695" y="845"/>
                    </a:lnTo>
                    <a:lnTo>
                      <a:pt x="694" y="835"/>
                    </a:lnTo>
                    <a:lnTo>
                      <a:pt x="689" y="835"/>
                    </a:lnTo>
                    <a:lnTo>
                      <a:pt x="694" y="835"/>
                    </a:lnTo>
                    <a:lnTo>
                      <a:pt x="689" y="835"/>
                    </a:lnTo>
                    <a:lnTo>
                      <a:pt x="694" y="835"/>
                    </a:lnTo>
                    <a:lnTo>
                      <a:pt x="694" y="824"/>
                    </a:lnTo>
                    <a:lnTo>
                      <a:pt x="692" y="814"/>
                    </a:lnTo>
                    <a:lnTo>
                      <a:pt x="687" y="814"/>
                    </a:lnTo>
                    <a:lnTo>
                      <a:pt x="692" y="814"/>
                    </a:lnTo>
                    <a:lnTo>
                      <a:pt x="687" y="814"/>
                    </a:lnTo>
                    <a:lnTo>
                      <a:pt x="692" y="814"/>
                    </a:lnTo>
                    <a:lnTo>
                      <a:pt x="692" y="789"/>
                    </a:lnTo>
                    <a:lnTo>
                      <a:pt x="691" y="777"/>
                    </a:lnTo>
                    <a:lnTo>
                      <a:pt x="686" y="777"/>
                    </a:lnTo>
                    <a:lnTo>
                      <a:pt x="691" y="777"/>
                    </a:lnTo>
                    <a:lnTo>
                      <a:pt x="686" y="777"/>
                    </a:lnTo>
                    <a:lnTo>
                      <a:pt x="691" y="777"/>
                    </a:lnTo>
                    <a:lnTo>
                      <a:pt x="691" y="762"/>
                    </a:lnTo>
                    <a:lnTo>
                      <a:pt x="690" y="748"/>
                    </a:lnTo>
                    <a:lnTo>
                      <a:pt x="685" y="748"/>
                    </a:lnTo>
                    <a:lnTo>
                      <a:pt x="690" y="748"/>
                    </a:lnTo>
                    <a:lnTo>
                      <a:pt x="685" y="748"/>
                    </a:lnTo>
                    <a:lnTo>
                      <a:pt x="690" y="748"/>
                    </a:lnTo>
                    <a:lnTo>
                      <a:pt x="690" y="733"/>
                    </a:lnTo>
                    <a:lnTo>
                      <a:pt x="689" y="717"/>
                    </a:lnTo>
                    <a:lnTo>
                      <a:pt x="689" y="683"/>
                    </a:lnTo>
                    <a:lnTo>
                      <a:pt x="687" y="665"/>
                    </a:lnTo>
                    <a:lnTo>
                      <a:pt x="687" y="646"/>
                    </a:lnTo>
                    <a:lnTo>
                      <a:pt x="686" y="627"/>
                    </a:lnTo>
                    <a:lnTo>
                      <a:pt x="686" y="606"/>
                    </a:lnTo>
                    <a:lnTo>
                      <a:pt x="685" y="585"/>
                    </a:lnTo>
                    <a:lnTo>
                      <a:pt x="685" y="540"/>
                    </a:lnTo>
                    <a:lnTo>
                      <a:pt x="683" y="517"/>
                    </a:lnTo>
                    <a:lnTo>
                      <a:pt x="683" y="492"/>
                    </a:lnTo>
                    <a:lnTo>
                      <a:pt x="682" y="492"/>
                    </a:lnTo>
                    <a:lnTo>
                      <a:pt x="682" y="490"/>
                    </a:lnTo>
                    <a:lnTo>
                      <a:pt x="681" y="488"/>
                    </a:lnTo>
                    <a:lnTo>
                      <a:pt x="680" y="488"/>
                    </a:lnTo>
                    <a:lnTo>
                      <a:pt x="677" y="487"/>
                    </a:lnTo>
                    <a:lnTo>
                      <a:pt x="669" y="487"/>
                    </a:lnTo>
                    <a:lnTo>
                      <a:pt x="669" y="491"/>
                    </a:lnTo>
                    <a:lnTo>
                      <a:pt x="674" y="491"/>
                    </a:lnTo>
                    <a:lnTo>
                      <a:pt x="673" y="491"/>
                    </a:lnTo>
                    <a:lnTo>
                      <a:pt x="672" y="488"/>
                    </a:lnTo>
                    <a:lnTo>
                      <a:pt x="669" y="487"/>
                    </a:lnTo>
                    <a:lnTo>
                      <a:pt x="669" y="491"/>
                    </a:lnTo>
                    <a:lnTo>
                      <a:pt x="674" y="491"/>
                    </a:lnTo>
                    <a:lnTo>
                      <a:pt x="674" y="457"/>
                    </a:lnTo>
                    <a:lnTo>
                      <a:pt x="673" y="429"/>
                    </a:lnTo>
                    <a:lnTo>
                      <a:pt x="673" y="400"/>
                    </a:lnTo>
                    <a:lnTo>
                      <a:pt x="672" y="373"/>
                    </a:lnTo>
                    <a:lnTo>
                      <a:pt x="672" y="346"/>
                    </a:lnTo>
                    <a:lnTo>
                      <a:pt x="670" y="319"/>
                    </a:lnTo>
                    <a:lnTo>
                      <a:pt x="670" y="269"/>
                    </a:lnTo>
                    <a:lnTo>
                      <a:pt x="669" y="245"/>
                    </a:lnTo>
                    <a:lnTo>
                      <a:pt x="669" y="222"/>
                    </a:lnTo>
                    <a:lnTo>
                      <a:pt x="668" y="201"/>
                    </a:lnTo>
                    <a:lnTo>
                      <a:pt x="668" y="181"/>
                    </a:lnTo>
                    <a:lnTo>
                      <a:pt x="667" y="163"/>
                    </a:lnTo>
                    <a:lnTo>
                      <a:pt x="667" y="129"/>
                    </a:lnTo>
                    <a:lnTo>
                      <a:pt x="665" y="116"/>
                    </a:lnTo>
                    <a:lnTo>
                      <a:pt x="660" y="116"/>
                    </a:lnTo>
                    <a:lnTo>
                      <a:pt x="665" y="116"/>
                    </a:lnTo>
                    <a:lnTo>
                      <a:pt x="660" y="116"/>
                    </a:lnTo>
                    <a:lnTo>
                      <a:pt x="665" y="116"/>
                    </a:lnTo>
                    <a:lnTo>
                      <a:pt x="665" y="103"/>
                    </a:lnTo>
                    <a:lnTo>
                      <a:pt x="664" y="93"/>
                    </a:lnTo>
                    <a:lnTo>
                      <a:pt x="659" y="93"/>
                    </a:lnTo>
                    <a:lnTo>
                      <a:pt x="664" y="93"/>
                    </a:lnTo>
                    <a:lnTo>
                      <a:pt x="659" y="93"/>
                    </a:lnTo>
                    <a:lnTo>
                      <a:pt x="664" y="93"/>
                    </a:lnTo>
                    <a:lnTo>
                      <a:pt x="664" y="84"/>
                    </a:lnTo>
                    <a:lnTo>
                      <a:pt x="663" y="84"/>
                    </a:lnTo>
                    <a:lnTo>
                      <a:pt x="661" y="77"/>
                    </a:lnTo>
                    <a:lnTo>
                      <a:pt x="658" y="77"/>
                    </a:lnTo>
                    <a:lnTo>
                      <a:pt x="663" y="77"/>
                    </a:lnTo>
                    <a:lnTo>
                      <a:pt x="658" y="77"/>
                    </a:lnTo>
                    <a:lnTo>
                      <a:pt x="663" y="77"/>
                    </a:lnTo>
                    <a:lnTo>
                      <a:pt x="663" y="71"/>
                    </a:lnTo>
                    <a:lnTo>
                      <a:pt x="661" y="71"/>
                    </a:lnTo>
                    <a:lnTo>
                      <a:pt x="661" y="70"/>
                    </a:lnTo>
                    <a:lnTo>
                      <a:pt x="660" y="67"/>
                    </a:lnTo>
                    <a:lnTo>
                      <a:pt x="656" y="68"/>
                    </a:lnTo>
                    <a:lnTo>
                      <a:pt x="661" y="68"/>
                    </a:lnTo>
                    <a:lnTo>
                      <a:pt x="660" y="67"/>
                    </a:lnTo>
                    <a:lnTo>
                      <a:pt x="656" y="68"/>
                    </a:lnTo>
                    <a:lnTo>
                      <a:pt x="661" y="68"/>
                    </a:lnTo>
                    <a:lnTo>
                      <a:pt x="661" y="66"/>
                    </a:lnTo>
                    <a:lnTo>
                      <a:pt x="660" y="66"/>
                    </a:lnTo>
                    <a:lnTo>
                      <a:pt x="660" y="64"/>
                    </a:lnTo>
                    <a:lnTo>
                      <a:pt x="659" y="62"/>
                    </a:lnTo>
                    <a:lnTo>
                      <a:pt x="655" y="63"/>
                    </a:lnTo>
                    <a:lnTo>
                      <a:pt x="660" y="63"/>
                    </a:lnTo>
                    <a:lnTo>
                      <a:pt x="659" y="62"/>
                    </a:lnTo>
                    <a:lnTo>
                      <a:pt x="655" y="63"/>
                    </a:lnTo>
                    <a:lnTo>
                      <a:pt x="660" y="63"/>
                    </a:lnTo>
                    <a:lnTo>
                      <a:pt x="660" y="61"/>
                    </a:lnTo>
                    <a:lnTo>
                      <a:pt x="659" y="61"/>
                    </a:lnTo>
                    <a:lnTo>
                      <a:pt x="659" y="58"/>
                    </a:lnTo>
                    <a:lnTo>
                      <a:pt x="658" y="57"/>
                    </a:lnTo>
                    <a:lnTo>
                      <a:pt x="654" y="59"/>
                    </a:lnTo>
                    <a:lnTo>
                      <a:pt x="659" y="59"/>
                    </a:lnTo>
                    <a:lnTo>
                      <a:pt x="658" y="57"/>
                    </a:lnTo>
                    <a:lnTo>
                      <a:pt x="654" y="59"/>
                    </a:lnTo>
                    <a:lnTo>
                      <a:pt x="659" y="59"/>
                    </a:lnTo>
                    <a:lnTo>
                      <a:pt x="659" y="57"/>
                    </a:lnTo>
                    <a:lnTo>
                      <a:pt x="658" y="57"/>
                    </a:lnTo>
                    <a:lnTo>
                      <a:pt x="658" y="54"/>
                    </a:lnTo>
                    <a:lnTo>
                      <a:pt x="656" y="53"/>
                    </a:lnTo>
                    <a:lnTo>
                      <a:pt x="652" y="55"/>
                    </a:lnTo>
                    <a:lnTo>
                      <a:pt x="658" y="55"/>
                    </a:lnTo>
                    <a:lnTo>
                      <a:pt x="656" y="53"/>
                    </a:lnTo>
                    <a:lnTo>
                      <a:pt x="652" y="55"/>
                    </a:lnTo>
                    <a:lnTo>
                      <a:pt x="658" y="55"/>
                    </a:lnTo>
                    <a:lnTo>
                      <a:pt x="658" y="54"/>
                    </a:lnTo>
                    <a:lnTo>
                      <a:pt x="656" y="54"/>
                    </a:lnTo>
                    <a:lnTo>
                      <a:pt x="656" y="51"/>
                    </a:lnTo>
                    <a:lnTo>
                      <a:pt x="655" y="50"/>
                    </a:lnTo>
                    <a:lnTo>
                      <a:pt x="654" y="50"/>
                    </a:lnTo>
                    <a:lnTo>
                      <a:pt x="651" y="49"/>
                    </a:lnTo>
                    <a:lnTo>
                      <a:pt x="650" y="49"/>
                    </a:lnTo>
                    <a:lnTo>
                      <a:pt x="647" y="50"/>
                    </a:lnTo>
                    <a:lnTo>
                      <a:pt x="646" y="51"/>
                    </a:lnTo>
                    <a:lnTo>
                      <a:pt x="645" y="54"/>
                    </a:lnTo>
                    <a:lnTo>
                      <a:pt x="645" y="55"/>
                    </a:lnTo>
                    <a:lnTo>
                      <a:pt x="649" y="55"/>
                    </a:lnTo>
                    <a:lnTo>
                      <a:pt x="646" y="53"/>
                    </a:lnTo>
                    <a:lnTo>
                      <a:pt x="645" y="55"/>
                    </a:lnTo>
                    <a:lnTo>
                      <a:pt x="649" y="55"/>
                    </a:lnTo>
                    <a:lnTo>
                      <a:pt x="646" y="53"/>
                    </a:lnTo>
                    <a:lnTo>
                      <a:pt x="645" y="54"/>
                    </a:lnTo>
                    <a:lnTo>
                      <a:pt x="643" y="57"/>
                    </a:lnTo>
                    <a:lnTo>
                      <a:pt x="643" y="59"/>
                    </a:lnTo>
                    <a:lnTo>
                      <a:pt x="647" y="59"/>
                    </a:lnTo>
                    <a:lnTo>
                      <a:pt x="643" y="58"/>
                    </a:lnTo>
                    <a:lnTo>
                      <a:pt x="643" y="59"/>
                    </a:lnTo>
                    <a:lnTo>
                      <a:pt x="647" y="59"/>
                    </a:lnTo>
                    <a:lnTo>
                      <a:pt x="643" y="58"/>
                    </a:lnTo>
                    <a:lnTo>
                      <a:pt x="642" y="61"/>
                    </a:lnTo>
                    <a:lnTo>
                      <a:pt x="642" y="67"/>
                    </a:lnTo>
                    <a:lnTo>
                      <a:pt x="646" y="67"/>
                    </a:lnTo>
                    <a:lnTo>
                      <a:pt x="642" y="66"/>
                    </a:lnTo>
                    <a:lnTo>
                      <a:pt x="642" y="67"/>
                    </a:lnTo>
                    <a:lnTo>
                      <a:pt x="646" y="67"/>
                    </a:lnTo>
                    <a:lnTo>
                      <a:pt x="642" y="66"/>
                    </a:lnTo>
                    <a:lnTo>
                      <a:pt x="641" y="70"/>
                    </a:lnTo>
                    <a:lnTo>
                      <a:pt x="641" y="75"/>
                    </a:lnTo>
                    <a:lnTo>
                      <a:pt x="645" y="75"/>
                    </a:lnTo>
                    <a:lnTo>
                      <a:pt x="641" y="73"/>
                    </a:lnTo>
                    <a:lnTo>
                      <a:pt x="641" y="75"/>
                    </a:lnTo>
                    <a:lnTo>
                      <a:pt x="645" y="75"/>
                    </a:lnTo>
                    <a:lnTo>
                      <a:pt x="641" y="73"/>
                    </a:lnTo>
                    <a:lnTo>
                      <a:pt x="639" y="79"/>
                    </a:lnTo>
                    <a:lnTo>
                      <a:pt x="639" y="85"/>
                    </a:lnTo>
                    <a:lnTo>
                      <a:pt x="643" y="85"/>
                    </a:lnTo>
                    <a:lnTo>
                      <a:pt x="639" y="84"/>
                    </a:lnTo>
                    <a:lnTo>
                      <a:pt x="639" y="85"/>
                    </a:lnTo>
                    <a:lnTo>
                      <a:pt x="643" y="85"/>
                    </a:lnTo>
                    <a:lnTo>
                      <a:pt x="639" y="84"/>
                    </a:lnTo>
                    <a:lnTo>
                      <a:pt x="638" y="89"/>
                    </a:lnTo>
                    <a:lnTo>
                      <a:pt x="638" y="103"/>
                    </a:lnTo>
                    <a:lnTo>
                      <a:pt x="642" y="103"/>
                    </a:lnTo>
                    <a:lnTo>
                      <a:pt x="638" y="103"/>
                    </a:lnTo>
                    <a:lnTo>
                      <a:pt x="642" y="103"/>
                    </a:lnTo>
                    <a:lnTo>
                      <a:pt x="638" y="103"/>
                    </a:lnTo>
                    <a:lnTo>
                      <a:pt x="637" y="110"/>
                    </a:lnTo>
                    <a:lnTo>
                      <a:pt x="637" y="117"/>
                    </a:lnTo>
                    <a:lnTo>
                      <a:pt x="641" y="117"/>
                    </a:lnTo>
                    <a:lnTo>
                      <a:pt x="637" y="117"/>
                    </a:lnTo>
                    <a:lnTo>
                      <a:pt x="641" y="117"/>
                    </a:lnTo>
                    <a:lnTo>
                      <a:pt x="637" y="117"/>
                    </a:lnTo>
                    <a:lnTo>
                      <a:pt x="636" y="126"/>
                    </a:lnTo>
                    <a:lnTo>
                      <a:pt x="636" y="135"/>
                    </a:lnTo>
                    <a:lnTo>
                      <a:pt x="639" y="135"/>
                    </a:lnTo>
                    <a:lnTo>
                      <a:pt x="636" y="135"/>
                    </a:lnTo>
                    <a:lnTo>
                      <a:pt x="639" y="135"/>
                    </a:lnTo>
                    <a:lnTo>
                      <a:pt x="636" y="135"/>
                    </a:lnTo>
                    <a:lnTo>
                      <a:pt x="634" y="145"/>
                    </a:lnTo>
                    <a:lnTo>
                      <a:pt x="634" y="165"/>
                    </a:lnTo>
                    <a:lnTo>
                      <a:pt x="638" y="165"/>
                    </a:lnTo>
                    <a:lnTo>
                      <a:pt x="634" y="165"/>
                    </a:lnTo>
                    <a:lnTo>
                      <a:pt x="638" y="165"/>
                    </a:lnTo>
                    <a:lnTo>
                      <a:pt x="634" y="165"/>
                    </a:lnTo>
                    <a:lnTo>
                      <a:pt x="633" y="177"/>
                    </a:lnTo>
                    <a:lnTo>
                      <a:pt x="633" y="190"/>
                    </a:lnTo>
                    <a:lnTo>
                      <a:pt x="637" y="190"/>
                    </a:lnTo>
                    <a:lnTo>
                      <a:pt x="633" y="190"/>
                    </a:lnTo>
                    <a:lnTo>
                      <a:pt x="637" y="190"/>
                    </a:lnTo>
                    <a:lnTo>
                      <a:pt x="633" y="190"/>
                    </a:lnTo>
                    <a:lnTo>
                      <a:pt x="632" y="203"/>
                    </a:lnTo>
                    <a:lnTo>
                      <a:pt x="632" y="216"/>
                    </a:lnTo>
                    <a:lnTo>
                      <a:pt x="636" y="216"/>
                    </a:lnTo>
                    <a:lnTo>
                      <a:pt x="632" y="216"/>
                    </a:lnTo>
                    <a:lnTo>
                      <a:pt x="636" y="216"/>
                    </a:lnTo>
                    <a:lnTo>
                      <a:pt x="632" y="216"/>
                    </a:lnTo>
                    <a:lnTo>
                      <a:pt x="630" y="230"/>
                    </a:lnTo>
                    <a:lnTo>
                      <a:pt x="630" y="261"/>
                    </a:lnTo>
                    <a:lnTo>
                      <a:pt x="634" y="261"/>
                    </a:lnTo>
                    <a:lnTo>
                      <a:pt x="630" y="261"/>
                    </a:lnTo>
                    <a:lnTo>
                      <a:pt x="634" y="261"/>
                    </a:lnTo>
                    <a:lnTo>
                      <a:pt x="630" y="261"/>
                    </a:lnTo>
                    <a:lnTo>
                      <a:pt x="629" y="276"/>
                    </a:lnTo>
                    <a:lnTo>
                      <a:pt x="629" y="294"/>
                    </a:lnTo>
                    <a:lnTo>
                      <a:pt x="633" y="294"/>
                    </a:lnTo>
                    <a:lnTo>
                      <a:pt x="629" y="294"/>
                    </a:lnTo>
                    <a:lnTo>
                      <a:pt x="633" y="294"/>
                    </a:lnTo>
                    <a:lnTo>
                      <a:pt x="629" y="294"/>
                    </a:lnTo>
                    <a:lnTo>
                      <a:pt x="628" y="313"/>
                    </a:lnTo>
                    <a:lnTo>
                      <a:pt x="628" y="350"/>
                    </a:lnTo>
                    <a:lnTo>
                      <a:pt x="627" y="371"/>
                    </a:lnTo>
                    <a:lnTo>
                      <a:pt x="627" y="391"/>
                    </a:lnTo>
                    <a:lnTo>
                      <a:pt x="625" y="413"/>
                    </a:lnTo>
                    <a:lnTo>
                      <a:pt x="625" y="435"/>
                    </a:lnTo>
                    <a:lnTo>
                      <a:pt x="624" y="459"/>
                    </a:lnTo>
                    <a:lnTo>
                      <a:pt x="624" y="491"/>
                    </a:lnTo>
                    <a:lnTo>
                      <a:pt x="628" y="491"/>
                    </a:lnTo>
                    <a:lnTo>
                      <a:pt x="628" y="487"/>
                    </a:lnTo>
                    <a:lnTo>
                      <a:pt x="625" y="488"/>
                    </a:lnTo>
                    <a:lnTo>
                      <a:pt x="624" y="491"/>
                    </a:lnTo>
                    <a:lnTo>
                      <a:pt x="628" y="491"/>
                    </a:lnTo>
                    <a:lnTo>
                      <a:pt x="628" y="487"/>
                    </a:lnTo>
                    <a:lnTo>
                      <a:pt x="619" y="487"/>
                    </a:lnTo>
                    <a:lnTo>
                      <a:pt x="616" y="488"/>
                    </a:lnTo>
                    <a:lnTo>
                      <a:pt x="615" y="491"/>
                    </a:lnTo>
                    <a:lnTo>
                      <a:pt x="615" y="517"/>
                    </a:lnTo>
                    <a:lnTo>
                      <a:pt x="614" y="545"/>
                    </a:lnTo>
                    <a:lnTo>
                      <a:pt x="614" y="574"/>
                    </a:lnTo>
                    <a:lnTo>
                      <a:pt x="612" y="601"/>
                    </a:lnTo>
                    <a:lnTo>
                      <a:pt x="612" y="655"/>
                    </a:lnTo>
                    <a:lnTo>
                      <a:pt x="611" y="681"/>
                    </a:lnTo>
                    <a:lnTo>
                      <a:pt x="611" y="705"/>
                    </a:lnTo>
                    <a:lnTo>
                      <a:pt x="610" y="730"/>
                    </a:lnTo>
                    <a:lnTo>
                      <a:pt x="610" y="753"/>
                    </a:lnTo>
                    <a:lnTo>
                      <a:pt x="608" y="775"/>
                    </a:lnTo>
                    <a:lnTo>
                      <a:pt x="608" y="814"/>
                    </a:lnTo>
                    <a:lnTo>
                      <a:pt x="612" y="814"/>
                    </a:lnTo>
                    <a:lnTo>
                      <a:pt x="608" y="814"/>
                    </a:lnTo>
                    <a:lnTo>
                      <a:pt x="612" y="814"/>
                    </a:lnTo>
                    <a:lnTo>
                      <a:pt x="608" y="814"/>
                    </a:lnTo>
                    <a:lnTo>
                      <a:pt x="607" y="832"/>
                    </a:lnTo>
                    <a:lnTo>
                      <a:pt x="607" y="849"/>
                    </a:lnTo>
                    <a:lnTo>
                      <a:pt x="611" y="849"/>
                    </a:lnTo>
                    <a:lnTo>
                      <a:pt x="607" y="849"/>
                    </a:lnTo>
                    <a:lnTo>
                      <a:pt x="611" y="849"/>
                    </a:lnTo>
                    <a:lnTo>
                      <a:pt x="607" y="849"/>
                    </a:lnTo>
                    <a:lnTo>
                      <a:pt x="606" y="863"/>
                    </a:lnTo>
                    <a:lnTo>
                      <a:pt x="606" y="876"/>
                    </a:lnTo>
                    <a:lnTo>
                      <a:pt x="610" y="876"/>
                    </a:lnTo>
                    <a:lnTo>
                      <a:pt x="606" y="876"/>
                    </a:lnTo>
                    <a:lnTo>
                      <a:pt x="610" y="876"/>
                    </a:lnTo>
                    <a:lnTo>
                      <a:pt x="606" y="876"/>
                    </a:lnTo>
                    <a:lnTo>
                      <a:pt x="605" y="886"/>
                    </a:lnTo>
                    <a:lnTo>
                      <a:pt x="605" y="903"/>
                    </a:lnTo>
                    <a:lnTo>
                      <a:pt x="608" y="903"/>
                    </a:lnTo>
                    <a:lnTo>
                      <a:pt x="605" y="902"/>
                    </a:lnTo>
                    <a:lnTo>
                      <a:pt x="605" y="903"/>
                    </a:lnTo>
                    <a:lnTo>
                      <a:pt x="608" y="903"/>
                    </a:lnTo>
                    <a:lnTo>
                      <a:pt x="605" y="902"/>
                    </a:lnTo>
                    <a:lnTo>
                      <a:pt x="603" y="907"/>
                    </a:lnTo>
                    <a:lnTo>
                      <a:pt x="603" y="911"/>
                    </a:lnTo>
                    <a:lnTo>
                      <a:pt x="607" y="911"/>
                    </a:lnTo>
                    <a:lnTo>
                      <a:pt x="603" y="910"/>
                    </a:lnTo>
                    <a:lnTo>
                      <a:pt x="603" y="911"/>
                    </a:lnTo>
                    <a:lnTo>
                      <a:pt x="607" y="911"/>
                    </a:lnTo>
                    <a:lnTo>
                      <a:pt x="603" y="910"/>
                    </a:lnTo>
                    <a:lnTo>
                      <a:pt x="602" y="912"/>
                    </a:lnTo>
                    <a:lnTo>
                      <a:pt x="602" y="916"/>
                    </a:lnTo>
                    <a:lnTo>
                      <a:pt x="606" y="916"/>
                    </a:lnTo>
                    <a:lnTo>
                      <a:pt x="602" y="915"/>
                    </a:lnTo>
                    <a:lnTo>
                      <a:pt x="602" y="916"/>
                    </a:lnTo>
                    <a:lnTo>
                      <a:pt x="606" y="916"/>
                    </a:lnTo>
                    <a:lnTo>
                      <a:pt x="602" y="915"/>
                    </a:lnTo>
                    <a:lnTo>
                      <a:pt x="601" y="917"/>
                    </a:lnTo>
                    <a:lnTo>
                      <a:pt x="601" y="923"/>
                    </a:lnTo>
                    <a:lnTo>
                      <a:pt x="605" y="923"/>
                    </a:lnTo>
                    <a:lnTo>
                      <a:pt x="601" y="921"/>
                    </a:lnTo>
                    <a:lnTo>
                      <a:pt x="601" y="923"/>
                    </a:lnTo>
                    <a:lnTo>
                      <a:pt x="605" y="923"/>
                    </a:lnTo>
                    <a:lnTo>
                      <a:pt x="601" y="921"/>
                    </a:lnTo>
                    <a:lnTo>
                      <a:pt x="599" y="924"/>
                    </a:lnTo>
                    <a:lnTo>
                      <a:pt x="599" y="926"/>
                    </a:lnTo>
                    <a:lnTo>
                      <a:pt x="603" y="926"/>
                    </a:lnTo>
                    <a:lnTo>
                      <a:pt x="601" y="924"/>
                    </a:lnTo>
                    <a:lnTo>
                      <a:pt x="599" y="926"/>
                    </a:lnTo>
                    <a:lnTo>
                      <a:pt x="603" y="926"/>
                    </a:lnTo>
                    <a:lnTo>
                      <a:pt x="601" y="924"/>
                    </a:lnTo>
                    <a:lnTo>
                      <a:pt x="599" y="925"/>
                    </a:lnTo>
                    <a:lnTo>
                      <a:pt x="598" y="928"/>
                    </a:lnTo>
                    <a:lnTo>
                      <a:pt x="598" y="929"/>
                    </a:lnTo>
                    <a:lnTo>
                      <a:pt x="602" y="929"/>
                    </a:lnTo>
                    <a:lnTo>
                      <a:pt x="602" y="925"/>
                    </a:lnTo>
                    <a:lnTo>
                      <a:pt x="599" y="926"/>
                    </a:lnTo>
                    <a:lnTo>
                      <a:pt x="598" y="929"/>
                    </a:lnTo>
                    <a:lnTo>
                      <a:pt x="602" y="929"/>
                    </a:lnTo>
                    <a:lnTo>
                      <a:pt x="602" y="925"/>
                    </a:lnTo>
                    <a:lnTo>
                      <a:pt x="601" y="925"/>
                    </a:lnTo>
                    <a:lnTo>
                      <a:pt x="598" y="926"/>
                    </a:lnTo>
                    <a:lnTo>
                      <a:pt x="597" y="929"/>
                    </a:lnTo>
                    <a:lnTo>
                      <a:pt x="597" y="930"/>
                    </a:lnTo>
                    <a:lnTo>
                      <a:pt x="601" y="930"/>
                    </a:lnTo>
                    <a:lnTo>
                      <a:pt x="601" y="926"/>
                    </a:lnTo>
                    <a:lnTo>
                      <a:pt x="598" y="928"/>
                    </a:lnTo>
                    <a:lnTo>
                      <a:pt x="597" y="930"/>
                    </a:lnTo>
                    <a:lnTo>
                      <a:pt x="601" y="930"/>
                    </a:lnTo>
                    <a:lnTo>
                      <a:pt x="601" y="926"/>
                    </a:lnTo>
                    <a:lnTo>
                      <a:pt x="599" y="926"/>
                    </a:lnTo>
                    <a:lnTo>
                      <a:pt x="599" y="930"/>
                    </a:lnTo>
                    <a:lnTo>
                      <a:pt x="605" y="930"/>
                    </a:lnTo>
                    <a:lnTo>
                      <a:pt x="603" y="930"/>
                    </a:lnTo>
                    <a:lnTo>
                      <a:pt x="602" y="928"/>
                    </a:lnTo>
                    <a:lnTo>
                      <a:pt x="599" y="926"/>
                    </a:lnTo>
                    <a:lnTo>
                      <a:pt x="599" y="930"/>
                    </a:lnTo>
                    <a:lnTo>
                      <a:pt x="605" y="930"/>
                    </a:lnTo>
                    <a:lnTo>
                      <a:pt x="605" y="929"/>
                    </a:lnTo>
                    <a:lnTo>
                      <a:pt x="603" y="929"/>
                    </a:lnTo>
                    <a:lnTo>
                      <a:pt x="602" y="926"/>
                    </a:lnTo>
                    <a:lnTo>
                      <a:pt x="599" y="925"/>
                    </a:lnTo>
                    <a:lnTo>
                      <a:pt x="598" y="925"/>
                    </a:lnTo>
                    <a:lnTo>
                      <a:pt x="598" y="929"/>
                    </a:lnTo>
                    <a:lnTo>
                      <a:pt x="603" y="929"/>
                    </a:lnTo>
                    <a:lnTo>
                      <a:pt x="602" y="929"/>
                    </a:lnTo>
                    <a:lnTo>
                      <a:pt x="601" y="926"/>
                    </a:lnTo>
                    <a:lnTo>
                      <a:pt x="598" y="925"/>
                    </a:lnTo>
                    <a:lnTo>
                      <a:pt x="598" y="929"/>
                    </a:lnTo>
                    <a:lnTo>
                      <a:pt x="603" y="929"/>
                    </a:lnTo>
                    <a:lnTo>
                      <a:pt x="603" y="926"/>
                    </a:lnTo>
                    <a:lnTo>
                      <a:pt x="602" y="926"/>
                    </a:lnTo>
                    <a:lnTo>
                      <a:pt x="602" y="925"/>
                    </a:lnTo>
                    <a:lnTo>
                      <a:pt x="601" y="923"/>
                    </a:lnTo>
                    <a:lnTo>
                      <a:pt x="597" y="924"/>
                    </a:lnTo>
                    <a:lnTo>
                      <a:pt x="602" y="924"/>
                    </a:lnTo>
                    <a:lnTo>
                      <a:pt x="601" y="923"/>
                    </a:lnTo>
                    <a:lnTo>
                      <a:pt x="597" y="924"/>
                    </a:lnTo>
                    <a:lnTo>
                      <a:pt x="602" y="924"/>
                    </a:lnTo>
                    <a:lnTo>
                      <a:pt x="602" y="923"/>
                    </a:lnTo>
                    <a:lnTo>
                      <a:pt x="601" y="923"/>
                    </a:lnTo>
                    <a:lnTo>
                      <a:pt x="601" y="921"/>
                    </a:lnTo>
                    <a:lnTo>
                      <a:pt x="599" y="919"/>
                    </a:lnTo>
                    <a:lnTo>
                      <a:pt x="596" y="920"/>
                    </a:lnTo>
                    <a:lnTo>
                      <a:pt x="601" y="920"/>
                    </a:lnTo>
                    <a:lnTo>
                      <a:pt x="599" y="919"/>
                    </a:lnTo>
                    <a:lnTo>
                      <a:pt x="596" y="920"/>
                    </a:lnTo>
                    <a:lnTo>
                      <a:pt x="601" y="920"/>
                    </a:lnTo>
                    <a:lnTo>
                      <a:pt x="601" y="916"/>
                    </a:lnTo>
                    <a:lnTo>
                      <a:pt x="599" y="916"/>
                    </a:lnTo>
                    <a:lnTo>
                      <a:pt x="599" y="915"/>
                    </a:lnTo>
                    <a:lnTo>
                      <a:pt x="598" y="912"/>
                    </a:lnTo>
                    <a:lnTo>
                      <a:pt x="594" y="914"/>
                    </a:lnTo>
                    <a:lnTo>
                      <a:pt x="599" y="914"/>
                    </a:lnTo>
                    <a:lnTo>
                      <a:pt x="598" y="912"/>
                    </a:lnTo>
                    <a:lnTo>
                      <a:pt x="594" y="914"/>
                    </a:lnTo>
                    <a:lnTo>
                      <a:pt x="599" y="914"/>
                    </a:lnTo>
                    <a:lnTo>
                      <a:pt x="599" y="904"/>
                    </a:lnTo>
                    <a:lnTo>
                      <a:pt x="598" y="904"/>
                    </a:lnTo>
                    <a:lnTo>
                      <a:pt x="597" y="899"/>
                    </a:lnTo>
                    <a:lnTo>
                      <a:pt x="593" y="899"/>
                    </a:lnTo>
                    <a:lnTo>
                      <a:pt x="598" y="899"/>
                    </a:lnTo>
                    <a:lnTo>
                      <a:pt x="593" y="899"/>
                    </a:lnTo>
                    <a:lnTo>
                      <a:pt x="598" y="899"/>
                    </a:lnTo>
                    <a:lnTo>
                      <a:pt x="598" y="894"/>
                    </a:lnTo>
                    <a:lnTo>
                      <a:pt x="597" y="894"/>
                    </a:lnTo>
                    <a:lnTo>
                      <a:pt x="596" y="889"/>
                    </a:lnTo>
                    <a:lnTo>
                      <a:pt x="592" y="889"/>
                    </a:lnTo>
                    <a:lnTo>
                      <a:pt x="597" y="889"/>
                    </a:lnTo>
                    <a:lnTo>
                      <a:pt x="592" y="889"/>
                    </a:lnTo>
                    <a:lnTo>
                      <a:pt x="597" y="889"/>
                    </a:lnTo>
                    <a:lnTo>
                      <a:pt x="597" y="882"/>
                    </a:lnTo>
                    <a:lnTo>
                      <a:pt x="596" y="875"/>
                    </a:lnTo>
                    <a:lnTo>
                      <a:pt x="590" y="875"/>
                    </a:lnTo>
                    <a:lnTo>
                      <a:pt x="596" y="875"/>
                    </a:lnTo>
                    <a:lnTo>
                      <a:pt x="590" y="875"/>
                    </a:lnTo>
                    <a:lnTo>
                      <a:pt x="596" y="875"/>
                    </a:lnTo>
                    <a:lnTo>
                      <a:pt x="596" y="859"/>
                    </a:lnTo>
                    <a:lnTo>
                      <a:pt x="594" y="850"/>
                    </a:lnTo>
                    <a:lnTo>
                      <a:pt x="589" y="850"/>
                    </a:lnTo>
                    <a:lnTo>
                      <a:pt x="594" y="850"/>
                    </a:lnTo>
                    <a:lnTo>
                      <a:pt x="589" y="850"/>
                    </a:lnTo>
                    <a:lnTo>
                      <a:pt x="594" y="850"/>
                    </a:lnTo>
                    <a:lnTo>
                      <a:pt x="594" y="841"/>
                    </a:lnTo>
                    <a:lnTo>
                      <a:pt x="593" y="831"/>
                    </a:lnTo>
                    <a:lnTo>
                      <a:pt x="588" y="831"/>
                    </a:lnTo>
                    <a:lnTo>
                      <a:pt x="593" y="831"/>
                    </a:lnTo>
                    <a:lnTo>
                      <a:pt x="588" y="831"/>
                    </a:lnTo>
                    <a:lnTo>
                      <a:pt x="593" y="831"/>
                    </a:lnTo>
                    <a:lnTo>
                      <a:pt x="593" y="820"/>
                    </a:lnTo>
                    <a:lnTo>
                      <a:pt x="592" y="809"/>
                    </a:lnTo>
                    <a:lnTo>
                      <a:pt x="587" y="809"/>
                    </a:lnTo>
                    <a:lnTo>
                      <a:pt x="592" y="809"/>
                    </a:lnTo>
                    <a:lnTo>
                      <a:pt x="587" y="809"/>
                    </a:lnTo>
                    <a:lnTo>
                      <a:pt x="592" y="809"/>
                    </a:lnTo>
                    <a:lnTo>
                      <a:pt x="592" y="784"/>
                    </a:lnTo>
                    <a:lnTo>
                      <a:pt x="590" y="771"/>
                    </a:lnTo>
                    <a:lnTo>
                      <a:pt x="585" y="771"/>
                    </a:lnTo>
                    <a:lnTo>
                      <a:pt x="590" y="771"/>
                    </a:lnTo>
                    <a:lnTo>
                      <a:pt x="585" y="771"/>
                    </a:lnTo>
                    <a:lnTo>
                      <a:pt x="590" y="771"/>
                    </a:lnTo>
                    <a:lnTo>
                      <a:pt x="590" y="757"/>
                    </a:lnTo>
                    <a:lnTo>
                      <a:pt x="589" y="743"/>
                    </a:lnTo>
                    <a:lnTo>
                      <a:pt x="584" y="743"/>
                    </a:lnTo>
                    <a:lnTo>
                      <a:pt x="589" y="743"/>
                    </a:lnTo>
                    <a:lnTo>
                      <a:pt x="584" y="743"/>
                    </a:lnTo>
                    <a:lnTo>
                      <a:pt x="589" y="743"/>
                    </a:lnTo>
                    <a:lnTo>
                      <a:pt x="589" y="727"/>
                    </a:lnTo>
                    <a:lnTo>
                      <a:pt x="588" y="711"/>
                    </a:lnTo>
                    <a:lnTo>
                      <a:pt x="588" y="677"/>
                    </a:lnTo>
                    <a:lnTo>
                      <a:pt x="587" y="658"/>
                    </a:lnTo>
                    <a:lnTo>
                      <a:pt x="587" y="638"/>
                    </a:lnTo>
                    <a:lnTo>
                      <a:pt x="585" y="619"/>
                    </a:lnTo>
                    <a:lnTo>
                      <a:pt x="585" y="598"/>
                    </a:lnTo>
                    <a:lnTo>
                      <a:pt x="584" y="576"/>
                    </a:lnTo>
                    <a:lnTo>
                      <a:pt x="584" y="531"/>
                    </a:lnTo>
                    <a:lnTo>
                      <a:pt x="583" y="508"/>
                    </a:lnTo>
                    <a:lnTo>
                      <a:pt x="583" y="491"/>
                    </a:lnTo>
                    <a:lnTo>
                      <a:pt x="581" y="491"/>
                    </a:lnTo>
                    <a:lnTo>
                      <a:pt x="580" y="488"/>
                    </a:lnTo>
                    <a:lnTo>
                      <a:pt x="577" y="487"/>
                    </a:lnTo>
                    <a:lnTo>
                      <a:pt x="568" y="487"/>
                    </a:lnTo>
                    <a:lnTo>
                      <a:pt x="568" y="491"/>
                    </a:lnTo>
                    <a:lnTo>
                      <a:pt x="574" y="491"/>
                    </a:lnTo>
                    <a:lnTo>
                      <a:pt x="572" y="491"/>
                    </a:lnTo>
                    <a:lnTo>
                      <a:pt x="571" y="488"/>
                    </a:lnTo>
                    <a:lnTo>
                      <a:pt x="568" y="487"/>
                    </a:lnTo>
                    <a:lnTo>
                      <a:pt x="568" y="491"/>
                    </a:lnTo>
                    <a:lnTo>
                      <a:pt x="574" y="491"/>
                    </a:lnTo>
                    <a:lnTo>
                      <a:pt x="574" y="475"/>
                    </a:lnTo>
                    <a:lnTo>
                      <a:pt x="572" y="447"/>
                    </a:lnTo>
                    <a:lnTo>
                      <a:pt x="572" y="390"/>
                    </a:lnTo>
                    <a:lnTo>
                      <a:pt x="571" y="363"/>
                    </a:lnTo>
                    <a:lnTo>
                      <a:pt x="571" y="336"/>
                    </a:lnTo>
                    <a:lnTo>
                      <a:pt x="570" y="310"/>
                    </a:lnTo>
                    <a:lnTo>
                      <a:pt x="570" y="284"/>
                    </a:lnTo>
                    <a:lnTo>
                      <a:pt x="568" y="261"/>
                    </a:lnTo>
                    <a:lnTo>
                      <a:pt x="568" y="214"/>
                    </a:lnTo>
                    <a:lnTo>
                      <a:pt x="567" y="194"/>
                    </a:lnTo>
                    <a:lnTo>
                      <a:pt x="567" y="174"/>
                    </a:lnTo>
                    <a:lnTo>
                      <a:pt x="566" y="156"/>
                    </a:lnTo>
                    <a:lnTo>
                      <a:pt x="566" y="124"/>
                    </a:lnTo>
                    <a:lnTo>
                      <a:pt x="565" y="111"/>
                    </a:lnTo>
                    <a:lnTo>
                      <a:pt x="559" y="111"/>
                    </a:lnTo>
                    <a:lnTo>
                      <a:pt x="565" y="111"/>
                    </a:lnTo>
                    <a:lnTo>
                      <a:pt x="559" y="111"/>
                    </a:lnTo>
                    <a:lnTo>
                      <a:pt x="565" y="111"/>
                    </a:lnTo>
                    <a:lnTo>
                      <a:pt x="565" y="99"/>
                    </a:lnTo>
                    <a:lnTo>
                      <a:pt x="563" y="89"/>
                    </a:lnTo>
                    <a:lnTo>
                      <a:pt x="558" y="89"/>
                    </a:lnTo>
                    <a:lnTo>
                      <a:pt x="563" y="89"/>
                    </a:lnTo>
                    <a:lnTo>
                      <a:pt x="558" y="89"/>
                    </a:lnTo>
                    <a:lnTo>
                      <a:pt x="563" y="89"/>
                    </a:lnTo>
                    <a:lnTo>
                      <a:pt x="563" y="81"/>
                    </a:lnTo>
                    <a:lnTo>
                      <a:pt x="562" y="81"/>
                    </a:lnTo>
                    <a:lnTo>
                      <a:pt x="561" y="76"/>
                    </a:lnTo>
                    <a:lnTo>
                      <a:pt x="557" y="76"/>
                    </a:lnTo>
                    <a:lnTo>
                      <a:pt x="562" y="76"/>
                    </a:lnTo>
                    <a:lnTo>
                      <a:pt x="557" y="76"/>
                    </a:lnTo>
                    <a:lnTo>
                      <a:pt x="562" y="76"/>
                    </a:lnTo>
                    <a:lnTo>
                      <a:pt x="562" y="70"/>
                    </a:lnTo>
                    <a:lnTo>
                      <a:pt x="561" y="70"/>
                    </a:lnTo>
                    <a:lnTo>
                      <a:pt x="561" y="68"/>
                    </a:lnTo>
                    <a:lnTo>
                      <a:pt x="559" y="66"/>
                    </a:lnTo>
                    <a:lnTo>
                      <a:pt x="556" y="67"/>
                    </a:lnTo>
                    <a:lnTo>
                      <a:pt x="561" y="67"/>
                    </a:lnTo>
                    <a:lnTo>
                      <a:pt x="559" y="66"/>
                    </a:lnTo>
                    <a:lnTo>
                      <a:pt x="556" y="67"/>
                    </a:lnTo>
                    <a:lnTo>
                      <a:pt x="561" y="67"/>
                    </a:lnTo>
                    <a:lnTo>
                      <a:pt x="561" y="64"/>
                    </a:lnTo>
                    <a:lnTo>
                      <a:pt x="559" y="64"/>
                    </a:lnTo>
                    <a:lnTo>
                      <a:pt x="559" y="63"/>
                    </a:lnTo>
                    <a:lnTo>
                      <a:pt x="558" y="61"/>
                    </a:lnTo>
                    <a:lnTo>
                      <a:pt x="554" y="62"/>
                    </a:lnTo>
                    <a:lnTo>
                      <a:pt x="559" y="62"/>
                    </a:lnTo>
                    <a:lnTo>
                      <a:pt x="558" y="61"/>
                    </a:lnTo>
                    <a:lnTo>
                      <a:pt x="554" y="62"/>
                    </a:lnTo>
                    <a:lnTo>
                      <a:pt x="559" y="62"/>
                    </a:lnTo>
                    <a:lnTo>
                      <a:pt x="559" y="61"/>
                    </a:lnTo>
                    <a:lnTo>
                      <a:pt x="558" y="61"/>
                    </a:lnTo>
                    <a:lnTo>
                      <a:pt x="558" y="59"/>
                    </a:lnTo>
                    <a:lnTo>
                      <a:pt x="557" y="57"/>
                    </a:lnTo>
                    <a:lnTo>
                      <a:pt x="553" y="58"/>
                    </a:lnTo>
                    <a:lnTo>
                      <a:pt x="558" y="58"/>
                    </a:lnTo>
                    <a:lnTo>
                      <a:pt x="557" y="57"/>
                    </a:lnTo>
                    <a:lnTo>
                      <a:pt x="553" y="58"/>
                    </a:lnTo>
                    <a:lnTo>
                      <a:pt x="558" y="58"/>
                    </a:lnTo>
                    <a:lnTo>
                      <a:pt x="558" y="55"/>
                    </a:lnTo>
                    <a:lnTo>
                      <a:pt x="557" y="55"/>
                    </a:lnTo>
                    <a:lnTo>
                      <a:pt x="557" y="53"/>
                    </a:lnTo>
                    <a:lnTo>
                      <a:pt x="554" y="50"/>
                    </a:lnTo>
                    <a:lnTo>
                      <a:pt x="553" y="50"/>
                    </a:lnTo>
                    <a:lnTo>
                      <a:pt x="550" y="49"/>
                    </a:lnTo>
                    <a:lnTo>
                      <a:pt x="549" y="49"/>
                    </a:lnTo>
                    <a:lnTo>
                      <a:pt x="546" y="50"/>
                    </a:lnTo>
                    <a:lnTo>
                      <a:pt x="545" y="53"/>
                    </a:lnTo>
                    <a:lnTo>
                      <a:pt x="545" y="54"/>
                    </a:lnTo>
                    <a:lnTo>
                      <a:pt x="549" y="54"/>
                    </a:lnTo>
                    <a:lnTo>
                      <a:pt x="549" y="50"/>
                    </a:lnTo>
                    <a:lnTo>
                      <a:pt x="546" y="51"/>
                    </a:lnTo>
                    <a:lnTo>
                      <a:pt x="545" y="54"/>
                    </a:lnTo>
                    <a:lnTo>
                      <a:pt x="549" y="54"/>
                    </a:lnTo>
                    <a:lnTo>
                      <a:pt x="549" y="50"/>
                    </a:lnTo>
                    <a:lnTo>
                      <a:pt x="548" y="50"/>
                    </a:lnTo>
                    <a:lnTo>
                      <a:pt x="545" y="51"/>
                    </a:lnTo>
                    <a:lnTo>
                      <a:pt x="544" y="54"/>
                    </a:lnTo>
                    <a:lnTo>
                      <a:pt x="544" y="55"/>
                    </a:lnTo>
                    <a:lnTo>
                      <a:pt x="548" y="55"/>
                    </a:lnTo>
                    <a:lnTo>
                      <a:pt x="544" y="54"/>
                    </a:lnTo>
                    <a:lnTo>
                      <a:pt x="544" y="55"/>
                    </a:lnTo>
                    <a:lnTo>
                      <a:pt x="548" y="55"/>
                    </a:lnTo>
                    <a:lnTo>
                      <a:pt x="544" y="54"/>
                    </a:lnTo>
                    <a:lnTo>
                      <a:pt x="543" y="57"/>
                    </a:lnTo>
                    <a:lnTo>
                      <a:pt x="543" y="59"/>
                    </a:lnTo>
                    <a:lnTo>
                      <a:pt x="546" y="59"/>
                    </a:lnTo>
                    <a:lnTo>
                      <a:pt x="543" y="58"/>
                    </a:lnTo>
                    <a:lnTo>
                      <a:pt x="543" y="59"/>
                    </a:lnTo>
                    <a:lnTo>
                      <a:pt x="546" y="59"/>
                    </a:lnTo>
                    <a:lnTo>
                      <a:pt x="543" y="58"/>
                    </a:lnTo>
                    <a:lnTo>
                      <a:pt x="541" y="61"/>
                    </a:lnTo>
                    <a:lnTo>
                      <a:pt x="541" y="68"/>
                    </a:lnTo>
                    <a:lnTo>
                      <a:pt x="545" y="68"/>
                    </a:lnTo>
                    <a:lnTo>
                      <a:pt x="541" y="67"/>
                    </a:lnTo>
                    <a:lnTo>
                      <a:pt x="541" y="68"/>
                    </a:lnTo>
                    <a:lnTo>
                      <a:pt x="545" y="68"/>
                    </a:lnTo>
                    <a:lnTo>
                      <a:pt x="541" y="67"/>
                    </a:lnTo>
                    <a:lnTo>
                      <a:pt x="540" y="71"/>
                    </a:lnTo>
                    <a:lnTo>
                      <a:pt x="540" y="76"/>
                    </a:lnTo>
                    <a:lnTo>
                      <a:pt x="544" y="76"/>
                    </a:lnTo>
                    <a:lnTo>
                      <a:pt x="540" y="75"/>
                    </a:lnTo>
                    <a:lnTo>
                      <a:pt x="540" y="76"/>
                    </a:lnTo>
                    <a:lnTo>
                      <a:pt x="544" y="76"/>
                    </a:lnTo>
                    <a:lnTo>
                      <a:pt x="540" y="75"/>
                    </a:lnTo>
                    <a:lnTo>
                      <a:pt x="539" y="80"/>
                    </a:lnTo>
                    <a:lnTo>
                      <a:pt x="539" y="86"/>
                    </a:lnTo>
                    <a:lnTo>
                      <a:pt x="543" y="86"/>
                    </a:lnTo>
                    <a:lnTo>
                      <a:pt x="539" y="86"/>
                    </a:lnTo>
                    <a:lnTo>
                      <a:pt x="543" y="86"/>
                    </a:lnTo>
                    <a:lnTo>
                      <a:pt x="539" y="86"/>
                    </a:lnTo>
                    <a:lnTo>
                      <a:pt x="537" y="93"/>
                    </a:lnTo>
                    <a:lnTo>
                      <a:pt x="537" y="106"/>
                    </a:lnTo>
                    <a:lnTo>
                      <a:pt x="541" y="106"/>
                    </a:lnTo>
                    <a:lnTo>
                      <a:pt x="537" y="106"/>
                    </a:lnTo>
                    <a:lnTo>
                      <a:pt x="541" y="106"/>
                    </a:lnTo>
                    <a:lnTo>
                      <a:pt x="537" y="106"/>
                    </a:lnTo>
                    <a:lnTo>
                      <a:pt x="536" y="112"/>
                    </a:lnTo>
                    <a:lnTo>
                      <a:pt x="536" y="121"/>
                    </a:lnTo>
                    <a:lnTo>
                      <a:pt x="540" y="121"/>
                    </a:lnTo>
                    <a:lnTo>
                      <a:pt x="536" y="121"/>
                    </a:lnTo>
                    <a:lnTo>
                      <a:pt x="540" y="121"/>
                    </a:lnTo>
                    <a:lnTo>
                      <a:pt x="536" y="121"/>
                    </a:lnTo>
                    <a:lnTo>
                      <a:pt x="535" y="129"/>
                    </a:lnTo>
                    <a:lnTo>
                      <a:pt x="535" y="138"/>
                    </a:lnTo>
                    <a:lnTo>
                      <a:pt x="539" y="138"/>
                    </a:lnTo>
                    <a:lnTo>
                      <a:pt x="535" y="138"/>
                    </a:lnTo>
                    <a:lnTo>
                      <a:pt x="539" y="138"/>
                    </a:lnTo>
                    <a:lnTo>
                      <a:pt x="535" y="138"/>
                    </a:lnTo>
                    <a:lnTo>
                      <a:pt x="534" y="148"/>
                    </a:lnTo>
                    <a:lnTo>
                      <a:pt x="534" y="170"/>
                    </a:lnTo>
                    <a:lnTo>
                      <a:pt x="537" y="170"/>
                    </a:lnTo>
                    <a:lnTo>
                      <a:pt x="534" y="170"/>
                    </a:lnTo>
                    <a:lnTo>
                      <a:pt x="537" y="170"/>
                    </a:lnTo>
                    <a:lnTo>
                      <a:pt x="534" y="170"/>
                    </a:lnTo>
                    <a:lnTo>
                      <a:pt x="532" y="182"/>
                    </a:lnTo>
                    <a:lnTo>
                      <a:pt x="532" y="194"/>
                    </a:lnTo>
                    <a:lnTo>
                      <a:pt x="536" y="194"/>
                    </a:lnTo>
                    <a:lnTo>
                      <a:pt x="532" y="194"/>
                    </a:lnTo>
                    <a:lnTo>
                      <a:pt x="536" y="194"/>
                    </a:lnTo>
                    <a:lnTo>
                      <a:pt x="532" y="194"/>
                    </a:lnTo>
                    <a:lnTo>
                      <a:pt x="531" y="207"/>
                    </a:lnTo>
                    <a:lnTo>
                      <a:pt x="531" y="221"/>
                    </a:lnTo>
                    <a:lnTo>
                      <a:pt x="535" y="221"/>
                    </a:lnTo>
                    <a:lnTo>
                      <a:pt x="531" y="221"/>
                    </a:lnTo>
                    <a:lnTo>
                      <a:pt x="535" y="221"/>
                    </a:lnTo>
                    <a:lnTo>
                      <a:pt x="531" y="221"/>
                    </a:lnTo>
                    <a:lnTo>
                      <a:pt x="530" y="235"/>
                    </a:lnTo>
                    <a:lnTo>
                      <a:pt x="530" y="266"/>
                    </a:lnTo>
                    <a:lnTo>
                      <a:pt x="534" y="266"/>
                    </a:lnTo>
                    <a:lnTo>
                      <a:pt x="530" y="266"/>
                    </a:lnTo>
                    <a:lnTo>
                      <a:pt x="534" y="266"/>
                    </a:lnTo>
                    <a:lnTo>
                      <a:pt x="530" y="266"/>
                    </a:lnTo>
                    <a:lnTo>
                      <a:pt x="528" y="283"/>
                    </a:lnTo>
                    <a:lnTo>
                      <a:pt x="528" y="301"/>
                    </a:lnTo>
                    <a:lnTo>
                      <a:pt x="532" y="301"/>
                    </a:lnTo>
                    <a:lnTo>
                      <a:pt x="528" y="301"/>
                    </a:lnTo>
                    <a:lnTo>
                      <a:pt x="532" y="301"/>
                    </a:lnTo>
                    <a:lnTo>
                      <a:pt x="528" y="301"/>
                    </a:lnTo>
                    <a:lnTo>
                      <a:pt x="527" y="319"/>
                    </a:lnTo>
                    <a:lnTo>
                      <a:pt x="527" y="337"/>
                    </a:lnTo>
                    <a:lnTo>
                      <a:pt x="526" y="358"/>
                    </a:lnTo>
                    <a:lnTo>
                      <a:pt x="526" y="399"/>
                    </a:lnTo>
                    <a:lnTo>
                      <a:pt x="525" y="421"/>
                    </a:lnTo>
                    <a:lnTo>
                      <a:pt x="525" y="444"/>
                    </a:lnTo>
                    <a:lnTo>
                      <a:pt x="523" y="468"/>
                    </a:lnTo>
                    <a:lnTo>
                      <a:pt x="523" y="491"/>
                    </a:lnTo>
                    <a:lnTo>
                      <a:pt x="527" y="491"/>
                    </a:lnTo>
                    <a:lnTo>
                      <a:pt x="527" y="487"/>
                    </a:lnTo>
                    <a:lnTo>
                      <a:pt x="525" y="488"/>
                    </a:lnTo>
                    <a:lnTo>
                      <a:pt x="523" y="491"/>
                    </a:lnTo>
                    <a:lnTo>
                      <a:pt x="527" y="491"/>
                    </a:lnTo>
                    <a:lnTo>
                      <a:pt x="527" y="487"/>
                    </a:lnTo>
                    <a:lnTo>
                      <a:pt x="519" y="487"/>
                    </a:lnTo>
                    <a:lnTo>
                      <a:pt x="517" y="488"/>
                    </a:lnTo>
                    <a:lnTo>
                      <a:pt x="516" y="491"/>
                    </a:lnTo>
                    <a:lnTo>
                      <a:pt x="514" y="499"/>
                    </a:lnTo>
                    <a:lnTo>
                      <a:pt x="514" y="527"/>
                    </a:lnTo>
                    <a:lnTo>
                      <a:pt x="513" y="556"/>
                    </a:lnTo>
                    <a:lnTo>
                      <a:pt x="513" y="584"/>
                    </a:lnTo>
                    <a:lnTo>
                      <a:pt x="512" y="611"/>
                    </a:lnTo>
                    <a:lnTo>
                      <a:pt x="512" y="664"/>
                    </a:lnTo>
                    <a:lnTo>
                      <a:pt x="510" y="690"/>
                    </a:lnTo>
                    <a:lnTo>
                      <a:pt x="510" y="714"/>
                    </a:lnTo>
                    <a:lnTo>
                      <a:pt x="509" y="739"/>
                    </a:lnTo>
                    <a:lnTo>
                      <a:pt x="509" y="761"/>
                    </a:lnTo>
                    <a:lnTo>
                      <a:pt x="508" y="783"/>
                    </a:lnTo>
                    <a:lnTo>
                      <a:pt x="508" y="822"/>
                    </a:lnTo>
                    <a:lnTo>
                      <a:pt x="512" y="822"/>
                    </a:lnTo>
                    <a:lnTo>
                      <a:pt x="508" y="822"/>
                    </a:lnTo>
                    <a:lnTo>
                      <a:pt x="512" y="822"/>
                    </a:lnTo>
                    <a:lnTo>
                      <a:pt x="508" y="822"/>
                    </a:lnTo>
                    <a:lnTo>
                      <a:pt x="506" y="839"/>
                    </a:lnTo>
                    <a:lnTo>
                      <a:pt x="506" y="854"/>
                    </a:lnTo>
                    <a:lnTo>
                      <a:pt x="510" y="854"/>
                    </a:lnTo>
                    <a:lnTo>
                      <a:pt x="506" y="854"/>
                    </a:lnTo>
                    <a:lnTo>
                      <a:pt x="510" y="854"/>
                    </a:lnTo>
                    <a:lnTo>
                      <a:pt x="506" y="854"/>
                    </a:lnTo>
                    <a:lnTo>
                      <a:pt x="505" y="868"/>
                    </a:lnTo>
                    <a:lnTo>
                      <a:pt x="505" y="880"/>
                    </a:lnTo>
                    <a:lnTo>
                      <a:pt x="509" y="880"/>
                    </a:lnTo>
                    <a:lnTo>
                      <a:pt x="505" y="880"/>
                    </a:lnTo>
                    <a:lnTo>
                      <a:pt x="509" y="880"/>
                    </a:lnTo>
                    <a:lnTo>
                      <a:pt x="505" y="880"/>
                    </a:lnTo>
                    <a:lnTo>
                      <a:pt x="504" y="890"/>
                    </a:lnTo>
                    <a:lnTo>
                      <a:pt x="504" y="904"/>
                    </a:lnTo>
                    <a:lnTo>
                      <a:pt x="508" y="904"/>
                    </a:lnTo>
                    <a:lnTo>
                      <a:pt x="504" y="903"/>
                    </a:lnTo>
                    <a:lnTo>
                      <a:pt x="504" y="904"/>
                    </a:lnTo>
                    <a:lnTo>
                      <a:pt x="508" y="904"/>
                    </a:lnTo>
                    <a:lnTo>
                      <a:pt x="504" y="903"/>
                    </a:lnTo>
                    <a:lnTo>
                      <a:pt x="503" y="908"/>
                    </a:lnTo>
                    <a:lnTo>
                      <a:pt x="503" y="912"/>
                    </a:lnTo>
                    <a:lnTo>
                      <a:pt x="506" y="912"/>
                    </a:lnTo>
                    <a:lnTo>
                      <a:pt x="503" y="911"/>
                    </a:lnTo>
                    <a:lnTo>
                      <a:pt x="503" y="912"/>
                    </a:lnTo>
                    <a:lnTo>
                      <a:pt x="506" y="912"/>
                    </a:lnTo>
                    <a:lnTo>
                      <a:pt x="503" y="911"/>
                    </a:lnTo>
                    <a:lnTo>
                      <a:pt x="501" y="914"/>
                    </a:lnTo>
                    <a:lnTo>
                      <a:pt x="501" y="917"/>
                    </a:lnTo>
                    <a:lnTo>
                      <a:pt x="505" y="917"/>
                    </a:lnTo>
                    <a:lnTo>
                      <a:pt x="501" y="916"/>
                    </a:lnTo>
                    <a:lnTo>
                      <a:pt x="501" y="917"/>
                    </a:lnTo>
                    <a:lnTo>
                      <a:pt x="505" y="917"/>
                    </a:lnTo>
                    <a:lnTo>
                      <a:pt x="501" y="916"/>
                    </a:lnTo>
                    <a:lnTo>
                      <a:pt x="500" y="919"/>
                    </a:lnTo>
                    <a:lnTo>
                      <a:pt x="500" y="924"/>
                    </a:lnTo>
                    <a:lnTo>
                      <a:pt x="504" y="924"/>
                    </a:lnTo>
                    <a:lnTo>
                      <a:pt x="501" y="921"/>
                    </a:lnTo>
                    <a:lnTo>
                      <a:pt x="500" y="924"/>
                    </a:lnTo>
                    <a:lnTo>
                      <a:pt x="504" y="924"/>
                    </a:lnTo>
                    <a:lnTo>
                      <a:pt x="501" y="921"/>
                    </a:lnTo>
                    <a:lnTo>
                      <a:pt x="500" y="923"/>
                    </a:lnTo>
                    <a:lnTo>
                      <a:pt x="499" y="925"/>
                    </a:lnTo>
                    <a:lnTo>
                      <a:pt x="499" y="926"/>
                    </a:lnTo>
                    <a:lnTo>
                      <a:pt x="503" y="926"/>
                    </a:lnTo>
                    <a:lnTo>
                      <a:pt x="500" y="924"/>
                    </a:lnTo>
                    <a:lnTo>
                      <a:pt x="499" y="926"/>
                    </a:lnTo>
                    <a:lnTo>
                      <a:pt x="503" y="926"/>
                    </a:lnTo>
                    <a:lnTo>
                      <a:pt x="500" y="924"/>
                    </a:lnTo>
                    <a:lnTo>
                      <a:pt x="499" y="925"/>
                    </a:lnTo>
                    <a:lnTo>
                      <a:pt x="497" y="928"/>
                    </a:lnTo>
                    <a:lnTo>
                      <a:pt x="497" y="929"/>
                    </a:lnTo>
                    <a:lnTo>
                      <a:pt x="501" y="929"/>
                    </a:lnTo>
                    <a:lnTo>
                      <a:pt x="501" y="925"/>
                    </a:lnTo>
                    <a:lnTo>
                      <a:pt x="499" y="926"/>
                    </a:lnTo>
                    <a:lnTo>
                      <a:pt x="497" y="929"/>
                    </a:lnTo>
                    <a:lnTo>
                      <a:pt x="501" y="929"/>
                    </a:lnTo>
                    <a:lnTo>
                      <a:pt x="501" y="925"/>
                    </a:lnTo>
                    <a:lnTo>
                      <a:pt x="500" y="925"/>
                    </a:lnTo>
                    <a:lnTo>
                      <a:pt x="497" y="926"/>
                    </a:lnTo>
                    <a:lnTo>
                      <a:pt x="496" y="929"/>
                    </a:lnTo>
                    <a:lnTo>
                      <a:pt x="496" y="930"/>
                    </a:lnTo>
                    <a:lnTo>
                      <a:pt x="500" y="930"/>
                    </a:lnTo>
                    <a:lnTo>
                      <a:pt x="500" y="926"/>
                    </a:lnTo>
                    <a:lnTo>
                      <a:pt x="497" y="928"/>
                    </a:lnTo>
                    <a:lnTo>
                      <a:pt x="496" y="930"/>
                    </a:lnTo>
                    <a:lnTo>
                      <a:pt x="500" y="930"/>
                    </a:lnTo>
                    <a:lnTo>
                      <a:pt x="500" y="926"/>
                    </a:lnTo>
                    <a:lnTo>
                      <a:pt x="499" y="926"/>
                    </a:lnTo>
                    <a:lnTo>
                      <a:pt x="499" y="930"/>
                    </a:lnTo>
                    <a:lnTo>
                      <a:pt x="504" y="930"/>
                    </a:lnTo>
                    <a:lnTo>
                      <a:pt x="503" y="930"/>
                    </a:lnTo>
                    <a:lnTo>
                      <a:pt x="501" y="928"/>
                    </a:lnTo>
                    <a:lnTo>
                      <a:pt x="499" y="926"/>
                    </a:lnTo>
                    <a:lnTo>
                      <a:pt x="499" y="930"/>
                    </a:lnTo>
                    <a:lnTo>
                      <a:pt x="504" y="930"/>
                    </a:lnTo>
                    <a:lnTo>
                      <a:pt x="504" y="929"/>
                    </a:lnTo>
                    <a:lnTo>
                      <a:pt x="503" y="929"/>
                    </a:lnTo>
                    <a:lnTo>
                      <a:pt x="503" y="926"/>
                    </a:lnTo>
                    <a:lnTo>
                      <a:pt x="501" y="925"/>
                    </a:lnTo>
                    <a:lnTo>
                      <a:pt x="497" y="928"/>
                    </a:lnTo>
                    <a:lnTo>
                      <a:pt x="501" y="926"/>
                    </a:lnTo>
                    <a:lnTo>
                      <a:pt x="501" y="925"/>
                    </a:lnTo>
                    <a:lnTo>
                      <a:pt x="497" y="928"/>
                    </a:lnTo>
                    <a:lnTo>
                      <a:pt x="501" y="926"/>
                    </a:lnTo>
                    <a:lnTo>
                      <a:pt x="500" y="924"/>
                    </a:lnTo>
                    <a:lnTo>
                      <a:pt x="496" y="925"/>
                    </a:lnTo>
                    <a:lnTo>
                      <a:pt x="501" y="925"/>
                    </a:lnTo>
                    <a:lnTo>
                      <a:pt x="500" y="924"/>
                    </a:lnTo>
                    <a:lnTo>
                      <a:pt x="496" y="925"/>
                    </a:lnTo>
                    <a:lnTo>
                      <a:pt x="501" y="925"/>
                    </a:lnTo>
                    <a:lnTo>
                      <a:pt x="501" y="921"/>
                    </a:lnTo>
                    <a:lnTo>
                      <a:pt x="500" y="921"/>
                    </a:lnTo>
                    <a:lnTo>
                      <a:pt x="500" y="920"/>
                    </a:lnTo>
                    <a:lnTo>
                      <a:pt x="499" y="917"/>
                    </a:lnTo>
                    <a:lnTo>
                      <a:pt x="495" y="919"/>
                    </a:lnTo>
                    <a:lnTo>
                      <a:pt x="500" y="919"/>
                    </a:lnTo>
                    <a:lnTo>
                      <a:pt x="499" y="917"/>
                    </a:lnTo>
                    <a:lnTo>
                      <a:pt x="495" y="919"/>
                    </a:lnTo>
                    <a:lnTo>
                      <a:pt x="500" y="919"/>
                    </a:lnTo>
                    <a:lnTo>
                      <a:pt x="500" y="915"/>
                    </a:lnTo>
                    <a:lnTo>
                      <a:pt x="499" y="914"/>
                    </a:lnTo>
                    <a:lnTo>
                      <a:pt x="497" y="910"/>
                    </a:lnTo>
                    <a:lnTo>
                      <a:pt x="494" y="911"/>
                    </a:lnTo>
                    <a:lnTo>
                      <a:pt x="499" y="911"/>
                    </a:lnTo>
                    <a:lnTo>
                      <a:pt x="497" y="910"/>
                    </a:lnTo>
                    <a:lnTo>
                      <a:pt x="494" y="911"/>
                    </a:lnTo>
                    <a:lnTo>
                      <a:pt x="499" y="911"/>
                    </a:lnTo>
                    <a:lnTo>
                      <a:pt x="499" y="907"/>
                    </a:lnTo>
                    <a:lnTo>
                      <a:pt x="497" y="906"/>
                    </a:lnTo>
                    <a:lnTo>
                      <a:pt x="496" y="902"/>
                    </a:lnTo>
                    <a:lnTo>
                      <a:pt x="492" y="903"/>
                    </a:lnTo>
                    <a:lnTo>
                      <a:pt x="497" y="903"/>
                    </a:lnTo>
                    <a:lnTo>
                      <a:pt x="496" y="902"/>
                    </a:lnTo>
                    <a:lnTo>
                      <a:pt x="492" y="903"/>
                    </a:lnTo>
                    <a:lnTo>
                      <a:pt x="497" y="903"/>
                    </a:lnTo>
                    <a:lnTo>
                      <a:pt x="497" y="892"/>
                    </a:lnTo>
                    <a:lnTo>
                      <a:pt x="496" y="892"/>
                    </a:lnTo>
                    <a:lnTo>
                      <a:pt x="495" y="886"/>
                    </a:lnTo>
                    <a:lnTo>
                      <a:pt x="491" y="886"/>
                    </a:lnTo>
                    <a:lnTo>
                      <a:pt x="496" y="886"/>
                    </a:lnTo>
                    <a:lnTo>
                      <a:pt x="491" y="886"/>
                    </a:lnTo>
                    <a:lnTo>
                      <a:pt x="496" y="886"/>
                    </a:lnTo>
                    <a:lnTo>
                      <a:pt x="496" y="880"/>
                    </a:lnTo>
                    <a:lnTo>
                      <a:pt x="495" y="872"/>
                    </a:lnTo>
                    <a:lnTo>
                      <a:pt x="490" y="872"/>
                    </a:lnTo>
                    <a:lnTo>
                      <a:pt x="495" y="872"/>
                    </a:lnTo>
                    <a:lnTo>
                      <a:pt x="490" y="872"/>
                    </a:lnTo>
                    <a:lnTo>
                      <a:pt x="495" y="872"/>
                    </a:lnTo>
                    <a:lnTo>
                      <a:pt x="495" y="857"/>
                    </a:lnTo>
                    <a:lnTo>
                      <a:pt x="494" y="848"/>
                    </a:lnTo>
                    <a:lnTo>
                      <a:pt x="488" y="848"/>
                    </a:lnTo>
                    <a:lnTo>
                      <a:pt x="494" y="848"/>
                    </a:lnTo>
                    <a:lnTo>
                      <a:pt x="488" y="848"/>
                    </a:lnTo>
                    <a:lnTo>
                      <a:pt x="494" y="848"/>
                    </a:lnTo>
                    <a:lnTo>
                      <a:pt x="494" y="837"/>
                    </a:lnTo>
                    <a:lnTo>
                      <a:pt x="492" y="827"/>
                    </a:lnTo>
                    <a:lnTo>
                      <a:pt x="487" y="827"/>
                    </a:lnTo>
                    <a:lnTo>
                      <a:pt x="492" y="827"/>
                    </a:lnTo>
                    <a:lnTo>
                      <a:pt x="487" y="827"/>
                    </a:lnTo>
                    <a:lnTo>
                      <a:pt x="492" y="827"/>
                    </a:lnTo>
                    <a:lnTo>
                      <a:pt x="492" y="817"/>
                    </a:lnTo>
                    <a:lnTo>
                      <a:pt x="491" y="805"/>
                    </a:lnTo>
                    <a:lnTo>
                      <a:pt x="486" y="805"/>
                    </a:lnTo>
                    <a:lnTo>
                      <a:pt x="491" y="805"/>
                    </a:lnTo>
                    <a:lnTo>
                      <a:pt x="486" y="805"/>
                    </a:lnTo>
                    <a:lnTo>
                      <a:pt x="491" y="805"/>
                    </a:lnTo>
                    <a:lnTo>
                      <a:pt x="491" y="780"/>
                    </a:lnTo>
                    <a:lnTo>
                      <a:pt x="490" y="766"/>
                    </a:lnTo>
                    <a:lnTo>
                      <a:pt x="485" y="766"/>
                    </a:lnTo>
                    <a:lnTo>
                      <a:pt x="490" y="766"/>
                    </a:lnTo>
                    <a:lnTo>
                      <a:pt x="485" y="766"/>
                    </a:lnTo>
                    <a:lnTo>
                      <a:pt x="490" y="766"/>
                    </a:lnTo>
                    <a:lnTo>
                      <a:pt x="490" y="752"/>
                    </a:lnTo>
                    <a:lnTo>
                      <a:pt x="488" y="736"/>
                    </a:lnTo>
                    <a:lnTo>
                      <a:pt x="488" y="721"/>
                    </a:lnTo>
                    <a:lnTo>
                      <a:pt x="487" y="705"/>
                    </a:lnTo>
                    <a:lnTo>
                      <a:pt x="487" y="669"/>
                    </a:lnTo>
                    <a:lnTo>
                      <a:pt x="486" y="651"/>
                    </a:lnTo>
                    <a:lnTo>
                      <a:pt x="486" y="632"/>
                    </a:lnTo>
                    <a:lnTo>
                      <a:pt x="485" y="611"/>
                    </a:lnTo>
                    <a:lnTo>
                      <a:pt x="485" y="590"/>
                    </a:lnTo>
                    <a:lnTo>
                      <a:pt x="483" y="568"/>
                    </a:lnTo>
                    <a:lnTo>
                      <a:pt x="483" y="523"/>
                    </a:lnTo>
                    <a:lnTo>
                      <a:pt x="482" y="499"/>
                    </a:lnTo>
                    <a:lnTo>
                      <a:pt x="482" y="491"/>
                    </a:lnTo>
                    <a:lnTo>
                      <a:pt x="481" y="491"/>
                    </a:lnTo>
                    <a:lnTo>
                      <a:pt x="479" y="488"/>
                    </a:lnTo>
                    <a:lnTo>
                      <a:pt x="477" y="487"/>
                    </a:lnTo>
                    <a:lnTo>
                      <a:pt x="468" y="487"/>
                    </a:lnTo>
                    <a:lnTo>
                      <a:pt x="468" y="491"/>
                    </a:lnTo>
                    <a:lnTo>
                      <a:pt x="473" y="491"/>
                    </a:lnTo>
                    <a:lnTo>
                      <a:pt x="472" y="491"/>
                    </a:lnTo>
                    <a:lnTo>
                      <a:pt x="470" y="488"/>
                    </a:lnTo>
                    <a:lnTo>
                      <a:pt x="468" y="487"/>
                    </a:lnTo>
                    <a:lnTo>
                      <a:pt x="468" y="491"/>
                    </a:lnTo>
                    <a:lnTo>
                      <a:pt x="473" y="491"/>
                    </a:lnTo>
                    <a:lnTo>
                      <a:pt x="473" y="465"/>
                    </a:lnTo>
                    <a:lnTo>
                      <a:pt x="472" y="437"/>
                    </a:lnTo>
                    <a:lnTo>
                      <a:pt x="472" y="381"/>
                    </a:lnTo>
                    <a:lnTo>
                      <a:pt x="470" y="353"/>
                    </a:lnTo>
                    <a:lnTo>
                      <a:pt x="470" y="327"/>
                    </a:lnTo>
                    <a:lnTo>
                      <a:pt x="469" y="301"/>
                    </a:lnTo>
                    <a:lnTo>
                      <a:pt x="469" y="275"/>
                    </a:lnTo>
                    <a:lnTo>
                      <a:pt x="468" y="252"/>
                    </a:lnTo>
                    <a:lnTo>
                      <a:pt x="468" y="207"/>
                    </a:lnTo>
                    <a:lnTo>
                      <a:pt x="466" y="186"/>
                    </a:lnTo>
                    <a:lnTo>
                      <a:pt x="466" y="166"/>
                    </a:lnTo>
                    <a:lnTo>
                      <a:pt x="465" y="150"/>
                    </a:lnTo>
                    <a:lnTo>
                      <a:pt x="465" y="133"/>
                    </a:lnTo>
                    <a:lnTo>
                      <a:pt x="464" y="119"/>
                    </a:lnTo>
                    <a:lnTo>
                      <a:pt x="459" y="119"/>
                    </a:lnTo>
                    <a:lnTo>
                      <a:pt x="464" y="119"/>
                    </a:lnTo>
                    <a:lnTo>
                      <a:pt x="459" y="119"/>
                    </a:lnTo>
                    <a:lnTo>
                      <a:pt x="464" y="119"/>
                    </a:lnTo>
                    <a:lnTo>
                      <a:pt x="464" y="95"/>
                    </a:lnTo>
                    <a:lnTo>
                      <a:pt x="463" y="86"/>
                    </a:lnTo>
                    <a:lnTo>
                      <a:pt x="457" y="86"/>
                    </a:lnTo>
                    <a:lnTo>
                      <a:pt x="463" y="86"/>
                    </a:lnTo>
                    <a:lnTo>
                      <a:pt x="457" y="86"/>
                    </a:lnTo>
                    <a:lnTo>
                      <a:pt x="463" y="86"/>
                    </a:lnTo>
                    <a:lnTo>
                      <a:pt x="463" y="79"/>
                    </a:lnTo>
                    <a:lnTo>
                      <a:pt x="461" y="79"/>
                    </a:lnTo>
                    <a:lnTo>
                      <a:pt x="460" y="73"/>
                    </a:lnTo>
                    <a:lnTo>
                      <a:pt x="456" y="73"/>
                    </a:lnTo>
                    <a:lnTo>
                      <a:pt x="461" y="73"/>
                    </a:lnTo>
                    <a:lnTo>
                      <a:pt x="456" y="73"/>
                    </a:lnTo>
                    <a:lnTo>
                      <a:pt x="461" y="73"/>
                    </a:lnTo>
                    <a:lnTo>
                      <a:pt x="461" y="68"/>
                    </a:lnTo>
                    <a:lnTo>
                      <a:pt x="460" y="68"/>
                    </a:lnTo>
                    <a:lnTo>
                      <a:pt x="460" y="67"/>
                    </a:lnTo>
                    <a:lnTo>
                      <a:pt x="459" y="64"/>
                    </a:lnTo>
                    <a:lnTo>
                      <a:pt x="455" y="66"/>
                    </a:lnTo>
                    <a:lnTo>
                      <a:pt x="460" y="66"/>
                    </a:lnTo>
                    <a:lnTo>
                      <a:pt x="459" y="64"/>
                    </a:lnTo>
                    <a:lnTo>
                      <a:pt x="455" y="66"/>
                    </a:lnTo>
                    <a:lnTo>
                      <a:pt x="460" y="66"/>
                    </a:lnTo>
                    <a:lnTo>
                      <a:pt x="460" y="63"/>
                    </a:lnTo>
                    <a:lnTo>
                      <a:pt x="459" y="63"/>
                    </a:lnTo>
                    <a:lnTo>
                      <a:pt x="459" y="61"/>
                    </a:lnTo>
                    <a:lnTo>
                      <a:pt x="457" y="59"/>
                    </a:lnTo>
                    <a:lnTo>
                      <a:pt x="454" y="62"/>
                    </a:lnTo>
                    <a:lnTo>
                      <a:pt x="459" y="62"/>
                    </a:lnTo>
                    <a:lnTo>
                      <a:pt x="457" y="59"/>
                    </a:lnTo>
                    <a:lnTo>
                      <a:pt x="454" y="62"/>
                    </a:lnTo>
                    <a:lnTo>
                      <a:pt x="459" y="62"/>
                    </a:lnTo>
                    <a:lnTo>
                      <a:pt x="459" y="59"/>
                    </a:lnTo>
                    <a:lnTo>
                      <a:pt x="457" y="59"/>
                    </a:lnTo>
                    <a:lnTo>
                      <a:pt x="457" y="57"/>
                    </a:lnTo>
                    <a:lnTo>
                      <a:pt x="456" y="55"/>
                    </a:lnTo>
                    <a:lnTo>
                      <a:pt x="452" y="58"/>
                    </a:lnTo>
                    <a:lnTo>
                      <a:pt x="457" y="58"/>
                    </a:lnTo>
                    <a:lnTo>
                      <a:pt x="456" y="55"/>
                    </a:lnTo>
                    <a:lnTo>
                      <a:pt x="452" y="58"/>
                    </a:lnTo>
                    <a:lnTo>
                      <a:pt x="457" y="58"/>
                    </a:lnTo>
                    <a:lnTo>
                      <a:pt x="457" y="55"/>
                    </a:lnTo>
                    <a:lnTo>
                      <a:pt x="456" y="55"/>
                    </a:lnTo>
                    <a:lnTo>
                      <a:pt x="456" y="53"/>
                    </a:lnTo>
                    <a:lnTo>
                      <a:pt x="455" y="51"/>
                    </a:lnTo>
                    <a:lnTo>
                      <a:pt x="451" y="54"/>
                    </a:lnTo>
                    <a:lnTo>
                      <a:pt x="456" y="54"/>
                    </a:lnTo>
                    <a:lnTo>
                      <a:pt x="455" y="51"/>
                    </a:lnTo>
                    <a:lnTo>
                      <a:pt x="451" y="54"/>
                    </a:lnTo>
                    <a:lnTo>
                      <a:pt x="456" y="54"/>
                    </a:lnTo>
                    <a:lnTo>
                      <a:pt x="456" y="53"/>
                    </a:lnTo>
                    <a:lnTo>
                      <a:pt x="455" y="53"/>
                    </a:lnTo>
                    <a:lnTo>
                      <a:pt x="454" y="50"/>
                    </a:lnTo>
                    <a:lnTo>
                      <a:pt x="451" y="49"/>
                    </a:lnTo>
                    <a:lnTo>
                      <a:pt x="448" y="49"/>
                    </a:lnTo>
                    <a:lnTo>
                      <a:pt x="446" y="50"/>
                    </a:lnTo>
                    <a:lnTo>
                      <a:pt x="444" y="53"/>
                    </a:lnTo>
                    <a:lnTo>
                      <a:pt x="444" y="54"/>
                    </a:lnTo>
                    <a:lnTo>
                      <a:pt x="448" y="54"/>
                    </a:lnTo>
                    <a:lnTo>
                      <a:pt x="446" y="51"/>
                    </a:lnTo>
                    <a:lnTo>
                      <a:pt x="444" y="54"/>
                    </a:lnTo>
                    <a:lnTo>
                      <a:pt x="448" y="54"/>
                    </a:lnTo>
                    <a:lnTo>
                      <a:pt x="446" y="51"/>
                    </a:lnTo>
                    <a:lnTo>
                      <a:pt x="444" y="53"/>
                    </a:lnTo>
                    <a:lnTo>
                      <a:pt x="443" y="55"/>
                    </a:lnTo>
                    <a:lnTo>
                      <a:pt x="443" y="57"/>
                    </a:lnTo>
                    <a:lnTo>
                      <a:pt x="447" y="57"/>
                    </a:lnTo>
                    <a:lnTo>
                      <a:pt x="444" y="54"/>
                    </a:lnTo>
                    <a:lnTo>
                      <a:pt x="443" y="57"/>
                    </a:lnTo>
                    <a:lnTo>
                      <a:pt x="447" y="57"/>
                    </a:lnTo>
                    <a:lnTo>
                      <a:pt x="444" y="54"/>
                    </a:lnTo>
                    <a:lnTo>
                      <a:pt x="443" y="55"/>
                    </a:lnTo>
                    <a:lnTo>
                      <a:pt x="442" y="58"/>
                    </a:lnTo>
                    <a:lnTo>
                      <a:pt x="442" y="61"/>
                    </a:lnTo>
                    <a:lnTo>
                      <a:pt x="446" y="61"/>
                    </a:lnTo>
                    <a:lnTo>
                      <a:pt x="442" y="59"/>
                    </a:lnTo>
                    <a:lnTo>
                      <a:pt x="442" y="61"/>
                    </a:lnTo>
                    <a:lnTo>
                      <a:pt x="446" y="61"/>
                    </a:lnTo>
                    <a:lnTo>
                      <a:pt x="442" y="59"/>
                    </a:lnTo>
                    <a:lnTo>
                      <a:pt x="441" y="62"/>
                    </a:lnTo>
                    <a:lnTo>
                      <a:pt x="441" y="70"/>
                    </a:lnTo>
                    <a:lnTo>
                      <a:pt x="444" y="70"/>
                    </a:lnTo>
                    <a:lnTo>
                      <a:pt x="441" y="68"/>
                    </a:lnTo>
                    <a:lnTo>
                      <a:pt x="441" y="70"/>
                    </a:lnTo>
                    <a:lnTo>
                      <a:pt x="444" y="70"/>
                    </a:lnTo>
                    <a:lnTo>
                      <a:pt x="441" y="68"/>
                    </a:lnTo>
                    <a:lnTo>
                      <a:pt x="439" y="72"/>
                    </a:lnTo>
                    <a:lnTo>
                      <a:pt x="439" y="79"/>
                    </a:lnTo>
                    <a:lnTo>
                      <a:pt x="443" y="79"/>
                    </a:lnTo>
                    <a:lnTo>
                      <a:pt x="439" y="77"/>
                    </a:lnTo>
                    <a:lnTo>
                      <a:pt x="439" y="79"/>
                    </a:lnTo>
                    <a:lnTo>
                      <a:pt x="443" y="79"/>
                    </a:lnTo>
                    <a:lnTo>
                      <a:pt x="439" y="77"/>
                    </a:lnTo>
                    <a:lnTo>
                      <a:pt x="438" y="82"/>
                    </a:lnTo>
                    <a:lnTo>
                      <a:pt x="438" y="89"/>
                    </a:lnTo>
                    <a:lnTo>
                      <a:pt x="442" y="89"/>
                    </a:lnTo>
                    <a:lnTo>
                      <a:pt x="438" y="88"/>
                    </a:lnTo>
                    <a:lnTo>
                      <a:pt x="438" y="89"/>
                    </a:lnTo>
                    <a:lnTo>
                      <a:pt x="442" y="89"/>
                    </a:lnTo>
                    <a:lnTo>
                      <a:pt x="438" y="88"/>
                    </a:lnTo>
                    <a:lnTo>
                      <a:pt x="437" y="93"/>
                    </a:lnTo>
                    <a:lnTo>
                      <a:pt x="437" y="108"/>
                    </a:lnTo>
                    <a:lnTo>
                      <a:pt x="441" y="108"/>
                    </a:lnTo>
                    <a:lnTo>
                      <a:pt x="437" y="108"/>
                    </a:lnTo>
                    <a:lnTo>
                      <a:pt x="441" y="108"/>
                    </a:lnTo>
                    <a:lnTo>
                      <a:pt x="437" y="108"/>
                    </a:lnTo>
                    <a:lnTo>
                      <a:pt x="435" y="116"/>
                    </a:lnTo>
                    <a:lnTo>
                      <a:pt x="435" y="124"/>
                    </a:lnTo>
                    <a:lnTo>
                      <a:pt x="439" y="124"/>
                    </a:lnTo>
                    <a:lnTo>
                      <a:pt x="435" y="124"/>
                    </a:lnTo>
                    <a:lnTo>
                      <a:pt x="439" y="124"/>
                    </a:lnTo>
                    <a:lnTo>
                      <a:pt x="435" y="124"/>
                    </a:lnTo>
                    <a:lnTo>
                      <a:pt x="434" y="133"/>
                    </a:lnTo>
                    <a:lnTo>
                      <a:pt x="434" y="142"/>
                    </a:lnTo>
                    <a:lnTo>
                      <a:pt x="438" y="142"/>
                    </a:lnTo>
                    <a:lnTo>
                      <a:pt x="434" y="142"/>
                    </a:lnTo>
                    <a:lnTo>
                      <a:pt x="438" y="142"/>
                    </a:lnTo>
                    <a:lnTo>
                      <a:pt x="434" y="142"/>
                    </a:lnTo>
                    <a:lnTo>
                      <a:pt x="433" y="152"/>
                    </a:lnTo>
                    <a:lnTo>
                      <a:pt x="433" y="174"/>
                    </a:lnTo>
                    <a:lnTo>
                      <a:pt x="437" y="174"/>
                    </a:lnTo>
                    <a:lnTo>
                      <a:pt x="433" y="174"/>
                    </a:lnTo>
                    <a:lnTo>
                      <a:pt x="437" y="174"/>
                    </a:lnTo>
                    <a:lnTo>
                      <a:pt x="433" y="174"/>
                    </a:lnTo>
                    <a:lnTo>
                      <a:pt x="432" y="186"/>
                    </a:lnTo>
                    <a:lnTo>
                      <a:pt x="432" y="199"/>
                    </a:lnTo>
                    <a:lnTo>
                      <a:pt x="435" y="199"/>
                    </a:lnTo>
                    <a:lnTo>
                      <a:pt x="432" y="199"/>
                    </a:lnTo>
                    <a:lnTo>
                      <a:pt x="435" y="199"/>
                    </a:lnTo>
                    <a:lnTo>
                      <a:pt x="432" y="199"/>
                    </a:lnTo>
                    <a:lnTo>
                      <a:pt x="430" y="212"/>
                    </a:lnTo>
                    <a:lnTo>
                      <a:pt x="430" y="226"/>
                    </a:lnTo>
                    <a:lnTo>
                      <a:pt x="434" y="226"/>
                    </a:lnTo>
                    <a:lnTo>
                      <a:pt x="430" y="226"/>
                    </a:lnTo>
                    <a:lnTo>
                      <a:pt x="434" y="226"/>
                    </a:lnTo>
                    <a:lnTo>
                      <a:pt x="430" y="226"/>
                    </a:lnTo>
                    <a:lnTo>
                      <a:pt x="429" y="241"/>
                    </a:lnTo>
                    <a:lnTo>
                      <a:pt x="429" y="272"/>
                    </a:lnTo>
                    <a:lnTo>
                      <a:pt x="433" y="272"/>
                    </a:lnTo>
                    <a:lnTo>
                      <a:pt x="429" y="272"/>
                    </a:lnTo>
                    <a:lnTo>
                      <a:pt x="433" y="272"/>
                    </a:lnTo>
                    <a:lnTo>
                      <a:pt x="429" y="272"/>
                    </a:lnTo>
                    <a:lnTo>
                      <a:pt x="428" y="291"/>
                    </a:lnTo>
                    <a:lnTo>
                      <a:pt x="428" y="307"/>
                    </a:lnTo>
                    <a:lnTo>
                      <a:pt x="432" y="307"/>
                    </a:lnTo>
                    <a:lnTo>
                      <a:pt x="428" y="307"/>
                    </a:lnTo>
                    <a:lnTo>
                      <a:pt x="432" y="307"/>
                    </a:lnTo>
                    <a:lnTo>
                      <a:pt x="428" y="307"/>
                    </a:lnTo>
                    <a:lnTo>
                      <a:pt x="426" y="327"/>
                    </a:lnTo>
                    <a:lnTo>
                      <a:pt x="426" y="345"/>
                    </a:lnTo>
                    <a:lnTo>
                      <a:pt x="425" y="366"/>
                    </a:lnTo>
                    <a:lnTo>
                      <a:pt x="425" y="408"/>
                    </a:lnTo>
                    <a:lnTo>
                      <a:pt x="424" y="430"/>
                    </a:lnTo>
                    <a:lnTo>
                      <a:pt x="424" y="453"/>
                    </a:lnTo>
                    <a:lnTo>
                      <a:pt x="423" y="477"/>
                    </a:lnTo>
                    <a:lnTo>
                      <a:pt x="423" y="491"/>
                    </a:lnTo>
                    <a:lnTo>
                      <a:pt x="426" y="491"/>
                    </a:lnTo>
                    <a:lnTo>
                      <a:pt x="426" y="487"/>
                    </a:lnTo>
                    <a:lnTo>
                      <a:pt x="424" y="488"/>
                    </a:lnTo>
                    <a:lnTo>
                      <a:pt x="423" y="491"/>
                    </a:lnTo>
                    <a:lnTo>
                      <a:pt x="426" y="491"/>
                    </a:lnTo>
                    <a:lnTo>
                      <a:pt x="426" y="487"/>
                    </a:lnTo>
                    <a:lnTo>
                      <a:pt x="419" y="487"/>
                    </a:lnTo>
                    <a:lnTo>
                      <a:pt x="416" y="488"/>
                    </a:lnTo>
                    <a:lnTo>
                      <a:pt x="415" y="491"/>
                    </a:lnTo>
                    <a:lnTo>
                      <a:pt x="413" y="510"/>
                    </a:lnTo>
                    <a:lnTo>
                      <a:pt x="413" y="539"/>
                    </a:lnTo>
                    <a:lnTo>
                      <a:pt x="412" y="567"/>
                    </a:lnTo>
                    <a:lnTo>
                      <a:pt x="412" y="594"/>
                    </a:lnTo>
                    <a:lnTo>
                      <a:pt x="411" y="621"/>
                    </a:lnTo>
                    <a:lnTo>
                      <a:pt x="411" y="674"/>
                    </a:lnTo>
                    <a:lnTo>
                      <a:pt x="410" y="700"/>
                    </a:lnTo>
                    <a:lnTo>
                      <a:pt x="410" y="725"/>
                    </a:lnTo>
                    <a:lnTo>
                      <a:pt x="408" y="748"/>
                    </a:lnTo>
                    <a:lnTo>
                      <a:pt x="408" y="770"/>
                    </a:lnTo>
                    <a:lnTo>
                      <a:pt x="407" y="791"/>
                    </a:lnTo>
                    <a:lnTo>
                      <a:pt x="407" y="828"/>
                    </a:lnTo>
                    <a:lnTo>
                      <a:pt x="411" y="828"/>
                    </a:lnTo>
                    <a:lnTo>
                      <a:pt x="407" y="828"/>
                    </a:lnTo>
                    <a:lnTo>
                      <a:pt x="411" y="828"/>
                    </a:lnTo>
                    <a:lnTo>
                      <a:pt x="407" y="828"/>
                    </a:lnTo>
                    <a:lnTo>
                      <a:pt x="406" y="845"/>
                    </a:lnTo>
                    <a:lnTo>
                      <a:pt x="406" y="859"/>
                    </a:lnTo>
                    <a:lnTo>
                      <a:pt x="410" y="859"/>
                    </a:lnTo>
                    <a:lnTo>
                      <a:pt x="406" y="859"/>
                    </a:lnTo>
                    <a:lnTo>
                      <a:pt x="410" y="859"/>
                    </a:lnTo>
                    <a:lnTo>
                      <a:pt x="406" y="859"/>
                    </a:lnTo>
                    <a:lnTo>
                      <a:pt x="404" y="872"/>
                    </a:lnTo>
                    <a:lnTo>
                      <a:pt x="404" y="884"/>
                    </a:lnTo>
                    <a:lnTo>
                      <a:pt x="408" y="884"/>
                    </a:lnTo>
                    <a:lnTo>
                      <a:pt x="404" y="884"/>
                    </a:lnTo>
                    <a:lnTo>
                      <a:pt x="408" y="884"/>
                    </a:lnTo>
                    <a:lnTo>
                      <a:pt x="404" y="884"/>
                    </a:lnTo>
                    <a:lnTo>
                      <a:pt x="403" y="893"/>
                    </a:lnTo>
                    <a:lnTo>
                      <a:pt x="403" y="907"/>
                    </a:lnTo>
                    <a:lnTo>
                      <a:pt x="407" y="907"/>
                    </a:lnTo>
                    <a:lnTo>
                      <a:pt x="403" y="906"/>
                    </a:lnTo>
                    <a:lnTo>
                      <a:pt x="403" y="907"/>
                    </a:lnTo>
                    <a:lnTo>
                      <a:pt x="407" y="907"/>
                    </a:lnTo>
                    <a:lnTo>
                      <a:pt x="403" y="906"/>
                    </a:lnTo>
                    <a:lnTo>
                      <a:pt x="402" y="908"/>
                    </a:lnTo>
                    <a:lnTo>
                      <a:pt x="402" y="912"/>
                    </a:lnTo>
                    <a:lnTo>
                      <a:pt x="406" y="912"/>
                    </a:lnTo>
                    <a:lnTo>
                      <a:pt x="402" y="911"/>
                    </a:lnTo>
                    <a:lnTo>
                      <a:pt x="402" y="912"/>
                    </a:lnTo>
                    <a:lnTo>
                      <a:pt x="406" y="912"/>
                    </a:lnTo>
                    <a:lnTo>
                      <a:pt x="402" y="911"/>
                    </a:lnTo>
                    <a:lnTo>
                      <a:pt x="401" y="914"/>
                    </a:lnTo>
                    <a:lnTo>
                      <a:pt x="401" y="917"/>
                    </a:lnTo>
                    <a:lnTo>
                      <a:pt x="404" y="917"/>
                    </a:lnTo>
                    <a:lnTo>
                      <a:pt x="401" y="916"/>
                    </a:lnTo>
                    <a:lnTo>
                      <a:pt x="401" y="917"/>
                    </a:lnTo>
                    <a:lnTo>
                      <a:pt x="404" y="917"/>
                    </a:lnTo>
                    <a:lnTo>
                      <a:pt x="401" y="916"/>
                    </a:lnTo>
                    <a:lnTo>
                      <a:pt x="399" y="919"/>
                    </a:lnTo>
                    <a:lnTo>
                      <a:pt x="399" y="924"/>
                    </a:lnTo>
                    <a:lnTo>
                      <a:pt x="403" y="924"/>
                    </a:lnTo>
                    <a:lnTo>
                      <a:pt x="401" y="921"/>
                    </a:lnTo>
                    <a:lnTo>
                      <a:pt x="399" y="924"/>
                    </a:lnTo>
                    <a:lnTo>
                      <a:pt x="403" y="924"/>
                    </a:lnTo>
                    <a:lnTo>
                      <a:pt x="401" y="921"/>
                    </a:lnTo>
                    <a:lnTo>
                      <a:pt x="399" y="923"/>
                    </a:lnTo>
                    <a:lnTo>
                      <a:pt x="398" y="925"/>
                    </a:lnTo>
                    <a:lnTo>
                      <a:pt x="398" y="926"/>
                    </a:lnTo>
                    <a:lnTo>
                      <a:pt x="402" y="926"/>
                    </a:lnTo>
                    <a:lnTo>
                      <a:pt x="399" y="924"/>
                    </a:lnTo>
                    <a:lnTo>
                      <a:pt x="398" y="926"/>
                    </a:lnTo>
                    <a:lnTo>
                      <a:pt x="402" y="926"/>
                    </a:lnTo>
                    <a:lnTo>
                      <a:pt x="399" y="924"/>
                    </a:lnTo>
                    <a:lnTo>
                      <a:pt x="398" y="925"/>
                    </a:lnTo>
                    <a:lnTo>
                      <a:pt x="397" y="928"/>
                    </a:lnTo>
                    <a:lnTo>
                      <a:pt x="397" y="929"/>
                    </a:lnTo>
                    <a:lnTo>
                      <a:pt x="401" y="929"/>
                    </a:lnTo>
                    <a:lnTo>
                      <a:pt x="401" y="925"/>
                    </a:lnTo>
                    <a:lnTo>
                      <a:pt x="398" y="926"/>
                    </a:lnTo>
                    <a:lnTo>
                      <a:pt x="397" y="929"/>
                    </a:lnTo>
                    <a:lnTo>
                      <a:pt x="401" y="929"/>
                    </a:lnTo>
                    <a:lnTo>
                      <a:pt x="401" y="925"/>
                    </a:lnTo>
                    <a:lnTo>
                      <a:pt x="398" y="925"/>
                    </a:lnTo>
                    <a:lnTo>
                      <a:pt x="398" y="929"/>
                    </a:lnTo>
                    <a:lnTo>
                      <a:pt x="402" y="926"/>
                    </a:lnTo>
                    <a:lnTo>
                      <a:pt x="398" y="925"/>
                    </a:lnTo>
                    <a:lnTo>
                      <a:pt x="398" y="929"/>
                    </a:lnTo>
                    <a:lnTo>
                      <a:pt x="402" y="926"/>
                    </a:lnTo>
                    <a:lnTo>
                      <a:pt x="401" y="925"/>
                    </a:lnTo>
                    <a:lnTo>
                      <a:pt x="397" y="928"/>
                    </a:lnTo>
                    <a:lnTo>
                      <a:pt x="402" y="928"/>
                    </a:lnTo>
                    <a:lnTo>
                      <a:pt x="401" y="925"/>
                    </a:lnTo>
                    <a:lnTo>
                      <a:pt x="397" y="928"/>
                    </a:lnTo>
                    <a:lnTo>
                      <a:pt x="402" y="928"/>
                    </a:lnTo>
                    <a:lnTo>
                      <a:pt x="402" y="926"/>
                    </a:lnTo>
                    <a:lnTo>
                      <a:pt x="401" y="926"/>
                    </a:lnTo>
                    <a:lnTo>
                      <a:pt x="401" y="924"/>
                    </a:lnTo>
                    <a:lnTo>
                      <a:pt x="399" y="923"/>
                    </a:lnTo>
                    <a:lnTo>
                      <a:pt x="395" y="925"/>
                    </a:lnTo>
                    <a:lnTo>
                      <a:pt x="401" y="925"/>
                    </a:lnTo>
                    <a:lnTo>
                      <a:pt x="399" y="923"/>
                    </a:lnTo>
                    <a:lnTo>
                      <a:pt x="395" y="925"/>
                    </a:lnTo>
                    <a:lnTo>
                      <a:pt x="401" y="925"/>
                    </a:lnTo>
                    <a:lnTo>
                      <a:pt x="401" y="920"/>
                    </a:lnTo>
                    <a:lnTo>
                      <a:pt x="399" y="920"/>
                    </a:lnTo>
                    <a:lnTo>
                      <a:pt x="399" y="919"/>
                    </a:lnTo>
                    <a:lnTo>
                      <a:pt x="398" y="916"/>
                    </a:lnTo>
                    <a:lnTo>
                      <a:pt x="394" y="917"/>
                    </a:lnTo>
                    <a:lnTo>
                      <a:pt x="399" y="917"/>
                    </a:lnTo>
                    <a:lnTo>
                      <a:pt x="398" y="916"/>
                    </a:lnTo>
                    <a:lnTo>
                      <a:pt x="394" y="917"/>
                    </a:lnTo>
                    <a:lnTo>
                      <a:pt x="399" y="917"/>
                    </a:lnTo>
                    <a:lnTo>
                      <a:pt x="399" y="914"/>
                    </a:lnTo>
                    <a:lnTo>
                      <a:pt x="398" y="912"/>
                    </a:lnTo>
                    <a:lnTo>
                      <a:pt x="397" y="908"/>
                    </a:lnTo>
                    <a:lnTo>
                      <a:pt x="393" y="910"/>
                    </a:lnTo>
                    <a:lnTo>
                      <a:pt x="398" y="910"/>
                    </a:lnTo>
                    <a:lnTo>
                      <a:pt x="397" y="908"/>
                    </a:lnTo>
                    <a:lnTo>
                      <a:pt x="393" y="910"/>
                    </a:lnTo>
                    <a:lnTo>
                      <a:pt x="398" y="910"/>
                    </a:lnTo>
                    <a:lnTo>
                      <a:pt x="398" y="906"/>
                    </a:lnTo>
                    <a:lnTo>
                      <a:pt x="397" y="906"/>
                    </a:lnTo>
                    <a:lnTo>
                      <a:pt x="395" y="901"/>
                    </a:lnTo>
                    <a:lnTo>
                      <a:pt x="392" y="901"/>
                    </a:lnTo>
                    <a:lnTo>
                      <a:pt x="397" y="901"/>
                    </a:lnTo>
                    <a:lnTo>
                      <a:pt x="392" y="901"/>
                    </a:lnTo>
                    <a:lnTo>
                      <a:pt x="397" y="901"/>
                    </a:lnTo>
                    <a:lnTo>
                      <a:pt x="397" y="890"/>
                    </a:lnTo>
                    <a:lnTo>
                      <a:pt x="395" y="890"/>
                    </a:lnTo>
                    <a:lnTo>
                      <a:pt x="394" y="884"/>
                    </a:lnTo>
                    <a:lnTo>
                      <a:pt x="390" y="884"/>
                    </a:lnTo>
                    <a:lnTo>
                      <a:pt x="395" y="884"/>
                    </a:lnTo>
                    <a:lnTo>
                      <a:pt x="390" y="884"/>
                    </a:lnTo>
                    <a:lnTo>
                      <a:pt x="395" y="884"/>
                    </a:lnTo>
                    <a:lnTo>
                      <a:pt x="395" y="877"/>
                    </a:lnTo>
                    <a:lnTo>
                      <a:pt x="394" y="870"/>
                    </a:lnTo>
                    <a:lnTo>
                      <a:pt x="389" y="870"/>
                    </a:lnTo>
                    <a:lnTo>
                      <a:pt x="394" y="870"/>
                    </a:lnTo>
                    <a:lnTo>
                      <a:pt x="389" y="870"/>
                    </a:lnTo>
                    <a:lnTo>
                      <a:pt x="394" y="870"/>
                    </a:lnTo>
                    <a:lnTo>
                      <a:pt x="394" y="862"/>
                    </a:lnTo>
                    <a:lnTo>
                      <a:pt x="393" y="853"/>
                    </a:lnTo>
                    <a:lnTo>
                      <a:pt x="388" y="853"/>
                    </a:lnTo>
                    <a:lnTo>
                      <a:pt x="393" y="853"/>
                    </a:lnTo>
                    <a:lnTo>
                      <a:pt x="388" y="853"/>
                    </a:lnTo>
                    <a:lnTo>
                      <a:pt x="393" y="853"/>
                    </a:lnTo>
                    <a:lnTo>
                      <a:pt x="393" y="835"/>
                    </a:lnTo>
                    <a:lnTo>
                      <a:pt x="392" y="823"/>
                    </a:lnTo>
                    <a:lnTo>
                      <a:pt x="386" y="823"/>
                    </a:lnTo>
                    <a:lnTo>
                      <a:pt x="392" y="823"/>
                    </a:lnTo>
                    <a:lnTo>
                      <a:pt x="386" y="823"/>
                    </a:lnTo>
                    <a:lnTo>
                      <a:pt x="392" y="823"/>
                    </a:lnTo>
                    <a:lnTo>
                      <a:pt x="392" y="813"/>
                    </a:lnTo>
                    <a:lnTo>
                      <a:pt x="390" y="801"/>
                    </a:lnTo>
                    <a:lnTo>
                      <a:pt x="385" y="801"/>
                    </a:lnTo>
                    <a:lnTo>
                      <a:pt x="390" y="801"/>
                    </a:lnTo>
                    <a:lnTo>
                      <a:pt x="385" y="801"/>
                    </a:lnTo>
                    <a:lnTo>
                      <a:pt x="390" y="801"/>
                    </a:lnTo>
                    <a:lnTo>
                      <a:pt x="390" y="775"/>
                    </a:lnTo>
                    <a:lnTo>
                      <a:pt x="389" y="762"/>
                    </a:lnTo>
                    <a:lnTo>
                      <a:pt x="384" y="762"/>
                    </a:lnTo>
                    <a:lnTo>
                      <a:pt x="389" y="762"/>
                    </a:lnTo>
                    <a:lnTo>
                      <a:pt x="384" y="762"/>
                    </a:lnTo>
                    <a:lnTo>
                      <a:pt x="389" y="762"/>
                    </a:lnTo>
                    <a:lnTo>
                      <a:pt x="389" y="747"/>
                    </a:lnTo>
                    <a:lnTo>
                      <a:pt x="388" y="733"/>
                    </a:lnTo>
                    <a:lnTo>
                      <a:pt x="382" y="733"/>
                    </a:lnTo>
                    <a:lnTo>
                      <a:pt x="388" y="733"/>
                    </a:lnTo>
                    <a:lnTo>
                      <a:pt x="382" y="733"/>
                    </a:lnTo>
                    <a:lnTo>
                      <a:pt x="388" y="733"/>
                    </a:lnTo>
                    <a:lnTo>
                      <a:pt x="388" y="716"/>
                    </a:lnTo>
                    <a:lnTo>
                      <a:pt x="386" y="699"/>
                    </a:lnTo>
                    <a:lnTo>
                      <a:pt x="386" y="664"/>
                    </a:lnTo>
                    <a:lnTo>
                      <a:pt x="385" y="645"/>
                    </a:lnTo>
                    <a:lnTo>
                      <a:pt x="385" y="625"/>
                    </a:lnTo>
                    <a:lnTo>
                      <a:pt x="384" y="605"/>
                    </a:lnTo>
                    <a:lnTo>
                      <a:pt x="384" y="584"/>
                    </a:lnTo>
                    <a:lnTo>
                      <a:pt x="382" y="562"/>
                    </a:lnTo>
                    <a:lnTo>
                      <a:pt x="382" y="515"/>
                    </a:lnTo>
                    <a:lnTo>
                      <a:pt x="381" y="491"/>
                    </a:lnTo>
                    <a:lnTo>
                      <a:pt x="379" y="488"/>
                    </a:lnTo>
                    <a:lnTo>
                      <a:pt x="376" y="487"/>
                    </a:lnTo>
                    <a:lnTo>
                      <a:pt x="368" y="487"/>
                    </a:lnTo>
                    <a:lnTo>
                      <a:pt x="368" y="491"/>
                    </a:lnTo>
                    <a:lnTo>
                      <a:pt x="372" y="491"/>
                    </a:lnTo>
                    <a:lnTo>
                      <a:pt x="371" y="488"/>
                    </a:lnTo>
                    <a:lnTo>
                      <a:pt x="368" y="487"/>
                    </a:lnTo>
                    <a:lnTo>
                      <a:pt x="368" y="491"/>
                    </a:lnTo>
                    <a:lnTo>
                      <a:pt x="372" y="491"/>
                    </a:lnTo>
                    <a:lnTo>
                      <a:pt x="371" y="486"/>
                    </a:lnTo>
                    <a:lnTo>
                      <a:pt x="367" y="486"/>
                    </a:lnTo>
                    <a:lnTo>
                      <a:pt x="372" y="486"/>
                    </a:lnTo>
                    <a:lnTo>
                      <a:pt x="367" y="486"/>
                    </a:lnTo>
                    <a:lnTo>
                      <a:pt x="372" y="486"/>
                    </a:lnTo>
                    <a:lnTo>
                      <a:pt x="372" y="457"/>
                    </a:lnTo>
                    <a:lnTo>
                      <a:pt x="371" y="428"/>
                    </a:lnTo>
                    <a:lnTo>
                      <a:pt x="371" y="372"/>
                    </a:lnTo>
                    <a:lnTo>
                      <a:pt x="370" y="345"/>
                    </a:lnTo>
                    <a:lnTo>
                      <a:pt x="370" y="319"/>
                    </a:lnTo>
                    <a:lnTo>
                      <a:pt x="368" y="293"/>
                    </a:lnTo>
                    <a:lnTo>
                      <a:pt x="368" y="267"/>
                    </a:lnTo>
                    <a:lnTo>
                      <a:pt x="367" y="244"/>
                    </a:lnTo>
                    <a:lnTo>
                      <a:pt x="367" y="200"/>
                    </a:lnTo>
                    <a:lnTo>
                      <a:pt x="366" y="179"/>
                    </a:lnTo>
                    <a:lnTo>
                      <a:pt x="366" y="161"/>
                    </a:lnTo>
                    <a:lnTo>
                      <a:pt x="364" y="143"/>
                    </a:lnTo>
                    <a:lnTo>
                      <a:pt x="364" y="128"/>
                    </a:lnTo>
                    <a:lnTo>
                      <a:pt x="363" y="113"/>
                    </a:lnTo>
                    <a:lnTo>
                      <a:pt x="358" y="113"/>
                    </a:lnTo>
                    <a:lnTo>
                      <a:pt x="363" y="113"/>
                    </a:lnTo>
                    <a:lnTo>
                      <a:pt x="358" y="113"/>
                    </a:lnTo>
                    <a:lnTo>
                      <a:pt x="363" y="113"/>
                    </a:lnTo>
                    <a:lnTo>
                      <a:pt x="363" y="92"/>
                    </a:lnTo>
                    <a:lnTo>
                      <a:pt x="362" y="82"/>
                    </a:lnTo>
                    <a:lnTo>
                      <a:pt x="357" y="82"/>
                    </a:lnTo>
                    <a:lnTo>
                      <a:pt x="362" y="82"/>
                    </a:lnTo>
                    <a:lnTo>
                      <a:pt x="357" y="82"/>
                    </a:lnTo>
                    <a:lnTo>
                      <a:pt x="362" y="82"/>
                    </a:lnTo>
                    <a:lnTo>
                      <a:pt x="362" y="76"/>
                    </a:lnTo>
                    <a:lnTo>
                      <a:pt x="361" y="75"/>
                    </a:lnTo>
                    <a:lnTo>
                      <a:pt x="359" y="71"/>
                    </a:lnTo>
                    <a:lnTo>
                      <a:pt x="355" y="72"/>
                    </a:lnTo>
                    <a:lnTo>
                      <a:pt x="361" y="72"/>
                    </a:lnTo>
                    <a:lnTo>
                      <a:pt x="359" y="71"/>
                    </a:lnTo>
                    <a:lnTo>
                      <a:pt x="355" y="72"/>
                    </a:lnTo>
                    <a:lnTo>
                      <a:pt x="361" y="72"/>
                    </a:lnTo>
                    <a:lnTo>
                      <a:pt x="361" y="70"/>
                    </a:lnTo>
                    <a:lnTo>
                      <a:pt x="359" y="70"/>
                    </a:lnTo>
                    <a:lnTo>
                      <a:pt x="359" y="68"/>
                    </a:lnTo>
                    <a:lnTo>
                      <a:pt x="358" y="66"/>
                    </a:lnTo>
                    <a:lnTo>
                      <a:pt x="354" y="67"/>
                    </a:lnTo>
                    <a:lnTo>
                      <a:pt x="359" y="67"/>
                    </a:lnTo>
                    <a:lnTo>
                      <a:pt x="358" y="66"/>
                    </a:lnTo>
                    <a:lnTo>
                      <a:pt x="354" y="67"/>
                    </a:lnTo>
                    <a:lnTo>
                      <a:pt x="359" y="67"/>
                    </a:lnTo>
                    <a:lnTo>
                      <a:pt x="359" y="62"/>
                    </a:lnTo>
                    <a:lnTo>
                      <a:pt x="358" y="62"/>
                    </a:lnTo>
                    <a:lnTo>
                      <a:pt x="358" y="61"/>
                    </a:lnTo>
                    <a:lnTo>
                      <a:pt x="357" y="58"/>
                    </a:lnTo>
                    <a:lnTo>
                      <a:pt x="353" y="59"/>
                    </a:lnTo>
                    <a:lnTo>
                      <a:pt x="358" y="59"/>
                    </a:lnTo>
                    <a:lnTo>
                      <a:pt x="357" y="58"/>
                    </a:lnTo>
                    <a:lnTo>
                      <a:pt x="353" y="59"/>
                    </a:lnTo>
                    <a:lnTo>
                      <a:pt x="358" y="59"/>
                    </a:lnTo>
                    <a:lnTo>
                      <a:pt x="358" y="58"/>
                    </a:lnTo>
                    <a:lnTo>
                      <a:pt x="357" y="58"/>
                    </a:lnTo>
                    <a:lnTo>
                      <a:pt x="357" y="55"/>
                    </a:lnTo>
                    <a:lnTo>
                      <a:pt x="355" y="54"/>
                    </a:lnTo>
                    <a:lnTo>
                      <a:pt x="351" y="57"/>
                    </a:lnTo>
                    <a:lnTo>
                      <a:pt x="357" y="57"/>
                    </a:lnTo>
                    <a:lnTo>
                      <a:pt x="355" y="54"/>
                    </a:lnTo>
                    <a:lnTo>
                      <a:pt x="351" y="57"/>
                    </a:lnTo>
                    <a:lnTo>
                      <a:pt x="357" y="57"/>
                    </a:lnTo>
                    <a:lnTo>
                      <a:pt x="357" y="55"/>
                    </a:lnTo>
                    <a:lnTo>
                      <a:pt x="355" y="55"/>
                    </a:lnTo>
                    <a:lnTo>
                      <a:pt x="355" y="53"/>
                    </a:lnTo>
                    <a:lnTo>
                      <a:pt x="354" y="51"/>
                    </a:lnTo>
                    <a:lnTo>
                      <a:pt x="350" y="54"/>
                    </a:lnTo>
                    <a:lnTo>
                      <a:pt x="355" y="54"/>
                    </a:lnTo>
                    <a:lnTo>
                      <a:pt x="354" y="51"/>
                    </a:lnTo>
                    <a:lnTo>
                      <a:pt x="350" y="54"/>
                    </a:lnTo>
                    <a:lnTo>
                      <a:pt x="355" y="54"/>
                    </a:lnTo>
                    <a:lnTo>
                      <a:pt x="355" y="53"/>
                    </a:lnTo>
                    <a:lnTo>
                      <a:pt x="354" y="53"/>
                    </a:lnTo>
                    <a:lnTo>
                      <a:pt x="354" y="50"/>
                    </a:lnTo>
                    <a:lnTo>
                      <a:pt x="353" y="49"/>
                    </a:lnTo>
                    <a:lnTo>
                      <a:pt x="351" y="49"/>
                    </a:lnTo>
                    <a:lnTo>
                      <a:pt x="349" y="48"/>
                    </a:lnTo>
                    <a:lnTo>
                      <a:pt x="348" y="48"/>
                    </a:lnTo>
                    <a:lnTo>
                      <a:pt x="345" y="49"/>
                    </a:lnTo>
                    <a:lnTo>
                      <a:pt x="344" y="51"/>
                    </a:lnTo>
                    <a:lnTo>
                      <a:pt x="344" y="54"/>
                    </a:lnTo>
                    <a:lnTo>
                      <a:pt x="348" y="54"/>
                    </a:lnTo>
                    <a:lnTo>
                      <a:pt x="345" y="51"/>
                    </a:lnTo>
                    <a:lnTo>
                      <a:pt x="344" y="54"/>
                    </a:lnTo>
                    <a:lnTo>
                      <a:pt x="348" y="54"/>
                    </a:lnTo>
                    <a:lnTo>
                      <a:pt x="345" y="51"/>
                    </a:lnTo>
                    <a:lnTo>
                      <a:pt x="344" y="53"/>
                    </a:lnTo>
                    <a:lnTo>
                      <a:pt x="342" y="55"/>
                    </a:lnTo>
                    <a:lnTo>
                      <a:pt x="342" y="57"/>
                    </a:lnTo>
                    <a:lnTo>
                      <a:pt x="346" y="57"/>
                    </a:lnTo>
                    <a:lnTo>
                      <a:pt x="344" y="54"/>
                    </a:lnTo>
                    <a:lnTo>
                      <a:pt x="342" y="57"/>
                    </a:lnTo>
                    <a:lnTo>
                      <a:pt x="346" y="57"/>
                    </a:lnTo>
                    <a:lnTo>
                      <a:pt x="344" y="54"/>
                    </a:lnTo>
                    <a:lnTo>
                      <a:pt x="342" y="55"/>
                    </a:lnTo>
                    <a:lnTo>
                      <a:pt x="341" y="58"/>
                    </a:lnTo>
                    <a:lnTo>
                      <a:pt x="341" y="61"/>
                    </a:lnTo>
                    <a:lnTo>
                      <a:pt x="345" y="61"/>
                    </a:lnTo>
                    <a:lnTo>
                      <a:pt x="341" y="59"/>
                    </a:lnTo>
                    <a:lnTo>
                      <a:pt x="341" y="61"/>
                    </a:lnTo>
                    <a:lnTo>
                      <a:pt x="345" y="61"/>
                    </a:lnTo>
                    <a:lnTo>
                      <a:pt x="341" y="59"/>
                    </a:lnTo>
                    <a:lnTo>
                      <a:pt x="340" y="63"/>
                    </a:lnTo>
                    <a:lnTo>
                      <a:pt x="340" y="71"/>
                    </a:lnTo>
                    <a:lnTo>
                      <a:pt x="344" y="71"/>
                    </a:lnTo>
                    <a:lnTo>
                      <a:pt x="340" y="70"/>
                    </a:lnTo>
                    <a:lnTo>
                      <a:pt x="340" y="71"/>
                    </a:lnTo>
                    <a:lnTo>
                      <a:pt x="344" y="71"/>
                    </a:lnTo>
                    <a:lnTo>
                      <a:pt x="340" y="70"/>
                    </a:lnTo>
                    <a:lnTo>
                      <a:pt x="339" y="73"/>
                    </a:lnTo>
                    <a:lnTo>
                      <a:pt x="339" y="80"/>
                    </a:lnTo>
                    <a:lnTo>
                      <a:pt x="342" y="80"/>
                    </a:lnTo>
                    <a:lnTo>
                      <a:pt x="339" y="79"/>
                    </a:lnTo>
                    <a:lnTo>
                      <a:pt x="339" y="80"/>
                    </a:lnTo>
                    <a:lnTo>
                      <a:pt x="342" y="80"/>
                    </a:lnTo>
                    <a:lnTo>
                      <a:pt x="339" y="79"/>
                    </a:lnTo>
                    <a:lnTo>
                      <a:pt x="337" y="84"/>
                    </a:lnTo>
                    <a:lnTo>
                      <a:pt x="337" y="90"/>
                    </a:lnTo>
                    <a:lnTo>
                      <a:pt x="341" y="90"/>
                    </a:lnTo>
                    <a:lnTo>
                      <a:pt x="337" y="90"/>
                    </a:lnTo>
                    <a:lnTo>
                      <a:pt x="341" y="90"/>
                    </a:lnTo>
                    <a:lnTo>
                      <a:pt x="337" y="90"/>
                    </a:lnTo>
                    <a:lnTo>
                      <a:pt x="336" y="97"/>
                    </a:lnTo>
                    <a:lnTo>
                      <a:pt x="336" y="111"/>
                    </a:lnTo>
                    <a:lnTo>
                      <a:pt x="340" y="111"/>
                    </a:lnTo>
                    <a:lnTo>
                      <a:pt x="336" y="111"/>
                    </a:lnTo>
                    <a:lnTo>
                      <a:pt x="340" y="111"/>
                    </a:lnTo>
                    <a:lnTo>
                      <a:pt x="336" y="111"/>
                    </a:lnTo>
                    <a:lnTo>
                      <a:pt x="335" y="119"/>
                    </a:lnTo>
                    <a:lnTo>
                      <a:pt x="335" y="128"/>
                    </a:lnTo>
                    <a:lnTo>
                      <a:pt x="339" y="128"/>
                    </a:lnTo>
                    <a:lnTo>
                      <a:pt x="335" y="128"/>
                    </a:lnTo>
                    <a:lnTo>
                      <a:pt x="339" y="128"/>
                    </a:lnTo>
                    <a:lnTo>
                      <a:pt x="335" y="128"/>
                    </a:lnTo>
                    <a:lnTo>
                      <a:pt x="333" y="137"/>
                    </a:lnTo>
                    <a:lnTo>
                      <a:pt x="333" y="146"/>
                    </a:lnTo>
                    <a:lnTo>
                      <a:pt x="337" y="146"/>
                    </a:lnTo>
                    <a:lnTo>
                      <a:pt x="333" y="146"/>
                    </a:lnTo>
                    <a:lnTo>
                      <a:pt x="337" y="146"/>
                    </a:lnTo>
                    <a:lnTo>
                      <a:pt x="333" y="146"/>
                    </a:lnTo>
                    <a:lnTo>
                      <a:pt x="332" y="156"/>
                    </a:lnTo>
                    <a:lnTo>
                      <a:pt x="332" y="179"/>
                    </a:lnTo>
                    <a:lnTo>
                      <a:pt x="336" y="179"/>
                    </a:lnTo>
                    <a:lnTo>
                      <a:pt x="332" y="179"/>
                    </a:lnTo>
                    <a:lnTo>
                      <a:pt x="336" y="179"/>
                    </a:lnTo>
                    <a:lnTo>
                      <a:pt x="332" y="179"/>
                    </a:lnTo>
                    <a:lnTo>
                      <a:pt x="331" y="192"/>
                    </a:lnTo>
                    <a:lnTo>
                      <a:pt x="331" y="205"/>
                    </a:lnTo>
                    <a:lnTo>
                      <a:pt x="335" y="205"/>
                    </a:lnTo>
                    <a:lnTo>
                      <a:pt x="331" y="205"/>
                    </a:lnTo>
                    <a:lnTo>
                      <a:pt x="335" y="205"/>
                    </a:lnTo>
                    <a:lnTo>
                      <a:pt x="331" y="205"/>
                    </a:lnTo>
                    <a:lnTo>
                      <a:pt x="330" y="218"/>
                    </a:lnTo>
                    <a:lnTo>
                      <a:pt x="330" y="234"/>
                    </a:lnTo>
                    <a:lnTo>
                      <a:pt x="333" y="234"/>
                    </a:lnTo>
                    <a:lnTo>
                      <a:pt x="330" y="234"/>
                    </a:lnTo>
                    <a:lnTo>
                      <a:pt x="333" y="234"/>
                    </a:lnTo>
                    <a:lnTo>
                      <a:pt x="330" y="234"/>
                    </a:lnTo>
                    <a:lnTo>
                      <a:pt x="328" y="248"/>
                    </a:lnTo>
                    <a:lnTo>
                      <a:pt x="328" y="280"/>
                    </a:lnTo>
                    <a:lnTo>
                      <a:pt x="332" y="280"/>
                    </a:lnTo>
                    <a:lnTo>
                      <a:pt x="328" y="280"/>
                    </a:lnTo>
                    <a:lnTo>
                      <a:pt x="332" y="280"/>
                    </a:lnTo>
                    <a:lnTo>
                      <a:pt x="328" y="280"/>
                    </a:lnTo>
                    <a:lnTo>
                      <a:pt x="327" y="298"/>
                    </a:lnTo>
                    <a:lnTo>
                      <a:pt x="327" y="316"/>
                    </a:lnTo>
                    <a:lnTo>
                      <a:pt x="331" y="316"/>
                    </a:lnTo>
                    <a:lnTo>
                      <a:pt x="327" y="316"/>
                    </a:lnTo>
                    <a:lnTo>
                      <a:pt x="331" y="316"/>
                    </a:lnTo>
                    <a:lnTo>
                      <a:pt x="327" y="316"/>
                    </a:lnTo>
                    <a:lnTo>
                      <a:pt x="326" y="336"/>
                    </a:lnTo>
                    <a:lnTo>
                      <a:pt x="326" y="355"/>
                    </a:lnTo>
                    <a:lnTo>
                      <a:pt x="324" y="376"/>
                    </a:lnTo>
                    <a:lnTo>
                      <a:pt x="324" y="419"/>
                    </a:lnTo>
                    <a:lnTo>
                      <a:pt x="323" y="442"/>
                    </a:lnTo>
                    <a:lnTo>
                      <a:pt x="323" y="465"/>
                    </a:lnTo>
                    <a:lnTo>
                      <a:pt x="322" y="490"/>
                    </a:lnTo>
                    <a:lnTo>
                      <a:pt x="322" y="491"/>
                    </a:lnTo>
                    <a:lnTo>
                      <a:pt x="326" y="491"/>
                    </a:lnTo>
                    <a:lnTo>
                      <a:pt x="326" y="487"/>
                    </a:lnTo>
                    <a:lnTo>
                      <a:pt x="323" y="488"/>
                    </a:lnTo>
                    <a:lnTo>
                      <a:pt x="322" y="491"/>
                    </a:lnTo>
                    <a:lnTo>
                      <a:pt x="326" y="491"/>
                    </a:lnTo>
                    <a:lnTo>
                      <a:pt x="326" y="487"/>
                    </a:lnTo>
                    <a:lnTo>
                      <a:pt x="318" y="487"/>
                    </a:lnTo>
                    <a:lnTo>
                      <a:pt x="315" y="488"/>
                    </a:lnTo>
                    <a:lnTo>
                      <a:pt x="314" y="491"/>
                    </a:lnTo>
                    <a:lnTo>
                      <a:pt x="313" y="497"/>
                    </a:lnTo>
                    <a:lnTo>
                      <a:pt x="313" y="554"/>
                    </a:lnTo>
                    <a:lnTo>
                      <a:pt x="311" y="581"/>
                    </a:lnTo>
                    <a:lnTo>
                      <a:pt x="311" y="610"/>
                    </a:lnTo>
                    <a:lnTo>
                      <a:pt x="310" y="636"/>
                    </a:lnTo>
                    <a:lnTo>
                      <a:pt x="310" y="687"/>
                    </a:lnTo>
                    <a:lnTo>
                      <a:pt x="309" y="712"/>
                    </a:lnTo>
                    <a:lnTo>
                      <a:pt x="309" y="736"/>
                    </a:lnTo>
                    <a:lnTo>
                      <a:pt x="308" y="758"/>
                    </a:lnTo>
                    <a:lnTo>
                      <a:pt x="308" y="779"/>
                    </a:lnTo>
                    <a:lnTo>
                      <a:pt x="306" y="800"/>
                    </a:lnTo>
                    <a:lnTo>
                      <a:pt x="306" y="835"/>
                    </a:lnTo>
                    <a:lnTo>
                      <a:pt x="310" y="835"/>
                    </a:lnTo>
                    <a:lnTo>
                      <a:pt x="306" y="835"/>
                    </a:lnTo>
                    <a:lnTo>
                      <a:pt x="310" y="835"/>
                    </a:lnTo>
                    <a:lnTo>
                      <a:pt x="306" y="835"/>
                    </a:lnTo>
                    <a:lnTo>
                      <a:pt x="305" y="850"/>
                    </a:lnTo>
                    <a:lnTo>
                      <a:pt x="305" y="864"/>
                    </a:lnTo>
                    <a:lnTo>
                      <a:pt x="309" y="864"/>
                    </a:lnTo>
                    <a:lnTo>
                      <a:pt x="305" y="864"/>
                    </a:lnTo>
                    <a:lnTo>
                      <a:pt x="309" y="864"/>
                    </a:lnTo>
                    <a:lnTo>
                      <a:pt x="305" y="864"/>
                    </a:lnTo>
                    <a:lnTo>
                      <a:pt x="304" y="876"/>
                    </a:lnTo>
                    <a:lnTo>
                      <a:pt x="304" y="886"/>
                    </a:lnTo>
                    <a:lnTo>
                      <a:pt x="308" y="886"/>
                    </a:lnTo>
                    <a:lnTo>
                      <a:pt x="304" y="886"/>
                    </a:lnTo>
                    <a:lnTo>
                      <a:pt x="308" y="886"/>
                    </a:lnTo>
                    <a:lnTo>
                      <a:pt x="304" y="886"/>
                    </a:lnTo>
                    <a:lnTo>
                      <a:pt x="302" y="895"/>
                    </a:lnTo>
                    <a:lnTo>
                      <a:pt x="302" y="906"/>
                    </a:lnTo>
                    <a:lnTo>
                      <a:pt x="306" y="906"/>
                    </a:lnTo>
                    <a:lnTo>
                      <a:pt x="302" y="904"/>
                    </a:lnTo>
                    <a:lnTo>
                      <a:pt x="302" y="906"/>
                    </a:lnTo>
                    <a:lnTo>
                      <a:pt x="306" y="906"/>
                    </a:lnTo>
                    <a:lnTo>
                      <a:pt x="302" y="904"/>
                    </a:lnTo>
                    <a:lnTo>
                      <a:pt x="301" y="907"/>
                    </a:lnTo>
                    <a:lnTo>
                      <a:pt x="301" y="911"/>
                    </a:lnTo>
                    <a:lnTo>
                      <a:pt x="305" y="911"/>
                    </a:lnTo>
                    <a:lnTo>
                      <a:pt x="301" y="910"/>
                    </a:lnTo>
                    <a:lnTo>
                      <a:pt x="301" y="911"/>
                    </a:lnTo>
                    <a:lnTo>
                      <a:pt x="305" y="911"/>
                    </a:lnTo>
                    <a:lnTo>
                      <a:pt x="301" y="910"/>
                    </a:lnTo>
                    <a:lnTo>
                      <a:pt x="300" y="912"/>
                    </a:lnTo>
                    <a:lnTo>
                      <a:pt x="300" y="916"/>
                    </a:lnTo>
                    <a:lnTo>
                      <a:pt x="304" y="916"/>
                    </a:lnTo>
                    <a:lnTo>
                      <a:pt x="300" y="915"/>
                    </a:lnTo>
                    <a:lnTo>
                      <a:pt x="300" y="916"/>
                    </a:lnTo>
                    <a:lnTo>
                      <a:pt x="304" y="916"/>
                    </a:lnTo>
                    <a:lnTo>
                      <a:pt x="300" y="915"/>
                    </a:lnTo>
                    <a:lnTo>
                      <a:pt x="299" y="917"/>
                    </a:lnTo>
                    <a:lnTo>
                      <a:pt x="299" y="923"/>
                    </a:lnTo>
                    <a:lnTo>
                      <a:pt x="302" y="923"/>
                    </a:lnTo>
                    <a:lnTo>
                      <a:pt x="300" y="920"/>
                    </a:lnTo>
                    <a:lnTo>
                      <a:pt x="299" y="923"/>
                    </a:lnTo>
                    <a:lnTo>
                      <a:pt x="302" y="923"/>
                    </a:lnTo>
                    <a:lnTo>
                      <a:pt x="300" y="920"/>
                    </a:lnTo>
                    <a:lnTo>
                      <a:pt x="299" y="921"/>
                    </a:lnTo>
                    <a:lnTo>
                      <a:pt x="297" y="924"/>
                    </a:lnTo>
                    <a:lnTo>
                      <a:pt x="297" y="925"/>
                    </a:lnTo>
                    <a:lnTo>
                      <a:pt x="301" y="925"/>
                    </a:lnTo>
                    <a:lnTo>
                      <a:pt x="299" y="923"/>
                    </a:lnTo>
                    <a:lnTo>
                      <a:pt x="297" y="925"/>
                    </a:lnTo>
                    <a:lnTo>
                      <a:pt x="301" y="925"/>
                    </a:lnTo>
                    <a:lnTo>
                      <a:pt x="299" y="923"/>
                    </a:lnTo>
                    <a:lnTo>
                      <a:pt x="296" y="925"/>
                    </a:lnTo>
                    <a:lnTo>
                      <a:pt x="299" y="928"/>
                    </a:lnTo>
                    <a:lnTo>
                      <a:pt x="299" y="924"/>
                    </a:lnTo>
                    <a:lnTo>
                      <a:pt x="296" y="925"/>
                    </a:lnTo>
                    <a:lnTo>
                      <a:pt x="299" y="928"/>
                    </a:lnTo>
                    <a:lnTo>
                      <a:pt x="299" y="924"/>
                    </a:lnTo>
                    <a:lnTo>
                      <a:pt x="297" y="924"/>
                    </a:lnTo>
                    <a:lnTo>
                      <a:pt x="297" y="928"/>
                    </a:lnTo>
                    <a:lnTo>
                      <a:pt x="302" y="928"/>
                    </a:lnTo>
                    <a:lnTo>
                      <a:pt x="301" y="928"/>
                    </a:lnTo>
                    <a:lnTo>
                      <a:pt x="300" y="925"/>
                    </a:lnTo>
                    <a:lnTo>
                      <a:pt x="297" y="924"/>
                    </a:lnTo>
                    <a:lnTo>
                      <a:pt x="297" y="928"/>
                    </a:lnTo>
                    <a:lnTo>
                      <a:pt x="302" y="928"/>
                    </a:lnTo>
                    <a:lnTo>
                      <a:pt x="302" y="926"/>
                    </a:lnTo>
                    <a:lnTo>
                      <a:pt x="301" y="926"/>
                    </a:lnTo>
                    <a:lnTo>
                      <a:pt x="301" y="924"/>
                    </a:lnTo>
                    <a:lnTo>
                      <a:pt x="300" y="923"/>
                    </a:lnTo>
                    <a:lnTo>
                      <a:pt x="296" y="925"/>
                    </a:lnTo>
                    <a:lnTo>
                      <a:pt x="301" y="925"/>
                    </a:lnTo>
                    <a:lnTo>
                      <a:pt x="300" y="923"/>
                    </a:lnTo>
                    <a:lnTo>
                      <a:pt x="296" y="925"/>
                    </a:lnTo>
                    <a:lnTo>
                      <a:pt x="301" y="925"/>
                    </a:lnTo>
                    <a:lnTo>
                      <a:pt x="301" y="924"/>
                    </a:lnTo>
                    <a:lnTo>
                      <a:pt x="300" y="924"/>
                    </a:lnTo>
                    <a:lnTo>
                      <a:pt x="300" y="921"/>
                    </a:lnTo>
                    <a:lnTo>
                      <a:pt x="299" y="920"/>
                    </a:lnTo>
                    <a:lnTo>
                      <a:pt x="295" y="923"/>
                    </a:lnTo>
                    <a:lnTo>
                      <a:pt x="300" y="923"/>
                    </a:lnTo>
                    <a:lnTo>
                      <a:pt x="299" y="920"/>
                    </a:lnTo>
                    <a:lnTo>
                      <a:pt x="295" y="923"/>
                    </a:lnTo>
                    <a:lnTo>
                      <a:pt x="300" y="923"/>
                    </a:lnTo>
                    <a:lnTo>
                      <a:pt x="300" y="917"/>
                    </a:lnTo>
                    <a:lnTo>
                      <a:pt x="299" y="917"/>
                    </a:lnTo>
                    <a:lnTo>
                      <a:pt x="299" y="916"/>
                    </a:lnTo>
                    <a:lnTo>
                      <a:pt x="297" y="914"/>
                    </a:lnTo>
                    <a:lnTo>
                      <a:pt x="293" y="915"/>
                    </a:lnTo>
                    <a:lnTo>
                      <a:pt x="299" y="915"/>
                    </a:lnTo>
                    <a:lnTo>
                      <a:pt x="297" y="914"/>
                    </a:lnTo>
                    <a:lnTo>
                      <a:pt x="293" y="915"/>
                    </a:lnTo>
                    <a:lnTo>
                      <a:pt x="299" y="915"/>
                    </a:lnTo>
                    <a:lnTo>
                      <a:pt x="299" y="911"/>
                    </a:lnTo>
                    <a:lnTo>
                      <a:pt x="297" y="910"/>
                    </a:lnTo>
                    <a:lnTo>
                      <a:pt x="296" y="906"/>
                    </a:lnTo>
                    <a:lnTo>
                      <a:pt x="292" y="907"/>
                    </a:lnTo>
                    <a:lnTo>
                      <a:pt x="297" y="907"/>
                    </a:lnTo>
                    <a:lnTo>
                      <a:pt x="296" y="906"/>
                    </a:lnTo>
                    <a:lnTo>
                      <a:pt x="292" y="907"/>
                    </a:lnTo>
                    <a:lnTo>
                      <a:pt x="297" y="907"/>
                    </a:lnTo>
                    <a:lnTo>
                      <a:pt x="297" y="903"/>
                    </a:lnTo>
                    <a:lnTo>
                      <a:pt x="296" y="903"/>
                    </a:lnTo>
                    <a:lnTo>
                      <a:pt x="295" y="898"/>
                    </a:lnTo>
                    <a:lnTo>
                      <a:pt x="291" y="898"/>
                    </a:lnTo>
                    <a:lnTo>
                      <a:pt x="296" y="898"/>
                    </a:lnTo>
                    <a:lnTo>
                      <a:pt x="291" y="898"/>
                    </a:lnTo>
                    <a:lnTo>
                      <a:pt x="296" y="898"/>
                    </a:lnTo>
                    <a:lnTo>
                      <a:pt x="296" y="888"/>
                    </a:lnTo>
                    <a:lnTo>
                      <a:pt x="295" y="888"/>
                    </a:lnTo>
                    <a:lnTo>
                      <a:pt x="293" y="881"/>
                    </a:lnTo>
                    <a:lnTo>
                      <a:pt x="289" y="881"/>
                    </a:lnTo>
                    <a:lnTo>
                      <a:pt x="295" y="881"/>
                    </a:lnTo>
                    <a:lnTo>
                      <a:pt x="289" y="881"/>
                    </a:lnTo>
                    <a:lnTo>
                      <a:pt x="295" y="881"/>
                    </a:lnTo>
                    <a:lnTo>
                      <a:pt x="295" y="875"/>
                    </a:lnTo>
                    <a:lnTo>
                      <a:pt x="293" y="867"/>
                    </a:lnTo>
                    <a:lnTo>
                      <a:pt x="288" y="867"/>
                    </a:lnTo>
                    <a:lnTo>
                      <a:pt x="293" y="867"/>
                    </a:lnTo>
                    <a:lnTo>
                      <a:pt x="288" y="867"/>
                    </a:lnTo>
                    <a:lnTo>
                      <a:pt x="293" y="867"/>
                    </a:lnTo>
                    <a:lnTo>
                      <a:pt x="293" y="859"/>
                    </a:lnTo>
                    <a:lnTo>
                      <a:pt x="292" y="850"/>
                    </a:lnTo>
                    <a:lnTo>
                      <a:pt x="287" y="850"/>
                    </a:lnTo>
                    <a:lnTo>
                      <a:pt x="292" y="850"/>
                    </a:lnTo>
                    <a:lnTo>
                      <a:pt x="287" y="850"/>
                    </a:lnTo>
                    <a:lnTo>
                      <a:pt x="292" y="850"/>
                    </a:lnTo>
                    <a:lnTo>
                      <a:pt x="292" y="832"/>
                    </a:lnTo>
                    <a:lnTo>
                      <a:pt x="291" y="820"/>
                    </a:lnTo>
                    <a:lnTo>
                      <a:pt x="286" y="820"/>
                    </a:lnTo>
                    <a:lnTo>
                      <a:pt x="291" y="820"/>
                    </a:lnTo>
                    <a:lnTo>
                      <a:pt x="286" y="820"/>
                    </a:lnTo>
                    <a:lnTo>
                      <a:pt x="291" y="820"/>
                    </a:lnTo>
                    <a:lnTo>
                      <a:pt x="291" y="810"/>
                    </a:lnTo>
                    <a:lnTo>
                      <a:pt x="289" y="798"/>
                    </a:lnTo>
                    <a:lnTo>
                      <a:pt x="284" y="798"/>
                    </a:lnTo>
                    <a:lnTo>
                      <a:pt x="289" y="798"/>
                    </a:lnTo>
                    <a:lnTo>
                      <a:pt x="284" y="798"/>
                    </a:lnTo>
                    <a:lnTo>
                      <a:pt x="289" y="798"/>
                    </a:lnTo>
                    <a:lnTo>
                      <a:pt x="289" y="786"/>
                    </a:lnTo>
                    <a:lnTo>
                      <a:pt x="288" y="773"/>
                    </a:lnTo>
                    <a:lnTo>
                      <a:pt x="283" y="773"/>
                    </a:lnTo>
                    <a:lnTo>
                      <a:pt x="288" y="773"/>
                    </a:lnTo>
                    <a:lnTo>
                      <a:pt x="283" y="773"/>
                    </a:lnTo>
                    <a:lnTo>
                      <a:pt x="288" y="773"/>
                    </a:lnTo>
                    <a:lnTo>
                      <a:pt x="288" y="744"/>
                    </a:lnTo>
                    <a:lnTo>
                      <a:pt x="287" y="730"/>
                    </a:lnTo>
                    <a:lnTo>
                      <a:pt x="282" y="730"/>
                    </a:lnTo>
                    <a:lnTo>
                      <a:pt x="287" y="730"/>
                    </a:lnTo>
                    <a:lnTo>
                      <a:pt x="282" y="730"/>
                    </a:lnTo>
                    <a:lnTo>
                      <a:pt x="287" y="730"/>
                    </a:lnTo>
                    <a:lnTo>
                      <a:pt x="287" y="713"/>
                    </a:lnTo>
                    <a:lnTo>
                      <a:pt x="286" y="698"/>
                    </a:lnTo>
                    <a:lnTo>
                      <a:pt x="286" y="680"/>
                    </a:lnTo>
                    <a:lnTo>
                      <a:pt x="284" y="661"/>
                    </a:lnTo>
                    <a:lnTo>
                      <a:pt x="284" y="623"/>
                    </a:lnTo>
                    <a:lnTo>
                      <a:pt x="283" y="603"/>
                    </a:lnTo>
                    <a:lnTo>
                      <a:pt x="283" y="581"/>
                    </a:lnTo>
                    <a:lnTo>
                      <a:pt x="282" y="559"/>
                    </a:lnTo>
                    <a:lnTo>
                      <a:pt x="282" y="514"/>
                    </a:lnTo>
                    <a:lnTo>
                      <a:pt x="280" y="491"/>
                    </a:lnTo>
                    <a:lnTo>
                      <a:pt x="278" y="488"/>
                    </a:lnTo>
                    <a:lnTo>
                      <a:pt x="275" y="487"/>
                    </a:lnTo>
                    <a:lnTo>
                      <a:pt x="268" y="487"/>
                    </a:lnTo>
                    <a:lnTo>
                      <a:pt x="268" y="491"/>
                    </a:lnTo>
                    <a:lnTo>
                      <a:pt x="271" y="491"/>
                    </a:lnTo>
                    <a:lnTo>
                      <a:pt x="270" y="488"/>
                    </a:lnTo>
                    <a:lnTo>
                      <a:pt x="268" y="487"/>
                    </a:lnTo>
                    <a:lnTo>
                      <a:pt x="268" y="491"/>
                    </a:lnTo>
                    <a:lnTo>
                      <a:pt x="271" y="491"/>
                    </a:lnTo>
                    <a:lnTo>
                      <a:pt x="270" y="486"/>
                    </a:lnTo>
                    <a:lnTo>
                      <a:pt x="266" y="486"/>
                    </a:lnTo>
                    <a:lnTo>
                      <a:pt x="271" y="486"/>
                    </a:lnTo>
                    <a:lnTo>
                      <a:pt x="266" y="486"/>
                    </a:lnTo>
                    <a:lnTo>
                      <a:pt x="271" y="486"/>
                    </a:lnTo>
                    <a:lnTo>
                      <a:pt x="271" y="456"/>
                    </a:lnTo>
                    <a:lnTo>
                      <a:pt x="270" y="428"/>
                    </a:lnTo>
                    <a:lnTo>
                      <a:pt x="270" y="371"/>
                    </a:lnTo>
                    <a:lnTo>
                      <a:pt x="269" y="342"/>
                    </a:lnTo>
                    <a:lnTo>
                      <a:pt x="269" y="316"/>
                    </a:lnTo>
                    <a:lnTo>
                      <a:pt x="268" y="289"/>
                    </a:lnTo>
                    <a:lnTo>
                      <a:pt x="268" y="265"/>
                    </a:lnTo>
                    <a:lnTo>
                      <a:pt x="266" y="240"/>
                    </a:lnTo>
                    <a:lnTo>
                      <a:pt x="266" y="196"/>
                    </a:lnTo>
                    <a:lnTo>
                      <a:pt x="265" y="176"/>
                    </a:lnTo>
                    <a:lnTo>
                      <a:pt x="265" y="156"/>
                    </a:lnTo>
                    <a:lnTo>
                      <a:pt x="264" y="139"/>
                    </a:lnTo>
                    <a:lnTo>
                      <a:pt x="264" y="123"/>
                    </a:lnTo>
                    <a:lnTo>
                      <a:pt x="262" y="108"/>
                    </a:lnTo>
                    <a:lnTo>
                      <a:pt x="257" y="108"/>
                    </a:lnTo>
                    <a:lnTo>
                      <a:pt x="262" y="108"/>
                    </a:lnTo>
                    <a:lnTo>
                      <a:pt x="257" y="108"/>
                    </a:lnTo>
                    <a:lnTo>
                      <a:pt x="262" y="108"/>
                    </a:lnTo>
                    <a:lnTo>
                      <a:pt x="262" y="85"/>
                    </a:lnTo>
                    <a:lnTo>
                      <a:pt x="261" y="77"/>
                    </a:lnTo>
                    <a:lnTo>
                      <a:pt x="256" y="77"/>
                    </a:lnTo>
                    <a:lnTo>
                      <a:pt x="261" y="77"/>
                    </a:lnTo>
                    <a:lnTo>
                      <a:pt x="256" y="77"/>
                    </a:lnTo>
                    <a:lnTo>
                      <a:pt x="261" y="77"/>
                    </a:lnTo>
                    <a:lnTo>
                      <a:pt x="261" y="70"/>
                    </a:lnTo>
                    <a:lnTo>
                      <a:pt x="260" y="68"/>
                    </a:lnTo>
                    <a:lnTo>
                      <a:pt x="258" y="64"/>
                    </a:lnTo>
                    <a:lnTo>
                      <a:pt x="255" y="66"/>
                    </a:lnTo>
                    <a:lnTo>
                      <a:pt x="260" y="66"/>
                    </a:lnTo>
                    <a:lnTo>
                      <a:pt x="258" y="64"/>
                    </a:lnTo>
                    <a:lnTo>
                      <a:pt x="255" y="66"/>
                    </a:lnTo>
                    <a:lnTo>
                      <a:pt x="260" y="66"/>
                    </a:lnTo>
                    <a:lnTo>
                      <a:pt x="260" y="63"/>
                    </a:lnTo>
                    <a:lnTo>
                      <a:pt x="258" y="63"/>
                    </a:lnTo>
                    <a:lnTo>
                      <a:pt x="258" y="62"/>
                    </a:lnTo>
                    <a:lnTo>
                      <a:pt x="257" y="59"/>
                    </a:lnTo>
                    <a:lnTo>
                      <a:pt x="253" y="61"/>
                    </a:lnTo>
                    <a:lnTo>
                      <a:pt x="258" y="61"/>
                    </a:lnTo>
                    <a:lnTo>
                      <a:pt x="257" y="59"/>
                    </a:lnTo>
                    <a:lnTo>
                      <a:pt x="253" y="61"/>
                    </a:lnTo>
                    <a:lnTo>
                      <a:pt x="258" y="61"/>
                    </a:lnTo>
                    <a:lnTo>
                      <a:pt x="258" y="57"/>
                    </a:lnTo>
                    <a:lnTo>
                      <a:pt x="257" y="57"/>
                    </a:lnTo>
                    <a:lnTo>
                      <a:pt x="257" y="55"/>
                    </a:lnTo>
                    <a:lnTo>
                      <a:pt x="256" y="53"/>
                    </a:lnTo>
                    <a:lnTo>
                      <a:pt x="252" y="54"/>
                    </a:lnTo>
                    <a:lnTo>
                      <a:pt x="257" y="54"/>
                    </a:lnTo>
                    <a:lnTo>
                      <a:pt x="256" y="53"/>
                    </a:lnTo>
                    <a:lnTo>
                      <a:pt x="252" y="54"/>
                    </a:lnTo>
                    <a:lnTo>
                      <a:pt x="257" y="54"/>
                    </a:lnTo>
                    <a:lnTo>
                      <a:pt x="257" y="53"/>
                    </a:lnTo>
                    <a:lnTo>
                      <a:pt x="256" y="53"/>
                    </a:lnTo>
                    <a:lnTo>
                      <a:pt x="256" y="50"/>
                    </a:lnTo>
                    <a:lnTo>
                      <a:pt x="255" y="49"/>
                    </a:lnTo>
                    <a:lnTo>
                      <a:pt x="251" y="51"/>
                    </a:lnTo>
                    <a:lnTo>
                      <a:pt x="256" y="51"/>
                    </a:lnTo>
                    <a:lnTo>
                      <a:pt x="255" y="49"/>
                    </a:lnTo>
                    <a:lnTo>
                      <a:pt x="251" y="51"/>
                    </a:lnTo>
                    <a:lnTo>
                      <a:pt x="256" y="51"/>
                    </a:lnTo>
                    <a:lnTo>
                      <a:pt x="256" y="50"/>
                    </a:lnTo>
                    <a:lnTo>
                      <a:pt x="255" y="50"/>
                    </a:lnTo>
                    <a:lnTo>
                      <a:pt x="255" y="48"/>
                    </a:lnTo>
                    <a:lnTo>
                      <a:pt x="253" y="46"/>
                    </a:lnTo>
                    <a:lnTo>
                      <a:pt x="249" y="49"/>
                    </a:lnTo>
                    <a:lnTo>
                      <a:pt x="255" y="49"/>
                    </a:lnTo>
                    <a:lnTo>
                      <a:pt x="253" y="46"/>
                    </a:lnTo>
                    <a:lnTo>
                      <a:pt x="249" y="49"/>
                    </a:lnTo>
                    <a:lnTo>
                      <a:pt x="255" y="49"/>
                    </a:lnTo>
                    <a:lnTo>
                      <a:pt x="255" y="48"/>
                    </a:lnTo>
                    <a:lnTo>
                      <a:pt x="253" y="48"/>
                    </a:lnTo>
                    <a:lnTo>
                      <a:pt x="252" y="45"/>
                    </a:lnTo>
                    <a:lnTo>
                      <a:pt x="249" y="44"/>
                    </a:lnTo>
                    <a:lnTo>
                      <a:pt x="248" y="44"/>
                    </a:lnTo>
                    <a:lnTo>
                      <a:pt x="246" y="45"/>
                    </a:lnTo>
                    <a:lnTo>
                      <a:pt x="243" y="48"/>
                    </a:lnTo>
                    <a:lnTo>
                      <a:pt x="242" y="50"/>
                    </a:lnTo>
                    <a:lnTo>
                      <a:pt x="242" y="54"/>
                    </a:lnTo>
                    <a:lnTo>
                      <a:pt x="246" y="54"/>
                    </a:lnTo>
                    <a:lnTo>
                      <a:pt x="242" y="53"/>
                    </a:lnTo>
                    <a:lnTo>
                      <a:pt x="242" y="54"/>
                    </a:lnTo>
                    <a:lnTo>
                      <a:pt x="246" y="54"/>
                    </a:lnTo>
                    <a:lnTo>
                      <a:pt x="242" y="53"/>
                    </a:lnTo>
                    <a:lnTo>
                      <a:pt x="240" y="55"/>
                    </a:lnTo>
                    <a:lnTo>
                      <a:pt x="240" y="59"/>
                    </a:lnTo>
                    <a:lnTo>
                      <a:pt x="244" y="59"/>
                    </a:lnTo>
                    <a:lnTo>
                      <a:pt x="240" y="58"/>
                    </a:lnTo>
                    <a:lnTo>
                      <a:pt x="240" y="59"/>
                    </a:lnTo>
                    <a:lnTo>
                      <a:pt x="244" y="59"/>
                    </a:lnTo>
                    <a:lnTo>
                      <a:pt x="240" y="58"/>
                    </a:lnTo>
                    <a:lnTo>
                      <a:pt x="239" y="62"/>
                    </a:lnTo>
                    <a:lnTo>
                      <a:pt x="239" y="71"/>
                    </a:lnTo>
                    <a:lnTo>
                      <a:pt x="243" y="71"/>
                    </a:lnTo>
                    <a:lnTo>
                      <a:pt x="239" y="70"/>
                    </a:lnTo>
                    <a:lnTo>
                      <a:pt x="239" y="71"/>
                    </a:lnTo>
                    <a:lnTo>
                      <a:pt x="243" y="71"/>
                    </a:lnTo>
                    <a:lnTo>
                      <a:pt x="239" y="70"/>
                    </a:lnTo>
                    <a:lnTo>
                      <a:pt x="238" y="75"/>
                    </a:lnTo>
                    <a:lnTo>
                      <a:pt x="238" y="81"/>
                    </a:lnTo>
                    <a:lnTo>
                      <a:pt x="242" y="81"/>
                    </a:lnTo>
                    <a:lnTo>
                      <a:pt x="238" y="81"/>
                    </a:lnTo>
                    <a:lnTo>
                      <a:pt x="242" y="81"/>
                    </a:lnTo>
                    <a:lnTo>
                      <a:pt x="238" y="81"/>
                    </a:lnTo>
                    <a:lnTo>
                      <a:pt x="237" y="88"/>
                    </a:lnTo>
                    <a:lnTo>
                      <a:pt x="237" y="94"/>
                    </a:lnTo>
                    <a:lnTo>
                      <a:pt x="240" y="94"/>
                    </a:lnTo>
                    <a:lnTo>
                      <a:pt x="237" y="94"/>
                    </a:lnTo>
                    <a:lnTo>
                      <a:pt x="240" y="94"/>
                    </a:lnTo>
                    <a:lnTo>
                      <a:pt x="237" y="94"/>
                    </a:lnTo>
                    <a:lnTo>
                      <a:pt x="235" y="101"/>
                    </a:lnTo>
                    <a:lnTo>
                      <a:pt x="235" y="116"/>
                    </a:lnTo>
                    <a:lnTo>
                      <a:pt x="239" y="116"/>
                    </a:lnTo>
                    <a:lnTo>
                      <a:pt x="235" y="116"/>
                    </a:lnTo>
                    <a:lnTo>
                      <a:pt x="239" y="116"/>
                    </a:lnTo>
                    <a:lnTo>
                      <a:pt x="235" y="116"/>
                    </a:lnTo>
                    <a:lnTo>
                      <a:pt x="234" y="125"/>
                    </a:lnTo>
                    <a:lnTo>
                      <a:pt x="234" y="134"/>
                    </a:lnTo>
                    <a:lnTo>
                      <a:pt x="238" y="134"/>
                    </a:lnTo>
                    <a:lnTo>
                      <a:pt x="234" y="134"/>
                    </a:lnTo>
                    <a:lnTo>
                      <a:pt x="238" y="134"/>
                    </a:lnTo>
                    <a:lnTo>
                      <a:pt x="234" y="134"/>
                    </a:lnTo>
                    <a:lnTo>
                      <a:pt x="233" y="143"/>
                    </a:lnTo>
                    <a:lnTo>
                      <a:pt x="233" y="155"/>
                    </a:lnTo>
                    <a:lnTo>
                      <a:pt x="237" y="155"/>
                    </a:lnTo>
                    <a:lnTo>
                      <a:pt x="233" y="155"/>
                    </a:lnTo>
                    <a:lnTo>
                      <a:pt x="237" y="155"/>
                    </a:lnTo>
                    <a:lnTo>
                      <a:pt x="233" y="155"/>
                    </a:lnTo>
                    <a:lnTo>
                      <a:pt x="231" y="165"/>
                    </a:lnTo>
                    <a:lnTo>
                      <a:pt x="231" y="190"/>
                    </a:lnTo>
                    <a:lnTo>
                      <a:pt x="235" y="190"/>
                    </a:lnTo>
                    <a:lnTo>
                      <a:pt x="231" y="190"/>
                    </a:lnTo>
                    <a:lnTo>
                      <a:pt x="235" y="190"/>
                    </a:lnTo>
                    <a:lnTo>
                      <a:pt x="231" y="190"/>
                    </a:lnTo>
                    <a:lnTo>
                      <a:pt x="230" y="204"/>
                    </a:lnTo>
                    <a:lnTo>
                      <a:pt x="230" y="217"/>
                    </a:lnTo>
                    <a:lnTo>
                      <a:pt x="234" y="217"/>
                    </a:lnTo>
                    <a:lnTo>
                      <a:pt x="230" y="217"/>
                    </a:lnTo>
                    <a:lnTo>
                      <a:pt x="234" y="217"/>
                    </a:lnTo>
                    <a:lnTo>
                      <a:pt x="230" y="217"/>
                    </a:lnTo>
                    <a:lnTo>
                      <a:pt x="229" y="232"/>
                    </a:lnTo>
                    <a:lnTo>
                      <a:pt x="229" y="248"/>
                    </a:lnTo>
                    <a:lnTo>
                      <a:pt x="233" y="248"/>
                    </a:lnTo>
                    <a:lnTo>
                      <a:pt x="229" y="248"/>
                    </a:lnTo>
                    <a:lnTo>
                      <a:pt x="233" y="248"/>
                    </a:lnTo>
                    <a:lnTo>
                      <a:pt x="229" y="248"/>
                    </a:lnTo>
                    <a:lnTo>
                      <a:pt x="227" y="263"/>
                    </a:lnTo>
                    <a:lnTo>
                      <a:pt x="227" y="298"/>
                    </a:lnTo>
                    <a:lnTo>
                      <a:pt x="231" y="298"/>
                    </a:lnTo>
                    <a:lnTo>
                      <a:pt x="227" y="298"/>
                    </a:lnTo>
                    <a:lnTo>
                      <a:pt x="231" y="298"/>
                    </a:lnTo>
                    <a:lnTo>
                      <a:pt x="227" y="298"/>
                    </a:lnTo>
                    <a:lnTo>
                      <a:pt x="226" y="316"/>
                    </a:lnTo>
                    <a:lnTo>
                      <a:pt x="226" y="336"/>
                    </a:lnTo>
                    <a:lnTo>
                      <a:pt x="225" y="356"/>
                    </a:lnTo>
                    <a:lnTo>
                      <a:pt x="225" y="377"/>
                    </a:lnTo>
                    <a:lnTo>
                      <a:pt x="224" y="399"/>
                    </a:lnTo>
                    <a:lnTo>
                      <a:pt x="224" y="444"/>
                    </a:lnTo>
                    <a:lnTo>
                      <a:pt x="222" y="469"/>
                    </a:lnTo>
                    <a:lnTo>
                      <a:pt x="222" y="491"/>
                    </a:lnTo>
                    <a:lnTo>
                      <a:pt x="226" y="491"/>
                    </a:lnTo>
                    <a:lnTo>
                      <a:pt x="226" y="487"/>
                    </a:lnTo>
                    <a:lnTo>
                      <a:pt x="224" y="488"/>
                    </a:lnTo>
                    <a:lnTo>
                      <a:pt x="222" y="491"/>
                    </a:lnTo>
                    <a:lnTo>
                      <a:pt x="226" y="491"/>
                    </a:lnTo>
                    <a:lnTo>
                      <a:pt x="226" y="487"/>
                    </a:lnTo>
                    <a:lnTo>
                      <a:pt x="217" y="487"/>
                    </a:lnTo>
                    <a:lnTo>
                      <a:pt x="215" y="488"/>
                    </a:lnTo>
                    <a:lnTo>
                      <a:pt x="213" y="491"/>
                    </a:lnTo>
                    <a:lnTo>
                      <a:pt x="213" y="514"/>
                    </a:lnTo>
                    <a:lnTo>
                      <a:pt x="212" y="541"/>
                    </a:lnTo>
                    <a:lnTo>
                      <a:pt x="212" y="596"/>
                    </a:lnTo>
                    <a:lnTo>
                      <a:pt x="211" y="621"/>
                    </a:lnTo>
                    <a:lnTo>
                      <a:pt x="211" y="647"/>
                    </a:lnTo>
                    <a:lnTo>
                      <a:pt x="209" y="672"/>
                    </a:lnTo>
                    <a:lnTo>
                      <a:pt x="209" y="695"/>
                    </a:lnTo>
                    <a:lnTo>
                      <a:pt x="208" y="718"/>
                    </a:lnTo>
                    <a:lnTo>
                      <a:pt x="208" y="762"/>
                    </a:lnTo>
                    <a:lnTo>
                      <a:pt x="212" y="762"/>
                    </a:lnTo>
                    <a:lnTo>
                      <a:pt x="208" y="762"/>
                    </a:lnTo>
                    <a:lnTo>
                      <a:pt x="212" y="762"/>
                    </a:lnTo>
                    <a:lnTo>
                      <a:pt x="208" y="762"/>
                    </a:lnTo>
                    <a:lnTo>
                      <a:pt x="207" y="782"/>
                    </a:lnTo>
                    <a:lnTo>
                      <a:pt x="207" y="800"/>
                    </a:lnTo>
                    <a:lnTo>
                      <a:pt x="211" y="800"/>
                    </a:lnTo>
                    <a:lnTo>
                      <a:pt x="207" y="800"/>
                    </a:lnTo>
                    <a:lnTo>
                      <a:pt x="211" y="800"/>
                    </a:lnTo>
                    <a:lnTo>
                      <a:pt x="207" y="800"/>
                    </a:lnTo>
                    <a:lnTo>
                      <a:pt x="206" y="817"/>
                    </a:lnTo>
                    <a:lnTo>
                      <a:pt x="206" y="832"/>
                    </a:lnTo>
                    <a:lnTo>
                      <a:pt x="209" y="832"/>
                    </a:lnTo>
                    <a:lnTo>
                      <a:pt x="206" y="832"/>
                    </a:lnTo>
                    <a:lnTo>
                      <a:pt x="209" y="832"/>
                    </a:lnTo>
                    <a:lnTo>
                      <a:pt x="206" y="832"/>
                    </a:lnTo>
                    <a:lnTo>
                      <a:pt x="204" y="846"/>
                    </a:lnTo>
                    <a:lnTo>
                      <a:pt x="204" y="870"/>
                    </a:lnTo>
                    <a:lnTo>
                      <a:pt x="208" y="870"/>
                    </a:lnTo>
                    <a:lnTo>
                      <a:pt x="204" y="870"/>
                    </a:lnTo>
                    <a:lnTo>
                      <a:pt x="208" y="870"/>
                    </a:lnTo>
                    <a:lnTo>
                      <a:pt x="204" y="870"/>
                    </a:lnTo>
                    <a:lnTo>
                      <a:pt x="203" y="877"/>
                    </a:lnTo>
                    <a:lnTo>
                      <a:pt x="203" y="884"/>
                    </a:lnTo>
                    <a:lnTo>
                      <a:pt x="207" y="884"/>
                    </a:lnTo>
                    <a:lnTo>
                      <a:pt x="203" y="882"/>
                    </a:lnTo>
                    <a:lnTo>
                      <a:pt x="203" y="884"/>
                    </a:lnTo>
                    <a:lnTo>
                      <a:pt x="207" y="884"/>
                    </a:lnTo>
                    <a:lnTo>
                      <a:pt x="203" y="882"/>
                    </a:lnTo>
                    <a:lnTo>
                      <a:pt x="202" y="888"/>
                    </a:lnTo>
                    <a:lnTo>
                      <a:pt x="202" y="895"/>
                    </a:lnTo>
                    <a:lnTo>
                      <a:pt x="206" y="895"/>
                    </a:lnTo>
                    <a:lnTo>
                      <a:pt x="202" y="894"/>
                    </a:lnTo>
                    <a:lnTo>
                      <a:pt x="202" y="895"/>
                    </a:lnTo>
                    <a:lnTo>
                      <a:pt x="206" y="895"/>
                    </a:lnTo>
                    <a:lnTo>
                      <a:pt x="202" y="894"/>
                    </a:lnTo>
                    <a:lnTo>
                      <a:pt x="200" y="897"/>
                    </a:lnTo>
                    <a:lnTo>
                      <a:pt x="200" y="901"/>
                    </a:lnTo>
                    <a:lnTo>
                      <a:pt x="204" y="901"/>
                    </a:lnTo>
                    <a:lnTo>
                      <a:pt x="200" y="899"/>
                    </a:lnTo>
                    <a:lnTo>
                      <a:pt x="200" y="901"/>
                    </a:lnTo>
                    <a:lnTo>
                      <a:pt x="204" y="901"/>
                    </a:lnTo>
                    <a:lnTo>
                      <a:pt x="200" y="899"/>
                    </a:lnTo>
                    <a:lnTo>
                      <a:pt x="199" y="902"/>
                    </a:lnTo>
                    <a:lnTo>
                      <a:pt x="199" y="904"/>
                    </a:lnTo>
                    <a:lnTo>
                      <a:pt x="203" y="904"/>
                    </a:lnTo>
                    <a:lnTo>
                      <a:pt x="199" y="903"/>
                    </a:lnTo>
                    <a:lnTo>
                      <a:pt x="199" y="904"/>
                    </a:lnTo>
                    <a:lnTo>
                      <a:pt x="203" y="904"/>
                    </a:lnTo>
                    <a:lnTo>
                      <a:pt x="199" y="903"/>
                    </a:lnTo>
                    <a:lnTo>
                      <a:pt x="198" y="906"/>
                    </a:lnTo>
                    <a:lnTo>
                      <a:pt x="198" y="911"/>
                    </a:lnTo>
                    <a:lnTo>
                      <a:pt x="202" y="911"/>
                    </a:lnTo>
                    <a:lnTo>
                      <a:pt x="199" y="908"/>
                    </a:lnTo>
                    <a:lnTo>
                      <a:pt x="198" y="911"/>
                    </a:lnTo>
                    <a:lnTo>
                      <a:pt x="202" y="911"/>
                    </a:lnTo>
                    <a:lnTo>
                      <a:pt x="199" y="908"/>
                    </a:lnTo>
                    <a:lnTo>
                      <a:pt x="198" y="910"/>
                    </a:lnTo>
                    <a:lnTo>
                      <a:pt x="196" y="912"/>
                    </a:lnTo>
                    <a:lnTo>
                      <a:pt x="196" y="914"/>
                    </a:lnTo>
                    <a:lnTo>
                      <a:pt x="200" y="914"/>
                    </a:lnTo>
                    <a:lnTo>
                      <a:pt x="198" y="911"/>
                    </a:lnTo>
                    <a:lnTo>
                      <a:pt x="196" y="914"/>
                    </a:lnTo>
                    <a:lnTo>
                      <a:pt x="200" y="914"/>
                    </a:lnTo>
                    <a:lnTo>
                      <a:pt x="198" y="911"/>
                    </a:lnTo>
                    <a:lnTo>
                      <a:pt x="196" y="912"/>
                    </a:lnTo>
                    <a:lnTo>
                      <a:pt x="195" y="915"/>
                    </a:lnTo>
                    <a:lnTo>
                      <a:pt x="195" y="916"/>
                    </a:lnTo>
                    <a:lnTo>
                      <a:pt x="199" y="916"/>
                    </a:lnTo>
                    <a:lnTo>
                      <a:pt x="199" y="912"/>
                    </a:lnTo>
                    <a:lnTo>
                      <a:pt x="196" y="914"/>
                    </a:lnTo>
                    <a:lnTo>
                      <a:pt x="195" y="916"/>
                    </a:lnTo>
                    <a:lnTo>
                      <a:pt x="199" y="916"/>
                    </a:lnTo>
                    <a:lnTo>
                      <a:pt x="199" y="912"/>
                    </a:lnTo>
                    <a:lnTo>
                      <a:pt x="198" y="912"/>
                    </a:lnTo>
                    <a:lnTo>
                      <a:pt x="195" y="914"/>
                    </a:lnTo>
                    <a:lnTo>
                      <a:pt x="194" y="916"/>
                    </a:lnTo>
                    <a:lnTo>
                      <a:pt x="194" y="917"/>
                    </a:lnTo>
                    <a:lnTo>
                      <a:pt x="198" y="917"/>
                    </a:lnTo>
                    <a:lnTo>
                      <a:pt x="198" y="914"/>
                    </a:lnTo>
                    <a:lnTo>
                      <a:pt x="195" y="915"/>
                    </a:lnTo>
                    <a:lnTo>
                      <a:pt x="194" y="917"/>
                    </a:lnTo>
                    <a:lnTo>
                      <a:pt x="198" y="917"/>
                    </a:lnTo>
                    <a:lnTo>
                      <a:pt x="198" y="914"/>
                    </a:lnTo>
                    <a:lnTo>
                      <a:pt x="196" y="914"/>
                    </a:lnTo>
                    <a:lnTo>
                      <a:pt x="196" y="917"/>
                    </a:lnTo>
                    <a:lnTo>
                      <a:pt x="202" y="917"/>
                    </a:lnTo>
                    <a:lnTo>
                      <a:pt x="200" y="917"/>
                    </a:lnTo>
                    <a:lnTo>
                      <a:pt x="199" y="915"/>
                    </a:lnTo>
                    <a:lnTo>
                      <a:pt x="196" y="914"/>
                    </a:lnTo>
                    <a:lnTo>
                      <a:pt x="196" y="917"/>
                    </a:lnTo>
                    <a:lnTo>
                      <a:pt x="202" y="917"/>
                    </a:lnTo>
                    <a:lnTo>
                      <a:pt x="202" y="916"/>
                    </a:lnTo>
                    <a:lnTo>
                      <a:pt x="200" y="916"/>
                    </a:lnTo>
                    <a:lnTo>
                      <a:pt x="199" y="914"/>
                    </a:lnTo>
                    <a:lnTo>
                      <a:pt x="196" y="912"/>
                    </a:lnTo>
                    <a:lnTo>
                      <a:pt x="195" y="912"/>
                    </a:lnTo>
                    <a:lnTo>
                      <a:pt x="195" y="916"/>
                    </a:lnTo>
                    <a:lnTo>
                      <a:pt x="200" y="916"/>
                    </a:lnTo>
                    <a:lnTo>
                      <a:pt x="199" y="916"/>
                    </a:lnTo>
                    <a:lnTo>
                      <a:pt x="198" y="914"/>
                    </a:lnTo>
                    <a:lnTo>
                      <a:pt x="195" y="912"/>
                    </a:lnTo>
                    <a:lnTo>
                      <a:pt x="195" y="916"/>
                    </a:lnTo>
                    <a:lnTo>
                      <a:pt x="200" y="916"/>
                    </a:lnTo>
                    <a:lnTo>
                      <a:pt x="200" y="915"/>
                    </a:lnTo>
                    <a:lnTo>
                      <a:pt x="199" y="915"/>
                    </a:lnTo>
                    <a:lnTo>
                      <a:pt x="199" y="912"/>
                    </a:lnTo>
                    <a:lnTo>
                      <a:pt x="198" y="911"/>
                    </a:lnTo>
                    <a:lnTo>
                      <a:pt x="194" y="914"/>
                    </a:lnTo>
                    <a:lnTo>
                      <a:pt x="199" y="914"/>
                    </a:lnTo>
                    <a:lnTo>
                      <a:pt x="198" y="911"/>
                    </a:lnTo>
                    <a:lnTo>
                      <a:pt x="194" y="914"/>
                    </a:lnTo>
                    <a:lnTo>
                      <a:pt x="199" y="914"/>
                    </a:lnTo>
                    <a:lnTo>
                      <a:pt x="199" y="908"/>
                    </a:lnTo>
                    <a:lnTo>
                      <a:pt x="198" y="908"/>
                    </a:lnTo>
                    <a:lnTo>
                      <a:pt x="198" y="907"/>
                    </a:lnTo>
                    <a:lnTo>
                      <a:pt x="196" y="904"/>
                    </a:lnTo>
                    <a:lnTo>
                      <a:pt x="193" y="906"/>
                    </a:lnTo>
                    <a:lnTo>
                      <a:pt x="198" y="906"/>
                    </a:lnTo>
                    <a:lnTo>
                      <a:pt x="196" y="904"/>
                    </a:lnTo>
                    <a:lnTo>
                      <a:pt x="193" y="906"/>
                    </a:lnTo>
                    <a:lnTo>
                      <a:pt x="198" y="906"/>
                    </a:lnTo>
                    <a:lnTo>
                      <a:pt x="198" y="903"/>
                    </a:lnTo>
                    <a:lnTo>
                      <a:pt x="196" y="903"/>
                    </a:lnTo>
                    <a:lnTo>
                      <a:pt x="196" y="902"/>
                    </a:lnTo>
                    <a:lnTo>
                      <a:pt x="195" y="899"/>
                    </a:lnTo>
                    <a:lnTo>
                      <a:pt x="191" y="901"/>
                    </a:lnTo>
                    <a:lnTo>
                      <a:pt x="196" y="901"/>
                    </a:lnTo>
                    <a:lnTo>
                      <a:pt x="195" y="899"/>
                    </a:lnTo>
                    <a:lnTo>
                      <a:pt x="191" y="901"/>
                    </a:lnTo>
                    <a:lnTo>
                      <a:pt x="196" y="901"/>
                    </a:lnTo>
                    <a:lnTo>
                      <a:pt x="196" y="897"/>
                    </a:lnTo>
                    <a:lnTo>
                      <a:pt x="195" y="897"/>
                    </a:lnTo>
                    <a:lnTo>
                      <a:pt x="194" y="892"/>
                    </a:lnTo>
                    <a:lnTo>
                      <a:pt x="190" y="892"/>
                    </a:lnTo>
                    <a:lnTo>
                      <a:pt x="195" y="892"/>
                    </a:lnTo>
                    <a:lnTo>
                      <a:pt x="190" y="892"/>
                    </a:lnTo>
                    <a:lnTo>
                      <a:pt x="195" y="892"/>
                    </a:lnTo>
                    <a:lnTo>
                      <a:pt x="195" y="882"/>
                    </a:lnTo>
                    <a:lnTo>
                      <a:pt x="194" y="882"/>
                    </a:lnTo>
                    <a:lnTo>
                      <a:pt x="193" y="876"/>
                    </a:lnTo>
                    <a:lnTo>
                      <a:pt x="189" y="876"/>
                    </a:lnTo>
                    <a:lnTo>
                      <a:pt x="194" y="876"/>
                    </a:lnTo>
                    <a:lnTo>
                      <a:pt x="189" y="876"/>
                    </a:lnTo>
                    <a:lnTo>
                      <a:pt x="194" y="876"/>
                    </a:lnTo>
                    <a:lnTo>
                      <a:pt x="194" y="870"/>
                    </a:lnTo>
                    <a:lnTo>
                      <a:pt x="193" y="870"/>
                    </a:lnTo>
                    <a:lnTo>
                      <a:pt x="191" y="863"/>
                    </a:lnTo>
                    <a:lnTo>
                      <a:pt x="187" y="863"/>
                    </a:lnTo>
                    <a:lnTo>
                      <a:pt x="193" y="863"/>
                    </a:lnTo>
                    <a:lnTo>
                      <a:pt x="187" y="863"/>
                    </a:lnTo>
                    <a:lnTo>
                      <a:pt x="193" y="863"/>
                    </a:lnTo>
                    <a:lnTo>
                      <a:pt x="193" y="857"/>
                    </a:lnTo>
                    <a:lnTo>
                      <a:pt x="191" y="848"/>
                    </a:lnTo>
                    <a:lnTo>
                      <a:pt x="186" y="848"/>
                    </a:lnTo>
                    <a:lnTo>
                      <a:pt x="191" y="848"/>
                    </a:lnTo>
                    <a:lnTo>
                      <a:pt x="186" y="848"/>
                    </a:lnTo>
                    <a:lnTo>
                      <a:pt x="191" y="848"/>
                    </a:lnTo>
                    <a:lnTo>
                      <a:pt x="191" y="831"/>
                    </a:lnTo>
                    <a:lnTo>
                      <a:pt x="190" y="822"/>
                    </a:lnTo>
                    <a:lnTo>
                      <a:pt x="185" y="822"/>
                    </a:lnTo>
                    <a:lnTo>
                      <a:pt x="190" y="822"/>
                    </a:lnTo>
                    <a:lnTo>
                      <a:pt x="185" y="822"/>
                    </a:lnTo>
                    <a:lnTo>
                      <a:pt x="190" y="822"/>
                    </a:lnTo>
                    <a:lnTo>
                      <a:pt x="190" y="811"/>
                    </a:lnTo>
                    <a:lnTo>
                      <a:pt x="189" y="801"/>
                    </a:lnTo>
                    <a:lnTo>
                      <a:pt x="184" y="801"/>
                    </a:lnTo>
                    <a:lnTo>
                      <a:pt x="189" y="801"/>
                    </a:lnTo>
                    <a:lnTo>
                      <a:pt x="184" y="801"/>
                    </a:lnTo>
                    <a:lnTo>
                      <a:pt x="189" y="801"/>
                    </a:lnTo>
                    <a:lnTo>
                      <a:pt x="189" y="789"/>
                    </a:lnTo>
                    <a:lnTo>
                      <a:pt x="187" y="778"/>
                    </a:lnTo>
                    <a:lnTo>
                      <a:pt x="182" y="778"/>
                    </a:lnTo>
                    <a:lnTo>
                      <a:pt x="187" y="778"/>
                    </a:lnTo>
                    <a:lnTo>
                      <a:pt x="182" y="778"/>
                    </a:lnTo>
                    <a:lnTo>
                      <a:pt x="187" y="778"/>
                    </a:lnTo>
                    <a:lnTo>
                      <a:pt x="187" y="752"/>
                    </a:lnTo>
                    <a:lnTo>
                      <a:pt x="186" y="738"/>
                    </a:lnTo>
                    <a:lnTo>
                      <a:pt x="181" y="738"/>
                    </a:lnTo>
                    <a:lnTo>
                      <a:pt x="186" y="738"/>
                    </a:lnTo>
                    <a:lnTo>
                      <a:pt x="181" y="738"/>
                    </a:lnTo>
                    <a:lnTo>
                      <a:pt x="186" y="738"/>
                    </a:lnTo>
                    <a:lnTo>
                      <a:pt x="186" y="722"/>
                    </a:lnTo>
                    <a:lnTo>
                      <a:pt x="185" y="708"/>
                    </a:lnTo>
                    <a:lnTo>
                      <a:pt x="180" y="708"/>
                    </a:lnTo>
                    <a:lnTo>
                      <a:pt x="185" y="708"/>
                    </a:lnTo>
                    <a:lnTo>
                      <a:pt x="180" y="708"/>
                    </a:lnTo>
                    <a:lnTo>
                      <a:pt x="185" y="708"/>
                    </a:lnTo>
                    <a:lnTo>
                      <a:pt x="185" y="691"/>
                    </a:lnTo>
                    <a:lnTo>
                      <a:pt x="184" y="674"/>
                    </a:lnTo>
                    <a:lnTo>
                      <a:pt x="184" y="640"/>
                    </a:lnTo>
                    <a:lnTo>
                      <a:pt x="182" y="620"/>
                    </a:lnTo>
                    <a:lnTo>
                      <a:pt x="182" y="601"/>
                    </a:lnTo>
                    <a:lnTo>
                      <a:pt x="181" y="580"/>
                    </a:lnTo>
                    <a:lnTo>
                      <a:pt x="181" y="559"/>
                    </a:lnTo>
                    <a:lnTo>
                      <a:pt x="180" y="537"/>
                    </a:lnTo>
                    <a:lnTo>
                      <a:pt x="180" y="492"/>
                    </a:lnTo>
                    <a:lnTo>
                      <a:pt x="178" y="492"/>
                    </a:lnTo>
                    <a:lnTo>
                      <a:pt x="178" y="490"/>
                    </a:lnTo>
                    <a:lnTo>
                      <a:pt x="177" y="488"/>
                    </a:lnTo>
                    <a:lnTo>
                      <a:pt x="176" y="488"/>
                    </a:lnTo>
                    <a:lnTo>
                      <a:pt x="173" y="487"/>
                    </a:lnTo>
                    <a:lnTo>
                      <a:pt x="165" y="487"/>
                    </a:lnTo>
                    <a:lnTo>
                      <a:pt x="165" y="491"/>
                    </a:lnTo>
                    <a:lnTo>
                      <a:pt x="171" y="491"/>
                    </a:lnTo>
                    <a:lnTo>
                      <a:pt x="169" y="491"/>
                    </a:lnTo>
                    <a:lnTo>
                      <a:pt x="168" y="488"/>
                    </a:lnTo>
                    <a:lnTo>
                      <a:pt x="165" y="487"/>
                    </a:lnTo>
                    <a:lnTo>
                      <a:pt x="165" y="491"/>
                    </a:lnTo>
                    <a:lnTo>
                      <a:pt x="171" y="491"/>
                    </a:lnTo>
                    <a:lnTo>
                      <a:pt x="171" y="473"/>
                    </a:lnTo>
                    <a:lnTo>
                      <a:pt x="169" y="442"/>
                    </a:lnTo>
                    <a:lnTo>
                      <a:pt x="169" y="380"/>
                    </a:lnTo>
                    <a:lnTo>
                      <a:pt x="168" y="350"/>
                    </a:lnTo>
                    <a:lnTo>
                      <a:pt x="168" y="322"/>
                    </a:lnTo>
                    <a:lnTo>
                      <a:pt x="167" y="293"/>
                    </a:lnTo>
                    <a:lnTo>
                      <a:pt x="167" y="266"/>
                    </a:lnTo>
                    <a:lnTo>
                      <a:pt x="165" y="239"/>
                    </a:lnTo>
                    <a:lnTo>
                      <a:pt x="165" y="190"/>
                    </a:lnTo>
                    <a:lnTo>
                      <a:pt x="164" y="168"/>
                    </a:lnTo>
                    <a:lnTo>
                      <a:pt x="164" y="146"/>
                    </a:lnTo>
                    <a:lnTo>
                      <a:pt x="163" y="126"/>
                    </a:lnTo>
                    <a:lnTo>
                      <a:pt x="163" y="108"/>
                    </a:lnTo>
                    <a:lnTo>
                      <a:pt x="162" y="92"/>
                    </a:lnTo>
                    <a:lnTo>
                      <a:pt x="162" y="64"/>
                    </a:lnTo>
                    <a:lnTo>
                      <a:pt x="160" y="53"/>
                    </a:lnTo>
                    <a:lnTo>
                      <a:pt x="155" y="53"/>
                    </a:lnTo>
                    <a:lnTo>
                      <a:pt x="160" y="53"/>
                    </a:lnTo>
                    <a:lnTo>
                      <a:pt x="155" y="53"/>
                    </a:lnTo>
                    <a:lnTo>
                      <a:pt x="160" y="53"/>
                    </a:lnTo>
                    <a:lnTo>
                      <a:pt x="160" y="44"/>
                    </a:lnTo>
                    <a:lnTo>
                      <a:pt x="159" y="44"/>
                    </a:lnTo>
                    <a:lnTo>
                      <a:pt x="158" y="37"/>
                    </a:lnTo>
                    <a:lnTo>
                      <a:pt x="154" y="37"/>
                    </a:lnTo>
                    <a:lnTo>
                      <a:pt x="159" y="37"/>
                    </a:lnTo>
                    <a:lnTo>
                      <a:pt x="154" y="37"/>
                    </a:lnTo>
                    <a:lnTo>
                      <a:pt x="159" y="37"/>
                    </a:lnTo>
                    <a:lnTo>
                      <a:pt x="159" y="32"/>
                    </a:lnTo>
                    <a:lnTo>
                      <a:pt x="158" y="32"/>
                    </a:lnTo>
                    <a:lnTo>
                      <a:pt x="158" y="31"/>
                    </a:lnTo>
                    <a:lnTo>
                      <a:pt x="156" y="28"/>
                    </a:lnTo>
                    <a:lnTo>
                      <a:pt x="153" y="29"/>
                    </a:lnTo>
                    <a:lnTo>
                      <a:pt x="158" y="29"/>
                    </a:lnTo>
                    <a:lnTo>
                      <a:pt x="156" y="28"/>
                    </a:lnTo>
                    <a:lnTo>
                      <a:pt x="153" y="29"/>
                    </a:lnTo>
                    <a:lnTo>
                      <a:pt x="158" y="29"/>
                    </a:lnTo>
                    <a:lnTo>
                      <a:pt x="158" y="27"/>
                    </a:lnTo>
                    <a:lnTo>
                      <a:pt x="156" y="27"/>
                    </a:lnTo>
                    <a:lnTo>
                      <a:pt x="155" y="24"/>
                    </a:lnTo>
                    <a:lnTo>
                      <a:pt x="153" y="23"/>
                    </a:lnTo>
                    <a:lnTo>
                      <a:pt x="151" y="23"/>
                    </a:lnTo>
                    <a:lnTo>
                      <a:pt x="151" y="27"/>
                    </a:lnTo>
                    <a:lnTo>
                      <a:pt x="156" y="27"/>
                    </a:lnTo>
                    <a:lnTo>
                      <a:pt x="155" y="27"/>
                    </a:lnTo>
                    <a:lnTo>
                      <a:pt x="154" y="24"/>
                    </a:lnTo>
                    <a:lnTo>
                      <a:pt x="151" y="23"/>
                    </a:lnTo>
                    <a:lnTo>
                      <a:pt x="151" y="27"/>
                    </a:lnTo>
                    <a:lnTo>
                      <a:pt x="156" y="27"/>
                    </a:lnTo>
                    <a:lnTo>
                      <a:pt x="156" y="26"/>
                    </a:lnTo>
                    <a:lnTo>
                      <a:pt x="155" y="26"/>
                    </a:lnTo>
                    <a:lnTo>
                      <a:pt x="154" y="23"/>
                    </a:lnTo>
                    <a:lnTo>
                      <a:pt x="151" y="22"/>
                    </a:lnTo>
                    <a:lnTo>
                      <a:pt x="150" y="22"/>
                    </a:lnTo>
                    <a:lnTo>
                      <a:pt x="147" y="23"/>
                    </a:lnTo>
                    <a:lnTo>
                      <a:pt x="146" y="24"/>
                    </a:lnTo>
                    <a:lnTo>
                      <a:pt x="145" y="27"/>
                    </a:lnTo>
                    <a:lnTo>
                      <a:pt x="145" y="28"/>
                    </a:lnTo>
                    <a:lnTo>
                      <a:pt x="149" y="28"/>
                    </a:lnTo>
                    <a:lnTo>
                      <a:pt x="145" y="27"/>
                    </a:lnTo>
                    <a:lnTo>
                      <a:pt x="145" y="28"/>
                    </a:lnTo>
                    <a:lnTo>
                      <a:pt x="149" y="28"/>
                    </a:lnTo>
                    <a:lnTo>
                      <a:pt x="145" y="27"/>
                    </a:lnTo>
                    <a:lnTo>
                      <a:pt x="144" y="29"/>
                    </a:lnTo>
                    <a:lnTo>
                      <a:pt x="144" y="32"/>
                    </a:lnTo>
                    <a:lnTo>
                      <a:pt x="147" y="32"/>
                    </a:lnTo>
                    <a:lnTo>
                      <a:pt x="144" y="31"/>
                    </a:lnTo>
                    <a:lnTo>
                      <a:pt x="144" y="32"/>
                    </a:lnTo>
                    <a:lnTo>
                      <a:pt x="147" y="32"/>
                    </a:lnTo>
                    <a:lnTo>
                      <a:pt x="144" y="31"/>
                    </a:lnTo>
                    <a:lnTo>
                      <a:pt x="142" y="33"/>
                    </a:lnTo>
                    <a:lnTo>
                      <a:pt x="142" y="39"/>
                    </a:lnTo>
                    <a:lnTo>
                      <a:pt x="146" y="39"/>
                    </a:lnTo>
                    <a:lnTo>
                      <a:pt x="142" y="37"/>
                    </a:lnTo>
                    <a:lnTo>
                      <a:pt x="142" y="39"/>
                    </a:lnTo>
                    <a:lnTo>
                      <a:pt x="146" y="39"/>
                    </a:lnTo>
                    <a:lnTo>
                      <a:pt x="142" y="37"/>
                    </a:lnTo>
                    <a:lnTo>
                      <a:pt x="141" y="41"/>
                    </a:lnTo>
                    <a:lnTo>
                      <a:pt x="141" y="50"/>
                    </a:lnTo>
                    <a:lnTo>
                      <a:pt x="145" y="50"/>
                    </a:lnTo>
                    <a:lnTo>
                      <a:pt x="141" y="49"/>
                    </a:lnTo>
                    <a:lnTo>
                      <a:pt x="141" y="50"/>
                    </a:lnTo>
                    <a:lnTo>
                      <a:pt x="145" y="50"/>
                    </a:lnTo>
                    <a:lnTo>
                      <a:pt x="141" y="49"/>
                    </a:lnTo>
                    <a:lnTo>
                      <a:pt x="140" y="54"/>
                    </a:lnTo>
                    <a:lnTo>
                      <a:pt x="140" y="62"/>
                    </a:lnTo>
                    <a:lnTo>
                      <a:pt x="144" y="62"/>
                    </a:lnTo>
                    <a:lnTo>
                      <a:pt x="140" y="62"/>
                    </a:lnTo>
                    <a:lnTo>
                      <a:pt x="144" y="62"/>
                    </a:lnTo>
                    <a:lnTo>
                      <a:pt x="140" y="62"/>
                    </a:lnTo>
                    <a:lnTo>
                      <a:pt x="138" y="68"/>
                    </a:lnTo>
                    <a:lnTo>
                      <a:pt x="138" y="75"/>
                    </a:lnTo>
                    <a:lnTo>
                      <a:pt x="142" y="75"/>
                    </a:lnTo>
                    <a:lnTo>
                      <a:pt x="138" y="75"/>
                    </a:lnTo>
                    <a:lnTo>
                      <a:pt x="142" y="75"/>
                    </a:lnTo>
                    <a:lnTo>
                      <a:pt x="138" y="75"/>
                    </a:lnTo>
                    <a:lnTo>
                      <a:pt x="137" y="82"/>
                    </a:lnTo>
                    <a:lnTo>
                      <a:pt x="137" y="99"/>
                    </a:lnTo>
                    <a:lnTo>
                      <a:pt x="141" y="99"/>
                    </a:lnTo>
                    <a:lnTo>
                      <a:pt x="137" y="99"/>
                    </a:lnTo>
                    <a:lnTo>
                      <a:pt x="141" y="99"/>
                    </a:lnTo>
                    <a:lnTo>
                      <a:pt x="137" y="99"/>
                    </a:lnTo>
                    <a:lnTo>
                      <a:pt x="136" y="108"/>
                    </a:lnTo>
                    <a:lnTo>
                      <a:pt x="136" y="119"/>
                    </a:lnTo>
                    <a:lnTo>
                      <a:pt x="140" y="119"/>
                    </a:lnTo>
                    <a:lnTo>
                      <a:pt x="136" y="119"/>
                    </a:lnTo>
                    <a:lnTo>
                      <a:pt x="140" y="119"/>
                    </a:lnTo>
                    <a:lnTo>
                      <a:pt x="136" y="119"/>
                    </a:lnTo>
                    <a:lnTo>
                      <a:pt x="135" y="129"/>
                    </a:lnTo>
                    <a:lnTo>
                      <a:pt x="135" y="141"/>
                    </a:lnTo>
                    <a:lnTo>
                      <a:pt x="138" y="141"/>
                    </a:lnTo>
                    <a:lnTo>
                      <a:pt x="135" y="141"/>
                    </a:lnTo>
                    <a:lnTo>
                      <a:pt x="138" y="141"/>
                    </a:lnTo>
                    <a:lnTo>
                      <a:pt x="135" y="141"/>
                    </a:lnTo>
                    <a:lnTo>
                      <a:pt x="133" y="154"/>
                    </a:lnTo>
                    <a:lnTo>
                      <a:pt x="133" y="179"/>
                    </a:lnTo>
                    <a:lnTo>
                      <a:pt x="137" y="179"/>
                    </a:lnTo>
                    <a:lnTo>
                      <a:pt x="133" y="179"/>
                    </a:lnTo>
                    <a:lnTo>
                      <a:pt x="137" y="179"/>
                    </a:lnTo>
                    <a:lnTo>
                      <a:pt x="133" y="179"/>
                    </a:lnTo>
                    <a:lnTo>
                      <a:pt x="132" y="195"/>
                    </a:lnTo>
                    <a:lnTo>
                      <a:pt x="132" y="210"/>
                    </a:lnTo>
                    <a:lnTo>
                      <a:pt x="136" y="210"/>
                    </a:lnTo>
                    <a:lnTo>
                      <a:pt x="132" y="210"/>
                    </a:lnTo>
                    <a:lnTo>
                      <a:pt x="136" y="210"/>
                    </a:lnTo>
                    <a:lnTo>
                      <a:pt x="132" y="210"/>
                    </a:lnTo>
                    <a:lnTo>
                      <a:pt x="131" y="226"/>
                    </a:lnTo>
                    <a:lnTo>
                      <a:pt x="131" y="261"/>
                    </a:lnTo>
                    <a:lnTo>
                      <a:pt x="135" y="261"/>
                    </a:lnTo>
                    <a:lnTo>
                      <a:pt x="131" y="261"/>
                    </a:lnTo>
                    <a:lnTo>
                      <a:pt x="135" y="261"/>
                    </a:lnTo>
                    <a:lnTo>
                      <a:pt x="131" y="261"/>
                    </a:lnTo>
                    <a:lnTo>
                      <a:pt x="129" y="279"/>
                    </a:lnTo>
                    <a:lnTo>
                      <a:pt x="129" y="298"/>
                    </a:lnTo>
                    <a:lnTo>
                      <a:pt x="128" y="319"/>
                    </a:lnTo>
                    <a:lnTo>
                      <a:pt x="128" y="341"/>
                    </a:lnTo>
                    <a:lnTo>
                      <a:pt x="127" y="363"/>
                    </a:lnTo>
                    <a:lnTo>
                      <a:pt x="127" y="409"/>
                    </a:lnTo>
                    <a:lnTo>
                      <a:pt x="125" y="434"/>
                    </a:lnTo>
                    <a:lnTo>
                      <a:pt x="125" y="460"/>
                    </a:lnTo>
                    <a:lnTo>
                      <a:pt x="124" y="486"/>
                    </a:lnTo>
                    <a:lnTo>
                      <a:pt x="124" y="491"/>
                    </a:lnTo>
                    <a:lnTo>
                      <a:pt x="128" y="491"/>
                    </a:lnTo>
                    <a:lnTo>
                      <a:pt x="128" y="487"/>
                    </a:lnTo>
                    <a:lnTo>
                      <a:pt x="125" y="488"/>
                    </a:lnTo>
                    <a:lnTo>
                      <a:pt x="124" y="491"/>
                    </a:lnTo>
                    <a:lnTo>
                      <a:pt x="128" y="491"/>
                    </a:lnTo>
                    <a:lnTo>
                      <a:pt x="128" y="487"/>
                    </a:lnTo>
                    <a:lnTo>
                      <a:pt x="124" y="487"/>
                    </a:lnTo>
                    <a:lnTo>
                      <a:pt x="122" y="488"/>
                    </a:lnTo>
                    <a:lnTo>
                      <a:pt x="120" y="491"/>
                    </a:lnTo>
                    <a:lnTo>
                      <a:pt x="119" y="504"/>
                    </a:lnTo>
                    <a:lnTo>
                      <a:pt x="119" y="544"/>
                    </a:lnTo>
                    <a:lnTo>
                      <a:pt x="118" y="565"/>
                    </a:lnTo>
                    <a:lnTo>
                      <a:pt x="118" y="584"/>
                    </a:lnTo>
                    <a:lnTo>
                      <a:pt x="116" y="605"/>
                    </a:lnTo>
                    <a:lnTo>
                      <a:pt x="116" y="623"/>
                    </a:lnTo>
                    <a:lnTo>
                      <a:pt x="120" y="623"/>
                    </a:lnTo>
                    <a:lnTo>
                      <a:pt x="116" y="623"/>
                    </a:lnTo>
                    <a:lnTo>
                      <a:pt x="120" y="623"/>
                    </a:lnTo>
                    <a:lnTo>
                      <a:pt x="116" y="623"/>
                    </a:lnTo>
                    <a:lnTo>
                      <a:pt x="115" y="642"/>
                    </a:lnTo>
                    <a:lnTo>
                      <a:pt x="115" y="677"/>
                    </a:lnTo>
                    <a:lnTo>
                      <a:pt x="119" y="677"/>
                    </a:lnTo>
                    <a:lnTo>
                      <a:pt x="115" y="677"/>
                    </a:lnTo>
                    <a:lnTo>
                      <a:pt x="119" y="677"/>
                    </a:lnTo>
                    <a:lnTo>
                      <a:pt x="115" y="677"/>
                    </a:lnTo>
                    <a:lnTo>
                      <a:pt x="114" y="693"/>
                    </a:lnTo>
                    <a:lnTo>
                      <a:pt x="114" y="708"/>
                    </a:lnTo>
                    <a:lnTo>
                      <a:pt x="118" y="708"/>
                    </a:lnTo>
                    <a:lnTo>
                      <a:pt x="114" y="708"/>
                    </a:lnTo>
                    <a:lnTo>
                      <a:pt x="118" y="708"/>
                    </a:lnTo>
                    <a:lnTo>
                      <a:pt x="114" y="708"/>
                    </a:lnTo>
                    <a:lnTo>
                      <a:pt x="113" y="722"/>
                    </a:lnTo>
                    <a:lnTo>
                      <a:pt x="113" y="736"/>
                    </a:lnTo>
                    <a:lnTo>
                      <a:pt x="116" y="736"/>
                    </a:lnTo>
                    <a:lnTo>
                      <a:pt x="113" y="736"/>
                    </a:lnTo>
                    <a:lnTo>
                      <a:pt x="116" y="736"/>
                    </a:lnTo>
                    <a:lnTo>
                      <a:pt x="113" y="736"/>
                    </a:lnTo>
                    <a:lnTo>
                      <a:pt x="111" y="748"/>
                    </a:lnTo>
                    <a:lnTo>
                      <a:pt x="111" y="770"/>
                    </a:lnTo>
                    <a:lnTo>
                      <a:pt x="115" y="770"/>
                    </a:lnTo>
                    <a:lnTo>
                      <a:pt x="111" y="770"/>
                    </a:lnTo>
                    <a:lnTo>
                      <a:pt x="115" y="770"/>
                    </a:lnTo>
                    <a:lnTo>
                      <a:pt x="111" y="770"/>
                    </a:lnTo>
                    <a:lnTo>
                      <a:pt x="110" y="778"/>
                    </a:lnTo>
                    <a:lnTo>
                      <a:pt x="110" y="786"/>
                    </a:lnTo>
                    <a:lnTo>
                      <a:pt x="114" y="786"/>
                    </a:lnTo>
                    <a:lnTo>
                      <a:pt x="110" y="786"/>
                    </a:lnTo>
                    <a:lnTo>
                      <a:pt x="114" y="786"/>
                    </a:lnTo>
                    <a:lnTo>
                      <a:pt x="110" y="786"/>
                    </a:lnTo>
                    <a:lnTo>
                      <a:pt x="109" y="792"/>
                    </a:lnTo>
                    <a:lnTo>
                      <a:pt x="109" y="796"/>
                    </a:lnTo>
                    <a:lnTo>
                      <a:pt x="113" y="796"/>
                    </a:lnTo>
                    <a:lnTo>
                      <a:pt x="109" y="795"/>
                    </a:lnTo>
                    <a:lnTo>
                      <a:pt x="109" y="796"/>
                    </a:lnTo>
                    <a:lnTo>
                      <a:pt x="113" y="796"/>
                    </a:lnTo>
                    <a:lnTo>
                      <a:pt x="109" y="795"/>
                    </a:lnTo>
                    <a:lnTo>
                      <a:pt x="107" y="798"/>
                    </a:lnTo>
                    <a:lnTo>
                      <a:pt x="107" y="802"/>
                    </a:lnTo>
                    <a:lnTo>
                      <a:pt x="111" y="802"/>
                    </a:lnTo>
                    <a:lnTo>
                      <a:pt x="109" y="800"/>
                    </a:lnTo>
                    <a:lnTo>
                      <a:pt x="107" y="802"/>
                    </a:lnTo>
                    <a:lnTo>
                      <a:pt x="111" y="802"/>
                    </a:lnTo>
                    <a:lnTo>
                      <a:pt x="109" y="800"/>
                    </a:lnTo>
                    <a:lnTo>
                      <a:pt x="107" y="801"/>
                    </a:lnTo>
                    <a:lnTo>
                      <a:pt x="106" y="804"/>
                    </a:lnTo>
                    <a:lnTo>
                      <a:pt x="106" y="805"/>
                    </a:lnTo>
                    <a:lnTo>
                      <a:pt x="110" y="805"/>
                    </a:lnTo>
                    <a:lnTo>
                      <a:pt x="107" y="802"/>
                    </a:lnTo>
                    <a:lnTo>
                      <a:pt x="106" y="805"/>
                    </a:lnTo>
                    <a:lnTo>
                      <a:pt x="110" y="805"/>
                    </a:lnTo>
                    <a:lnTo>
                      <a:pt x="107" y="802"/>
                    </a:lnTo>
                    <a:lnTo>
                      <a:pt x="106" y="804"/>
                    </a:lnTo>
                    <a:lnTo>
                      <a:pt x="105" y="806"/>
                    </a:lnTo>
                    <a:lnTo>
                      <a:pt x="105" y="808"/>
                    </a:lnTo>
                    <a:lnTo>
                      <a:pt x="109" y="808"/>
                    </a:lnTo>
                    <a:lnTo>
                      <a:pt x="106" y="805"/>
                    </a:lnTo>
                    <a:lnTo>
                      <a:pt x="105" y="808"/>
                    </a:lnTo>
                    <a:lnTo>
                      <a:pt x="109" y="808"/>
                    </a:lnTo>
                    <a:lnTo>
                      <a:pt x="106" y="805"/>
                    </a:lnTo>
                    <a:lnTo>
                      <a:pt x="105" y="806"/>
                    </a:lnTo>
                    <a:lnTo>
                      <a:pt x="104" y="809"/>
                    </a:lnTo>
                    <a:lnTo>
                      <a:pt x="104" y="810"/>
                    </a:lnTo>
                    <a:lnTo>
                      <a:pt x="107" y="810"/>
                    </a:lnTo>
                    <a:lnTo>
                      <a:pt x="105" y="808"/>
                    </a:lnTo>
                    <a:lnTo>
                      <a:pt x="104" y="810"/>
                    </a:lnTo>
                    <a:lnTo>
                      <a:pt x="107" y="810"/>
                    </a:lnTo>
                    <a:lnTo>
                      <a:pt x="105" y="808"/>
                    </a:lnTo>
                    <a:lnTo>
                      <a:pt x="104" y="809"/>
                    </a:lnTo>
                    <a:lnTo>
                      <a:pt x="102" y="811"/>
                    </a:lnTo>
                    <a:lnTo>
                      <a:pt x="102" y="813"/>
                    </a:lnTo>
                    <a:lnTo>
                      <a:pt x="106" y="813"/>
                    </a:lnTo>
                    <a:lnTo>
                      <a:pt x="104" y="810"/>
                    </a:lnTo>
                    <a:lnTo>
                      <a:pt x="102" y="813"/>
                    </a:lnTo>
                    <a:lnTo>
                      <a:pt x="106" y="813"/>
                    </a:lnTo>
                    <a:lnTo>
                      <a:pt x="104" y="810"/>
                    </a:lnTo>
                    <a:lnTo>
                      <a:pt x="101" y="813"/>
                    </a:lnTo>
                    <a:lnTo>
                      <a:pt x="100" y="815"/>
                    </a:lnTo>
                    <a:lnTo>
                      <a:pt x="100" y="817"/>
                    </a:lnTo>
                    <a:lnTo>
                      <a:pt x="104" y="817"/>
                    </a:lnTo>
                    <a:lnTo>
                      <a:pt x="104" y="813"/>
                    </a:lnTo>
                    <a:lnTo>
                      <a:pt x="101" y="814"/>
                    </a:lnTo>
                    <a:lnTo>
                      <a:pt x="100" y="817"/>
                    </a:lnTo>
                    <a:lnTo>
                      <a:pt x="104" y="817"/>
                    </a:lnTo>
                    <a:lnTo>
                      <a:pt x="104" y="813"/>
                    </a:lnTo>
                    <a:lnTo>
                      <a:pt x="100" y="813"/>
                    </a:lnTo>
                    <a:lnTo>
                      <a:pt x="100" y="817"/>
                    </a:lnTo>
                    <a:lnTo>
                      <a:pt x="104" y="814"/>
                    </a:lnTo>
                    <a:lnTo>
                      <a:pt x="100" y="813"/>
                    </a:lnTo>
                    <a:lnTo>
                      <a:pt x="100" y="817"/>
                    </a:lnTo>
                    <a:lnTo>
                      <a:pt x="104" y="814"/>
                    </a:lnTo>
                    <a:lnTo>
                      <a:pt x="101" y="811"/>
                    </a:lnTo>
                    <a:lnTo>
                      <a:pt x="97" y="814"/>
                    </a:lnTo>
                    <a:lnTo>
                      <a:pt x="102" y="814"/>
                    </a:lnTo>
                    <a:lnTo>
                      <a:pt x="101" y="811"/>
                    </a:lnTo>
                    <a:lnTo>
                      <a:pt x="97" y="814"/>
                    </a:lnTo>
                    <a:lnTo>
                      <a:pt x="102" y="814"/>
                    </a:lnTo>
                    <a:lnTo>
                      <a:pt x="102" y="811"/>
                    </a:lnTo>
                    <a:lnTo>
                      <a:pt x="101" y="811"/>
                    </a:lnTo>
                    <a:lnTo>
                      <a:pt x="101" y="809"/>
                    </a:lnTo>
                    <a:lnTo>
                      <a:pt x="100" y="808"/>
                    </a:lnTo>
                    <a:lnTo>
                      <a:pt x="96" y="810"/>
                    </a:lnTo>
                    <a:lnTo>
                      <a:pt x="101" y="810"/>
                    </a:lnTo>
                    <a:lnTo>
                      <a:pt x="100" y="808"/>
                    </a:lnTo>
                    <a:lnTo>
                      <a:pt x="96" y="810"/>
                    </a:lnTo>
                    <a:lnTo>
                      <a:pt x="101" y="810"/>
                    </a:lnTo>
                    <a:lnTo>
                      <a:pt x="101" y="809"/>
                    </a:lnTo>
                    <a:lnTo>
                      <a:pt x="100" y="809"/>
                    </a:lnTo>
                    <a:lnTo>
                      <a:pt x="100" y="806"/>
                    </a:lnTo>
                    <a:lnTo>
                      <a:pt x="98" y="805"/>
                    </a:lnTo>
                    <a:lnTo>
                      <a:pt x="94" y="808"/>
                    </a:lnTo>
                    <a:lnTo>
                      <a:pt x="100" y="808"/>
                    </a:lnTo>
                    <a:lnTo>
                      <a:pt x="98" y="805"/>
                    </a:lnTo>
                    <a:lnTo>
                      <a:pt x="94" y="808"/>
                    </a:lnTo>
                    <a:lnTo>
                      <a:pt x="100" y="808"/>
                    </a:lnTo>
                    <a:lnTo>
                      <a:pt x="100" y="805"/>
                    </a:lnTo>
                    <a:lnTo>
                      <a:pt x="98" y="805"/>
                    </a:lnTo>
                    <a:lnTo>
                      <a:pt x="98" y="802"/>
                    </a:lnTo>
                    <a:lnTo>
                      <a:pt x="97" y="801"/>
                    </a:lnTo>
                    <a:lnTo>
                      <a:pt x="93" y="804"/>
                    </a:lnTo>
                    <a:lnTo>
                      <a:pt x="98" y="804"/>
                    </a:lnTo>
                    <a:lnTo>
                      <a:pt x="97" y="801"/>
                    </a:lnTo>
                    <a:lnTo>
                      <a:pt x="93" y="804"/>
                    </a:lnTo>
                    <a:lnTo>
                      <a:pt x="98" y="804"/>
                    </a:lnTo>
                    <a:lnTo>
                      <a:pt x="98" y="798"/>
                    </a:lnTo>
                    <a:lnTo>
                      <a:pt x="97" y="798"/>
                    </a:lnTo>
                    <a:lnTo>
                      <a:pt x="97" y="797"/>
                    </a:lnTo>
                    <a:lnTo>
                      <a:pt x="96" y="795"/>
                    </a:lnTo>
                    <a:lnTo>
                      <a:pt x="92" y="796"/>
                    </a:lnTo>
                    <a:lnTo>
                      <a:pt x="97" y="796"/>
                    </a:lnTo>
                    <a:lnTo>
                      <a:pt x="96" y="795"/>
                    </a:lnTo>
                    <a:lnTo>
                      <a:pt x="92" y="796"/>
                    </a:lnTo>
                    <a:lnTo>
                      <a:pt x="97" y="796"/>
                    </a:lnTo>
                    <a:lnTo>
                      <a:pt x="97" y="792"/>
                    </a:lnTo>
                    <a:lnTo>
                      <a:pt x="96" y="792"/>
                    </a:lnTo>
                    <a:lnTo>
                      <a:pt x="96" y="791"/>
                    </a:lnTo>
                    <a:lnTo>
                      <a:pt x="94" y="788"/>
                    </a:lnTo>
                    <a:lnTo>
                      <a:pt x="91" y="789"/>
                    </a:lnTo>
                    <a:lnTo>
                      <a:pt x="96" y="789"/>
                    </a:lnTo>
                    <a:lnTo>
                      <a:pt x="94" y="788"/>
                    </a:lnTo>
                    <a:lnTo>
                      <a:pt x="91" y="789"/>
                    </a:lnTo>
                    <a:lnTo>
                      <a:pt x="96" y="789"/>
                    </a:lnTo>
                    <a:lnTo>
                      <a:pt x="96" y="786"/>
                    </a:lnTo>
                    <a:lnTo>
                      <a:pt x="94" y="784"/>
                    </a:lnTo>
                    <a:lnTo>
                      <a:pt x="93" y="780"/>
                    </a:lnTo>
                    <a:lnTo>
                      <a:pt x="89" y="782"/>
                    </a:lnTo>
                    <a:lnTo>
                      <a:pt x="94" y="782"/>
                    </a:lnTo>
                    <a:lnTo>
                      <a:pt x="93" y="780"/>
                    </a:lnTo>
                    <a:lnTo>
                      <a:pt x="89" y="782"/>
                    </a:lnTo>
                    <a:lnTo>
                      <a:pt x="94" y="782"/>
                    </a:lnTo>
                    <a:lnTo>
                      <a:pt x="94" y="774"/>
                    </a:lnTo>
                    <a:lnTo>
                      <a:pt x="93" y="774"/>
                    </a:lnTo>
                    <a:lnTo>
                      <a:pt x="92" y="769"/>
                    </a:lnTo>
                    <a:lnTo>
                      <a:pt x="88" y="769"/>
                    </a:lnTo>
                    <a:lnTo>
                      <a:pt x="93" y="769"/>
                    </a:lnTo>
                    <a:lnTo>
                      <a:pt x="88" y="769"/>
                    </a:lnTo>
                    <a:lnTo>
                      <a:pt x="93" y="769"/>
                    </a:lnTo>
                    <a:lnTo>
                      <a:pt x="93" y="765"/>
                    </a:lnTo>
                    <a:lnTo>
                      <a:pt x="92" y="765"/>
                    </a:lnTo>
                    <a:lnTo>
                      <a:pt x="91" y="760"/>
                    </a:lnTo>
                    <a:lnTo>
                      <a:pt x="87" y="760"/>
                    </a:lnTo>
                    <a:lnTo>
                      <a:pt x="92" y="760"/>
                    </a:lnTo>
                    <a:lnTo>
                      <a:pt x="87" y="760"/>
                    </a:lnTo>
                    <a:lnTo>
                      <a:pt x="92" y="760"/>
                    </a:lnTo>
                    <a:lnTo>
                      <a:pt x="92" y="753"/>
                    </a:lnTo>
                    <a:lnTo>
                      <a:pt x="91" y="753"/>
                    </a:lnTo>
                    <a:lnTo>
                      <a:pt x="89" y="748"/>
                    </a:lnTo>
                    <a:lnTo>
                      <a:pt x="85" y="748"/>
                    </a:lnTo>
                    <a:lnTo>
                      <a:pt x="91" y="748"/>
                    </a:lnTo>
                    <a:lnTo>
                      <a:pt x="85" y="748"/>
                    </a:lnTo>
                    <a:lnTo>
                      <a:pt x="91" y="748"/>
                    </a:lnTo>
                    <a:lnTo>
                      <a:pt x="91" y="736"/>
                    </a:lnTo>
                    <a:lnTo>
                      <a:pt x="89" y="736"/>
                    </a:lnTo>
                    <a:lnTo>
                      <a:pt x="88" y="730"/>
                    </a:lnTo>
                    <a:lnTo>
                      <a:pt x="84" y="730"/>
                    </a:lnTo>
                    <a:lnTo>
                      <a:pt x="89" y="730"/>
                    </a:lnTo>
                    <a:lnTo>
                      <a:pt x="84" y="730"/>
                    </a:lnTo>
                    <a:lnTo>
                      <a:pt x="89" y="730"/>
                    </a:lnTo>
                    <a:lnTo>
                      <a:pt x="89" y="722"/>
                    </a:lnTo>
                    <a:lnTo>
                      <a:pt x="88" y="722"/>
                    </a:lnTo>
                    <a:lnTo>
                      <a:pt x="87" y="716"/>
                    </a:lnTo>
                    <a:lnTo>
                      <a:pt x="83" y="716"/>
                    </a:lnTo>
                    <a:lnTo>
                      <a:pt x="88" y="716"/>
                    </a:lnTo>
                    <a:lnTo>
                      <a:pt x="83" y="716"/>
                    </a:lnTo>
                    <a:lnTo>
                      <a:pt x="88" y="716"/>
                    </a:lnTo>
                    <a:lnTo>
                      <a:pt x="88" y="708"/>
                    </a:lnTo>
                    <a:lnTo>
                      <a:pt x="87" y="700"/>
                    </a:lnTo>
                    <a:lnTo>
                      <a:pt x="82" y="700"/>
                    </a:lnTo>
                    <a:lnTo>
                      <a:pt x="87" y="700"/>
                    </a:lnTo>
                    <a:lnTo>
                      <a:pt x="82" y="700"/>
                    </a:lnTo>
                    <a:lnTo>
                      <a:pt x="87" y="700"/>
                    </a:lnTo>
                    <a:lnTo>
                      <a:pt x="87" y="683"/>
                    </a:lnTo>
                    <a:lnTo>
                      <a:pt x="85" y="674"/>
                    </a:lnTo>
                    <a:lnTo>
                      <a:pt x="80" y="674"/>
                    </a:lnTo>
                    <a:lnTo>
                      <a:pt x="85" y="674"/>
                    </a:lnTo>
                    <a:lnTo>
                      <a:pt x="80" y="674"/>
                    </a:lnTo>
                    <a:lnTo>
                      <a:pt x="85" y="674"/>
                    </a:lnTo>
                    <a:lnTo>
                      <a:pt x="85" y="665"/>
                    </a:lnTo>
                    <a:lnTo>
                      <a:pt x="84" y="656"/>
                    </a:lnTo>
                    <a:lnTo>
                      <a:pt x="79" y="656"/>
                    </a:lnTo>
                    <a:lnTo>
                      <a:pt x="84" y="656"/>
                    </a:lnTo>
                    <a:lnTo>
                      <a:pt x="79" y="656"/>
                    </a:lnTo>
                    <a:lnTo>
                      <a:pt x="84" y="656"/>
                    </a:lnTo>
                    <a:lnTo>
                      <a:pt x="84" y="647"/>
                    </a:lnTo>
                    <a:lnTo>
                      <a:pt x="83" y="637"/>
                    </a:lnTo>
                    <a:lnTo>
                      <a:pt x="78" y="637"/>
                    </a:lnTo>
                    <a:lnTo>
                      <a:pt x="83" y="637"/>
                    </a:lnTo>
                    <a:lnTo>
                      <a:pt x="78" y="637"/>
                    </a:lnTo>
                    <a:lnTo>
                      <a:pt x="83" y="637"/>
                    </a:lnTo>
                    <a:lnTo>
                      <a:pt x="83" y="615"/>
                    </a:lnTo>
                    <a:lnTo>
                      <a:pt x="82" y="605"/>
                    </a:lnTo>
                    <a:lnTo>
                      <a:pt x="76" y="605"/>
                    </a:lnTo>
                    <a:lnTo>
                      <a:pt x="82" y="605"/>
                    </a:lnTo>
                    <a:lnTo>
                      <a:pt x="76" y="605"/>
                    </a:lnTo>
                    <a:lnTo>
                      <a:pt x="82" y="605"/>
                    </a:lnTo>
                    <a:lnTo>
                      <a:pt x="82" y="593"/>
                    </a:lnTo>
                    <a:lnTo>
                      <a:pt x="80" y="581"/>
                    </a:lnTo>
                    <a:lnTo>
                      <a:pt x="75" y="581"/>
                    </a:lnTo>
                    <a:lnTo>
                      <a:pt x="80" y="581"/>
                    </a:lnTo>
                    <a:lnTo>
                      <a:pt x="75" y="581"/>
                    </a:lnTo>
                    <a:lnTo>
                      <a:pt x="80" y="581"/>
                    </a:lnTo>
                    <a:lnTo>
                      <a:pt x="80" y="570"/>
                    </a:lnTo>
                    <a:lnTo>
                      <a:pt x="79" y="558"/>
                    </a:lnTo>
                    <a:lnTo>
                      <a:pt x="74" y="558"/>
                    </a:lnTo>
                    <a:lnTo>
                      <a:pt x="79" y="558"/>
                    </a:lnTo>
                    <a:lnTo>
                      <a:pt x="74" y="558"/>
                    </a:lnTo>
                    <a:lnTo>
                      <a:pt x="79" y="558"/>
                    </a:lnTo>
                    <a:lnTo>
                      <a:pt x="79" y="532"/>
                    </a:lnTo>
                    <a:lnTo>
                      <a:pt x="78" y="519"/>
                    </a:lnTo>
                    <a:lnTo>
                      <a:pt x="73" y="519"/>
                    </a:lnTo>
                    <a:lnTo>
                      <a:pt x="78" y="519"/>
                    </a:lnTo>
                    <a:lnTo>
                      <a:pt x="73" y="519"/>
                    </a:lnTo>
                    <a:lnTo>
                      <a:pt x="78" y="519"/>
                    </a:lnTo>
                    <a:lnTo>
                      <a:pt x="78" y="505"/>
                    </a:lnTo>
                    <a:lnTo>
                      <a:pt x="76" y="492"/>
                    </a:lnTo>
                    <a:lnTo>
                      <a:pt x="71" y="492"/>
                    </a:lnTo>
                    <a:lnTo>
                      <a:pt x="76" y="492"/>
                    </a:lnTo>
                    <a:lnTo>
                      <a:pt x="71" y="492"/>
                    </a:lnTo>
                    <a:lnTo>
                      <a:pt x="76" y="492"/>
                    </a:lnTo>
                    <a:lnTo>
                      <a:pt x="76" y="491"/>
                    </a:lnTo>
                    <a:lnTo>
                      <a:pt x="75" y="491"/>
                    </a:lnTo>
                    <a:lnTo>
                      <a:pt x="74" y="488"/>
                    </a:lnTo>
                    <a:lnTo>
                      <a:pt x="71" y="487"/>
                    </a:lnTo>
                    <a:lnTo>
                      <a:pt x="47" y="487"/>
                    </a:lnTo>
                    <a:lnTo>
                      <a:pt x="47" y="491"/>
                    </a:lnTo>
                    <a:lnTo>
                      <a:pt x="52" y="491"/>
                    </a:lnTo>
                    <a:lnTo>
                      <a:pt x="49" y="488"/>
                    </a:lnTo>
                    <a:lnTo>
                      <a:pt x="47" y="487"/>
                    </a:lnTo>
                    <a:lnTo>
                      <a:pt x="47" y="491"/>
                    </a:lnTo>
                    <a:lnTo>
                      <a:pt x="52" y="491"/>
                    </a:lnTo>
                    <a:lnTo>
                      <a:pt x="51" y="475"/>
                    </a:lnTo>
                    <a:lnTo>
                      <a:pt x="51" y="443"/>
                    </a:lnTo>
                    <a:lnTo>
                      <a:pt x="49" y="412"/>
                    </a:lnTo>
                    <a:lnTo>
                      <a:pt x="49" y="350"/>
                    </a:lnTo>
                    <a:lnTo>
                      <a:pt x="48" y="320"/>
                    </a:lnTo>
                    <a:lnTo>
                      <a:pt x="48" y="291"/>
                    </a:lnTo>
                    <a:lnTo>
                      <a:pt x="47" y="262"/>
                    </a:lnTo>
                    <a:lnTo>
                      <a:pt x="47" y="235"/>
                    </a:lnTo>
                    <a:lnTo>
                      <a:pt x="45" y="208"/>
                    </a:lnTo>
                    <a:lnTo>
                      <a:pt x="45" y="160"/>
                    </a:lnTo>
                    <a:lnTo>
                      <a:pt x="44" y="137"/>
                    </a:lnTo>
                    <a:lnTo>
                      <a:pt x="44" y="116"/>
                    </a:lnTo>
                    <a:lnTo>
                      <a:pt x="43" y="97"/>
                    </a:lnTo>
                    <a:lnTo>
                      <a:pt x="43" y="79"/>
                    </a:lnTo>
                    <a:lnTo>
                      <a:pt x="42" y="63"/>
                    </a:lnTo>
                    <a:lnTo>
                      <a:pt x="42" y="36"/>
                    </a:lnTo>
                    <a:lnTo>
                      <a:pt x="40" y="26"/>
                    </a:lnTo>
                    <a:lnTo>
                      <a:pt x="35" y="26"/>
                    </a:lnTo>
                    <a:lnTo>
                      <a:pt x="40" y="26"/>
                    </a:lnTo>
                    <a:lnTo>
                      <a:pt x="35" y="26"/>
                    </a:lnTo>
                    <a:lnTo>
                      <a:pt x="40" y="26"/>
                    </a:lnTo>
                    <a:lnTo>
                      <a:pt x="40" y="18"/>
                    </a:lnTo>
                    <a:lnTo>
                      <a:pt x="39" y="18"/>
                    </a:lnTo>
                    <a:lnTo>
                      <a:pt x="38" y="11"/>
                    </a:lnTo>
                    <a:lnTo>
                      <a:pt x="34" y="11"/>
                    </a:lnTo>
                    <a:lnTo>
                      <a:pt x="39" y="11"/>
                    </a:lnTo>
                    <a:lnTo>
                      <a:pt x="34" y="11"/>
                    </a:lnTo>
                    <a:lnTo>
                      <a:pt x="39" y="11"/>
                    </a:lnTo>
                    <a:lnTo>
                      <a:pt x="39" y="6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36" y="2"/>
                    </a:lnTo>
                    <a:lnTo>
                      <a:pt x="35" y="1"/>
                    </a:lnTo>
                    <a:lnTo>
                      <a:pt x="32" y="0"/>
                    </a:lnTo>
                    <a:lnTo>
                      <a:pt x="30" y="1"/>
                    </a:lnTo>
                    <a:lnTo>
                      <a:pt x="29" y="4"/>
                    </a:lnTo>
                    <a:lnTo>
                      <a:pt x="29" y="5"/>
                    </a:lnTo>
                    <a:lnTo>
                      <a:pt x="32" y="5"/>
                    </a:lnTo>
                    <a:lnTo>
                      <a:pt x="29" y="4"/>
                    </a:lnTo>
                    <a:lnTo>
                      <a:pt x="29" y="5"/>
                    </a:lnTo>
                    <a:lnTo>
                      <a:pt x="32" y="5"/>
                    </a:lnTo>
                    <a:lnTo>
                      <a:pt x="29" y="4"/>
                    </a:lnTo>
                    <a:lnTo>
                      <a:pt x="27" y="6"/>
                    </a:lnTo>
                    <a:lnTo>
                      <a:pt x="27" y="10"/>
                    </a:lnTo>
                    <a:lnTo>
                      <a:pt x="31" y="10"/>
                    </a:lnTo>
                    <a:lnTo>
                      <a:pt x="27" y="9"/>
                    </a:lnTo>
                    <a:lnTo>
                      <a:pt x="27" y="10"/>
                    </a:lnTo>
                    <a:lnTo>
                      <a:pt x="31" y="10"/>
                    </a:lnTo>
                    <a:lnTo>
                      <a:pt x="27" y="9"/>
                    </a:lnTo>
                    <a:lnTo>
                      <a:pt x="26" y="11"/>
                    </a:lnTo>
                    <a:lnTo>
                      <a:pt x="26" y="20"/>
                    </a:lnTo>
                    <a:lnTo>
                      <a:pt x="30" y="20"/>
                    </a:lnTo>
                    <a:lnTo>
                      <a:pt x="26" y="19"/>
                    </a:lnTo>
                    <a:lnTo>
                      <a:pt x="26" y="20"/>
                    </a:lnTo>
                    <a:lnTo>
                      <a:pt x="30" y="20"/>
                    </a:lnTo>
                    <a:lnTo>
                      <a:pt x="26" y="19"/>
                    </a:lnTo>
                    <a:lnTo>
                      <a:pt x="25" y="24"/>
                    </a:lnTo>
                    <a:lnTo>
                      <a:pt x="25" y="31"/>
                    </a:lnTo>
                    <a:lnTo>
                      <a:pt x="29" y="31"/>
                    </a:lnTo>
                    <a:lnTo>
                      <a:pt x="25" y="31"/>
                    </a:lnTo>
                    <a:lnTo>
                      <a:pt x="29" y="31"/>
                    </a:lnTo>
                    <a:lnTo>
                      <a:pt x="25" y="31"/>
                    </a:lnTo>
                    <a:lnTo>
                      <a:pt x="23" y="37"/>
                    </a:lnTo>
                    <a:lnTo>
                      <a:pt x="23" y="44"/>
                    </a:lnTo>
                    <a:lnTo>
                      <a:pt x="27" y="44"/>
                    </a:lnTo>
                    <a:lnTo>
                      <a:pt x="23" y="44"/>
                    </a:lnTo>
                    <a:lnTo>
                      <a:pt x="27" y="44"/>
                    </a:lnTo>
                    <a:lnTo>
                      <a:pt x="23" y="44"/>
                    </a:lnTo>
                    <a:lnTo>
                      <a:pt x="22" y="50"/>
                    </a:lnTo>
                    <a:lnTo>
                      <a:pt x="22" y="67"/>
                    </a:lnTo>
                    <a:lnTo>
                      <a:pt x="26" y="67"/>
                    </a:lnTo>
                    <a:lnTo>
                      <a:pt x="22" y="67"/>
                    </a:lnTo>
                    <a:lnTo>
                      <a:pt x="26" y="67"/>
                    </a:lnTo>
                    <a:lnTo>
                      <a:pt x="22" y="67"/>
                    </a:lnTo>
                    <a:lnTo>
                      <a:pt x="21" y="76"/>
                    </a:lnTo>
                    <a:lnTo>
                      <a:pt x="21" y="86"/>
                    </a:lnTo>
                    <a:lnTo>
                      <a:pt x="25" y="86"/>
                    </a:lnTo>
                    <a:lnTo>
                      <a:pt x="21" y="86"/>
                    </a:lnTo>
                    <a:lnTo>
                      <a:pt x="25" y="86"/>
                    </a:lnTo>
                    <a:lnTo>
                      <a:pt x="21" y="86"/>
                    </a:lnTo>
                    <a:lnTo>
                      <a:pt x="20" y="97"/>
                    </a:lnTo>
                    <a:lnTo>
                      <a:pt x="20" y="108"/>
                    </a:lnTo>
                    <a:lnTo>
                      <a:pt x="23" y="108"/>
                    </a:lnTo>
                    <a:lnTo>
                      <a:pt x="20" y="108"/>
                    </a:lnTo>
                    <a:lnTo>
                      <a:pt x="23" y="108"/>
                    </a:lnTo>
                    <a:lnTo>
                      <a:pt x="20" y="108"/>
                    </a:lnTo>
                    <a:lnTo>
                      <a:pt x="18" y="120"/>
                    </a:lnTo>
                    <a:lnTo>
                      <a:pt x="18" y="147"/>
                    </a:lnTo>
                    <a:lnTo>
                      <a:pt x="22" y="147"/>
                    </a:lnTo>
                    <a:lnTo>
                      <a:pt x="18" y="147"/>
                    </a:lnTo>
                    <a:lnTo>
                      <a:pt x="22" y="147"/>
                    </a:lnTo>
                    <a:lnTo>
                      <a:pt x="18" y="147"/>
                    </a:lnTo>
                    <a:lnTo>
                      <a:pt x="17" y="161"/>
                    </a:lnTo>
                    <a:lnTo>
                      <a:pt x="17" y="177"/>
                    </a:lnTo>
                    <a:lnTo>
                      <a:pt x="21" y="177"/>
                    </a:lnTo>
                    <a:lnTo>
                      <a:pt x="17" y="177"/>
                    </a:lnTo>
                    <a:lnTo>
                      <a:pt x="21" y="177"/>
                    </a:lnTo>
                    <a:lnTo>
                      <a:pt x="17" y="177"/>
                    </a:lnTo>
                    <a:lnTo>
                      <a:pt x="16" y="194"/>
                    </a:lnTo>
                    <a:lnTo>
                      <a:pt x="16" y="210"/>
                    </a:lnTo>
                    <a:lnTo>
                      <a:pt x="20" y="210"/>
                    </a:lnTo>
                    <a:lnTo>
                      <a:pt x="16" y="210"/>
                    </a:lnTo>
                    <a:lnTo>
                      <a:pt x="20" y="210"/>
                    </a:lnTo>
                    <a:lnTo>
                      <a:pt x="16" y="210"/>
                    </a:lnTo>
                    <a:lnTo>
                      <a:pt x="14" y="229"/>
                    </a:lnTo>
                    <a:lnTo>
                      <a:pt x="14" y="269"/>
                    </a:lnTo>
                    <a:lnTo>
                      <a:pt x="13" y="289"/>
                    </a:lnTo>
                    <a:lnTo>
                      <a:pt x="13" y="311"/>
                    </a:lnTo>
                    <a:lnTo>
                      <a:pt x="12" y="333"/>
                    </a:lnTo>
                    <a:lnTo>
                      <a:pt x="12" y="358"/>
                    </a:lnTo>
                    <a:lnTo>
                      <a:pt x="11" y="382"/>
                    </a:lnTo>
                    <a:lnTo>
                      <a:pt x="11" y="434"/>
                    </a:lnTo>
                    <a:lnTo>
                      <a:pt x="9" y="462"/>
                    </a:lnTo>
                    <a:lnTo>
                      <a:pt x="9" y="491"/>
                    </a:lnTo>
                    <a:lnTo>
                      <a:pt x="13" y="491"/>
                    </a:lnTo>
                    <a:lnTo>
                      <a:pt x="13" y="487"/>
                    </a:lnTo>
                    <a:lnTo>
                      <a:pt x="11" y="488"/>
                    </a:lnTo>
                    <a:lnTo>
                      <a:pt x="9" y="491"/>
                    </a:lnTo>
                    <a:lnTo>
                      <a:pt x="13" y="491"/>
                    </a:lnTo>
                    <a:lnTo>
                      <a:pt x="13" y="487"/>
                    </a:lnTo>
                    <a:lnTo>
                      <a:pt x="12" y="487"/>
                    </a:lnTo>
                    <a:lnTo>
                      <a:pt x="9" y="488"/>
                    </a:lnTo>
                    <a:lnTo>
                      <a:pt x="8" y="491"/>
                    </a:lnTo>
                    <a:lnTo>
                      <a:pt x="8" y="499"/>
                    </a:lnTo>
                    <a:lnTo>
                      <a:pt x="7" y="550"/>
                    </a:lnTo>
                    <a:lnTo>
                      <a:pt x="7" y="658"/>
                    </a:lnTo>
                    <a:lnTo>
                      <a:pt x="5" y="714"/>
                    </a:lnTo>
                    <a:lnTo>
                      <a:pt x="5" y="771"/>
                    </a:lnTo>
                    <a:lnTo>
                      <a:pt x="4" y="829"/>
                    </a:lnTo>
                    <a:lnTo>
                      <a:pt x="4" y="889"/>
                    </a:lnTo>
                    <a:lnTo>
                      <a:pt x="3" y="950"/>
                    </a:lnTo>
                    <a:lnTo>
                      <a:pt x="3" y="1076"/>
                    </a:lnTo>
                    <a:lnTo>
                      <a:pt x="1" y="1142"/>
                    </a:lnTo>
                    <a:lnTo>
                      <a:pt x="1" y="1209"/>
                    </a:lnTo>
                    <a:lnTo>
                      <a:pt x="0" y="1279"/>
                    </a:lnTo>
                    <a:lnTo>
                      <a:pt x="0" y="1352"/>
                    </a:lnTo>
                    <a:lnTo>
                      <a:pt x="4" y="1352"/>
                    </a:lnTo>
                    <a:lnTo>
                      <a:pt x="4" y="1348"/>
                    </a:lnTo>
                    <a:lnTo>
                      <a:pt x="1" y="1349"/>
                    </a:lnTo>
                    <a:lnTo>
                      <a:pt x="0" y="1352"/>
                    </a:lnTo>
                    <a:lnTo>
                      <a:pt x="4" y="1352"/>
                    </a:lnTo>
                    <a:lnTo>
                      <a:pt x="4" y="1348"/>
                    </a:lnTo>
                    <a:lnTo>
                      <a:pt x="3" y="1348"/>
                    </a:lnTo>
                    <a:close/>
                  </a:path>
                </a:pathLst>
              </a:custGeom>
              <a:solidFill>
                <a:srgbClr val="D95319"/>
              </a:solidFill>
              <a:ln w="0">
                <a:solidFill>
                  <a:srgbClr val="D9531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TextBox 580"/>
                <p:cNvSpPr txBox="1"/>
                <p:nvPr/>
              </p:nvSpPr>
              <p:spPr bwMode="auto">
                <a:xfrm>
                  <a:off x="6345724" y="5109144"/>
                  <a:ext cx="2732285" cy="646331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1800" dirty="0"/>
                    <a:t>Time constant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800" dirty="0"/>
                    <a:t>varied (0.3 to 0.6 to 0.9s)</a:t>
                  </a:r>
                </a:p>
              </p:txBody>
            </p:sp>
          </mc:Choice>
          <mc:Fallback xmlns="">
            <p:sp>
              <p:nvSpPr>
                <p:cNvPr id="581" name="TextBox 5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45724" y="5109144"/>
                  <a:ext cx="2732285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2009" t="-5660" b="-14151"/>
                  </a:stretch>
                </a:blipFill>
                <a:ln w="12700" algn="ctr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0460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2750" y="904240"/>
            <a:ext cx="8610600" cy="4876800"/>
          </a:xfrm>
        </p:spPr>
        <p:txBody>
          <a:bodyPr/>
          <a:lstStyle/>
          <a:p>
            <a:r>
              <a:rPr lang="en-US" dirty="0"/>
              <a:t>Two joints can be coupled at the level of: Mention pros &amp; cons</a:t>
            </a:r>
          </a:p>
          <a:p>
            <a:pPr lvl="1"/>
            <a:r>
              <a:rPr lang="en-US" dirty="0"/>
              <a:t>Input variables</a:t>
            </a:r>
          </a:p>
          <a:p>
            <a:pPr lvl="1"/>
            <a:r>
              <a:rPr lang="en-US" dirty="0"/>
              <a:t>Internal state variables</a:t>
            </a:r>
          </a:p>
          <a:p>
            <a:pPr lvl="1"/>
            <a:r>
              <a:rPr lang="en-US" dirty="0"/>
              <a:t>Output variables</a:t>
            </a:r>
          </a:p>
          <a:p>
            <a:pPr lvl="1"/>
            <a:endParaRPr lang="en-US" dirty="0"/>
          </a:p>
          <a:p>
            <a:r>
              <a:rPr lang="en-US" dirty="0"/>
              <a:t>Modified coupled equations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50800"/>
            <a:ext cx="8610600" cy="838200"/>
          </a:xfrm>
        </p:spPr>
        <p:txBody>
          <a:bodyPr anchor="t"/>
          <a:lstStyle/>
          <a:p>
            <a:r>
              <a:rPr lang="en-US" dirty="0"/>
              <a:t>Coupling of oscillators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657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27760"/>
            <a:ext cx="8610600" cy="4876800"/>
          </a:xfrm>
        </p:spPr>
        <p:txBody>
          <a:bodyPr/>
          <a:lstStyle/>
          <a:p>
            <a:r>
              <a:rPr lang="en-US" dirty="0"/>
              <a:t>Diagram of in-phase</a:t>
            </a:r>
          </a:p>
          <a:p>
            <a:r>
              <a:rPr lang="en-US" dirty="0"/>
              <a:t>Diagram of anti-phase</a:t>
            </a:r>
          </a:p>
          <a:p>
            <a:r>
              <a:rPr lang="en-US" dirty="0"/>
              <a:t>Diagram of basins of attraction</a:t>
            </a:r>
          </a:p>
          <a:p>
            <a:r>
              <a:rPr lang="en-US" dirty="0"/>
              <a:t>Consequences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0480"/>
            <a:ext cx="8610600" cy="838200"/>
          </a:xfrm>
        </p:spPr>
        <p:txBody>
          <a:bodyPr anchor="t"/>
          <a:lstStyle/>
          <a:p>
            <a:r>
              <a:rPr lang="en-US" dirty="0"/>
              <a:t>In-phase / anti-phase oscillations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2773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TM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12700" algn="ctr">
          <a:noFill/>
          <a:miter lim="800000"/>
          <a:headEnd/>
          <a:tailEnd/>
        </a:ln>
      </a:spPr>
      <a:bodyPr>
        <a:spAutoFit/>
      </a:bodyPr>
      <a:lstStyle>
        <a:defPPr algn="l">
          <a:defRPr dirty="0"/>
        </a:defPPr>
      </a:lstStyle>
    </a:tx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WTM</Template>
  <TotalTime>1902</TotalTime>
  <Words>700</Words>
  <Application>Microsoft Office PowerPoint</Application>
  <PresentationFormat>On-screen Show (4:3)</PresentationFormat>
  <Paragraphs>140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Cambria Math</vt:lpstr>
      <vt:lpstr>Tahoma</vt:lpstr>
      <vt:lpstr>Wingdings</vt:lpstr>
      <vt:lpstr>WTM</vt:lpstr>
      <vt:lpstr>A Neural Oscillator for Position Controlled Joints</vt:lpstr>
      <vt:lpstr>Motivation</vt:lpstr>
      <vt:lpstr>Outline</vt:lpstr>
      <vt:lpstr>Biological Background</vt:lpstr>
      <vt:lpstr>Benefits of CPGs</vt:lpstr>
      <vt:lpstr>Matsuoka Oscillator</vt:lpstr>
      <vt:lpstr>Pattern Modulation</vt:lpstr>
      <vt:lpstr>Coupling of oscillators</vt:lpstr>
      <vt:lpstr>In-phase / anti-phase oscillations</vt:lpstr>
      <vt:lpstr>Robot Joint Control</vt:lpstr>
      <vt:lpstr>Joint Control Demonstration</vt:lpstr>
      <vt:lpstr>Conclusion</vt:lpstr>
      <vt:lpstr>Future Work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Sayantan Auddy</dc:creator>
  <cp:lastModifiedBy>Sayantan Auddy</cp:lastModifiedBy>
  <cp:revision>52</cp:revision>
  <cp:lastPrinted>2002-01-28T12:49:24Z</cp:lastPrinted>
  <dcterms:created xsi:type="dcterms:W3CDTF">2017-03-04T21:36:28Z</dcterms:created>
  <dcterms:modified xsi:type="dcterms:W3CDTF">2017-03-23T00:30:55Z</dcterms:modified>
</cp:coreProperties>
</file>